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57" r:id="rId3"/>
    <p:sldId id="258" r:id="rId4"/>
    <p:sldId id="26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67" r:id="rId14"/>
  </p:sldIdLst>
  <p:sldSz cx="14400213" cy="792003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69D5DF-106F-42AA-B699-A1EF0D7EECC3}" v="10" dt="2025-11-27T13:50:51.7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830" y="72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ncy Duru" userId="fefb424786c1aa14" providerId="LiveId" clId="{C6CF8D3D-53EA-4410-B13A-496A821A8D7C}"/>
    <pc:docChg chg="undo redo custSel addSld delSld modSld sldOrd modMainMaster">
      <pc:chgData name="Nancy Duru" userId="fefb424786c1aa14" providerId="LiveId" clId="{C6CF8D3D-53EA-4410-B13A-496A821A8D7C}" dt="2025-11-27T13:50:52.207" v="4367" actId="27636"/>
      <pc:docMkLst>
        <pc:docMk/>
      </pc:docMkLst>
      <pc:sldChg chg="addSp delSp modSp mod modTransition setBg modAnim setClrOvrMap delDesignElem">
        <pc:chgData name="Nancy Duru" userId="fefb424786c1aa14" providerId="LiveId" clId="{C6CF8D3D-53EA-4410-B13A-496A821A8D7C}" dt="2025-11-26T10:39:47.244" v="4348" actId="26606"/>
        <pc:sldMkLst>
          <pc:docMk/>
          <pc:sldMk cId="3395759780" sldId="256"/>
        </pc:sldMkLst>
        <pc:spChg chg="mod ord">
          <ac:chgData name="Nancy Duru" userId="fefb424786c1aa14" providerId="LiveId" clId="{C6CF8D3D-53EA-4410-B13A-496A821A8D7C}" dt="2025-11-26T10:39:47.211" v="4347" actId="26606"/>
          <ac:spMkLst>
            <pc:docMk/>
            <pc:sldMk cId="3395759780" sldId="256"/>
            <ac:spMk id="2" creationId="{74A56AFD-3913-D378-FE19-C78E22704B4D}"/>
          </ac:spMkLst>
        </pc:spChg>
        <pc:spChg chg="mod ord">
          <ac:chgData name="Nancy Duru" userId="fefb424786c1aa14" providerId="LiveId" clId="{C6CF8D3D-53EA-4410-B13A-496A821A8D7C}" dt="2025-11-26T10:39:47.211" v="4347" actId="26606"/>
          <ac:spMkLst>
            <pc:docMk/>
            <pc:sldMk cId="3395759780" sldId="256"/>
            <ac:spMk id="3" creationId="{E6E79044-D651-D9DB-F37E-052E7CA5F1F5}"/>
          </ac:spMkLst>
        </pc:spChg>
        <pc:spChg chg="add del">
          <ac:chgData name="Nancy Duru" userId="fefb424786c1aa14" providerId="LiveId" clId="{C6CF8D3D-53EA-4410-B13A-496A821A8D7C}" dt="2025-11-26T10:39:47.211" v="4347" actId="26606"/>
          <ac:spMkLst>
            <pc:docMk/>
            <pc:sldMk cId="3395759780" sldId="256"/>
            <ac:spMk id="21" creationId="{637214A4-997B-4C95-951E-08E1B51B5AF9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3395759780" sldId="256"/>
            <ac:spMk id="256" creationId="{08452CCF-4A27-488A-AAF4-424933CFC925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3395759780" sldId="256"/>
            <ac:spMk id="258" creationId="{781BBDC9-2DC6-4959-AC3D-49A5DCB05DA7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3395759780" sldId="256"/>
            <ac:spMk id="259" creationId="{4B74BB55-8517-4CFE-9389-81D0E6F81F00}"/>
          </ac:spMkLst>
        </pc:spChg>
        <pc:grpChg chg="add del">
          <ac:chgData name="Nancy Duru" userId="fefb424786c1aa14" providerId="LiveId" clId="{C6CF8D3D-53EA-4410-B13A-496A821A8D7C}" dt="2025-11-26T10:39:47.211" v="4347" actId="26606"/>
          <ac:grpSpMkLst>
            <pc:docMk/>
            <pc:sldMk cId="3395759780" sldId="256"/>
            <ac:grpSpMk id="23" creationId="{307A8868-805D-4C18-8A8B-4817BA9FF9B5}"/>
          </ac:grpSpMkLst>
        </pc:grpChg>
        <pc:grpChg chg="add del mod">
          <ac:chgData name="Nancy Duru" userId="fefb424786c1aa14" providerId="LiveId" clId="{C6CF8D3D-53EA-4410-B13A-496A821A8D7C}" dt="2025-11-26T10:30:37.068" v="4328"/>
          <ac:grpSpMkLst>
            <pc:docMk/>
            <pc:sldMk cId="3395759780" sldId="256"/>
            <ac:grpSpMk id="249" creationId="{A3F7C935-E41E-4E8D-91DF-D3BAB9521DF0}"/>
          </ac:grpSpMkLst>
        </pc:grpChg>
        <pc:grpChg chg="add del mod">
          <ac:chgData name="Nancy Duru" userId="fefb424786c1aa14" providerId="LiveId" clId="{C6CF8D3D-53EA-4410-B13A-496A821A8D7C}" dt="2025-11-26T10:30:37.068" v="4328"/>
          <ac:grpSpMkLst>
            <pc:docMk/>
            <pc:sldMk cId="3395759780" sldId="256"/>
            <ac:grpSpMk id="255" creationId="{6CC7770B-E4E1-42D6-9437-DAA4A3A9E659}"/>
          </ac:grpSpMkLst>
        </pc:grpChg>
        <pc:picChg chg="add del mod">
          <ac:chgData name="Nancy Duru" userId="fefb424786c1aa14" providerId="LiveId" clId="{C6CF8D3D-53EA-4410-B13A-496A821A8D7C}" dt="2025-11-26T09:24:33.402" v="4310"/>
          <ac:picMkLst>
            <pc:docMk/>
            <pc:sldMk cId="3395759780" sldId="256"/>
            <ac:picMk id="10" creationId="{63883F0C-45F5-3ECB-4B7C-752C9D8D9F75}"/>
          </ac:picMkLst>
        </pc:picChg>
        <pc:picChg chg="add del mod">
          <ac:chgData name="Nancy Duru" userId="fefb424786c1aa14" providerId="LiveId" clId="{C6CF8D3D-53EA-4410-B13A-496A821A8D7C}" dt="2025-11-26T09:20:04.960" v="4308"/>
          <ac:picMkLst>
            <pc:docMk/>
            <pc:sldMk cId="3395759780" sldId="256"/>
            <ac:picMk id="13" creationId="{83531CFA-EB05-796B-D5B0-6D091EF0F2A2}"/>
          </ac:picMkLst>
        </pc:picChg>
        <pc:picChg chg="add mod">
          <ac:chgData name="Nancy Duru" userId="fefb424786c1aa14" providerId="LiveId" clId="{C6CF8D3D-53EA-4410-B13A-496A821A8D7C}" dt="2025-11-26T10:39:47.244" v="4348" actId="26606"/>
          <ac:picMkLst>
            <pc:docMk/>
            <pc:sldMk cId="3395759780" sldId="256"/>
            <ac:picMk id="16" creationId="{3624D3DE-58AB-8676-E80B-C29F0C16DFF8}"/>
          </ac:picMkLst>
        </pc:pic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3395759780" sldId="256"/>
            <ac:cxnSpMk id="242" creationId="{B923B1E7-AEA4-42D8-8F4A-9D116F29665C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3395759780" sldId="256"/>
            <ac:cxnSpMk id="257" creationId="{377A3DDA-BF17-4302-867E-EBFD777B0627}"/>
          </ac:cxnSpMkLst>
        </pc:cxnChg>
      </pc:sldChg>
      <pc:sldChg chg="addSp delSp modSp mod modTransition setBg modAnim setClrOvrMap delDesignElem">
        <pc:chgData name="Nancy Duru" userId="fefb424786c1aa14" providerId="LiveId" clId="{C6CF8D3D-53EA-4410-B13A-496A821A8D7C}" dt="2025-11-26T11:06:48.907" v="4353" actId="1076"/>
        <pc:sldMkLst>
          <pc:docMk/>
          <pc:sldMk cId="2763548205" sldId="257"/>
        </pc:sldMkLst>
        <pc:spChg chg="mod">
          <ac:chgData name="Nancy Duru" userId="fefb424786c1aa14" providerId="LiveId" clId="{C6CF8D3D-53EA-4410-B13A-496A821A8D7C}" dt="2025-11-26T10:30:37.068" v="4328"/>
          <ac:spMkLst>
            <pc:docMk/>
            <pc:sldMk cId="2763548205" sldId="257"/>
            <ac:spMk id="2" creationId="{93AEF3DC-9629-4781-7F86-BD544435E1CF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2763548205" sldId="257"/>
            <ac:spMk id="38" creationId="{CADF2543-1B6F-4FBC-A7AF-53A0430E05AB}"/>
          </ac:spMkLst>
        </pc:spChg>
        <pc:spChg chg="add mod">
          <ac:chgData name="Nancy Duru" userId="fefb424786c1aa14" providerId="LiveId" clId="{C6CF8D3D-53EA-4410-B13A-496A821A8D7C}" dt="2025-11-26T10:30:37.068" v="4328"/>
          <ac:spMkLst>
            <pc:docMk/>
            <pc:sldMk cId="2763548205" sldId="257"/>
            <ac:spMk id="43" creationId="{0D3F60CB-A428-EB61-6DFB-C40568E2383C}"/>
          </ac:spMkLst>
        </pc:spChg>
        <pc:grpChg chg="add del mod">
          <ac:chgData name="Nancy Duru" userId="fefb424786c1aa14" providerId="LiveId" clId="{C6CF8D3D-53EA-4410-B13A-496A821A8D7C}" dt="2025-11-26T10:30:37.068" v="4328"/>
          <ac:grpSpMkLst>
            <pc:docMk/>
            <pc:sldMk cId="2763548205" sldId="257"/>
            <ac:grpSpMk id="39" creationId="{A80A6E81-6B71-43DF-877B-E964A9A4CB68}"/>
          </ac:grpSpMkLst>
        </pc:grpChg>
        <pc:picChg chg="add del mod">
          <ac:chgData name="Nancy Duru" userId="fefb424786c1aa14" providerId="LiveId" clId="{C6CF8D3D-53EA-4410-B13A-496A821A8D7C}" dt="2025-11-26T09:24:33.402" v="4310"/>
          <ac:picMkLst>
            <pc:docMk/>
            <pc:sldMk cId="2763548205" sldId="257"/>
            <ac:picMk id="8" creationId="{1FFF3B62-67FD-3A9C-F4B5-A8774CECCD09}"/>
          </ac:picMkLst>
        </pc:picChg>
        <pc:picChg chg="add del mod">
          <ac:chgData name="Nancy Duru" userId="fefb424786c1aa14" providerId="LiveId" clId="{C6CF8D3D-53EA-4410-B13A-496A821A8D7C}" dt="2025-11-26T09:20:04.960" v="4308"/>
          <ac:picMkLst>
            <pc:docMk/>
            <pc:sldMk cId="2763548205" sldId="257"/>
            <ac:picMk id="10" creationId="{E824C0B8-6DF8-B0B1-FC42-8CD3EA661D2B}"/>
          </ac:picMkLst>
        </pc:picChg>
        <pc:picChg chg="add mod">
          <ac:chgData name="Nancy Duru" userId="fefb424786c1aa14" providerId="LiveId" clId="{C6CF8D3D-53EA-4410-B13A-496A821A8D7C}" dt="2025-11-26T11:06:48.907" v="4353" actId="1076"/>
          <ac:picMkLst>
            <pc:docMk/>
            <pc:sldMk cId="2763548205" sldId="257"/>
            <ac:picMk id="13" creationId="{5FBA94D4-415D-46CB-6C4E-E857EFFA4923}"/>
          </ac:picMkLst>
        </pc:pic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2763548205" sldId="257"/>
            <ac:cxnSpMk id="14" creationId="{E6D3DA09-5C72-4562-BEDE-1937DF87E81D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2763548205" sldId="257"/>
            <ac:cxnSpMk id="15" creationId="{D6ACA7CA-2A20-49D7-9053-E076463D79A3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2763548205" sldId="257"/>
            <ac:cxnSpMk id="40" creationId="{4E35C3AD-357F-4004-A3F3-2D4EAF34A63D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2763548205" sldId="257"/>
            <ac:cxnSpMk id="41" creationId="{337B6032-0A70-4F26-A9A3-B4D60DF11818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2763548205" sldId="257"/>
            <ac:cxnSpMk id="42" creationId="{DE192CE3-3DD1-448F-93BE-42983DA0D5A9}"/>
          </ac:cxnSpMkLst>
        </pc:cxnChg>
      </pc:sldChg>
      <pc:sldChg chg="addSp delSp modSp mod modTransition setBg modAnim setClrOvrMap delDesignElem chgLayout">
        <pc:chgData name="Nancy Duru" userId="fefb424786c1aa14" providerId="LiveId" clId="{C6CF8D3D-53EA-4410-B13A-496A821A8D7C}" dt="2025-11-26T11:07:12.022" v="4354" actId="1076"/>
        <pc:sldMkLst>
          <pc:docMk/>
          <pc:sldMk cId="1782591905" sldId="258"/>
        </pc:sldMkLst>
        <pc:spChg chg="mod ord">
          <ac:chgData name="Nancy Duru" userId="fefb424786c1aa14" providerId="LiveId" clId="{C6CF8D3D-53EA-4410-B13A-496A821A8D7C}" dt="2025-11-26T10:30:37.068" v="4328"/>
          <ac:spMkLst>
            <pc:docMk/>
            <pc:sldMk cId="1782591905" sldId="258"/>
            <ac:spMk id="2" creationId="{1E030FCA-01F6-5E1C-E10E-DDEB685216DC}"/>
          </ac:spMkLst>
        </pc:spChg>
        <pc:spChg chg="add del mod">
          <ac:chgData name="Nancy Duru" userId="fefb424786c1aa14" providerId="LiveId" clId="{C6CF8D3D-53EA-4410-B13A-496A821A8D7C}" dt="2025-11-26T10:12:29.286" v="4315" actId="6264"/>
          <ac:spMkLst>
            <pc:docMk/>
            <pc:sldMk cId="1782591905" sldId="258"/>
            <ac:spMk id="3" creationId="{69769464-D86A-0247-283D-B11CA924F110}"/>
          </ac:spMkLst>
        </pc:spChg>
        <pc:spChg chg="add del mod">
          <ac:chgData name="Nancy Duru" userId="fefb424786c1aa14" providerId="LiveId" clId="{C6CF8D3D-53EA-4410-B13A-496A821A8D7C}" dt="2025-11-26T10:12:29.286" v="4315" actId="6264"/>
          <ac:spMkLst>
            <pc:docMk/>
            <pc:sldMk cId="1782591905" sldId="258"/>
            <ac:spMk id="4" creationId="{9BFDC196-D4D7-6DF3-5613-57BEFEB4552E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1782591905" sldId="258"/>
            <ac:spMk id="68" creationId="{781BBDC9-2DC6-4959-AC3D-49A5DCB05DA7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1782591905" sldId="258"/>
            <ac:spMk id="69" creationId="{4B74BB55-8517-4CFE-9389-81D0E6F81F00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1782591905" sldId="258"/>
            <ac:spMk id="71" creationId="{08452CCF-4A27-488A-AAF4-424933CFC925}"/>
          </ac:spMkLst>
        </pc:spChg>
        <pc:grpChg chg="add del mod">
          <ac:chgData name="Nancy Duru" userId="fefb424786c1aa14" providerId="LiveId" clId="{C6CF8D3D-53EA-4410-B13A-496A821A8D7C}" dt="2025-11-26T10:30:37.068" v="4328"/>
          <ac:grpSpMkLst>
            <pc:docMk/>
            <pc:sldMk cId="1782591905" sldId="258"/>
            <ac:grpSpMk id="70" creationId="{A3F7C935-E41E-4E8D-91DF-D3BAB9521DF0}"/>
          </ac:grpSpMkLst>
        </pc:grpChg>
        <pc:graphicFrameChg chg="add mod ord modGraphic">
          <ac:chgData name="Nancy Duru" userId="fefb424786c1aa14" providerId="LiveId" clId="{C6CF8D3D-53EA-4410-B13A-496A821A8D7C}" dt="2025-11-26T10:30:37.068" v="4328"/>
          <ac:graphicFrameMkLst>
            <pc:docMk/>
            <pc:sldMk cId="1782591905" sldId="258"/>
            <ac:graphicFrameMk id="50" creationId="{F4CDF1F1-7A8A-2878-B05C-F502A70900A5}"/>
          </ac:graphicFrameMkLst>
        </pc:graphicFrameChg>
        <pc:picChg chg="add del mod">
          <ac:chgData name="Nancy Duru" userId="fefb424786c1aa14" providerId="LiveId" clId="{C6CF8D3D-53EA-4410-B13A-496A821A8D7C}" dt="2025-11-26T09:20:04.960" v="4308"/>
          <ac:picMkLst>
            <pc:docMk/>
            <pc:sldMk cId="1782591905" sldId="258"/>
            <ac:picMk id="5" creationId="{662C515A-0760-9DAC-82FD-D5A42AF27D81}"/>
          </ac:picMkLst>
        </pc:picChg>
        <pc:picChg chg="add del mod">
          <ac:chgData name="Nancy Duru" userId="fefb424786c1aa14" providerId="LiveId" clId="{C6CF8D3D-53EA-4410-B13A-496A821A8D7C}" dt="2025-11-26T09:24:33.402" v="4310"/>
          <ac:picMkLst>
            <pc:docMk/>
            <pc:sldMk cId="1782591905" sldId="258"/>
            <ac:picMk id="7" creationId="{2275E00D-7F77-2A90-FAEF-49893903890E}"/>
          </ac:picMkLst>
        </pc:picChg>
        <pc:picChg chg="add mod">
          <ac:chgData name="Nancy Duru" userId="fefb424786c1aa14" providerId="LiveId" clId="{C6CF8D3D-53EA-4410-B13A-496A821A8D7C}" dt="2025-11-26T11:07:12.022" v="4354" actId="1076"/>
          <ac:picMkLst>
            <pc:docMk/>
            <pc:sldMk cId="1782591905" sldId="258"/>
            <ac:picMk id="9" creationId="{57EA22BB-ABED-E867-D79F-C71CDFA27C30}"/>
          </ac:picMkLst>
        </pc:pic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782591905" sldId="258"/>
            <ac:cxnSpMk id="13" creationId="{4FB64230-1B44-4C76-9885-0BBE5C736CC8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782591905" sldId="258"/>
            <ac:cxnSpMk id="14" creationId="{D3F7F181-4FFE-4F8E-A3D0-1A8ECDEFFB37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782591905" sldId="258"/>
            <ac:cxnSpMk id="15" creationId="{2066495D-EC57-44E4-8DED-0DC2E07AA2FF}"/>
          </ac:cxnSpMkLst>
        </pc:cxnChg>
      </pc:sldChg>
      <pc:sldChg chg="addSp delSp modSp mod modTransition setBg modAnim setClrOvrMap delDesignElem">
        <pc:chgData name="Nancy Duru" userId="fefb424786c1aa14" providerId="LiveId" clId="{C6CF8D3D-53EA-4410-B13A-496A821A8D7C}" dt="2025-11-26T11:08:21.623" v="4357" actId="1076"/>
        <pc:sldMkLst>
          <pc:docMk/>
          <pc:sldMk cId="1650886797" sldId="260"/>
        </pc:sldMkLst>
        <pc:spChg chg="mod ord">
          <ac:chgData name="Nancy Duru" userId="fefb424786c1aa14" providerId="LiveId" clId="{C6CF8D3D-53EA-4410-B13A-496A821A8D7C}" dt="2025-11-26T10:30:37.068" v="4328"/>
          <ac:spMkLst>
            <pc:docMk/>
            <pc:sldMk cId="1650886797" sldId="260"/>
            <ac:spMk id="2" creationId="{2AC3A2AB-7C5B-03B2-5243-724AE5F3A890}"/>
          </ac:spMkLst>
        </pc:spChg>
        <pc:spChg chg="mod">
          <ac:chgData name="Nancy Duru" userId="fefb424786c1aa14" providerId="LiveId" clId="{C6CF8D3D-53EA-4410-B13A-496A821A8D7C}" dt="2025-11-26T10:30:37.068" v="4328"/>
          <ac:spMkLst>
            <pc:docMk/>
            <pc:sldMk cId="1650886797" sldId="260"/>
            <ac:spMk id="3" creationId="{654F6325-6048-FDD9-DE58-5A37EE47506A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1650886797" sldId="260"/>
            <ac:spMk id="44" creationId="{781BBDC9-2DC6-4959-AC3D-49A5DCB05DA7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1650886797" sldId="260"/>
            <ac:spMk id="45" creationId="{4B74BB55-8517-4CFE-9389-81D0E6F81F00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1650886797" sldId="260"/>
            <ac:spMk id="48" creationId="{08452CCF-4A27-488A-AAF4-424933CFC925}"/>
          </ac:spMkLst>
        </pc:spChg>
        <pc:grpChg chg="add del mod">
          <ac:chgData name="Nancy Duru" userId="fefb424786c1aa14" providerId="LiveId" clId="{C6CF8D3D-53EA-4410-B13A-496A821A8D7C}" dt="2025-11-26T10:30:37.068" v="4328"/>
          <ac:grpSpMkLst>
            <pc:docMk/>
            <pc:sldMk cId="1650886797" sldId="260"/>
            <ac:grpSpMk id="46" creationId="{A3F7C935-E41E-4E8D-91DF-D3BAB9521DF0}"/>
          </ac:grpSpMkLst>
        </pc:grpChg>
        <pc:picChg chg="add del mod">
          <ac:chgData name="Nancy Duru" userId="fefb424786c1aa14" providerId="LiveId" clId="{C6CF8D3D-53EA-4410-B13A-496A821A8D7C}" dt="2025-11-26T09:20:04.960" v="4308"/>
          <ac:picMkLst>
            <pc:docMk/>
            <pc:sldMk cId="1650886797" sldId="260"/>
            <ac:picMk id="5" creationId="{25D228F8-4E75-7D8E-6576-5093F63DE5BF}"/>
          </ac:picMkLst>
        </pc:picChg>
        <pc:picChg chg="add del mod">
          <ac:chgData name="Nancy Duru" userId="fefb424786c1aa14" providerId="LiveId" clId="{C6CF8D3D-53EA-4410-B13A-496A821A8D7C}" dt="2025-11-26T09:24:33.402" v="4310"/>
          <ac:picMkLst>
            <pc:docMk/>
            <pc:sldMk cId="1650886797" sldId="260"/>
            <ac:picMk id="6" creationId="{E9E0164E-C01C-5F11-0662-4F46E9CBB141}"/>
          </ac:picMkLst>
        </pc:picChg>
        <pc:picChg chg="add mod">
          <ac:chgData name="Nancy Duru" userId="fefb424786c1aa14" providerId="LiveId" clId="{C6CF8D3D-53EA-4410-B13A-496A821A8D7C}" dt="2025-11-26T11:08:21.623" v="4357" actId="1076"/>
          <ac:picMkLst>
            <pc:docMk/>
            <pc:sldMk cId="1650886797" sldId="260"/>
            <ac:picMk id="8" creationId="{18E3090F-3E31-FA8D-A3DD-4CFD512367DC}"/>
          </ac:picMkLst>
        </pc:pic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650886797" sldId="260"/>
            <ac:cxnSpMk id="13" creationId="{4FB64230-1B44-4C76-9885-0BBE5C736CC8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650886797" sldId="260"/>
            <ac:cxnSpMk id="16" creationId="{0E0DA2F2-D672-4417-8072-9ED4FA5CC59F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650886797" sldId="260"/>
            <ac:cxnSpMk id="17" creationId="{30E8BACB-AEC7-46A5-A3AD-4D1BBE8715BA}"/>
          </ac:cxnSpMkLst>
        </pc:cxnChg>
      </pc:sldChg>
      <pc:sldChg chg="addSp delSp modSp mod ord modTransition setBg modAnim delDesignElem">
        <pc:chgData name="Nancy Duru" userId="fefb424786c1aa14" providerId="LiveId" clId="{C6CF8D3D-53EA-4410-B13A-496A821A8D7C}" dt="2025-11-27T13:50:52.185" v="4365" actId="27636"/>
        <pc:sldMkLst>
          <pc:docMk/>
          <pc:sldMk cId="1976924167" sldId="261"/>
        </pc:sldMkLst>
        <pc:spChg chg="mod">
          <ac:chgData name="Nancy Duru" userId="fefb424786c1aa14" providerId="LiveId" clId="{C6CF8D3D-53EA-4410-B13A-496A821A8D7C}" dt="2025-11-27T13:50:52.185" v="4365" actId="27636"/>
          <ac:spMkLst>
            <pc:docMk/>
            <pc:sldMk cId="1976924167" sldId="261"/>
            <ac:spMk id="2" creationId="{85E8527A-D226-D7E0-E965-CB81BC9FB8F4}"/>
          </ac:spMkLst>
        </pc:spChg>
        <pc:spChg chg="mod">
          <ac:chgData name="Nancy Duru" userId="fefb424786c1aa14" providerId="LiveId" clId="{C6CF8D3D-53EA-4410-B13A-496A821A8D7C}" dt="2025-11-26T10:30:37.068" v="4328"/>
          <ac:spMkLst>
            <pc:docMk/>
            <pc:sldMk cId="1976924167" sldId="261"/>
            <ac:spMk id="3" creationId="{92DCA7BD-45D3-5B35-3FE4-514A2DB356F9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1976924167" sldId="261"/>
            <ac:spMk id="24" creationId="{CADF2543-1B6F-4FBC-A7AF-53A0430E05AB}"/>
          </ac:spMkLst>
        </pc:spChg>
        <pc:grpChg chg="add del mod">
          <ac:chgData name="Nancy Duru" userId="fefb424786c1aa14" providerId="LiveId" clId="{C6CF8D3D-53EA-4410-B13A-496A821A8D7C}" dt="2025-11-26T10:30:37.068" v="4328"/>
          <ac:grpSpMkLst>
            <pc:docMk/>
            <pc:sldMk cId="1976924167" sldId="261"/>
            <ac:grpSpMk id="25" creationId="{A80A6E81-6B71-43DF-877B-E964A9A4CB68}"/>
          </ac:grpSpMkLst>
        </pc:grpChg>
        <pc:picChg chg="add del mod">
          <ac:chgData name="Nancy Duru" userId="fefb424786c1aa14" providerId="LiveId" clId="{C6CF8D3D-53EA-4410-B13A-496A821A8D7C}" dt="2025-11-26T09:20:04.960" v="4308"/>
          <ac:picMkLst>
            <pc:docMk/>
            <pc:sldMk cId="1976924167" sldId="261"/>
            <ac:picMk id="5" creationId="{23D5F3C2-19C4-64C4-0DCA-E95B889BEA69}"/>
          </ac:picMkLst>
        </pc:picChg>
        <pc:picChg chg="add mod">
          <ac:chgData name="Nancy Duru" userId="fefb424786c1aa14" providerId="LiveId" clId="{C6CF8D3D-53EA-4410-B13A-496A821A8D7C}" dt="2025-11-26T11:08:28.048" v="4358" actId="1076"/>
          <ac:picMkLst>
            <pc:docMk/>
            <pc:sldMk cId="1976924167" sldId="261"/>
            <ac:picMk id="7" creationId="{65D65588-DC05-1ADF-9742-2DA90E9E59BD}"/>
          </ac:picMkLst>
        </pc:pic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976924167" sldId="261"/>
            <ac:cxnSpMk id="12" creationId="{337B6032-0A70-4F26-A9A3-B4D60DF11818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976924167" sldId="261"/>
            <ac:cxnSpMk id="13" creationId="{DE192CE3-3DD1-448F-93BE-42983DA0D5A9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976924167" sldId="261"/>
            <ac:cxnSpMk id="14" creationId="{E6D3DA09-5C72-4562-BEDE-1937DF87E81D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976924167" sldId="261"/>
            <ac:cxnSpMk id="15" creationId="{D6ACA7CA-2A20-49D7-9053-E076463D79A3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976924167" sldId="261"/>
            <ac:cxnSpMk id="26" creationId="{4E35C3AD-357F-4004-A3F3-2D4EAF34A63D}"/>
          </ac:cxnSpMkLst>
        </pc:cxnChg>
      </pc:sldChg>
      <pc:sldChg chg="addSp delSp modSp mod modTransition setBg modAnim setClrOvrMap delDesignElem">
        <pc:chgData name="Nancy Duru" userId="fefb424786c1aa14" providerId="LiveId" clId="{C6CF8D3D-53EA-4410-B13A-496A821A8D7C}" dt="2025-11-26T10:36:08.550" v="4343" actId="26606"/>
        <pc:sldMkLst>
          <pc:docMk/>
          <pc:sldMk cId="2005204272" sldId="262"/>
        </pc:sldMkLst>
        <pc:spChg chg="mod">
          <ac:chgData name="Nancy Duru" userId="fefb424786c1aa14" providerId="LiveId" clId="{C6CF8D3D-53EA-4410-B13A-496A821A8D7C}" dt="2025-11-26T10:30:37.068" v="4328"/>
          <ac:spMkLst>
            <pc:docMk/>
            <pc:sldMk cId="2005204272" sldId="262"/>
            <ac:spMk id="2" creationId="{579DB20C-D0C1-0793-1F3F-3960D0FCD659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2005204272" sldId="262"/>
            <ac:spMk id="65" creationId="{781BBDC9-2DC6-4959-AC3D-49A5DCB05DA7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2005204272" sldId="262"/>
            <ac:spMk id="66" creationId="{4B74BB55-8517-4CFE-9389-81D0E6F81F00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2005204272" sldId="262"/>
            <ac:spMk id="71" creationId="{08452CCF-4A27-488A-AAF4-424933CFC925}"/>
          </ac:spMkLst>
        </pc:spChg>
        <pc:spChg chg="add mod">
          <ac:chgData name="Nancy Duru" userId="fefb424786c1aa14" providerId="LiveId" clId="{C6CF8D3D-53EA-4410-B13A-496A821A8D7C}" dt="2025-11-26T10:30:37.068" v="4328"/>
          <ac:spMkLst>
            <pc:docMk/>
            <pc:sldMk cId="2005204272" sldId="262"/>
            <ac:spMk id="72" creationId="{BF8C1032-4B0A-6201-C546-C48EF9AF32B4}"/>
          </ac:spMkLst>
        </pc:spChg>
        <pc:grpChg chg="add del mod">
          <ac:chgData name="Nancy Duru" userId="fefb424786c1aa14" providerId="LiveId" clId="{C6CF8D3D-53EA-4410-B13A-496A821A8D7C}" dt="2025-11-26T10:30:37.068" v="4328"/>
          <ac:grpSpMkLst>
            <pc:docMk/>
            <pc:sldMk cId="2005204272" sldId="262"/>
            <ac:grpSpMk id="67" creationId="{A3F7C935-E41E-4E8D-91DF-D3BAB9521DF0}"/>
          </ac:grpSpMkLst>
        </pc:grpChg>
        <pc:picChg chg="add del mod">
          <ac:chgData name="Nancy Duru" userId="fefb424786c1aa14" providerId="LiveId" clId="{C6CF8D3D-53EA-4410-B13A-496A821A8D7C}" dt="2025-11-26T09:20:04.960" v="4308"/>
          <ac:picMkLst>
            <pc:docMk/>
            <pc:sldMk cId="2005204272" sldId="262"/>
            <ac:picMk id="4" creationId="{7F789AD1-9AFE-82DF-1E62-9C9E4343C932}"/>
          </ac:picMkLst>
        </pc:picChg>
        <pc:picChg chg="add mod">
          <ac:chgData name="Nancy Duru" userId="fefb424786c1aa14" providerId="LiveId" clId="{C6CF8D3D-53EA-4410-B13A-496A821A8D7C}" dt="2025-11-26T10:36:08.550" v="4343" actId="26606"/>
          <ac:picMkLst>
            <pc:docMk/>
            <pc:sldMk cId="2005204272" sldId="262"/>
            <ac:picMk id="5" creationId="{55014877-D9DF-39BE-DE96-4ED4F472306A}"/>
          </ac:picMkLst>
        </pc:pic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2005204272" sldId="262"/>
            <ac:cxnSpMk id="24" creationId="{D3F7F181-4FFE-4F8E-A3D0-1A8ECDEFFB37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2005204272" sldId="262"/>
            <ac:cxnSpMk id="27" creationId="{30E8BACB-AEC7-46A5-A3AD-4D1BBE8715BA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2005204272" sldId="262"/>
            <ac:cxnSpMk id="70" creationId="{0E0DA2F2-D672-4417-8072-9ED4FA5CC59F}"/>
          </ac:cxnSpMkLst>
        </pc:cxnChg>
      </pc:sldChg>
      <pc:sldChg chg="addSp delSp modSp mod modTransition setBg modAnim delDesignElem">
        <pc:chgData name="Nancy Duru" userId="fefb424786c1aa14" providerId="LiveId" clId="{C6CF8D3D-53EA-4410-B13A-496A821A8D7C}" dt="2025-11-26T11:08:57.786" v="4359" actId="1076"/>
        <pc:sldMkLst>
          <pc:docMk/>
          <pc:sldMk cId="1944420679" sldId="263"/>
        </pc:sldMkLst>
        <pc:spChg chg="mod">
          <ac:chgData name="Nancy Duru" userId="fefb424786c1aa14" providerId="LiveId" clId="{C6CF8D3D-53EA-4410-B13A-496A821A8D7C}" dt="2025-11-26T10:30:37.068" v="4328"/>
          <ac:spMkLst>
            <pc:docMk/>
            <pc:sldMk cId="1944420679" sldId="263"/>
            <ac:spMk id="2" creationId="{5B919898-3461-7B75-5E71-DF215847F726}"/>
          </ac:spMkLst>
        </pc:spChg>
        <pc:spChg chg="mod">
          <ac:chgData name="Nancy Duru" userId="fefb424786c1aa14" providerId="LiveId" clId="{C6CF8D3D-53EA-4410-B13A-496A821A8D7C}" dt="2025-11-26T10:30:37.068" v="4328"/>
          <ac:spMkLst>
            <pc:docMk/>
            <pc:sldMk cId="1944420679" sldId="263"/>
            <ac:spMk id="3" creationId="{2A12F2A7-98C0-9CE9-F7FA-40A1DA00C4D9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1944420679" sldId="263"/>
            <ac:spMk id="33" creationId="{CADF2543-1B6F-4FBC-A7AF-53A0430E05AB}"/>
          </ac:spMkLst>
        </pc:spChg>
        <pc:grpChg chg="add del mod">
          <ac:chgData name="Nancy Duru" userId="fefb424786c1aa14" providerId="LiveId" clId="{C6CF8D3D-53EA-4410-B13A-496A821A8D7C}" dt="2025-11-26T10:30:37.068" v="4328"/>
          <ac:grpSpMkLst>
            <pc:docMk/>
            <pc:sldMk cId="1944420679" sldId="263"/>
            <ac:grpSpMk id="34" creationId="{A80A6E81-6B71-43DF-877B-E964A9A4CB68}"/>
          </ac:grpSpMkLst>
        </pc:grpChg>
        <pc:picChg chg="add del mod">
          <ac:chgData name="Nancy Duru" userId="fefb424786c1aa14" providerId="LiveId" clId="{C6CF8D3D-53EA-4410-B13A-496A821A8D7C}" dt="2025-11-26T09:20:04.960" v="4308"/>
          <ac:picMkLst>
            <pc:docMk/>
            <pc:sldMk cId="1944420679" sldId="263"/>
            <ac:picMk id="5" creationId="{0BB659B6-6074-8F14-7237-BBFF55D47C7B}"/>
          </ac:picMkLst>
        </pc:picChg>
        <pc:picChg chg="add mod">
          <ac:chgData name="Nancy Duru" userId="fefb424786c1aa14" providerId="LiveId" clId="{C6CF8D3D-53EA-4410-B13A-496A821A8D7C}" dt="2025-11-26T11:08:57.786" v="4359" actId="1076"/>
          <ac:picMkLst>
            <pc:docMk/>
            <pc:sldMk cId="1944420679" sldId="263"/>
            <ac:picMk id="6" creationId="{65B8D6C5-4E7F-DEC2-C091-1983DA398A43}"/>
          </ac:picMkLst>
        </pc:pic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944420679" sldId="263"/>
            <ac:cxnSpMk id="11" creationId="{4E35C3AD-357F-4004-A3F3-2D4EAF34A63D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944420679" sldId="263"/>
            <ac:cxnSpMk id="13" creationId="{DE192CE3-3DD1-448F-93BE-42983DA0D5A9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944420679" sldId="263"/>
            <ac:cxnSpMk id="14" creationId="{E6D3DA09-5C72-4562-BEDE-1937DF87E81D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944420679" sldId="263"/>
            <ac:cxnSpMk id="15" creationId="{D6ACA7CA-2A20-49D7-9053-E076463D79A3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944420679" sldId="263"/>
            <ac:cxnSpMk id="35" creationId="{337B6032-0A70-4F26-A9A3-B4D60DF11818}"/>
          </ac:cxnSpMkLst>
        </pc:cxnChg>
      </pc:sldChg>
      <pc:sldChg chg="addSp delSp modSp mod modTransition setBg modAnim delDesignElem">
        <pc:chgData name="Nancy Duru" userId="fefb424786c1aa14" providerId="LiveId" clId="{C6CF8D3D-53EA-4410-B13A-496A821A8D7C}" dt="2025-11-26T11:09:06.525" v="4360" actId="1076"/>
        <pc:sldMkLst>
          <pc:docMk/>
          <pc:sldMk cId="1544209323" sldId="264"/>
        </pc:sldMkLst>
        <pc:spChg chg="mod">
          <ac:chgData name="Nancy Duru" userId="fefb424786c1aa14" providerId="LiveId" clId="{C6CF8D3D-53EA-4410-B13A-496A821A8D7C}" dt="2025-11-26T10:30:37.068" v="4328"/>
          <ac:spMkLst>
            <pc:docMk/>
            <pc:sldMk cId="1544209323" sldId="264"/>
            <ac:spMk id="2" creationId="{94EFEEC6-BF45-0C8E-225D-65C2368C4BC9}"/>
          </ac:spMkLst>
        </pc:spChg>
        <pc:spChg chg="del mod">
          <ac:chgData name="Nancy Duru" userId="fefb424786c1aa14" providerId="LiveId" clId="{C6CF8D3D-53EA-4410-B13A-496A821A8D7C}" dt="2025-11-26T10:34:25.656" v="4341" actId="26606"/>
          <ac:spMkLst>
            <pc:docMk/>
            <pc:sldMk cId="1544209323" sldId="264"/>
            <ac:spMk id="3" creationId="{CD9F6F4A-4885-5867-0C26-8425BDE0AA0B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1544209323" sldId="264"/>
            <ac:spMk id="8" creationId="{781BBDC9-2DC6-4959-AC3D-49A5DCB05DA7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1544209323" sldId="264"/>
            <ac:spMk id="10" creationId="{4B74BB55-8517-4CFE-9389-81D0E6F81F00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1544209323" sldId="264"/>
            <ac:spMk id="19" creationId="{08452CCF-4A27-488A-AAF4-424933CFC925}"/>
          </ac:spMkLst>
        </pc:spChg>
        <pc:grpChg chg="add del mod">
          <ac:chgData name="Nancy Duru" userId="fefb424786c1aa14" providerId="LiveId" clId="{C6CF8D3D-53EA-4410-B13A-496A821A8D7C}" dt="2025-11-26T10:30:37.068" v="4328"/>
          <ac:grpSpMkLst>
            <pc:docMk/>
            <pc:sldMk cId="1544209323" sldId="264"/>
            <ac:grpSpMk id="12" creationId="{A3F7C935-E41E-4E8D-91DF-D3BAB9521DF0}"/>
          </ac:grpSpMkLst>
        </pc:grpChg>
        <pc:graphicFrameChg chg="add">
          <ac:chgData name="Nancy Duru" userId="fefb424786c1aa14" providerId="LiveId" clId="{C6CF8D3D-53EA-4410-B13A-496A821A8D7C}" dt="2025-11-26T10:34:25.656" v="4341" actId="26606"/>
          <ac:graphicFrameMkLst>
            <pc:docMk/>
            <pc:sldMk cId="1544209323" sldId="264"/>
            <ac:graphicFrameMk id="9" creationId="{F16DF30D-EDAE-29BB-17CA-C776E473750C}"/>
          </ac:graphicFrameMkLst>
        </pc:graphicFrameChg>
        <pc:picChg chg="add del mod">
          <ac:chgData name="Nancy Duru" userId="fefb424786c1aa14" providerId="LiveId" clId="{C6CF8D3D-53EA-4410-B13A-496A821A8D7C}" dt="2025-11-26T09:20:04.960" v="4308"/>
          <ac:picMkLst>
            <pc:docMk/>
            <pc:sldMk cId="1544209323" sldId="264"/>
            <ac:picMk id="5" creationId="{FFC61802-657C-F156-366C-4BB022BAB3D2}"/>
          </ac:picMkLst>
        </pc:picChg>
        <pc:picChg chg="add mod">
          <ac:chgData name="Nancy Duru" userId="fefb424786c1aa14" providerId="LiveId" clId="{C6CF8D3D-53EA-4410-B13A-496A821A8D7C}" dt="2025-11-26T11:09:06.525" v="4360" actId="1076"/>
          <ac:picMkLst>
            <pc:docMk/>
            <pc:sldMk cId="1544209323" sldId="264"/>
            <ac:picMk id="6" creationId="{A24BDD3A-273A-598A-C0DF-7C5AC9A9861F}"/>
          </ac:picMkLst>
        </pc:pic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544209323" sldId="264"/>
            <ac:cxnSpMk id="13" creationId="{4FB64230-1B44-4C76-9885-0BBE5C736CC8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544209323" sldId="264"/>
            <ac:cxnSpMk id="14" creationId="{D3F7F181-4FFE-4F8E-A3D0-1A8ECDEFFB37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544209323" sldId="264"/>
            <ac:cxnSpMk id="15" creationId="{2066495D-EC57-44E4-8DED-0DC2E07AA2FF}"/>
          </ac:cxnSpMkLst>
        </pc:cxnChg>
      </pc:sldChg>
      <pc:sldChg chg="addSp delSp modSp mod modTransition setBg modAnim delDesignElem">
        <pc:chgData name="Nancy Duru" userId="fefb424786c1aa14" providerId="LiveId" clId="{C6CF8D3D-53EA-4410-B13A-496A821A8D7C}" dt="2025-11-27T13:50:52.199" v="4366" actId="27636"/>
        <pc:sldMkLst>
          <pc:docMk/>
          <pc:sldMk cId="663932604" sldId="265"/>
        </pc:sldMkLst>
        <pc:spChg chg="mod">
          <ac:chgData name="Nancy Duru" userId="fefb424786c1aa14" providerId="LiveId" clId="{C6CF8D3D-53EA-4410-B13A-496A821A8D7C}" dt="2025-11-26T10:30:37.068" v="4328"/>
          <ac:spMkLst>
            <pc:docMk/>
            <pc:sldMk cId="663932604" sldId="265"/>
            <ac:spMk id="2" creationId="{62B62DE2-7546-9790-A294-507602C698E8}"/>
          </ac:spMkLst>
        </pc:spChg>
        <pc:spChg chg="mod">
          <ac:chgData name="Nancy Duru" userId="fefb424786c1aa14" providerId="LiveId" clId="{C6CF8D3D-53EA-4410-B13A-496A821A8D7C}" dt="2025-11-27T13:50:52.199" v="4366" actId="27636"/>
          <ac:spMkLst>
            <pc:docMk/>
            <pc:sldMk cId="663932604" sldId="265"/>
            <ac:spMk id="3" creationId="{9472E174-2A3C-9CCB-BC56-2C0033F4C3C3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663932604" sldId="265"/>
            <ac:spMk id="16" creationId="{CADF2543-1B6F-4FBC-A7AF-53A0430E05AB}"/>
          </ac:spMkLst>
        </pc:spChg>
        <pc:grpChg chg="add del mod">
          <ac:chgData name="Nancy Duru" userId="fefb424786c1aa14" providerId="LiveId" clId="{C6CF8D3D-53EA-4410-B13A-496A821A8D7C}" dt="2025-11-26T10:30:37.068" v="4328"/>
          <ac:grpSpMkLst>
            <pc:docMk/>
            <pc:sldMk cId="663932604" sldId="265"/>
            <ac:grpSpMk id="17" creationId="{A80A6E81-6B71-43DF-877B-E964A9A4CB68}"/>
          </ac:grpSpMkLst>
        </pc:grpChg>
        <pc:picChg chg="add del mod">
          <ac:chgData name="Nancy Duru" userId="fefb424786c1aa14" providerId="LiveId" clId="{C6CF8D3D-53EA-4410-B13A-496A821A8D7C}" dt="2025-11-26T09:20:04.960" v="4308"/>
          <ac:picMkLst>
            <pc:docMk/>
            <pc:sldMk cId="663932604" sldId="265"/>
            <ac:picMk id="5" creationId="{50E0A5A5-8FF1-CA3D-0590-29C65C9CDCFD}"/>
          </ac:picMkLst>
        </pc:picChg>
        <pc:picChg chg="add mod">
          <ac:chgData name="Nancy Duru" userId="fefb424786c1aa14" providerId="LiveId" clId="{C6CF8D3D-53EA-4410-B13A-496A821A8D7C}" dt="2025-11-26T11:09:17.777" v="4361" actId="1076"/>
          <ac:picMkLst>
            <pc:docMk/>
            <pc:sldMk cId="663932604" sldId="265"/>
            <ac:picMk id="6" creationId="{C61E6295-CB0B-152C-4E5C-C5C95177ADB9}"/>
          </ac:picMkLst>
        </pc:pic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663932604" sldId="265"/>
            <ac:cxnSpMk id="11" creationId="{4E35C3AD-357F-4004-A3F3-2D4EAF34A63D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663932604" sldId="265"/>
            <ac:cxnSpMk id="14" creationId="{E6D3DA09-5C72-4562-BEDE-1937DF87E81D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663932604" sldId="265"/>
            <ac:cxnSpMk id="15" creationId="{D6ACA7CA-2A20-49D7-9053-E076463D79A3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663932604" sldId="265"/>
            <ac:cxnSpMk id="18" creationId="{337B6032-0A70-4F26-A9A3-B4D60DF11818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663932604" sldId="265"/>
            <ac:cxnSpMk id="19" creationId="{DE192CE3-3DD1-448F-93BE-42983DA0D5A9}"/>
          </ac:cxnSpMkLst>
        </pc:cxnChg>
      </pc:sldChg>
      <pc:sldChg chg="addSp delSp modSp mod modTransition setBg modAnim setClrOvrMap delDesignElem">
        <pc:chgData name="Nancy Duru" userId="fefb424786c1aa14" providerId="LiveId" clId="{C6CF8D3D-53EA-4410-B13A-496A821A8D7C}" dt="2025-11-27T13:50:52.207" v="4367" actId="27636"/>
        <pc:sldMkLst>
          <pc:docMk/>
          <pc:sldMk cId="426209630" sldId="266"/>
        </pc:sldMkLst>
        <pc:spChg chg="mod">
          <ac:chgData name="Nancy Duru" userId="fefb424786c1aa14" providerId="LiveId" clId="{C6CF8D3D-53EA-4410-B13A-496A821A8D7C}" dt="2025-11-26T10:30:37.068" v="4328"/>
          <ac:spMkLst>
            <pc:docMk/>
            <pc:sldMk cId="426209630" sldId="266"/>
            <ac:spMk id="2" creationId="{237DD911-AB0F-62E9-8139-6E080C70EDC5}"/>
          </ac:spMkLst>
        </pc:spChg>
        <pc:spChg chg="mod">
          <ac:chgData name="Nancy Duru" userId="fefb424786c1aa14" providerId="LiveId" clId="{C6CF8D3D-53EA-4410-B13A-496A821A8D7C}" dt="2025-11-27T13:50:52.207" v="4367" actId="27636"/>
          <ac:spMkLst>
            <pc:docMk/>
            <pc:sldMk cId="426209630" sldId="266"/>
            <ac:spMk id="3" creationId="{D724A060-9DC7-3BDD-143E-94FCE850B460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426209630" sldId="266"/>
            <ac:spMk id="53" creationId="{CADF2543-1B6F-4FBC-A7AF-53A0430E05AB}"/>
          </ac:spMkLst>
        </pc:spChg>
        <pc:grpChg chg="add del mod">
          <ac:chgData name="Nancy Duru" userId="fefb424786c1aa14" providerId="LiveId" clId="{C6CF8D3D-53EA-4410-B13A-496A821A8D7C}" dt="2025-11-26T10:30:37.068" v="4328"/>
          <ac:grpSpMkLst>
            <pc:docMk/>
            <pc:sldMk cId="426209630" sldId="266"/>
            <ac:grpSpMk id="54" creationId="{A80A6E81-6B71-43DF-877B-E964A9A4CB68}"/>
          </ac:grpSpMkLst>
        </pc:grpChg>
        <pc:picChg chg="add del mod">
          <ac:chgData name="Nancy Duru" userId="fefb424786c1aa14" providerId="LiveId" clId="{C6CF8D3D-53EA-4410-B13A-496A821A8D7C}" dt="2025-11-26T09:20:04.960" v="4308"/>
          <ac:picMkLst>
            <pc:docMk/>
            <pc:sldMk cId="426209630" sldId="266"/>
            <ac:picMk id="5" creationId="{353A25A4-5F5F-5499-CAD5-AFCBA349A74E}"/>
          </ac:picMkLst>
        </pc:picChg>
        <pc:picChg chg="add mod">
          <ac:chgData name="Nancy Duru" userId="fefb424786c1aa14" providerId="LiveId" clId="{C6CF8D3D-53EA-4410-B13A-496A821A8D7C}" dt="2025-11-26T11:09:30.218" v="4362" actId="1076"/>
          <ac:picMkLst>
            <pc:docMk/>
            <pc:sldMk cId="426209630" sldId="266"/>
            <ac:picMk id="6" creationId="{CED789F0-C6A7-7749-2FFE-971B2A0A1481}"/>
          </ac:picMkLst>
        </pc:pic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426209630" sldId="266"/>
            <ac:cxnSpMk id="13" creationId="{DE192CE3-3DD1-448F-93BE-42983DA0D5A9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426209630" sldId="266"/>
            <ac:cxnSpMk id="14" creationId="{E6D3DA09-5C72-4562-BEDE-1937DF87E81D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426209630" sldId="266"/>
            <ac:cxnSpMk id="15" creationId="{D6ACA7CA-2A20-49D7-9053-E076463D79A3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426209630" sldId="266"/>
            <ac:cxnSpMk id="55" creationId="{4E35C3AD-357F-4004-A3F3-2D4EAF34A63D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426209630" sldId="266"/>
            <ac:cxnSpMk id="56" creationId="{337B6032-0A70-4F26-A9A3-B4D60DF11818}"/>
          </ac:cxnSpMkLst>
        </pc:cxnChg>
      </pc:sldChg>
      <pc:sldChg chg="addSp delSp modSp mod modTransition modAnim">
        <pc:chgData name="Nancy Duru" userId="fefb424786c1aa14" providerId="LiveId" clId="{C6CF8D3D-53EA-4410-B13A-496A821A8D7C}" dt="2025-11-26T11:10:51.178" v="4364" actId="1076"/>
        <pc:sldMkLst>
          <pc:docMk/>
          <pc:sldMk cId="1847282" sldId="267"/>
        </pc:sldMkLst>
        <pc:spChg chg="mod">
          <ac:chgData name="Nancy Duru" userId="fefb424786c1aa14" providerId="LiveId" clId="{C6CF8D3D-53EA-4410-B13A-496A821A8D7C}" dt="2025-11-26T10:30:37.068" v="4328"/>
          <ac:spMkLst>
            <pc:docMk/>
            <pc:sldMk cId="1847282" sldId="267"/>
            <ac:spMk id="2" creationId="{2774BDDD-25D1-A96E-506F-C6CFBD84E7FB}"/>
          </ac:spMkLst>
        </pc:spChg>
        <pc:spChg chg="mod">
          <ac:chgData name="Nancy Duru" userId="fefb424786c1aa14" providerId="LiveId" clId="{C6CF8D3D-53EA-4410-B13A-496A821A8D7C}" dt="2025-11-26T11:06:31.987" v="4352" actId="27636"/>
          <ac:spMkLst>
            <pc:docMk/>
            <pc:sldMk cId="1847282" sldId="267"/>
            <ac:spMk id="3" creationId="{23D46565-7FE6-656A-9783-EFA8645C5C06}"/>
          </ac:spMkLst>
        </pc:spChg>
        <pc:picChg chg="add del mod">
          <ac:chgData name="Nancy Duru" userId="fefb424786c1aa14" providerId="LiveId" clId="{C6CF8D3D-53EA-4410-B13A-496A821A8D7C}" dt="2025-11-26T09:20:04.960" v="4308"/>
          <ac:picMkLst>
            <pc:docMk/>
            <pc:sldMk cId="1847282" sldId="267"/>
            <ac:picMk id="5" creationId="{C70A8BDF-63F8-7FC7-4695-AA569C58B424}"/>
          </ac:picMkLst>
        </pc:picChg>
        <pc:picChg chg="add mod">
          <ac:chgData name="Nancy Duru" userId="fefb424786c1aa14" providerId="LiveId" clId="{C6CF8D3D-53EA-4410-B13A-496A821A8D7C}" dt="2025-11-26T11:10:51.178" v="4364" actId="1076"/>
          <ac:picMkLst>
            <pc:docMk/>
            <pc:sldMk cId="1847282" sldId="267"/>
            <ac:picMk id="6" creationId="{DA37536D-E715-036E-002C-A6998BF16D09}"/>
          </ac:picMkLst>
        </pc:picChg>
      </pc:sldChg>
      <pc:sldChg chg="addSp delSp modSp new mod modTransition setBg modAnim delDesignElem">
        <pc:chgData name="Nancy Duru" userId="fefb424786c1aa14" providerId="LiveId" clId="{C6CF8D3D-53EA-4410-B13A-496A821A8D7C}" dt="2025-11-26T11:08:15.594" v="4356" actId="1076"/>
        <pc:sldMkLst>
          <pc:docMk/>
          <pc:sldMk cId="1488812411" sldId="268"/>
        </pc:sldMkLst>
        <pc:spChg chg="mod">
          <ac:chgData name="Nancy Duru" userId="fefb424786c1aa14" providerId="LiveId" clId="{C6CF8D3D-53EA-4410-B13A-496A821A8D7C}" dt="2025-11-26T10:30:37.068" v="4328"/>
          <ac:spMkLst>
            <pc:docMk/>
            <pc:sldMk cId="1488812411" sldId="268"/>
            <ac:spMk id="2" creationId="{11A37644-D0F5-22FB-B1BC-27B69B6335AB}"/>
          </ac:spMkLst>
        </pc:spChg>
        <pc:spChg chg="mod">
          <ac:chgData name="Nancy Duru" userId="fefb424786c1aa14" providerId="LiveId" clId="{C6CF8D3D-53EA-4410-B13A-496A821A8D7C}" dt="2025-11-26T10:30:37.068" v="4328"/>
          <ac:spMkLst>
            <pc:docMk/>
            <pc:sldMk cId="1488812411" sldId="268"/>
            <ac:spMk id="3" creationId="{032E1324-D0E4-85E4-8DB6-217132CCEADB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1488812411" sldId="268"/>
            <ac:spMk id="27" creationId="{CADF2543-1B6F-4FBC-A7AF-53A0430E05AB}"/>
          </ac:spMkLst>
        </pc:spChg>
        <pc:grpChg chg="add del mod">
          <ac:chgData name="Nancy Duru" userId="fefb424786c1aa14" providerId="LiveId" clId="{C6CF8D3D-53EA-4410-B13A-496A821A8D7C}" dt="2025-11-26T10:30:37.068" v="4328"/>
          <ac:grpSpMkLst>
            <pc:docMk/>
            <pc:sldMk cId="1488812411" sldId="268"/>
            <ac:grpSpMk id="28" creationId="{A80A6E81-6B71-43DF-877B-E964A9A4CB68}"/>
          </ac:grpSpMkLst>
        </pc:grpChg>
        <pc:picChg chg="add del mod">
          <ac:chgData name="Nancy Duru" userId="fefb424786c1aa14" providerId="LiveId" clId="{C6CF8D3D-53EA-4410-B13A-496A821A8D7C}" dt="2025-11-26T09:20:04.960" v="4308"/>
          <ac:picMkLst>
            <pc:docMk/>
            <pc:sldMk cId="1488812411" sldId="268"/>
            <ac:picMk id="5" creationId="{2144CF2F-B85B-5552-7F60-73BE1010074D}"/>
          </ac:picMkLst>
        </pc:picChg>
        <pc:picChg chg="add del mod">
          <ac:chgData name="Nancy Duru" userId="fefb424786c1aa14" providerId="LiveId" clId="{C6CF8D3D-53EA-4410-B13A-496A821A8D7C}" dt="2025-11-26T09:24:33.402" v="4310"/>
          <ac:picMkLst>
            <pc:docMk/>
            <pc:sldMk cId="1488812411" sldId="268"/>
            <ac:picMk id="6" creationId="{270E994E-640B-259B-9F9D-23CACD716C9E}"/>
          </ac:picMkLst>
        </pc:picChg>
        <pc:picChg chg="add mod">
          <ac:chgData name="Nancy Duru" userId="fefb424786c1aa14" providerId="LiveId" clId="{C6CF8D3D-53EA-4410-B13A-496A821A8D7C}" dt="2025-11-26T11:08:15.594" v="4356" actId="1076"/>
          <ac:picMkLst>
            <pc:docMk/>
            <pc:sldMk cId="1488812411" sldId="268"/>
            <ac:picMk id="8" creationId="{263707AB-4AE7-360C-3E3C-FD2905CA3192}"/>
          </ac:picMkLst>
        </pc:pic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488812411" sldId="268"/>
            <ac:cxnSpMk id="11" creationId="{4E35C3AD-357F-4004-A3F3-2D4EAF34A63D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488812411" sldId="268"/>
            <ac:cxnSpMk id="13" creationId="{DE192CE3-3DD1-448F-93BE-42983DA0D5A9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488812411" sldId="268"/>
            <ac:cxnSpMk id="14" creationId="{E6D3DA09-5C72-4562-BEDE-1937DF87E81D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488812411" sldId="268"/>
            <ac:cxnSpMk id="15" creationId="{D6ACA7CA-2A20-49D7-9053-E076463D79A3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1488812411" sldId="268"/>
            <ac:cxnSpMk id="29" creationId="{337B6032-0A70-4F26-A9A3-B4D60DF11818}"/>
          </ac:cxnSpMkLst>
        </pc:cxnChg>
      </pc:sldChg>
      <pc:sldChg chg="addSp delSp modSp new mod modTransition setBg addAnim delAnim modAnim setClrOvrMap delDesignElem">
        <pc:chgData name="Nancy Duru" userId="fefb424786c1aa14" providerId="LiveId" clId="{C6CF8D3D-53EA-4410-B13A-496A821A8D7C}" dt="2025-11-26T11:06:31.737" v="4349"/>
        <pc:sldMkLst>
          <pc:docMk/>
          <pc:sldMk cId="505475645" sldId="269"/>
        </pc:sldMkLst>
        <pc:spChg chg="mod">
          <ac:chgData name="Nancy Duru" userId="fefb424786c1aa14" providerId="LiveId" clId="{C6CF8D3D-53EA-4410-B13A-496A821A8D7C}" dt="2025-11-26T10:32:07.118" v="4340" actId="26606"/>
          <ac:spMkLst>
            <pc:docMk/>
            <pc:sldMk cId="505475645" sldId="269"/>
            <ac:spMk id="2" creationId="{832350C6-E409-5F81-409D-FC029D2811B8}"/>
          </ac:spMkLst>
        </pc:spChg>
        <pc:spChg chg="mod ord">
          <ac:chgData name="Nancy Duru" userId="fefb424786c1aa14" providerId="LiveId" clId="{C6CF8D3D-53EA-4410-B13A-496A821A8D7C}" dt="2025-11-26T10:32:07.118" v="4340" actId="26606"/>
          <ac:spMkLst>
            <pc:docMk/>
            <pc:sldMk cId="505475645" sldId="269"/>
            <ac:spMk id="3" creationId="{865AA56A-9649-8C87-2179-BD0A7DA4CF27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505475645" sldId="269"/>
            <ac:spMk id="121" creationId="{C6F269C0-E938-4ACE-9291-680DA455A47A}"/>
          </ac:spMkLst>
        </pc:spChg>
        <pc:spChg chg="add del mod">
          <ac:chgData name="Nancy Duru" userId="fefb424786c1aa14" providerId="LiveId" clId="{C6CF8D3D-53EA-4410-B13A-496A821A8D7C}" dt="2025-11-26T10:30:37.068" v="4328"/>
          <ac:spMkLst>
            <pc:docMk/>
            <pc:sldMk cId="505475645" sldId="269"/>
            <ac:spMk id="122" creationId="{353910D8-86D8-4812-AACB-F5860956EB60}"/>
          </ac:spMkLst>
        </pc:spChg>
        <pc:spChg chg="add del">
          <ac:chgData name="Nancy Duru" userId="fefb424786c1aa14" providerId="LiveId" clId="{C6CF8D3D-53EA-4410-B13A-496A821A8D7C}" dt="2025-11-26T10:31:54.295" v="4333" actId="26606"/>
          <ac:spMkLst>
            <pc:docMk/>
            <pc:sldMk cId="505475645" sldId="269"/>
            <ac:spMk id="138" creationId="{0BE1027C-ABCB-4C82-91A2-F67B9A5A65A6}"/>
          </ac:spMkLst>
        </pc:spChg>
        <pc:spChg chg="add del">
          <ac:chgData name="Nancy Duru" userId="fefb424786c1aa14" providerId="LiveId" clId="{C6CF8D3D-53EA-4410-B13A-496A821A8D7C}" dt="2025-11-26T10:32:03.253" v="4337" actId="26606"/>
          <ac:spMkLst>
            <pc:docMk/>
            <pc:sldMk cId="505475645" sldId="269"/>
            <ac:spMk id="142" creationId="{DD5018F5-3829-4BCB-8FA7-8E29951D2C6B}"/>
          </ac:spMkLst>
        </pc:spChg>
        <pc:spChg chg="add del">
          <ac:chgData name="Nancy Duru" userId="fefb424786c1aa14" providerId="LiveId" clId="{C6CF8D3D-53EA-4410-B13A-496A821A8D7C}" dt="2025-11-26T10:32:03.253" v="4337" actId="26606"/>
          <ac:spMkLst>
            <pc:docMk/>
            <pc:sldMk cId="505475645" sldId="269"/>
            <ac:spMk id="144" creationId="{027F2872-05AB-4A97-9F88-26597D3D0F1E}"/>
          </ac:spMkLst>
        </pc:spChg>
        <pc:spChg chg="add del">
          <ac:chgData name="Nancy Duru" userId="fefb424786c1aa14" providerId="LiveId" clId="{C6CF8D3D-53EA-4410-B13A-496A821A8D7C}" dt="2025-11-26T10:32:03.253" v="4337" actId="26606"/>
          <ac:spMkLst>
            <pc:docMk/>
            <pc:sldMk cId="505475645" sldId="269"/>
            <ac:spMk id="146" creationId="{9AF6EFE3-857D-4E0C-8CA4-F3CE3F8BB66C}"/>
          </ac:spMkLst>
        </pc:spChg>
        <pc:spChg chg="add del">
          <ac:chgData name="Nancy Duru" userId="fefb424786c1aa14" providerId="LiveId" clId="{C6CF8D3D-53EA-4410-B13A-496A821A8D7C}" dt="2025-11-26T10:31:54.295" v="4333" actId="26606"/>
          <ac:spMkLst>
            <pc:docMk/>
            <pc:sldMk cId="505475645" sldId="269"/>
            <ac:spMk id="147" creationId="{FDAF26D5-7469-49F5-902D-571FA58A7EEE}"/>
          </ac:spMkLst>
        </pc:spChg>
        <pc:spChg chg="add del">
          <ac:chgData name="Nancy Duru" userId="fefb424786c1aa14" providerId="LiveId" clId="{C6CF8D3D-53EA-4410-B13A-496A821A8D7C}" dt="2025-11-26T10:32:00.925" v="4335" actId="26606"/>
          <ac:spMkLst>
            <pc:docMk/>
            <pc:sldMk cId="505475645" sldId="269"/>
            <ac:spMk id="149" creationId="{CB67C462-E59B-4144-AD18-57E43BA648EC}"/>
          </ac:spMkLst>
        </pc:spChg>
        <pc:spChg chg="add del">
          <ac:chgData name="Nancy Duru" userId="fefb424786c1aa14" providerId="LiveId" clId="{C6CF8D3D-53EA-4410-B13A-496A821A8D7C}" dt="2025-11-26T10:32:00.925" v="4335" actId="26606"/>
          <ac:spMkLst>
            <pc:docMk/>
            <pc:sldMk cId="505475645" sldId="269"/>
            <ac:spMk id="150" creationId="{4D13A3DE-C04A-4777-9292-EA421D1EDE94}"/>
          </ac:spMkLst>
        </pc:spChg>
        <pc:spChg chg="add del">
          <ac:chgData name="Nancy Duru" userId="fefb424786c1aa14" providerId="LiveId" clId="{C6CF8D3D-53EA-4410-B13A-496A821A8D7C}" dt="2025-11-26T10:32:00.925" v="4335" actId="26606"/>
          <ac:spMkLst>
            <pc:docMk/>
            <pc:sldMk cId="505475645" sldId="269"/>
            <ac:spMk id="151" creationId="{3E2B7BAB-D8D8-407E-ABF9-562FE089E775}"/>
          </ac:spMkLst>
        </pc:spChg>
        <pc:spChg chg="add del">
          <ac:chgData name="Nancy Duru" userId="fefb424786c1aa14" providerId="LiveId" clId="{C6CF8D3D-53EA-4410-B13A-496A821A8D7C}" dt="2025-11-26T10:32:00.925" v="4335" actId="26606"/>
          <ac:spMkLst>
            <pc:docMk/>
            <pc:sldMk cId="505475645" sldId="269"/>
            <ac:spMk id="152" creationId="{013887E5-9D8F-4B85-A11D-8760ADB78E31}"/>
          </ac:spMkLst>
        </pc:spChg>
        <pc:spChg chg="add del">
          <ac:chgData name="Nancy Duru" userId="fefb424786c1aa14" providerId="LiveId" clId="{C6CF8D3D-53EA-4410-B13A-496A821A8D7C}" dt="2025-11-26T10:32:03.253" v="4337" actId="26606"/>
          <ac:spMkLst>
            <pc:docMk/>
            <pc:sldMk cId="505475645" sldId="269"/>
            <ac:spMk id="162" creationId="{D30D427B-2484-4711-8D1F-F4633C61441A}"/>
          </ac:spMkLst>
        </pc:spChg>
        <pc:spChg chg="add del">
          <ac:chgData name="Nancy Duru" userId="fefb424786c1aa14" providerId="LiveId" clId="{C6CF8D3D-53EA-4410-B13A-496A821A8D7C}" dt="2025-11-26T10:32:03.253" v="4337" actId="26606"/>
          <ac:spMkLst>
            <pc:docMk/>
            <pc:sldMk cId="505475645" sldId="269"/>
            <ac:spMk id="163" creationId="{8B443E1C-3474-46C8-98C0-563CDA5ACF2E}"/>
          </ac:spMkLst>
        </pc:spChg>
        <pc:spChg chg="add del">
          <ac:chgData name="Nancy Duru" userId="fefb424786c1aa14" providerId="LiveId" clId="{C6CF8D3D-53EA-4410-B13A-496A821A8D7C}" dt="2025-11-26T10:32:07.069" v="4339" actId="26606"/>
          <ac:spMkLst>
            <pc:docMk/>
            <pc:sldMk cId="505475645" sldId="269"/>
            <ac:spMk id="165" creationId="{5D586E77-D27F-4AD3-990A-B2CE32C0F119}"/>
          </ac:spMkLst>
        </pc:spChg>
        <pc:spChg chg="add del">
          <ac:chgData name="Nancy Duru" userId="fefb424786c1aa14" providerId="LiveId" clId="{C6CF8D3D-53EA-4410-B13A-496A821A8D7C}" dt="2025-11-26T10:32:07.069" v="4339" actId="26606"/>
          <ac:spMkLst>
            <pc:docMk/>
            <pc:sldMk cId="505475645" sldId="269"/>
            <ac:spMk id="166" creationId="{D6CA807E-B8E4-442A-9C0C-FDC75F0085AF}"/>
          </ac:spMkLst>
        </pc:spChg>
        <pc:spChg chg="add del">
          <ac:chgData name="Nancy Duru" userId="fefb424786c1aa14" providerId="LiveId" clId="{C6CF8D3D-53EA-4410-B13A-496A821A8D7C}" dt="2025-11-26T10:32:07.069" v="4339" actId="26606"/>
          <ac:spMkLst>
            <pc:docMk/>
            <pc:sldMk cId="505475645" sldId="269"/>
            <ac:spMk id="167" creationId="{1966BA61-6F1C-4EAA-BE1A-9FB90B9827A8}"/>
          </ac:spMkLst>
        </pc:spChg>
        <pc:spChg chg="add del">
          <ac:chgData name="Nancy Duru" userId="fefb424786c1aa14" providerId="LiveId" clId="{C6CF8D3D-53EA-4410-B13A-496A821A8D7C}" dt="2025-11-26T10:32:07.069" v="4339" actId="26606"/>
          <ac:spMkLst>
            <pc:docMk/>
            <pc:sldMk cId="505475645" sldId="269"/>
            <ac:spMk id="168" creationId="{D682D761-4925-4E94-8AC2-EC78DB378C6F}"/>
          </ac:spMkLst>
        </pc:spChg>
        <pc:spChg chg="add del">
          <ac:chgData name="Nancy Duru" userId="fefb424786c1aa14" providerId="LiveId" clId="{C6CF8D3D-53EA-4410-B13A-496A821A8D7C}" dt="2025-11-26T10:32:07.069" v="4339" actId="26606"/>
          <ac:spMkLst>
            <pc:docMk/>
            <pc:sldMk cId="505475645" sldId="269"/>
            <ac:spMk id="169" creationId="{39172483-53EC-4ABF-9693-AD84FCE4E876}"/>
          </ac:spMkLst>
        </pc:spChg>
        <pc:spChg chg="add">
          <ac:chgData name="Nancy Duru" userId="fefb424786c1aa14" providerId="LiveId" clId="{C6CF8D3D-53EA-4410-B13A-496A821A8D7C}" dt="2025-11-26T10:32:07.118" v="4340" actId="26606"/>
          <ac:spMkLst>
            <pc:docMk/>
            <pc:sldMk cId="505475645" sldId="269"/>
            <ac:spMk id="176" creationId="{11981E7E-464F-4CF0-987D-9130AD24A9DC}"/>
          </ac:spMkLst>
        </pc:spChg>
        <pc:spChg chg="add">
          <ac:chgData name="Nancy Duru" userId="fefb424786c1aa14" providerId="LiveId" clId="{C6CF8D3D-53EA-4410-B13A-496A821A8D7C}" dt="2025-11-26T10:32:07.118" v="4340" actId="26606"/>
          <ac:spMkLst>
            <pc:docMk/>
            <pc:sldMk cId="505475645" sldId="269"/>
            <ac:spMk id="177" creationId="{8697C4C9-55F8-41D9-B1D9-8974A126E445}"/>
          </ac:spMkLst>
        </pc:spChg>
        <pc:grpChg chg="add del mod">
          <ac:chgData name="Nancy Duru" userId="fefb424786c1aa14" providerId="LiveId" clId="{C6CF8D3D-53EA-4410-B13A-496A821A8D7C}" dt="2025-11-26T10:30:37.068" v="4328"/>
          <ac:grpSpMkLst>
            <pc:docMk/>
            <pc:sldMk cId="505475645" sldId="269"/>
            <ac:grpSpMk id="124" creationId="{B0DDB13E-0746-49BA-B832-3DBEF6AB5ED7}"/>
          </ac:grpSpMkLst>
        </pc:grpChg>
        <pc:grpChg chg="add del">
          <ac:chgData name="Nancy Duru" userId="fefb424786c1aa14" providerId="LiveId" clId="{C6CF8D3D-53EA-4410-B13A-496A821A8D7C}" dt="2025-11-26T10:31:54.295" v="4333" actId="26606"/>
          <ac:grpSpMkLst>
            <pc:docMk/>
            <pc:sldMk cId="505475645" sldId="269"/>
            <ac:grpSpMk id="140" creationId="{0CC57C46-4659-4AF2-9180-2DEED214CDD7}"/>
          </ac:grpSpMkLst>
        </pc:grpChg>
        <pc:grpChg chg="add del">
          <ac:chgData name="Nancy Duru" userId="fefb424786c1aa14" providerId="LiveId" clId="{C6CF8D3D-53EA-4410-B13A-496A821A8D7C}" dt="2025-11-26T10:32:00.925" v="4335" actId="26606"/>
          <ac:grpSpMkLst>
            <pc:docMk/>
            <pc:sldMk cId="505475645" sldId="269"/>
            <ac:grpSpMk id="153" creationId="{515B5366-9EA9-49E4-858D-1BBBA301D3C2}"/>
          </ac:grpSpMkLst>
        </pc:grpChg>
        <pc:grpChg chg="add">
          <ac:chgData name="Nancy Duru" userId="fefb424786c1aa14" providerId="LiveId" clId="{C6CF8D3D-53EA-4410-B13A-496A821A8D7C}" dt="2025-11-26T10:32:07.118" v="4340" actId="26606"/>
          <ac:grpSpMkLst>
            <pc:docMk/>
            <pc:sldMk cId="505475645" sldId="269"/>
            <ac:grpSpMk id="178" creationId="{416FBD05-EBFA-4124-9C07-4B8570C9C6D8}"/>
          </ac:grpSpMkLst>
        </pc:grpChg>
        <pc:picChg chg="add del mod">
          <ac:chgData name="Nancy Duru" userId="fefb424786c1aa14" providerId="LiveId" clId="{C6CF8D3D-53EA-4410-B13A-496A821A8D7C}" dt="2025-11-26T09:20:04.960" v="4308"/>
          <ac:picMkLst>
            <pc:docMk/>
            <pc:sldMk cId="505475645" sldId="269"/>
            <ac:picMk id="5" creationId="{B67A002A-BB2E-BB7F-71BD-2CE5A3EF7220}"/>
          </ac:picMkLst>
        </pc:picChg>
        <pc:picChg chg="add mod">
          <ac:chgData name="Nancy Duru" userId="fefb424786c1aa14" providerId="LiveId" clId="{C6CF8D3D-53EA-4410-B13A-496A821A8D7C}" dt="2025-11-26T10:32:07.118" v="4340" actId="26606"/>
          <ac:picMkLst>
            <pc:docMk/>
            <pc:sldMk cId="505475645" sldId="269"/>
            <ac:picMk id="6" creationId="{1FDA5A22-D586-C444-23C2-5CBEA3F875EC}"/>
          </ac:picMkLst>
        </pc:picChg>
        <pc:picChg chg="add mod ord">
          <ac:chgData name="Nancy Duru" userId="fefb424786c1aa14" providerId="LiveId" clId="{C6CF8D3D-53EA-4410-B13A-496A821A8D7C}" dt="2025-11-26T10:32:07.118" v="4340" actId="26606"/>
          <ac:picMkLst>
            <pc:docMk/>
            <pc:sldMk cId="505475645" sldId="269"/>
            <ac:picMk id="123" creationId="{6F5EFBB5-1F7F-1E8A-FE4C-405DD851B586}"/>
          </ac:picMkLst>
        </pc:picChg>
        <pc:cxnChg chg="add del mod">
          <ac:chgData name="Nancy Duru" userId="fefb424786c1aa14" providerId="LiveId" clId="{C6CF8D3D-53EA-4410-B13A-496A821A8D7C}" dt="2025-11-26T10:30:37.068" v="4328"/>
          <ac:cxnSpMkLst>
            <pc:docMk/>
            <pc:sldMk cId="505475645" sldId="269"/>
            <ac:cxnSpMk id="117" creationId="{ADBE6588-EE16-4389-857C-86A156D49E5D}"/>
          </ac:cxnSpMkLst>
        </pc:cxnChg>
        <pc:cxnChg chg="add del mod">
          <ac:chgData name="Nancy Duru" userId="fefb424786c1aa14" providerId="LiveId" clId="{C6CF8D3D-53EA-4410-B13A-496A821A8D7C}" dt="2025-11-26T10:30:37.068" v="4328"/>
          <ac:cxnSpMkLst>
            <pc:docMk/>
            <pc:sldMk cId="505475645" sldId="269"/>
            <ac:cxnSpMk id="119" creationId="{2BE668D0-D906-4EEE-B32F-8C028624B837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k cId="505475645" sldId="269"/>
            <ac:cxnSpMk id="125" creationId="{24382779-711D-4169-BCDC-A353BB9E75A2}"/>
          </ac:cxnSpMkLst>
        </pc:cxnChg>
        <pc:cxnChg chg="add del">
          <ac:chgData name="Nancy Duru" userId="fefb424786c1aa14" providerId="LiveId" clId="{C6CF8D3D-53EA-4410-B13A-496A821A8D7C}" dt="2025-11-26T10:31:54.295" v="4333" actId="26606"/>
          <ac:cxnSpMkLst>
            <pc:docMk/>
            <pc:sldMk cId="505475645" sldId="269"/>
            <ac:cxnSpMk id="128" creationId="{DD6CFB6C-6ECB-4250-B68E-01966297A513}"/>
          </ac:cxnSpMkLst>
        </pc:cxnChg>
        <pc:cxnChg chg="add del">
          <ac:chgData name="Nancy Duru" userId="fefb424786c1aa14" providerId="LiveId" clId="{C6CF8D3D-53EA-4410-B13A-496A821A8D7C}" dt="2025-11-26T10:31:54.295" v="4333" actId="26606"/>
          <ac:cxnSpMkLst>
            <pc:docMk/>
            <pc:sldMk cId="505475645" sldId="269"/>
            <ac:cxnSpMk id="130" creationId="{B8359141-C085-46E4-B4EC-42F9599BA7D2}"/>
          </ac:cxnSpMkLst>
        </pc:cxnChg>
        <pc:cxnChg chg="add del">
          <ac:chgData name="Nancy Duru" userId="fefb424786c1aa14" providerId="LiveId" clId="{C6CF8D3D-53EA-4410-B13A-496A821A8D7C}" dt="2025-11-26T10:31:54.295" v="4333" actId="26606"/>
          <ac:cxnSpMkLst>
            <pc:docMk/>
            <pc:sldMk cId="505475645" sldId="269"/>
            <ac:cxnSpMk id="132" creationId="{FA903156-0F0C-44A5-9019-0CAF51EB494A}"/>
          </ac:cxnSpMkLst>
        </pc:cxnChg>
        <pc:cxnChg chg="add del">
          <ac:chgData name="Nancy Duru" userId="fefb424786c1aa14" providerId="LiveId" clId="{C6CF8D3D-53EA-4410-B13A-496A821A8D7C}" dt="2025-11-26T10:32:03.253" v="4337" actId="26606"/>
          <ac:cxnSpMkLst>
            <pc:docMk/>
            <pc:sldMk cId="505475645" sldId="269"/>
            <ac:cxnSpMk id="159" creationId="{FA903156-0F0C-44A5-9019-0CAF51EB494A}"/>
          </ac:cxnSpMkLst>
        </pc:cxnChg>
        <pc:cxnChg chg="add">
          <ac:chgData name="Nancy Duru" userId="fefb424786c1aa14" providerId="LiveId" clId="{C6CF8D3D-53EA-4410-B13A-496A821A8D7C}" dt="2025-11-26T10:32:07.118" v="4340" actId="26606"/>
          <ac:cxnSpMkLst>
            <pc:docMk/>
            <pc:sldMk cId="505475645" sldId="269"/>
            <ac:cxnSpMk id="172" creationId="{B8359141-C085-46E4-B4EC-42F9599BA7D2}"/>
          </ac:cxnSpMkLst>
        </pc:cxnChg>
        <pc:cxnChg chg="add">
          <ac:chgData name="Nancy Duru" userId="fefb424786c1aa14" providerId="LiveId" clId="{C6CF8D3D-53EA-4410-B13A-496A821A8D7C}" dt="2025-11-26T10:32:07.118" v="4340" actId="26606"/>
          <ac:cxnSpMkLst>
            <pc:docMk/>
            <pc:sldMk cId="505475645" sldId="269"/>
            <ac:cxnSpMk id="174" creationId="{66E5E851-3725-463F-9451-2FFEF5D3E089}"/>
          </ac:cxnSpMkLst>
        </pc:cxnChg>
        <pc:cxnChg chg="add">
          <ac:chgData name="Nancy Duru" userId="fefb424786c1aa14" providerId="LiveId" clId="{C6CF8D3D-53EA-4410-B13A-496A821A8D7C}" dt="2025-11-26T10:32:07.118" v="4340" actId="26606"/>
          <ac:cxnSpMkLst>
            <pc:docMk/>
            <pc:sldMk cId="505475645" sldId="269"/>
            <ac:cxnSpMk id="175" creationId="{94209D59-6810-40C2-B8D6-6DACF8A06143}"/>
          </ac:cxnSpMkLst>
        </pc:cxnChg>
      </pc:sldChg>
      <pc:sldChg chg="new del">
        <pc:chgData name="Nancy Duru" userId="fefb424786c1aa14" providerId="LiveId" clId="{C6CF8D3D-53EA-4410-B13A-496A821A8D7C}" dt="2025-11-26T10:12:03.664" v="4313" actId="47"/>
        <pc:sldMkLst>
          <pc:docMk/>
          <pc:sldMk cId="1978124294" sldId="270"/>
        </pc:sldMkLst>
      </pc:sldChg>
      <pc:sldMasterChg chg="modSp modSldLayout">
        <pc:chgData name="Nancy Duru" userId="fefb424786c1aa14" providerId="LiveId" clId="{C6CF8D3D-53EA-4410-B13A-496A821A8D7C}" dt="2025-11-26T10:30:37.068" v="4328"/>
        <pc:sldMasterMkLst>
          <pc:docMk/>
          <pc:sldMasterMk cId="1064962320" sldId="2147483660"/>
        </pc:sldMasterMkLst>
        <pc:spChg chg="mod">
          <ac:chgData name="Nancy Duru" userId="fefb424786c1aa14" providerId="LiveId" clId="{C6CF8D3D-53EA-4410-B13A-496A821A8D7C}" dt="2025-11-26T10:30:37.068" v="4328"/>
          <ac:spMkLst>
            <pc:docMk/>
            <pc:sldMasterMk cId="1064962320" sldId="2147483660"/>
            <ac:spMk id="2" creationId="{00000000-0000-0000-0000-000000000000}"/>
          </ac:spMkLst>
        </pc:spChg>
        <pc:spChg chg="mod">
          <ac:chgData name="Nancy Duru" userId="fefb424786c1aa14" providerId="LiveId" clId="{C6CF8D3D-53EA-4410-B13A-496A821A8D7C}" dt="2025-11-26T10:30:37.068" v="4328"/>
          <ac:spMkLst>
            <pc:docMk/>
            <pc:sldMasterMk cId="1064962320" sldId="2147483660"/>
            <ac:spMk id="3" creationId="{00000000-0000-0000-0000-000000000000}"/>
          </ac:spMkLst>
        </pc:spChg>
        <pc:spChg chg="mod">
          <ac:chgData name="Nancy Duru" userId="fefb424786c1aa14" providerId="LiveId" clId="{C6CF8D3D-53EA-4410-B13A-496A821A8D7C}" dt="2025-11-26T10:30:37.068" v="4328"/>
          <ac:spMkLst>
            <pc:docMk/>
            <pc:sldMasterMk cId="1064962320" sldId="2147483660"/>
            <ac:spMk id="4" creationId="{00000000-0000-0000-0000-000000000000}"/>
          </ac:spMkLst>
        </pc:spChg>
        <pc:spChg chg="mod">
          <ac:chgData name="Nancy Duru" userId="fefb424786c1aa14" providerId="LiveId" clId="{C6CF8D3D-53EA-4410-B13A-496A821A8D7C}" dt="2025-11-26T10:30:37.068" v="4328"/>
          <ac:spMkLst>
            <pc:docMk/>
            <pc:sldMasterMk cId="1064962320" sldId="2147483660"/>
            <ac:spMk id="5" creationId="{00000000-0000-0000-0000-000000000000}"/>
          </ac:spMkLst>
        </pc:spChg>
        <pc:spChg chg="mod">
          <ac:chgData name="Nancy Duru" userId="fefb424786c1aa14" providerId="LiveId" clId="{C6CF8D3D-53EA-4410-B13A-496A821A8D7C}" dt="2025-11-26T10:30:37.068" v="4328"/>
          <ac:spMkLst>
            <pc:docMk/>
            <pc:sldMasterMk cId="1064962320" sldId="2147483660"/>
            <ac:spMk id="6" creationId="{00000000-0000-0000-0000-000000000000}"/>
          </ac:spMkLst>
        </pc:spChg>
        <pc:grpChg chg="mod">
          <ac:chgData name="Nancy Duru" userId="fefb424786c1aa14" providerId="LiveId" clId="{C6CF8D3D-53EA-4410-B13A-496A821A8D7C}" dt="2025-11-26T10:30:37.068" v="4328"/>
          <ac:grpSpMkLst>
            <pc:docMk/>
            <pc:sldMasterMk cId="1064962320" sldId="2147483660"/>
            <ac:grpSpMk id="7" creationId="{00000000-0000-0000-0000-000000000000}"/>
          </ac:grpSpMkLst>
        </pc:grpChg>
        <pc:cxnChg chg="mod">
          <ac:chgData name="Nancy Duru" userId="fefb424786c1aa14" providerId="LiveId" clId="{C6CF8D3D-53EA-4410-B13A-496A821A8D7C}" dt="2025-11-26T10:30:37.068" v="4328"/>
          <ac:cxnSpMkLst>
            <pc:docMk/>
            <pc:sldMasterMk cId="1064962320" sldId="2147483660"/>
            <ac:cxnSpMk id="8" creationId="{00000000-0000-0000-0000-000000000000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asterMk cId="1064962320" sldId="2147483660"/>
            <ac:cxnSpMk id="9" creationId="{00000000-0000-0000-0000-000000000000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asterMk cId="1064962320" sldId="2147483660"/>
            <ac:cxnSpMk id="10" creationId="{00000000-0000-0000-0000-000000000000}"/>
          </ac:cxnSpMkLst>
        </pc:cxnChg>
        <pc:cxnChg chg="mod">
          <ac:chgData name="Nancy Duru" userId="fefb424786c1aa14" providerId="LiveId" clId="{C6CF8D3D-53EA-4410-B13A-496A821A8D7C}" dt="2025-11-26T10:30:37.068" v="4328"/>
          <ac:cxnSpMkLst>
            <pc:docMk/>
            <pc:sldMasterMk cId="1064962320" sldId="2147483660"/>
            <ac:cxnSpMk id="11" creationId="{00000000-0000-0000-0000-000000000000}"/>
          </ac:cxnSpMkLst>
        </pc:cxnChg>
        <pc:sldLayoutChg chg="modSp">
          <pc:chgData name="Nancy Duru" userId="fefb424786c1aa14" providerId="LiveId" clId="{C6CF8D3D-53EA-4410-B13A-496A821A8D7C}" dt="2025-11-26T10:30:37.068" v="4328"/>
          <pc:sldLayoutMkLst>
            <pc:docMk/>
            <pc:sldMasterMk cId="1064962320" sldId="2147483660"/>
            <pc:sldLayoutMk cId="2545757509" sldId="2147483661"/>
          </pc:sldLayoutMkLst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2545757509" sldId="2147483661"/>
              <ac:spMk id="2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2545757509" sldId="2147483661"/>
              <ac:spMk id="3" creationId="{00000000-0000-0000-0000-000000000000}"/>
            </ac:spMkLst>
          </pc:spChg>
          <pc:cxnChg chg="mod">
            <ac:chgData name="Nancy Duru" userId="fefb424786c1aa14" providerId="LiveId" clId="{C6CF8D3D-53EA-4410-B13A-496A821A8D7C}" dt="2025-11-26T10:30:37.068" v="4328"/>
            <ac:cxnSpMkLst>
              <pc:docMk/>
              <pc:sldMasterMk cId="1064962320" sldId="2147483660"/>
              <pc:sldLayoutMk cId="2545757509" sldId="2147483661"/>
              <ac:cxnSpMk id="16" creationId="{00000000-0000-0000-0000-000000000000}"/>
            </ac:cxnSpMkLst>
          </pc:cxnChg>
          <pc:cxnChg chg="mod">
            <ac:chgData name="Nancy Duru" userId="fefb424786c1aa14" providerId="LiveId" clId="{C6CF8D3D-53EA-4410-B13A-496A821A8D7C}" dt="2025-11-26T10:30:37.068" v="4328"/>
            <ac:cxnSpMkLst>
              <pc:docMk/>
              <pc:sldMasterMk cId="1064962320" sldId="2147483660"/>
              <pc:sldLayoutMk cId="2545757509" sldId="2147483661"/>
              <ac:cxnSpMk id="17" creationId="{00000000-0000-0000-0000-000000000000}"/>
            </ac:cxnSpMkLst>
          </pc:cxnChg>
          <pc:cxnChg chg="mod">
            <ac:chgData name="Nancy Duru" userId="fefb424786c1aa14" providerId="LiveId" clId="{C6CF8D3D-53EA-4410-B13A-496A821A8D7C}" dt="2025-11-26T10:30:37.068" v="4328"/>
            <ac:cxnSpMkLst>
              <pc:docMk/>
              <pc:sldMasterMk cId="1064962320" sldId="2147483660"/>
              <pc:sldLayoutMk cId="2545757509" sldId="2147483661"/>
              <ac:cxnSpMk id="19" creationId="{00000000-0000-0000-0000-000000000000}"/>
            </ac:cxnSpMkLst>
          </pc:cxnChg>
          <pc:cxnChg chg="mod">
            <ac:chgData name="Nancy Duru" userId="fefb424786c1aa14" providerId="LiveId" clId="{C6CF8D3D-53EA-4410-B13A-496A821A8D7C}" dt="2025-11-26T10:30:37.068" v="4328"/>
            <ac:cxnSpMkLst>
              <pc:docMk/>
              <pc:sldMasterMk cId="1064962320" sldId="2147483660"/>
              <pc:sldLayoutMk cId="2545757509" sldId="2147483661"/>
              <ac:cxnSpMk id="21" creationId="{00000000-0000-0000-0000-000000000000}"/>
            </ac:cxnSpMkLst>
          </pc:cxnChg>
          <pc:cxnChg chg="mod">
            <ac:chgData name="Nancy Duru" userId="fefb424786c1aa14" providerId="LiveId" clId="{C6CF8D3D-53EA-4410-B13A-496A821A8D7C}" dt="2025-11-26T10:30:37.068" v="4328"/>
            <ac:cxnSpMkLst>
              <pc:docMk/>
              <pc:sldMasterMk cId="1064962320" sldId="2147483660"/>
              <pc:sldLayoutMk cId="2545757509" sldId="2147483661"/>
              <ac:cxnSpMk id="23" creationId="{00000000-0000-0000-0000-000000000000}"/>
            </ac:cxnSpMkLst>
          </pc:cxnChg>
        </pc:sldLayoutChg>
        <pc:sldLayoutChg chg="modSp">
          <pc:chgData name="Nancy Duru" userId="fefb424786c1aa14" providerId="LiveId" clId="{C6CF8D3D-53EA-4410-B13A-496A821A8D7C}" dt="2025-11-26T10:30:37.068" v="4328"/>
          <pc:sldLayoutMkLst>
            <pc:docMk/>
            <pc:sldMasterMk cId="1064962320" sldId="2147483660"/>
            <pc:sldLayoutMk cId="1589842715" sldId="2147483663"/>
          </pc:sldLayoutMkLst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1589842715" sldId="2147483663"/>
              <ac:spMk id="2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1589842715" sldId="2147483663"/>
              <ac:spMk id="3" creationId="{00000000-0000-0000-0000-000000000000}"/>
            </ac:spMkLst>
          </pc:spChg>
        </pc:sldLayoutChg>
        <pc:sldLayoutChg chg="modSp">
          <pc:chgData name="Nancy Duru" userId="fefb424786c1aa14" providerId="LiveId" clId="{C6CF8D3D-53EA-4410-B13A-496A821A8D7C}" dt="2025-11-26T10:30:37.068" v="4328"/>
          <pc:sldLayoutMkLst>
            <pc:docMk/>
            <pc:sldMasterMk cId="1064962320" sldId="2147483660"/>
            <pc:sldLayoutMk cId="3256010248" sldId="2147483664"/>
          </pc:sldLayoutMkLst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256010248" sldId="2147483664"/>
              <ac:spMk id="3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256010248" sldId="2147483664"/>
              <ac:spMk id="4" creationId="{00000000-0000-0000-0000-000000000000}"/>
            </ac:spMkLst>
          </pc:spChg>
        </pc:sldLayoutChg>
        <pc:sldLayoutChg chg="modSp">
          <pc:chgData name="Nancy Duru" userId="fefb424786c1aa14" providerId="LiveId" clId="{C6CF8D3D-53EA-4410-B13A-496A821A8D7C}" dt="2025-11-26T10:30:37.068" v="4328"/>
          <pc:sldLayoutMkLst>
            <pc:docMk/>
            <pc:sldMasterMk cId="1064962320" sldId="2147483660"/>
            <pc:sldLayoutMk cId="3697056615" sldId="2147483665"/>
          </pc:sldLayoutMkLst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697056615" sldId="2147483665"/>
              <ac:spMk id="3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697056615" sldId="2147483665"/>
              <ac:spMk id="4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697056615" sldId="2147483665"/>
              <ac:spMk id="5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697056615" sldId="2147483665"/>
              <ac:spMk id="6" creationId="{00000000-0000-0000-0000-000000000000}"/>
            </ac:spMkLst>
          </pc:spChg>
        </pc:sldLayoutChg>
        <pc:sldLayoutChg chg="modSp">
          <pc:chgData name="Nancy Duru" userId="fefb424786c1aa14" providerId="LiveId" clId="{C6CF8D3D-53EA-4410-B13A-496A821A8D7C}" dt="2025-11-26T10:30:37.068" v="4328"/>
          <pc:sldLayoutMkLst>
            <pc:docMk/>
            <pc:sldMasterMk cId="1064962320" sldId="2147483660"/>
            <pc:sldLayoutMk cId="672806751" sldId="2147483668"/>
          </pc:sldLayoutMkLst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672806751" sldId="2147483668"/>
              <ac:spMk id="2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672806751" sldId="2147483668"/>
              <ac:spMk id="3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672806751" sldId="2147483668"/>
              <ac:spMk id="4" creationId="{00000000-0000-0000-0000-000000000000}"/>
            </ac:spMkLst>
          </pc:spChg>
        </pc:sldLayoutChg>
        <pc:sldLayoutChg chg="modSp">
          <pc:chgData name="Nancy Duru" userId="fefb424786c1aa14" providerId="LiveId" clId="{C6CF8D3D-53EA-4410-B13A-496A821A8D7C}" dt="2025-11-26T10:30:37.068" v="4328"/>
          <pc:sldLayoutMkLst>
            <pc:docMk/>
            <pc:sldMasterMk cId="1064962320" sldId="2147483660"/>
            <pc:sldLayoutMk cId="3335672864" sldId="2147483669"/>
          </pc:sldLayoutMkLst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335672864" sldId="2147483669"/>
              <ac:spMk id="2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335672864" sldId="2147483669"/>
              <ac:spMk id="4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335672864" sldId="2147483669"/>
              <ac:spMk id="14" creationId="{00000000-0000-0000-0000-000000000000}"/>
            </ac:spMkLst>
          </pc:spChg>
        </pc:sldLayoutChg>
        <pc:sldLayoutChg chg="modSp">
          <pc:chgData name="Nancy Duru" userId="fefb424786c1aa14" providerId="LiveId" clId="{C6CF8D3D-53EA-4410-B13A-496A821A8D7C}" dt="2025-11-26T10:30:37.068" v="4328"/>
          <pc:sldLayoutMkLst>
            <pc:docMk/>
            <pc:sldMasterMk cId="1064962320" sldId="2147483660"/>
            <pc:sldLayoutMk cId="3414869723" sldId="2147483670"/>
          </pc:sldLayoutMkLst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414869723" sldId="2147483670"/>
              <ac:spMk id="16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414869723" sldId="2147483670"/>
              <ac:spMk id="17" creationId="{00000000-0000-0000-0000-000000000000}"/>
            </ac:spMkLst>
          </pc:spChg>
        </pc:sldLayoutChg>
        <pc:sldLayoutChg chg="modSp">
          <pc:chgData name="Nancy Duru" userId="fefb424786c1aa14" providerId="LiveId" clId="{C6CF8D3D-53EA-4410-B13A-496A821A8D7C}" dt="2025-11-26T10:30:37.068" v="4328"/>
          <pc:sldLayoutMkLst>
            <pc:docMk/>
            <pc:sldMasterMk cId="1064962320" sldId="2147483660"/>
            <pc:sldLayoutMk cId="3159935986" sldId="2147483671"/>
          </pc:sldLayoutMkLst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159935986" sldId="2147483671"/>
              <ac:spMk id="2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159935986" sldId="2147483671"/>
              <ac:spMk id="3" creationId="{00000000-0000-0000-0000-000000000000}"/>
            </ac:spMkLst>
          </pc:spChg>
        </pc:sldLayoutChg>
        <pc:sldLayoutChg chg="modSp">
          <pc:chgData name="Nancy Duru" userId="fefb424786c1aa14" providerId="LiveId" clId="{C6CF8D3D-53EA-4410-B13A-496A821A8D7C}" dt="2025-11-26T10:30:37.068" v="4328"/>
          <pc:sldLayoutMkLst>
            <pc:docMk/>
            <pc:sldMasterMk cId="1064962320" sldId="2147483660"/>
            <pc:sldLayoutMk cId="3786520250" sldId="2147483672"/>
          </pc:sldLayoutMkLst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786520250" sldId="2147483672"/>
              <ac:spMk id="2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786520250" sldId="2147483672"/>
              <ac:spMk id="3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786520250" sldId="2147483672"/>
              <ac:spMk id="10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786520250" sldId="2147483672"/>
              <ac:spMk id="14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786520250" sldId="2147483672"/>
              <ac:spMk id="15" creationId="{00000000-0000-0000-0000-000000000000}"/>
            </ac:spMkLst>
          </pc:spChg>
        </pc:sldLayoutChg>
        <pc:sldLayoutChg chg="modSp">
          <pc:chgData name="Nancy Duru" userId="fefb424786c1aa14" providerId="LiveId" clId="{C6CF8D3D-53EA-4410-B13A-496A821A8D7C}" dt="2025-11-26T10:30:37.068" v="4328"/>
          <pc:sldLayoutMkLst>
            <pc:docMk/>
            <pc:sldMasterMk cId="1064962320" sldId="2147483660"/>
            <pc:sldLayoutMk cId="289637122" sldId="2147483673"/>
          </pc:sldLayoutMkLst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289637122" sldId="2147483673"/>
              <ac:spMk id="2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289637122" sldId="2147483673"/>
              <ac:spMk id="3" creationId="{00000000-0000-0000-0000-000000000000}"/>
            </ac:spMkLst>
          </pc:spChg>
        </pc:sldLayoutChg>
        <pc:sldLayoutChg chg="modSp">
          <pc:chgData name="Nancy Duru" userId="fefb424786c1aa14" providerId="LiveId" clId="{C6CF8D3D-53EA-4410-B13A-496A821A8D7C}" dt="2025-11-26T10:30:37.068" v="4328"/>
          <pc:sldLayoutMkLst>
            <pc:docMk/>
            <pc:sldMasterMk cId="1064962320" sldId="2147483660"/>
            <pc:sldLayoutMk cId="3631068820" sldId="2147483674"/>
          </pc:sldLayoutMkLst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631068820" sldId="2147483674"/>
              <ac:spMk id="2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631068820" sldId="2147483674"/>
              <ac:spMk id="3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631068820" sldId="2147483674"/>
              <ac:spMk id="10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631068820" sldId="2147483674"/>
              <ac:spMk id="11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3631068820" sldId="2147483674"/>
              <ac:spMk id="12" creationId="{00000000-0000-0000-0000-000000000000}"/>
            </ac:spMkLst>
          </pc:spChg>
        </pc:sldLayoutChg>
        <pc:sldLayoutChg chg="modSp">
          <pc:chgData name="Nancy Duru" userId="fefb424786c1aa14" providerId="LiveId" clId="{C6CF8D3D-53EA-4410-B13A-496A821A8D7C}" dt="2025-11-26T10:30:37.068" v="4328"/>
          <pc:sldLayoutMkLst>
            <pc:docMk/>
            <pc:sldMasterMk cId="1064962320" sldId="2147483660"/>
            <pc:sldLayoutMk cId="556139799" sldId="2147483675"/>
          </pc:sldLayoutMkLst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556139799" sldId="2147483675"/>
              <ac:spMk id="2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556139799" sldId="2147483675"/>
              <ac:spMk id="3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556139799" sldId="2147483675"/>
              <ac:spMk id="10" creationId="{00000000-0000-0000-0000-000000000000}"/>
            </ac:spMkLst>
          </pc:spChg>
        </pc:sldLayoutChg>
        <pc:sldLayoutChg chg="modSp">
          <pc:chgData name="Nancy Duru" userId="fefb424786c1aa14" providerId="LiveId" clId="{C6CF8D3D-53EA-4410-B13A-496A821A8D7C}" dt="2025-11-26T10:30:37.068" v="4328"/>
          <pc:sldLayoutMkLst>
            <pc:docMk/>
            <pc:sldMasterMk cId="1064962320" sldId="2147483660"/>
            <pc:sldLayoutMk cId="1952111251" sldId="2147483677"/>
          </pc:sldLayoutMkLst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1952111251" sldId="2147483677"/>
              <ac:spMk id="2" creationId="{00000000-0000-0000-0000-000000000000}"/>
            </ac:spMkLst>
          </pc:spChg>
          <pc:spChg chg="mod">
            <ac:chgData name="Nancy Duru" userId="fefb424786c1aa14" providerId="LiveId" clId="{C6CF8D3D-53EA-4410-B13A-496A821A8D7C}" dt="2025-11-26T10:30:37.068" v="4328"/>
            <ac:spMkLst>
              <pc:docMk/>
              <pc:sldMasterMk cId="1064962320" sldId="2147483660"/>
              <pc:sldLayoutMk cId="1952111251" sldId="2147483677"/>
              <ac:spMk id="3" creationId="{00000000-0000-0000-0000-000000000000}"/>
            </ac:spMkLst>
          </pc:spChg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C822F4-C29E-4F24-889C-03E1ECC9890C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112A584-1C0E-47A7-B2DF-81B3EA280B5E}">
      <dgm:prSet/>
      <dgm:spPr/>
      <dgm:t>
        <a:bodyPr/>
        <a:lstStyle/>
        <a:p>
          <a:r>
            <a:rPr lang="en-GB" dirty="0"/>
            <a:t>In this presentation I'm going to explain the reason,</a:t>
          </a:r>
          <a:endParaRPr lang="en-US" dirty="0"/>
        </a:p>
      </dgm:t>
    </dgm:pt>
    <dgm:pt modelId="{E06F56B5-6ED6-4211-AF92-B0E977F60C8C}" type="parTrans" cxnId="{87D7D2C8-075A-4052-A492-92AE0AE5090C}">
      <dgm:prSet/>
      <dgm:spPr/>
      <dgm:t>
        <a:bodyPr/>
        <a:lstStyle/>
        <a:p>
          <a:endParaRPr lang="en-US"/>
        </a:p>
      </dgm:t>
    </dgm:pt>
    <dgm:pt modelId="{8329DDDB-8DCF-4C04-B1CE-8614254EE0F2}" type="sibTrans" cxnId="{87D7D2C8-075A-4052-A492-92AE0AE5090C}">
      <dgm:prSet/>
      <dgm:spPr/>
      <dgm:t>
        <a:bodyPr/>
        <a:lstStyle/>
        <a:p>
          <a:endParaRPr lang="en-US"/>
        </a:p>
      </dgm:t>
    </dgm:pt>
    <dgm:pt modelId="{EBF00273-3809-476B-8742-C5D9406A541F}">
      <dgm:prSet/>
      <dgm:spPr/>
      <dgm:t>
        <a:bodyPr/>
        <a:lstStyle/>
        <a:p>
          <a:r>
            <a:rPr lang="en-GB" dirty="0"/>
            <a:t>why I chose to study in higher education:</a:t>
          </a:r>
          <a:endParaRPr lang="en-US" dirty="0"/>
        </a:p>
      </dgm:t>
    </dgm:pt>
    <dgm:pt modelId="{0AC92F98-0E2F-4104-8758-A24B23B79776}" type="parTrans" cxnId="{1027998A-6A73-49CE-8A82-B0615FD57636}">
      <dgm:prSet/>
      <dgm:spPr/>
      <dgm:t>
        <a:bodyPr/>
        <a:lstStyle/>
        <a:p>
          <a:endParaRPr lang="en-US"/>
        </a:p>
      </dgm:t>
    </dgm:pt>
    <dgm:pt modelId="{F1576EBB-32BC-45CF-BB64-77B69A0FE824}" type="sibTrans" cxnId="{1027998A-6A73-49CE-8A82-B0615FD57636}">
      <dgm:prSet/>
      <dgm:spPr/>
      <dgm:t>
        <a:bodyPr/>
        <a:lstStyle/>
        <a:p>
          <a:endParaRPr lang="en-US"/>
        </a:p>
      </dgm:t>
    </dgm:pt>
    <dgm:pt modelId="{3813B9E4-2192-44E7-99CE-5C9BDB12C694}">
      <dgm:prSet/>
      <dgm:spPr/>
      <dgm:t>
        <a:bodyPr/>
        <a:lstStyle/>
        <a:p>
          <a:r>
            <a:rPr lang="en-GB" dirty="0"/>
            <a:t>the barriers I face and the barriers I think others might face.</a:t>
          </a:r>
          <a:endParaRPr lang="en-US" dirty="0"/>
        </a:p>
      </dgm:t>
    </dgm:pt>
    <dgm:pt modelId="{4E7802DD-DB45-4B24-A8A3-BEB25E26BEFF}" type="parTrans" cxnId="{59B35B61-4E31-444D-A47D-3D6148F521BE}">
      <dgm:prSet/>
      <dgm:spPr/>
      <dgm:t>
        <a:bodyPr/>
        <a:lstStyle/>
        <a:p>
          <a:endParaRPr lang="en-US"/>
        </a:p>
      </dgm:t>
    </dgm:pt>
    <dgm:pt modelId="{953A1807-E4D6-4E41-A94B-C4730BC126AF}" type="sibTrans" cxnId="{59B35B61-4E31-444D-A47D-3D6148F521BE}">
      <dgm:prSet/>
      <dgm:spPr/>
      <dgm:t>
        <a:bodyPr/>
        <a:lstStyle/>
        <a:p>
          <a:endParaRPr lang="en-US"/>
        </a:p>
      </dgm:t>
    </dgm:pt>
    <dgm:pt modelId="{DBC6D0CC-7A4C-4ECE-954A-FC06D39B9FE1}">
      <dgm:prSet/>
      <dgm:spPr/>
      <dgm:t>
        <a:bodyPr/>
        <a:lstStyle/>
        <a:p>
          <a:r>
            <a:rPr lang="en-GB" dirty="0"/>
            <a:t>The solutions to the barriers.</a:t>
          </a:r>
          <a:endParaRPr lang="en-US" dirty="0"/>
        </a:p>
      </dgm:t>
    </dgm:pt>
    <dgm:pt modelId="{D822EA20-A336-464F-B290-FBB36DC19A2B}" type="parTrans" cxnId="{8C768BE1-3D34-4187-A666-FAA6737BE70A}">
      <dgm:prSet/>
      <dgm:spPr/>
      <dgm:t>
        <a:bodyPr/>
        <a:lstStyle/>
        <a:p>
          <a:endParaRPr lang="en-US"/>
        </a:p>
      </dgm:t>
    </dgm:pt>
    <dgm:pt modelId="{01CDC4A0-6F35-499F-A829-F5DEA0005080}" type="sibTrans" cxnId="{8C768BE1-3D34-4187-A666-FAA6737BE70A}">
      <dgm:prSet/>
      <dgm:spPr/>
      <dgm:t>
        <a:bodyPr/>
        <a:lstStyle/>
        <a:p>
          <a:endParaRPr lang="en-US"/>
        </a:p>
      </dgm:t>
    </dgm:pt>
    <dgm:pt modelId="{827C79BC-6A16-4DDD-A61A-62B920853FF3}" type="pres">
      <dgm:prSet presAssocID="{09C822F4-C29E-4F24-889C-03E1ECC9890C}" presName="outerComposite" presStyleCnt="0">
        <dgm:presLayoutVars>
          <dgm:chMax val="5"/>
          <dgm:dir/>
          <dgm:resizeHandles val="exact"/>
        </dgm:presLayoutVars>
      </dgm:prSet>
      <dgm:spPr/>
    </dgm:pt>
    <dgm:pt modelId="{D5A70412-D8B0-44A6-88B1-6B4946E485F3}" type="pres">
      <dgm:prSet presAssocID="{09C822F4-C29E-4F24-889C-03E1ECC9890C}" presName="dummyMaxCanvas" presStyleCnt="0">
        <dgm:presLayoutVars/>
      </dgm:prSet>
      <dgm:spPr/>
    </dgm:pt>
    <dgm:pt modelId="{70D78A26-444D-4D1D-A71A-1A52D941DCAF}" type="pres">
      <dgm:prSet presAssocID="{09C822F4-C29E-4F24-889C-03E1ECC9890C}" presName="FourNodes_1" presStyleLbl="node1" presStyleIdx="0" presStyleCnt="4">
        <dgm:presLayoutVars>
          <dgm:bulletEnabled val="1"/>
        </dgm:presLayoutVars>
      </dgm:prSet>
      <dgm:spPr/>
    </dgm:pt>
    <dgm:pt modelId="{B0C01360-DC21-4608-B0BE-F60608008376}" type="pres">
      <dgm:prSet presAssocID="{09C822F4-C29E-4F24-889C-03E1ECC9890C}" presName="FourNodes_2" presStyleLbl="node1" presStyleIdx="1" presStyleCnt="4">
        <dgm:presLayoutVars>
          <dgm:bulletEnabled val="1"/>
        </dgm:presLayoutVars>
      </dgm:prSet>
      <dgm:spPr/>
    </dgm:pt>
    <dgm:pt modelId="{BA419436-F518-4304-A4E8-DF2113CE4C55}" type="pres">
      <dgm:prSet presAssocID="{09C822F4-C29E-4F24-889C-03E1ECC9890C}" presName="FourNodes_3" presStyleLbl="node1" presStyleIdx="2" presStyleCnt="4">
        <dgm:presLayoutVars>
          <dgm:bulletEnabled val="1"/>
        </dgm:presLayoutVars>
      </dgm:prSet>
      <dgm:spPr/>
    </dgm:pt>
    <dgm:pt modelId="{3B7CA896-A11A-4D19-ACFF-12490CE825C3}" type="pres">
      <dgm:prSet presAssocID="{09C822F4-C29E-4F24-889C-03E1ECC9890C}" presName="FourNodes_4" presStyleLbl="node1" presStyleIdx="3" presStyleCnt="4">
        <dgm:presLayoutVars>
          <dgm:bulletEnabled val="1"/>
        </dgm:presLayoutVars>
      </dgm:prSet>
      <dgm:spPr/>
    </dgm:pt>
    <dgm:pt modelId="{CC893A69-7727-43EA-82DE-FF3AC743A605}" type="pres">
      <dgm:prSet presAssocID="{09C822F4-C29E-4F24-889C-03E1ECC9890C}" presName="FourConn_1-2" presStyleLbl="fgAccFollowNode1" presStyleIdx="0" presStyleCnt="3">
        <dgm:presLayoutVars>
          <dgm:bulletEnabled val="1"/>
        </dgm:presLayoutVars>
      </dgm:prSet>
      <dgm:spPr/>
    </dgm:pt>
    <dgm:pt modelId="{29BE99F0-9B65-4565-BAC3-D5601E2ADB94}" type="pres">
      <dgm:prSet presAssocID="{09C822F4-C29E-4F24-889C-03E1ECC9890C}" presName="FourConn_2-3" presStyleLbl="fgAccFollowNode1" presStyleIdx="1" presStyleCnt="3">
        <dgm:presLayoutVars>
          <dgm:bulletEnabled val="1"/>
        </dgm:presLayoutVars>
      </dgm:prSet>
      <dgm:spPr/>
    </dgm:pt>
    <dgm:pt modelId="{CDC32EF5-67FD-46D9-9145-E1627BD3788D}" type="pres">
      <dgm:prSet presAssocID="{09C822F4-C29E-4F24-889C-03E1ECC9890C}" presName="FourConn_3-4" presStyleLbl="fgAccFollowNode1" presStyleIdx="2" presStyleCnt="3">
        <dgm:presLayoutVars>
          <dgm:bulletEnabled val="1"/>
        </dgm:presLayoutVars>
      </dgm:prSet>
      <dgm:spPr/>
    </dgm:pt>
    <dgm:pt modelId="{A1C06CF5-C46A-4A98-9570-B50EADC60FC2}" type="pres">
      <dgm:prSet presAssocID="{09C822F4-C29E-4F24-889C-03E1ECC9890C}" presName="FourNodes_1_text" presStyleLbl="node1" presStyleIdx="3" presStyleCnt="4">
        <dgm:presLayoutVars>
          <dgm:bulletEnabled val="1"/>
        </dgm:presLayoutVars>
      </dgm:prSet>
      <dgm:spPr/>
    </dgm:pt>
    <dgm:pt modelId="{312C5C77-4606-482F-B448-94E8EF3E7E99}" type="pres">
      <dgm:prSet presAssocID="{09C822F4-C29E-4F24-889C-03E1ECC9890C}" presName="FourNodes_2_text" presStyleLbl="node1" presStyleIdx="3" presStyleCnt="4">
        <dgm:presLayoutVars>
          <dgm:bulletEnabled val="1"/>
        </dgm:presLayoutVars>
      </dgm:prSet>
      <dgm:spPr/>
    </dgm:pt>
    <dgm:pt modelId="{AA0E166B-C097-478F-95AC-C0A8322D035B}" type="pres">
      <dgm:prSet presAssocID="{09C822F4-C29E-4F24-889C-03E1ECC9890C}" presName="FourNodes_3_text" presStyleLbl="node1" presStyleIdx="3" presStyleCnt="4">
        <dgm:presLayoutVars>
          <dgm:bulletEnabled val="1"/>
        </dgm:presLayoutVars>
      </dgm:prSet>
      <dgm:spPr/>
    </dgm:pt>
    <dgm:pt modelId="{A11F6979-E9F0-42C1-B94D-B4B15B0B8E52}" type="pres">
      <dgm:prSet presAssocID="{09C822F4-C29E-4F24-889C-03E1ECC9890C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D34EF31F-6125-402F-B234-E761447CDD8C}" type="presOf" srcId="{953A1807-E4D6-4E41-A94B-C4730BC126AF}" destId="{CDC32EF5-67FD-46D9-9145-E1627BD3788D}" srcOrd="0" destOrd="0" presId="urn:microsoft.com/office/officeart/2005/8/layout/vProcess5"/>
    <dgm:cxn modelId="{4D6D1331-8C8C-44FF-8303-8E87E1FE9631}" type="presOf" srcId="{DBC6D0CC-7A4C-4ECE-954A-FC06D39B9FE1}" destId="{A11F6979-E9F0-42C1-B94D-B4B15B0B8E52}" srcOrd="1" destOrd="0" presId="urn:microsoft.com/office/officeart/2005/8/layout/vProcess5"/>
    <dgm:cxn modelId="{59B35B61-4E31-444D-A47D-3D6148F521BE}" srcId="{09C822F4-C29E-4F24-889C-03E1ECC9890C}" destId="{3813B9E4-2192-44E7-99CE-5C9BDB12C694}" srcOrd="2" destOrd="0" parTransId="{4E7802DD-DB45-4B24-A8A3-BEB25E26BEFF}" sibTransId="{953A1807-E4D6-4E41-A94B-C4730BC126AF}"/>
    <dgm:cxn modelId="{86AED761-64FC-416E-935C-845A51E1BA32}" type="presOf" srcId="{9112A584-1C0E-47A7-B2DF-81B3EA280B5E}" destId="{70D78A26-444D-4D1D-A71A-1A52D941DCAF}" srcOrd="0" destOrd="0" presId="urn:microsoft.com/office/officeart/2005/8/layout/vProcess5"/>
    <dgm:cxn modelId="{1B1E0249-0D1D-4D36-9BA5-140CA46AEFFF}" type="presOf" srcId="{F1576EBB-32BC-45CF-BB64-77B69A0FE824}" destId="{29BE99F0-9B65-4565-BAC3-D5601E2ADB94}" srcOrd="0" destOrd="0" presId="urn:microsoft.com/office/officeart/2005/8/layout/vProcess5"/>
    <dgm:cxn modelId="{FF38216D-30A7-4BFD-AE46-EA3D99944AA8}" type="presOf" srcId="{EBF00273-3809-476B-8742-C5D9406A541F}" destId="{312C5C77-4606-482F-B448-94E8EF3E7E99}" srcOrd="1" destOrd="0" presId="urn:microsoft.com/office/officeart/2005/8/layout/vProcess5"/>
    <dgm:cxn modelId="{3A7E4C52-91C8-4958-8E08-D9734F0B0BCC}" type="presOf" srcId="{DBC6D0CC-7A4C-4ECE-954A-FC06D39B9FE1}" destId="{3B7CA896-A11A-4D19-ACFF-12490CE825C3}" srcOrd="0" destOrd="0" presId="urn:microsoft.com/office/officeart/2005/8/layout/vProcess5"/>
    <dgm:cxn modelId="{3E00C07A-4BE0-4168-B5B1-28A555A45979}" type="presOf" srcId="{9112A584-1C0E-47A7-B2DF-81B3EA280B5E}" destId="{A1C06CF5-C46A-4A98-9570-B50EADC60FC2}" srcOrd="1" destOrd="0" presId="urn:microsoft.com/office/officeart/2005/8/layout/vProcess5"/>
    <dgm:cxn modelId="{50118583-8EE2-4BE0-9F95-47CD87BFC94A}" type="presOf" srcId="{3813B9E4-2192-44E7-99CE-5C9BDB12C694}" destId="{BA419436-F518-4304-A4E8-DF2113CE4C55}" srcOrd="0" destOrd="0" presId="urn:microsoft.com/office/officeart/2005/8/layout/vProcess5"/>
    <dgm:cxn modelId="{1027998A-6A73-49CE-8A82-B0615FD57636}" srcId="{09C822F4-C29E-4F24-889C-03E1ECC9890C}" destId="{EBF00273-3809-476B-8742-C5D9406A541F}" srcOrd="1" destOrd="0" parTransId="{0AC92F98-0E2F-4104-8758-A24B23B79776}" sibTransId="{F1576EBB-32BC-45CF-BB64-77B69A0FE824}"/>
    <dgm:cxn modelId="{94447EAB-9E51-46BF-8BF5-42415AC91A54}" type="presOf" srcId="{3813B9E4-2192-44E7-99CE-5C9BDB12C694}" destId="{AA0E166B-C097-478F-95AC-C0A8322D035B}" srcOrd="1" destOrd="0" presId="urn:microsoft.com/office/officeart/2005/8/layout/vProcess5"/>
    <dgm:cxn modelId="{87D7D2C8-075A-4052-A492-92AE0AE5090C}" srcId="{09C822F4-C29E-4F24-889C-03E1ECC9890C}" destId="{9112A584-1C0E-47A7-B2DF-81B3EA280B5E}" srcOrd="0" destOrd="0" parTransId="{E06F56B5-6ED6-4211-AF92-B0E977F60C8C}" sibTransId="{8329DDDB-8DCF-4C04-B1CE-8614254EE0F2}"/>
    <dgm:cxn modelId="{4D3A4ED6-ADB7-4EC9-A35C-77A66AC7E411}" type="presOf" srcId="{8329DDDB-8DCF-4C04-B1CE-8614254EE0F2}" destId="{CC893A69-7727-43EA-82DE-FF3AC743A605}" srcOrd="0" destOrd="0" presId="urn:microsoft.com/office/officeart/2005/8/layout/vProcess5"/>
    <dgm:cxn modelId="{8C768BE1-3D34-4187-A666-FAA6737BE70A}" srcId="{09C822F4-C29E-4F24-889C-03E1ECC9890C}" destId="{DBC6D0CC-7A4C-4ECE-954A-FC06D39B9FE1}" srcOrd="3" destOrd="0" parTransId="{D822EA20-A336-464F-B290-FBB36DC19A2B}" sibTransId="{01CDC4A0-6F35-499F-A829-F5DEA0005080}"/>
    <dgm:cxn modelId="{B34158E3-D9CF-4E07-A0FE-89472D6CC1E3}" type="presOf" srcId="{EBF00273-3809-476B-8742-C5D9406A541F}" destId="{B0C01360-DC21-4608-B0BE-F60608008376}" srcOrd="0" destOrd="0" presId="urn:microsoft.com/office/officeart/2005/8/layout/vProcess5"/>
    <dgm:cxn modelId="{7C9FBCEC-3776-4F3F-9FB7-93EF3F725582}" type="presOf" srcId="{09C822F4-C29E-4F24-889C-03E1ECC9890C}" destId="{827C79BC-6A16-4DDD-A61A-62B920853FF3}" srcOrd="0" destOrd="0" presId="urn:microsoft.com/office/officeart/2005/8/layout/vProcess5"/>
    <dgm:cxn modelId="{9242893F-1399-4AAC-8E82-BDC57F0364E9}" type="presParOf" srcId="{827C79BC-6A16-4DDD-A61A-62B920853FF3}" destId="{D5A70412-D8B0-44A6-88B1-6B4946E485F3}" srcOrd="0" destOrd="0" presId="urn:microsoft.com/office/officeart/2005/8/layout/vProcess5"/>
    <dgm:cxn modelId="{349CA2DF-D7FF-4E36-9C2E-92E6A7A25D6F}" type="presParOf" srcId="{827C79BC-6A16-4DDD-A61A-62B920853FF3}" destId="{70D78A26-444D-4D1D-A71A-1A52D941DCAF}" srcOrd="1" destOrd="0" presId="urn:microsoft.com/office/officeart/2005/8/layout/vProcess5"/>
    <dgm:cxn modelId="{58C8CCBA-94C8-4033-900F-E2C40BA40D09}" type="presParOf" srcId="{827C79BC-6A16-4DDD-A61A-62B920853FF3}" destId="{B0C01360-DC21-4608-B0BE-F60608008376}" srcOrd="2" destOrd="0" presId="urn:microsoft.com/office/officeart/2005/8/layout/vProcess5"/>
    <dgm:cxn modelId="{9676DABE-CB2E-44EE-AF33-E2011C28A05C}" type="presParOf" srcId="{827C79BC-6A16-4DDD-A61A-62B920853FF3}" destId="{BA419436-F518-4304-A4E8-DF2113CE4C55}" srcOrd="3" destOrd="0" presId="urn:microsoft.com/office/officeart/2005/8/layout/vProcess5"/>
    <dgm:cxn modelId="{CD81CDFF-BD9C-4A1D-839F-142A867C0FA9}" type="presParOf" srcId="{827C79BC-6A16-4DDD-A61A-62B920853FF3}" destId="{3B7CA896-A11A-4D19-ACFF-12490CE825C3}" srcOrd="4" destOrd="0" presId="urn:microsoft.com/office/officeart/2005/8/layout/vProcess5"/>
    <dgm:cxn modelId="{01DA1788-BB7A-4E2E-97EB-9BA76B82AAB1}" type="presParOf" srcId="{827C79BC-6A16-4DDD-A61A-62B920853FF3}" destId="{CC893A69-7727-43EA-82DE-FF3AC743A605}" srcOrd="5" destOrd="0" presId="urn:microsoft.com/office/officeart/2005/8/layout/vProcess5"/>
    <dgm:cxn modelId="{B62E57E6-0E53-40E9-A843-97746CFE0587}" type="presParOf" srcId="{827C79BC-6A16-4DDD-A61A-62B920853FF3}" destId="{29BE99F0-9B65-4565-BAC3-D5601E2ADB94}" srcOrd="6" destOrd="0" presId="urn:microsoft.com/office/officeart/2005/8/layout/vProcess5"/>
    <dgm:cxn modelId="{BB3E70D2-CEE8-4558-AD96-9C9424297416}" type="presParOf" srcId="{827C79BC-6A16-4DDD-A61A-62B920853FF3}" destId="{CDC32EF5-67FD-46D9-9145-E1627BD3788D}" srcOrd="7" destOrd="0" presId="urn:microsoft.com/office/officeart/2005/8/layout/vProcess5"/>
    <dgm:cxn modelId="{86D5BEDD-54A9-4776-824E-8FBA13487FD4}" type="presParOf" srcId="{827C79BC-6A16-4DDD-A61A-62B920853FF3}" destId="{A1C06CF5-C46A-4A98-9570-B50EADC60FC2}" srcOrd="8" destOrd="0" presId="urn:microsoft.com/office/officeart/2005/8/layout/vProcess5"/>
    <dgm:cxn modelId="{FE43AB6C-6AD7-4A33-B057-A5E969D225F5}" type="presParOf" srcId="{827C79BC-6A16-4DDD-A61A-62B920853FF3}" destId="{312C5C77-4606-482F-B448-94E8EF3E7E99}" srcOrd="9" destOrd="0" presId="urn:microsoft.com/office/officeart/2005/8/layout/vProcess5"/>
    <dgm:cxn modelId="{0C8C0B55-C1C7-4135-90CB-93380DD48B42}" type="presParOf" srcId="{827C79BC-6A16-4DDD-A61A-62B920853FF3}" destId="{AA0E166B-C097-478F-95AC-C0A8322D035B}" srcOrd="10" destOrd="0" presId="urn:microsoft.com/office/officeart/2005/8/layout/vProcess5"/>
    <dgm:cxn modelId="{CD249443-0B94-4D4F-8916-562C7A07A78A}" type="presParOf" srcId="{827C79BC-6A16-4DDD-A61A-62B920853FF3}" destId="{A11F6979-E9F0-42C1-B94D-B4B15B0B8E52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5CD47E-0697-4C7C-A596-8B1C4103AE3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149FB11-1D89-4F22-91BA-AFC7D4876A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 improve my mental well-being, I can try relaxation methods like focused attention exercises, breathing techniques, or stretching. (Brower, 2021).</a:t>
          </a:r>
          <a:endParaRPr lang="en-US"/>
        </a:p>
      </dgm:t>
    </dgm:pt>
    <dgm:pt modelId="{B318CF48-6B75-488D-A1FD-2A1FEC8464F3}" type="parTrans" cxnId="{3BE38D1F-F456-41DC-93C8-564462F5B45E}">
      <dgm:prSet/>
      <dgm:spPr/>
      <dgm:t>
        <a:bodyPr/>
        <a:lstStyle/>
        <a:p>
          <a:endParaRPr lang="en-US"/>
        </a:p>
      </dgm:t>
    </dgm:pt>
    <dgm:pt modelId="{0C2BFAAF-C210-4DD5-B9DB-63DB047051CA}" type="sibTrans" cxnId="{3BE38D1F-F456-41DC-93C8-564462F5B45E}">
      <dgm:prSet/>
      <dgm:spPr/>
      <dgm:t>
        <a:bodyPr/>
        <a:lstStyle/>
        <a:p>
          <a:endParaRPr lang="en-US"/>
        </a:p>
      </dgm:t>
    </dgm:pt>
    <dgm:pt modelId="{EF1BA9E9-039E-4170-804D-6AD203D1C3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Connecting with loved one and talking about what's on my mind can combat feeling of loneliness.</a:t>
          </a:r>
          <a:endParaRPr lang="en-US"/>
        </a:p>
      </dgm:t>
    </dgm:pt>
    <dgm:pt modelId="{A356F7DD-A1CE-4673-BCA8-859FE5991111}" type="parTrans" cxnId="{90CA8FA1-60A7-4512-B8B0-3BF83E9BFF5B}">
      <dgm:prSet/>
      <dgm:spPr/>
      <dgm:t>
        <a:bodyPr/>
        <a:lstStyle/>
        <a:p>
          <a:endParaRPr lang="en-US"/>
        </a:p>
      </dgm:t>
    </dgm:pt>
    <dgm:pt modelId="{85A2BD03-31A6-475C-9428-03EEA1FBC430}" type="sibTrans" cxnId="{90CA8FA1-60A7-4512-B8B0-3BF83E9BFF5B}">
      <dgm:prSet/>
      <dgm:spPr/>
      <dgm:t>
        <a:bodyPr/>
        <a:lstStyle/>
        <a:p>
          <a:endParaRPr lang="en-US"/>
        </a:p>
      </dgm:t>
    </dgm:pt>
    <dgm:pt modelId="{5DAACBEA-775E-473B-B821-9AE3D70745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And most importantly, I should seek assistance when needed, particularly with schoolwork.</a:t>
          </a:r>
          <a:endParaRPr lang="en-US"/>
        </a:p>
      </dgm:t>
    </dgm:pt>
    <dgm:pt modelId="{D17E2683-731D-4BDF-A892-021C931E64A4}" type="parTrans" cxnId="{600FBFE0-CBD4-45EB-AC59-DEDF3B903BF8}">
      <dgm:prSet/>
      <dgm:spPr/>
      <dgm:t>
        <a:bodyPr/>
        <a:lstStyle/>
        <a:p>
          <a:endParaRPr lang="en-US"/>
        </a:p>
      </dgm:t>
    </dgm:pt>
    <dgm:pt modelId="{FBA772E6-C996-4C90-B27F-4F86DC07A378}" type="sibTrans" cxnId="{600FBFE0-CBD4-45EB-AC59-DEDF3B903BF8}">
      <dgm:prSet/>
      <dgm:spPr/>
      <dgm:t>
        <a:bodyPr/>
        <a:lstStyle/>
        <a:p>
          <a:endParaRPr lang="en-US"/>
        </a:p>
      </dgm:t>
    </dgm:pt>
    <dgm:pt modelId="{EEEEEF6D-E740-485B-BC35-AD1804D87135}" type="pres">
      <dgm:prSet presAssocID="{345CD47E-0697-4C7C-A596-8B1C4103AE3E}" presName="root" presStyleCnt="0">
        <dgm:presLayoutVars>
          <dgm:dir/>
          <dgm:resizeHandles val="exact"/>
        </dgm:presLayoutVars>
      </dgm:prSet>
      <dgm:spPr/>
    </dgm:pt>
    <dgm:pt modelId="{2AFB5682-F2B8-4115-A80E-D02F02EC3F06}" type="pres">
      <dgm:prSet presAssocID="{5149FB11-1D89-4F22-91BA-AFC7D4876ABB}" presName="compNode" presStyleCnt="0"/>
      <dgm:spPr/>
    </dgm:pt>
    <dgm:pt modelId="{47F84315-7726-4183-9963-15843855496A}" type="pres">
      <dgm:prSet presAssocID="{5149FB11-1D89-4F22-91BA-AFC7D4876ABB}" presName="bgRect" presStyleLbl="bgShp" presStyleIdx="0" presStyleCnt="3"/>
      <dgm:spPr/>
    </dgm:pt>
    <dgm:pt modelId="{68F58095-8DB3-4167-A942-316DBD709B95}" type="pres">
      <dgm:prSet presAssocID="{5149FB11-1D89-4F22-91BA-AFC7D4876AB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E83F8308-5633-4D43-BA43-177CDEF26ABE}" type="pres">
      <dgm:prSet presAssocID="{5149FB11-1D89-4F22-91BA-AFC7D4876ABB}" presName="spaceRect" presStyleCnt="0"/>
      <dgm:spPr/>
    </dgm:pt>
    <dgm:pt modelId="{D33E3D83-C47F-48AA-9BA7-562CEC4126CF}" type="pres">
      <dgm:prSet presAssocID="{5149FB11-1D89-4F22-91BA-AFC7D4876ABB}" presName="parTx" presStyleLbl="revTx" presStyleIdx="0" presStyleCnt="3">
        <dgm:presLayoutVars>
          <dgm:chMax val="0"/>
          <dgm:chPref val="0"/>
        </dgm:presLayoutVars>
      </dgm:prSet>
      <dgm:spPr/>
    </dgm:pt>
    <dgm:pt modelId="{9D5B6B23-1208-4DD8-BACA-8E3BB74DB6A0}" type="pres">
      <dgm:prSet presAssocID="{0C2BFAAF-C210-4DD5-B9DB-63DB047051CA}" presName="sibTrans" presStyleCnt="0"/>
      <dgm:spPr/>
    </dgm:pt>
    <dgm:pt modelId="{E9C41E2F-3413-4279-AADA-3F8FD572C3C1}" type="pres">
      <dgm:prSet presAssocID="{EF1BA9E9-039E-4170-804D-6AD203D1C351}" presName="compNode" presStyleCnt="0"/>
      <dgm:spPr/>
    </dgm:pt>
    <dgm:pt modelId="{1309F835-7B47-474E-AE8F-5F3B785B28F0}" type="pres">
      <dgm:prSet presAssocID="{EF1BA9E9-039E-4170-804D-6AD203D1C351}" presName="bgRect" presStyleLbl="bgShp" presStyleIdx="1" presStyleCnt="3"/>
      <dgm:spPr/>
    </dgm:pt>
    <dgm:pt modelId="{0FFE05C1-7230-4F7D-9036-C085C79B477B}" type="pres">
      <dgm:prSet presAssocID="{EF1BA9E9-039E-4170-804D-6AD203D1C35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FE62C204-128B-4BBC-9C54-A3F91C03F3FC}" type="pres">
      <dgm:prSet presAssocID="{EF1BA9E9-039E-4170-804D-6AD203D1C351}" presName="spaceRect" presStyleCnt="0"/>
      <dgm:spPr/>
    </dgm:pt>
    <dgm:pt modelId="{164C516E-547C-4831-A421-12E285818C14}" type="pres">
      <dgm:prSet presAssocID="{EF1BA9E9-039E-4170-804D-6AD203D1C351}" presName="parTx" presStyleLbl="revTx" presStyleIdx="1" presStyleCnt="3">
        <dgm:presLayoutVars>
          <dgm:chMax val="0"/>
          <dgm:chPref val="0"/>
        </dgm:presLayoutVars>
      </dgm:prSet>
      <dgm:spPr/>
    </dgm:pt>
    <dgm:pt modelId="{744324B5-7B41-4996-BEAA-37F2CAD56286}" type="pres">
      <dgm:prSet presAssocID="{85A2BD03-31A6-475C-9428-03EEA1FBC430}" presName="sibTrans" presStyleCnt="0"/>
      <dgm:spPr/>
    </dgm:pt>
    <dgm:pt modelId="{FAC2CCCB-E077-432A-99F2-389F3FCFABCA}" type="pres">
      <dgm:prSet presAssocID="{5DAACBEA-775E-473B-B821-9AE3D70745D4}" presName="compNode" presStyleCnt="0"/>
      <dgm:spPr/>
    </dgm:pt>
    <dgm:pt modelId="{EEA7AF6B-0AA5-451C-9C8C-89298313C50B}" type="pres">
      <dgm:prSet presAssocID="{5DAACBEA-775E-473B-B821-9AE3D70745D4}" presName="bgRect" presStyleLbl="bgShp" presStyleIdx="2" presStyleCnt="3"/>
      <dgm:spPr/>
    </dgm:pt>
    <dgm:pt modelId="{A7EBEC28-1760-4393-AF63-A5A6BB3C09B1}" type="pres">
      <dgm:prSet presAssocID="{5DAACBEA-775E-473B-B821-9AE3D70745D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8949979-A194-406E-93F6-CF2EF5BADC99}" type="pres">
      <dgm:prSet presAssocID="{5DAACBEA-775E-473B-B821-9AE3D70745D4}" presName="spaceRect" presStyleCnt="0"/>
      <dgm:spPr/>
    </dgm:pt>
    <dgm:pt modelId="{ED85CEBF-2E9E-4634-B49A-DBBFD97F554F}" type="pres">
      <dgm:prSet presAssocID="{5DAACBEA-775E-473B-B821-9AE3D70745D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BE38D1F-F456-41DC-93C8-564462F5B45E}" srcId="{345CD47E-0697-4C7C-A596-8B1C4103AE3E}" destId="{5149FB11-1D89-4F22-91BA-AFC7D4876ABB}" srcOrd="0" destOrd="0" parTransId="{B318CF48-6B75-488D-A1FD-2A1FEC8464F3}" sibTransId="{0C2BFAAF-C210-4DD5-B9DB-63DB047051CA}"/>
    <dgm:cxn modelId="{C66ACA75-0BA1-4C5B-AE70-671E96C00A2B}" type="presOf" srcId="{5DAACBEA-775E-473B-B821-9AE3D70745D4}" destId="{ED85CEBF-2E9E-4634-B49A-DBBFD97F554F}" srcOrd="0" destOrd="0" presId="urn:microsoft.com/office/officeart/2018/2/layout/IconVerticalSolidList"/>
    <dgm:cxn modelId="{42600F7B-DD3B-4426-8DF9-FB0BC2154CDB}" type="presOf" srcId="{345CD47E-0697-4C7C-A596-8B1C4103AE3E}" destId="{EEEEEF6D-E740-485B-BC35-AD1804D87135}" srcOrd="0" destOrd="0" presId="urn:microsoft.com/office/officeart/2018/2/layout/IconVerticalSolidList"/>
    <dgm:cxn modelId="{90CA8FA1-60A7-4512-B8B0-3BF83E9BFF5B}" srcId="{345CD47E-0697-4C7C-A596-8B1C4103AE3E}" destId="{EF1BA9E9-039E-4170-804D-6AD203D1C351}" srcOrd="1" destOrd="0" parTransId="{A356F7DD-A1CE-4673-BCA8-859FE5991111}" sibTransId="{85A2BD03-31A6-475C-9428-03EEA1FBC430}"/>
    <dgm:cxn modelId="{7CAAF0CA-B600-4DB9-B0C8-66B15CCA11ED}" type="presOf" srcId="{EF1BA9E9-039E-4170-804D-6AD203D1C351}" destId="{164C516E-547C-4831-A421-12E285818C14}" srcOrd="0" destOrd="0" presId="urn:microsoft.com/office/officeart/2018/2/layout/IconVerticalSolidList"/>
    <dgm:cxn modelId="{D6FA52D5-1931-48D2-BF20-542ADCB10A83}" type="presOf" srcId="{5149FB11-1D89-4F22-91BA-AFC7D4876ABB}" destId="{D33E3D83-C47F-48AA-9BA7-562CEC4126CF}" srcOrd="0" destOrd="0" presId="urn:microsoft.com/office/officeart/2018/2/layout/IconVerticalSolidList"/>
    <dgm:cxn modelId="{600FBFE0-CBD4-45EB-AC59-DEDF3B903BF8}" srcId="{345CD47E-0697-4C7C-A596-8B1C4103AE3E}" destId="{5DAACBEA-775E-473B-B821-9AE3D70745D4}" srcOrd="2" destOrd="0" parTransId="{D17E2683-731D-4BDF-A892-021C931E64A4}" sibTransId="{FBA772E6-C996-4C90-B27F-4F86DC07A378}"/>
    <dgm:cxn modelId="{98DB2F9F-7BF0-4C06-96E2-EE3E453B3F46}" type="presParOf" srcId="{EEEEEF6D-E740-485B-BC35-AD1804D87135}" destId="{2AFB5682-F2B8-4115-A80E-D02F02EC3F06}" srcOrd="0" destOrd="0" presId="urn:microsoft.com/office/officeart/2018/2/layout/IconVerticalSolidList"/>
    <dgm:cxn modelId="{2E2A376C-E30F-4F69-89A3-0A90FBCB49FB}" type="presParOf" srcId="{2AFB5682-F2B8-4115-A80E-D02F02EC3F06}" destId="{47F84315-7726-4183-9963-15843855496A}" srcOrd="0" destOrd="0" presId="urn:microsoft.com/office/officeart/2018/2/layout/IconVerticalSolidList"/>
    <dgm:cxn modelId="{5C4A1902-35E3-47FC-9EAF-A974D2F9B17D}" type="presParOf" srcId="{2AFB5682-F2B8-4115-A80E-D02F02EC3F06}" destId="{68F58095-8DB3-4167-A942-316DBD709B95}" srcOrd="1" destOrd="0" presId="urn:microsoft.com/office/officeart/2018/2/layout/IconVerticalSolidList"/>
    <dgm:cxn modelId="{834D31AE-4179-4614-8FEF-CC6B76ECAC3F}" type="presParOf" srcId="{2AFB5682-F2B8-4115-A80E-D02F02EC3F06}" destId="{E83F8308-5633-4D43-BA43-177CDEF26ABE}" srcOrd="2" destOrd="0" presId="urn:microsoft.com/office/officeart/2018/2/layout/IconVerticalSolidList"/>
    <dgm:cxn modelId="{844090AF-7572-4470-932F-29E77F8D8D49}" type="presParOf" srcId="{2AFB5682-F2B8-4115-A80E-D02F02EC3F06}" destId="{D33E3D83-C47F-48AA-9BA7-562CEC4126CF}" srcOrd="3" destOrd="0" presId="urn:microsoft.com/office/officeart/2018/2/layout/IconVerticalSolidList"/>
    <dgm:cxn modelId="{927D0EDB-EF7A-4495-A413-F1C6DD8F6DF1}" type="presParOf" srcId="{EEEEEF6D-E740-485B-BC35-AD1804D87135}" destId="{9D5B6B23-1208-4DD8-BACA-8E3BB74DB6A0}" srcOrd="1" destOrd="0" presId="urn:microsoft.com/office/officeart/2018/2/layout/IconVerticalSolidList"/>
    <dgm:cxn modelId="{DEB4E645-B1E1-4327-A74A-650646CBD8B2}" type="presParOf" srcId="{EEEEEF6D-E740-485B-BC35-AD1804D87135}" destId="{E9C41E2F-3413-4279-AADA-3F8FD572C3C1}" srcOrd="2" destOrd="0" presId="urn:microsoft.com/office/officeart/2018/2/layout/IconVerticalSolidList"/>
    <dgm:cxn modelId="{FADD0F5C-8E44-4556-9E8A-06FC918AEF87}" type="presParOf" srcId="{E9C41E2F-3413-4279-AADA-3F8FD572C3C1}" destId="{1309F835-7B47-474E-AE8F-5F3B785B28F0}" srcOrd="0" destOrd="0" presId="urn:microsoft.com/office/officeart/2018/2/layout/IconVerticalSolidList"/>
    <dgm:cxn modelId="{78228E9E-1101-46AF-A0D1-AB2CA8F1B8A9}" type="presParOf" srcId="{E9C41E2F-3413-4279-AADA-3F8FD572C3C1}" destId="{0FFE05C1-7230-4F7D-9036-C085C79B477B}" srcOrd="1" destOrd="0" presId="urn:microsoft.com/office/officeart/2018/2/layout/IconVerticalSolidList"/>
    <dgm:cxn modelId="{76E76CDA-FF19-467D-AE8D-79EF5DD91642}" type="presParOf" srcId="{E9C41E2F-3413-4279-AADA-3F8FD572C3C1}" destId="{FE62C204-128B-4BBC-9C54-A3F91C03F3FC}" srcOrd="2" destOrd="0" presId="urn:microsoft.com/office/officeart/2018/2/layout/IconVerticalSolidList"/>
    <dgm:cxn modelId="{EEC5AA6D-E034-4500-B80C-838B4C34EC9D}" type="presParOf" srcId="{E9C41E2F-3413-4279-AADA-3F8FD572C3C1}" destId="{164C516E-547C-4831-A421-12E285818C14}" srcOrd="3" destOrd="0" presId="urn:microsoft.com/office/officeart/2018/2/layout/IconVerticalSolidList"/>
    <dgm:cxn modelId="{E8A8DC9B-E5CD-4326-B7AD-508C5B56C278}" type="presParOf" srcId="{EEEEEF6D-E740-485B-BC35-AD1804D87135}" destId="{744324B5-7B41-4996-BEAA-37F2CAD56286}" srcOrd="3" destOrd="0" presId="urn:microsoft.com/office/officeart/2018/2/layout/IconVerticalSolidList"/>
    <dgm:cxn modelId="{8133E9F5-77D8-4CE7-8C49-B691A80E85B9}" type="presParOf" srcId="{EEEEEF6D-E740-485B-BC35-AD1804D87135}" destId="{FAC2CCCB-E077-432A-99F2-389F3FCFABCA}" srcOrd="4" destOrd="0" presId="urn:microsoft.com/office/officeart/2018/2/layout/IconVerticalSolidList"/>
    <dgm:cxn modelId="{1B6E9FE2-1497-4477-AE26-6EDE05C69ED0}" type="presParOf" srcId="{FAC2CCCB-E077-432A-99F2-389F3FCFABCA}" destId="{EEA7AF6B-0AA5-451C-9C8C-89298313C50B}" srcOrd="0" destOrd="0" presId="urn:microsoft.com/office/officeart/2018/2/layout/IconVerticalSolidList"/>
    <dgm:cxn modelId="{7CDEB353-1623-4229-A234-9BB1637F991F}" type="presParOf" srcId="{FAC2CCCB-E077-432A-99F2-389F3FCFABCA}" destId="{A7EBEC28-1760-4393-AF63-A5A6BB3C09B1}" srcOrd="1" destOrd="0" presId="urn:microsoft.com/office/officeart/2018/2/layout/IconVerticalSolidList"/>
    <dgm:cxn modelId="{3F24418D-D2D0-4B15-A437-5B2037300100}" type="presParOf" srcId="{FAC2CCCB-E077-432A-99F2-389F3FCFABCA}" destId="{B8949979-A194-406E-93F6-CF2EF5BADC99}" srcOrd="2" destOrd="0" presId="urn:microsoft.com/office/officeart/2018/2/layout/IconVerticalSolidList"/>
    <dgm:cxn modelId="{91F1CA5B-13BA-4065-B72C-A0EBF56045A4}" type="presParOf" srcId="{FAC2CCCB-E077-432A-99F2-389F3FCFABCA}" destId="{ED85CEBF-2E9E-4634-B49A-DBBFD97F554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D78A26-444D-4D1D-A71A-1A52D941DCAF}">
      <dsp:nvSpPr>
        <dsp:cNvPr id="0" name=""/>
        <dsp:cNvSpPr/>
      </dsp:nvSpPr>
      <dsp:spPr>
        <a:xfrm>
          <a:off x="0" y="0"/>
          <a:ext cx="3294516" cy="10309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 this presentation I'm going to explain the reason,</a:t>
          </a:r>
          <a:endParaRPr lang="en-US" sz="1600" kern="1200" dirty="0"/>
        </a:p>
      </dsp:txBody>
      <dsp:txXfrm>
        <a:off x="30195" y="30195"/>
        <a:ext cx="2094954" cy="970534"/>
      </dsp:txXfrm>
    </dsp:sp>
    <dsp:sp modelId="{B0C01360-DC21-4608-B0BE-F60608008376}">
      <dsp:nvSpPr>
        <dsp:cNvPr id="0" name=""/>
        <dsp:cNvSpPr/>
      </dsp:nvSpPr>
      <dsp:spPr>
        <a:xfrm>
          <a:off x="275915" y="1218365"/>
          <a:ext cx="3294516" cy="10309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why I chose to study in higher education:</a:t>
          </a:r>
          <a:endParaRPr lang="en-US" sz="1600" kern="1200" dirty="0"/>
        </a:p>
      </dsp:txBody>
      <dsp:txXfrm>
        <a:off x="306110" y="1248560"/>
        <a:ext cx="2288109" cy="970534"/>
      </dsp:txXfrm>
    </dsp:sp>
    <dsp:sp modelId="{BA419436-F518-4304-A4E8-DF2113CE4C55}">
      <dsp:nvSpPr>
        <dsp:cNvPr id="0" name=""/>
        <dsp:cNvSpPr/>
      </dsp:nvSpPr>
      <dsp:spPr>
        <a:xfrm>
          <a:off x="547713" y="2436731"/>
          <a:ext cx="3294516" cy="10309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barriers I face and the barriers I think others might face.</a:t>
          </a:r>
          <a:endParaRPr lang="en-US" sz="1600" kern="1200" dirty="0"/>
        </a:p>
      </dsp:txBody>
      <dsp:txXfrm>
        <a:off x="577908" y="2466926"/>
        <a:ext cx="2292227" cy="970534"/>
      </dsp:txXfrm>
    </dsp:sp>
    <dsp:sp modelId="{3B7CA896-A11A-4D19-ACFF-12490CE825C3}">
      <dsp:nvSpPr>
        <dsp:cNvPr id="0" name=""/>
        <dsp:cNvSpPr/>
      </dsp:nvSpPr>
      <dsp:spPr>
        <a:xfrm>
          <a:off x="823628" y="3655097"/>
          <a:ext cx="3294516" cy="10309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solutions to the barriers.</a:t>
          </a:r>
          <a:endParaRPr lang="en-US" sz="1600" kern="1200" dirty="0"/>
        </a:p>
      </dsp:txBody>
      <dsp:txXfrm>
        <a:off x="853823" y="3685292"/>
        <a:ext cx="2288109" cy="970534"/>
      </dsp:txXfrm>
    </dsp:sp>
    <dsp:sp modelId="{CC893A69-7727-43EA-82DE-FF3AC743A605}">
      <dsp:nvSpPr>
        <dsp:cNvPr id="0" name=""/>
        <dsp:cNvSpPr/>
      </dsp:nvSpPr>
      <dsp:spPr>
        <a:xfrm>
          <a:off x="2624414" y="789594"/>
          <a:ext cx="670101" cy="67010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2775187" y="789594"/>
        <a:ext cx="368555" cy="504251"/>
      </dsp:txXfrm>
    </dsp:sp>
    <dsp:sp modelId="{29BE99F0-9B65-4565-BAC3-D5601E2ADB94}">
      <dsp:nvSpPr>
        <dsp:cNvPr id="0" name=""/>
        <dsp:cNvSpPr/>
      </dsp:nvSpPr>
      <dsp:spPr>
        <a:xfrm>
          <a:off x="2900330" y="2007960"/>
          <a:ext cx="670101" cy="67010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3051103" y="2007960"/>
        <a:ext cx="368555" cy="504251"/>
      </dsp:txXfrm>
    </dsp:sp>
    <dsp:sp modelId="{CDC32EF5-67FD-46D9-9145-E1627BD3788D}">
      <dsp:nvSpPr>
        <dsp:cNvPr id="0" name=""/>
        <dsp:cNvSpPr/>
      </dsp:nvSpPr>
      <dsp:spPr>
        <a:xfrm>
          <a:off x="3172128" y="3226326"/>
          <a:ext cx="670101" cy="67010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3322901" y="3226326"/>
        <a:ext cx="368555" cy="5042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F84315-7726-4183-9963-15843855496A}">
      <dsp:nvSpPr>
        <dsp:cNvPr id="0" name=""/>
        <dsp:cNvSpPr/>
      </dsp:nvSpPr>
      <dsp:spPr>
        <a:xfrm>
          <a:off x="0" y="2859"/>
          <a:ext cx="4482405" cy="10181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F58095-8DB3-4167-A942-316DBD709B95}">
      <dsp:nvSpPr>
        <dsp:cNvPr id="0" name=""/>
        <dsp:cNvSpPr/>
      </dsp:nvSpPr>
      <dsp:spPr>
        <a:xfrm>
          <a:off x="307978" y="231934"/>
          <a:ext cx="560509" cy="5599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3E3D83-C47F-48AA-9BA7-562CEC4126CF}">
      <dsp:nvSpPr>
        <dsp:cNvPr id="0" name=""/>
        <dsp:cNvSpPr/>
      </dsp:nvSpPr>
      <dsp:spPr>
        <a:xfrm>
          <a:off x="1176467" y="2859"/>
          <a:ext cx="2947677" cy="13680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9" tIns="144789" rIns="144789" bIns="14478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To improve my mental well-being, I can try relaxation methods like focused attention exercises, breathing techniques, or stretching. (Brower, 2021).</a:t>
          </a:r>
          <a:endParaRPr lang="en-US" sz="1400" kern="1200"/>
        </a:p>
      </dsp:txBody>
      <dsp:txXfrm>
        <a:off x="1176467" y="2859"/>
        <a:ext cx="2947677" cy="1368088"/>
      </dsp:txXfrm>
    </dsp:sp>
    <dsp:sp modelId="{1309F835-7B47-474E-AE8F-5F3B785B28F0}">
      <dsp:nvSpPr>
        <dsp:cNvPr id="0" name=""/>
        <dsp:cNvSpPr/>
      </dsp:nvSpPr>
      <dsp:spPr>
        <a:xfrm>
          <a:off x="0" y="1658966"/>
          <a:ext cx="4482405" cy="10181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FE05C1-7230-4F7D-9036-C085C79B477B}">
      <dsp:nvSpPr>
        <dsp:cNvPr id="0" name=""/>
        <dsp:cNvSpPr/>
      </dsp:nvSpPr>
      <dsp:spPr>
        <a:xfrm>
          <a:off x="307978" y="1888042"/>
          <a:ext cx="560509" cy="5599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4C516E-547C-4831-A421-12E285818C14}">
      <dsp:nvSpPr>
        <dsp:cNvPr id="0" name=""/>
        <dsp:cNvSpPr/>
      </dsp:nvSpPr>
      <dsp:spPr>
        <a:xfrm>
          <a:off x="1176467" y="1658966"/>
          <a:ext cx="2947677" cy="13680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9" tIns="144789" rIns="144789" bIns="14478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Connecting with loved one and talking about what's on my mind can combat feeling of loneliness.</a:t>
          </a:r>
          <a:endParaRPr lang="en-US" sz="1400" kern="1200"/>
        </a:p>
      </dsp:txBody>
      <dsp:txXfrm>
        <a:off x="1176467" y="1658966"/>
        <a:ext cx="2947677" cy="1368088"/>
      </dsp:txXfrm>
    </dsp:sp>
    <dsp:sp modelId="{EEA7AF6B-0AA5-451C-9C8C-89298313C50B}">
      <dsp:nvSpPr>
        <dsp:cNvPr id="0" name=""/>
        <dsp:cNvSpPr/>
      </dsp:nvSpPr>
      <dsp:spPr>
        <a:xfrm>
          <a:off x="0" y="3315073"/>
          <a:ext cx="4482405" cy="10181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EBEC28-1760-4393-AF63-A5A6BB3C09B1}">
      <dsp:nvSpPr>
        <dsp:cNvPr id="0" name=""/>
        <dsp:cNvSpPr/>
      </dsp:nvSpPr>
      <dsp:spPr>
        <a:xfrm>
          <a:off x="307978" y="3544149"/>
          <a:ext cx="560509" cy="5599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85CEBF-2E9E-4634-B49A-DBBFD97F554F}">
      <dsp:nvSpPr>
        <dsp:cNvPr id="0" name=""/>
        <dsp:cNvSpPr/>
      </dsp:nvSpPr>
      <dsp:spPr>
        <a:xfrm>
          <a:off x="1176467" y="3315073"/>
          <a:ext cx="2947677" cy="13680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9" tIns="144789" rIns="144789" bIns="14478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And most importantly, I should seek assistance when needed, particularly with schoolwork.</a:t>
          </a:r>
          <a:endParaRPr lang="en-US" sz="1400" kern="1200"/>
        </a:p>
      </dsp:txBody>
      <dsp:txXfrm>
        <a:off x="1176467" y="3315073"/>
        <a:ext cx="2947677" cy="13680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8136" y="792003"/>
            <a:ext cx="9450140" cy="3432018"/>
          </a:xfrm>
        </p:spPr>
        <p:txBody>
          <a:bodyPr anchor="b">
            <a:normAutofit/>
          </a:bodyPr>
          <a:lstStyle>
            <a:lvl1pPr algn="l">
              <a:defRPr sz="5544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8136" y="4439134"/>
            <a:ext cx="7560112" cy="2248899"/>
          </a:xfrm>
        </p:spPr>
        <p:txBody>
          <a:bodyPr anchor="t">
            <a:normAutofit/>
          </a:bodyPr>
          <a:lstStyle>
            <a:lvl1pPr marL="0" indent="0" algn="l">
              <a:buNone/>
              <a:defRPr sz="2425">
                <a:solidFill>
                  <a:schemeClr val="bg2">
                    <a:lumMod val="75000"/>
                  </a:schemeClr>
                </a:solidFill>
              </a:defRPr>
            </a:lvl1pPr>
            <a:lvl2pPr marL="528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560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840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11208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6401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1681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69614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22416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9718268" y="9778"/>
            <a:ext cx="4500067" cy="440002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7214481" y="105723"/>
            <a:ext cx="7181982" cy="702231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8546376" y="264001"/>
            <a:ext cx="5850087" cy="5720027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8664503" y="37277"/>
            <a:ext cx="5731962" cy="560452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9266389" y="704005"/>
            <a:ext cx="5130075" cy="5016023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062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246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136" y="2317345"/>
            <a:ext cx="10080150" cy="2634931"/>
          </a:xfrm>
        </p:spPr>
        <p:txBody>
          <a:bodyPr anchor="b">
            <a:normAutofit/>
          </a:bodyPr>
          <a:lstStyle>
            <a:lvl1pPr algn="l">
              <a:defRPr sz="4158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8138" y="5192025"/>
            <a:ext cx="10080149" cy="1730675"/>
          </a:xfrm>
        </p:spPr>
        <p:txBody>
          <a:bodyPr anchor="t">
            <a:normAutofit/>
          </a:bodyPr>
          <a:lstStyle>
            <a:lvl1pPr marL="0" indent="0" algn="l">
              <a:buNone/>
              <a:defRPr sz="2079">
                <a:solidFill>
                  <a:schemeClr val="bg2">
                    <a:lumMod val="75000"/>
                  </a:schemeClr>
                </a:solidFill>
              </a:defRPr>
            </a:lvl1pPr>
            <a:lvl2pPr marL="528020" indent="0">
              <a:buNone/>
              <a:defRPr sz="2079">
                <a:solidFill>
                  <a:schemeClr val="tx1">
                    <a:tint val="75000"/>
                  </a:schemeClr>
                </a:solidFill>
              </a:defRPr>
            </a:lvl2pPr>
            <a:lvl3pPr marL="1056041" indent="0">
              <a:buNone/>
              <a:defRPr sz="1848">
                <a:solidFill>
                  <a:schemeClr val="tx1">
                    <a:tint val="75000"/>
                  </a:schemeClr>
                </a:solidFill>
              </a:defRPr>
            </a:lvl3pPr>
            <a:lvl4pPr marL="1584061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4pPr>
            <a:lvl5pPr marL="2112081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5pPr>
            <a:lvl6pPr marL="2640101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6pPr>
            <a:lvl7pPr marL="3168122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7pPr>
            <a:lvl8pPr marL="3696142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8pPr>
            <a:lvl9pPr marL="4224162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24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8136" y="792004"/>
            <a:ext cx="5831962" cy="417513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60102" y="792005"/>
            <a:ext cx="5828211" cy="417513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3605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8143" y="792004"/>
            <a:ext cx="5491956" cy="665503"/>
          </a:xfrm>
        </p:spPr>
        <p:txBody>
          <a:bodyPr anchor="b">
            <a:noAutofit/>
          </a:bodyPr>
          <a:lstStyle>
            <a:lvl1pPr marL="0" indent="0">
              <a:buNone/>
              <a:defRPr sz="3234" b="0">
                <a:solidFill>
                  <a:schemeClr val="tx1"/>
                </a:solidFill>
              </a:defRPr>
            </a:lvl1pPr>
            <a:lvl2pPr marL="528020" indent="0">
              <a:buNone/>
              <a:defRPr sz="2310" b="1"/>
            </a:lvl2pPr>
            <a:lvl3pPr marL="1056041" indent="0">
              <a:buNone/>
              <a:defRPr sz="2079" b="1"/>
            </a:lvl3pPr>
            <a:lvl4pPr marL="1584061" indent="0">
              <a:buNone/>
              <a:defRPr sz="1848" b="1"/>
            </a:lvl4pPr>
            <a:lvl5pPr marL="2112081" indent="0">
              <a:buNone/>
              <a:defRPr sz="1848" b="1"/>
            </a:lvl5pPr>
            <a:lvl6pPr marL="2640101" indent="0">
              <a:buNone/>
              <a:defRPr sz="1848" b="1"/>
            </a:lvl6pPr>
            <a:lvl7pPr marL="3168122" indent="0">
              <a:buNone/>
              <a:defRPr sz="1848" b="1"/>
            </a:lvl7pPr>
            <a:lvl8pPr marL="3696142" indent="0">
              <a:buNone/>
              <a:defRPr sz="1848" b="1"/>
            </a:lvl8pPr>
            <a:lvl9pPr marL="4224162" indent="0">
              <a:buNone/>
              <a:defRPr sz="1848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8136" y="1467284"/>
            <a:ext cx="5831962" cy="3499851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180106" y="792004"/>
            <a:ext cx="5510082" cy="665503"/>
          </a:xfrm>
        </p:spPr>
        <p:txBody>
          <a:bodyPr anchor="b">
            <a:noAutofit/>
          </a:bodyPr>
          <a:lstStyle>
            <a:lvl1pPr marL="0" indent="0">
              <a:buNone/>
              <a:defRPr sz="3234" b="0">
                <a:solidFill>
                  <a:schemeClr val="tx1"/>
                </a:solidFill>
              </a:defRPr>
            </a:lvl1pPr>
            <a:lvl2pPr marL="528020" indent="0">
              <a:buNone/>
              <a:defRPr sz="2310" b="1"/>
            </a:lvl2pPr>
            <a:lvl3pPr marL="1056041" indent="0">
              <a:buNone/>
              <a:defRPr sz="2079" b="1"/>
            </a:lvl3pPr>
            <a:lvl4pPr marL="1584061" indent="0">
              <a:buNone/>
              <a:defRPr sz="1848" b="1"/>
            </a:lvl4pPr>
            <a:lvl5pPr marL="2112081" indent="0">
              <a:buNone/>
              <a:defRPr sz="1848" b="1"/>
            </a:lvl5pPr>
            <a:lvl6pPr marL="2640101" indent="0">
              <a:buNone/>
              <a:defRPr sz="1848" b="1"/>
            </a:lvl6pPr>
            <a:lvl7pPr marL="3168122" indent="0">
              <a:buNone/>
              <a:defRPr sz="1848" b="1"/>
            </a:lvl7pPr>
            <a:lvl8pPr marL="3696142" indent="0">
              <a:buNone/>
              <a:defRPr sz="1848" b="1"/>
            </a:lvl8pPr>
            <a:lvl9pPr marL="4224162" indent="0">
              <a:buNone/>
              <a:defRPr sz="1848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858225" y="1457506"/>
            <a:ext cx="5821962" cy="3499851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296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680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3315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8248" y="792004"/>
            <a:ext cx="4320064" cy="1584008"/>
          </a:xfrm>
        </p:spPr>
        <p:txBody>
          <a:bodyPr anchor="b">
            <a:normAutofit/>
          </a:bodyPr>
          <a:lstStyle>
            <a:lvl1pPr algn="l">
              <a:defRPr sz="2772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8137" y="792004"/>
            <a:ext cx="7020105" cy="6130696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68248" y="2552012"/>
            <a:ext cx="4320064" cy="2415123"/>
          </a:xfrm>
        </p:spPr>
        <p:txBody>
          <a:bodyPr anchor="t">
            <a:normAutofit/>
          </a:bodyPr>
          <a:lstStyle>
            <a:lvl1pPr marL="0" indent="0">
              <a:buNone/>
              <a:defRPr sz="1848"/>
            </a:lvl1pPr>
            <a:lvl2pPr marL="528020" indent="0">
              <a:buNone/>
              <a:defRPr sz="1386"/>
            </a:lvl2pPr>
            <a:lvl3pPr marL="1056041" indent="0">
              <a:buNone/>
              <a:defRPr sz="1155"/>
            </a:lvl3pPr>
            <a:lvl4pPr marL="1584061" indent="0">
              <a:buNone/>
              <a:defRPr sz="1039"/>
            </a:lvl4pPr>
            <a:lvl5pPr marL="2112081" indent="0">
              <a:buNone/>
              <a:defRPr sz="1039"/>
            </a:lvl5pPr>
            <a:lvl6pPr marL="2640101" indent="0">
              <a:buNone/>
              <a:defRPr sz="1039"/>
            </a:lvl6pPr>
            <a:lvl7pPr marL="3168122" indent="0">
              <a:buNone/>
              <a:defRPr sz="1039"/>
            </a:lvl7pPr>
            <a:lvl8pPr marL="3696142" indent="0">
              <a:buNone/>
              <a:defRPr sz="1039"/>
            </a:lvl8pPr>
            <a:lvl9pPr marL="4224162" indent="0">
              <a:buNone/>
              <a:defRPr sz="10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647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78207" y="1672008"/>
            <a:ext cx="7110105" cy="1320006"/>
          </a:xfrm>
        </p:spPr>
        <p:txBody>
          <a:bodyPr anchor="b">
            <a:normAutofit/>
          </a:bodyPr>
          <a:lstStyle>
            <a:lvl1pPr algn="l">
              <a:defRPr sz="3234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8142" y="1056005"/>
            <a:ext cx="3875223" cy="5280025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848"/>
            </a:lvl1pPr>
            <a:lvl2pPr marL="528020" indent="0">
              <a:buNone/>
              <a:defRPr sz="1848"/>
            </a:lvl2pPr>
            <a:lvl3pPr marL="1056041" indent="0">
              <a:buNone/>
              <a:defRPr sz="1848"/>
            </a:lvl3pPr>
            <a:lvl4pPr marL="1584061" indent="0">
              <a:buNone/>
              <a:defRPr sz="1848"/>
            </a:lvl4pPr>
            <a:lvl5pPr marL="2112081" indent="0">
              <a:buNone/>
              <a:defRPr sz="1848"/>
            </a:lvl5pPr>
            <a:lvl6pPr marL="2640101" indent="0">
              <a:buNone/>
              <a:defRPr sz="1848"/>
            </a:lvl6pPr>
            <a:lvl7pPr marL="3168122" indent="0">
              <a:buNone/>
              <a:defRPr sz="1848"/>
            </a:lvl7pPr>
            <a:lvl8pPr marL="3696142" indent="0">
              <a:buNone/>
              <a:defRPr sz="1848"/>
            </a:lvl8pPr>
            <a:lvl9pPr marL="4224162" indent="0">
              <a:buNone/>
              <a:defRPr sz="1848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78207" y="3207126"/>
            <a:ext cx="7111981" cy="2366233"/>
          </a:xfrm>
        </p:spPr>
        <p:txBody>
          <a:bodyPr anchor="t">
            <a:normAutofit/>
          </a:bodyPr>
          <a:lstStyle>
            <a:lvl1pPr marL="0" indent="0">
              <a:buNone/>
              <a:defRPr sz="2079"/>
            </a:lvl1pPr>
            <a:lvl2pPr marL="528020" indent="0">
              <a:buNone/>
              <a:defRPr sz="1386"/>
            </a:lvl2pPr>
            <a:lvl3pPr marL="1056041" indent="0">
              <a:buNone/>
              <a:defRPr sz="1155"/>
            </a:lvl3pPr>
            <a:lvl4pPr marL="1584061" indent="0">
              <a:buNone/>
              <a:defRPr sz="1039"/>
            </a:lvl4pPr>
            <a:lvl5pPr marL="2112081" indent="0">
              <a:buNone/>
              <a:defRPr sz="1039"/>
            </a:lvl5pPr>
            <a:lvl6pPr marL="2640101" indent="0">
              <a:buNone/>
              <a:defRPr sz="1039"/>
            </a:lvl6pPr>
            <a:lvl7pPr marL="3168122" indent="0">
              <a:buNone/>
              <a:defRPr sz="1039"/>
            </a:lvl7pPr>
            <a:lvl8pPr marL="3696142" indent="0">
              <a:buNone/>
              <a:defRPr sz="1039"/>
            </a:lvl8pPr>
            <a:lvl9pPr marL="4224162" indent="0">
              <a:buNone/>
              <a:defRPr sz="10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9025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810012" y="616003"/>
            <a:ext cx="12778313" cy="3608017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848"/>
            </a:lvl1pPr>
            <a:lvl2pPr marL="528020" indent="0">
              <a:buNone/>
              <a:defRPr sz="1848"/>
            </a:lvl2pPr>
            <a:lvl3pPr marL="1056041" indent="0">
              <a:buNone/>
              <a:defRPr sz="1848"/>
            </a:lvl3pPr>
            <a:lvl4pPr marL="1584061" indent="0">
              <a:buNone/>
              <a:defRPr sz="1848"/>
            </a:lvl4pPr>
            <a:lvl5pPr marL="2112081" indent="0">
              <a:buNone/>
              <a:defRPr sz="1848"/>
            </a:lvl5pPr>
            <a:lvl6pPr marL="2640101" indent="0">
              <a:buNone/>
              <a:defRPr sz="1848"/>
            </a:lvl6pPr>
            <a:lvl7pPr marL="3168122" indent="0">
              <a:buNone/>
              <a:defRPr sz="1848"/>
            </a:lvl7pPr>
            <a:lvl8pPr marL="3696142" indent="0">
              <a:buNone/>
              <a:defRPr sz="1848"/>
            </a:lvl8pPr>
            <a:lvl9pPr marL="4224162" indent="0">
              <a:buNone/>
              <a:defRPr sz="1848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1080018" y="4439133"/>
            <a:ext cx="9808267" cy="528003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848"/>
            </a:lvl1pPr>
            <a:lvl2pPr marL="528020" indent="0">
              <a:buFontTx/>
              <a:buNone/>
              <a:defRPr/>
            </a:lvl2pPr>
            <a:lvl3pPr marL="1056041" indent="0">
              <a:buFontTx/>
              <a:buNone/>
              <a:defRPr/>
            </a:lvl3pPr>
            <a:lvl4pPr marL="1584061" indent="0">
              <a:buFontTx/>
              <a:buNone/>
              <a:defRPr/>
            </a:lvl4pPr>
            <a:lvl5pPr marL="2112081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3705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137" y="792004"/>
            <a:ext cx="11880176" cy="3168015"/>
          </a:xfrm>
        </p:spPr>
        <p:txBody>
          <a:bodyPr anchor="ctr">
            <a:normAutofit/>
          </a:bodyPr>
          <a:lstStyle>
            <a:lvl1pPr algn="l">
              <a:defRPr sz="3696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8136" y="4752023"/>
            <a:ext cx="10082025" cy="2170677"/>
          </a:xfrm>
        </p:spPr>
        <p:txBody>
          <a:bodyPr anchor="ctr">
            <a:normAutofit/>
          </a:bodyPr>
          <a:lstStyle>
            <a:lvl1pPr marL="0" indent="0" algn="l">
              <a:buNone/>
              <a:defRPr sz="2310">
                <a:solidFill>
                  <a:schemeClr val="bg2">
                    <a:lumMod val="75000"/>
                  </a:schemeClr>
                </a:solidFill>
              </a:defRPr>
            </a:lvl1pPr>
            <a:lvl2pPr marL="528020" indent="0">
              <a:buNone/>
              <a:defRPr sz="2079">
                <a:solidFill>
                  <a:schemeClr val="tx1">
                    <a:tint val="75000"/>
                  </a:schemeClr>
                </a:solidFill>
              </a:defRPr>
            </a:lvl2pPr>
            <a:lvl3pPr marL="1056041" indent="0">
              <a:buNone/>
              <a:defRPr sz="1848">
                <a:solidFill>
                  <a:schemeClr val="tx1">
                    <a:tint val="75000"/>
                  </a:schemeClr>
                </a:solidFill>
              </a:defRPr>
            </a:lvl3pPr>
            <a:lvl4pPr marL="1584061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4pPr>
            <a:lvl5pPr marL="2112081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5pPr>
            <a:lvl6pPr marL="2640101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6pPr>
            <a:lvl7pPr marL="3168122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7pPr>
            <a:lvl8pPr marL="3696142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8pPr>
            <a:lvl9pPr marL="4224162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0606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8144" y="792004"/>
            <a:ext cx="10800161" cy="3168015"/>
          </a:xfrm>
        </p:spPr>
        <p:txBody>
          <a:bodyPr anchor="ctr">
            <a:normAutofit/>
          </a:bodyPr>
          <a:lstStyle>
            <a:lvl1pPr algn="l">
              <a:defRPr sz="3696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708150" y="3960019"/>
            <a:ext cx="10080149" cy="440002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528020" indent="0">
              <a:buFontTx/>
              <a:buNone/>
              <a:defRPr/>
            </a:lvl2pPr>
            <a:lvl3pPr marL="1056041" indent="0">
              <a:buFontTx/>
              <a:buNone/>
              <a:defRPr/>
            </a:lvl3pPr>
            <a:lvl4pPr marL="1584061" indent="0">
              <a:buFontTx/>
              <a:buNone/>
              <a:defRPr/>
            </a:lvl4pPr>
            <a:lvl5pPr marL="2112081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8138" y="4967136"/>
            <a:ext cx="10080149" cy="1945785"/>
          </a:xfrm>
        </p:spPr>
        <p:txBody>
          <a:bodyPr anchor="ctr">
            <a:normAutofit/>
          </a:bodyPr>
          <a:lstStyle>
            <a:lvl1pPr marL="0" indent="0" algn="l">
              <a:buNone/>
              <a:defRPr sz="2310">
                <a:solidFill>
                  <a:schemeClr val="bg2">
                    <a:lumMod val="75000"/>
                  </a:schemeClr>
                </a:solidFill>
              </a:defRPr>
            </a:lvl1pPr>
            <a:lvl2pPr marL="528020" indent="0">
              <a:buNone/>
              <a:defRPr sz="2079">
                <a:solidFill>
                  <a:schemeClr val="tx1">
                    <a:tint val="75000"/>
                  </a:schemeClr>
                </a:solidFill>
              </a:defRPr>
            </a:lvl2pPr>
            <a:lvl3pPr marL="1056041" indent="0">
              <a:buNone/>
              <a:defRPr sz="1848">
                <a:solidFill>
                  <a:schemeClr val="tx1">
                    <a:tint val="75000"/>
                  </a:schemeClr>
                </a:solidFill>
              </a:defRPr>
            </a:lvl3pPr>
            <a:lvl4pPr marL="1584061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4pPr>
            <a:lvl5pPr marL="2112081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5pPr>
            <a:lvl6pPr marL="2640101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6pPr>
            <a:lvl7pPr marL="3168122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7pPr>
            <a:lvl8pPr marL="3696142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8pPr>
            <a:lvl9pPr marL="4224162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628134" y="938004"/>
            <a:ext cx="720011" cy="675335"/>
          </a:xfrm>
          <a:prstGeom prst="rect">
            <a:avLst/>
          </a:prstGeom>
        </p:spPr>
        <p:txBody>
          <a:bodyPr vert="horz" lIns="105601" tIns="52800" rIns="105601" bIns="52800" rtlCol="0" anchor="ctr">
            <a:noAutofit/>
          </a:bodyPr>
          <a:lstStyle/>
          <a:p>
            <a:pPr lvl="0"/>
            <a:r>
              <a:rPr lang="en-US" sz="9239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2148304" y="3197350"/>
            <a:ext cx="720011" cy="675335"/>
          </a:xfrm>
          <a:prstGeom prst="rect">
            <a:avLst/>
          </a:prstGeom>
        </p:spPr>
        <p:txBody>
          <a:bodyPr vert="horz" lIns="105601" tIns="52800" rIns="105601" bIns="52800" rtlCol="0" anchor="ctr">
            <a:noAutofit/>
          </a:bodyPr>
          <a:lstStyle/>
          <a:p>
            <a:pPr lvl="0" algn="r"/>
            <a:r>
              <a:rPr lang="en-US" sz="9239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536833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136" y="3960019"/>
            <a:ext cx="10080149" cy="1960261"/>
          </a:xfrm>
        </p:spPr>
        <p:txBody>
          <a:bodyPr anchor="b">
            <a:normAutofit/>
          </a:bodyPr>
          <a:lstStyle>
            <a:lvl1pPr algn="l">
              <a:defRPr sz="3696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8135" y="5927880"/>
            <a:ext cx="10082027" cy="993643"/>
          </a:xfrm>
        </p:spPr>
        <p:txBody>
          <a:bodyPr anchor="t">
            <a:normAutofit/>
          </a:bodyPr>
          <a:lstStyle>
            <a:lvl1pPr marL="0" indent="0" algn="l">
              <a:buNone/>
              <a:defRPr sz="2310">
                <a:solidFill>
                  <a:schemeClr val="bg2">
                    <a:lumMod val="75000"/>
                  </a:schemeClr>
                </a:solidFill>
              </a:defRPr>
            </a:lvl1pPr>
            <a:lvl2pPr marL="528020" indent="0">
              <a:buNone/>
              <a:defRPr sz="2079">
                <a:solidFill>
                  <a:schemeClr val="tx1">
                    <a:tint val="75000"/>
                  </a:schemeClr>
                </a:solidFill>
              </a:defRPr>
            </a:lvl2pPr>
            <a:lvl3pPr marL="1056041" indent="0">
              <a:buNone/>
              <a:defRPr sz="1848">
                <a:solidFill>
                  <a:schemeClr val="tx1">
                    <a:tint val="75000"/>
                  </a:schemeClr>
                </a:solidFill>
              </a:defRPr>
            </a:lvl3pPr>
            <a:lvl4pPr marL="1584061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4pPr>
            <a:lvl5pPr marL="2112081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5pPr>
            <a:lvl6pPr marL="2640101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6pPr>
            <a:lvl7pPr marL="3168122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7pPr>
            <a:lvl8pPr marL="3696142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8pPr>
            <a:lvl9pPr marL="4224162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9178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8145" y="792004"/>
            <a:ext cx="10800160" cy="3168015"/>
          </a:xfrm>
        </p:spPr>
        <p:txBody>
          <a:bodyPr anchor="ctr">
            <a:normAutofit/>
          </a:bodyPr>
          <a:lstStyle>
            <a:lvl1pPr algn="l">
              <a:defRPr sz="3696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08137" y="4536912"/>
            <a:ext cx="10080150" cy="121244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772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8136" y="5749361"/>
            <a:ext cx="10080150" cy="1173339"/>
          </a:xfrm>
        </p:spPr>
        <p:txBody>
          <a:bodyPr anchor="t">
            <a:normAutofit/>
          </a:bodyPr>
          <a:lstStyle>
            <a:lvl1pPr marL="0" indent="0" algn="l">
              <a:buNone/>
              <a:defRPr sz="2079">
                <a:solidFill>
                  <a:schemeClr val="bg2">
                    <a:lumMod val="75000"/>
                  </a:schemeClr>
                </a:solidFill>
              </a:defRPr>
            </a:lvl1pPr>
            <a:lvl2pPr marL="528020" indent="0">
              <a:buNone/>
              <a:defRPr sz="2079">
                <a:solidFill>
                  <a:schemeClr val="tx1">
                    <a:tint val="75000"/>
                  </a:schemeClr>
                </a:solidFill>
              </a:defRPr>
            </a:lvl2pPr>
            <a:lvl3pPr marL="1056041" indent="0">
              <a:buNone/>
              <a:defRPr sz="1848">
                <a:solidFill>
                  <a:schemeClr val="tx1">
                    <a:tint val="75000"/>
                  </a:schemeClr>
                </a:solidFill>
              </a:defRPr>
            </a:lvl3pPr>
            <a:lvl4pPr marL="1584061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4pPr>
            <a:lvl5pPr marL="2112081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5pPr>
            <a:lvl6pPr marL="2640101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6pPr>
            <a:lvl7pPr marL="3168122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7pPr>
            <a:lvl8pPr marL="3696142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8pPr>
            <a:lvl9pPr marL="4224162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28134" y="938004"/>
            <a:ext cx="720011" cy="675335"/>
          </a:xfrm>
          <a:prstGeom prst="rect">
            <a:avLst/>
          </a:prstGeom>
        </p:spPr>
        <p:txBody>
          <a:bodyPr vert="horz" lIns="105601" tIns="52800" rIns="105601" bIns="52800" rtlCol="0" anchor="ctr">
            <a:noAutofit/>
          </a:bodyPr>
          <a:lstStyle/>
          <a:p>
            <a:pPr lvl="0"/>
            <a:r>
              <a:rPr lang="en-US" sz="9239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148304" y="3197350"/>
            <a:ext cx="720011" cy="675335"/>
          </a:xfrm>
          <a:prstGeom prst="rect">
            <a:avLst/>
          </a:prstGeom>
        </p:spPr>
        <p:txBody>
          <a:bodyPr vert="horz" lIns="105601" tIns="52800" rIns="105601" bIns="52800" rtlCol="0" anchor="ctr">
            <a:noAutofit/>
          </a:bodyPr>
          <a:lstStyle/>
          <a:p>
            <a:pPr lvl="0" algn="r"/>
            <a:r>
              <a:rPr lang="en-US" sz="9239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935375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137" y="792004"/>
            <a:ext cx="11880176" cy="316801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08136" y="4536911"/>
            <a:ext cx="10080149" cy="96800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772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8136" y="5504914"/>
            <a:ext cx="10080150" cy="1417785"/>
          </a:xfrm>
        </p:spPr>
        <p:txBody>
          <a:bodyPr anchor="t">
            <a:normAutofit/>
          </a:bodyPr>
          <a:lstStyle>
            <a:lvl1pPr marL="0" indent="0" algn="l">
              <a:buNone/>
              <a:defRPr sz="2079">
                <a:solidFill>
                  <a:schemeClr val="bg2">
                    <a:lumMod val="75000"/>
                  </a:schemeClr>
                </a:solidFill>
              </a:defRPr>
            </a:lvl1pPr>
            <a:lvl2pPr marL="528020" indent="0">
              <a:buNone/>
              <a:defRPr sz="2079">
                <a:solidFill>
                  <a:schemeClr val="tx1">
                    <a:tint val="75000"/>
                  </a:schemeClr>
                </a:solidFill>
              </a:defRPr>
            </a:lvl2pPr>
            <a:lvl3pPr marL="1056041" indent="0">
              <a:buNone/>
              <a:defRPr sz="1848">
                <a:solidFill>
                  <a:schemeClr val="tx1">
                    <a:tint val="75000"/>
                  </a:schemeClr>
                </a:solidFill>
              </a:defRPr>
            </a:lvl3pPr>
            <a:lvl4pPr marL="1584061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4pPr>
            <a:lvl5pPr marL="2112081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5pPr>
            <a:lvl6pPr marL="2640101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6pPr>
            <a:lvl7pPr marL="3168122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7pPr>
            <a:lvl8pPr marL="3696142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8pPr>
            <a:lvl9pPr marL="4224162" indent="0">
              <a:buNone/>
              <a:defRPr sz="161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7220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5374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258276" y="792004"/>
            <a:ext cx="2430036" cy="52800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12" y="792004"/>
            <a:ext cx="9240137" cy="6130696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693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0874533" y="3422239"/>
            <a:ext cx="3521932" cy="3705796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08136" y="5182246"/>
            <a:ext cx="10080149" cy="174045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8136" y="792004"/>
            <a:ext cx="10080149" cy="41751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698297" y="7128035"/>
            <a:ext cx="1890028" cy="42166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55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78E2E802-9177-40C6-B234-66705F7A24D2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8136" y="7128035"/>
            <a:ext cx="8910132" cy="42166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55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240182" y="6442365"/>
            <a:ext cx="1349128" cy="77367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696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7061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528020" rtl="0" eaLnBrk="1" latinLnBrk="0" hangingPunct="1">
        <a:spcBef>
          <a:spcPct val="0"/>
        </a:spcBef>
        <a:buNone/>
        <a:defRPr sz="4158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30013" indent="-330013" algn="l" defTabSz="528020" rtl="0" eaLnBrk="1" latinLnBrk="0" hangingPunct="1">
        <a:spcBef>
          <a:spcPct val="20000"/>
        </a:spcBef>
        <a:spcAft>
          <a:spcPts val="693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31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858033" indent="-330013" algn="l" defTabSz="528020" rtl="0" eaLnBrk="1" latinLnBrk="0" hangingPunct="1">
        <a:spcBef>
          <a:spcPct val="20000"/>
        </a:spcBef>
        <a:spcAft>
          <a:spcPts val="693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79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386053" indent="-330013" algn="l" defTabSz="528020" rtl="0" eaLnBrk="1" latinLnBrk="0" hangingPunct="1">
        <a:spcBef>
          <a:spcPct val="20000"/>
        </a:spcBef>
        <a:spcAft>
          <a:spcPts val="693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48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782068" indent="-198008" algn="l" defTabSz="528020" rtl="0" eaLnBrk="1" latinLnBrk="0" hangingPunct="1">
        <a:spcBef>
          <a:spcPct val="20000"/>
        </a:spcBef>
        <a:spcAft>
          <a:spcPts val="693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17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310089" indent="-198008" algn="l" defTabSz="528020" rtl="0" eaLnBrk="1" latinLnBrk="0" hangingPunct="1">
        <a:spcBef>
          <a:spcPct val="20000"/>
        </a:spcBef>
        <a:spcAft>
          <a:spcPts val="693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17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904112" indent="-264010" algn="l" defTabSz="528020" rtl="0" eaLnBrk="1" latinLnBrk="0" hangingPunct="1">
        <a:spcBef>
          <a:spcPct val="20000"/>
        </a:spcBef>
        <a:spcAft>
          <a:spcPts val="693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17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3432132" indent="-264010" algn="l" defTabSz="528020" rtl="0" eaLnBrk="1" latinLnBrk="0" hangingPunct="1">
        <a:spcBef>
          <a:spcPct val="20000"/>
        </a:spcBef>
        <a:spcAft>
          <a:spcPts val="693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17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960152" indent="-264010" algn="l" defTabSz="528020" rtl="0" eaLnBrk="1" latinLnBrk="0" hangingPunct="1">
        <a:spcBef>
          <a:spcPct val="20000"/>
        </a:spcBef>
        <a:spcAft>
          <a:spcPts val="693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17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4488172" indent="-264010" algn="l" defTabSz="528020" rtl="0" eaLnBrk="1" latinLnBrk="0" hangingPunct="1">
        <a:spcBef>
          <a:spcPct val="20000"/>
        </a:spcBef>
        <a:spcAft>
          <a:spcPts val="693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17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28020" rtl="0" eaLnBrk="1" latinLnBrk="0" hangingPunct="1">
        <a:defRPr sz="2079" kern="1200">
          <a:solidFill>
            <a:schemeClr val="tx1"/>
          </a:solidFill>
          <a:latin typeface="+mn-lt"/>
          <a:ea typeface="+mn-ea"/>
          <a:cs typeface="+mn-cs"/>
        </a:defRPr>
      </a:lvl1pPr>
      <a:lvl2pPr marL="528020" algn="l" defTabSz="528020" rtl="0" eaLnBrk="1" latinLnBrk="0" hangingPunct="1">
        <a:defRPr sz="2079" kern="1200">
          <a:solidFill>
            <a:schemeClr val="tx1"/>
          </a:solidFill>
          <a:latin typeface="+mn-lt"/>
          <a:ea typeface="+mn-ea"/>
          <a:cs typeface="+mn-cs"/>
        </a:defRPr>
      </a:lvl2pPr>
      <a:lvl3pPr marL="1056041" algn="l" defTabSz="528020" rtl="0" eaLnBrk="1" latinLnBrk="0" hangingPunct="1">
        <a:defRPr sz="2079" kern="1200">
          <a:solidFill>
            <a:schemeClr val="tx1"/>
          </a:solidFill>
          <a:latin typeface="+mn-lt"/>
          <a:ea typeface="+mn-ea"/>
          <a:cs typeface="+mn-cs"/>
        </a:defRPr>
      </a:lvl3pPr>
      <a:lvl4pPr marL="1584061" algn="l" defTabSz="528020" rtl="0" eaLnBrk="1" latinLnBrk="0" hangingPunct="1">
        <a:defRPr sz="2079" kern="1200">
          <a:solidFill>
            <a:schemeClr val="tx1"/>
          </a:solidFill>
          <a:latin typeface="+mn-lt"/>
          <a:ea typeface="+mn-ea"/>
          <a:cs typeface="+mn-cs"/>
        </a:defRPr>
      </a:lvl4pPr>
      <a:lvl5pPr marL="2112081" algn="l" defTabSz="528020" rtl="0" eaLnBrk="1" latinLnBrk="0" hangingPunct="1">
        <a:defRPr sz="2079" kern="1200">
          <a:solidFill>
            <a:schemeClr val="tx1"/>
          </a:solidFill>
          <a:latin typeface="+mn-lt"/>
          <a:ea typeface="+mn-ea"/>
          <a:cs typeface="+mn-cs"/>
        </a:defRPr>
      </a:lvl5pPr>
      <a:lvl6pPr marL="2640101" algn="l" defTabSz="528020" rtl="0" eaLnBrk="1" latinLnBrk="0" hangingPunct="1">
        <a:defRPr sz="2079" kern="1200">
          <a:solidFill>
            <a:schemeClr val="tx1"/>
          </a:solidFill>
          <a:latin typeface="+mn-lt"/>
          <a:ea typeface="+mn-ea"/>
          <a:cs typeface="+mn-cs"/>
        </a:defRPr>
      </a:lvl6pPr>
      <a:lvl7pPr marL="3168122" algn="l" defTabSz="528020" rtl="0" eaLnBrk="1" latinLnBrk="0" hangingPunct="1">
        <a:defRPr sz="2079" kern="1200">
          <a:solidFill>
            <a:schemeClr val="tx1"/>
          </a:solidFill>
          <a:latin typeface="+mn-lt"/>
          <a:ea typeface="+mn-ea"/>
          <a:cs typeface="+mn-cs"/>
        </a:defRPr>
      </a:lvl7pPr>
      <a:lvl8pPr marL="3696142" algn="l" defTabSz="528020" rtl="0" eaLnBrk="1" latinLnBrk="0" hangingPunct="1">
        <a:defRPr sz="2079" kern="1200">
          <a:solidFill>
            <a:schemeClr val="tx1"/>
          </a:solidFill>
          <a:latin typeface="+mn-lt"/>
          <a:ea typeface="+mn-ea"/>
          <a:cs typeface="+mn-cs"/>
        </a:defRPr>
      </a:lvl8pPr>
      <a:lvl9pPr marL="4224162" algn="l" defTabSz="528020" rtl="0" eaLnBrk="1" latinLnBrk="0" hangingPunct="1">
        <a:defRPr sz="207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56AFD-3913-D378-FE19-C78E22704B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9390" y="1584010"/>
            <a:ext cx="3209304" cy="4598020"/>
          </a:xfrm>
        </p:spPr>
        <p:txBody>
          <a:bodyPr vert="horz" lIns="79201" tIns="39600" rIns="79201" bIns="39600" rtlCol="0" anchor="ctr">
            <a:normAutofit/>
          </a:bodyPr>
          <a:lstStyle/>
          <a:p>
            <a:r>
              <a:rPr lang="en-US" sz="2772">
                <a:solidFill>
                  <a:srgbClr val="FFFFFF"/>
                </a:solidFill>
              </a:rPr>
              <a:t>BMHP4028: Preparing for success in HE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E79044-D651-D9DB-F37E-052E7CA5F1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64366" y="1584008"/>
            <a:ext cx="4118145" cy="4686022"/>
          </a:xfrm>
        </p:spPr>
        <p:txBody>
          <a:bodyPr vert="horz" lIns="79201" tIns="39600" rIns="79201" bIns="39600" rtlCol="0" anchor="ctr">
            <a:normAutofit/>
          </a:bodyPr>
          <a:lstStyle/>
          <a:p>
            <a:pPr>
              <a:buFont typeface="Wingdings 3" panose="05040102010807070707" pitchFamily="18" charset="2"/>
              <a:buChar char=""/>
            </a:pPr>
            <a:r>
              <a:rPr lang="en-US" sz="1559">
                <a:solidFill>
                  <a:srgbClr val="FFFFFF"/>
                </a:solidFill>
              </a:rPr>
              <a:t>Name: Nancy Duru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sz="1559">
                <a:solidFill>
                  <a:srgbClr val="FFFFFF"/>
                </a:solidFill>
              </a:rPr>
              <a:t>Student Number: 2414515</a:t>
            </a:r>
          </a:p>
          <a:p>
            <a:pPr>
              <a:buFont typeface="Wingdings 3" panose="05040102010807070707" pitchFamily="18" charset="2"/>
              <a:buChar char=""/>
            </a:pPr>
            <a:endParaRPr lang="en-US" sz="1559">
              <a:solidFill>
                <a:srgbClr val="FFFFFF"/>
              </a:solidFill>
            </a:endParaRPr>
          </a:p>
          <a:p>
            <a:pPr>
              <a:buFont typeface="Wingdings 3" panose="05040102010807070707" pitchFamily="18" charset="2"/>
              <a:buChar char=""/>
            </a:pPr>
            <a:endParaRPr lang="en-US" sz="1559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5759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58"/>
    </mc:Choice>
    <mc:Fallback xmlns="">
      <p:transition spd="slow" advTm="4858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EF3DC-9629-4781-7F86-BD544435E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709" y="1410299"/>
            <a:ext cx="7392035" cy="1305339"/>
          </a:xfrm>
        </p:spPr>
        <p:txBody>
          <a:bodyPr>
            <a:normAutofit/>
          </a:bodyPr>
          <a:lstStyle/>
          <a:p>
            <a:r>
              <a:rPr lang="en-GB"/>
              <a:t>Contents page </a:t>
            </a:r>
            <a:endParaRPr lang="en-GB" dirty="0"/>
          </a:p>
        </p:txBody>
      </p:sp>
      <p:sp>
        <p:nvSpPr>
          <p:cNvPr id="43" name="Content Placeholder 2">
            <a:extLst>
              <a:ext uri="{FF2B5EF4-FFF2-40B4-BE49-F238E27FC236}">
                <a16:creationId xmlns:a16="http://schemas.microsoft.com/office/drawing/2014/main" id="{0D3F60CB-A428-EB61-6DFB-C40568E238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2709" y="2781638"/>
            <a:ext cx="7392035" cy="3131349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Introduction </a:t>
            </a:r>
          </a:p>
          <a:p>
            <a:r>
              <a:rPr lang="en-GB">
                <a:solidFill>
                  <a:schemeClr val="tx1"/>
                </a:solidFill>
              </a:rPr>
              <a:t>Reasons for studying at Higher Education </a:t>
            </a:r>
          </a:p>
          <a:p>
            <a:r>
              <a:rPr lang="en-GB">
                <a:solidFill>
                  <a:schemeClr val="tx1"/>
                </a:solidFill>
              </a:rPr>
              <a:t>Barriers for studying </a:t>
            </a:r>
          </a:p>
          <a:p>
            <a:r>
              <a:rPr lang="en-GB">
                <a:solidFill>
                  <a:schemeClr val="tx1"/>
                </a:solidFill>
              </a:rPr>
              <a:t>Solutions </a:t>
            </a:r>
          </a:p>
          <a:p>
            <a:r>
              <a:rPr lang="en-GB">
                <a:solidFill>
                  <a:schemeClr val="tx1"/>
                </a:solidFill>
              </a:rPr>
              <a:t>Conclusion </a:t>
            </a:r>
          </a:p>
        </p:txBody>
      </p:sp>
    </p:spTree>
    <p:extLst>
      <p:ext uri="{BB962C8B-B14F-4D97-AF65-F5344CB8AC3E}">
        <p14:creationId xmlns:p14="http://schemas.microsoft.com/office/powerpoint/2010/main" val="2763548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24"/>
    </mc:Choice>
    <mc:Fallback xmlns="">
      <p:transition spd="slow" advTm="3324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30FCA-01F6-5E1C-E10E-DDEB68521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9390" y="1584010"/>
            <a:ext cx="3209304" cy="4598020"/>
          </a:xfrm>
        </p:spPr>
        <p:txBody>
          <a:bodyPr>
            <a:normAutofit/>
          </a:bodyPr>
          <a:lstStyle/>
          <a:p>
            <a:r>
              <a:rPr lang="en-GB" sz="2772">
                <a:solidFill>
                  <a:srgbClr val="FFFFFF"/>
                </a:solidFill>
              </a:rPr>
              <a:t>Introduction:</a:t>
            </a:r>
            <a:br>
              <a:rPr lang="en-GB" sz="2772">
                <a:solidFill>
                  <a:srgbClr val="FFFFFF"/>
                </a:solidFill>
              </a:rPr>
            </a:br>
            <a:r>
              <a:rPr lang="en-GB" sz="2772">
                <a:solidFill>
                  <a:srgbClr val="FFFFFF"/>
                </a:solidFill>
              </a:rPr>
              <a:t> </a:t>
            </a:r>
          </a:p>
        </p:txBody>
      </p:sp>
      <p:graphicFrame>
        <p:nvGraphicFramePr>
          <p:cNvPr id="50" name="Content Placeholder 2">
            <a:extLst>
              <a:ext uri="{FF2B5EF4-FFF2-40B4-BE49-F238E27FC236}">
                <a16:creationId xmlns:a16="http://schemas.microsoft.com/office/drawing/2014/main" id="{F4CDF1F1-7A8A-2878-B05C-F502A70900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1035191"/>
              </p:ext>
            </p:extLst>
          </p:nvPr>
        </p:nvGraphicFramePr>
        <p:xfrm>
          <a:off x="7564366" y="1584008"/>
          <a:ext cx="4118145" cy="4686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2591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422"/>
    </mc:Choice>
    <mc:Fallback xmlns="">
      <p:transition spd="slow" advTm="17422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37644-D0F5-22FB-B1BC-27B69B633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709" y="1410299"/>
            <a:ext cx="7392035" cy="1305339"/>
          </a:xfrm>
        </p:spPr>
        <p:txBody>
          <a:bodyPr>
            <a:normAutofit/>
          </a:bodyPr>
          <a:lstStyle/>
          <a:p>
            <a:r>
              <a:rPr lang="en-GB"/>
              <a:t>MOTIVATION FOR STUDY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E1324-D0E4-85E4-8DB6-217132CCE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2709" y="2781638"/>
            <a:ext cx="7392035" cy="313134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The primary motivation behind my pursuit of studies is to enhance my skills in learning, particularly in communication, writing, and digital competencies.</a:t>
            </a:r>
          </a:p>
          <a:p>
            <a:r>
              <a:rPr lang="en-GB" dirty="0">
                <a:solidFill>
                  <a:schemeClr val="tx1"/>
                </a:solidFill>
              </a:rPr>
              <a:t>To pursue a professional career in the future, aiming to become a manager of my own care home.</a:t>
            </a:r>
          </a:p>
        </p:txBody>
      </p:sp>
    </p:spTree>
    <p:extLst>
      <p:ext uri="{BB962C8B-B14F-4D97-AF65-F5344CB8AC3E}">
        <p14:creationId xmlns:p14="http://schemas.microsoft.com/office/powerpoint/2010/main" val="1488812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548"/>
    </mc:Choice>
    <mc:Fallback xmlns="">
      <p:transition spd="slow" advTm="24548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3A2AB-7C5B-03B2-5243-724AE5F3A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9390" y="1584010"/>
            <a:ext cx="3209304" cy="4598020"/>
          </a:xfrm>
        </p:spPr>
        <p:txBody>
          <a:bodyPr>
            <a:normAutofit/>
          </a:bodyPr>
          <a:lstStyle/>
          <a:p>
            <a:r>
              <a:rPr lang="en-GB" sz="2772">
                <a:solidFill>
                  <a:srgbClr val="FFFFFF"/>
                </a:solidFill>
              </a:rPr>
              <a:t>Barriers to learning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F6325-6048-FDD9-DE58-5A37EE475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4366" y="1584008"/>
            <a:ext cx="4118145" cy="4686022"/>
          </a:xfrm>
        </p:spPr>
        <p:txBody>
          <a:bodyPr>
            <a:normAutofit/>
          </a:bodyPr>
          <a:lstStyle/>
          <a:p>
            <a:r>
              <a:rPr lang="en-GB" sz="1559" dirty="0">
                <a:solidFill>
                  <a:srgbClr val="FFFFFF"/>
                </a:solidFill>
              </a:rPr>
              <a:t>Financial barriers</a:t>
            </a:r>
          </a:p>
          <a:p>
            <a:r>
              <a:rPr lang="en-GB" sz="1559" dirty="0">
                <a:solidFill>
                  <a:srgbClr val="FFFFFF"/>
                </a:solidFill>
              </a:rPr>
              <a:t>Mental health </a:t>
            </a:r>
          </a:p>
          <a:p>
            <a:r>
              <a:rPr lang="en-GB" sz="1559" dirty="0">
                <a:solidFill>
                  <a:srgbClr val="FFFFFF"/>
                </a:solidFill>
              </a:rPr>
              <a:t>English language </a:t>
            </a:r>
          </a:p>
          <a:p>
            <a:r>
              <a:rPr lang="en-GB" sz="1559" dirty="0">
                <a:solidFill>
                  <a:srgbClr val="FFFFFF"/>
                </a:solidFill>
              </a:rPr>
              <a:t>Family commitments (Single Parent)</a:t>
            </a:r>
          </a:p>
          <a:p>
            <a:r>
              <a:rPr lang="en-GB" sz="1559" dirty="0">
                <a:solidFill>
                  <a:srgbClr val="FFFFFF"/>
                </a:solidFill>
              </a:rPr>
              <a:t>Workload </a:t>
            </a:r>
          </a:p>
          <a:p>
            <a:r>
              <a:rPr lang="en-GB" sz="1559" dirty="0">
                <a:solidFill>
                  <a:srgbClr val="FFFFFF"/>
                </a:solidFill>
              </a:rPr>
              <a:t>Time management </a:t>
            </a:r>
          </a:p>
          <a:p>
            <a:r>
              <a:rPr lang="en-GB" sz="1559" dirty="0">
                <a:solidFill>
                  <a:srgbClr val="FFFFFF"/>
                </a:solidFill>
              </a:rPr>
              <a:t>Transportation </a:t>
            </a:r>
          </a:p>
        </p:txBody>
      </p:sp>
    </p:spTree>
    <p:extLst>
      <p:ext uri="{BB962C8B-B14F-4D97-AF65-F5344CB8AC3E}">
        <p14:creationId xmlns:p14="http://schemas.microsoft.com/office/powerpoint/2010/main" val="1650886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554"/>
    </mc:Choice>
    <mc:Fallback xmlns="">
      <p:transition spd="slow" advTm="15554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527A-D226-D7E0-E965-CB81BC9FB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709" y="1410299"/>
            <a:ext cx="7392035" cy="1305339"/>
          </a:xfrm>
        </p:spPr>
        <p:txBody>
          <a:bodyPr>
            <a:normAutofit fontScale="90000"/>
          </a:bodyPr>
          <a:lstStyle/>
          <a:p>
            <a:r>
              <a:rPr lang="en-GB" dirty="0"/>
              <a:t>Barrier 1: financial barrier.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CA7BD-45D3-5B35-3FE4-514A2DB356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2709" y="2781638"/>
            <a:ext cx="7392035" cy="313134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 Financial barrier: Such as inability to provider for my children’s needs while study.</a:t>
            </a:r>
          </a:p>
          <a:p>
            <a:r>
              <a:rPr lang="en-GB" dirty="0">
                <a:solidFill>
                  <a:schemeClr val="tx1"/>
                </a:solidFill>
              </a:rPr>
              <a:t>The impact of workload on my well-being includes conditions such as stress, depression, and anxiety.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6924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367"/>
    </mc:Choice>
    <mc:Fallback xmlns="">
      <p:transition spd="slow" advTm="57367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DB20C-D0C1-0793-1F3F-3960D0FCD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9390" y="1584010"/>
            <a:ext cx="3209304" cy="4598020"/>
          </a:xfrm>
        </p:spPr>
        <p:txBody>
          <a:bodyPr>
            <a:normAutofit/>
          </a:bodyPr>
          <a:lstStyle/>
          <a:p>
            <a:pPr marL="247505" indent="-247505">
              <a:spcBef>
                <a:spcPct val="20000"/>
              </a:spcBef>
              <a:spcAft>
                <a:spcPts val="520"/>
              </a:spcAft>
              <a:buClr>
                <a:prstClr val="white"/>
              </a:buClr>
              <a:buSzPct val="80000"/>
              <a:buFont typeface="Wingdings 3" panose="05040102010807070707" pitchFamily="18" charset="2"/>
              <a:buChar char=""/>
              <a:defRPr/>
            </a:pPr>
            <a:r>
              <a:rPr lang="en-GB" sz="2772" dirty="0">
                <a:solidFill>
                  <a:srgbClr val="FFFFFF"/>
                </a:solidFill>
              </a:rPr>
              <a:t>Barrier 2: Mental Health Challenges  </a:t>
            </a:r>
            <a:br>
              <a:rPr lang="en-GB" sz="2772" dirty="0">
                <a:solidFill>
                  <a:srgbClr val="FFFFFF"/>
                </a:solidFill>
              </a:rPr>
            </a:br>
            <a:br>
              <a:rPr lang="en-GB" sz="2772" cap="none" dirty="0">
                <a:ln>
                  <a:noFill/>
                </a:ln>
                <a:solidFill>
                  <a:srgbClr val="FFFFFF"/>
                </a:solidFill>
                <a:latin typeface="Century Gothic" panose="020B0502020202020204"/>
                <a:ea typeface="+mn-ea"/>
                <a:cs typeface="+mn-cs"/>
              </a:rPr>
            </a:br>
            <a:endParaRPr lang="en-GB" sz="2772" dirty="0">
              <a:solidFill>
                <a:srgbClr val="FFFFFF"/>
              </a:solidFill>
            </a:endParaRPr>
          </a:p>
        </p:txBody>
      </p:sp>
      <p:sp>
        <p:nvSpPr>
          <p:cNvPr id="72" name="Content Placeholder 2">
            <a:extLst>
              <a:ext uri="{FF2B5EF4-FFF2-40B4-BE49-F238E27FC236}">
                <a16:creationId xmlns:a16="http://schemas.microsoft.com/office/drawing/2014/main" id="{BF8C1032-4B0A-6201-C546-C48EF9AF3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4366" y="1584008"/>
            <a:ext cx="4118145" cy="4686022"/>
          </a:xfrm>
        </p:spPr>
        <p:txBody>
          <a:bodyPr>
            <a:normAutofit/>
          </a:bodyPr>
          <a:lstStyle/>
          <a:p>
            <a:r>
              <a:rPr lang="en-GB" sz="1559" dirty="0">
                <a:solidFill>
                  <a:srgbClr val="FFFFFF"/>
                </a:solidFill>
              </a:rPr>
              <a:t>Mental health challenges such as:</a:t>
            </a:r>
          </a:p>
          <a:p>
            <a:r>
              <a:rPr lang="en-GB" sz="1559" dirty="0">
                <a:solidFill>
                  <a:srgbClr val="FFFFFF"/>
                </a:solidFill>
              </a:rPr>
              <a:t>Depression, stress and anxiety.</a:t>
            </a:r>
          </a:p>
          <a:p>
            <a:r>
              <a:rPr lang="en-GB" sz="1559" dirty="0">
                <a:solidFill>
                  <a:srgbClr val="FFFFFF"/>
                </a:solidFill>
              </a:rPr>
              <a:t>Inability to focus, pay attention or retain information.</a:t>
            </a:r>
          </a:p>
        </p:txBody>
      </p:sp>
    </p:spTree>
    <p:extLst>
      <p:ext uri="{BB962C8B-B14F-4D97-AF65-F5344CB8AC3E}">
        <p14:creationId xmlns:p14="http://schemas.microsoft.com/office/powerpoint/2010/main" val="2005204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665"/>
    </mc:Choice>
    <mc:Fallback xmlns="">
      <p:transition spd="slow" advTm="33665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19898-3461-7B75-5E71-DF215847F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709" y="1410299"/>
            <a:ext cx="7392035" cy="1305339"/>
          </a:xfrm>
        </p:spPr>
        <p:txBody>
          <a:bodyPr>
            <a:normAutofit/>
          </a:bodyPr>
          <a:lstStyle/>
          <a:p>
            <a:r>
              <a:rPr lang="en-GB"/>
              <a:t>Solutions 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2F2A7-98C0-9CE9-F7FA-40A1DA00C4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2709" y="2781638"/>
            <a:ext cx="7392035" cy="313134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Financial </a:t>
            </a:r>
          </a:p>
          <a:p>
            <a:r>
              <a:rPr lang="en-GB" dirty="0">
                <a:solidFill>
                  <a:srgbClr val="FFFFFF"/>
                </a:solidFill>
              </a:rPr>
              <a:t>Mental health </a:t>
            </a:r>
          </a:p>
          <a:p>
            <a:r>
              <a:rPr lang="en-GB" dirty="0">
                <a:solidFill>
                  <a:srgbClr val="FFFFFF"/>
                </a:solidFill>
              </a:rPr>
              <a:t>English language </a:t>
            </a:r>
          </a:p>
          <a:p>
            <a:r>
              <a:rPr lang="en-GB" dirty="0">
                <a:solidFill>
                  <a:srgbClr val="FFFFFF"/>
                </a:solidFill>
              </a:rPr>
              <a:t>Family commitments (Single Parent)</a:t>
            </a:r>
          </a:p>
          <a:p>
            <a:r>
              <a:rPr lang="en-GB" dirty="0">
                <a:solidFill>
                  <a:srgbClr val="FFFFFF"/>
                </a:solidFill>
              </a:rPr>
              <a:t>Workload </a:t>
            </a:r>
          </a:p>
          <a:p>
            <a:r>
              <a:rPr lang="en-GB" dirty="0">
                <a:solidFill>
                  <a:srgbClr val="FFFFFF"/>
                </a:solidFill>
              </a:rPr>
              <a:t>Time management 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4420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18"/>
    </mc:Choice>
    <mc:Fallback xmlns="">
      <p:transition spd="slow" advTm="12118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FEEC6-BF45-0C8E-225D-65C2368C4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9390" y="1584010"/>
            <a:ext cx="3209304" cy="4598020"/>
          </a:xfrm>
        </p:spPr>
        <p:txBody>
          <a:bodyPr>
            <a:normAutofit/>
          </a:bodyPr>
          <a:lstStyle/>
          <a:p>
            <a:r>
              <a:rPr lang="en-GB" sz="2772">
                <a:solidFill>
                  <a:srgbClr val="FFFFFF"/>
                </a:solidFill>
              </a:rPr>
              <a:t>Solution : 1 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F16DF30D-EDAE-29BB-17CA-C776E473750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200108" y="1584008"/>
          <a:ext cx="4482405" cy="4686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4209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802"/>
    </mc:Choice>
    <mc:Fallback xmlns="">
      <p:transition spd="slow" advTm="33802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62DE2-7546-9790-A294-507602C69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709" y="1410299"/>
            <a:ext cx="7392035" cy="1305339"/>
          </a:xfrm>
        </p:spPr>
        <p:txBody>
          <a:bodyPr>
            <a:normAutofit/>
          </a:bodyPr>
          <a:lstStyle/>
          <a:p>
            <a:r>
              <a:rPr lang="en-GB"/>
              <a:t>Solution 2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2E174-2A3C-9CCB-BC56-2C0033F4C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2709" y="2781638"/>
            <a:ext cx="7392035" cy="3131349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tx1"/>
                </a:solidFill>
              </a:rPr>
              <a:t>Financial challenges: like family inability to provide for my children while study.(Freeman, 2020)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As a single mom, I can provide for my children's needs while studly, by applying for a tuition fee loan to cover tuition costs  and a maintenance loan to help with living expenses (Trotter, 2023; Camenzuli, 2024) I can also apply for childcare grant or consider flexible part-time jobs, such as housekeeping position.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6393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705"/>
    </mc:Choice>
    <mc:Fallback xmlns="">
      <p:transition spd="slow" advTm="36705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DD911-AB0F-62E9-8139-6E080C70E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709" y="1410299"/>
            <a:ext cx="7392035" cy="1305339"/>
          </a:xfrm>
        </p:spPr>
        <p:txBody>
          <a:bodyPr>
            <a:normAutofit/>
          </a:bodyPr>
          <a:lstStyle/>
          <a:p>
            <a:r>
              <a:rPr lang="en-GB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4A060-9DC7-3BDD-143E-94FCE850B4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2709" y="2781638"/>
            <a:ext cx="7392035" cy="3131349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tx1"/>
                </a:solidFill>
              </a:rPr>
              <a:t>Having a good outlook about learning is super important for keeping your energy up and bouncing back when things get tough. </a:t>
            </a:r>
          </a:p>
          <a:p>
            <a:r>
              <a:rPr lang="en-GB" dirty="0">
                <a:solidFill>
                  <a:schemeClr val="tx1"/>
                </a:solidFill>
              </a:rPr>
              <a:t>While there are barriers, such as mental health issues, workload, English language, and financial challenges. </a:t>
            </a:r>
          </a:p>
          <a:p>
            <a:r>
              <a:rPr lang="en-GB" dirty="0">
                <a:solidFill>
                  <a:schemeClr val="tx1"/>
                </a:solidFill>
              </a:rPr>
              <a:t>I'm confident that with the right strategies and mindset, I can overcome them. </a:t>
            </a:r>
          </a:p>
          <a:p>
            <a:r>
              <a:rPr lang="en-GB" dirty="0">
                <a:solidFill>
                  <a:schemeClr val="tx1"/>
                </a:solidFill>
              </a:rPr>
              <a:t>This approach will help me achieve my learning goals and continue developing both personally and professionally.</a:t>
            </a:r>
          </a:p>
        </p:txBody>
      </p:sp>
    </p:spTree>
    <p:extLst>
      <p:ext uri="{BB962C8B-B14F-4D97-AF65-F5344CB8AC3E}">
        <p14:creationId xmlns:p14="http://schemas.microsoft.com/office/powerpoint/2010/main" val="426209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858"/>
    </mc:Choice>
    <mc:Fallback xmlns="">
      <p:transition spd="slow" advTm="35858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350C6-E409-5F81-409D-FC029D281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2958" y="725966"/>
            <a:ext cx="5681795" cy="3498055"/>
          </a:xfrm>
        </p:spPr>
        <p:txBody>
          <a:bodyPr vert="horz" lIns="105600" tIns="52800" rIns="105600" bIns="52800" rtlCol="0" anchor="b">
            <a:normAutofit/>
          </a:bodyPr>
          <a:lstStyle/>
          <a:p>
            <a:r>
              <a:rPr lang="en-US" sz="5543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AA56A-9649-8C87-2179-BD0A7DA4C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3713" y="4439134"/>
            <a:ext cx="4689660" cy="1807062"/>
          </a:xfrm>
        </p:spPr>
        <p:txBody>
          <a:bodyPr vert="horz" lIns="105600" tIns="52800" rIns="105600" bIns="52800" rtlCol="0" anchor="t">
            <a:normAutofit/>
          </a:bodyPr>
          <a:lstStyle/>
          <a:p>
            <a:pPr marL="0" indent="0">
              <a:buNone/>
            </a:pPr>
            <a:r>
              <a:rPr lang="en-US" sz="2426"/>
              <a:t>Thank you for watching my presentation. I welcome any feedback or questions.</a:t>
            </a:r>
          </a:p>
        </p:txBody>
      </p:sp>
      <p:pic>
        <p:nvPicPr>
          <p:cNvPr id="123" name="Graphic 122" descr="Thumbs Up Sign">
            <a:extLst>
              <a:ext uri="{FF2B5EF4-FFF2-40B4-BE49-F238E27FC236}">
                <a16:creationId xmlns:a16="http://schemas.microsoft.com/office/drawing/2014/main" id="{6F5EFBB5-1F7F-1E8A-FE4C-405DD851B5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9789" y="1088406"/>
            <a:ext cx="2495447" cy="2495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5475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06"/>
    </mc:Choice>
    <mc:Fallback xmlns="">
      <p:transition spd="slow" advTm="9006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4BDDD-25D1-A96E-506F-C6CFBD84E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46565-7FE6-656A-9783-EFA8645C5C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dirty="0"/>
          </a:p>
          <a:p>
            <a:r>
              <a:rPr lang="en-GB" dirty="0"/>
              <a:t>Trotter, L. (2023). ‘It Has Been an Uphill Battle from the Get go’: the Experiences of Single Parents Studying at University in the UK during the COVID-19 Pandemic. </a:t>
            </a:r>
            <a:r>
              <a:rPr lang="en-GB" i="1" dirty="0"/>
              <a:t>Journal of Further and Higher Education</a:t>
            </a:r>
            <a:r>
              <a:rPr lang="en-GB" dirty="0"/>
              <a:t>, 47(8), pp.1–12. </a:t>
            </a:r>
            <a:r>
              <a:rPr lang="en-GB" dirty="0" err="1"/>
              <a:t>doi:https</a:t>
            </a:r>
            <a:r>
              <a:rPr lang="en-GB" dirty="0"/>
              <a:t>://doi.org/10.1080/0309877x.2023.2212240.</a:t>
            </a:r>
          </a:p>
          <a:p>
            <a:r>
              <a:rPr lang="en-GB" dirty="0"/>
              <a:t>Brower, K.J. (2021). The professional stigma of mental health issues. Academic Medicine, [online] Publish Ahead of Print(5). </a:t>
            </a:r>
            <a:r>
              <a:rPr lang="en-GB" dirty="0" err="1"/>
              <a:t>doi:https</a:t>
            </a:r>
            <a:r>
              <a:rPr lang="en-GB" dirty="0"/>
              <a:t>://doi.org/10.1097/acm.0000000000003998.</a:t>
            </a:r>
          </a:p>
          <a:p>
            <a:r>
              <a:rPr lang="en-GB" dirty="0"/>
              <a:t>Camenzuli, K.M. (2024). Navigating through parenthood alone: a guide for single parents on time management and meal planning (Master's dissertation).</a:t>
            </a:r>
          </a:p>
          <a:p>
            <a:r>
              <a:rPr lang="en-GB" dirty="0" err="1"/>
              <a:t>Brumfit</a:t>
            </a:r>
            <a:r>
              <a:rPr lang="en-GB" dirty="0"/>
              <a:t>, C. (2004). Language and Higher Education: Two Current Challenges: Two Current Challenges. </a:t>
            </a:r>
            <a:r>
              <a:rPr lang="en-GB" i="1" dirty="0"/>
              <a:t>Arts and Humanities in Higher Education</a:t>
            </a:r>
            <a:r>
              <a:rPr lang="en-GB" dirty="0"/>
              <a:t>, 3(2), 163-173. https://doi.org/10.1177/1474022204042685 (Original work published 2004)</a:t>
            </a:r>
          </a:p>
          <a:p>
            <a:r>
              <a:rPr lang="en-GB" dirty="0"/>
              <a:t>Zaldy C. Collado &amp; Alessandra T. Arpon. (2021) Single-Mothering as a Category of Concern in Times of Displacement: The Case of Internally Displaced Persons in Southern Philippines. Journal of Social Service Research 47:5, pages 625-633.</a:t>
            </a:r>
          </a:p>
          <a:p>
            <a:endParaRPr lang="en-GB" dirty="0"/>
          </a:p>
        </p:txBody>
      </p:sp>
      <p:pic>
        <p:nvPicPr>
          <p:cNvPr id="6" name="Video 5">
            <a:extLst>
              <a:ext uri="{FF2B5EF4-FFF2-40B4-BE49-F238E27FC236}">
                <a16:creationId xmlns:a16="http://schemas.microsoft.com/office/drawing/2014/main" id="{DA37536D-E715-036E-002C-A6998BF16D0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278602" y="5192025"/>
            <a:ext cx="1782009" cy="1782009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47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14"/>
    </mc:Choice>
    <mc:Fallback xmlns="">
      <p:transition spd="slow" advTm="49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7302</TotalTime>
  <Words>683</Words>
  <Application>Microsoft Office PowerPoint</Application>
  <PresentationFormat>Custom</PresentationFormat>
  <Paragraphs>62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Century Gothic</vt:lpstr>
      <vt:lpstr>Wingdings 3</vt:lpstr>
      <vt:lpstr>Slice</vt:lpstr>
      <vt:lpstr>BMHP4028: Preparing for success in HE</vt:lpstr>
      <vt:lpstr>Contents page </vt:lpstr>
      <vt:lpstr>Introduction:  </vt:lpstr>
      <vt:lpstr>MOTIVATION FOR STUDY</vt:lpstr>
      <vt:lpstr>Barriers to learning </vt:lpstr>
      <vt:lpstr>Barrier 1: financial barrier. </vt:lpstr>
      <vt:lpstr>Barrier 2: Mental Health Challenges    </vt:lpstr>
      <vt:lpstr>Solutions  </vt:lpstr>
      <vt:lpstr>Solution : 1 </vt:lpstr>
      <vt:lpstr>Solution 2 </vt:lpstr>
      <vt:lpstr>Summary </vt:lpstr>
      <vt:lpstr>Thank you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Jonathan Wyatt</dc:creator>
  <cp:lastModifiedBy>Nancy Duru</cp:lastModifiedBy>
  <cp:revision>2</cp:revision>
  <dcterms:created xsi:type="dcterms:W3CDTF">2025-11-05T13:19:55Z</dcterms:created>
  <dcterms:modified xsi:type="dcterms:W3CDTF">2025-12-01T15:34:26Z</dcterms:modified>
</cp:coreProperties>
</file>