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4"/>
  </p:sldMasterIdLst>
  <p:notesMasterIdLst>
    <p:notesMasterId r:id="rId16"/>
  </p:notesMasterIdLst>
  <p:handoutMasterIdLst>
    <p:handoutMasterId r:id="rId17"/>
  </p:handoutMasterIdLst>
  <p:sldIdLst>
    <p:sldId id="257" r:id="rId5"/>
    <p:sldId id="258" r:id="rId6"/>
    <p:sldId id="259" r:id="rId7"/>
    <p:sldId id="260" r:id="rId8"/>
    <p:sldId id="261" r:id="rId9"/>
    <p:sldId id="262" r:id="rId10"/>
    <p:sldId id="263" r:id="rId11"/>
    <p:sldId id="265" r:id="rId12"/>
    <p:sldId id="266" r:id="rId13"/>
    <p:sldId id="267" r:id="rId14"/>
    <p:sldId id="268" r:id="rId15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7296" userDrawn="1">
          <p15:clr>
            <a:srgbClr val="A4A3A4"/>
          </p15:clr>
        </p15:guide>
        <p15:guide id="4" orient="horz" pos="41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1B5D193-5D6C-41A3-903F-229499494720}" v="138" dt="2025-10-13T04:24:05.711"/>
  </p1510:revLst>
</p1510:revInfo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9911" autoAdjust="0"/>
  </p:normalViewPr>
  <p:slideViewPr>
    <p:cSldViewPr snapToGrid="0">
      <p:cViewPr varScale="1">
        <p:scale>
          <a:sx n="74" d="100"/>
          <a:sy n="74" d="100"/>
        </p:scale>
        <p:origin x="1042" y="67"/>
      </p:cViewPr>
      <p:guideLst>
        <p:guide orient="horz" pos="2160"/>
        <p:guide pos="3840"/>
        <p:guide pos="7296"/>
        <p:guide orient="horz" pos="4128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 showGuides="1">
      <p:cViewPr varScale="1">
        <p:scale>
          <a:sx n="90" d="100"/>
          <a:sy n="90" d="100"/>
        </p:scale>
        <p:origin x="2850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ouiza Avraam (2426675)" userId="41a08c26-3936-4e0d-bada-8ba446cf862d" providerId="ADAL" clId="{58D99A1A-E5BC-44DB-9E26-0840D5DE5B5D}"/>
    <pc:docChg chg="undo redo custSel addSld delSld modSld">
      <pc:chgData name="Louiza Avraam (2426675)" userId="41a08c26-3936-4e0d-bada-8ba446cf862d" providerId="ADAL" clId="{58D99A1A-E5BC-44DB-9E26-0840D5DE5B5D}" dt="2025-10-13T04:30:44.917" v="5430" actId="20577"/>
      <pc:docMkLst>
        <pc:docMk/>
      </pc:docMkLst>
      <pc:sldChg chg="modSp mod">
        <pc:chgData name="Louiza Avraam (2426675)" userId="41a08c26-3936-4e0d-bada-8ba446cf862d" providerId="ADAL" clId="{58D99A1A-E5BC-44DB-9E26-0840D5DE5B5D}" dt="2025-10-12T18:25:38.714" v="4525" actId="2711"/>
        <pc:sldMkLst>
          <pc:docMk/>
          <pc:sldMk cId="706305541" sldId="257"/>
        </pc:sldMkLst>
        <pc:spChg chg="mod">
          <ac:chgData name="Louiza Avraam (2426675)" userId="41a08c26-3936-4e0d-bada-8ba446cf862d" providerId="ADAL" clId="{58D99A1A-E5BC-44DB-9E26-0840D5DE5B5D}" dt="2025-10-12T18:25:38.714" v="4525" actId="2711"/>
          <ac:spMkLst>
            <pc:docMk/>
            <pc:sldMk cId="706305541" sldId="257"/>
            <ac:spMk id="2" creationId="{00000000-0000-0000-0000-000000000000}"/>
          </ac:spMkLst>
        </pc:spChg>
        <pc:spChg chg="mod">
          <ac:chgData name="Louiza Avraam (2426675)" userId="41a08c26-3936-4e0d-bada-8ba446cf862d" providerId="ADAL" clId="{58D99A1A-E5BC-44DB-9E26-0840D5DE5B5D}" dt="2025-10-12T17:12:16.827" v="3698" actId="2711"/>
          <ac:spMkLst>
            <pc:docMk/>
            <pc:sldMk cId="706305541" sldId="257"/>
            <ac:spMk id="3" creationId="{00000000-0000-0000-0000-000000000000}"/>
          </ac:spMkLst>
        </pc:spChg>
      </pc:sldChg>
      <pc:sldChg chg="delSp modSp mod modNotesTx">
        <pc:chgData name="Louiza Avraam (2426675)" userId="41a08c26-3936-4e0d-bada-8ba446cf862d" providerId="ADAL" clId="{58D99A1A-E5BC-44DB-9E26-0840D5DE5B5D}" dt="2025-10-12T18:23:48.376" v="4524" actId="5793"/>
        <pc:sldMkLst>
          <pc:docMk/>
          <pc:sldMk cId="1851896080" sldId="258"/>
        </pc:sldMkLst>
        <pc:spChg chg="del mod">
          <ac:chgData name="Louiza Avraam (2426675)" userId="41a08c26-3936-4e0d-bada-8ba446cf862d" providerId="ADAL" clId="{58D99A1A-E5BC-44DB-9E26-0840D5DE5B5D}" dt="2025-10-12T10:34:40.727" v="477" actId="478"/>
          <ac:spMkLst>
            <pc:docMk/>
            <pc:sldMk cId="1851896080" sldId="258"/>
            <ac:spMk id="2" creationId="{00000000-0000-0000-0000-000000000000}"/>
          </ac:spMkLst>
        </pc:spChg>
        <pc:spChg chg="mod">
          <ac:chgData name="Louiza Avraam (2426675)" userId="41a08c26-3936-4e0d-bada-8ba446cf862d" providerId="ADAL" clId="{58D99A1A-E5BC-44DB-9E26-0840D5DE5B5D}" dt="2025-10-12T18:08:00.329" v="4269" actId="20577"/>
          <ac:spMkLst>
            <pc:docMk/>
            <pc:sldMk cId="1851896080" sldId="258"/>
            <ac:spMk id="3" creationId="{00000000-0000-0000-0000-000000000000}"/>
          </ac:spMkLst>
        </pc:spChg>
      </pc:sldChg>
      <pc:sldChg chg="modSp mod modNotesTx">
        <pc:chgData name="Louiza Avraam (2426675)" userId="41a08c26-3936-4e0d-bada-8ba446cf862d" providerId="ADAL" clId="{58D99A1A-E5BC-44DB-9E26-0840D5DE5B5D}" dt="2025-10-13T04:21:26.357" v="5384"/>
        <pc:sldMkLst>
          <pc:docMk/>
          <pc:sldMk cId="997860157" sldId="259"/>
        </pc:sldMkLst>
        <pc:spChg chg="mod">
          <ac:chgData name="Louiza Avraam (2426675)" userId="41a08c26-3936-4e0d-bada-8ba446cf862d" providerId="ADAL" clId="{58D99A1A-E5BC-44DB-9E26-0840D5DE5B5D}" dt="2025-10-12T17:13:52.827" v="3704" actId="255"/>
          <ac:spMkLst>
            <pc:docMk/>
            <pc:sldMk cId="997860157" sldId="259"/>
            <ac:spMk id="2" creationId="{00000000-0000-0000-0000-000000000000}"/>
          </ac:spMkLst>
        </pc:spChg>
        <pc:spChg chg="mod">
          <ac:chgData name="Louiza Avraam (2426675)" userId="41a08c26-3936-4e0d-bada-8ba446cf862d" providerId="ADAL" clId="{58D99A1A-E5BC-44DB-9E26-0840D5DE5B5D}" dt="2025-10-13T04:21:26.357" v="5384"/>
          <ac:spMkLst>
            <pc:docMk/>
            <pc:sldMk cId="997860157" sldId="259"/>
            <ac:spMk id="3" creationId="{00000000-0000-0000-0000-000000000000}"/>
          </ac:spMkLst>
        </pc:spChg>
      </pc:sldChg>
      <pc:sldChg chg="addSp modSp mod modNotesTx">
        <pc:chgData name="Louiza Avraam (2426675)" userId="41a08c26-3936-4e0d-bada-8ba446cf862d" providerId="ADAL" clId="{58D99A1A-E5BC-44DB-9E26-0840D5DE5B5D}" dt="2025-10-13T04:20:54.802" v="5381" actId="20577"/>
        <pc:sldMkLst>
          <pc:docMk/>
          <pc:sldMk cId="384888077" sldId="260"/>
        </pc:sldMkLst>
        <pc:spChg chg="mod">
          <ac:chgData name="Louiza Avraam (2426675)" userId="41a08c26-3936-4e0d-bada-8ba446cf862d" providerId="ADAL" clId="{58D99A1A-E5BC-44DB-9E26-0840D5DE5B5D}" dt="2025-10-12T17:14:36.277" v="3712" actId="2711"/>
          <ac:spMkLst>
            <pc:docMk/>
            <pc:sldMk cId="384888077" sldId="260"/>
            <ac:spMk id="2" creationId="{00000000-0000-0000-0000-000000000000}"/>
          </ac:spMkLst>
        </pc:spChg>
        <pc:spChg chg="mod">
          <ac:chgData name="Louiza Avraam (2426675)" userId="41a08c26-3936-4e0d-bada-8ba446cf862d" providerId="ADAL" clId="{58D99A1A-E5BC-44DB-9E26-0840D5DE5B5D}" dt="2025-10-13T04:20:54.802" v="5381" actId="20577"/>
          <ac:spMkLst>
            <pc:docMk/>
            <pc:sldMk cId="384888077" sldId="260"/>
            <ac:spMk id="3" creationId="{00000000-0000-0000-0000-000000000000}"/>
          </ac:spMkLst>
        </pc:spChg>
        <pc:spChg chg="add">
          <ac:chgData name="Louiza Avraam (2426675)" userId="41a08c26-3936-4e0d-bada-8ba446cf862d" providerId="ADAL" clId="{58D99A1A-E5BC-44DB-9E26-0840D5DE5B5D}" dt="2025-10-12T16:09:40.790" v="1901"/>
          <ac:spMkLst>
            <pc:docMk/>
            <pc:sldMk cId="384888077" sldId="260"/>
            <ac:spMk id="4" creationId="{6D1F7997-A758-987C-CE0C-A9B4015FC2D2}"/>
          </ac:spMkLst>
        </pc:spChg>
        <pc:spChg chg="add mod">
          <ac:chgData name="Louiza Avraam (2426675)" userId="41a08c26-3936-4e0d-bada-8ba446cf862d" providerId="ADAL" clId="{58D99A1A-E5BC-44DB-9E26-0840D5DE5B5D}" dt="2025-10-12T16:14:55.572" v="1953" actId="14100"/>
          <ac:spMkLst>
            <pc:docMk/>
            <pc:sldMk cId="384888077" sldId="260"/>
            <ac:spMk id="5" creationId="{F783027A-0A7F-54E4-E7AF-8B41F4AD07FC}"/>
          </ac:spMkLst>
        </pc:spChg>
      </pc:sldChg>
      <pc:sldChg chg="addSp delSp modSp mod">
        <pc:chgData name="Louiza Avraam (2426675)" userId="41a08c26-3936-4e0d-bada-8ba446cf862d" providerId="ADAL" clId="{58D99A1A-E5BC-44DB-9E26-0840D5DE5B5D}" dt="2025-10-12T19:18:15.341" v="4537" actId="20577"/>
        <pc:sldMkLst>
          <pc:docMk/>
          <pc:sldMk cId="4237039325" sldId="261"/>
        </pc:sldMkLst>
        <pc:spChg chg="del mod">
          <ac:chgData name="Louiza Avraam (2426675)" userId="41a08c26-3936-4e0d-bada-8ba446cf862d" providerId="ADAL" clId="{58D99A1A-E5BC-44DB-9E26-0840D5DE5B5D}" dt="2025-10-12T14:48:52.774" v="992" actId="478"/>
          <ac:spMkLst>
            <pc:docMk/>
            <pc:sldMk cId="4237039325" sldId="261"/>
            <ac:spMk id="3" creationId="{00000000-0000-0000-0000-000000000000}"/>
          </ac:spMkLst>
        </pc:spChg>
        <pc:spChg chg="add mod">
          <ac:chgData name="Louiza Avraam (2426675)" userId="41a08c26-3936-4e0d-bada-8ba446cf862d" providerId="ADAL" clId="{58D99A1A-E5BC-44DB-9E26-0840D5DE5B5D}" dt="2025-10-12T19:18:15.341" v="4537" actId="20577"/>
          <ac:spMkLst>
            <pc:docMk/>
            <pc:sldMk cId="4237039325" sldId="261"/>
            <ac:spMk id="4" creationId="{B7FDFB43-A9DC-CA2C-FB6A-652F6E12BA5E}"/>
          </ac:spMkLst>
        </pc:spChg>
        <pc:spChg chg="add del mod">
          <ac:chgData name="Louiza Avraam (2426675)" userId="41a08c26-3936-4e0d-bada-8ba446cf862d" providerId="ADAL" clId="{58D99A1A-E5BC-44DB-9E26-0840D5DE5B5D}" dt="2025-10-12T15:06:10.624" v="1232"/>
          <ac:spMkLst>
            <pc:docMk/>
            <pc:sldMk cId="4237039325" sldId="261"/>
            <ac:spMk id="6" creationId="{00000000-0000-0000-0000-000000000000}"/>
          </ac:spMkLst>
        </pc:spChg>
        <pc:spChg chg="mod">
          <ac:chgData name="Louiza Avraam (2426675)" userId="41a08c26-3936-4e0d-bada-8ba446cf862d" providerId="ADAL" clId="{58D99A1A-E5BC-44DB-9E26-0840D5DE5B5D}" dt="2025-10-12T17:15:09.224" v="3717" actId="2711"/>
          <ac:spMkLst>
            <pc:docMk/>
            <pc:sldMk cId="4237039325" sldId="261"/>
            <ac:spMk id="9" creationId="{00000000-0000-0000-0000-000000000000}"/>
          </ac:spMkLst>
        </pc:spChg>
        <pc:picChg chg="add del mod ord">
          <ac:chgData name="Louiza Avraam (2426675)" userId="41a08c26-3936-4e0d-bada-8ba446cf862d" providerId="ADAL" clId="{58D99A1A-E5BC-44DB-9E26-0840D5DE5B5D}" dt="2025-10-12T14:50:06.017" v="1231" actId="34307"/>
          <ac:picMkLst>
            <pc:docMk/>
            <pc:sldMk cId="4237039325" sldId="261"/>
            <ac:picMk id="2" creationId="{5E2DAA9F-2628-5EBC-911B-93CCECD051DB}"/>
          </ac:picMkLst>
        </pc:picChg>
      </pc:sldChg>
      <pc:sldChg chg="addSp delSp modSp mod">
        <pc:chgData name="Louiza Avraam (2426675)" userId="41a08c26-3936-4e0d-bada-8ba446cf862d" providerId="ADAL" clId="{58D99A1A-E5BC-44DB-9E26-0840D5DE5B5D}" dt="2025-10-13T04:17:22.920" v="5363" actId="20577"/>
        <pc:sldMkLst>
          <pc:docMk/>
          <pc:sldMk cId="3514341159" sldId="262"/>
        </pc:sldMkLst>
        <pc:spChg chg="mod">
          <ac:chgData name="Louiza Avraam (2426675)" userId="41a08c26-3936-4e0d-bada-8ba446cf862d" providerId="ADAL" clId="{58D99A1A-E5BC-44DB-9E26-0840D5DE5B5D}" dt="2025-10-12T17:16:00.460" v="3728" actId="2711"/>
          <ac:spMkLst>
            <pc:docMk/>
            <pc:sldMk cId="3514341159" sldId="262"/>
            <ac:spMk id="2" creationId="{00000000-0000-0000-0000-000000000000}"/>
          </ac:spMkLst>
        </pc:spChg>
        <pc:spChg chg="del mod">
          <ac:chgData name="Louiza Avraam (2426675)" userId="41a08c26-3936-4e0d-bada-8ba446cf862d" providerId="ADAL" clId="{58D99A1A-E5BC-44DB-9E26-0840D5DE5B5D}" dt="2025-10-12T15:10:56.496" v="1295"/>
          <ac:spMkLst>
            <pc:docMk/>
            <pc:sldMk cId="3514341159" sldId="262"/>
            <ac:spMk id="3" creationId="{00000000-0000-0000-0000-000000000000}"/>
          </ac:spMkLst>
        </pc:spChg>
        <pc:spChg chg="add mod">
          <ac:chgData name="Louiza Avraam (2426675)" userId="41a08c26-3936-4e0d-bada-8ba446cf862d" providerId="ADAL" clId="{58D99A1A-E5BC-44DB-9E26-0840D5DE5B5D}" dt="2025-10-13T04:17:22.920" v="5363" actId="20577"/>
          <ac:spMkLst>
            <pc:docMk/>
            <pc:sldMk cId="3514341159" sldId="262"/>
            <ac:spMk id="4" creationId="{65B55214-B392-981D-2E02-85090C9B516F}"/>
          </ac:spMkLst>
        </pc:spChg>
      </pc:sldChg>
      <pc:sldChg chg="addSp delSp modSp mod">
        <pc:chgData name="Louiza Avraam (2426675)" userId="41a08c26-3936-4e0d-bada-8ba446cf862d" providerId="ADAL" clId="{58D99A1A-E5BC-44DB-9E26-0840D5DE5B5D}" dt="2025-10-13T04:15:22.425" v="5353" actId="20577"/>
        <pc:sldMkLst>
          <pc:docMk/>
          <pc:sldMk cId="3046085847" sldId="263"/>
        </pc:sldMkLst>
        <pc:spChg chg="mod">
          <ac:chgData name="Louiza Avraam (2426675)" userId="41a08c26-3936-4e0d-bada-8ba446cf862d" providerId="ADAL" clId="{58D99A1A-E5BC-44DB-9E26-0840D5DE5B5D}" dt="2025-10-12T17:17:09.795" v="3740" actId="2711"/>
          <ac:spMkLst>
            <pc:docMk/>
            <pc:sldMk cId="3046085847" sldId="263"/>
            <ac:spMk id="2" creationId="{00000000-0000-0000-0000-000000000000}"/>
          </ac:spMkLst>
        </pc:spChg>
        <pc:spChg chg="del mod">
          <ac:chgData name="Louiza Avraam (2426675)" userId="41a08c26-3936-4e0d-bada-8ba446cf862d" providerId="ADAL" clId="{58D99A1A-E5BC-44DB-9E26-0840D5DE5B5D}" dt="2025-10-12T15:13:17.009" v="1361"/>
          <ac:spMkLst>
            <pc:docMk/>
            <pc:sldMk cId="3046085847" sldId="263"/>
            <ac:spMk id="3" creationId="{00000000-0000-0000-0000-000000000000}"/>
          </ac:spMkLst>
        </pc:spChg>
        <pc:spChg chg="add mod">
          <ac:chgData name="Louiza Avraam (2426675)" userId="41a08c26-3936-4e0d-bada-8ba446cf862d" providerId="ADAL" clId="{58D99A1A-E5BC-44DB-9E26-0840D5DE5B5D}" dt="2025-10-13T04:15:22.425" v="5353" actId="20577"/>
          <ac:spMkLst>
            <pc:docMk/>
            <pc:sldMk cId="3046085847" sldId="263"/>
            <ac:spMk id="4" creationId="{EF53F9F3-BDC9-54B4-929A-BC5AC9C23CF1}"/>
          </ac:spMkLst>
        </pc:spChg>
      </pc:sldChg>
      <pc:sldChg chg="addSp delSp modSp del mod">
        <pc:chgData name="Louiza Avraam (2426675)" userId="41a08c26-3936-4e0d-bada-8ba446cf862d" providerId="ADAL" clId="{58D99A1A-E5BC-44DB-9E26-0840D5DE5B5D}" dt="2025-10-13T02:57:26.828" v="4785" actId="2696"/>
        <pc:sldMkLst>
          <pc:docMk/>
          <pc:sldMk cId="411993636" sldId="264"/>
        </pc:sldMkLst>
        <pc:spChg chg="mod">
          <ac:chgData name="Louiza Avraam (2426675)" userId="41a08c26-3936-4e0d-bada-8ba446cf862d" providerId="ADAL" clId="{58D99A1A-E5BC-44DB-9E26-0840D5DE5B5D}" dt="2025-10-13T02:56:02.131" v="4784" actId="20577"/>
          <ac:spMkLst>
            <pc:docMk/>
            <pc:sldMk cId="411993636" sldId="264"/>
            <ac:spMk id="2" creationId="{00000000-0000-0000-0000-000000000000}"/>
          </ac:spMkLst>
        </pc:spChg>
        <pc:spChg chg="add mod">
          <ac:chgData name="Louiza Avraam (2426675)" userId="41a08c26-3936-4e0d-bada-8ba446cf862d" providerId="ADAL" clId="{58D99A1A-E5BC-44DB-9E26-0840D5DE5B5D}" dt="2025-10-12T17:55:54.305" v="3962" actId="20577"/>
          <ac:spMkLst>
            <pc:docMk/>
            <pc:sldMk cId="411993636" sldId="264"/>
            <ac:spMk id="3" creationId="{88A6E655-258F-6EF8-306A-2A53A41B16EB}"/>
          </ac:spMkLst>
        </pc:spChg>
        <pc:spChg chg="del mod">
          <ac:chgData name="Louiza Avraam (2426675)" userId="41a08c26-3936-4e0d-bada-8ba446cf862d" providerId="ADAL" clId="{58D99A1A-E5BC-44DB-9E26-0840D5DE5B5D}" dt="2025-10-12T15:15:08.975" v="1406"/>
          <ac:spMkLst>
            <pc:docMk/>
            <pc:sldMk cId="411993636" sldId="264"/>
            <ac:spMk id="4" creationId="{00000000-0000-0000-0000-000000000000}"/>
          </ac:spMkLst>
        </pc:spChg>
        <pc:spChg chg="del mod">
          <ac:chgData name="Louiza Avraam (2426675)" userId="41a08c26-3936-4e0d-bada-8ba446cf862d" providerId="ADAL" clId="{58D99A1A-E5BC-44DB-9E26-0840D5DE5B5D}" dt="2025-10-12T15:15:25.147" v="1408" actId="478"/>
          <ac:spMkLst>
            <pc:docMk/>
            <pc:sldMk cId="411993636" sldId="264"/>
            <ac:spMk id="5" creationId="{00000000-0000-0000-0000-000000000000}"/>
          </ac:spMkLst>
        </pc:spChg>
      </pc:sldChg>
      <pc:sldChg chg="addSp delSp modSp mod">
        <pc:chgData name="Louiza Avraam (2426675)" userId="41a08c26-3936-4e0d-bada-8ba446cf862d" providerId="ADAL" clId="{58D99A1A-E5BC-44DB-9E26-0840D5DE5B5D}" dt="2025-10-13T04:13:19.563" v="5343" actId="2711"/>
        <pc:sldMkLst>
          <pc:docMk/>
          <pc:sldMk cId="2822598965" sldId="265"/>
        </pc:sldMkLst>
        <pc:spChg chg="mod">
          <ac:chgData name="Louiza Avraam (2426675)" userId="41a08c26-3936-4e0d-bada-8ba446cf862d" providerId="ADAL" clId="{58D99A1A-E5BC-44DB-9E26-0840D5DE5B5D}" dt="2025-10-12T18:01:41.111" v="4134" actId="20577"/>
          <ac:spMkLst>
            <pc:docMk/>
            <pc:sldMk cId="2822598965" sldId="265"/>
            <ac:spMk id="2" creationId="{00000000-0000-0000-0000-000000000000}"/>
          </ac:spMkLst>
        </pc:spChg>
        <pc:spChg chg="del mod">
          <ac:chgData name="Louiza Avraam (2426675)" userId="41a08c26-3936-4e0d-bada-8ba446cf862d" providerId="ADAL" clId="{58D99A1A-E5BC-44DB-9E26-0840D5DE5B5D}" dt="2025-10-12T15:16:44.665" v="1473"/>
          <ac:spMkLst>
            <pc:docMk/>
            <pc:sldMk cId="2822598965" sldId="265"/>
            <ac:spMk id="3" creationId="{00000000-0000-0000-0000-000000000000}"/>
          </ac:spMkLst>
        </pc:spChg>
        <pc:spChg chg="add mod">
          <ac:chgData name="Louiza Avraam (2426675)" userId="41a08c26-3936-4e0d-bada-8ba446cf862d" providerId="ADAL" clId="{58D99A1A-E5BC-44DB-9E26-0840D5DE5B5D}" dt="2025-10-13T04:13:19.563" v="5343" actId="2711"/>
          <ac:spMkLst>
            <pc:docMk/>
            <pc:sldMk cId="2822598965" sldId="265"/>
            <ac:spMk id="4" creationId="{14C671FE-68D1-904A-5E44-9A46DEAE7FD4}"/>
          </ac:spMkLst>
        </pc:spChg>
        <pc:spChg chg="add del mod">
          <ac:chgData name="Louiza Avraam (2426675)" userId="41a08c26-3936-4e0d-bada-8ba446cf862d" providerId="ADAL" clId="{58D99A1A-E5BC-44DB-9E26-0840D5DE5B5D}" dt="2025-10-12T16:29:10.073" v="2866" actId="478"/>
          <ac:spMkLst>
            <pc:docMk/>
            <pc:sldMk cId="2822598965" sldId="265"/>
            <ac:spMk id="5" creationId="{69E7EDA5-A155-FC10-525F-81685EC5B8BA}"/>
          </ac:spMkLst>
        </pc:spChg>
        <pc:spChg chg="add del mod">
          <ac:chgData name="Louiza Avraam (2426675)" userId="41a08c26-3936-4e0d-bada-8ba446cf862d" providerId="ADAL" clId="{58D99A1A-E5BC-44DB-9E26-0840D5DE5B5D}" dt="2025-10-12T16:28:30.085" v="2855" actId="478"/>
          <ac:spMkLst>
            <pc:docMk/>
            <pc:sldMk cId="2822598965" sldId="265"/>
            <ac:spMk id="6" creationId="{7CF48C7C-308E-8B26-F1DC-81C593AD9E6B}"/>
          </ac:spMkLst>
        </pc:spChg>
        <pc:spChg chg="add del mod">
          <ac:chgData name="Louiza Avraam (2426675)" userId="41a08c26-3936-4e0d-bada-8ba446cf862d" providerId="ADAL" clId="{58D99A1A-E5BC-44DB-9E26-0840D5DE5B5D}" dt="2025-10-12T16:28:58.284" v="2863" actId="478"/>
          <ac:spMkLst>
            <pc:docMk/>
            <pc:sldMk cId="2822598965" sldId="265"/>
            <ac:spMk id="7" creationId="{89A15BEA-5339-6AF6-1C0F-B3AEE8C7CD99}"/>
          </ac:spMkLst>
        </pc:spChg>
      </pc:sldChg>
      <pc:sldChg chg="addSp delSp modSp mod">
        <pc:chgData name="Louiza Avraam (2426675)" userId="41a08c26-3936-4e0d-bada-8ba446cf862d" providerId="ADAL" clId="{58D99A1A-E5BC-44DB-9E26-0840D5DE5B5D}" dt="2025-10-13T03:07:53.469" v="4910" actId="20577"/>
        <pc:sldMkLst>
          <pc:docMk/>
          <pc:sldMk cId="4155348868" sldId="266"/>
        </pc:sldMkLst>
        <pc:spChg chg="mod">
          <ac:chgData name="Louiza Avraam (2426675)" userId="41a08c26-3936-4e0d-bada-8ba446cf862d" providerId="ADAL" clId="{58D99A1A-E5BC-44DB-9E26-0840D5DE5B5D}" dt="2025-10-13T03:05:24.551" v="4837" actId="20577"/>
          <ac:spMkLst>
            <pc:docMk/>
            <pc:sldMk cId="4155348868" sldId="266"/>
            <ac:spMk id="2" creationId="{00000000-0000-0000-0000-000000000000}"/>
          </ac:spMkLst>
        </pc:spChg>
        <pc:spChg chg="del mod">
          <ac:chgData name="Louiza Avraam (2426675)" userId="41a08c26-3936-4e0d-bada-8ba446cf862d" providerId="ADAL" clId="{58D99A1A-E5BC-44DB-9E26-0840D5DE5B5D}" dt="2025-10-12T15:18:18.907" v="1536"/>
          <ac:spMkLst>
            <pc:docMk/>
            <pc:sldMk cId="4155348868" sldId="266"/>
            <ac:spMk id="3" creationId="{00000000-0000-0000-0000-000000000000}"/>
          </ac:spMkLst>
        </pc:spChg>
        <pc:spChg chg="add mod">
          <ac:chgData name="Louiza Avraam (2426675)" userId="41a08c26-3936-4e0d-bada-8ba446cf862d" providerId="ADAL" clId="{58D99A1A-E5BC-44DB-9E26-0840D5DE5B5D}" dt="2025-10-13T03:07:53.469" v="4910" actId="20577"/>
          <ac:spMkLst>
            <pc:docMk/>
            <pc:sldMk cId="4155348868" sldId="266"/>
            <ac:spMk id="4" creationId="{DA89B6C6-27CF-C204-C8D3-73237D369E21}"/>
          </ac:spMkLst>
        </pc:spChg>
      </pc:sldChg>
      <pc:sldChg chg="addSp delSp modSp mod">
        <pc:chgData name="Louiza Avraam (2426675)" userId="41a08c26-3936-4e0d-bada-8ba446cf862d" providerId="ADAL" clId="{58D99A1A-E5BC-44DB-9E26-0840D5DE5B5D}" dt="2025-10-12T18:15:36.423" v="4287" actId="20577"/>
        <pc:sldMkLst>
          <pc:docMk/>
          <pc:sldMk cId="3389132344" sldId="267"/>
        </pc:sldMkLst>
        <pc:spChg chg="mod">
          <ac:chgData name="Louiza Avraam (2426675)" userId="41a08c26-3936-4e0d-bada-8ba446cf862d" providerId="ADAL" clId="{58D99A1A-E5BC-44DB-9E26-0840D5DE5B5D}" dt="2025-10-12T17:21:56.142" v="3812" actId="2711"/>
          <ac:spMkLst>
            <pc:docMk/>
            <pc:sldMk cId="3389132344" sldId="267"/>
            <ac:spMk id="2" creationId="{00000000-0000-0000-0000-000000000000}"/>
          </ac:spMkLst>
        </pc:spChg>
        <pc:spChg chg="add mod">
          <ac:chgData name="Louiza Avraam (2426675)" userId="41a08c26-3936-4e0d-bada-8ba446cf862d" providerId="ADAL" clId="{58D99A1A-E5BC-44DB-9E26-0840D5DE5B5D}" dt="2025-10-12T18:15:36.423" v="4287" actId="20577"/>
          <ac:spMkLst>
            <pc:docMk/>
            <pc:sldMk cId="3389132344" sldId="267"/>
            <ac:spMk id="3" creationId="{87646D1E-2F54-CDE7-A56C-DC0ED796135E}"/>
          </ac:spMkLst>
        </pc:spChg>
        <pc:spChg chg="del mod">
          <ac:chgData name="Louiza Avraam (2426675)" userId="41a08c26-3936-4e0d-bada-8ba446cf862d" providerId="ADAL" clId="{58D99A1A-E5BC-44DB-9E26-0840D5DE5B5D}" dt="2025-10-12T15:18:44.256" v="1538"/>
          <ac:spMkLst>
            <pc:docMk/>
            <pc:sldMk cId="3389132344" sldId="267"/>
            <ac:spMk id="4" creationId="{00000000-0000-0000-0000-000000000000}"/>
          </ac:spMkLst>
        </pc:spChg>
        <pc:spChg chg="del mod">
          <ac:chgData name="Louiza Avraam (2426675)" userId="41a08c26-3936-4e0d-bada-8ba446cf862d" providerId="ADAL" clId="{58D99A1A-E5BC-44DB-9E26-0840D5DE5B5D}" dt="2025-10-12T15:18:52.889" v="1540" actId="478"/>
          <ac:spMkLst>
            <pc:docMk/>
            <pc:sldMk cId="3389132344" sldId="267"/>
            <ac:spMk id="5" creationId="{00000000-0000-0000-0000-000000000000}"/>
          </ac:spMkLst>
        </pc:spChg>
      </pc:sldChg>
      <pc:sldChg chg="modSp mod">
        <pc:chgData name="Louiza Avraam (2426675)" userId="41a08c26-3936-4e0d-bada-8ba446cf862d" providerId="ADAL" clId="{58D99A1A-E5BC-44DB-9E26-0840D5DE5B5D}" dt="2025-10-13T04:30:44.917" v="5430" actId="20577"/>
        <pc:sldMkLst>
          <pc:docMk/>
          <pc:sldMk cId="1531528155" sldId="268"/>
        </pc:sldMkLst>
        <pc:spChg chg="mod">
          <ac:chgData name="Louiza Avraam (2426675)" userId="41a08c26-3936-4e0d-bada-8ba446cf862d" providerId="ADAL" clId="{58D99A1A-E5BC-44DB-9E26-0840D5DE5B5D}" dt="2025-10-12T17:22:16.348" v="3815" actId="2711"/>
          <ac:spMkLst>
            <pc:docMk/>
            <pc:sldMk cId="1531528155" sldId="268"/>
            <ac:spMk id="2" creationId="{00000000-0000-0000-0000-000000000000}"/>
          </ac:spMkLst>
        </pc:spChg>
        <pc:spChg chg="mod">
          <ac:chgData name="Louiza Avraam (2426675)" userId="41a08c26-3936-4e0d-bada-8ba446cf862d" providerId="ADAL" clId="{58D99A1A-E5BC-44DB-9E26-0840D5DE5B5D}" dt="2025-10-13T04:30:44.917" v="5430" actId="20577"/>
          <ac:spMkLst>
            <pc:docMk/>
            <pc:sldMk cId="1531528155" sldId="268"/>
            <ac:spMk id="3" creationId="{00000000-0000-0000-0000-000000000000}"/>
          </ac:spMkLst>
        </pc:spChg>
      </pc:sldChg>
      <pc:sldChg chg="addSp delSp modSp new del mod">
        <pc:chgData name="Louiza Avraam (2426675)" userId="41a08c26-3936-4e0d-bada-8ba446cf862d" providerId="ADAL" clId="{58D99A1A-E5BC-44DB-9E26-0840D5DE5B5D}" dt="2025-10-12T16:13:23.014" v="1932" actId="680"/>
        <pc:sldMkLst>
          <pc:docMk/>
          <pc:sldMk cId="1127946076" sldId="269"/>
        </pc:sldMkLst>
        <pc:spChg chg="add del mod">
          <ac:chgData name="Louiza Avraam (2426675)" userId="41a08c26-3936-4e0d-bada-8ba446cf862d" providerId="ADAL" clId="{58D99A1A-E5BC-44DB-9E26-0840D5DE5B5D}" dt="2025-10-12T16:13:21.737" v="1931"/>
          <ac:spMkLst>
            <pc:docMk/>
            <pc:sldMk cId="1127946076" sldId="269"/>
            <ac:spMk id="3" creationId="{4AB21FD8-EA17-E9D3-21DD-7275811895DF}"/>
          </ac:spMkLst>
        </pc:spChg>
        <pc:spChg chg="add mod">
          <ac:chgData name="Louiza Avraam (2426675)" userId="41a08c26-3936-4e0d-bada-8ba446cf862d" providerId="ADAL" clId="{58D99A1A-E5BC-44DB-9E26-0840D5DE5B5D}" dt="2025-10-12T16:10:55.261" v="1908"/>
          <ac:spMkLst>
            <pc:docMk/>
            <pc:sldMk cId="1127946076" sldId="269"/>
            <ac:spMk id="4" creationId="{6A1B6816-780B-6C25-5933-E74B7A84053E}"/>
          </ac:spMkLst>
        </pc:spChg>
        <pc:spChg chg="add mod">
          <ac:chgData name="Louiza Avraam (2426675)" userId="41a08c26-3936-4e0d-bada-8ba446cf862d" providerId="ADAL" clId="{58D99A1A-E5BC-44DB-9E26-0840D5DE5B5D}" dt="2025-10-12T16:13:21.737" v="1931"/>
          <ac:spMkLst>
            <pc:docMk/>
            <pc:sldMk cId="1127946076" sldId="269"/>
            <ac:spMk id="5" creationId="{FBB785D6-9A37-B726-5C57-521C5C517D85}"/>
          </ac:spMkLst>
        </pc:spChg>
        <pc:spChg chg="add">
          <ac:chgData name="Louiza Avraam (2426675)" userId="41a08c26-3936-4e0d-bada-8ba446cf862d" providerId="ADAL" clId="{58D99A1A-E5BC-44DB-9E26-0840D5DE5B5D}" dt="2025-10-12T16:11:24.367" v="1911"/>
          <ac:spMkLst>
            <pc:docMk/>
            <pc:sldMk cId="1127946076" sldId="269"/>
            <ac:spMk id="6" creationId="{F09F1C64-ED65-23C8-52A7-921E079DB592}"/>
          </ac:spMkLst>
        </pc:spChg>
        <pc:spChg chg="add mod">
          <ac:chgData name="Louiza Avraam (2426675)" userId="41a08c26-3936-4e0d-bada-8ba446cf862d" providerId="ADAL" clId="{58D99A1A-E5BC-44DB-9E26-0840D5DE5B5D}" dt="2025-10-12T16:11:49.344" v="1914"/>
          <ac:spMkLst>
            <pc:docMk/>
            <pc:sldMk cId="1127946076" sldId="269"/>
            <ac:spMk id="7" creationId="{A188A9E8-2B51-F307-D260-BAA45E0035BD}"/>
          </ac:spMkLst>
        </pc:spChg>
        <pc:spChg chg="add">
          <ac:chgData name="Louiza Avraam (2426675)" userId="41a08c26-3936-4e0d-bada-8ba446cf862d" providerId="ADAL" clId="{58D99A1A-E5BC-44DB-9E26-0840D5DE5B5D}" dt="2025-10-12T16:11:43.046" v="1913"/>
          <ac:spMkLst>
            <pc:docMk/>
            <pc:sldMk cId="1127946076" sldId="269"/>
            <ac:spMk id="8" creationId="{BE1EBDB7-EAF6-8166-831C-9D979C9AE10B}"/>
          </ac:spMkLst>
        </pc:spChg>
        <pc:spChg chg="add">
          <ac:chgData name="Louiza Avraam (2426675)" userId="41a08c26-3936-4e0d-bada-8ba446cf862d" providerId="ADAL" clId="{58D99A1A-E5BC-44DB-9E26-0840D5DE5B5D}" dt="2025-10-12T16:12:01.369" v="1920"/>
          <ac:spMkLst>
            <pc:docMk/>
            <pc:sldMk cId="1127946076" sldId="269"/>
            <ac:spMk id="9" creationId="{3CEA1122-98F4-7358-DC37-96E40698D6AB}"/>
          </ac:spMkLst>
        </pc:spChg>
        <pc:spChg chg="add mod">
          <ac:chgData name="Louiza Avraam (2426675)" userId="41a08c26-3936-4e0d-bada-8ba446cf862d" providerId="ADAL" clId="{58D99A1A-E5BC-44DB-9E26-0840D5DE5B5D}" dt="2025-10-12T16:12:20.404" v="1923" actId="14100"/>
          <ac:spMkLst>
            <pc:docMk/>
            <pc:sldMk cId="1127946076" sldId="269"/>
            <ac:spMk id="10" creationId="{FF120C9F-28C2-6906-282F-E31A4C057196}"/>
          </ac:spMkLst>
        </pc:spChg>
        <pc:spChg chg="add">
          <ac:chgData name="Louiza Avraam (2426675)" userId="41a08c26-3936-4e0d-bada-8ba446cf862d" providerId="ADAL" clId="{58D99A1A-E5BC-44DB-9E26-0840D5DE5B5D}" dt="2025-10-12T16:12:33.034" v="1928"/>
          <ac:spMkLst>
            <pc:docMk/>
            <pc:sldMk cId="1127946076" sldId="269"/>
            <ac:spMk id="11" creationId="{B64B3AF2-2491-82B7-E2C6-7463FFE7D50C}"/>
          </ac:spMkLst>
        </pc:spChg>
        <pc:spChg chg="add">
          <ac:chgData name="Louiza Avraam (2426675)" userId="41a08c26-3936-4e0d-bada-8ba446cf862d" providerId="ADAL" clId="{58D99A1A-E5BC-44DB-9E26-0840D5DE5B5D}" dt="2025-10-12T16:12:47.472" v="1929"/>
          <ac:spMkLst>
            <pc:docMk/>
            <pc:sldMk cId="1127946076" sldId="269"/>
            <ac:spMk id="12" creationId="{DE5D2692-8094-CCA8-7B71-90A16B5EC906}"/>
          </ac:spMkLst>
        </pc:spChg>
      </pc:sldChg>
      <pc:sldChg chg="del">
        <pc:chgData name="Louiza Avraam (2426675)" userId="41a08c26-3936-4e0d-bada-8ba446cf862d" providerId="ADAL" clId="{58D99A1A-E5BC-44DB-9E26-0840D5DE5B5D}" dt="2025-10-12T14:40:50.048" v="534" actId="2696"/>
        <pc:sldMkLst>
          <pc:docMk/>
          <pc:sldMk cId="3809512885" sldId="269"/>
        </pc:sldMkLst>
      </pc:sldChg>
      <pc:sldChg chg="del">
        <pc:chgData name="Louiza Avraam (2426675)" userId="41a08c26-3936-4e0d-bada-8ba446cf862d" providerId="ADAL" clId="{58D99A1A-E5BC-44DB-9E26-0840D5DE5B5D}" dt="2025-10-12T14:40:53.894" v="535" actId="2696"/>
        <pc:sldMkLst>
          <pc:docMk/>
          <pc:sldMk cId="687654895" sldId="270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E3387C1-8EFB-44F7-8485-D662F1CF7333}" type="datetime1">
              <a:rPr lang="en-GB" smtClean="0"/>
              <a:t>13/10/2025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64E50CC-F33A-4EF4-9F12-93EC4A21A0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329507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88D6434E-09F1-48C0-A525-B5A7008B7802}" type="datetime1">
              <a:rPr lang="en-GB" noProof="0" smtClean="0"/>
              <a:t>13/10/2025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2674CE4-FBD8-4481-AEFB-CA53E599A745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73268184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32674CE4-FBD8-4481-AEFB-CA53E599A745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79742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indent="0" rtl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F2FD335-6D8E-486A-8F5F-DFC7325903FF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8670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F2FD335-6D8E-486A-8F5F-DFC7325903FF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58711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  <a:p>
            <a:pPr rtl="0"/>
            <a:endParaRPr lang="en-GB" dirty="0"/>
          </a:p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F2FD335-6D8E-486A-8F5F-DFC7325903FF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94413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10505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35577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800B302-F4DC-4547-9C74-CF794137D166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86555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368633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666033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63842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14844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0" y="0"/>
            <a:ext cx="12192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3" name="Rectangle 22"/>
          <p:cNvSpPr/>
          <p:nvPr/>
        </p:nvSpPr>
        <p:spPr>
          <a:xfrm flipV="1">
            <a:off x="7213577" y="3810001"/>
            <a:ext cx="4978425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4" name="Rectangle 23"/>
          <p:cNvSpPr/>
          <p:nvPr/>
        </p:nvSpPr>
        <p:spPr>
          <a:xfrm flipV="1">
            <a:off x="7213601" y="3897010"/>
            <a:ext cx="49784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5" name="Rectangle 24"/>
          <p:cNvSpPr/>
          <p:nvPr/>
        </p:nvSpPr>
        <p:spPr>
          <a:xfrm flipV="1">
            <a:off x="7213601" y="4115167"/>
            <a:ext cx="49784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6" name="Rectangle 25"/>
          <p:cNvSpPr/>
          <p:nvPr/>
        </p:nvSpPr>
        <p:spPr>
          <a:xfrm flipV="1">
            <a:off x="7213600" y="4164403"/>
            <a:ext cx="262128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7" name="Rectangle 26"/>
          <p:cNvSpPr/>
          <p:nvPr/>
        </p:nvSpPr>
        <p:spPr>
          <a:xfrm flipV="1">
            <a:off x="7213600" y="4199572"/>
            <a:ext cx="262128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7213600" y="3962400"/>
            <a:ext cx="408432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9835343" y="4060983"/>
            <a:ext cx="21336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12192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10" name="Rectangle 9"/>
          <p:cNvSpPr/>
          <p:nvPr/>
        </p:nvSpPr>
        <p:spPr>
          <a:xfrm>
            <a:off x="1" y="3675528"/>
            <a:ext cx="12192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11" name="Rectangle 10"/>
          <p:cNvSpPr/>
          <p:nvPr/>
        </p:nvSpPr>
        <p:spPr>
          <a:xfrm flipV="1">
            <a:off x="8552068" y="3643090"/>
            <a:ext cx="3639933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09600" y="2389009"/>
            <a:ext cx="11277600" cy="1470025"/>
          </a:xfrm>
        </p:spPr>
        <p:txBody>
          <a:bodyPr rtlCol="0"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609600" y="3899938"/>
            <a:ext cx="6604000" cy="1752600"/>
          </a:xfrm>
        </p:spPr>
        <p:txBody>
          <a:bodyPr rtlCol="0"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pPr rtl="0"/>
            <a:r>
              <a:rPr lang="en-GB" noProof="0"/>
              <a:t>Click to edit Master subtitle style</a:t>
            </a:r>
            <a:endParaRPr lang="en-GB" noProof="0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7265116" y="4205288"/>
            <a:ext cx="1727200" cy="457200"/>
          </a:xfrm>
        </p:spPr>
        <p:txBody>
          <a:bodyPr rtlCol="0"/>
          <a:lstStyle>
            <a:lvl1pPr>
              <a:defRPr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9043832" y="4206240"/>
            <a:ext cx="1280160" cy="457200"/>
          </a:xfrm>
        </p:spPr>
        <p:txBody>
          <a:bodyPr rtlCol="0"/>
          <a:lstStyle>
            <a:lvl1pPr>
              <a:defRPr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fld id="{B4AAD351-6347-4318-B935-1E0F1B6A61D6}" type="datetime1">
              <a:rPr lang="en-GB" noProof="0" smtClean="0"/>
              <a:t>13/10/2025</a:t>
            </a:fld>
            <a:endParaRPr lang="en-GB" noProof="0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1093451" y="1136"/>
            <a:ext cx="996949" cy="365760"/>
          </a:xfrm>
        </p:spPr>
        <p:txBody>
          <a:bodyPr rtlCol="0"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601152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1pPr>
              <a:defRPr/>
            </a:lvl1pPr>
            <a:lvl5pPr>
              <a:defRPr/>
            </a:lvl5pPr>
            <a:lvl6pPr>
              <a:defRPr/>
            </a:lvl6pPr>
          </a:lstStyle>
          <a:p>
            <a:pPr lvl="0" rtl="0" eaLnBrk="1" latinLnBrk="0" hangingPunct="1"/>
            <a:r>
              <a:rPr lang="en-GB" noProof="0"/>
              <a:t>Click to edit Master text styles</a:t>
            </a:r>
          </a:p>
          <a:p>
            <a:pPr lvl="1" rtl="0" eaLnBrk="1" latinLnBrk="0" hangingPunct="1"/>
            <a:r>
              <a:rPr lang="en-GB" noProof="0"/>
              <a:t>Second level</a:t>
            </a:r>
          </a:p>
          <a:p>
            <a:pPr lvl="2" rtl="0" eaLnBrk="1" latinLnBrk="0" hangingPunct="1"/>
            <a:r>
              <a:rPr lang="en-GB" noProof="0"/>
              <a:t>Third level</a:t>
            </a:r>
          </a:p>
          <a:p>
            <a:pPr lvl="3" rtl="0" eaLnBrk="1" latinLnBrk="0" hangingPunct="1"/>
            <a:r>
              <a:rPr lang="en-GB" noProof="0"/>
              <a:t>Fourth level</a:t>
            </a:r>
          </a:p>
          <a:p>
            <a:pPr lvl="4" rtl="0" eaLnBrk="1" latinLnBrk="0" hangingPunct="1"/>
            <a:r>
              <a:rPr lang="en-GB" noProof="0"/>
              <a:t>Fifth level</a:t>
            </a:r>
            <a:endParaRPr kumimoji="0"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1F23539-3F81-4F1E-A9B7-5CE0C1986E23}" type="datetime1">
              <a:rPr lang="en-GB" noProof="0" smtClean="0"/>
              <a:t>13/10/2025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594303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1968322"/>
            <a:ext cx="10363200" cy="1362075"/>
          </a:xfrm>
        </p:spPr>
        <p:txBody>
          <a:bodyPr rtlCol="0"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chemeClr val="accent2"/>
                </a:solidFill>
                <a:effectLst/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kumimoji="0"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3367088"/>
            <a:ext cx="10363200" cy="1509712"/>
          </a:xfrm>
        </p:spPr>
        <p:txBody>
          <a:bodyPr rtlCol="0"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rtl="0" eaLnBrk="1" latinLnBrk="0" hangingPunct="1"/>
            <a:r>
              <a:rPr lang="en-GB" noProof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6854DA5-E4EE-42EA-9BC9-3160B1480769}" type="datetime1">
              <a:rPr lang="en-GB" noProof="0" smtClean="0"/>
              <a:t>13/10/2025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705127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249425"/>
            <a:ext cx="5384800" cy="4341875"/>
          </a:xfrm>
        </p:spPr>
        <p:txBody>
          <a:bodyPr rtlCol="0"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 eaLnBrk="1" latinLnBrk="0" hangingPunct="1"/>
            <a:r>
              <a:rPr lang="en-GB" noProof="0"/>
              <a:t>Click to edit Master text styles</a:t>
            </a:r>
          </a:p>
          <a:p>
            <a:pPr lvl="1" rtl="0" eaLnBrk="1" latinLnBrk="0" hangingPunct="1"/>
            <a:r>
              <a:rPr lang="en-GB" noProof="0"/>
              <a:t>Second level</a:t>
            </a:r>
          </a:p>
          <a:p>
            <a:pPr lvl="2" rtl="0" eaLnBrk="1" latinLnBrk="0" hangingPunct="1"/>
            <a:r>
              <a:rPr lang="en-GB" noProof="0"/>
              <a:t>Third level</a:t>
            </a:r>
          </a:p>
          <a:p>
            <a:pPr lvl="3" rtl="0" eaLnBrk="1" latinLnBrk="0" hangingPunct="1"/>
            <a:r>
              <a:rPr lang="en-GB" noProof="0"/>
              <a:t>Fourth level</a:t>
            </a:r>
          </a:p>
          <a:p>
            <a:pPr lvl="4" rtl="0" eaLnBrk="1" latinLnBrk="0" hangingPunct="1"/>
            <a:r>
              <a:rPr lang="en-GB" noProof="0"/>
              <a:t>Fifth level</a:t>
            </a:r>
            <a:endParaRPr kumimoji="0"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2249425"/>
            <a:ext cx="5384800" cy="4341875"/>
          </a:xfrm>
        </p:spPr>
        <p:txBody>
          <a:bodyPr rtlCol="0"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 eaLnBrk="1" latinLnBrk="0" hangingPunct="1"/>
            <a:r>
              <a:rPr lang="en-GB" noProof="0"/>
              <a:t>Click to edit Master text styles</a:t>
            </a:r>
          </a:p>
          <a:p>
            <a:pPr lvl="1" rtl="0" eaLnBrk="1" latinLnBrk="0" hangingPunct="1"/>
            <a:r>
              <a:rPr lang="en-GB" noProof="0"/>
              <a:t>Second level</a:t>
            </a:r>
          </a:p>
          <a:p>
            <a:pPr lvl="2" rtl="0" eaLnBrk="1" latinLnBrk="0" hangingPunct="1"/>
            <a:r>
              <a:rPr lang="en-GB" noProof="0"/>
              <a:t>Third level</a:t>
            </a:r>
          </a:p>
          <a:p>
            <a:pPr lvl="3" rtl="0" eaLnBrk="1" latinLnBrk="0" hangingPunct="1"/>
            <a:r>
              <a:rPr lang="en-GB" noProof="0"/>
              <a:t>Fourth level</a:t>
            </a:r>
          </a:p>
          <a:p>
            <a:pPr lvl="4" rtl="0" eaLnBrk="1" latinLnBrk="0" hangingPunct="1"/>
            <a:r>
              <a:rPr lang="en-GB" noProof="0"/>
              <a:t>Fifth level</a:t>
            </a:r>
            <a:endParaRPr kumimoji="0"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9A1BF5D-7537-4BA8-9976-6302714DE26C}" type="datetime1">
              <a:rPr lang="en-GB" noProof="0" smtClean="0"/>
              <a:t>13/10/2025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46445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0" orient="horz" pos="2160" userDrawn="1">
          <p15:clr>
            <a:srgbClr val="FBAE40"/>
          </p15:clr>
        </p15:guide>
        <p15:guide id="1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1143000"/>
            <a:ext cx="11176000" cy="1069848"/>
          </a:xfrm>
        </p:spPr>
        <p:txBody>
          <a:bodyPr rtlCol="0" anchor="ctr"/>
          <a:lstStyle>
            <a:lvl1pPr>
              <a:defRPr sz="4000" b="0" i="0" cap="none" baseline="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0" y="2244970"/>
            <a:ext cx="5388864" cy="457200"/>
          </a:xfrm>
          <a:solidFill>
            <a:schemeClr val="accent2">
              <a:lumMod val="60000"/>
              <a:lumOff val="4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rtlCol="0"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rtl="0" eaLnBrk="1" latinLnBrk="0" hangingPunct="1"/>
            <a:r>
              <a:rPr lang="en-GB" noProof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508000" y="2708519"/>
            <a:ext cx="5388864" cy="3886200"/>
          </a:xfrm>
        </p:spPr>
        <p:txBody>
          <a:bodyPr rtlCol="0"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 eaLnBrk="1" latinLnBrk="0" hangingPunct="1"/>
            <a:r>
              <a:rPr lang="en-GB" noProof="0"/>
              <a:t>Click to edit Master text styles</a:t>
            </a:r>
          </a:p>
          <a:p>
            <a:pPr lvl="1" rtl="0" eaLnBrk="1" latinLnBrk="0" hangingPunct="1"/>
            <a:r>
              <a:rPr lang="en-GB" noProof="0"/>
              <a:t>Second level</a:t>
            </a:r>
          </a:p>
          <a:p>
            <a:pPr lvl="2" rtl="0" eaLnBrk="1" latinLnBrk="0" hangingPunct="1"/>
            <a:r>
              <a:rPr lang="en-GB" noProof="0"/>
              <a:t>Third level</a:t>
            </a:r>
          </a:p>
          <a:p>
            <a:pPr lvl="3" rtl="0" eaLnBrk="1" latinLnBrk="0" hangingPunct="1"/>
            <a:r>
              <a:rPr lang="en-GB" noProof="0"/>
              <a:t>Fourth level</a:t>
            </a:r>
          </a:p>
          <a:p>
            <a:pPr lvl="4" rtl="0" eaLnBrk="1" latinLnBrk="0" hangingPunct="1"/>
            <a:r>
              <a:rPr lang="en-GB" noProof="0"/>
              <a:t>Fifth level</a:t>
            </a:r>
            <a:endParaRPr kumimoji="0"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294968" y="2244970"/>
            <a:ext cx="5389033" cy="457200"/>
          </a:xfrm>
          <a:solidFill>
            <a:schemeClr val="accent2">
              <a:lumMod val="60000"/>
              <a:lumOff val="4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rtlCol="0"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rtl="0" eaLnBrk="1" latinLnBrk="0" hangingPunct="1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1073" y="2708519"/>
            <a:ext cx="5389033" cy="3886200"/>
          </a:xfrm>
        </p:spPr>
        <p:txBody>
          <a:bodyPr rtlCol="0"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 eaLnBrk="1" latinLnBrk="0" hangingPunct="1"/>
            <a:r>
              <a:rPr lang="en-GB" noProof="0"/>
              <a:t>Click to edit Master text styles</a:t>
            </a:r>
          </a:p>
          <a:p>
            <a:pPr lvl="1" rtl="0" eaLnBrk="1" latinLnBrk="0" hangingPunct="1"/>
            <a:r>
              <a:rPr lang="en-GB" noProof="0"/>
              <a:t>Second level</a:t>
            </a:r>
          </a:p>
          <a:p>
            <a:pPr lvl="2" rtl="0" eaLnBrk="1" latinLnBrk="0" hangingPunct="1"/>
            <a:r>
              <a:rPr lang="en-GB" noProof="0"/>
              <a:t>Third level</a:t>
            </a:r>
          </a:p>
          <a:p>
            <a:pPr lvl="3" rtl="0" eaLnBrk="1" latinLnBrk="0" hangingPunct="1"/>
            <a:r>
              <a:rPr lang="en-GB" noProof="0"/>
              <a:t>Fourth level</a:t>
            </a:r>
          </a:p>
          <a:p>
            <a:pPr lvl="4" rtl="0" eaLnBrk="1" latinLnBrk="0" hangingPunct="1"/>
            <a:r>
              <a:rPr lang="en-GB" noProof="0"/>
              <a:t>Fifth level</a:t>
            </a:r>
            <a:endParaRPr kumimoji="0" lang="en-GB" noProof="0" dirty="0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F8E4797-21F6-4D41-B035-97FEABB63BCE}" type="datetime1">
              <a:rPr lang="en-GB" noProof="0" smtClean="0"/>
              <a:t>13/10/2025</a:t>
            </a:fld>
            <a:endParaRPr lang="en-GB" noProof="0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70716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9848"/>
          </a:xfrm>
        </p:spPr>
        <p:txBody>
          <a:bodyPr rtlCol="0"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7010400" y="612648"/>
            <a:ext cx="1767840" cy="457200"/>
          </a:xfrm>
        </p:spPr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778240" y="612648"/>
            <a:ext cx="1276352" cy="457200"/>
          </a:xfrm>
        </p:spPr>
        <p:txBody>
          <a:bodyPr rtlCol="0"/>
          <a:lstStyle/>
          <a:p>
            <a:pPr rtl="0"/>
            <a:fld id="{4EC45D07-A3FD-40EE-BB45-F5E3D0F2E1C8}" type="datetime1">
              <a:rPr lang="en-GB" noProof="0" smtClean="0"/>
              <a:t>13/10/2025</a:t>
            </a:fld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899648" y="2272"/>
            <a:ext cx="1016000" cy="365760"/>
          </a:xfrm>
        </p:spPr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821952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0FFDAF9-DFA9-4947-9568-03347A66D233}" type="datetime1">
              <a:rPr lang="en-GB" noProof="0" smtClean="0"/>
              <a:t>13/10/2025</a:t>
            </a:fld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135695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7137995" y="1101970"/>
            <a:ext cx="4511040" cy="877824"/>
          </a:xfrm>
        </p:spPr>
        <p:txBody>
          <a:bodyPr rtlCol="0" anchor="b"/>
          <a:lstStyle>
            <a:lvl1pPr algn="l">
              <a:buNone/>
              <a:defRPr sz="1800" b="1"/>
            </a:lvl1pPr>
          </a:lstStyle>
          <a:p>
            <a:pPr rtl="0"/>
            <a:r>
              <a:rPr lang="en-GB" noProof="0" dirty="0"/>
              <a:t>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03200" y="776287"/>
            <a:ext cx="6803136" cy="5805083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rtl="0" eaLnBrk="1" latinLnBrk="0" hangingPunct="1"/>
            <a:r>
              <a:rPr lang="en-GB" noProof="0"/>
              <a:t>Click to edit Master text styles</a:t>
            </a:r>
          </a:p>
          <a:p>
            <a:pPr lvl="1" rtl="0" eaLnBrk="1" latinLnBrk="0" hangingPunct="1"/>
            <a:r>
              <a:rPr lang="en-GB" noProof="0"/>
              <a:t>Second level</a:t>
            </a:r>
          </a:p>
          <a:p>
            <a:pPr lvl="2" rtl="0" eaLnBrk="1" latinLnBrk="0" hangingPunct="1"/>
            <a:r>
              <a:rPr lang="en-GB" noProof="0"/>
              <a:t>Third level</a:t>
            </a:r>
          </a:p>
          <a:p>
            <a:pPr lvl="3" rtl="0" eaLnBrk="1" latinLnBrk="0" hangingPunct="1"/>
            <a:r>
              <a:rPr lang="en-GB" noProof="0"/>
              <a:t>Fourth level</a:t>
            </a:r>
          </a:p>
          <a:p>
            <a:pPr lvl="4" rtl="0" eaLnBrk="1" latinLnBrk="0" hangingPunct="1"/>
            <a:r>
              <a:rPr lang="en-GB" noProof="0"/>
              <a:t>Fifth level</a:t>
            </a:r>
            <a:endParaRPr kumimoji="0"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7137995" y="2010727"/>
            <a:ext cx="4511040" cy="4580573"/>
          </a:xfrm>
        </p:spPr>
        <p:txBody>
          <a:bodyPr rtlCol="0"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rtl="0" eaLnBrk="1" latinLnBrk="0" hangingPunct="1"/>
            <a:r>
              <a:rPr lang="en-GB" noProof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89D711C-098E-40E1-BE23-CFCA1FAB8359}" type="datetime1">
              <a:rPr lang="en-GB" noProof="0" smtClean="0"/>
              <a:t>13/10/2025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98685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53913" y="1109161"/>
            <a:ext cx="782404" cy="4681637"/>
          </a:xfrm>
        </p:spPr>
        <p:txBody>
          <a:bodyPr vert="vert270" lIns="45720" tIns="0" rIns="45720" rtlCol="0" anchor="t"/>
          <a:lstStyle>
            <a:lvl1pPr algn="ctr">
              <a:buNone/>
              <a:defRPr sz="2000" b="1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38228" y="1143000"/>
            <a:ext cx="6096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 rtlCol="0"/>
          <a:lstStyle>
            <a:lvl1pPr marL="0" indent="0">
              <a:buNone/>
              <a:defRPr sz="3200"/>
            </a:lvl1pPr>
          </a:lstStyle>
          <a:p>
            <a:pPr rtl="0"/>
            <a:r>
              <a:rPr lang="en-GB" noProof="0"/>
              <a:t>Click icon to add picture</a:t>
            </a:r>
            <a:endParaRPr kumimoji="0"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17924" y="3274309"/>
            <a:ext cx="3454400" cy="2516489"/>
          </a:xfrm>
        </p:spPr>
        <p:txBody>
          <a:bodyPr lIns="0" tIns="0" rIns="45720" rtlCol="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rtl="0" eaLnBrk="1" latinLnBrk="0" hangingPunct="1"/>
            <a:r>
              <a:rPr lang="en-GB" noProof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A9A7A2F-7C81-4F05-8B4D-4983D3740BAF}" type="datetime1">
              <a:rPr lang="en-GB" noProof="0" smtClean="0"/>
              <a:t>13/10/2025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883619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>
            <a:lvl1pPr>
              <a:defRPr/>
            </a:lvl1pPr>
            <a:lvl5pPr>
              <a:defRPr/>
            </a:lvl5pPr>
          </a:lstStyle>
          <a:p>
            <a:pPr lvl="0" rtl="0" eaLnBrk="1" latinLnBrk="0" hangingPunct="1"/>
            <a:r>
              <a:rPr lang="en-GB" noProof="0"/>
              <a:t>Click to edit Master text styles</a:t>
            </a:r>
          </a:p>
          <a:p>
            <a:pPr lvl="1" rtl="0" eaLnBrk="1" latinLnBrk="0" hangingPunct="1"/>
            <a:r>
              <a:rPr lang="en-GB" noProof="0"/>
              <a:t>Second level</a:t>
            </a:r>
          </a:p>
          <a:p>
            <a:pPr lvl="2" rtl="0" eaLnBrk="1" latinLnBrk="0" hangingPunct="1"/>
            <a:r>
              <a:rPr lang="en-GB" noProof="0"/>
              <a:t>Third level</a:t>
            </a:r>
          </a:p>
          <a:p>
            <a:pPr lvl="3" rtl="0" eaLnBrk="1" latinLnBrk="0" hangingPunct="1"/>
            <a:r>
              <a:rPr lang="en-GB" noProof="0"/>
              <a:t>Fourth level</a:t>
            </a:r>
          </a:p>
          <a:p>
            <a:pPr lvl="4" rtl="0" eaLnBrk="1" latinLnBrk="0" hangingPunct="1"/>
            <a:r>
              <a:rPr lang="en-GB" noProof="0"/>
              <a:t>Fifth level</a:t>
            </a:r>
            <a:endParaRPr kumimoji="0"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2EB87B0-5071-4BC9-A19F-C3269318028C}" type="datetime1">
              <a:rPr lang="en-GB" noProof="0" smtClean="0"/>
              <a:t>13/10/2025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67844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 hasCustomPrompt="1"/>
          </p:nvPr>
        </p:nvSpPr>
        <p:spPr>
          <a:xfrm>
            <a:off x="9042400" y="1143000"/>
            <a:ext cx="2540000" cy="5448300"/>
          </a:xfrm>
        </p:spPr>
        <p:txBody>
          <a:bodyPr vert="eaVert" rtlCol="0"/>
          <a:lstStyle>
            <a:lvl1pPr>
              <a:defRPr/>
            </a:lvl1pPr>
          </a:lstStyle>
          <a:p>
            <a:pPr rtl="0"/>
            <a:r>
              <a:rPr lang="en-GB" noProof="0" dirty="0"/>
              <a:t>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609600" y="1143000"/>
            <a:ext cx="8331200" cy="5448300"/>
          </a:xfrm>
        </p:spPr>
        <p:txBody>
          <a:bodyPr vert="eaVert" rtlCol="0"/>
          <a:lstStyle>
            <a:lvl5pPr>
              <a:defRPr/>
            </a:lvl5pPr>
          </a:lstStyle>
          <a:p>
            <a:pPr lvl="0" rtl="0" eaLnBrk="1" latinLnBrk="0" hangingPunct="1"/>
            <a:r>
              <a:rPr lang="en-GB" noProof="0" dirty="0"/>
              <a:t>Click to edit Master text styles</a:t>
            </a:r>
          </a:p>
          <a:p>
            <a:pPr lvl="1" rtl="0" eaLnBrk="1" latinLnBrk="0" hangingPunct="1"/>
            <a:r>
              <a:rPr lang="en-GB" noProof="0" dirty="0"/>
              <a:t>Second level</a:t>
            </a:r>
          </a:p>
          <a:p>
            <a:pPr lvl="2" rtl="0" eaLnBrk="1" latinLnBrk="0" hangingPunct="1"/>
            <a:r>
              <a:rPr lang="en-GB" noProof="0" dirty="0"/>
              <a:t>Third level</a:t>
            </a:r>
          </a:p>
          <a:p>
            <a:pPr lvl="3" rtl="0" eaLnBrk="1" latinLnBrk="0" hangingPunct="1"/>
            <a:r>
              <a:rPr lang="en-GB" noProof="0" dirty="0"/>
              <a:t>Fourth level</a:t>
            </a:r>
          </a:p>
          <a:p>
            <a:pPr lvl="4" rtl="0" eaLnBrk="1" latinLnBrk="0" hangingPunct="1"/>
            <a:r>
              <a:rPr lang="en-GB" noProof="0" dirty="0"/>
              <a:t>Fifth level</a:t>
            </a:r>
            <a:endParaRPr kumimoji="0"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4B4CBB3-9133-42BF-BC20-6F6E1888C21F}" type="datetime1">
              <a:rPr lang="en-GB" noProof="0" smtClean="0"/>
              <a:t>13/10/2025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978088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9"/>
            <a:ext cx="12192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12192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0" name="Rectangle 29"/>
          <p:cNvSpPr/>
          <p:nvPr/>
        </p:nvSpPr>
        <p:spPr>
          <a:xfrm>
            <a:off x="1" y="308277"/>
            <a:ext cx="12192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1" name="Rectangle 30"/>
          <p:cNvSpPr/>
          <p:nvPr/>
        </p:nvSpPr>
        <p:spPr>
          <a:xfrm flipV="1">
            <a:off x="7213577" y="360247"/>
            <a:ext cx="4978425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2" name="Rectangle 31"/>
          <p:cNvSpPr/>
          <p:nvPr/>
        </p:nvSpPr>
        <p:spPr>
          <a:xfrm flipV="1">
            <a:off x="7213601" y="440113"/>
            <a:ext cx="49784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7209785" y="497504"/>
            <a:ext cx="408432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9831528" y="588943"/>
            <a:ext cx="21336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5" name="Rectangle 34"/>
          <p:cNvSpPr/>
          <p:nvPr/>
        </p:nvSpPr>
        <p:spPr bwMode="invGray">
          <a:xfrm>
            <a:off x="12113288" y="-2001"/>
            <a:ext cx="76835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12059308" y="-2001"/>
            <a:ext cx="3657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12033904" y="-2001"/>
            <a:ext cx="12192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8" name="Rectangle 37"/>
          <p:cNvSpPr/>
          <p:nvPr/>
        </p:nvSpPr>
        <p:spPr bwMode="invGray">
          <a:xfrm>
            <a:off x="11967231" y="-2001"/>
            <a:ext cx="36576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9" name="Rectangle 38"/>
          <p:cNvSpPr/>
          <p:nvPr/>
        </p:nvSpPr>
        <p:spPr bwMode="invGray">
          <a:xfrm>
            <a:off x="11887569" y="380"/>
            <a:ext cx="73152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40" name="Rectangle 39"/>
          <p:cNvSpPr/>
          <p:nvPr/>
        </p:nvSpPr>
        <p:spPr bwMode="invGray">
          <a:xfrm>
            <a:off x="11831300" y="380"/>
            <a:ext cx="12192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68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09600" y="2249424"/>
            <a:ext cx="10972800" cy="4325112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7010400" y="612648"/>
            <a:ext cx="1767840" cy="457200"/>
          </a:xfrm>
          <a:prstGeom prst="rect">
            <a:avLst/>
          </a:prstGeom>
        </p:spPr>
        <p:txBody>
          <a:bodyPr vert="horz" rtlCol="0"/>
          <a:lstStyle>
            <a:lvl1pPr algn="r" eaLnBrk="1" latinLnBrk="0" hangingPunct="1">
              <a:defRPr kumimoji="0" sz="11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8782048" y="612648"/>
            <a:ext cx="1276352" cy="457200"/>
          </a:xfrm>
          <a:prstGeom prst="rect">
            <a:avLst/>
          </a:prstGeom>
        </p:spPr>
        <p:txBody>
          <a:bodyPr vert="horz" rtlCol="0"/>
          <a:lstStyle>
            <a:lvl1pPr algn="l" eaLnBrk="1" latinLnBrk="0" hangingPunct="1">
              <a:defRPr kumimoji="0" sz="11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fld id="{8B045440-74F0-4B44-BEF6-1040C3E911E1}" type="datetime1">
              <a:rPr lang="en-GB" noProof="0" smtClean="0"/>
              <a:t>13/10/2025</a:t>
            </a:fld>
            <a:endParaRPr lang="en-GB" noProof="0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0899648" y="2272"/>
            <a:ext cx="1016000" cy="365760"/>
          </a:xfrm>
          <a:prstGeom prst="rect">
            <a:avLst/>
          </a:prstGeom>
        </p:spPr>
        <p:txBody>
          <a:bodyPr vert="horz" rtlCol="0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321717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>
            <a:lumMod val="75000"/>
          </a:schemeClr>
        </a:buClr>
        <a:buFont typeface="Georgia"/>
        <a:buChar char="•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>
            <a:lumMod val="75000"/>
          </a:schemeClr>
        </a:buClr>
        <a:buFont typeface="Georgia"/>
        <a:buChar char="▫"/>
        <a:defRPr kumimoji="0" sz="2600" kern="1200">
          <a:solidFill>
            <a:schemeClr val="tx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500" kern="1200">
          <a:solidFill>
            <a:schemeClr val="tx2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0" orient="horz" pos="2160" userDrawn="1">
          <p15:clr>
            <a:srgbClr val="F26B43"/>
          </p15:clr>
        </p15:guide>
        <p15:guide id="1" pos="3840" userDrawn="1">
          <p15:clr>
            <a:srgbClr val="F26B43"/>
          </p15:clr>
        </p15:guide>
        <p15:guide id="2" orient="horz" pos="415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knowledge.barnardos.ie/server/api/core/bitstreams/25d9a3bc-7353-4475-afe3-3bc84e1cea18/content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learning.nspcc.org.uk/child-health-development/attachment-early-years" TargetMode="External"/><Relationship Id="rId4" Type="http://schemas.openxmlformats.org/officeDocument/2006/relationships/hyperlink" Target="https://www.daynurseries.co.uk/advice/how-do-you-help-a-child-with-separation-anxiety-at-nurser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rtlCol="0">
            <a:normAutofit fontScale="90000"/>
          </a:bodyPr>
          <a:lstStyle/>
          <a:p>
            <a:pPr rt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Certificate of Higher Education in Health and Social Care (LCHS4010)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9600" y="4083627"/>
            <a:ext cx="6601691" cy="2597727"/>
          </a:xfrm>
        </p:spPr>
        <p:txBody>
          <a:bodyPr rtlCol="0">
            <a:normAutofit fontScale="92500" lnSpcReduction="10000"/>
          </a:bodyPr>
          <a:lstStyle/>
          <a:p>
            <a:pPr rtl="0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Title: Individual Presentation: Amira’s Case. </a:t>
            </a:r>
          </a:p>
          <a:p>
            <a:pPr rtl="0"/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</a:p>
          <a:p>
            <a:pPr rtl="0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Mrs Helen Parsons</a:t>
            </a:r>
          </a:p>
          <a:p>
            <a:pPr rtl="0"/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Presented by</a:t>
            </a:r>
          </a:p>
          <a:p>
            <a:pPr rtl="0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Louiza Avraam</a:t>
            </a:r>
          </a:p>
        </p:txBody>
      </p:sp>
    </p:spTree>
    <p:extLst>
      <p:ext uri="{BB962C8B-B14F-4D97-AF65-F5344CB8AC3E}">
        <p14:creationId xmlns:p14="http://schemas.microsoft.com/office/powerpoint/2010/main" val="706305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764" y="1350818"/>
            <a:ext cx="11083636" cy="5223718"/>
          </a:xfrm>
        </p:spPr>
        <p:txBody>
          <a:bodyPr rtlCol="0"/>
          <a:lstStyle/>
          <a:p>
            <a:pPr marL="109728" indent="0">
              <a:buNone/>
            </a:pP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Amira’s case.</a:t>
            </a:r>
          </a:p>
          <a:p>
            <a:pPr marL="109728" indent="0">
              <a:buNone/>
            </a:pP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Amira is 3 years old and new to our nursery.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She shows signs of anxiety when her carer leaves (cries).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Minimum verbal communication.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Difficulty engaging in group play.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 want to understand her developmental needs and come up with a personalized support plan.</a:t>
            </a:r>
          </a:p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1896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 sz="3600" dirty="0">
                <a:solidFill>
                  <a:schemeClr val="tx1"/>
                </a:solidFill>
              </a:rPr>
              <a:t>Bowlby’s Attachment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473" y="2135124"/>
            <a:ext cx="10972800" cy="4325112"/>
          </a:xfrm>
        </p:spPr>
        <p:txBody>
          <a:bodyPr rtlCol="0">
            <a:normAutofit/>
          </a:bodyPr>
          <a:lstStyle/>
          <a:p>
            <a:pPr marL="109728" indent="0" rtl="0">
              <a:buNone/>
            </a:pPr>
            <a:endParaRPr lang="en-GB" dirty="0"/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 are born needing close bonds with adults.</a:t>
            </a: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These bonds help them feel safe and loved.</a:t>
            </a: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 attachments help children explore, learn, and grow.</a:t>
            </a: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the bond is weak or missing, children may feel anxious or withdrawn.</a:t>
            </a: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response to caregiver absence.</a:t>
            </a: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Early relationships shape future expectations.</a:t>
            </a:r>
          </a:p>
          <a:p>
            <a:pPr marL="109728" indent="0">
              <a:buNone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400" dirty="0">
                <a:solidFill>
                  <a:schemeClr val="tx1"/>
                </a:solidFill>
              </a:rPr>
              <a:t>Gillibrand, Lam and O'Donnell, 2016, p. 27)</a:t>
            </a:r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7860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Relevance to early childhood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Secure base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a trusted adult helps the child to explore (</a:t>
            </a:r>
            <a:r>
              <a:rPr lang="en-GB" sz="2400" dirty="0">
                <a:solidFill>
                  <a:schemeClr val="tx1"/>
                </a:solidFill>
              </a:rPr>
              <a:t>Gillibrand, Lam and O'Donnell, 2016, p. 27)</a:t>
            </a:r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Separation anxiety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crying or worrying when the caregiver leaves (</a:t>
            </a:r>
            <a:r>
              <a:rPr lang="en-GB" sz="2400" dirty="0">
                <a:solidFill>
                  <a:schemeClr val="tx1"/>
                </a:solidFill>
              </a:rPr>
              <a:t>Gillibrand, Lam and O'Donnell, 2016, p. 250)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Internal working model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early bonds shape future relationships (</a:t>
            </a:r>
            <a:r>
              <a:rPr lang="en-GB" sz="2400" dirty="0">
                <a:solidFill>
                  <a:schemeClr val="tx1"/>
                </a:solidFill>
              </a:rPr>
              <a:t>Gillibrand, Lam and O'Donnell, 2016, p. 270)</a:t>
            </a:r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period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the first few years (6 months- 3 years old) are key for forming bonds (</a:t>
            </a:r>
            <a:r>
              <a:rPr lang="en-GB" sz="2400" dirty="0">
                <a:solidFill>
                  <a:schemeClr val="tx1"/>
                </a:solidFill>
              </a:rPr>
              <a:t>Gillibrand, Lam and O'Donnell, 2016, p. 27)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early childhood, secure attachments are foundational. </a:t>
            </a:r>
          </a:p>
          <a:p>
            <a:pPr marL="109728" indent="0">
              <a:buNone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Bowlby’s theory helps us understand how disruptions in attachment can affect behaviour. </a:t>
            </a:r>
          </a:p>
        </p:txBody>
      </p:sp>
    </p:spTree>
    <p:extLst>
      <p:ext uri="{BB962C8B-B14F-4D97-AF65-F5344CB8AC3E}">
        <p14:creationId xmlns:p14="http://schemas.microsoft.com/office/powerpoint/2010/main" val="384888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Applying the theory to Amira’s case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7FDFB43-A9DC-CA2C-FB6A-652F6E12BA5E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 bwMode="auto">
          <a:xfrm>
            <a:off x="609600" y="3037344"/>
            <a:ext cx="11101137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Amira’s anxiety indicates distress from separation.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endParaRPr lang="en-GB" altLang="en-US" sz="24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Limited verbal communication may arise from insecure attachment.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endParaRPr lang="en-GB" altLang="en-US" sz="24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Difficulty in group play suggests a lack of a secure base for exploration.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en-GB" altLang="en-US" sz="24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7039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Practical strategies in the Nursery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5B55214-B392-981D-2E02-85090C9B516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19545" y="2022183"/>
            <a:ext cx="10848110" cy="4154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Key Person Approach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Assign a consistent caregiver to build trust (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McDermott, M., 2016)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Gradual Settling-In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L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et her settle in slowly with short visits and slowly increasing time apart.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Emotion Coaching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Use gentle words to name her feelings.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Safe Spaces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Create quiet, comforting areas for calm time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(Albert, A., 2025)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4341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Nature and Nurture in Development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F53F9F3-BDC9-54B4-929A-BC5AC9C23CF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43344" y="2555322"/>
            <a:ext cx="10972801" cy="41857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Biological (Nature)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Temperament may influence sensitivity to separation 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Brain development affects emotional regulation </a:t>
            </a:r>
            <a:endParaRPr lang="en-US" altLang="en-US" sz="20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</a:rPr>
              <a:t>Amira may have a shy personality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Environmental (Nurture)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Quality of caregiver relationships 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Nursery environment and routines </a:t>
            </a:r>
            <a:endParaRPr lang="en-US" altLang="en-US" sz="20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Her home life, past experiences, and how she’s been taken care of.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457200" lvl="1" indent="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(Gillibrand, Lam and O'Donnell, 2016, p. 249)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6085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Evaluation of Bowlby’s Theory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4C671FE-68D1-904A-5E44-9A46DEAE7FD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21214" y="2376052"/>
            <a:ext cx="11583620" cy="4154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457200" lvl="1" indent="0" algn="just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800100" lvl="1" indent="-342900" algn="just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clear framework for understanding emotional needs makes it easy to apply. </a:t>
            </a:r>
          </a:p>
          <a:p>
            <a:pPr marL="800100" lvl="1" indent="-342900" algn="just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Widely applied in early years settings.</a:t>
            </a:r>
          </a:p>
          <a:p>
            <a:pPr marL="800100" lvl="1" indent="-342900" algn="just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Explains emotional </a:t>
            </a:r>
            <a:r>
              <a:rPr lang="en-US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behaviours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(NSPCC, 2021)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algn="just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</a:p>
          <a:p>
            <a:pPr marL="0" indent="0" algn="just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Limitations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0" indent="0" algn="just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Doesn’t cover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cultural differences: </a:t>
            </a:r>
          </a:p>
          <a:p>
            <a:pPr marL="0" indent="0" algn="just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Nowdays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children are exposed to out of home relationships: from a few weeks old</a:t>
            </a:r>
          </a:p>
          <a:p>
            <a:pPr marL="0" indent="0" algn="just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(Gillibrand, Lam and O'Donnell, 2016, p. 263)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en-US" alt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2598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Theory into Practice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A89B6C6-27CF-C204-C8D3-73237D369E2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09600" y="2586542"/>
            <a:ext cx="9521536" cy="29546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lang="en-US" altLang="en-US" sz="24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Use attachment theory to: 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- Guide staff training.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- Inform transition policies. 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- Shape individualized support plans.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Collaboration between caregivers and 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nursery staff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to reinforce secure relationships with Amira.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5348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Summary and recommendations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87646D1E-2F54-CDE7-A56C-DC0ED796135E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 bwMode="auto">
          <a:xfrm>
            <a:off x="609600" y="3106478"/>
            <a:ext cx="10009909" cy="2585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Bowlby’s theory explains Amira’s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behaviour</a:t>
            </a:r>
            <a:r>
              <a:rPr lang="en-US" altLang="en-US" sz="2400" dirty="0" err="1">
                <a:solidFill>
                  <a:schemeClr val="tx1"/>
                </a:solidFill>
                <a:latin typeface="Arial" panose="020B0604020202020204" pitchFamily="34" charset="0"/>
              </a:rPr>
              <a:t>s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- Amira needs emotional safety and help to build stronger bonds with her caregiver.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- W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ith support she can feel safe, grow and thrive. 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- Ongoing observation and adaptation are key.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9132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r>
              <a:rPr lang="en-GB" sz="1400" dirty="0"/>
              <a:t>McDermott, M., 2016. </a:t>
            </a:r>
            <a:r>
              <a:rPr lang="en-GB" sz="1400" i="1" dirty="0"/>
              <a:t>The Key Person Approach: Positive Relationships with Children in the Early Years</a:t>
            </a:r>
            <a:r>
              <a:rPr lang="en-GB" sz="1400" dirty="0"/>
              <a:t>. [online] </a:t>
            </a:r>
            <a:r>
              <a:rPr lang="en-GB" sz="1400" dirty="0" err="1"/>
              <a:t>Barnardos</a:t>
            </a:r>
            <a:r>
              <a:rPr lang="en-GB" sz="1400" dirty="0"/>
              <a:t>. Available at: </a:t>
            </a:r>
            <a:r>
              <a:rPr lang="en-GB" sz="1400" dirty="0">
                <a:hlinkClick r:id="rId3"/>
              </a:rPr>
              <a:t>https://knowledge.barnardos.ie/server/api/core/bitstreams/25d9a3bc-7353-4475-afe3-3bc84e1cea18/content</a:t>
            </a:r>
            <a:r>
              <a:rPr lang="en-GB" sz="1400" dirty="0"/>
              <a:t> [Accessed 12 Oct. 2025].</a:t>
            </a:r>
          </a:p>
          <a:p>
            <a:r>
              <a:rPr lang="en-GB" sz="1400" dirty="0"/>
              <a:t>Albert, A., 2025. </a:t>
            </a:r>
            <a:r>
              <a:rPr lang="en-GB" sz="1400" i="1" dirty="0"/>
              <a:t>How do you help a child with separation anxiety at nursery?</a:t>
            </a:r>
            <a:r>
              <a:rPr lang="en-GB" sz="1400" dirty="0"/>
              <a:t> [online] Day Nurseries. Available at: </a:t>
            </a:r>
            <a:r>
              <a:rPr lang="en-GB" sz="1400" dirty="0">
                <a:hlinkClick r:id="rId4"/>
              </a:rPr>
              <a:t>https://www.daynurseries.co.uk/advice/how-do-you-help-a-child-with-separation-anxiety-at-nursery</a:t>
            </a:r>
            <a:r>
              <a:rPr lang="en-GB" sz="1400" dirty="0"/>
              <a:t> [Accessed 12 Oct. 2025].</a:t>
            </a:r>
          </a:p>
          <a:p>
            <a:r>
              <a:rPr lang="en-GB" sz="1400" dirty="0"/>
              <a:t>NSPCC Learning. 2021. Attachment and Child Development. [online] Available at: </a:t>
            </a:r>
            <a:r>
              <a:rPr lang="en-GB" sz="1400" dirty="0">
                <a:hlinkClick r:id="rId5"/>
              </a:rPr>
              <a:t>https://learning.nspcc.org.uk/child-health-development/attachment-early-years</a:t>
            </a:r>
            <a:r>
              <a:rPr lang="en-GB" sz="1400" dirty="0"/>
              <a:t> [Accessed 13 Oct. 2025].</a:t>
            </a:r>
          </a:p>
          <a:p>
            <a:r>
              <a:rPr lang="en-GB" sz="1400" dirty="0"/>
              <a:t>Gillibrand, R., Lam, V. and O'Donnell, V.L., 2016. </a:t>
            </a:r>
            <a:r>
              <a:rPr lang="en-GB" sz="1400" i="1" dirty="0"/>
              <a:t>Developmental Psychology</a:t>
            </a:r>
            <a:r>
              <a:rPr lang="en-GB" sz="1400" dirty="0"/>
              <a:t>. 2nd ed. Harlow: Pearson. [e-book]. (p.263).</a:t>
            </a:r>
          </a:p>
          <a:p>
            <a:r>
              <a:rPr lang="en-GB" sz="1400" dirty="0"/>
              <a:t>Gillibrand, R., Lam, V. and O'Donnell, V.L., 2016. </a:t>
            </a:r>
            <a:r>
              <a:rPr lang="en-GB" sz="1400" i="1" dirty="0"/>
              <a:t>Developmental Psychology</a:t>
            </a:r>
            <a:r>
              <a:rPr lang="en-GB" sz="1400" dirty="0"/>
              <a:t>. 2nd ed. Harlow: Pearson. [e-book]. (p.249).</a:t>
            </a:r>
          </a:p>
          <a:p>
            <a:r>
              <a:rPr lang="en-GB" sz="1400" dirty="0"/>
              <a:t>Gillibrand, R., Lam, V. and O'Donnell, V.L., 2016. </a:t>
            </a:r>
            <a:r>
              <a:rPr lang="en-GB" sz="1400" i="1" dirty="0"/>
              <a:t>Developmental Psychology</a:t>
            </a:r>
            <a:r>
              <a:rPr lang="en-GB" sz="1400" dirty="0"/>
              <a:t>. 2nd ed. Harlow: Pearson. [e-book]. (p.27).</a:t>
            </a:r>
          </a:p>
          <a:p>
            <a:r>
              <a:rPr lang="en-GB" sz="1400" dirty="0"/>
              <a:t>Gillibrand, R., Lam, V. and O'Donnell, V.L., 2016. </a:t>
            </a:r>
            <a:r>
              <a:rPr lang="en-GB" sz="1400" i="1" dirty="0"/>
              <a:t>Developmental Psychology</a:t>
            </a:r>
            <a:r>
              <a:rPr lang="en-GB" sz="1400" dirty="0"/>
              <a:t>. 2nd ed. Harlow: Pearson. [e-book]. (p.270).</a:t>
            </a:r>
          </a:p>
          <a:p>
            <a:r>
              <a:rPr lang="en-GB" sz="1400" dirty="0"/>
              <a:t>Gillibrand, R., Lam, V. and O'Donnell, V.L., 2016. </a:t>
            </a:r>
            <a:r>
              <a:rPr lang="en-GB" sz="1400" i="1" dirty="0"/>
              <a:t>Developmental Psychology</a:t>
            </a:r>
            <a:r>
              <a:rPr lang="en-GB" sz="1400" dirty="0"/>
              <a:t>. 2nd ed. Harlow: Pearson. [e-book]. (p.250).</a:t>
            </a:r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pPr marL="109728" indent="0">
              <a:buNone/>
            </a:pPr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pPr marL="109728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1528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raining presentation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16224345_TF03460604.potx" id="{E7E0BD26-C043-45F4-96D1-04BA13E49D2C}" vid="{5436AFAD-CFB0-446B-836C-C3E13AB52501}"/>
    </a:ext>
  </a:extLst>
</a:theme>
</file>

<file path=ppt/theme/theme2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810DDF4EC27A54C9626255B384F637A" ma:contentTypeVersion="6" ma:contentTypeDescription="Create a new document." ma:contentTypeScope="" ma:versionID="798762c644b33ab90fc302527209648f">
  <xsd:schema xmlns:xsd="http://www.w3.org/2001/XMLSchema" xmlns:xs="http://www.w3.org/2001/XMLSchema" xmlns:p="http://schemas.microsoft.com/office/2006/metadata/properties" xmlns:ns3="ccfc14db-0f45-423b-b2f5-752f8f8a0ada" targetNamespace="http://schemas.microsoft.com/office/2006/metadata/properties" ma:root="true" ma:fieldsID="75d3a9026017989d937f17730f505c79" ns3:_="">
    <xsd:import namespace="ccfc14db-0f45-423b-b2f5-752f8f8a0ad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fc14db-0f45-423b-b2f5-752f8f8a0ad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cfc14db-0f45-423b-b2f5-752f8f8a0ada" xsi:nil="true"/>
  </documentManagement>
</p:properties>
</file>

<file path=customXml/itemProps1.xml><?xml version="1.0" encoding="utf-8"?>
<ds:datastoreItem xmlns:ds="http://schemas.openxmlformats.org/officeDocument/2006/customXml" ds:itemID="{6DB23A16-3871-45F7-9711-CD8D4BA5A06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cfc14db-0f45-423b-b2f5-752f8f8a0ad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E2F6FF5-3C84-45DC-BD69-0A328E51D09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354BB11-4EA7-4D0D-8D92-CCEB9515B016}">
  <ds:schemaRefs>
    <ds:schemaRef ds:uri="http://purl.org/dc/terms/"/>
    <ds:schemaRef ds:uri="http://schemas.microsoft.com/office/2006/documentManagement/types"/>
    <ds:schemaRef ds:uri="http://purl.org/dc/elements/1.1/"/>
    <ds:schemaRef ds:uri="http://purl.org/dc/dcmitype/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schemas.microsoft.com/office/infopath/2007/PartnerControls"/>
    <ds:schemaRef ds:uri="ccfc14db-0f45-423b-b2f5-752f8f8a0ad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{CE0F0FB4-0378-46E8-82D1-E1ECC186582B}tf03460604_win32</Template>
  <TotalTime>7831</TotalTime>
  <Words>947</Words>
  <Application>Microsoft Office PowerPoint</Application>
  <PresentationFormat>Widescreen</PresentationFormat>
  <Paragraphs>112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Georgia</vt:lpstr>
      <vt:lpstr>Wingdings 2</vt:lpstr>
      <vt:lpstr>Training presentation</vt:lpstr>
      <vt:lpstr>Certificate of Higher Education in Health and Social Care (LCHS4010)  Psychology in Health and Social Care </vt:lpstr>
      <vt:lpstr>PowerPoint Presentation</vt:lpstr>
      <vt:lpstr>Bowlby’s Attachment Theory</vt:lpstr>
      <vt:lpstr>Relevance to early childhood development</vt:lpstr>
      <vt:lpstr>Applying the theory to Amira’s case</vt:lpstr>
      <vt:lpstr>Practical strategies in the Nursery</vt:lpstr>
      <vt:lpstr>Nature and Nurture in Development </vt:lpstr>
      <vt:lpstr>Critical Evaluation of Bowlby’s Theory</vt:lpstr>
      <vt:lpstr>Theory into Practice</vt:lpstr>
      <vt:lpstr>Summary and recommendations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Louiza Avraam (2426675)</dc:creator>
  <cp:lastModifiedBy>Louiza Avraam (2426675)</cp:lastModifiedBy>
  <cp:revision>1</cp:revision>
  <dcterms:created xsi:type="dcterms:W3CDTF">2025-10-07T11:54:44Z</dcterms:created>
  <dcterms:modified xsi:type="dcterms:W3CDTF">2025-10-13T04:30:56Z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0x0101007810DDF4EC27A54C9626255B384F637A</vt:lpwstr>
  </property>
</Properties>
</file>