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heme/theme3.xml" ContentType="application/vnd.openxmlformats-officedocument.theme+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notesSlides/notesSlide1.xml" ContentType="application/vnd.openxmlformats-officedocument.presentationml.notesSlide+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notesSlides/notesSlide2.xml" ContentType="application/vnd.openxmlformats-officedocument.presentationml.notesSlide+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notesSlides/notesSlide3.xml" ContentType="application/vnd.openxmlformats-officedocument.presentationml.notesSlide+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notesSlides/notesSlide4.xml" ContentType="application/vnd.openxmlformats-officedocument.presentationml.notesSlide+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notesSlides/notesSlide5.xml" ContentType="application/vnd.openxmlformats-officedocument.presentationml.notesSlide+xml"/>
  <Override PartName="/ppt/tags/tag314.xml" ContentType="application/vnd.openxmlformats-officedocument.presentationml.tags+xml"/>
  <Override PartName="/ppt/tags/tag315.xml" ContentType="application/vnd.openxmlformats-officedocument.presentationml.tags+xml"/>
  <Override PartName="/ppt/notesSlides/notesSlide6.xml" ContentType="application/vnd.openxmlformats-officedocument.presentationml.notesSlide+xml"/>
  <Override PartName="/ppt/tags/tag316.xml" ContentType="application/vnd.openxmlformats-officedocument.presentationml.tags+xml"/>
  <Override PartName="/ppt/notesSlides/notesSlide7.xml" ContentType="application/vnd.openxmlformats-officedocument.presentationml.notesSlide+xml"/>
  <Override PartName="/ppt/tags/tag317.xml" ContentType="application/vnd.openxmlformats-officedocument.presentationml.tags+xml"/>
  <Override PartName="/ppt/notesSlides/notesSlide8.xml" ContentType="application/vnd.openxmlformats-officedocument.presentationml.notesSlide+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notesSlides/notesSlide9.xml" ContentType="application/vnd.openxmlformats-officedocument.presentationml.notesSlide+xml"/>
  <Override PartName="/ppt/tags/tag333.xml" ContentType="application/vnd.openxmlformats-officedocument.presentationml.tags+xml"/>
  <Override PartName="/ppt/notesSlides/notesSlide10.xml" ContentType="application/vnd.openxmlformats-officedocument.presentationml.notesSlide+xml"/>
  <Override PartName="/ppt/tags/tag334.xml" ContentType="application/vnd.openxmlformats-officedocument.presentationml.tags+xml"/>
  <Override PartName="/ppt/notesSlides/notesSlide11.xml" ContentType="application/vnd.openxmlformats-officedocument.presentationml.notesSlide+xml"/>
  <Override PartName="/ppt/tags/tag335.xml" ContentType="application/vnd.openxmlformats-officedocument.presentationml.tags+xml"/>
  <Override PartName="/ppt/notesSlides/notesSlide12.xml" ContentType="application/vnd.openxmlformats-officedocument.presentationml.notesSlide+xml"/>
  <Override PartName="/ppt/tags/tag336.xml" ContentType="application/vnd.openxmlformats-officedocument.presentationml.tags+xml"/>
  <Override PartName="/ppt/notesSlides/notesSlide13.xml" ContentType="application/vnd.openxmlformats-officedocument.presentationml.notesSlide+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notesSlides/notesSlide14.xml" ContentType="application/vnd.openxmlformats-officedocument.presentationml.notesSlide+xml"/>
  <Override PartName="/ppt/tags/tag367.xml" ContentType="application/vnd.openxmlformats-officedocument.presentationml.tags+xml"/>
  <Override PartName="/ppt/notesSlides/notesSlide15.xml" ContentType="application/vnd.openxmlformats-officedocument.presentationml.notesSlide+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notesSlides/notesSlide16.xml" ContentType="application/vnd.openxmlformats-officedocument.presentationml.notesSlide+xml"/>
  <Override PartName="/ppt/tags/tag38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21"/>
  </p:notesMasterIdLst>
  <p:sldIdLst>
    <p:sldId id="267" r:id="rId3"/>
    <p:sldId id="270" r:id="rId4"/>
    <p:sldId id="271" r:id="rId5"/>
    <p:sldId id="272"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4" userDrawn="1">
          <p15:clr>
            <a:srgbClr val="A4A3A4"/>
          </p15:clr>
        </p15:guide>
        <p15:guide id="2" pos="381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ED8710-1E10-A902-9F4B-A293E89D9636}" v="45" dt="2026-10-23T18:54:09.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44"/>
        <p:guide pos="3814"/>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gs" Target="tags/tag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Octavia Constantin (2331926)" userId="S::2331926@student.uwtsd.ac.uk::9b325b1b-075a-467f-82f7-93a9da4e00e9" providerId="AD" clId="Web-{D0ED8710-1E10-A902-9F4B-A293E89D9636}"/>
    <pc:docChg chg="modSld">
      <pc:chgData name="Diana-Octavia Constantin (2331926)" userId="S::2331926@student.uwtsd.ac.uk::9b325b1b-075a-467f-82f7-93a9da4e00e9" providerId="AD" clId="Web-{D0ED8710-1E10-A902-9F4B-A293E89D9636}" dt="2026-10-23T18:54:09.753" v="18" actId="20577"/>
      <pc:docMkLst>
        <pc:docMk/>
      </pc:docMkLst>
      <pc:sldChg chg="modSp">
        <pc:chgData name="Diana-Octavia Constantin (2331926)" userId="S::2331926@student.uwtsd.ac.uk::9b325b1b-075a-467f-82f7-93a9da4e00e9" providerId="AD" clId="Web-{D0ED8710-1E10-A902-9F4B-A293E89D9636}" dt="2026-10-23T18:54:09.753" v="18" actId="20577"/>
        <pc:sldMkLst>
          <pc:docMk/>
          <pc:sldMk cId="0" sldId="267"/>
        </pc:sldMkLst>
        <pc:spChg chg="mod">
          <ac:chgData name="Diana-Octavia Constantin (2331926)" userId="S::2331926@student.uwtsd.ac.uk::9b325b1b-075a-467f-82f7-93a9da4e00e9" providerId="AD" clId="Web-{D0ED8710-1E10-A902-9F4B-A293E89D9636}" dt="2026-10-23T18:54:09.753" v="18" actId="20577"/>
          <ac:spMkLst>
            <pc:docMk/>
            <pc:sldMk cId="0" sldId="267"/>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10/23/2026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Ageing should not be seen only as biological deterioration; rather, it is comprised of various physical, psychological, and social aspects (Syed et al., 2023). Hence, empowerment goes beyond just giving care; older adults must have some degree of self-control and autonomy to make decisions regarding their lives. Recent studies reveal a connection between person-centred care and autonomy; however, such an approach may face challenges due to organisational issues (Berkovic et al., 2024). This presentation will explore how UK services and innovations could manage the trade-off between protection, independence, choices, and functioning. Empowerment relies on an effective system that can respond.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ageing population in the UK brings both opportunities and challenges for healthcare services. The figures from the ONS indicate that people are getting older, but at the same time, the number of healthy years of their lives has decreased lately, indicating the gap between living a long life and having enough healthy years of living (Office for National Statistics, 2025). Therefore, the role of prevention, personalized approach, and mobility become crucial in this situation. It becomes necessary to increase the capacity of services equitably.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traditional theories provide contrasting reasons for later life participation. For instance, the activity theory stresses continuous involvement while disengagement theory explains the process of withdrawal as an integral part of ageing (Foster and Walker, 2021). Yet, making the assumption about the inevitability of withdrawal can contribute to ageism. Continuity theory is more helpful in providing personalised care due to its focus on identities, relationships and daily routines that individuals have developed throughout their life course (Zingmark et al., 2021). Moreover, healthy ageing involves consideration of interrelated physical, psychological, social and environmental factors (Menassa et al., 2023).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UK policy sets up a base for empowerment; legislation needs to be considered from the point of view of its implementation rather than simply describing it. The Care Act focuses on wellbeing, prevention and personal control in social care responsibilities (Legislation.gov.uk, 2016). The Equality Act offers protection to age as a characteristic, whereas human rights add protection of dignity and autonomy (Legislation.gov.uk, 2023). NHS policy advocates for integration and personal control. Nevertheless, lack of resources, fragmented provision and unequal access may hinder the process of implementation.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Elderly individuals could get help through various systems such as the NHS, social care, community-based systems, voluntary organisations, and non-professional carers. But simply having more than one service system does not ensure effective coordination of needs. According to a 2021 scoping review, there is a lack of evidence regarding integration across levels and sectors for multimorbid elderly people in England (Dambha-Miller et al., 2021). It suggests the need for continuity and a holistic approach in this regard. Hence, the provision could be evaluated on the basis of outcome, experience, equality, continuity, and empowerment.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Domiciliary care helps ageing in place through creating a familiar environment, routine and interactions. Nevertheless, research shows that the results of home care provision are not as consistent as compared with the outcomes of informal care (Dyer et al., 2022). Continuity is especially significant since repeated interaction can enhance person-centred results, while lack of continuity might impair them. Wellbeing and personalisation as key principles of the Care Act need more than just completing tasks (Coe et al., 2021). Old people's home care is empowering when employees have enough time and continuity for promoting participation, choice and independence.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Residential care offers a safe place and structured support for social interactions. However, it is clear that independence depends largely on how care is provided, the relationship and the environment (Davies et al., 2023). A person-centred approach to care can ensure dignity and independence, while restrictive care procedures might decrease control. Thus, residential care cannot be viewed only in terms of safety or accessibility. The potential of care facilities in promoting empowerment is defined by whether the individuals' impact on decisions about care, their sense of identity and relationships is ensured.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Functional capacity is the relationship between the capacity of the elderly and their environment. Being frail, having chronic disease or cognitive impairment might increase disability, whereas being isolated and having an unsuitable home environment might restrict participation even further  (Tang, Teh and Lee, 2023). There have been studies that found a correlation between social isolation and physical frailty, which underlines the necessity of using both social and clinical interventions (Kojima, Aoyama and Tanabe, 2022). Independence should not be about functioning without any help, but rather about supported independence; services should decrease the barriers without taking away control and choice.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Technology can assist older people in staying safe within their homes using telecare, telehealth and smart-home technologies. There is evidence of the benefits that the technology can bring to the user, such as safety, management of conditions, accessibility and independence; however, benefits are not consistent across the board (Facchinetti et al., 2023). Smart-home technologies have been shown to bring benefits as well as barriers such as expense, technical ability, privacy and digital literacy. Telehealth may assist with access but can present problems for some users through technical issues. Technology must supplement human assistance.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Digital technology may enable increased access and ensure safety, but access is not the same thing as inclusion. Several reviews point out digital literacy, affordability and the social context as factors affecting usage. The ethical considerations include privacy, autonomy, responsibility, human contact, trust, ageism and stigma (Felber et al., 2023). It follows that surveillance may be reassuring for one individual and an invasion of privacy or lack of control for someone else. Older users need to participate in co-design, since these systems have to take into account real-world capabilities and preferences of people.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Dementia Reablement Service was co-designed and assessed with people with dementia in a UK Living Lab. The case study demonstrated a positive impact on the quality of life, highlighting the possibilities for empowerment in practice through user involvement (Smith et al., 2022). Activity theory focused on the concepts of participation and meaningful engagement, and continuity theory focused on the concept of maintaining identity and routine in reablement. However, there is only one case study that can claim the success of the method in general. The key take-away message from this case study is methodological in that elderly people should be engaged in the design and testing of interventions.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De Hogeweyk is a model of a dementia village located in the Netherlands which revolves around an environment that people know well, and small family units along with routine social activities (Pozo Menéndez and Higueras García, 2022). It is important because it questions institutional planning and promotes an active and meaningful life. But the applicability of this model to the UK is not guaranteed due to different aspects, including funding, workforce, regulation, culture and infrastructure. Evidence on dementia friendly models in Europe indicates the importance of context for implementation.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evidence suggests that there is a need for a relational empowerment model. Needs are multidimensional, services need to be coordinated across settings, theories challenge deficit models, policy defines rights and well-being, and technology both enables and limits autonomy. Hence, the best strategy would involve combining person-centred care with functional enablement, choice, social inclusion and innovation. Empowerment needs to be measured based on the outcomes for older people, such as control, dignity and participation, and not simply in terms of service delivery. Thus, empowerment needs to be person-centred and measurable.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Five priorities can be drawn from the evidence. Firstly, continuity needs to help build good relationships and maintain identity (Dyer et al., 2022). Secondly, workforce development needs to make sure that the workers are able to do person-centred practice which is dementia-informed and digitally-enabled. Thirdly, technology needs to be inclusive, consent-based and have non-digital equivalents available. Fourthly, integrated provision at a local level needs to minimise fragmentation across the health and social care system and the wider community. Finally, accountability needs to measure experienced well-being, control and participation rather than just service activity.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The reason why recommendations are likely to be unsuccessful is that conditions of their implementation may be overlooked. Problems such as staffing issues, limited resources, the digital divide, privacy issues, and lack of coordination may make implementation impossible. Hence, the solutions will have to involve both investment and organisational change (Chan, Lee and Teh, 2023). To reduce resistance, co-design should be considered as lived experience is involved, and proportionate risk management will help ensure safety and autonomy. Most importantly, the success of these solutions will be determined by such factors as equity, continuity, participation and empowerment rather than numbers.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Empowerment is more than giving care, in general. The needs of older people are complex, while the UK systems have the potential to be fragmented, stretched and unequal. There are theoretical models that explain the importance of identity, participation, continuity and autonomy; there is a policy that provides significant rights and well-being principles; and then there is technology that provides opportunities and opportunities for exclusion and ethical questions. Therefore, personalisation, workforce development, integration and innovation are key strategies to be taken. Ultimately, the outcome of success may be expressed in terms of the older person's sense of control, dignity, participation, and choice. </a:t>
            </a:r>
          </a:p>
        </p:txBody>
      </p:sp>
    </p:spTree>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tags" Target="../tags/tag16.xml"/><Relationship Id="rId3" Type="http://schemas.openxmlformats.org/officeDocument/2006/relationships/tags" Target="../tags/tag11.xml"/><Relationship Id="rId7" Type="http://schemas.openxmlformats.org/officeDocument/2006/relationships/tags" Target="../tags/tag15.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tags" Target="../tags/tag14.xml"/><Relationship Id="rId5" Type="http://schemas.openxmlformats.org/officeDocument/2006/relationships/tags" Target="../tags/tag13.xml"/><Relationship Id="rId10" Type="http://schemas.openxmlformats.org/officeDocument/2006/relationships/image" Target="../media/image1.png"/><Relationship Id="rId4" Type="http://schemas.openxmlformats.org/officeDocument/2006/relationships/tags" Target="../tags/tag12.xml"/><Relationship Id="rId9"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4.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tags" Target="../tags/tag37.xml"/><Relationship Id="rId7" Type="http://schemas.openxmlformats.org/officeDocument/2006/relationships/slideMaster" Target="../slideMasters/slideMaster1.xml"/><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tags" Target="../tags/tag40.xml"/><Relationship Id="rId5" Type="http://schemas.openxmlformats.org/officeDocument/2006/relationships/tags" Target="../tags/tag39.xml"/><Relationship Id="rId4" Type="http://schemas.openxmlformats.org/officeDocument/2006/relationships/tags" Target="../tags/tag38.xml"/></Relationships>
</file>

<file path=ppt/slideLayouts/_rels/slideLayout6.xml.rels><?xml version="1.0" encoding="UTF-8" standalone="yes"?>
<Relationships xmlns="http://schemas.openxmlformats.org/package/2006/relationships"><Relationship Id="rId8" Type="http://schemas.openxmlformats.org/officeDocument/2006/relationships/tags" Target="../tags/tag48.xml"/><Relationship Id="rId3" Type="http://schemas.openxmlformats.org/officeDocument/2006/relationships/tags" Target="../tags/tag43.xml"/><Relationship Id="rId7" Type="http://schemas.openxmlformats.org/officeDocument/2006/relationships/tags" Target="../tags/tag47.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tags" Target="../tags/tag46.xml"/><Relationship Id="rId5" Type="http://schemas.openxmlformats.org/officeDocument/2006/relationships/tags" Target="../tags/tag45.xml"/><Relationship Id="rId4" Type="http://schemas.openxmlformats.org/officeDocument/2006/relationships/tags" Target="../tags/tag44.xml"/><Relationship Id="rId9"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5" Type="http://schemas.openxmlformats.org/officeDocument/2006/relationships/slideMaster" Target="../slideMasters/slideMaster1.xml"/><Relationship Id="rId4" Type="http://schemas.openxmlformats.org/officeDocument/2006/relationships/tags" Target="../tags/tag52.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tags" Target="../tags/tag53.xml"/><Relationship Id="rId4"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tags" Target="../tags/tag56.xml"/><Relationship Id="rId5" Type="http://schemas.openxmlformats.org/officeDocument/2006/relationships/slideMaster" Target="../slideMasters/slideMaster1.xml"/><Relationship Id="rId4" Type="http://schemas.openxmlformats.org/officeDocument/2006/relationships/tags" Target="../tags/tag59.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slideMaster" Target="../slideMasters/slideMaster1.xml"/><Relationship Id="rId5" Type="http://schemas.openxmlformats.org/officeDocument/2006/relationships/tags" Target="../tags/tag64.xml"/><Relationship Id="rId4" Type="http://schemas.openxmlformats.org/officeDocument/2006/relationships/tags" Target="../tags/tag63.xml"/></Relationships>
</file>

<file path=ppt/slideLayouts/_rels/slideLayout11.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67.xml"/><Relationship Id="rId7" Type="http://schemas.openxmlformats.org/officeDocument/2006/relationships/tags" Target="../tags/tag71.xml"/><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tags" Target="../tags/tag70.xml"/><Relationship Id="rId5" Type="http://schemas.openxmlformats.org/officeDocument/2006/relationships/tags" Target="../tags/tag69.xml"/><Relationship Id="rId4" Type="http://schemas.openxmlformats.org/officeDocument/2006/relationships/tags" Target="../tags/tag68.xml"/><Relationship Id="rId9"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8" Type="http://schemas.openxmlformats.org/officeDocument/2006/relationships/tags" Target="../tags/tag88.xml"/><Relationship Id="rId13" Type="http://schemas.openxmlformats.org/officeDocument/2006/relationships/tags" Target="../tags/tag93.xml"/><Relationship Id="rId18" Type="http://schemas.openxmlformats.org/officeDocument/2006/relationships/tags" Target="../tags/tag98.xml"/><Relationship Id="rId26" Type="http://schemas.openxmlformats.org/officeDocument/2006/relationships/slideMaster" Target="../slideMasters/slideMaster2.xml"/><Relationship Id="rId3" Type="http://schemas.openxmlformats.org/officeDocument/2006/relationships/tags" Target="../tags/tag83.xml"/><Relationship Id="rId21" Type="http://schemas.openxmlformats.org/officeDocument/2006/relationships/tags" Target="../tags/tag101.xml"/><Relationship Id="rId7" Type="http://schemas.openxmlformats.org/officeDocument/2006/relationships/tags" Target="../tags/tag87.xml"/><Relationship Id="rId12" Type="http://schemas.openxmlformats.org/officeDocument/2006/relationships/tags" Target="../tags/tag92.xml"/><Relationship Id="rId17" Type="http://schemas.openxmlformats.org/officeDocument/2006/relationships/tags" Target="../tags/tag97.xml"/><Relationship Id="rId25" Type="http://schemas.openxmlformats.org/officeDocument/2006/relationships/tags" Target="../tags/tag105.xml"/><Relationship Id="rId2" Type="http://schemas.openxmlformats.org/officeDocument/2006/relationships/tags" Target="../tags/tag82.xml"/><Relationship Id="rId16" Type="http://schemas.openxmlformats.org/officeDocument/2006/relationships/tags" Target="../tags/tag96.xml"/><Relationship Id="rId20" Type="http://schemas.openxmlformats.org/officeDocument/2006/relationships/tags" Target="../tags/tag100.xml"/><Relationship Id="rId1" Type="http://schemas.openxmlformats.org/officeDocument/2006/relationships/tags" Target="../tags/tag81.xml"/><Relationship Id="rId6" Type="http://schemas.openxmlformats.org/officeDocument/2006/relationships/tags" Target="../tags/tag86.xml"/><Relationship Id="rId11" Type="http://schemas.openxmlformats.org/officeDocument/2006/relationships/tags" Target="../tags/tag91.xml"/><Relationship Id="rId24" Type="http://schemas.openxmlformats.org/officeDocument/2006/relationships/tags" Target="../tags/tag104.xml"/><Relationship Id="rId5" Type="http://schemas.openxmlformats.org/officeDocument/2006/relationships/tags" Target="../tags/tag85.xml"/><Relationship Id="rId15" Type="http://schemas.openxmlformats.org/officeDocument/2006/relationships/tags" Target="../tags/tag95.xml"/><Relationship Id="rId23" Type="http://schemas.openxmlformats.org/officeDocument/2006/relationships/tags" Target="../tags/tag103.xml"/><Relationship Id="rId10" Type="http://schemas.openxmlformats.org/officeDocument/2006/relationships/tags" Target="../tags/tag90.xml"/><Relationship Id="rId19" Type="http://schemas.openxmlformats.org/officeDocument/2006/relationships/tags" Target="../tags/tag99.xml"/><Relationship Id="rId4" Type="http://schemas.openxmlformats.org/officeDocument/2006/relationships/tags" Target="../tags/tag84.xml"/><Relationship Id="rId9" Type="http://schemas.openxmlformats.org/officeDocument/2006/relationships/tags" Target="../tags/tag89.xml"/><Relationship Id="rId14" Type="http://schemas.openxmlformats.org/officeDocument/2006/relationships/tags" Target="../tags/tag94.xml"/><Relationship Id="rId22" Type="http://schemas.openxmlformats.org/officeDocument/2006/relationships/tags" Target="../tags/tag102.xml"/><Relationship Id="rId27"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3" Type="http://schemas.openxmlformats.org/officeDocument/2006/relationships/tags" Target="../tags/tag108.xml"/><Relationship Id="rId2" Type="http://schemas.openxmlformats.org/officeDocument/2006/relationships/tags" Target="../tags/tag107.xml"/><Relationship Id="rId1" Type="http://schemas.openxmlformats.org/officeDocument/2006/relationships/tags" Target="../tags/tag106.xml"/><Relationship Id="rId6" Type="http://schemas.openxmlformats.org/officeDocument/2006/relationships/slideMaster" Target="../slideMasters/slideMaster2.xml"/><Relationship Id="rId5" Type="http://schemas.openxmlformats.org/officeDocument/2006/relationships/tags" Target="../tags/tag110.xml"/><Relationship Id="rId4" Type="http://schemas.openxmlformats.org/officeDocument/2006/relationships/tags" Target="../tags/tag109.xml"/></Relationships>
</file>

<file path=ppt/slideLayouts/_rels/slideLayout15.xml.rels><?xml version="1.0" encoding="UTF-8" standalone="yes"?>
<Relationships xmlns="http://schemas.openxmlformats.org/package/2006/relationships"><Relationship Id="rId8" Type="http://schemas.openxmlformats.org/officeDocument/2006/relationships/tags" Target="../tags/tag118.xml"/><Relationship Id="rId13" Type="http://schemas.openxmlformats.org/officeDocument/2006/relationships/tags" Target="../tags/tag123.xml"/><Relationship Id="rId3" Type="http://schemas.openxmlformats.org/officeDocument/2006/relationships/tags" Target="../tags/tag113.xml"/><Relationship Id="rId7" Type="http://schemas.openxmlformats.org/officeDocument/2006/relationships/tags" Target="../tags/tag117.xml"/><Relationship Id="rId12" Type="http://schemas.openxmlformats.org/officeDocument/2006/relationships/tags" Target="../tags/tag122.xml"/><Relationship Id="rId2" Type="http://schemas.openxmlformats.org/officeDocument/2006/relationships/tags" Target="../tags/tag112.xml"/><Relationship Id="rId1" Type="http://schemas.openxmlformats.org/officeDocument/2006/relationships/tags" Target="../tags/tag111.xml"/><Relationship Id="rId6" Type="http://schemas.openxmlformats.org/officeDocument/2006/relationships/tags" Target="../tags/tag116.xml"/><Relationship Id="rId11" Type="http://schemas.openxmlformats.org/officeDocument/2006/relationships/tags" Target="../tags/tag121.xml"/><Relationship Id="rId5" Type="http://schemas.openxmlformats.org/officeDocument/2006/relationships/tags" Target="../tags/tag115.xml"/><Relationship Id="rId10" Type="http://schemas.openxmlformats.org/officeDocument/2006/relationships/tags" Target="../tags/tag120.xml"/><Relationship Id="rId4" Type="http://schemas.openxmlformats.org/officeDocument/2006/relationships/tags" Target="../tags/tag114.xml"/><Relationship Id="rId9" Type="http://schemas.openxmlformats.org/officeDocument/2006/relationships/tags" Target="../tags/tag119.xml"/><Relationship Id="rId14"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8" Type="http://schemas.openxmlformats.org/officeDocument/2006/relationships/tags" Target="../tags/tag131.xml"/><Relationship Id="rId13" Type="http://schemas.openxmlformats.org/officeDocument/2006/relationships/tags" Target="../tags/tag136.xml"/><Relationship Id="rId18" Type="http://schemas.openxmlformats.org/officeDocument/2006/relationships/tags" Target="../tags/tag141.xml"/><Relationship Id="rId3" Type="http://schemas.openxmlformats.org/officeDocument/2006/relationships/tags" Target="../tags/tag126.xml"/><Relationship Id="rId21" Type="http://schemas.openxmlformats.org/officeDocument/2006/relationships/tags" Target="../tags/tag144.xml"/><Relationship Id="rId7" Type="http://schemas.openxmlformats.org/officeDocument/2006/relationships/tags" Target="../tags/tag130.xml"/><Relationship Id="rId12" Type="http://schemas.openxmlformats.org/officeDocument/2006/relationships/tags" Target="../tags/tag135.xml"/><Relationship Id="rId17" Type="http://schemas.openxmlformats.org/officeDocument/2006/relationships/tags" Target="../tags/tag140.xml"/><Relationship Id="rId25" Type="http://schemas.openxmlformats.org/officeDocument/2006/relationships/image" Target="../media/image6.png"/><Relationship Id="rId2" Type="http://schemas.openxmlformats.org/officeDocument/2006/relationships/tags" Target="../tags/tag125.xml"/><Relationship Id="rId16" Type="http://schemas.openxmlformats.org/officeDocument/2006/relationships/tags" Target="../tags/tag139.xml"/><Relationship Id="rId20" Type="http://schemas.openxmlformats.org/officeDocument/2006/relationships/tags" Target="../tags/tag143.xml"/><Relationship Id="rId1" Type="http://schemas.openxmlformats.org/officeDocument/2006/relationships/tags" Target="../tags/tag124.xml"/><Relationship Id="rId6" Type="http://schemas.openxmlformats.org/officeDocument/2006/relationships/tags" Target="../tags/tag129.xml"/><Relationship Id="rId11" Type="http://schemas.openxmlformats.org/officeDocument/2006/relationships/tags" Target="../tags/tag134.xml"/><Relationship Id="rId24" Type="http://schemas.openxmlformats.org/officeDocument/2006/relationships/slideMaster" Target="../slideMasters/slideMaster2.xml"/><Relationship Id="rId5" Type="http://schemas.openxmlformats.org/officeDocument/2006/relationships/tags" Target="../tags/tag128.xml"/><Relationship Id="rId15" Type="http://schemas.openxmlformats.org/officeDocument/2006/relationships/tags" Target="../tags/tag138.xml"/><Relationship Id="rId23" Type="http://schemas.openxmlformats.org/officeDocument/2006/relationships/tags" Target="../tags/tag146.xml"/><Relationship Id="rId10" Type="http://schemas.openxmlformats.org/officeDocument/2006/relationships/tags" Target="../tags/tag133.xml"/><Relationship Id="rId19" Type="http://schemas.openxmlformats.org/officeDocument/2006/relationships/tags" Target="../tags/tag142.xml"/><Relationship Id="rId4" Type="http://schemas.openxmlformats.org/officeDocument/2006/relationships/tags" Target="../tags/tag127.xml"/><Relationship Id="rId9" Type="http://schemas.openxmlformats.org/officeDocument/2006/relationships/tags" Target="../tags/tag132.xml"/><Relationship Id="rId14" Type="http://schemas.openxmlformats.org/officeDocument/2006/relationships/tags" Target="../tags/tag137.xml"/><Relationship Id="rId22" Type="http://schemas.openxmlformats.org/officeDocument/2006/relationships/tags" Target="../tags/tag145.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149.xml"/><Relationship Id="rId7" Type="http://schemas.openxmlformats.org/officeDocument/2006/relationships/slideMaster" Target="../slideMasters/slideMaster2.xml"/><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tags" Target="../tags/tag152.xml"/><Relationship Id="rId5" Type="http://schemas.openxmlformats.org/officeDocument/2006/relationships/tags" Target="../tags/tag151.xml"/><Relationship Id="rId4" Type="http://schemas.openxmlformats.org/officeDocument/2006/relationships/tags" Target="../tags/tag150.xml"/></Relationships>
</file>

<file path=ppt/slideLayouts/_rels/slideLayout18.xml.rels><?xml version="1.0" encoding="UTF-8" standalone="yes"?>
<Relationships xmlns="http://schemas.openxmlformats.org/package/2006/relationships"><Relationship Id="rId8" Type="http://schemas.openxmlformats.org/officeDocument/2006/relationships/tags" Target="../tags/tag160.xml"/><Relationship Id="rId3" Type="http://schemas.openxmlformats.org/officeDocument/2006/relationships/tags" Target="../tags/tag155.xml"/><Relationship Id="rId7" Type="http://schemas.openxmlformats.org/officeDocument/2006/relationships/tags" Target="../tags/tag159.xml"/><Relationship Id="rId2" Type="http://schemas.openxmlformats.org/officeDocument/2006/relationships/tags" Target="../tags/tag154.xml"/><Relationship Id="rId1" Type="http://schemas.openxmlformats.org/officeDocument/2006/relationships/tags" Target="../tags/tag153.xml"/><Relationship Id="rId6" Type="http://schemas.openxmlformats.org/officeDocument/2006/relationships/tags" Target="../tags/tag158.xml"/><Relationship Id="rId5" Type="http://schemas.openxmlformats.org/officeDocument/2006/relationships/tags" Target="../tags/tag157.xml"/><Relationship Id="rId4" Type="http://schemas.openxmlformats.org/officeDocument/2006/relationships/tags" Target="../tags/tag156.xml"/><Relationship Id="rId9"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163.xml"/><Relationship Id="rId2" Type="http://schemas.openxmlformats.org/officeDocument/2006/relationships/tags" Target="../tags/tag162.xml"/><Relationship Id="rId1" Type="http://schemas.openxmlformats.org/officeDocument/2006/relationships/tags" Target="../tags/tag161.xml"/><Relationship Id="rId5" Type="http://schemas.openxmlformats.org/officeDocument/2006/relationships/slideMaster" Target="../slideMasters/slideMaster2.xml"/><Relationship Id="rId4" Type="http://schemas.openxmlformats.org/officeDocument/2006/relationships/tags" Target="../tags/tag164.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167.xml"/><Relationship Id="rId2" Type="http://schemas.openxmlformats.org/officeDocument/2006/relationships/tags" Target="../tags/tag166.xml"/><Relationship Id="rId1" Type="http://schemas.openxmlformats.org/officeDocument/2006/relationships/tags" Target="../tags/tag165.xml"/><Relationship Id="rId4"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170.xml"/><Relationship Id="rId2" Type="http://schemas.openxmlformats.org/officeDocument/2006/relationships/tags" Target="../tags/tag169.xml"/><Relationship Id="rId1" Type="http://schemas.openxmlformats.org/officeDocument/2006/relationships/tags" Target="../tags/tag168.xml"/><Relationship Id="rId5" Type="http://schemas.openxmlformats.org/officeDocument/2006/relationships/slideMaster" Target="../slideMasters/slideMaster2.xml"/><Relationship Id="rId4" Type="http://schemas.openxmlformats.org/officeDocument/2006/relationships/tags" Target="../tags/tag171.xml"/></Relationships>
</file>

<file path=ppt/slideLayouts/_rels/slideLayout22.xml.rels><?xml version="1.0" encoding="UTF-8" standalone="yes"?>
<Relationships xmlns="http://schemas.openxmlformats.org/package/2006/relationships"><Relationship Id="rId3" Type="http://schemas.openxmlformats.org/officeDocument/2006/relationships/tags" Target="../tags/tag174.xml"/><Relationship Id="rId2" Type="http://schemas.openxmlformats.org/officeDocument/2006/relationships/tags" Target="../tags/tag173.xml"/><Relationship Id="rId1" Type="http://schemas.openxmlformats.org/officeDocument/2006/relationships/tags" Target="../tags/tag172.xml"/><Relationship Id="rId6" Type="http://schemas.openxmlformats.org/officeDocument/2006/relationships/slideMaster" Target="../slideMasters/slideMaster2.xml"/><Relationship Id="rId5" Type="http://schemas.openxmlformats.org/officeDocument/2006/relationships/tags" Target="../tags/tag176.xml"/><Relationship Id="rId4" Type="http://schemas.openxmlformats.org/officeDocument/2006/relationships/tags" Target="../tags/tag175.xml"/></Relationships>
</file>

<file path=ppt/slideLayouts/_rels/slideLayout23.xml.rels><?xml version="1.0" encoding="UTF-8" standalone="yes"?>
<Relationships xmlns="http://schemas.openxmlformats.org/package/2006/relationships"><Relationship Id="rId8" Type="http://schemas.openxmlformats.org/officeDocument/2006/relationships/tags" Target="../tags/tag184.xml"/><Relationship Id="rId13" Type="http://schemas.openxmlformats.org/officeDocument/2006/relationships/tags" Target="../tags/tag189.xml"/><Relationship Id="rId18" Type="http://schemas.openxmlformats.org/officeDocument/2006/relationships/tags" Target="../tags/tag194.xml"/><Relationship Id="rId3" Type="http://schemas.openxmlformats.org/officeDocument/2006/relationships/tags" Target="../tags/tag179.xml"/><Relationship Id="rId21" Type="http://schemas.openxmlformats.org/officeDocument/2006/relationships/tags" Target="../tags/tag197.xml"/><Relationship Id="rId7" Type="http://schemas.openxmlformats.org/officeDocument/2006/relationships/tags" Target="../tags/tag183.xml"/><Relationship Id="rId12" Type="http://schemas.openxmlformats.org/officeDocument/2006/relationships/tags" Target="../tags/tag188.xml"/><Relationship Id="rId17" Type="http://schemas.openxmlformats.org/officeDocument/2006/relationships/tags" Target="../tags/tag193.xml"/><Relationship Id="rId2" Type="http://schemas.openxmlformats.org/officeDocument/2006/relationships/tags" Target="../tags/tag178.xml"/><Relationship Id="rId16" Type="http://schemas.openxmlformats.org/officeDocument/2006/relationships/tags" Target="../tags/tag192.xml"/><Relationship Id="rId20" Type="http://schemas.openxmlformats.org/officeDocument/2006/relationships/tags" Target="../tags/tag196.xml"/><Relationship Id="rId1" Type="http://schemas.openxmlformats.org/officeDocument/2006/relationships/tags" Target="../tags/tag177.xml"/><Relationship Id="rId6" Type="http://schemas.openxmlformats.org/officeDocument/2006/relationships/tags" Target="../tags/tag182.xml"/><Relationship Id="rId11" Type="http://schemas.openxmlformats.org/officeDocument/2006/relationships/tags" Target="../tags/tag187.xml"/><Relationship Id="rId24" Type="http://schemas.openxmlformats.org/officeDocument/2006/relationships/image" Target="../media/image7.png"/><Relationship Id="rId5" Type="http://schemas.openxmlformats.org/officeDocument/2006/relationships/tags" Target="../tags/tag181.xml"/><Relationship Id="rId15" Type="http://schemas.openxmlformats.org/officeDocument/2006/relationships/tags" Target="../tags/tag191.xml"/><Relationship Id="rId23" Type="http://schemas.openxmlformats.org/officeDocument/2006/relationships/slideMaster" Target="../slideMasters/slideMaster2.xml"/><Relationship Id="rId10" Type="http://schemas.openxmlformats.org/officeDocument/2006/relationships/tags" Target="../tags/tag186.xml"/><Relationship Id="rId19" Type="http://schemas.openxmlformats.org/officeDocument/2006/relationships/tags" Target="../tags/tag195.xml"/><Relationship Id="rId4" Type="http://schemas.openxmlformats.org/officeDocument/2006/relationships/tags" Target="../tags/tag180.xml"/><Relationship Id="rId9" Type="http://schemas.openxmlformats.org/officeDocument/2006/relationships/tags" Target="../tags/tag185.xml"/><Relationship Id="rId14" Type="http://schemas.openxmlformats.org/officeDocument/2006/relationships/tags" Target="../tags/tag190.xml"/><Relationship Id="rId22" Type="http://schemas.openxmlformats.org/officeDocument/2006/relationships/tags" Target="../tags/tag198.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矩形 4"/>
          <p:cNvSpPr/>
          <p:nvPr userDrawn="1">
            <p:custDataLst>
              <p:tags r:id="rId1"/>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8" name="@png2x_01"/>
          <p:cNvPicPr>
            <a:picLocks noChangeAspect="1"/>
          </p:cNvPicPr>
          <p:nvPr userDrawn="1">
            <p:custDataLst>
              <p:tags r:id="rId2"/>
            </p:custDataLst>
          </p:nvPr>
        </p:nvPicPr>
        <p:blipFill>
          <a:blip r:embed="rId10"/>
          <a:stretch>
            <a:fillRect/>
          </a:stretch>
        </p:blipFill>
        <p:spPr>
          <a:xfrm>
            <a:off x="2314956" y="100584"/>
            <a:ext cx="9875520" cy="6757416"/>
          </a:xfrm>
          <a:prstGeom prst="rect">
            <a:avLst/>
          </a:prstGeom>
        </p:spPr>
      </p:pic>
      <p:sp>
        <p:nvSpPr>
          <p:cNvPr id="2" name="标题 1"/>
          <p:cNvSpPr>
            <a:spLocks noGrp="1"/>
          </p:cNvSpPr>
          <p:nvPr userDrawn="1">
            <p:ph type="ctrTitle" hasCustomPrompt="1"/>
            <p:custDataLst>
              <p:tags r:id="rId3"/>
            </p:custDataLst>
          </p:nvPr>
        </p:nvSpPr>
        <p:spPr>
          <a:xfrm>
            <a:off x="838200" y="304165"/>
            <a:ext cx="7412355" cy="3152140"/>
          </a:xfrm>
        </p:spPr>
        <p:txBody>
          <a:bodyPr anchor="b">
            <a:normAutofit/>
          </a:bodyPr>
          <a:lstStyle>
            <a:lvl1pPr algn="l">
              <a:lnSpc>
                <a:spcPct val="100000"/>
              </a:lnSpc>
              <a:defRPr sz="5400">
                <a:solidFill>
                  <a:schemeClr val="tx2">
                    <a:lumMod val="90000"/>
                    <a:lumOff val="10000"/>
                  </a:schemeClr>
                </a:solidFill>
                <a:latin typeface="+mj-lt"/>
              </a:defRPr>
            </a:lvl1pPr>
          </a:lstStyle>
          <a:p>
            <a:r>
              <a:rPr lang="en-US" dirty="0">
                <a:latin typeface="+mj-lt"/>
              </a:rPr>
              <a:t>Click to add title</a:t>
            </a:r>
          </a:p>
        </p:txBody>
      </p:sp>
      <p:sp>
        <p:nvSpPr>
          <p:cNvPr id="3" name="副标题 2"/>
          <p:cNvSpPr>
            <a:spLocks noGrp="1"/>
          </p:cNvSpPr>
          <p:nvPr userDrawn="1">
            <p:ph type="subTitle" idx="1" hasCustomPrompt="1"/>
            <p:custDataLst>
              <p:tags r:id="rId4"/>
            </p:custDataLst>
          </p:nvPr>
        </p:nvSpPr>
        <p:spPr>
          <a:xfrm>
            <a:off x="838200" y="3600000"/>
            <a:ext cx="6443749" cy="972000"/>
          </a:xfrm>
        </p:spPr>
        <p:txBody>
          <a:bodyPr anchor="t">
            <a:normAutofit/>
          </a:bodyPr>
          <a:lstStyle>
            <a:lvl1pPr marL="0" indent="0" algn="l">
              <a:lnSpc>
                <a:spcPct val="100000"/>
              </a:lnSpc>
              <a:buNone/>
              <a:defRPr sz="2400">
                <a:solidFill>
                  <a:schemeClr val="tx2">
                    <a:lumMod val="90000"/>
                    <a:lumOff val="10000"/>
                  </a:schemeClr>
                </a:solidFill>
                <a:latin typeface="+mj-lt"/>
              </a:defRPr>
            </a:lvl1pPr>
            <a:lvl2pPr marL="457200" indent="0" algn="ctr">
              <a:buNone/>
              <a:defRPr sz="2000">
                <a:latin typeface="+mj-lt"/>
              </a:defRPr>
            </a:lvl2pPr>
            <a:lvl3pPr marL="914400" indent="0" algn="ctr">
              <a:buNone/>
              <a:defRPr sz="1800">
                <a:latin typeface="+mj-lt"/>
              </a:defRPr>
            </a:lvl3pPr>
            <a:lvl4pPr marL="1371600" indent="0" algn="ctr">
              <a:buNone/>
              <a:defRPr sz="1600">
                <a:latin typeface="+mj-lt"/>
              </a:defRPr>
            </a:lvl4pPr>
            <a:lvl5pPr marL="1828800" indent="0" algn="ctr">
              <a:buNone/>
              <a:defRPr sz="1600">
                <a:latin typeface="+mj-lt"/>
              </a:defRPr>
            </a:lvl5pPr>
            <a:lvl6pPr marL="2286000" indent="0" algn="ctr">
              <a:buNone/>
              <a:defRPr sz="1600">
                <a:latin typeface="+mj-lt"/>
              </a:defRPr>
            </a:lvl6pPr>
            <a:lvl7pPr marL="2743200" indent="0" algn="ctr">
              <a:buNone/>
              <a:defRPr sz="1600">
                <a:latin typeface="+mj-lt"/>
              </a:defRPr>
            </a:lvl7pPr>
            <a:lvl8pPr marL="3200400" indent="0" algn="ctr">
              <a:buNone/>
              <a:defRPr sz="1600">
                <a:latin typeface="+mj-lt"/>
              </a:defRPr>
            </a:lvl8pPr>
            <a:lvl9pPr marL="3657600" indent="0" algn="ctr">
              <a:buNone/>
              <a:defRPr sz="1600">
                <a:latin typeface="+mj-lt"/>
              </a:defRPr>
            </a:lvl9pPr>
          </a:lstStyle>
          <a:p>
            <a:r>
              <a:rPr lang="en-US" dirty="0">
                <a:latin typeface="+mj-lt"/>
              </a:rPr>
              <a:t>Click to add subtitle</a:t>
            </a:r>
            <a:endParaRPr lang="en-US" dirty="0"/>
          </a:p>
        </p:txBody>
      </p:sp>
      <p:sp>
        <p:nvSpPr>
          <p:cNvPr id="24" name="文本占位符 23"/>
          <p:cNvSpPr>
            <a:spLocks noGrp="1"/>
          </p:cNvSpPr>
          <p:nvPr userDrawn="1">
            <p:ph type="body" sz="quarter" idx="17" hasCustomPrompt="1"/>
            <p:custDataLst>
              <p:tags r:id="rId5"/>
            </p:custDataLst>
          </p:nvPr>
        </p:nvSpPr>
        <p:spPr>
          <a:xfrm>
            <a:off x="838200" y="4580116"/>
            <a:ext cx="2743200" cy="504000"/>
          </a:xfrm>
          <a:prstGeom prst="roundRect">
            <a:avLst>
              <a:gd name="adj" fmla="val 50000"/>
            </a:avLst>
          </a:prstGeom>
          <a:solidFill>
            <a:schemeClr val="accent1">
              <a:lumMod val="75000"/>
            </a:schemeClr>
          </a:solidFill>
        </p:spPr>
        <p:txBody>
          <a:bodyPr anchor="ctr">
            <a:normAutofit/>
          </a:bodyPr>
          <a:lstStyle>
            <a:lvl1pPr marL="0" indent="0" algn="ctr">
              <a:lnSpc>
                <a:spcPct val="100000"/>
              </a:lnSpc>
              <a:buNone/>
              <a:defRPr sz="1800">
                <a:solidFill>
                  <a:schemeClr val="bg1"/>
                </a:solidFill>
                <a:latin typeface="+mn-lt"/>
              </a:defRPr>
            </a:lvl1pPr>
          </a:lstStyle>
          <a:p>
            <a:pPr lvl="0"/>
            <a:r>
              <a:rPr lang="en-US" dirty="0">
                <a:latin typeface="+mn-lt"/>
              </a:rPr>
              <a:t>Click to add text</a:t>
            </a:r>
            <a:endParaRPr lang="en-US" dirty="0"/>
          </a:p>
        </p:txBody>
      </p:sp>
      <p:sp>
        <p:nvSpPr>
          <p:cNvPr id="4" name="日期占位符 3"/>
          <p:cNvSpPr>
            <a:spLocks noGrp="1"/>
          </p:cNvSpPr>
          <p:nvPr>
            <p:ph type="dt" sz="half" idx="18"/>
            <p:custDataLst>
              <p:tags r:id="rId6"/>
            </p:custDataLst>
          </p:nvPr>
        </p:nvSpPr>
        <p:spPr/>
        <p:txBody>
          <a:bodyPr/>
          <a:lstStyle/>
          <a:p>
            <a:r>
              <a:rPr lang="en-US"/>
              <a:t>Date Area</a:t>
            </a:r>
          </a:p>
        </p:txBody>
      </p:sp>
      <p:sp>
        <p:nvSpPr>
          <p:cNvPr id="6" name="页脚占位符 5"/>
          <p:cNvSpPr>
            <a:spLocks noGrp="1"/>
          </p:cNvSpPr>
          <p:nvPr>
            <p:ph type="ftr" sz="quarter" idx="19"/>
            <p:custDataLst>
              <p:tags r:id="rId7"/>
            </p:custDataLst>
          </p:nvPr>
        </p:nvSpPr>
        <p:spPr/>
        <p:txBody>
          <a:bodyPr/>
          <a:lstStyle/>
          <a:p>
            <a:endParaRPr lang="en-US" dirty="0"/>
          </a:p>
        </p:txBody>
      </p:sp>
      <p:sp>
        <p:nvSpPr>
          <p:cNvPr id="7" name="灯片编号占位符 6"/>
          <p:cNvSpPr>
            <a:spLocks noGrp="1"/>
          </p:cNvSpPr>
          <p:nvPr>
            <p:ph type="sldNum" sz="quarter" idx="20"/>
            <p:custDataLst>
              <p:tags r:id="rId8"/>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p:txBody>
          <a:bodyPr/>
          <a:lstStyle>
            <a:lvl1pPr>
              <a:defRPr>
                <a:solidFill>
                  <a:schemeClr val="tx2">
                    <a:lumMod val="90000"/>
                    <a:lumOff val="10000"/>
                  </a:schemeClr>
                </a:solidFill>
                <a:latin typeface="+mj-lt"/>
              </a:defRPr>
            </a:lvl1pPr>
          </a:lstStyle>
          <a:p>
            <a:r>
              <a:rPr lang="en-US" dirty="0">
                <a:latin typeface="+mj-lt"/>
              </a:rPr>
              <a:t>Click to add title</a:t>
            </a:r>
            <a:endParaRPr lang="en-US" dirty="0"/>
          </a:p>
        </p:txBody>
      </p:sp>
      <p:sp>
        <p:nvSpPr>
          <p:cNvPr id="3" name="内容占位符 2"/>
          <p:cNvSpPr>
            <a:spLocks noGrp="1"/>
          </p:cNvSpPr>
          <p:nvPr>
            <p:ph idx="1" hasCustomPrompt="1"/>
            <p:custDataLst>
              <p:tags r:id="rId2"/>
            </p:custDataLst>
          </p:nvPr>
        </p:nvSpPr>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4" name="日期占位符 3"/>
          <p:cNvSpPr>
            <a:spLocks noGrp="1"/>
          </p:cNvSpPr>
          <p:nvPr>
            <p:ph type="dt" sz="half" idx="10"/>
            <p:custDataLst>
              <p:tags r:id="rId3"/>
            </p:custDataLst>
          </p:nvPr>
        </p:nvSpPr>
        <p:spPr/>
        <p:txBody>
          <a:bodyPr/>
          <a:lstStyle/>
          <a:p>
            <a:r>
              <a:rPr lang="en-US"/>
              <a:t>Date Area</a:t>
            </a:r>
          </a:p>
        </p:txBody>
      </p:sp>
      <p:sp>
        <p:nvSpPr>
          <p:cNvPr id="5" name="页脚占位符 4"/>
          <p:cNvSpPr>
            <a:spLocks noGrp="1"/>
          </p:cNvSpPr>
          <p:nvPr>
            <p:ph type="ftr" sz="quarter" idx="11"/>
            <p:custDataLst>
              <p:tags r:id="rId4"/>
            </p:custDataLst>
          </p:nvPr>
        </p:nvSpPr>
        <p:spPr/>
        <p:txBody>
          <a:bodyPr/>
          <a:lstStyle/>
          <a:p>
            <a:endParaRPr 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atalog Slide">
    <p:spTree>
      <p:nvGrpSpPr>
        <p:cNvPr id="1" name=""/>
        <p:cNvGrpSpPr/>
        <p:nvPr/>
      </p:nvGrpSpPr>
      <p:grpSpPr>
        <a:xfrm>
          <a:off x="0" y="0"/>
          <a:ext cx="0" cy="0"/>
          <a:chOff x="0" y="0"/>
          <a:chExt cx="0" cy="0"/>
        </a:xfrm>
      </p:grpSpPr>
      <p:sp>
        <p:nvSpPr>
          <p:cNvPr id="6" name="矩形 5"/>
          <p:cNvSpPr/>
          <p:nvPr userDrawn="1">
            <p:custDataLst>
              <p:tags r:id="rId1"/>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5" name="@png2x_01"/>
          <p:cNvPicPr>
            <a:picLocks noChangeAspect="1"/>
          </p:cNvPicPr>
          <p:nvPr userDrawn="1">
            <p:custDataLst>
              <p:tags r:id="rId2"/>
            </p:custDataLst>
          </p:nvPr>
        </p:nvPicPr>
        <p:blipFill>
          <a:blip r:embed="rId8"/>
          <a:stretch>
            <a:fillRect/>
          </a:stretch>
        </p:blipFill>
        <p:spPr>
          <a:xfrm>
            <a:off x="1524" y="941832"/>
            <a:ext cx="7854696" cy="5916168"/>
          </a:xfrm>
          <a:prstGeom prst="rect">
            <a:avLst/>
          </a:prstGeom>
        </p:spPr>
      </p:pic>
      <p:sp>
        <p:nvSpPr>
          <p:cNvPr id="2" name="标题 1"/>
          <p:cNvSpPr>
            <a:spLocks noGrp="1"/>
          </p:cNvSpPr>
          <p:nvPr>
            <p:ph type="title" hasCustomPrompt="1"/>
            <p:custDataLst>
              <p:tags r:id="rId3"/>
            </p:custDataLst>
          </p:nvPr>
        </p:nvSpPr>
        <p:spPr>
          <a:xfrm>
            <a:off x="1107440" y="659130"/>
            <a:ext cx="9991725" cy="1081405"/>
          </a:xfrm>
        </p:spPr>
        <p:txBody>
          <a:bodyPr anchor="t">
            <a:normAutofit/>
          </a:bodyPr>
          <a:lstStyle>
            <a:lvl1pPr algn="l">
              <a:defRPr sz="4200">
                <a:solidFill>
                  <a:schemeClr val="tx2">
                    <a:lumMod val="90000"/>
                    <a:lumOff val="10000"/>
                  </a:schemeClr>
                </a:solidFill>
                <a:latin typeface="+mj-lt"/>
              </a:defRPr>
            </a:lvl1pPr>
          </a:lstStyle>
          <a:p>
            <a:r>
              <a:rPr lang="en-US" dirty="0">
                <a:latin typeface="+mj-lt"/>
              </a:rPr>
              <a:t>Click to add title</a:t>
            </a:r>
            <a:endParaRPr lang="en-US" dirty="0"/>
          </a:p>
        </p:txBody>
      </p:sp>
      <p:sp>
        <p:nvSpPr>
          <p:cNvPr id="7" name="日期占位符 6"/>
          <p:cNvSpPr>
            <a:spLocks noGrp="1"/>
          </p:cNvSpPr>
          <p:nvPr>
            <p:ph type="dt" sz="half" idx="10"/>
            <p:custDataLst>
              <p:tags r:id="rId4"/>
            </p:custDataLst>
          </p:nvPr>
        </p:nvSpPr>
        <p:spPr/>
        <p:txBody>
          <a:bodyPr/>
          <a:lstStyle/>
          <a:p>
            <a:r>
              <a:rPr lang="en-US"/>
              <a:t>Date Area</a:t>
            </a:r>
          </a:p>
        </p:txBody>
      </p:sp>
      <p:sp>
        <p:nvSpPr>
          <p:cNvPr id="8" name="页脚占位符 7"/>
          <p:cNvSpPr>
            <a:spLocks noGrp="1"/>
          </p:cNvSpPr>
          <p:nvPr>
            <p:ph type="ftr" sz="quarter" idx="11"/>
            <p:custDataLst>
              <p:tags r:id="rId5"/>
            </p:custDataLst>
          </p:nvPr>
        </p:nvSpPr>
        <p:spPr/>
        <p:txBody>
          <a:bodyPr/>
          <a:lstStyle/>
          <a:p>
            <a:endParaRPr lang="en-US"/>
          </a:p>
        </p:txBody>
      </p:sp>
      <p:sp>
        <p:nvSpPr>
          <p:cNvPr id="9" name="灯片编号占位符 8"/>
          <p:cNvSpPr>
            <a:spLocks noGrp="1"/>
          </p:cNvSpPr>
          <p:nvPr>
            <p:ph type="sldNum" sz="quarter" idx="12"/>
            <p:custDataLst>
              <p:tags r:id="rId6"/>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矩形 2"/>
          <p:cNvSpPr/>
          <p:nvPr userDrawn="1">
            <p:custDataLst>
              <p:tags r:id="rId1"/>
            </p:custDataLst>
          </p:nvPr>
        </p:nvSpPr>
        <p:spPr>
          <a:xfrm>
            <a:off x="-1270" y="-635"/>
            <a:ext cx="12192000" cy="6858635"/>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9" name="@png2x_01"/>
          <p:cNvPicPr>
            <a:picLocks noChangeAspect="1"/>
          </p:cNvPicPr>
          <p:nvPr userDrawn="1">
            <p:custDataLst>
              <p:tags r:id="rId2"/>
            </p:custDataLst>
          </p:nvPr>
        </p:nvPicPr>
        <p:blipFill>
          <a:blip r:embed="rId9"/>
          <a:stretch>
            <a:fillRect/>
          </a:stretch>
        </p:blipFill>
        <p:spPr>
          <a:xfrm>
            <a:off x="2314956" y="2395728"/>
            <a:ext cx="7013448" cy="4462272"/>
          </a:xfrm>
          <a:prstGeom prst="rect">
            <a:avLst/>
          </a:prstGeom>
        </p:spPr>
      </p:pic>
      <p:sp>
        <p:nvSpPr>
          <p:cNvPr id="2" name="标题 1"/>
          <p:cNvSpPr>
            <a:spLocks noGrp="1"/>
          </p:cNvSpPr>
          <p:nvPr>
            <p:ph type="title" hasCustomPrompt="1"/>
            <p:custDataLst>
              <p:tags r:id="rId3"/>
            </p:custDataLst>
          </p:nvPr>
        </p:nvSpPr>
        <p:spPr>
          <a:xfrm>
            <a:off x="5057775" y="413385"/>
            <a:ext cx="6657975" cy="2251710"/>
          </a:xfrm>
        </p:spPr>
        <p:txBody>
          <a:bodyPr lIns="0" bIns="71755" anchor="b" anchorCtr="0"/>
          <a:lstStyle>
            <a:lvl1pPr algn="l">
              <a:defRPr sz="4000">
                <a:solidFill>
                  <a:schemeClr val="tx2">
                    <a:lumMod val="90000"/>
                    <a:lumOff val="10000"/>
                  </a:schemeClr>
                </a:solidFill>
                <a:latin typeface="+mj-lt"/>
              </a:defRPr>
            </a:lvl1pPr>
          </a:lstStyle>
          <a:p>
            <a:r>
              <a:rPr lang="en-US" dirty="0">
                <a:latin typeface="+mj-lt"/>
              </a:rPr>
              <a:t>Click to add title</a:t>
            </a:r>
          </a:p>
        </p:txBody>
      </p:sp>
      <p:sp>
        <p:nvSpPr>
          <p:cNvPr id="4" name="日期占位符 3"/>
          <p:cNvSpPr>
            <a:spLocks noGrp="1"/>
          </p:cNvSpPr>
          <p:nvPr>
            <p:ph type="dt" sz="half" idx="10"/>
            <p:custDataLst>
              <p:tags r:id="rId4"/>
            </p:custDataLst>
          </p:nvPr>
        </p:nvSpPr>
        <p:spPr/>
        <p:txBody>
          <a:bodyPr/>
          <a:lstStyle/>
          <a:p>
            <a:r>
              <a:rPr lang="en-US"/>
              <a:t>Date Area</a:t>
            </a:r>
          </a:p>
        </p:txBody>
      </p:sp>
      <p:sp>
        <p:nvSpPr>
          <p:cNvPr id="5" name="页脚占位符 4"/>
          <p:cNvSpPr>
            <a:spLocks noGrp="1"/>
          </p:cNvSpPr>
          <p:nvPr>
            <p:ph type="ftr" sz="quarter" idx="11"/>
            <p:custDataLst>
              <p:tags r:id="rId5"/>
            </p:custDataLst>
          </p:nvPr>
        </p:nvSpPr>
        <p:spPr/>
        <p:txBody>
          <a:bodyPr/>
          <a:lstStyle/>
          <a:p>
            <a:endParaRPr lang="en-US"/>
          </a:p>
        </p:txBody>
      </p:sp>
      <p:sp>
        <p:nvSpPr>
          <p:cNvPr id="6" name="灯片编号占位符 5"/>
          <p:cNvSpPr>
            <a:spLocks noGrp="1"/>
          </p:cNvSpPr>
          <p:nvPr>
            <p:ph type="sldNum" sz="quarter" idx="12"/>
            <p:custDataLst>
              <p:tags r:id="rId6"/>
            </p:custDataLst>
          </p:nvPr>
        </p:nvSpPr>
        <p:spPr/>
        <p:txBody>
          <a:bodyPr/>
          <a:lstStyle/>
          <a:p>
            <a:fld id="{BE5F26B5-172A-4DC2-B0B7-181CFC56B87C}" type="slidenum">
              <a:rPr lang="en-US" smtClean="0"/>
              <a:t>‹#›</a:t>
            </a:fld>
            <a:endParaRPr lang="en-US"/>
          </a:p>
        </p:txBody>
      </p:sp>
      <p:sp>
        <p:nvSpPr>
          <p:cNvPr id="8" name="文本占位符 7"/>
          <p:cNvSpPr>
            <a:spLocks noGrp="1"/>
          </p:cNvSpPr>
          <p:nvPr>
            <p:ph type="body" sz="quarter" idx="13" hasCustomPrompt="1"/>
            <p:custDataLst>
              <p:tags r:id="rId7"/>
            </p:custDataLst>
          </p:nvPr>
        </p:nvSpPr>
        <p:spPr>
          <a:xfrm>
            <a:off x="2425602" y="1459058"/>
            <a:ext cx="2538632" cy="1152000"/>
          </a:xfrm>
        </p:spPr>
        <p:txBody>
          <a:bodyPr wrap="none" bIns="0" anchor="b" anchorCtr="0">
            <a:normAutofit/>
          </a:bodyPr>
          <a:lstStyle>
            <a:lvl1pPr marL="0" indent="0" algn="r">
              <a:buNone/>
              <a:defRPr sz="4400" b="0">
                <a:solidFill>
                  <a:schemeClr val="tx2">
                    <a:lumMod val="90000"/>
                    <a:lumOff val="10000"/>
                  </a:schemeClr>
                </a:solidFill>
                <a:latin typeface="+mn-lt"/>
              </a:defRPr>
            </a:lvl1pPr>
          </a:lstStyle>
          <a:p>
            <a:pPr lvl="0"/>
            <a:r>
              <a:rPr lang="en-US" dirty="0">
                <a:latin typeface="+mn-lt"/>
              </a:rPr>
              <a:t>Click to add text</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p:txBody>
          <a:bodyPr vert="horz" lIns="0" tIns="0" rIns="0" bIns="0" rtlCol="0" anchor="ctr">
            <a:normAutofit/>
          </a:bodyPr>
          <a:lstStyle>
            <a:lvl1pPr>
              <a:defRPr lang="en-US" dirty="0">
                <a:solidFill>
                  <a:schemeClr val="tx2">
                    <a:lumMod val="90000"/>
                    <a:lumOff val="10000"/>
                  </a:schemeClr>
                </a:solidFill>
                <a:latin typeface="+mj-lt"/>
              </a:defRPr>
            </a:lvl1pPr>
          </a:lstStyle>
          <a:p>
            <a:pPr lvl="0"/>
            <a:r>
              <a:rPr lang="en-US" dirty="0">
                <a:latin typeface="+mj-lt"/>
              </a:rPr>
              <a:t>Click to add title</a:t>
            </a:r>
            <a:endParaRPr lang="en-US" dirty="0"/>
          </a:p>
        </p:txBody>
      </p:sp>
      <p:sp>
        <p:nvSpPr>
          <p:cNvPr id="3" name="内容占位符 2"/>
          <p:cNvSpPr>
            <a:spLocks noGrp="1"/>
          </p:cNvSpPr>
          <p:nvPr>
            <p:ph sz="half" idx="1" hasCustomPrompt="1"/>
            <p:custDataLst>
              <p:tags r:id="rId2"/>
            </p:custDataLst>
          </p:nvPr>
        </p:nvSpPr>
        <p:spPr>
          <a:xfrm>
            <a:off x="695960" y="1301750"/>
            <a:ext cx="5323840" cy="4875850"/>
          </a:xfrm>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4" name="内容占位符 3"/>
          <p:cNvSpPr>
            <a:spLocks noGrp="1"/>
          </p:cNvSpPr>
          <p:nvPr>
            <p:ph sz="half" idx="2" hasCustomPrompt="1"/>
            <p:custDataLst>
              <p:tags r:id="rId3"/>
            </p:custDataLst>
          </p:nvPr>
        </p:nvSpPr>
        <p:spPr>
          <a:xfrm>
            <a:off x="6172200" y="1301750"/>
            <a:ext cx="5323840" cy="4875850"/>
          </a:xfrm>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5" name="日期占位符 4"/>
          <p:cNvSpPr>
            <a:spLocks noGrp="1"/>
          </p:cNvSpPr>
          <p:nvPr>
            <p:ph type="dt" sz="half" idx="10"/>
            <p:custDataLst>
              <p:tags r:id="rId4"/>
            </p:custDataLst>
          </p:nvPr>
        </p:nvSpPr>
        <p:spPr/>
        <p:txBody>
          <a:bodyPr/>
          <a:lstStyle/>
          <a:p>
            <a:r>
              <a:rPr lang="en-US"/>
              <a:t>Date Area</a:t>
            </a:r>
          </a:p>
        </p:txBody>
      </p:sp>
      <p:sp>
        <p:nvSpPr>
          <p:cNvPr id="6" name="页脚占位符 5"/>
          <p:cNvSpPr>
            <a:spLocks noGrp="1"/>
          </p:cNvSpPr>
          <p:nvPr>
            <p:ph type="ftr" sz="quarter" idx="11"/>
            <p:custDataLst>
              <p:tags r:id="rId5"/>
            </p:custDataLst>
          </p:nvPr>
        </p:nvSpPr>
        <p:spPr/>
        <p:txBody>
          <a:bodyPr/>
          <a:lstStyle/>
          <a:p>
            <a:endParaRPr 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95325" y="360045"/>
            <a:ext cx="10800715" cy="864235"/>
          </a:xfrm>
        </p:spPr>
        <p:txBody>
          <a:bodyPr vert="horz" lIns="0" tIns="0" rIns="0" bIns="0" rtlCol="0" anchor="ctr">
            <a:normAutofit/>
          </a:bodyPr>
          <a:lstStyle>
            <a:lvl1pPr>
              <a:defRPr lang="en-US" dirty="0">
                <a:latin typeface="+mj-lt"/>
              </a:defRPr>
            </a:lvl1pPr>
          </a:lstStyle>
          <a:p>
            <a:pPr lvl="0"/>
            <a:r>
              <a:rPr lang="en-US" dirty="0">
                <a:latin typeface="+mj-lt"/>
              </a:rPr>
              <a:t>Click to add title</a:t>
            </a:r>
            <a:endParaRPr lang="en-US" dirty="0"/>
          </a:p>
        </p:txBody>
      </p:sp>
      <p:sp>
        <p:nvSpPr>
          <p:cNvPr id="3" name="文本占位符 2"/>
          <p:cNvSpPr>
            <a:spLocks noGrp="1"/>
          </p:cNvSpPr>
          <p:nvPr>
            <p:ph type="body" idx="1" hasCustomPrompt="1"/>
            <p:custDataLst>
              <p:tags r:id="rId2"/>
            </p:custDataLst>
          </p:nvPr>
        </p:nvSpPr>
        <p:spPr>
          <a:xfrm>
            <a:off x="695960" y="1301750"/>
            <a:ext cx="5323840" cy="411303"/>
          </a:xfrm>
        </p:spPr>
        <p:txBody>
          <a:bodyPr anchor="b"/>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4" name="内容占位符 3"/>
          <p:cNvSpPr>
            <a:spLocks noGrp="1"/>
          </p:cNvSpPr>
          <p:nvPr>
            <p:ph sz="half" idx="2" hasCustomPrompt="1"/>
            <p:custDataLst>
              <p:tags r:id="rId3"/>
            </p:custDataLst>
          </p:nvPr>
        </p:nvSpPr>
        <p:spPr>
          <a:xfrm>
            <a:off x="695960" y="1875099"/>
            <a:ext cx="5323840" cy="4300276"/>
          </a:xfrm>
        </p:spPr>
        <p:txBody>
          <a:bodyPr/>
          <a:lstStyle/>
          <a:p>
            <a:pPr lvl="0"/>
            <a:r>
              <a:rPr lang="en-US" dirty="0">
                <a:latin typeface="+mn-lt"/>
              </a:rPr>
              <a:t>Click to add text</a:t>
            </a:r>
            <a:endParaRPr lang="en-US" dirty="0"/>
          </a:p>
        </p:txBody>
      </p:sp>
      <p:sp>
        <p:nvSpPr>
          <p:cNvPr id="5" name="文本占位符 4"/>
          <p:cNvSpPr>
            <a:spLocks noGrp="1"/>
          </p:cNvSpPr>
          <p:nvPr>
            <p:ph type="body" sz="quarter" idx="3" hasCustomPrompt="1"/>
            <p:custDataLst>
              <p:tags r:id="rId4"/>
            </p:custDataLst>
          </p:nvPr>
        </p:nvSpPr>
        <p:spPr>
          <a:xfrm>
            <a:off x="6172200" y="1301750"/>
            <a:ext cx="5323840" cy="411303"/>
          </a:xfrm>
        </p:spPr>
        <p:txBody>
          <a:bodyPr anchor="b"/>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6" name="内容占位符 5"/>
          <p:cNvSpPr>
            <a:spLocks noGrp="1"/>
          </p:cNvSpPr>
          <p:nvPr>
            <p:ph sz="quarter" idx="4" hasCustomPrompt="1"/>
            <p:custDataLst>
              <p:tags r:id="rId5"/>
            </p:custDataLst>
          </p:nvPr>
        </p:nvSpPr>
        <p:spPr>
          <a:xfrm>
            <a:off x="6172200" y="1875099"/>
            <a:ext cx="5323840" cy="4300276"/>
          </a:xfrm>
        </p:spPr>
        <p:txBody>
          <a:bodyPr/>
          <a:lstStyle/>
          <a:p>
            <a:pPr lvl="0"/>
            <a:r>
              <a:rPr lang="en-US" dirty="0">
                <a:latin typeface="+mn-lt"/>
              </a:rPr>
              <a:t>Click to add text</a:t>
            </a:r>
            <a:endParaRPr lang="en-US" dirty="0"/>
          </a:p>
        </p:txBody>
      </p:sp>
      <p:sp>
        <p:nvSpPr>
          <p:cNvPr id="7" name="日期占位符 6"/>
          <p:cNvSpPr>
            <a:spLocks noGrp="1"/>
          </p:cNvSpPr>
          <p:nvPr>
            <p:ph type="dt" sz="half" idx="10"/>
            <p:custDataLst>
              <p:tags r:id="rId6"/>
            </p:custDataLst>
          </p:nvPr>
        </p:nvSpPr>
        <p:spPr/>
        <p:txBody>
          <a:bodyPr/>
          <a:lstStyle/>
          <a:p>
            <a:r>
              <a:rPr lang="en-US"/>
              <a:t>Date Area</a:t>
            </a:r>
          </a:p>
        </p:txBody>
      </p:sp>
      <p:sp>
        <p:nvSpPr>
          <p:cNvPr id="8" name="页脚占位符 7"/>
          <p:cNvSpPr>
            <a:spLocks noGrp="1"/>
          </p:cNvSpPr>
          <p:nvPr>
            <p:ph type="ftr" sz="quarter" idx="11"/>
            <p:custDataLst>
              <p:tags r:id="rId7"/>
            </p:custDataLst>
          </p:nvPr>
        </p:nvSpPr>
        <p:spPr/>
        <p:txBody>
          <a:bodyPr/>
          <a:lstStyle/>
          <a:p>
            <a:endParaRPr 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p:txBody>
          <a:bodyPr/>
          <a:lstStyle/>
          <a:p>
            <a:r>
              <a:rPr lang="en-US" dirty="0">
                <a:latin typeface="+mj-lt"/>
              </a:rPr>
              <a:t>Click to add title</a:t>
            </a:r>
            <a:endParaRPr lang="en-US" dirty="0"/>
          </a:p>
        </p:txBody>
      </p:sp>
      <p:sp>
        <p:nvSpPr>
          <p:cNvPr id="3" name="日期占位符 2"/>
          <p:cNvSpPr>
            <a:spLocks noGrp="1"/>
          </p:cNvSpPr>
          <p:nvPr>
            <p:ph type="dt" sz="half" idx="10"/>
            <p:custDataLst>
              <p:tags r:id="rId2"/>
            </p:custDataLst>
          </p:nvPr>
        </p:nvSpPr>
        <p:spPr/>
        <p:txBody>
          <a:bodyPr/>
          <a:lstStyle/>
          <a:p>
            <a:r>
              <a:rPr lang="en-US"/>
              <a:t>Date Area</a:t>
            </a:r>
          </a:p>
        </p:txBody>
      </p:sp>
      <p:sp>
        <p:nvSpPr>
          <p:cNvPr id="4" name="页脚占位符 3"/>
          <p:cNvSpPr>
            <a:spLocks noGrp="1"/>
          </p:cNvSpPr>
          <p:nvPr>
            <p:ph type="ftr" sz="quarter" idx="11"/>
            <p:custDataLst>
              <p:tags r:id="rId3"/>
            </p:custDataLst>
          </p:nvPr>
        </p:nvSpPr>
        <p:spPr/>
        <p:txBody>
          <a:bodyPr/>
          <a:lstStyle/>
          <a:p>
            <a:endParaRPr 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r>
              <a:rPr lang="en-US"/>
              <a:t>Date Area</a:t>
            </a:r>
          </a:p>
        </p:txBody>
      </p:sp>
      <p:sp>
        <p:nvSpPr>
          <p:cNvPr id="3" name="页脚占位符 2"/>
          <p:cNvSpPr>
            <a:spLocks noGrp="1"/>
          </p:cNvSpPr>
          <p:nvPr>
            <p:ph type="ftr" sz="quarter" idx="11"/>
            <p:custDataLst>
              <p:tags r:id="rId2"/>
            </p:custDataLst>
          </p:nvPr>
        </p:nvSpPr>
        <p:spPr/>
        <p:txBody>
          <a:bodyPr/>
          <a:lstStyle/>
          <a:p>
            <a:endParaRPr 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Only">
    <p:spTree>
      <p:nvGrpSpPr>
        <p:cNvPr id="1" name=""/>
        <p:cNvGrpSpPr/>
        <p:nvPr/>
      </p:nvGrpSpPr>
      <p:grpSpPr>
        <a:xfrm>
          <a:off x="0" y="0"/>
          <a:ext cx="0" cy="0"/>
          <a:chOff x="0" y="0"/>
          <a:chExt cx="0" cy="0"/>
        </a:xfrm>
      </p:grpSpPr>
      <p:sp>
        <p:nvSpPr>
          <p:cNvPr id="3" name="内容占位符 2"/>
          <p:cNvSpPr>
            <a:spLocks noGrp="1"/>
          </p:cNvSpPr>
          <p:nvPr>
            <p:ph idx="1" hasCustomPrompt="1"/>
            <p:custDataLst>
              <p:tags r:id="rId1"/>
            </p:custDataLst>
          </p:nvPr>
        </p:nvSpPr>
        <p:spPr>
          <a:xfrm>
            <a:off x="695960" y="360045"/>
            <a:ext cx="10801985" cy="5817870"/>
          </a:xfrm>
        </p:spPr>
        <p:txBody>
          <a:bodyPr/>
          <a:lstStyle/>
          <a:p>
            <a:pPr lvl="0"/>
            <a:r>
              <a:rPr lang="en-US" dirty="0">
                <a:latin typeface="+mn-lt"/>
              </a:rPr>
              <a:t>Click to add text</a:t>
            </a:r>
            <a:endParaRPr lang="en-US" dirty="0"/>
          </a:p>
        </p:txBody>
      </p:sp>
      <p:sp>
        <p:nvSpPr>
          <p:cNvPr id="4" name="日期占位符 3"/>
          <p:cNvSpPr>
            <a:spLocks noGrp="1"/>
          </p:cNvSpPr>
          <p:nvPr>
            <p:ph type="dt" sz="half" idx="10"/>
            <p:custDataLst>
              <p:tags r:id="rId2"/>
            </p:custDataLst>
          </p:nvPr>
        </p:nvSpPr>
        <p:spPr/>
        <p:txBody>
          <a:bodyPr/>
          <a:lstStyle/>
          <a:p>
            <a:r>
              <a:rPr lang="en-US"/>
              <a:t>Date Area</a:t>
            </a:r>
          </a:p>
        </p:txBody>
      </p:sp>
      <p:sp>
        <p:nvSpPr>
          <p:cNvPr id="5" name="页脚占位符 4"/>
          <p:cNvSpPr>
            <a:spLocks noGrp="1"/>
          </p:cNvSpPr>
          <p:nvPr>
            <p:ph type="ftr" sz="quarter" idx="11"/>
            <p:custDataLst>
              <p:tags r:id="rId3"/>
            </p:custDataLst>
          </p:nvPr>
        </p:nvSpPr>
        <p:spPr/>
        <p:txBody>
          <a:bodyPr/>
          <a:lstStyle/>
          <a:p>
            <a:endParaRPr 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695325" y="360045"/>
            <a:ext cx="10799445" cy="864235"/>
          </a:xfrm>
        </p:spPr>
        <p:txBody>
          <a:bodyPr/>
          <a:lstStyle/>
          <a:p>
            <a:r>
              <a:rPr lang="en-US" dirty="0">
                <a:latin typeface="+mj-lt"/>
              </a:rPr>
              <a:t>Click to add title</a:t>
            </a:r>
            <a:endParaRPr lang="en-US" dirty="0"/>
          </a:p>
        </p:txBody>
      </p:sp>
      <p:sp>
        <p:nvSpPr>
          <p:cNvPr id="3" name="文本占位符 2"/>
          <p:cNvSpPr>
            <a:spLocks noGrp="1"/>
          </p:cNvSpPr>
          <p:nvPr>
            <p:ph type="body" idx="1" hasCustomPrompt="1"/>
            <p:custDataLst>
              <p:tags r:id="rId2"/>
            </p:custDataLst>
          </p:nvPr>
        </p:nvSpPr>
        <p:spPr>
          <a:xfrm>
            <a:off x="695960" y="1301750"/>
            <a:ext cx="10799088" cy="405553"/>
          </a:xfrm>
        </p:spPr>
        <p:txBody>
          <a:bodyPr anchor="t"/>
          <a:lstStyle>
            <a:lvl1pPr marL="0" indent="0">
              <a:buNone/>
              <a:defRPr sz="2400" b="0">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r>
              <a:rPr lang="en-US" dirty="0">
                <a:latin typeface="+mj-lt"/>
              </a:rPr>
              <a:t>Click to add text</a:t>
            </a:r>
            <a:endParaRPr lang="en-US" dirty="0"/>
          </a:p>
        </p:txBody>
      </p:sp>
      <p:sp>
        <p:nvSpPr>
          <p:cNvPr id="7" name="日期占位符 6"/>
          <p:cNvSpPr>
            <a:spLocks noGrp="1"/>
          </p:cNvSpPr>
          <p:nvPr>
            <p:ph type="dt" sz="half" idx="10"/>
            <p:custDataLst>
              <p:tags r:id="rId3"/>
            </p:custDataLst>
          </p:nvPr>
        </p:nvSpPr>
        <p:spPr/>
        <p:txBody>
          <a:bodyPr/>
          <a:lstStyle/>
          <a:p>
            <a:r>
              <a:rPr lang="en-US"/>
              <a:t>Date Area</a:t>
            </a:r>
          </a:p>
        </p:txBody>
      </p:sp>
      <p:sp>
        <p:nvSpPr>
          <p:cNvPr id="8" name="页脚占位符 7"/>
          <p:cNvSpPr>
            <a:spLocks noGrp="1"/>
          </p:cNvSpPr>
          <p:nvPr>
            <p:ph type="ftr" sz="quarter" idx="11"/>
            <p:custDataLst>
              <p:tags r:id="rId4"/>
            </p:custDataLst>
          </p:nvPr>
        </p:nvSpPr>
        <p:spPr/>
        <p:txBody>
          <a:bodyPr/>
          <a:lstStyle/>
          <a:p>
            <a:endParaRPr 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End Slide">
    <p:spTree>
      <p:nvGrpSpPr>
        <p:cNvPr id="1" name=""/>
        <p:cNvGrpSpPr/>
        <p:nvPr/>
      </p:nvGrpSpPr>
      <p:grpSpPr>
        <a:xfrm>
          <a:off x="0" y="0"/>
          <a:ext cx="0" cy="0"/>
          <a:chOff x="0" y="0"/>
          <a:chExt cx="0" cy="0"/>
        </a:xfrm>
      </p:grpSpPr>
      <p:sp>
        <p:nvSpPr>
          <p:cNvPr id="3" name="矩形 2"/>
          <p:cNvSpPr/>
          <p:nvPr userDrawn="1">
            <p:custDataLst>
              <p:tags r:id="rId1"/>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8" name="@png2x_01"/>
          <p:cNvPicPr>
            <a:picLocks noChangeAspect="1"/>
          </p:cNvPicPr>
          <p:nvPr userDrawn="1">
            <p:custDataLst>
              <p:tags r:id="rId2"/>
            </p:custDataLst>
          </p:nvPr>
        </p:nvPicPr>
        <p:blipFill>
          <a:blip r:embed="rId9"/>
          <a:stretch>
            <a:fillRect/>
          </a:stretch>
        </p:blipFill>
        <p:spPr>
          <a:xfrm>
            <a:off x="1939925" y="100330"/>
            <a:ext cx="10250170" cy="6757670"/>
          </a:xfrm>
          <a:prstGeom prst="rect">
            <a:avLst/>
          </a:prstGeom>
        </p:spPr>
      </p:pic>
      <p:sp>
        <p:nvSpPr>
          <p:cNvPr id="2" name="标题 1"/>
          <p:cNvSpPr>
            <a:spLocks noGrp="1"/>
          </p:cNvSpPr>
          <p:nvPr>
            <p:ph type="ctrTitle" hasCustomPrompt="1"/>
            <p:custDataLst>
              <p:tags r:id="rId3"/>
            </p:custDataLst>
          </p:nvPr>
        </p:nvSpPr>
        <p:spPr>
          <a:xfrm>
            <a:off x="1127125" y="927735"/>
            <a:ext cx="6409055" cy="2729865"/>
          </a:xfrm>
        </p:spPr>
        <p:txBody>
          <a:bodyPr anchor="b"/>
          <a:lstStyle>
            <a:lvl1pPr algn="l">
              <a:lnSpc>
                <a:spcPct val="100000"/>
              </a:lnSpc>
              <a:defRPr sz="6000">
                <a:solidFill>
                  <a:schemeClr val="tx2">
                    <a:lumMod val="90000"/>
                    <a:lumOff val="10000"/>
                  </a:schemeClr>
                </a:solidFill>
                <a:latin typeface="+mj-lt"/>
              </a:defRPr>
            </a:lvl1pPr>
          </a:lstStyle>
          <a:p>
            <a:r>
              <a:rPr lang="en-US" dirty="0">
                <a:latin typeface="+mj-lt"/>
              </a:rPr>
              <a:t>Click to add title</a:t>
            </a:r>
            <a:endParaRPr lang="en-US" dirty="0"/>
          </a:p>
        </p:txBody>
      </p:sp>
      <p:sp>
        <p:nvSpPr>
          <p:cNvPr id="24" name="文本占位符 23"/>
          <p:cNvSpPr>
            <a:spLocks noGrp="1"/>
          </p:cNvSpPr>
          <p:nvPr>
            <p:ph type="body" sz="quarter" idx="17" hasCustomPrompt="1"/>
            <p:custDataLst>
              <p:tags r:id="rId4"/>
            </p:custDataLst>
          </p:nvPr>
        </p:nvSpPr>
        <p:spPr>
          <a:xfrm>
            <a:off x="1194435" y="4054787"/>
            <a:ext cx="2743200" cy="593032"/>
          </a:xfrm>
          <a:prstGeom prst="roundRect">
            <a:avLst>
              <a:gd name="adj" fmla="val 50000"/>
            </a:avLst>
          </a:prstGeom>
          <a:solidFill>
            <a:schemeClr val="accent1">
              <a:lumMod val="75000"/>
            </a:schemeClr>
          </a:solidFill>
        </p:spPr>
        <p:txBody>
          <a:bodyPr anchor="ctr" anchorCtr="0">
            <a:normAutofit/>
          </a:bodyPr>
          <a:lstStyle>
            <a:lvl1pPr marL="0" indent="0" algn="ctr">
              <a:lnSpc>
                <a:spcPct val="100000"/>
              </a:lnSpc>
              <a:buNone/>
              <a:defRPr sz="2000">
                <a:solidFill>
                  <a:schemeClr val="lt1">
                    <a:lumMod val="100000"/>
                  </a:schemeClr>
                </a:solidFill>
                <a:latin typeface="+mn-lt"/>
              </a:defRPr>
            </a:lvl1pPr>
          </a:lstStyle>
          <a:p>
            <a:pPr lvl="0"/>
            <a:r>
              <a:rPr lang="en-US" dirty="0">
                <a:latin typeface="+mn-lt"/>
              </a:rPr>
              <a:t>Click to add text</a:t>
            </a:r>
            <a:endParaRPr lang="en-US" dirty="0"/>
          </a:p>
        </p:txBody>
      </p:sp>
      <p:sp>
        <p:nvSpPr>
          <p:cNvPr id="4" name="日期占位符 3"/>
          <p:cNvSpPr>
            <a:spLocks noGrp="1"/>
          </p:cNvSpPr>
          <p:nvPr>
            <p:ph type="dt" sz="half" idx="18"/>
            <p:custDataLst>
              <p:tags r:id="rId5"/>
            </p:custDataLst>
          </p:nvPr>
        </p:nvSpPr>
        <p:spPr/>
        <p:txBody>
          <a:bodyPr/>
          <a:lstStyle/>
          <a:p>
            <a:r>
              <a:rPr lang="en-US"/>
              <a:t>Date Area</a:t>
            </a:r>
          </a:p>
        </p:txBody>
      </p:sp>
      <p:sp>
        <p:nvSpPr>
          <p:cNvPr id="5" name="页脚占位符 4"/>
          <p:cNvSpPr>
            <a:spLocks noGrp="1"/>
          </p:cNvSpPr>
          <p:nvPr>
            <p:ph type="ftr" sz="quarter" idx="19"/>
            <p:custDataLst>
              <p:tags r:id="rId6"/>
            </p:custDataLst>
          </p:nvPr>
        </p:nvSpPr>
        <p:spPr/>
        <p:txBody>
          <a:bodyPr/>
          <a:lstStyle/>
          <a:p>
            <a:endParaRPr lang="en-US" dirty="0"/>
          </a:p>
        </p:txBody>
      </p:sp>
      <p:sp>
        <p:nvSpPr>
          <p:cNvPr id="6" name="灯片编号占位符 5"/>
          <p:cNvSpPr>
            <a:spLocks noGrp="1"/>
          </p:cNvSpPr>
          <p:nvPr>
            <p:ph type="sldNum" sz="quarter" idx="20"/>
            <p:custDataLst>
              <p:tags r:id="rId7"/>
            </p:custDataLst>
          </p:nvPr>
        </p:nvSpPr>
        <p:spPr/>
        <p:txBody>
          <a:bodyPr/>
          <a:lstStyle/>
          <a:p>
            <a:fld id="{BE5F26B5-172A-4DC2-B0B7-181CFC56B87C}"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Date Area</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5F26B5-172A-4DC2-B0B7-181CFC56B87C}"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 name="标题 1"/>
          <p:cNvSpPr>
            <a:spLocks noGrp="1"/>
          </p:cNvSpPr>
          <p:nvPr>
            <p:ph type="ctrTitle" hasCustomPrompt="1"/>
            <p:custDataLst>
              <p:tags r:id="rId2"/>
            </p:custDataLst>
          </p:nvPr>
        </p:nvSpPr>
        <p:spPr>
          <a:xfrm>
            <a:off x="859155" y="1041400"/>
            <a:ext cx="5925820" cy="3112135"/>
          </a:xfrm>
        </p:spPr>
        <p:txBody>
          <a:bodyPr wrap="square" anchor="b">
            <a:normAutofit/>
          </a:bodyPr>
          <a:lstStyle>
            <a:lvl1pPr algn="l">
              <a:lnSpc>
                <a:spcPct val="100000"/>
              </a:lnSpc>
              <a:defRPr sz="4000">
                <a:solidFill>
                  <a:schemeClr val="accent2"/>
                </a:solidFill>
                <a:latin typeface="+mj-lt"/>
              </a:defRPr>
            </a:lvl1pPr>
          </a:lstStyle>
          <a:p>
            <a:r>
              <a:rPr lang="en-US" dirty="0">
                <a:latin typeface="+mj-lt"/>
              </a:rPr>
              <a:t>Click to add title</a:t>
            </a:r>
            <a:endParaRPr lang="en-US" dirty="0"/>
          </a:p>
        </p:txBody>
      </p:sp>
      <p:sp>
        <p:nvSpPr>
          <p:cNvPr id="3" name="副标题 2"/>
          <p:cNvSpPr>
            <a:spLocks noGrp="1"/>
          </p:cNvSpPr>
          <p:nvPr>
            <p:ph type="subTitle" idx="1" hasCustomPrompt="1"/>
            <p:custDataLst>
              <p:tags r:id="rId3"/>
            </p:custDataLst>
          </p:nvPr>
        </p:nvSpPr>
        <p:spPr>
          <a:xfrm>
            <a:off x="838200" y="4203065"/>
            <a:ext cx="5233670" cy="482600"/>
          </a:xfrm>
        </p:spPr>
        <p:txBody>
          <a:bodyPr wrap="square">
            <a:normAutofit/>
          </a:bodyPr>
          <a:lstStyle>
            <a:lvl1pPr marL="0" indent="0" algn="l">
              <a:lnSpc>
                <a:spcPct val="100000"/>
              </a:lnSpc>
              <a:buNone/>
              <a:defRPr sz="2000">
                <a:solidFill>
                  <a:schemeClr val="tx1"/>
                </a:solidFill>
                <a:latin typeface="+mj-lt"/>
              </a:defRPr>
            </a:lvl1pPr>
            <a:lvl2pPr marL="457200" indent="0" algn="ctr">
              <a:buNone/>
              <a:defRPr sz="2000">
                <a:latin typeface="+mj-lt"/>
              </a:defRPr>
            </a:lvl2pPr>
            <a:lvl3pPr marL="914400" indent="0" algn="ctr">
              <a:buNone/>
              <a:defRPr sz="1800">
                <a:latin typeface="+mj-lt"/>
              </a:defRPr>
            </a:lvl3pPr>
            <a:lvl4pPr marL="1371600" indent="0" algn="ctr">
              <a:buNone/>
              <a:defRPr sz="1600">
                <a:latin typeface="+mj-lt"/>
              </a:defRPr>
            </a:lvl4pPr>
            <a:lvl5pPr marL="1828800" indent="0" algn="ctr">
              <a:buNone/>
              <a:defRPr sz="1600">
                <a:latin typeface="+mj-lt"/>
              </a:defRPr>
            </a:lvl5pPr>
            <a:lvl6pPr marL="2286000" indent="0" algn="ctr">
              <a:buNone/>
              <a:defRPr sz="1600">
                <a:latin typeface="+mj-lt"/>
              </a:defRPr>
            </a:lvl6pPr>
            <a:lvl7pPr marL="2743200" indent="0" algn="ctr">
              <a:buNone/>
              <a:defRPr sz="1600">
                <a:latin typeface="+mj-lt"/>
              </a:defRPr>
            </a:lvl7pPr>
            <a:lvl8pPr marL="3200400" indent="0" algn="ctr">
              <a:buNone/>
              <a:defRPr sz="1600">
                <a:latin typeface="+mj-lt"/>
              </a:defRPr>
            </a:lvl8pPr>
            <a:lvl9pPr marL="3657600" indent="0" algn="ctr">
              <a:buNone/>
              <a:defRPr sz="1600">
                <a:latin typeface="+mj-lt"/>
              </a:defRPr>
            </a:lvl9pPr>
          </a:lstStyle>
          <a:p>
            <a:r>
              <a:rPr lang="en-US" dirty="0">
                <a:latin typeface="+mj-lt"/>
              </a:rPr>
              <a:t>Click to add subtitle</a:t>
            </a:r>
            <a:endParaRPr lang="en-US" dirty="0"/>
          </a:p>
        </p:txBody>
      </p:sp>
      <p:sp>
        <p:nvSpPr>
          <p:cNvPr id="24" name="署名占位符 10"/>
          <p:cNvSpPr>
            <a:spLocks noGrp="1"/>
          </p:cNvSpPr>
          <p:nvPr>
            <p:ph type="body" sz="quarter" idx="17" hasCustomPrompt="1"/>
            <p:custDataLst>
              <p:tags r:id="rId4"/>
            </p:custDataLst>
          </p:nvPr>
        </p:nvSpPr>
        <p:spPr>
          <a:xfrm>
            <a:off x="837925" y="5117280"/>
            <a:ext cx="2880000" cy="504000"/>
          </a:xfrm>
          <a:prstGeom prst="roundRect">
            <a:avLst>
              <a:gd name="adj" fmla="val 50000"/>
            </a:avLst>
          </a:prstGeom>
          <a:solidFill>
            <a:schemeClr val="accent5"/>
          </a:solidFill>
        </p:spPr>
        <p:txBody>
          <a:bodyPr wrap="square" anchor="ctr">
            <a:normAutofit/>
          </a:bodyPr>
          <a:lstStyle>
            <a:lvl1pPr marL="0" indent="0" algn="ctr">
              <a:lnSpc>
                <a:spcPct val="100000"/>
              </a:lnSpc>
              <a:buNone/>
              <a:defRPr sz="1600">
                <a:solidFill>
                  <a:srgbClr val="FFFFFF"/>
                </a:solidFill>
                <a:latin typeface="+mn-lt"/>
              </a:defRPr>
            </a:lvl1pPr>
          </a:lstStyle>
          <a:p>
            <a:pPr lvl="0"/>
            <a:r>
              <a:rPr lang="en-US" dirty="0">
                <a:latin typeface="+mn-lt"/>
              </a:rPr>
              <a:t>Click to add text</a:t>
            </a:r>
            <a:endParaRPr lang="en-US" dirty="0"/>
          </a:p>
        </p:txBody>
      </p:sp>
      <p:sp>
        <p:nvSpPr>
          <p:cNvPr id="29" name="圆角矩形 28"/>
          <p:cNvSpPr/>
          <p:nvPr userDrawn="1">
            <p:custDataLst>
              <p:tags r:id="rId5"/>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0" name="公司名占位符 6"/>
          <p:cNvSpPr>
            <a:spLocks noGrp="1"/>
          </p:cNvSpPr>
          <p:nvPr>
            <p:ph type="body" sz="quarter" idx="13" hasCustomPrompt="1"/>
            <p:custDataLst>
              <p:tags r:id="rId6"/>
            </p:custDataLst>
          </p:nvPr>
        </p:nvSpPr>
        <p:spPr>
          <a:xfrm>
            <a:off x="1682750" y="448310"/>
            <a:ext cx="2123440" cy="504190"/>
          </a:xfrm>
        </p:spPr>
        <p:txBody>
          <a:bodyPr wrap="square" anchor="ctr">
            <a:normAutofit/>
          </a:bodyPr>
          <a:lstStyle>
            <a:lvl1pPr marL="0" indent="0">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4" name="日期时间占位符 7"/>
          <p:cNvSpPr>
            <a:spLocks noGrp="1"/>
          </p:cNvSpPr>
          <p:nvPr>
            <p:ph type="body" sz="quarter" idx="14" hasCustomPrompt="1"/>
            <p:custDataLst>
              <p:tags r:id="rId7"/>
            </p:custDataLst>
          </p:nvPr>
        </p:nvSpPr>
        <p:spPr>
          <a:xfrm>
            <a:off x="4262120" y="448310"/>
            <a:ext cx="1810385" cy="504190"/>
          </a:xfrm>
        </p:spPr>
        <p:txBody>
          <a:bodyPr wrap="square" anchor="ctr">
            <a:normAutofit/>
          </a:bodyPr>
          <a:lstStyle>
            <a:lvl1pPr marL="0" indent="0" algn="l">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8" name="年号占位符 8"/>
          <p:cNvSpPr>
            <a:spLocks noGrp="1"/>
          </p:cNvSpPr>
          <p:nvPr>
            <p:ph type="body" sz="quarter" idx="15" hasCustomPrompt="1"/>
            <p:custDataLst>
              <p:tags r:id="rId8"/>
            </p:custDataLst>
          </p:nvPr>
        </p:nvSpPr>
        <p:spPr>
          <a:xfrm>
            <a:off x="10121265" y="447675"/>
            <a:ext cx="1121410" cy="504190"/>
          </a:xfrm>
        </p:spPr>
        <p:txBody>
          <a:bodyPr wrap="square" anchor="ctr">
            <a:normAutofit/>
          </a:bodyPr>
          <a:lstStyle>
            <a:lvl1pPr marL="0" indent="0" algn="r">
              <a:lnSpc>
                <a:spcPct val="100000"/>
              </a:lnSpc>
              <a:buNone/>
              <a:defRPr sz="1600">
                <a:solidFill>
                  <a:schemeClr val="accent1">
                    <a:lumMod val="60000"/>
                    <a:lumOff val="40000"/>
                  </a:schemeClr>
                </a:solidFill>
                <a:latin typeface="+mn-lt"/>
              </a:defRPr>
            </a:lvl1pPr>
          </a:lstStyle>
          <a:p>
            <a:pPr lvl="0"/>
            <a:r>
              <a:rPr lang="en-US" dirty="0">
                <a:latin typeface="+mn-lt"/>
              </a:rPr>
              <a:t>Click to add text</a:t>
            </a:r>
            <a:endParaRPr lang="en-US" dirty="0"/>
          </a:p>
        </p:txBody>
      </p:sp>
      <p:cxnSp>
        <p:nvCxnSpPr>
          <p:cNvPr id="27" name="直接连接符 26"/>
          <p:cNvCxnSpPr/>
          <p:nvPr userDrawn="1">
            <p:custDataLst>
              <p:tags r:id="rId9"/>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0"/>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userDrawn="1">
            <p:custDataLst>
              <p:tags r:id="rId11"/>
            </p:custDataLst>
          </p:nvPr>
        </p:nvCxnSpPr>
        <p:spPr>
          <a:xfrm>
            <a:off x="4003040" y="594995"/>
            <a:ext cx="0" cy="200025"/>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34" name="直接连接符 33"/>
          <p:cNvCxnSpPr/>
          <p:nvPr userDrawn="1">
            <p:custDataLst>
              <p:tags r:id="rId12"/>
            </p:custDataLst>
          </p:nvPr>
        </p:nvCxnSpPr>
        <p:spPr>
          <a:xfrm>
            <a:off x="6253480" y="663575"/>
            <a:ext cx="3713480"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userDrawn="1">
            <p:custDataLst>
              <p:tags r:id="rId13"/>
            </p:custDataLst>
          </p:nvPr>
        </p:nvCxnSpPr>
        <p:spPr>
          <a:xfrm>
            <a:off x="838200" y="4721860"/>
            <a:ext cx="3357245"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sp>
        <p:nvSpPr>
          <p:cNvPr id="58" name="任意多边形 57"/>
          <p:cNvSpPr/>
          <p:nvPr userDrawn="1">
            <p:custDataLst>
              <p:tags r:id="rId14"/>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4" name="日期占位符 3"/>
          <p:cNvSpPr>
            <a:spLocks noGrp="1"/>
          </p:cNvSpPr>
          <p:nvPr>
            <p:ph type="dt" sz="half" idx="10"/>
            <p:custDataLst>
              <p:tags r:id="rId15"/>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16"/>
            </p:custDataLst>
          </p:nvPr>
        </p:nvSpPr>
        <p:spPr/>
        <p:txBody>
          <a:bodyPr>
            <a:normAutofit/>
          </a:bodyPr>
          <a:lstStyle/>
          <a:p>
            <a:endParaRPr lang="en-US" dirty="0"/>
          </a:p>
        </p:txBody>
      </p:sp>
      <p:sp>
        <p:nvSpPr>
          <p:cNvPr id="6" name="灯片编号占位符 5"/>
          <p:cNvSpPr>
            <a:spLocks noGrp="1"/>
          </p:cNvSpPr>
          <p:nvPr>
            <p:ph type="sldNum" sz="quarter" idx="12"/>
            <p:custDataLst>
              <p:tags r:id="rId17"/>
            </p:custDataLst>
          </p:nvPr>
        </p:nvSpPr>
        <p:spPr>
          <a:xfrm>
            <a:off x="8610600" y="6356350"/>
            <a:ext cx="2743200" cy="365125"/>
          </a:xfrm>
        </p:spPr>
        <p:txBody>
          <a:bodyPr wrap="square">
            <a:normAutofit/>
          </a:bodyPr>
          <a:lstStyle/>
          <a:p>
            <a:fld id="{BE5F26B5-172A-4DC2-B0B7-181CFC56B87C}" type="slidenum">
              <a:rPr lang="en-US" smtClean="0"/>
              <a:t>‹#›</a:t>
            </a:fld>
            <a:endParaRPr lang="en-US"/>
          </a:p>
        </p:txBody>
      </p:sp>
      <p:sp>
        <p:nvSpPr>
          <p:cNvPr id="25" name="椭圆 24"/>
          <p:cNvSpPr/>
          <p:nvPr userDrawn="1">
            <p:custDataLst>
              <p:tags r:id="rId18"/>
            </p:custDataLst>
          </p:nvPr>
        </p:nvSpPr>
        <p:spPr>
          <a:xfrm>
            <a:off x="6415405" y="1615440"/>
            <a:ext cx="4488180" cy="4488180"/>
          </a:xfrm>
          <a:prstGeom prst="ellipse">
            <a:avLst/>
          </a:prstGeom>
          <a:gradFill>
            <a:gsLst>
              <a:gs pos="35000">
                <a:schemeClr val="accent2">
                  <a:lumMod val="60000"/>
                  <a:lumOff val="40000"/>
                  <a:alpha val="0"/>
                </a:schemeClr>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42" name="椭圆 41"/>
          <p:cNvSpPr/>
          <p:nvPr userDrawn="1">
            <p:custDataLst>
              <p:tags r:id="rId19"/>
            </p:custDataLst>
          </p:nvPr>
        </p:nvSpPr>
        <p:spPr>
          <a:xfrm>
            <a:off x="6785610" y="2419350"/>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3" name="十字星 52"/>
          <p:cNvSpPr/>
          <p:nvPr userDrawn="1">
            <p:custDataLst>
              <p:tags r:id="rId20"/>
            </p:custDataLst>
          </p:nvPr>
        </p:nvSpPr>
        <p:spPr>
          <a:xfrm rot="660000">
            <a:off x="6447155" y="2379980"/>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21"/>
            </p:custDataLst>
          </p:nvPr>
        </p:nvSpPr>
        <p:spPr>
          <a:xfrm>
            <a:off x="6496758" y="3671302"/>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5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十字星 36"/>
          <p:cNvSpPr/>
          <p:nvPr userDrawn="1">
            <p:custDataLst>
              <p:tags r:id="rId22"/>
            </p:custDataLst>
          </p:nvPr>
        </p:nvSpPr>
        <p:spPr>
          <a:xfrm rot="660000">
            <a:off x="10162540" y="455041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60" name="矩形 59"/>
          <p:cNvSpPr/>
          <p:nvPr userDrawn="1">
            <p:custDataLst>
              <p:tags r:id="rId23"/>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24"/>
            </p:custDataLst>
          </p:nvPr>
        </p:nvSpPr>
        <p:spPr>
          <a:xfrm>
            <a:off x="10250170" y="5077460"/>
            <a:ext cx="1941830" cy="1780540"/>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pic>
        <p:nvPicPr>
          <p:cNvPr id="9" name="图片 8" descr="3"/>
          <p:cNvPicPr>
            <a:picLocks noChangeAspect="1"/>
          </p:cNvPicPr>
          <p:nvPr userDrawn="1">
            <p:custDataLst>
              <p:tags r:id="rId25"/>
            </p:custDataLst>
          </p:nvPr>
        </p:nvPicPr>
        <p:blipFill>
          <a:blip r:embed="rId27"/>
          <a:stretch>
            <a:fillRect/>
          </a:stretch>
        </p:blipFill>
        <p:spPr>
          <a:xfrm>
            <a:off x="6974840" y="1292860"/>
            <a:ext cx="2829560" cy="4841875"/>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内容占位符 2"/>
          <p:cNvSpPr>
            <a:spLocks noGrp="1"/>
          </p:cNvSpPr>
          <p:nvPr>
            <p:ph idx="1" hasCustomPrompt="1"/>
            <p:custDataLst>
              <p:tags r:id="rId1"/>
            </p:custDataLst>
          </p:nvPr>
        </p:nvSpPr>
        <p:spPr/>
        <p:txBody>
          <a:bodyPr wrap="square">
            <a:normAutofit/>
          </a:bodyPr>
          <a:lstStyle>
            <a:lvl1pPr>
              <a:defRPr>
                <a:solidFill>
                  <a:schemeClr val="tx1"/>
                </a:solidFill>
                <a:latin typeface="+mn-lt"/>
                <a:cs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日期占位符 3"/>
          <p:cNvSpPr>
            <a:spLocks noGrp="1"/>
          </p:cNvSpPr>
          <p:nvPr>
            <p:ph type="dt" sz="half" idx="10"/>
            <p:custDataLst>
              <p:tags r:id="rId2"/>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3"/>
            </p:custDataLst>
          </p:nvPr>
        </p:nvSpPr>
        <p:spPr/>
        <p:txBody>
          <a:bodyPr/>
          <a:lstStyle/>
          <a:p>
            <a:endParaRPr lang="en-US"/>
          </a:p>
        </p:txBody>
      </p:sp>
      <p:sp>
        <p:nvSpPr>
          <p:cNvPr id="6"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5"/>
            </p:custDataLst>
          </p:nvPr>
        </p:nvSpPr>
        <p:spPr/>
        <p:txBody>
          <a:bodyPr/>
          <a:lstStyle>
            <a:lvl1pPr>
              <a:defRPr>
                <a:latin typeface="+mj-lt"/>
                <a:cs typeface="+mj-lt"/>
              </a:defRPr>
            </a:lvl1pPr>
          </a:lstStyle>
          <a:p>
            <a:r>
              <a:rPr lang="en-US">
                <a:latin typeface="+mj-lt"/>
              </a:rPr>
              <a:t>Click to add title</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atalog Slide">
    <p:spTree>
      <p:nvGrpSpPr>
        <p:cNvPr id="1" name=""/>
        <p:cNvGrpSpPr/>
        <p:nvPr/>
      </p:nvGrpSpPr>
      <p:grpSpPr>
        <a:xfrm>
          <a:off x="0" y="0"/>
          <a:ext cx="0" cy="0"/>
          <a:chOff x="0" y="0"/>
          <a:chExt cx="0" cy="0"/>
        </a:xfrm>
      </p:grpSpPr>
      <p:sp>
        <p:nvSpPr>
          <p:cNvPr id="3" name="矩形 2"/>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6" name="任意多边形 15"/>
          <p:cNvSpPr/>
          <p:nvPr userDrawn="1">
            <p:custDataLst>
              <p:tags r:id="rId2"/>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accent2">
                  <a:lumMod val="40000"/>
                  <a:lumOff val="60000"/>
                </a:schemeClr>
              </a:gs>
              <a:gs pos="100000">
                <a:schemeClr val="accent3">
                  <a:lumMod val="20000"/>
                  <a:lumOff val="80000"/>
                </a:schemeClr>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7" name="日期占位符 3"/>
          <p:cNvSpPr>
            <a:spLocks noGrp="1"/>
          </p:cNvSpPr>
          <p:nvPr>
            <p:ph type="dt" sz="half" idx="10"/>
            <p:custDataLst>
              <p:tags r:id="rId3"/>
            </p:custDataLst>
          </p:nvPr>
        </p:nvSpPr>
        <p:spPr/>
        <p:txBody>
          <a:bodyPr wrap="square">
            <a:normAutofit/>
          </a:bodyPr>
          <a:lstStyle/>
          <a:p>
            <a:r>
              <a:rPr lang="en-US"/>
              <a:t>Date Area</a:t>
            </a:r>
          </a:p>
        </p:txBody>
      </p:sp>
      <p:sp>
        <p:nvSpPr>
          <p:cNvPr id="8" name="页脚占位符 4"/>
          <p:cNvSpPr>
            <a:spLocks noGrp="1"/>
          </p:cNvSpPr>
          <p:nvPr>
            <p:ph type="ftr" sz="quarter" idx="11"/>
            <p:custDataLst>
              <p:tags r:id="rId4"/>
            </p:custDataLst>
          </p:nvPr>
        </p:nvSpPr>
        <p:spPr/>
        <p:txBody>
          <a:bodyPr/>
          <a:lstStyle/>
          <a:p>
            <a:endParaRPr 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en-US" smtClean="0"/>
              <a:t>‹#›</a:t>
            </a:fld>
            <a:endParaRPr lang="en-US"/>
          </a:p>
        </p:txBody>
      </p:sp>
      <p:sp>
        <p:nvSpPr>
          <p:cNvPr id="60" name="矩形 59"/>
          <p:cNvSpPr/>
          <p:nvPr userDrawn="1">
            <p:custDataLst>
              <p:tags r:id="rId6"/>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5" name="圆角矩形 14"/>
          <p:cNvSpPr/>
          <p:nvPr userDrawn="1">
            <p:custDataLst>
              <p:tags r:id="rId7"/>
            </p:custDataLst>
          </p:nvPr>
        </p:nvSpPr>
        <p:spPr>
          <a:xfrm>
            <a:off x="543560" y="876300"/>
            <a:ext cx="11108690" cy="5499100"/>
          </a:xfrm>
          <a:prstGeom prst="roundRect">
            <a:avLst>
              <a:gd name="adj" fmla="val 3150"/>
            </a:avLst>
          </a:prstGeom>
          <a:gradFill>
            <a:gsLst>
              <a:gs pos="0">
                <a:srgbClr val="FFFFFF"/>
              </a:gs>
              <a:gs pos="100000">
                <a:schemeClr val="accent2">
                  <a:lumMod val="40000"/>
                  <a:lumOff val="60000"/>
                </a:schemeClr>
              </a:gs>
            </a:gsLst>
            <a:lin ang="16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9" name="圆角矩形 28"/>
          <p:cNvSpPr/>
          <p:nvPr userDrawn="1">
            <p:custDataLst>
              <p:tags r:id="rId8"/>
            </p:custDataLst>
          </p:nvPr>
        </p:nvSpPr>
        <p:spPr>
          <a:xfrm>
            <a:off x="544195" y="499110"/>
            <a:ext cx="11108055" cy="1045845"/>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 name="标题 1"/>
          <p:cNvSpPr>
            <a:spLocks noGrp="1"/>
          </p:cNvSpPr>
          <p:nvPr>
            <p:ph type="title" hasCustomPrompt="1"/>
            <p:custDataLst>
              <p:tags r:id="rId9"/>
            </p:custDataLst>
          </p:nvPr>
        </p:nvSpPr>
        <p:spPr>
          <a:xfrm>
            <a:off x="1788795" y="499110"/>
            <a:ext cx="7592695" cy="1045845"/>
          </a:xfrm>
        </p:spPr>
        <p:txBody>
          <a:bodyPr wrap="square" anchor="ctr" anchorCtr="0">
            <a:normAutofit/>
          </a:bodyPr>
          <a:lstStyle>
            <a:lvl1pPr>
              <a:defRPr sz="5400">
                <a:solidFill>
                  <a:schemeClr val="accent2"/>
                </a:solidFill>
                <a:latin typeface="+mj-lt"/>
              </a:defRPr>
            </a:lvl1pPr>
          </a:lstStyle>
          <a:p>
            <a:r>
              <a:rPr lang="en-US" dirty="0">
                <a:latin typeface="+mj-lt"/>
              </a:rPr>
              <a:t>Click to add title</a:t>
            </a:r>
            <a:endParaRPr lang="en-US" dirty="0"/>
          </a:p>
        </p:txBody>
      </p:sp>
      <p:cxnSp>
        <p:nvCxnSpPr>
          <p:cNvPr id="27" name="直接连接符 26"/>
          <p:cNvCxnSpPr/>
          <p:nvPr userDrawn="1">
            <p:custDataLst>
              <p:tags r:id="rId10"/>
            </p:custDataLst>
          </p:nvPr>
        </p:nvCxnSpPr>
        <p:spPr>
          <a:xfrm flipH="1">
            <a:off x="974725" y="936625"/>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1"/>
            </p:custDataLst>
          </p:nvPr>
        </p:nvCxnSpPr>
        <p:spPr>
          <a:xfrm flipH="1">
            <a:off x="974725" y="1064895"/>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userDrawn="1">
            <p:custDataLst>
              <p:tags r:id="rId12"/>
            </p:custDataLst>
          </p:nvPr>
        </p:nvCxnSpPr>
        <p:spPr>
          <a:xfrm flipH="1">
            <a:off x="10627995" y="936625"/>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flipH="1">
            <a:off x="10819765" y="1064895"/>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16" name="矩形 15"/>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8" name="任意多边形 57"/>
          <p:cNvSpPr/>
          <p:nvPr userDrawn="1">
            <p:custDataLst>
              <p:tags r:id="rId2"/>
            </p:custDataLst>
          </p:nvPr>
        </p:nvSpPr>
        <p:spPr>
          <a:xfrm flipH="1">
            <a:off x="12700" y="2348230"/>
            <a:ext cx="7765415"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2" name="标题 1"/>
          <p:cNvSpPr>
            <a:spLocks noGrp="1"/>
          </p:cNvSpPr>
          <p:nvPr>
            <p:ph type="title" hasCustomPrompt="1"/>
            <p:custDataLst>
              <p:tags r:id="rId3"/>
            </p:custDataLst>
          </p:nvPr>
        </p:nvSpPr>
        <p:spPr>
          <a:xfrm>
            <a:off x="4723765" y="2493645"/>
            <a:ext cx="6773545" cy="2044065"/>
          </a:xfrm>
        </p:spPr>
        <p:txBody>
          <a:bodyPr wrap="square" anchor="t" anchorCtr="0">
            <a:normAutofit/>
          </a:bodyPr>
          <a:lstStyle>
            <a:lvl1pPr algn="r">
              <a:defRPr sz="4800">
                <a:solidFill>
                  <a:schemeClr val="accent2"/>
                </a:solidFill>
                <a:latin typeface="+mj-lt"/>
              </a:defRPr>
            </a:lvl1pPr>
          </a:lstStyle>
          <a:p>
            <a:r>
              <a:rPr lang="en-US" dirty="0">
                <a:latin typeface="+mj-lt"/>
              </a:rPr>
              <a:t>Click to add title</a:t>
            </a:r>
            <a:endParaRPr lang="en-US" dirty="0"/>
          </a:p>
        </p:txBody>
      </p:sp>
      <p:sp>
        <p:nvSpPr>
          <p:cNvPr id="3" name="文本占位符 2"/>
          <p:cNvSpPr>
            <a:spLocks noGrp="1"/>
          </p:cNvSpPr>
          <p:nvPr>
            <p:ph type="body" idx="1" hasCustomPrompt="1"/>
            <p:custDataLst>
              <p:tags r:id="rId4"/>
            </p:custDataLst>
          </p:nvPr>
        </p:nvSpPr>
        <p:spPr>
          <a:xfrm>
            <a:off x="5858510" y="4603115"/>
            <a:ext cx="5592445" cy="615950"/>
          </a:xfrm>
        </p:spPr>
        <p:txBody>
          <a:bodyPr wrap="square">
            <a:normAutofit/>
          </a:bodyPr>
          <a:lstStyle>
            <a:lvl1pPr marL="0" indent="0" algn="r">
              <a:buNone/>
              <a:defRPr sz="2000">
                <a:solidFill>
                  <a:schemeClr val="tx1"/>
                </a:solidFill>
                <a:latin typeface="+mj-lt"/>
              </a:defRPr>
            </a:lvl1pPr>
            <a:lvl2pPr marL="457200" indent="0">
              <a:buNone/>
              <a:defRPr sz="2000">
                <a:solidFill>
                  <a:schemeClr val="tx1">
                    <a:tint val="75000"/>
                  </a:schemeClr>
                </a:solidFill>
                <a:latin typeface="+mj-lt"/>
              </a:defRPr>
            </a:lvl2pPr>
            <a:lvl3pPr marL="914400" indent="0">
              <a:buNone/>
              <a:defRPr sz="1800">
                <a:solidFill>
                  <a:schemeClr val="tx1">
                    <a:tint val="75000"/>
                  </a:schemeClr>
                </a:solidFill>
                <a:latin typeface="+mj-lt"/>
              </a:defRPr>
            </a:lvl3pPr>
            <a:lvl4pPr marL="1371600" indent="0">
              <a:buNone/>
              <a:defRPr sz="1600">
                <a:solidFill>
                  <a:schemeClr val="tx1">
                    <a:tint val="75000"/>
                  </a:schemeClr>
                </a:solidFill>
                <a:latin typeface="+mj-lt"/>
              </a:defRPr>
            </a:lvl4pPr>
            <a:lvl5pPr marL="1828800" indent="0">
              <a:buNone/>
              <a:defRPr sz="1600">
                <a:solidFill>
                  <a:schemeClr val="tx1">
                    <a:tint val="75000"/>
                  </a:schemeClr>
                </a:solidFill>
                <a:latin typeface="+mj-lt"/>
              </a:defRPr>
            </a:lvl5pPr>
            <a:lvl6pPr marL="2286000" indent="0">
              <a:buNone/>
              <a:defRPr sz="1600">
                <a:solidFill>
                  <a:schemeClr val="tx1">
                    <a:tint val="75000"/>
                  </a:schemeClr>
                </a:solidFill>
                <a:latin typeface="+mj-lt"/>
              </a:defRPr>
            </a:lvl6pPr>
            <a:lvl7pPr marL="2743200" indent="0">
              <a:buNone/>
              <a:defRPr sz="1600">
                <a:solidFill>
                  <a:schemeClr val="tx1">
                    <a:tint val="75000"/>
                  </a:schemeClr>
                </a:solidFill>
                <a:latin typeface="+mj-lt"/>
              </a:defRPr>
            </a:lvl7pPr>
            <a:lvl8pPr marL="3200400" indent="0">
              <a:buNone/>
              <a:defRPr sz="1600">
                <a:solidFill>
                  <a:schemeClr val="tx1">
                    <a:tint val="75000"/>
                  </a:schemeClr>
                </a:solidFill>
                <a:latin typeface="+mj-lt"/>
              </a:defRPr>
            </a:lvl8pPr>
            <a:lvl9pPr marL="3657600" indent="0">
              <a:buNone/>
              <a:defRPr sz="1600">
                <a:solidFill>
                  <a:schemeClr val="tx1">
                    <a:tint val="75000"/>
                  </a:schemeClr>
                </a:solidFill>
                <a:latin typeface="+mj-lt"/>
              </a:defRPr>
            </a:lvl9pPr>
          </a:lstStyle>
          <a:p>
            <a:pPr lvl="0"/>
            <a:r>
              <a:rPr lang="en-US" dirty="0">
                <a:latin typeface="+mj-lt"/>
              </a:rPr>
              <a:t>Click to add text</a:t>
            </a:r>
            <a:endParaRPr lang="en-US" dirty="0"/>
          </a:p>
        </p:txBody>
      </p:sp>
      <p:sp>
        <p:nvSpPr>
          <p:cNvPr id="8" name="节编号 3"/>
          <p:cNvSpPr>
            <a:spLocks noGrp="1"/>
          </p:cNvSpPr>
          <p:nvPr>
            <p:ph type="body" sz="quarter" idx="13" hasCustomPrompt="1"/>
            <p:custDataLst>
              <p:tags r:id="rId5"/>
            </p:custDataLst>
          </p:nvPr>
        </p:nvSpPr>
        <p:spPr>
          <a:xfrm>
            <a:off x="5857875" y="1324610"/>
            <a:ext cx="5589905" cy="1124585"/>
          </a:xfrm>
        </p:spPr>
        <p:txBody>
          <a:bodyPr wrap="none" anchor="b" anchorCtr="0">
            <a:normAutofit/>
          </a:bodyPr>
          <a:lstStyle>
            <a:lvl1pPr marL="0" indent="0" algn="r">
              <a:buNone/>
              <a:defRPr sz="5400" b="1">
                <a:solidFill>
                  <a:schemeClr val="tx1"/>
                </a:solidFill>
                <a:latin typeface="+mn-lt"/>
              </a:defRPr>
            </a:lvl1pPr>
          </a:lstStyle>
          <a:p>
            <a:pPr lvl="0"/>
            <a:r>
              <a:rPr lang="en-US" dirty="0">
                <a:latin typeface="+mn-lt"/>
              </a:rPr>
              <a:t>Click to add text</a:t>
            </a:r>
            <a:endParaRPr lang="en-US" dirty="0"/>
          </a:p>
        </p:txBody>
      </p:sp>
      <p:sp>
        <p:nvSpPr>
          <p:cNvPr id="4" name="日期占位符 4"/>
          <p:cNvSpPr>
            <a:spLocks noGrp="1"/>
          </p:cNvSpPr>
          <p:nvPr>
            <p:ph type="dt" sz="half" idx="10"/>
            <p:custDataLst>
              <p:tags r:id="rId6"/>
            </p:custDataLst>
          </p:nvPr>
        </p:nvSpPr>
        <p:spPr/>
        <p:txBody>
          <a:bodyPr wrap="square">
            <a:normAutofit/>
          </a:bodyPr>
          <a:lstStyle/>
          <a:p>
            <a:r>
              <a:rPr lang="en-US"/>
              <a:t>Date Area</a:t>
            </a:r>
          </a:p>
        </p:txBody>
      </p:sp>
      <p:sp>
        <p:nvSpPr>
          <p:cNvPr id="5" name="页脚占位符 5"/>
          <p:cNvSpPr>
            <a:spLocks noGrp="1"/>
          </p:cNvSpPr>
          <p:nvPr>
            <p:ph type="ftr" sz="quarter" idx="11"/>
            <p:custDataLst>
              <p:tags r:id="rId7"/>
            </p:custDataLst>
          </p:nvPr>
        </p:nvSpPr>
        <p:spPr/>
        <p:txBody>
          <a:bodyPr/>
          <a:lstStyle/>
          <a:p>
            <a:endParaRPr lang="en-US"/>
          </a:p>
        </p:txBody>
      </p:sp>
      <p:sp>
        <p:nvSpPr>
          <p:cNvPr id="6" name="灯片编号占位符 6"/>
          <p:cNvSpPr>
            <a:spLocks noGrp="1"/>
          </p:cNvSpPr>
          <p:nvPr>
            <p:ph type="sldNum" sz="quarter" idx="12"/>
            <p:custDataLst>
              <p:tags r:id="rId8"/>
            </p:custDataLst>
          </p:nvPr>
        </p:nvSpPr>
        <p:spPr/>
        <p:txBody>
          <a:bodyPr wrap="square">
            <a:normAutofit/>
          </a:bodyPr>
          <a:lstStyle/>
          <a:p>
            <a:fld id="{BE5F26B5-172A-4DC2-B0B7-181CFC56B87C}" type="slidenum">
              <a:rPr lang="en-US" smtClean="0"/>
              <a:t>‹#›</a:t>
            </a:fld>
            <a:endParaRPr lang="en-US"/>
          </a:p>
        </p:txBody>
      </p:sp>
      <p:sp>
        <p:nvSpPr>
          <p:cNvPr id="29" name="圆角矩形 28"/>
          <p:cNvSpPr/>
          <p:nvPr userDrawn="1">
            <p:custDataLst>
              <p:tags r:id="rId9"/>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27" name="直接连接符 26"/>
          <p:cNvCxnSpPr/>
          <p:nvPr userDrawn="1">
            <p:custDataLst>
              <p:tags r:id="rId10"/>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1"/>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12"/>
            </p:custDataLst>
          </p:nvPr>
        </p:nvCxnSpPr>
        <p:spPr>
          <a:xfrm>
            <a:off x="1938655" y="666750"/>
            <a:ext cx="8184515"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9" name="直接连接符 8"/>
          <p:cNvCxnSpPr/>
          <p:nvPr userDrawn="1">
            <p:custDataLst>
              <p:tags r:id="rId13"/>
            </p:custDataLst>
          </p:nvPr>
        </p:nvCxnSpPr>
        <p:spPr>
          <a:xfrm flipH="1">
            <a:off x="1077658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14"/>
            </p:custDataLst>
          </p:nvPr>
        </p:nvCxnSpPr>
        <p:spPr>
          <a:xfrm flipH="1">
            <a:off x="1096835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5" name="椭圆 24"/>
          <p:cNvSpPr/>
          <p:nvPr userDrawn="1">
            <p:custDataLst>
              <p:tags r:id="rId15"/>
            </p:custDataLst>
          </p:nvPr>
        </p:nvSpPr>
        <p:spPr>
          <a:xfrm>
            <a:off x="953770" y="1615440"/>
            <a:ext cx="4488180" cy="4488180"/>
          </a:xfrm>
          <a:prstGeom prst="ellipse">
            <a:avLst/>
          </a:prstGeom>
          <a:gradFill>
            <a:gsLst>
              <a:gs pos="49000">
                <a:schemeClr val="accent3">
                  <a:lumMod val="60000"/>
                  <a:lumOff val="40000"/>
                  <a:alpha val="0"/>
                </a:schemeClr>
              </a:gs>
              <a:gs pos="100000">
                <a:srgbClr val="FFFFFF"/>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42" name="椭圆 41"/>
          <p:cNvSpPr/>
          <p:nvPr userDrawn="1">
            <p:custDataLst>
              <p:tags r:id="rId16"/>
            </p:custDataLst>
          </p:nvPr>
        </p:nvSpPr>
        <p:spPr>
          <a:xfrm>
            <a:off x="1382395" y="2450465"/>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17"/>
            </p:custDataLst>
          </p:nvPr>
        </p:nvSpPr>
        <p:spPr>
          <a:xfrm>
            <a:off x="1680283" y="3543667"/>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3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5" name="直接连接符 54"/>
          <p:cNvCxnSpPr/>
          <p:nvPr userDrawn="1">
            <p:custDataLst>
              <p:tags r:id="rId18"/>
            </p:custDataLst>
          </p:nvPr>
        </p:nvCxnSpPr>
        <p:spPr>
          <a:xfrm>
            <a:off x="8442960" y="5241925"/>
            <a:ext cx="2785110"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sp>
        <p:nvSpPr>
          <p:cNvPr id="37" name="十字星 36"/>
          <p:cNvSpPr/>
          <p:nvPr userDrawn="1">
            <p:custDataLst>
              <p:tags r:id="rId19"/>
            </p:custDataLst>
          </p:nvPr>
        </p:nvSpPr>
        <p:spPr>
          <a:xfrm rot="660000">
            <a:off x="4755515" y="367538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3" name="十字星 52"/>
          <p:cNvSpPr/>
          <p:nvPr userDrawn="1">
            <p:custDataLst>
              <p:tags r:id="rId20"/>
            </p:custDataLst>
          </p:nvPr>
        </p:nvSpPr>
        <p:spPr>
          <a:xfrm rot="660000">
            <a:off x="1125220" y="2546985"/>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8" name="矩形 17"/>
          <p:cNvSpPr/>
          <p:nvPr userDrawn="1">
            <p:custDataLst>
              <p:tags r:id="rId21"/>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22"/>
            </p:custDataLst>
          </p:nvPr>
        </p:nvSpPr>
        <p:spPr>
          <a:xfrm flipH="1">
            <a:off x="12700" y="5413375"/>
            <a:ext cx="1512570" cy="1444625"/>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pic>
        <p:nvPicPr>
          <p:cNvPr id="7" name="图片 6" descr="2"/>
          <p:cNvPicPr>
            <a:picLocks noChangeAspect="1"/>
          </p:cNvPicPr>
          <p:nvPr userDrawn="1">
            <p:custDataLst>
              <p:tags r:id="rId23"/>
            </p:custDataLst>
          </p:nvPr>
        </p:nvPicPr>
        <p:blipFill>
          <a:blip r:embed="rId25"/>
          <a:stretch>
            <a:fillRect/>
          </a:stretch>
        </p:blipFill>
        <p:spPr>
          <a:xfrm>
            <a:off x="1525270" y="1177290"/>
            <a:ext cx="2529840" cy="5178425"/>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内容占位符 2"/>
          <p:cNvSpPr>
            <a:spLocks noGrp="1"/>
          </p:cNvSpPr>
          <p:nvPr>
            <p:ph sz="half" idx="1" hasCustomPrompt="1"/>
            <p:custDataLst>
              <p:tags r:id="rId1"/>
            </p:custDataLst>
          </p:nvPr>
        </p:nvSpPr>
        <p:spPr>
          <a:xfrm>
            <a:off x="695960" y="1301750"/>
            <a:ext cx="5323840" cy="487585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内容占位符 3"/>
          <p:cNvSpPr>
            <a:spLocks noGrp="1"/>
          </p:cNvSpPr>
          <p:nvPr>
            <p:ph sz="half" idx="2" hasCustomPrompt="1"/>
            <p:custDataLst>
              <p:tags r:id="rId2"/>
            </p:custDataLst>
          </p:nvPr>
        </p:nvSpPr>
        <p:spPr>
          <a:xfrm>
            <a:off x="6172200" y="1301750"/>
            <a:ext cx="5323840" cy="487585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5" name="日期占位符 4"/>
          <p:cNvSpPr>
            <a:spLocks noGrp="1"/>
          </p:cNvSpPr>
          <p:nvPr>
            <p:ph type="dt" sz="half" idx="10"/>
            <p:custDataLst>
              <p:tags r:id="rId3"/>
            </p:custDataLst>
          </p:nvPr>
        </p:nvSpPr>
        <p:spPr/>
        <p:txBody>
          <a:bodyPr wrap="square">
            <a:normAutofit/>
          </a:bodyPr>
          <a:lstStyle/>
          <a:p>
            <a:r>
              <a:rPr lang="en-US"/>
              <a:t>Date Area</a:t>
            </a:r>
          </a:p>
        </p:txBody>
      </p:sp>
      <p:sp>
        <p:nvSpPr>
          <p:cNvPr id="6" name="页脚占位符 5"/>
          <p:cNvSpPr>
            <a:spLocks noGrp="1"/>
          </p:cNvSpPr>
          <p:nvPr>
            <p:ph type="ftr" sz="quarter" idx="11"/>
            <p:custDataLst>
              <p:tags r:id="rId4"/>
            </p:custDataLst>
          </p:nvPr>
        </p:nvSpPr>
        <p:spPr/>
        <p:txBody>
          <a:bodyPr/>
          <a:lstStyle/>
          <a:p>
            <a:endParaRPr lang="en-US"/>
          </a:p>
        </p:txBody>
      </p:sp>
      <p:sp>
        <p:nvSpPr>
          <p:cNvPr id="7" name="灯片编号占位符 6"/>
          <p:cNvSpPr>
            <a:spLocks noGrp="1"/>
          </p:cNvSpPr>
          <p:nvPr>
            <p:ph type="sldNum" sz="quarter" idx="12"/>
            <p:custDataLst>
              <p:tags r:id="rId5"/>
            </p:custDataLst>
          </p:nvPr>
        </p:nvSpPr>
        <p:spPr/>
        <p:txBody>
          <a:bodyPr wrap="square">
            <a:normAutofit/>
          </a:bodyPr>
          <a:lstStyle/>
          <a:p>
            <a:fld id="{BE5F26B5-172A-4DC2-B0B7-181CFC56B87C}" type="slidenum">
              <a:rPr lang="en-US" smtClean="0"/>
              <a:t>‹#›</a:t>
            </a:fld>
            <a:endParaRPr lang="en-US"/>
          </a:p>
        </p:txBody>
      </p:sp>
      <p:sp>
        <p:nvSpPr>
          <p:cNvPr id="8" name="标题 7"/>
          <p:cNvSpPr>
            <a:spLocks noGrp="1"/>
          </p:cNvSpPr>
          <p:nvPr>
            <p:ph type="title" hasCustomPrompt="1"/>
            <p:custDataLst>
              <p:tags r:id="rId6"/>
            </p:custDataLst>
          </p:nvPr>
        </p:nvSpPr>
        <p:spPr/>
        <p:txBody>
          <a:bodyPr/>
          <a:lstStyle/>
          <a:p>
            <a:r>
              <a:rPr lang="en-US">
                <a:latin typeface="+mj-lt"/>
              </a:rPr>
              <a:t>Click to add title</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1"/>
            </p:custDataLst>
          </p:nvPr>
        </p:nvSpPr>
        <p:spPr>
          <a:xfrm>
            <a:off x="695960" y="1301750"/>
            <a:ext cx="5323840" cy="411303"/>
          </a:xfrm>
        </p:spPr>
        <p:txBody>
          <a:bodyPr wrap="square" anchor="b">
            <a:normAutofit/>
          </a:bodyPr>
          <a:lstStyle>
            <a:lvl1pPr marL="0" indent="0">
              <a:buNone/>
              <a:defRPr sz="2400" b="1">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4" name="内容占位符 3"/>
          <p:cNvSpPr>
            <a:spLocks noGrp="1"/>
          </p:cNvSpPr>
          <p:nvPr>
            <p:ph sz="half" idx="2" hasCustomPrompt="1"/>
            <p:custDataLst>
              <p:tags r:id="rId2"/>
            </p:custDataLst>
          </p:nvPr>
        </p:nvSpPr>
        <p:spPr>
          <a:xfrm>
            <a:off x="695960" y="1875099"/>
            <a:ext cx="5323840" cy="4300276"/>
          </a:xfrm>
        </p:spPr>
        <p:txBody>
          <a:bodyPr wrap="square">
            <a:normAutofit/>
          </a:bodyPr>
          <a:lstStyle>
            <a:lvl1pPr>
              <a:defRPr sz="2200">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5" name="文本占位符 4"/>
          <p:cNvSpPr>
            <a:spLocks noGrp="1"/>
          </p:cNvSpPr>
          <p:nvPr>
            <p:ph type="body" sz="quarter" idx="3" hasCustomPrompt="1"/>
            <p:custDataLst>
              <p:tags r:id="rId3"/>
            </p:custDataLst>
          </p:nvPr>
        </p:nvSpPr>
        <p:spPr>
          <a:xfrm>
            <a:off x="6172200" y="1301750"/>
            <a:ext cx="5323840" cy="411303"/>
          </a:xfrm>
        </p:spPr>
        <p:txBody>
          <a:bodyPr wrap="square" anchor="b">
            <a:normAutofit/>
          </a:bodyPr>
          <a:lstStyle>
            <a:lvl1pPr marL="0" indent="0">
              <a:buNone/>
              <a:defRPr sz="2400" b="1">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6" name="内容占位符 5"/>
          <p:cNvSpPr>
            <a:spLocks noGrp="1"/>
          </p:cNvSpPr>
          <p:nvPr>
            <p:ph sz="quarter" idx="4" hasCustomPrompt="1"/>
            <p:custDataLst>
              <p:tags r:id="rId4"/>
            </p:custDataLst>
          </p:nvPr>
        </p:nvSpPr>
        <p:spPr>
          <a:xfrm>
            <a:off x="6172200" y="1875099"/>
            <a:ext cx="5323840" cy="4300276"/>
          </a:xfrm>
        </p:spPr>
        <p:txBody>
          <a:bodyPr wrap="square">
            <a:normAutofit/>
          </a:bodyPr>
          <a:lstStyle>
            <a:lvl1pPr>
              <a:defRPr sz="2200">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7" name="日期占位符 6"/>
          <p:cNvSpPr>
            <a:spLocks noGrp="1"/>
          </p:cNvSpPr>
          <p:nvPr>
            <p:ph type="dt" sz="half" idx="10"/>
            <p:custDataLst>
              <p:tags r:id="rId5"/>
            </p:custDataLst>
          </p:nvPr>
        </p:nvSpPr>
        <p:spPr/>
        <p:txBody>
          <a:bodyPr wrap="square">
            <a:normAutofit/>
          </a:bodyPr>
          <a:lstStyle/>
          <a:p>
            <a:r>
              <a:rPr lang="en-US"/>
              <a:t>Date Area</a:t>
            </a:r>
          </a:p>
        </p:txBody>
      </p:sp>
      <p:sp>
        <p:nvSpPr>
          <p:cNvPr id="8" name="页脚占位符 7"/>
          <p:cNvSpPr>
            <a:spLocks noGrp="1"/>
          </p:cNvSpPr>
          <p:nvPr>
            <p:ph type="ftr" sz="quarter" idx="11"/>
            <p:custDataLst>
              <p:tags r:id="rId6"/>
            </p:custDataLst>
          </p:nvPr>
        </p:nvSpPr>
        <p:spPr/>
        <p:txBody>
          <a:bodyPr/>
          <a:lstStyle/>
          <a:p>
            <a:endParaRPr lang="en-US"/>
          </a:p>
        </p:txBody>
      </p:sp>
      <p:sp>
        <p:nvSpPr>
          <p:cNvPr id="9"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8"/>
            </p:custDataLst>
          </p:nvPr>
        </p:nvSpPr>
        <p:spPr/>
        <p:txBody>
          <a:bodyPr/>
          <a:lstStyle/>
          <a:p>
            <a:r>
              <a:rPr lang="en-US">
                <a:latin typeface="+mj-lt"/>
              </a:rPr>
              <a:t>Click to add title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wrap="square">
            <a:normAutofit/>
          </a:bodyPr>
          <a:lstStyle/>
          <a:p>
            <a:r>
              <a:rPr lang="en-US"/>
              <a:t>Date Area</a:t>
            </a:r>
          </a:p>
        </p:txBody>
      </p:sp>
      <p:sp>
        <p:nvSpPr>
          <p:cNvPr id="4" name="页脚占位符 3"/>
          <p:cNvSpPr>
            <a:spLocks noGrp="1"/>
          </p:cNvSpPr>
          <p:nvPr>
            <p:ph type="ftr" sz="quarter" idx="11"/>
            <p:custDataLst>
              <p:tags r:id="rId2"/>
            </p:custDataLst>
          </p:nvPr>
        </p:nvSpPr>
        <p:spPr/>
        <p:txBody>
          <a:bodyPr/>
          <a:lstStyle/>
          <a:p>
            <a:endParaRPr lang="en-US"/>
          </a:p>
        </p:txBody>
      </p:sp>
      <p:sp>
        <p:nvSpPr>
          <p:cNvPr id="5" name="灯片编号占位符 4"/>
          <p:cNvSpPr>
            <a:spLocks noGrp="1"/>
          </p:cNvSpPr>
          <p:nvPr>
            <p:ph type="sldNum" sz="quarter" idx="12"/>
            <p:custDataLst>
              <p:tags r:id="rId3"/>
            </p:custDataLst>
          </p:nvPr>
        </p:nvSpPr>
        <p:spPr/>
        <p:txBody>
          <a:bodyPr wrap="square">
            <a:normAutofit/>
          </a:bodyPr>
          <a:lstStyle/>
          <a:p>
            <a:fld id="{BE5F26B5-172A-4DC2-B0B7-181CFC56B87C}" type="slidenum">
              <a:rPr lang="en-US" smtClean="0"/>
              <a:t>‹#›</a:t>
            </a:fld>
            <a:endParaRPr lang="en-US"/>
          </a:p>
        </p:txBody>
      </p:sp>
      <p:sp>
        <p:nvSpPr>
          <p:cNvPr id="6" name="标题 5"/>
          <p:cNvSpPr>
            <a:spLocks noGrp="1"/>
          </p:cNvSpPr>
          <p:nvPr>
            <p:ph type="title" hasCustomPrompt="1"/>
            <p:custDataLst>
              <p:tags r:id="rId4"/>
            </p:custDataLst>
          </p:nvPr>
        </p:nvSpPr>
        <p:spPr/>
        <p:txBody>
          <a:bodyPr/>
          <a:lstStyle/>
          <a:p>
            <a:r>
              <a:rPr lang="en-US">
                <a:latin typeface="+mj-lt"/>
              </a:rPr>
              <a:t>Click to add title</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wrap="square">
            <a:normAutofit/>
          </a:bodyPr>
          <a:lstStyle/>
          <a:p>
            <a:r>
              <a:rPr lang="en-US"/>
              <a:t>Date Area</a:t>
            </a:r>
          </a:p>
        </p:txBody>
      </p:sp>
      <p:sp>
        <p:nvSpPr>
          <p:cNvPr id="3" name="页脚占位符 2"/>
          <p:cNvSpPr>
            <a:spLocks noGrp="1"/>
          </p:cNvSpPr>
          <p:nvPr>
            <p:ph type="ftr" sz="quarter" idx="11"/>
            <p:custDataLst>
              <p:tags r:id="rId2"/>
            </p:custDataLst>
          </p:nvPr>
        </p:nvSpPr>
        <p:spPr/>
        <p:txBody>
          <a:bodyPr/>
          <a:lstStyle/>
          <a:p>
            <a:endParaRPr 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Only">
    <p:spTree>
      <p:nvGrpSpPr>
        <p:cNvPr id="1" name=""/>
        <p:cNvGrpSpPr/>
        <p:nvPr/>
      </p:nvGrpSpPr>
      <p:grpSpPr>
        <a:xfrm>
          <a:off x="0" y="0"/>
          <a:ext cx="0" cy="0"/>
          <a:chOff x="0" y="0"/>
          <a:chExt cx="0" cy="0"/>
        </a:xfrm>
      </p:grpSpPr>
      <p:sp>
        <p:nvSpPr>
          <p:cNvPr id="3" name="内容占位符 1"/>
          <p:cNvSpPr>
            <a:spLocks noGrp="1"/>
          </p:cNvSpPr>
          <p:nvPr>
            <p:ph idx="1" hasCustomPrompt="1"/>
            <p:custDataLst>
              <p:tags r:id="rId1"/>
            </p:custDataLst>
          </p:nvPr>
        </p:nvSpPr>
        <p:spPr>
          <a:xfrm>
            <a:off x="695960" y="360045"/>
            <a:ext cx="10801985" cy="581787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日期占位符 2"/>
          <p:cNvSpPr>
            <a:spLocks noGrp="1"/>
          </p:cNvSpPr>
          <p:nvPr>
            <p:ph type="dt" sz="half" idx="10"/>
            <p:custDataLst>
              <p:tags r:id="rId2"/>
            </p:custDataLst>
          </p:nvPr>
        </p:nvSpPr>
        <p:spPr/>
        <p:txBody>
          <a:bodyPr wrap="square">
            <a:normAutofit/>
          </a:bodyPr>
          <a:lstStyle/>
          <a:p>
            <a:r>
              <a:rPr lang="en-US"/>
              <a:t>Date Area</a:t>
            </a:r>
          </a:p>
        </p:txBody>
      </p:sp>
      <p:sp>
        <p:nvSpPr>
          <p:cNvPr id="5" name="页脚占位符 3"/>
          <p:cNvSpPr>
            <a:spLocks noGrp="1"/>
          </p:cNvSpPr>
          <p:nvPr>
            <p:ph type="ftr" sz="quarter" idx="11"/>
            <p:custDataLst>
              <p:tags r:id="rId3"/>
            </p:custDataLst>
          </p:nvPr>
        </p:nvSpPr>
        <p:spPr/>
        <p:txBody>
          <a:bodyPr/>
          <a:lstStyle/>
          <a:p>
            <a:endParaRPr lang="en-US"/>
          </a:p>
        </p:txBody>
      </p:sp>
      <p:sp>
        <p:nvSpPr>
          <p:cNvPr id="6"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1"/>
            </p:custDataLst>
          </p:nvPr>
        </p:nvSpPr>
        <p:spPr>
          <a:xfrm>
            <a:off x="695960" y="1301750"/>
            <a:ext cx="10799088" cy="405553"/>
          </a:xfrm>
        </p:spPr>
        <p:txBody>
          <a:bodyPr wrap="square" anchor="t">
            <a:normAutofit/>
          </a:bodyPr>
          <a:lstStyle>
            <a:lvl1pPr marL="0" indent="0">
              <a:buNone/>
              <a:defRPr sz="2400" b="0">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r>
              <a:rPr lang="en-US" dirty="0">
                <a:latin typeface="+mj-lt"/>
              </a:rPr>
              <a:t>Click to add text</a:t>
            </a:r>
            <a:endParaRPr lang="en-US" dirty="0"/>
          </a:p>
        </p:txBody>
      </p:sp>
      <p:sp>
        <p:nvSpPr>
          <p:cNvPr id="7" name="日期占位符 3"/>
          <p:cNvSpPr>
            <a:spLocks noGrp="1"/>
          </p:cNvSpPr>
          <p:nvPr>
            <p:ph type="dt" sz="half" idx="10"/>
            <p:custDataLst>
              <p:tags r:id="rId2"/>
            </p:custDataLst>
          </p:nvPr>
        </p:nvSpPr>
        <p:spPr/>
        <p:txBody>
          <a:bodyPr wrap="square">
            <a:normAutofit/>
          </a:bodyPr>
          <a:lstStyle/>
          <a:p>
            <a:r>
              <a:rPr lang="en-US"/>
              <a:t>Date Area</a:t>
            </a:r>
          </a:p>
        </p:txBody>
      </p:sp>
      <p:sp>
        <p:nvSpPr>
          <p:cNvPr id="8" name="页脚占位符 4"/>
          <p:cNvSpPr>
            <a:spLocks noGrp="1"/>
          </p:cNvSpPr>
          <p:nvPr>
            <p:ph type="ftr" sz="quarter" idx="11"/>
            <p:custDataLst>
              <p:tags r:id="rId3"/>
            </p:custDataLst>
          </p:nvPr>
        </p:nvSpPr>
        <p:spPr/>
        <p:txBody>
          <a:bodyPr/>
          <a:lstStyle/>
          <a:p>
            <a:endParaRPr lang="en-US"/>
          </a:p>
        </p:txBody>
      </p:sp>
      <p:sp>
        <p:nvSpPr>
          <p:cNvPr id="9"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5"/>
            </p:custDataLst>
          </p:nvPr>
        </p:nvSpPr>
        <p:spPr/>
        <p:txBody>
          <a:bodyPr/>
          <a:lstStyle/>
          <a:p>
            <a:r>
              <a:rPr lang="en-US">
                <a:latin typeface="+mj-lt"/>
              </a:rPr>
              <a:t>Click to add title</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End Slide">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9" name="圆角矩形 28"/>
          <p:cNvSpPr/>
          <p:nvPr userDrawn="1">
            <p:custDataLst>
              <p:tags r:id="rId2"/>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27" name="直接连接符 26"/>
          <p:cNvCxnSpPr/>
          <p:nvPr userDrawn="1">
            <p:custDataLst>
              <p:tags r:id="rId3"/>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4"/>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5"/>
            </p:custDataLst>
          </p:nvPr>
        </p:nvCxnSpPr>
        <p:spPr>
          <a:xfrm>
            <a:off x="6073140" y="660400"/>
            <a:ext cx="5212715"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sp>
        <p:nvSpPr>
          <p:cNvPr id="58" name="任意多边形 57"/>
          <p:cNvSpPr/>
          <p:nvPr userDrawn="1">
            <p:custDataLst>
              <p:tags r:id="rId6"/>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60" name="矩形 59"/>
          <p:cNvSpPr/>
          <p:nvPr userDrawn="1">
            <p:custDataLst>
              <p:tags r:id="rId7"/>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8"/>
            </p:custDataLst>
          </p:nvPr>
        </p:nvSpPr>
        <p:spPr>
          <a:xfrm>
            <a:off x="10250170" y="5077460"/>
            <a:ext cx="1941830" cy="1780540"/>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sp>
        <p:nvSpPr>
          <p:cNvPr id="2" name="标题 1"/>
          <p:cNvSpPr>
            <a:spLocks noGrp="1"/>
          </p:cNvSpPr>
          <p:nvPr>
            <p:ph type="ctrTitle" hasCustomPrompt="1"/>
            <p:custDataLst>
              <p:tags r:id="rId9"/>
            </p:custDataLst>
          </p:nvPr>
        </p:nvSpPr>
        <p:spPr>
          <a:xfrm>
            <a:off x="838200" y="3441700"/>
            <a:ext cx="5946140" cy="1301750"/>
          </a:xfrm>
        </p:spPr>
        <p:txBody>
          <a:bodyPr wrap="square" anchor="t" anchorCtr="0">
            <a:normAutofit/>
          </a:bodyPr>
          <a:lstStyle>
            <a:lvl1pPr algn="l">
              <a:lnSpc>
                <a:spcPct val="100000"/>
              </a:lnSpc>
              <a:defRPr sz="5400">
                <a:solidFill>
                  <a:schemeClr val="accent2"/>
                </a:solidFill>
                <a:latin typeface="+mj-lt"/>
              </a:defRPr>
            </a:lvl1pPr>
          </a:lstStyle>
          <a:p>
            <a:r>
              <a:rPr lang="en-US" dirty="0">
                <a:sym typeface="+mn-ea"/>
              </a:rPr>
              <a:t>Click to add title</a:t>
            </a:r>
          </a:p>
        </p:txBody>
      </p:sp>
      <p:sp>
        <p:nvSpPr>
          <p:cNvPr id="4" name="日期占位符 3"/>
          <p:cNvSpPr>
            <a:spLocks noGrp="1"/>
          </p:cNvSpPr>
          <p:nvPr>
            <p:ph type="dt" sz="half" idx="10"/>
            <p:custDataLst>
              <p:tags r:id="rId10"/>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11"/>
            </p:custDataLst>
          </p:nvPr>
        </p:nvSpPr>
        <p:spPr/>
        <p:txBody>
          <a:bodyPr/>
          <a:lstStyle/>
          <a:p>
            <a:endParaRPr 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wrap="square">
            <a:normAutofit/>
          </a:bodyPr>
          <a:lstStyle/>
          <a:p>
            <a:fld id="{BE5F26B5-172A-4DC2-B0B7-181CFC56B87C}" type="slidenum">
              <a:rPr lang="en-US" smtClean="0"/>
              <a:t>‹#›</a:t>
            </a:fld>
            <a:endParaRPr lang="en-US"/>
          </a:p>
        </p:txBody>
      </p:sp>
      <p:sp>
        <p:nvSpPr>
          <p:cNvPr id="10" name="公司名占位符 6"/>
          <p:cNvSpPr>
            <a:spLocks noGrp="1"/>
          </p:cNvSpPr>
          <p:nvPr>
            <p:ph type="body" sz="quarter" idx="13" hasCustomPrompt="1"/>
            <p:custDataLst>
              <p:tags r:id="rId13"/>
            </p:custDataLst>
          </p:nvPr>
        </p:nvSpPr>
        <p:spPr>
          <a:xfrm>
            <a:off x="1583055" y="452755"/>
            <a:ext cx="2252980" cy="504190"/>
          </a:xfrm>
        </p:spPr>
        <p:txBody>
          <a:bodyPr wrap="square" anchor="ctr">
            <a:normAutofit/>
          </a:bodyPr>
          <a:lstStyle>
            <a:lvl1pPr marL="0" indent="0">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4" name="日期时间占位符 7"/>
          <p:cNvSpPr>
            <a:spLocks noGrp="1"/>
          </p:cNvSpPr>
          <p:nvPr>
            <p:ph type="body" sz="quarter" idx="14" hasCustomPrompt="1"/>
            <p:custDataLst>
              <p:tags r:id="rId14"/>
            </p:custDataLst>
          </p:nvPr>
        </p:nvSpPr>
        <p:spPr>
          <a:xfrm>
            <a:off x="4389120" y="452755"/>
            <a:ext cx="1485265" cy="504190"/>
          </a:xfrm>
        </p:spPr>
        <p:txBody>
          <a:bodyPr wrap="square" anchor="ctr">
            <a:normAutofit/>
          </a:bodyPr>
          <a:lstStyle>
            <a:lvl1pPr marL="0" indent="0" algn="l">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24" name="署名占位符 10"/>
          <p:cNvSpPr>
            <a:spLocks noGrp="1"/>
          </p:cNvSpPr>
          <p:nvPr>
            <p:ph type="body" sz="quarter" idx="17" hasCustomPrompt="1"/>
            <p:custDataLst>
              <p:tags r:id="rId15"/>
            </p:custDataLst>
          </p:nvPr>
        </p:nvSpPr>
        <p:spPr>
          <a:xfrm>
            <a:off x="837927" y="4845500"/>
            <a:ext cx="2880000" cy="504000"/>
          </a:xfrm>
          <a:prstGeom prst="roundRect">
            <a:avLst>
              <a:gd name="adj" fmla="val 50000"/>
            </a:avLst>
          </a:prstGeom>
          <a:solidFill>
            <a:schemeClr val="accent5"/>
          </a:solidFill>
        </p:spPr>
        <p:txBody>
          <a:bodyPr wrap="square" anchor="ctr">
            <a:normAutofit/>
          </a:bodyPr>
          <a:lstStyle>
            <a:lvl1pPr marL="0" indent="0" algn="ctr">
              <a:lnSpc>
                <a:spcPct val="100000"/>
              </a:lnSpc>
              <a:buNone/>
              <a:defRPr sz="1600">
                <a:solidFill>
                  <a:srgbClr val="FFFFFF"/>
                </a:solidFill>
                <a:latin typeface="+mn-lt"/>
              </a:defRPr>
            </a:lvl1pPr>
          </a:lstStyle>
          <a:p>
            <a:pPr lvl="0"/>
            <a:r>
              <a:rPr lang="en-US" dirty="0">
                <a:latin typeface="+mn-lt"/>
              </a:rPr>
              <a:t>Click to add text</a:t>
            </a:r>
            <a:endParaRPr lang="en-US" dirty="0"/>
          </a:p>
        </p:txBody>
      </p:sp>
      <p:cxnSp>
        <p:nvCxnSpPr>
          <p:cNvPr id="33" name="直接连接符 32"/>
          <p:cNvCxnSpPr/>
          <p:nvPr userDrawn="1">
            <p:custDataLst>
              <p:tags r:id="rId16"/>
            </p:custDataLst>
          </p:nvPr>
        </p:nvCxnSpPr>
        <p:spPr>
          <a:xfrm>
            <a:off x="4003040" y="594995"/>
            <a:ext cx="0" cy="200025"/>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sp>
        <p:nvSpPr>
          <p:cNvPr id="42" name="椭圆 41"/>
          <p:cNvSpPr/>
          <p:nvPr userDrawn="1">
            <p:custDataLst>
              <p:tags r:id="rId17"/>
            </p:custDataLst>
          </p:nvPr>
        </p:nvSpPr>
        <p:spPr>
          <a:xfrm>
            <a:off x="7552055" y="2348230"/>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18"/>
            </p:custDataLst>
          </p:nvPr>
        </p:nvSpPr>
        <p:spPr>
          <a:xfrm>
            <a:off x="7811843" y="3537317"/>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3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十字星 52"/>
          <p:cNvSpPr/>
          <p:nvPr userDrawn="1">
            <p:custDataLst>
              <p:tags r:id="rId19"/>
            </p:custDataLst>
          </p:nvPr>
        </p:nvSpPr>
        <p:spPr>
          <a:xfrm rot="660000">
            <a:off x="7411720" y="2440940"/>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55" name="直接连接符 54"/>
          <p:cNvCxnSpPr/>
          <p:nvPr userDrawn="1">
            <p:custDataLst>
              <p:tags r:id="rId20"/>
            </p:custDataLst>
          </p:nvPr>
        </p:nvCxnSpPr>
        <p:spPr>
          <a:xfrm>
            <a:off x="838200" y="5428615"/>
            <a:ext cx="3357245"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pic>
        <p:nvPicPr>
          <p:cNvPr id="9" name="图片 8" descr="1"/>
          <p:cNvPicPr>
            <a:picLocks noChangeAspect="1"/>
          </p:cNvPicPr>
          <p:nvPr userDrawn="1">
            <p:custDataLst>
              <p:tags r:id="rId21"/>
            </p:custDataLst>
          </p:nvPr>
        </p:nvPicPr>
        <p:blipFill>
          <a:blip r:embed="rId24"/>
          <a:stretch>
            <a:fillRect/>
          </a:stretch>
        </p:blipFill>
        <p:spPr>
          <a:xfrm>
            <a:off x="8115935" y="1424305"/>
            <a:ext cx="2134235" cy="4762500"/>
          </a:xfrm>
          <a:prstGeom prst="rect">
            <a:avLst/>
          </a:prstGeom>
        </p:spPr>
      </p:pic>
      <p:sp>
        <p:nvSpPr>
          <p:cNvPr id="37" name="十字星 36"/>
          <p:cNvSpPr/>
          <p:nvPr userDrawn="1">
            <p:custDataLst>
              <p:tags r:id="rId22"/>
            </p:custDataLst>
          </p:nvPr>
        </p:nvSpPr>
        <p:spPr>
          <a:xfrm rot="660000">
            <a:off x="10110470" y="384429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20" Type="http://schemas.openxmlformats.org/officeDocument/2006/relationships/tags" Target="../tags/tag8.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19" Type="http://schemas.openxmlformats.org/officeDocument/2006/relationships/tags" Target="../tags/tag7.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ags" Target="../tags/tag72.xml"/><Relationship Id="rId18" Type="http://schemas.openxmlformats.org/officeDocument/2006/relationships/tags" Target="../tags/tag77.xml"/><Relationship Id="rId3" Type="http://schemas.openxmlformats.org/officeDocument/2006/relationships/slideLayout" Target="../slideLayouts/slideLayout15.xml"/><Relationship Id="rId21" Type="http://schemas.openxmlformats.org/officeDocument/2006/relationships/tags" Target="../tags/tag80.xml"/><Relationship Id="rId7" Type="http://schemas.openxmlformats.org/officeDocument/2006/relationships/slideLayout" Target="../slideLayouts/slideLayout19.xml"/><Relationship Id="rId12" Type="http://schemas.openxmlformats.org/officeDocument/2006/relationships/theme" Target="../theme/theme2.xml"/><Relationship Id="rId17" Type="http://schemas.openxmlformats.org/officeDocument/2006/relationships/tags" Target="../tags/tag76.xml"/><Relationship Id="rId2" Type="http://schemas.openxmlformats.org/officeDocument/2006/relationships/slideLayout" Target="../slideLayouts/slideLayout14.xml"/><Relationship Id="rId16" Type="http://schemas.openxmlformats.org/officeDocument/2006/relationships/tags" Target="../tags/tag75.xml"/><Relationship Id="rId20" Type="http://schemas.openxmlformats.org/officeDocument/2006/relationships/tags" Target="../tags/tag79.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ags" Target="../tags/tag74.xml"/><Relationship Id="rId10" Type="http://schemas.openxmlformats.org/officeDocument/2006/relationships/slideLayout" Target="../slideLayouts/slideLayout22.xml"/><Relationship Id="rId19" Type="http://schemas.openxmlformats.org/officeDocument/2006/relationships/tags" Target="../tags/tag78.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ags" Target="../tags/tag7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矩形 8"/>
          <p:cNvSpPr/>
          <p:nvPr userDrawn="1">
            <p:custDataLst>
              <p:tags r:id="rId14"/>
            </p:custDataLst>
          </p:nvPr>
        </p:nvSpPr>
        <p:spPr>
          <a:xfrm>
            <a:off x="-1270" y="-635"/>
            <a:ext cx="12192000" cy="6858635"/>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90204" pitchFamily="34" charset="0"/>
            </a:endParaRPr>
          </a:p>
        </p:txBody>
      </p:sp>
      <p:sp>
        <p:nvSpPr>
          <p:cNvPr id="2" name="标题占位符 1"/>
          <p:cNvSpPr>
            <a:spLocks noGrp="1"/>
          </p:cNvSpPr>
          <p:nvPr>
            <p:ph type="title"/>
            <p:custDataLst>
              <p:tags r:id="rId15"/>
            </p:custDataLst>
          </p:nvPr>
        </p:nvSpPr>
        <p:spPr>
          <a:xfrm>
            <a:off x="695960" y="360000"/>
            <a:ext cx="10800000" cy="720000"/>
          </a:xfrm>
          <a:prstGeom prst="rect">
            <a:avLst/>
          </a:prstGeom>
        </p:spPr>
        <p:txBody>
          <a:bodyPr vert="horz" lIns="0" tIns="0" rIns="0" bIns="0" rtlCol="0" anchor="ctr">
            <a:normAutofit/>
          </a:bodyPr>
          <a:lstStyle/>
          <a:p>
            <a:r>
              <a:rPr lang="en-US" dirty="0">
                <a:latin typeface="+mj-lt"/>
              </a:rPr>
              <a:t>Click to add title</a:t>
            </a:r>
            <a:endParaRPr lang="en-US" dirty="0"/>
          </a:p>
        </p:txBody>
      </p:sp>
      <p:sp>
        <p:nvSpPr>
          <p:cNvPr id="3" name="文本占位符 2"/>
          <p:cNvSpPr>
            <a:spLocks noGrp="1"/>
          </p:cNvSpPr>
          <p:nvPr>
            <p:ph type="body" idx="1"/>
            <p:custDataLst>
              <p:tags r:id="rId16"/>
            </p:custDataLst>
          </p:nvPr>
        </p:nvSpPr>
        <p:spPr>
          <a:xfrm>
            <a:off x="695960" y="1301749"/>
            <a:ext cx="10800000" cy="4873625"/>
          </a:xfrm>
          <a:prstGeom prst="rect">
            <a:avLst/>
          </a:prstGeom>
        </p:spPr>
        <p:txBody>
          <a:bodyPr vert="horz" lIns="0" tIns="0" rIns="0" bIns="0" rtlCol="0">
            <a:normAutofit/>
          </a:bodyPr>
          <a:lstStyle/>
          <a:p>
            <a:pPr lvl="0"/>
            <a:r>
              <a:rPr lang="en-US" dirty="0">
                <a:latin typeface="+mn-lt"/>
              </a:rPr>
              <a:t>Click to add text</a:t>
            </a:r>
            <a:endParaRPr lang="en-US" dirty="0"/>
          </a:p>
        </p:txBody>
      </p:sp>
      <p:sp>
        <p:nvSpPr>
          <p:cNvPr id="4" name="日期占位符 3"/>
          <p:cNvSpPr>
            <a:spLocks noGrp="1"/>
          </p:cNvSpPr>
          <p:nvPr>
            <p:ph type="dt" sz="half" idx="2"/>
            <p:custDataLst>
              <p:tags r:id="rId17"/>
            </p:custDataLst>
          </p:nvPr>
        </p:nvSpPr>
        <p:spPr>
          <a:xfrm>
            <a:off x="69596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90204" pitchFamily="34" charset="0"/>
              </a:defRPr>
            </a:lvl1pPr>
          </a:lstStyle>
          <a:p>
            <a:r>
              <a:rPr lang="en-US"/>
              <a:t>Date Area</a:t>
            </a:r>
          </a:p>
        </p:txBody>
      </p:sp>
      <p:sp>
        <p:nvSpPr>
          <p:cNvPr id="5" name="页脚占位符 4"/>
          <p:cNvSpPr>
            <a:spLocks noGrp="1"/>
          </p:cNvSpPr>
          <p:nvPr>
            <p:ph type="ftr" sz="quarter" idx="3"/>
            <p:custDataLst>
              <p:tags r:id="rId18"/>
            </p:custDataLst>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90204" pitchFamily="34" charset="0"/>
              </a:defRPr>
            </a:lvl1pPr>
          </a:lstStyle>
          <a:p>
            <a:endParaRPr lang="en-US" dirty="0"/>
          </a:p>
        </p:txBody>
      </p:sp>
      <p:sp>
        <p:nvSpPr>
          <p:cNvPr id="6" name="灯片编号占位符 5"/>
          <p:cNvSpPr>
            <a:spLocks noGrp="1"/>
          </p:cNvSpPr>
          <p:nvPr>
            <p:ph type="sldNum" sz="quarter" idx="4"/>
            <p:custDataLst>
              <p:tags r:id="rId19"/>
            </p:custDataLst>
          </p:nvPr>
        </p:nvSpPr>
        <p:spPr>
          <a:xfrm>
            <a:off x="8753983"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90204" pitchFamily="34" charset="0"/>
              </a:defRPr>
            </a:lvl1pPr>
          </a:lstStyle>
          <a:p>
            <a:fld id="{BE5F26B5-172A-4DC2-B0B7-181CFC56B87C}" type="slidenum">
              <a:rPr lang="en-US" smtClean="0"/>
              <a:t>‹#›</a:t>
            </a:fld>
            <a:endParaRPr lang="en-US"/>
          </a:p>
        </p:txBody>
      </p:sp>
      <p:sp>
        <p:nvSpPr>
          <p:cNvPr id="8" name="KSO_TEMPLATE" hidden="1"/>
          <p:cNvSpPr/>
          <p:nvPr userDrawn="1">
            <p:custDataLst>
              <p:tags r:id="rId20"/>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100000"/>
        </a:lnSpc>
        <a:spcBef>
          <a:spcPct val="0"/>
        </a:spcBef>
        <a:buNone/>
        <a:defRPr sz="3200" b="1" kern="1200">
          <a:solidFill>
            <a:schemeClr val="tx2">
              <a:lumMod val="90000"/>
              <a:lumOff val="10000"/>
            </a:schemeClr>
          </a:solidFill>
          <a:latin typeface="Arial" panose="020B0604020202090204" pitchFamily="34" charset="0"/>
        </a:defRPr>
      </a:lvl1pPr>
    </p:titleStyle>
    <p:bodyStyle>
      <a:lvl1pPr marL="228600" indent="-228600" algn="l" defTabSz="914400" rtl="0" eaLnBrk="1" latinLnBrk="0" hangingPunct="1">
        <a:lnSpc>
          <a:spcPct val="130000"/>
        </a:lnSpc>
        <a:spcBef>
          <a:spcPts val="1000"/>
        </a:spcBef>
        <a:buFont typeface="Arial" panose="020B0604020202090204" pitchFamily="34" charset="0"/>
        <a:buChar char="•"/>
        <a:defRPr sz="1600" kern="1200">
          <a:solidFill>
            <a:schemeClr val="tx2">
              <a:lumMod val="90000"/>
              <a:lumOff val="10000"/>
            </a:schemeClr>
          </a:solidFill>
          <a:latin typeface="Arial" panose="020B0604020202090204" pitchFamily="34" charset="0"/>
        </a:defRPr>
      </a:lvl1pPr>
      <a:lvl2pPr marL="538480" indent="-206375" algn="l" defTabSz="914400" rtl="0" eaLnBrk="1" latinLnBrk="0" hangingPunct="1">
        <a:lnSpc>
          <a:spcPct val="130000"/>
        </a:lnSpc>
        <a:spcBef>
          <a:spcPts val="0"/>
        </a:spcBef>
        <a:buFont typeface="Arial" panose="020B0604020202090204" pitchFamily="34" charset="0"/>
        <a:buChar char="•"/>
        <a:defRPr sz="1400" kern="1200">
          <a:solidFill>
            <a:schemeClr val="tx2">
              <a:lumMod val="90000"/>
              <a:lumOff val="10000"/>
            </a:schemeClr>
          </a:solidFill>
          <a:latin typeface="汉仪书宋二简" panose="02020600000000000000" charset="-122"/>
        </a:defRPr>
      </a:lvl2pPr>
      <a:lvl3pPr marL="798830" indent="-161925" algn="l" defTabSz="914400" rtl="0" eaLnBrk="1" latinLnBrk="0" hangingPunct="1">
        <a:lnSpc>
          <a:spcPct val="130000"/>
        </a:lnSpc>
        <a:spcBef>
          <a:spcPts val="0"/>
        </a:spcBef>
        <a:buFont typeface="Arial" panose="020B0604020202090204" pitchFamily="34" charset="0"/>
        <a:buChar char="•"/>
        <a:defRPr sz="1200" kern="1200">
          <a:solidFill>
            <a:schemeClr val="tx2">
              <a:lumMod val="90000"/>
              <a:lumOff val="10000"/>
            </a:schemeClr>
          </a:solidFill>
          <a:latin typeface="汉仪书宋二简" panose="02020600000000000000" charset="-122"/>
        </a:defRPr>
      </a:lvl3pPr>
      <a:lvl4pPr marL="1030605" indent="-149225" algn="l" defTabSz="914400" rtl="0" eaLnBrk="1" latinLnBrk="0" hangingPunct="1">
        <a:lnSpc>
          <a:spcPct val="130000"/>
        </a:lnSpc>
        <a:spcBef>
          <a:spcPts val="0"/>
        </a:spcBef>
        <a:buFont typeface="Arial" panose="020B0604020202090204" pitchFamily="34" charset="0"/>
        <a:buChar char="•"/>
        <a:defRPr sz="1100" kern="1200">
          <a:solidFill>
            <a:schemeClr val="tx2">
              <a:lumMod val="90000"/>
              <a:lumOff val="10000"/>
            </a:schemeClr>
          </a:solidFill>
          <a:latin typeface="汉仪书宋二简" panose="02020600000000000000" charset="-122"/>
        </a:defRPr>
      </a:lvl4pPr>
      <a:lvl5pPr marL="1235075" indent="-127000" algn="l" defTabSz="914400" rtl="0" eaLnBrk="1" latinLnBrk="0" hangingPunct="1">
        <a:lnSpc>
          <a:spcPct val="130000"/>
        </a:lnSpc>
        <a:spcBef>
          <a:spcPts val="0"/>
        </a:spcBef>
        <a:buFont typeface="Arial" panose="020B0604020202090204" pitchFamily="34" charset="0"/>
        <a:buChar char="•"/>
        <a:defRPr sz="1050" kern="1200">
          <a:solidFill>
            <a:schemeClr val="tx2">
              <a:lumMod val="90000"/>
              <a:lumOff val="10000"/>
            </a:schemeClr>
          </a:solidFill>
          <a:latin typeface="汉仪书宋二简" panose="02020600000000000000" charset="-122"/>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3"/>
            </p:custDataLst>
          </p:nvPr>
        </p:nvSpPr>
        <p:spPr>
          <a:xfrm>
            <a:off x="3810" y="0"/>
            <a:ext cx="12188190" cy="6857365"/>
          </a:xfrm>
          <a:prstGeom prst="rect">
            <a:avLst/>
          </a:prstGeom>
          <a:gradFill>
            <a:gsLst>
              <a:gs pos="0">
                <a:schemeClr val="bg1"/>
              </a:gs>
              <a:gs pos="89000">
                <a:schemeClr val="bg2"/>
              </a:gs>
            </a:gsLst>
            <a:lin ang="16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latin typeface="Arial" panose="020B0604020202090204" pitchFamily="34" charset="0"/>
            </a:endParaRPr>
          </a:p>
        </p:txBody>
      </p:sp>
      <p:sp>
        <p:nvSpPr>
          <p:cNvPr id="58" name="任意多边形 57"/>
          <p:cNvSpPr/>
          <p:nvPr userDrawn="1">
            <p:custDataLst>
              <p:tags r:id="rId14"/>
            </p:custDataLst>
          </p:nvPr>
        </p:nvSpPr>
        <p:spPr>
          <a:xfrm>
            <a:off x="3409950" y="3916680"/>
            <a:ext cx="8782050" cy="294068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accent3">
                  <a:lumMod val="20000"/>
                  <a:lumOff val="80000"/>
                  <a:alpha val="46000"/>
                </a:schemeClr>
              </a:gs>
              <a:gs pos="100000">
                <a:schemeClr val="accent3">
                  <a:lumMod val="20000"/>
                  <a:lumOff val="80000"/>
                  <a:alpha val="0"/>
                </a:schemeClr>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latin typeface="Arial" panose="020B0604020202090204" pitchFamily="34" charset="0"/>
            </a:endParaRPr>
          </a:p>
        </p:txBody>
      </p:sp>
      <p:sp>
        <p:nvSpPr>
          <p:cNvPr id="2" name="标题占位符 1"/>
          <p:cNvSpPr>
            <a:spLocks noGrp="1"/>
          </p:cNvSpPr>
          <p:nvPr>
            <p:ph type="title"/>
            <p:custDataLst>
              <p:tags r:id="rId15"/>
            </p:custDataLst>
          </p:nvPr>
        </p:nvSpPr>
        <p:spPr>
          <a:xfrm>
            <a:off x="695960" y="360000"/>
            <a:ext cx="10800000" cy="720000"/>
          </a:xfrm>
          <a:prstGeom prst="rect">
            <a:avLst/>
          </a:prstGeom>
        </p:spPr>
        <p:txBody>
          <a:bodyPr vert="horz" wrap="square" lIns="0" tIns="0" rIns="0" bIns="0" rtlCol="0" anchor="b">
            <a:normAutofit/>
          </a:bodyPr>
          <a:lstStyle/>
          <a:p>
            <a:r>
              <a:rPr lang="en-US" dirty="0">
                <a:latin typeface="+mj-lt"/>
              </a:rPr>
              <a:t>Click to add title</a:t>
            </a:r>
            <a:endParaRPr lang="en-US" dirty="0"/>
          </a:p>
        </p:txBody>
      </p:sp>
      <p:sp>
        <p:nvSpPr>
          <p:cNvPr id="3" name="文本占位符 2"/>
          <p:cNvSpPr>
            <a:spLocks noGrp="1"/>
          </p:cNvSpPr>
          <p:nvPr>
            <p:ph type="body" idx="1"/>
            <p:custDataLst>
              <p:tags r:id="rId16"/>
            </p:custDataLst>
          </p:nvPr>
        </p:nvSpPr>
        <p:spPr>
          <a:xfrm>
            <a:off x="695960" y="1301749"/>
            <a:ext cx="10800000" cy="4873625"/>
          </a:xfrm>
          <a:prstGeom prst="rect">
            <a:avLst/>
          </a:prstGeom>
        </p:spPr>
        <p:txBody>
          <a:bodyPr vert="horz" wrap="square" lIns="0" tIns="0" rIns="0" bIns="0" rtlCol="0">
            <a:normAutofit/>
          </a:bodyPr>
          <a:lstStyle/>
          <a:p>
            <a:pPr lvl="0"/>
            <a:r>
              <a:rPr lang="en-US" dirty="0">
                <a:latin typeface="+mn-lt"/>
              </a:rPr>
              <a:t>Click to add text</a:t>
            </a:r>
            <a:endParaRPr lang="en-US" dirty="0"/>
          </a:p>
        </p:txBody>
      </p:sp>
      <p:sp>
        <p:nvSpPr>
          <p:cNvPr id="4" name="日期占位符 3"/>
          <p:cNvSpPr>
            <a:spLocks noGrp="1"/>
          </p:cNvSpPr>
          <p:nvPr>
            <p:ph type="dt" sz="half" idx="2"/>
            <p:custDataLst>
              <p:tags r:id="rId17"/>
            </p:custDataLst>
          </p:nvPr>
        </p:nvSpPr>
        <p:spPr>
          <a:xfrm>
            <a:off x="695960" y="6356350"/>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90204" pitchFamily="34" charset="0"/>
              </a:defRPr>
            </a:lvl1pPr>
          </a:lstStyle>
          <a:p>
            <a:r>
              <a:rPr lang="en-US"/>
              <a:t>Date Area</a:t>
            </a:r>
          </a:p>
        </p:txBody>
      </p:sp>
      <p:sp>
        <p:nvSpPr>
          <p:cNvPr id="5" name="页脚占位符 4"/>
          <p:cNvSpPr>
            <a:spLocks noGrp="1"/>
          </p:cNvSpPr>
          <p:nvPr>
            <p:ph type="ftr" sz="quarter" idx="3"/>
            <p:custDataLst>
              <p:tags r:id="rId18"/>
            </p:custDataLst>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latin typeface="Arial" panose="020B0604020202090204" pitchFamily="34" charset="0"/>
              </a:defRPr>
            </a:lvl1pPr>
          </a:lstStyle>
          <a:p>
            <a:endParaRPr lang="en-US" dirty="0"/>
          </a:p>
        </p:txBody>
      </p:sp>
      <p:sp>
        <p:nvSpPr>
          <p:cNvPr id="6" name="灯片编号占位符 5"/>
          <p:cNvSpPr>
            <a:spLocks noGrp="1"/>
          </p:cNvSpPr>
          <p:nvPr>
            <p:ph type="sldNum" sz="quarter" idx="4"/>
            <p:custDataLst>
              <p:tags r:id="rId19"/>
            </p:custDataLst>
          </p:nvPr>
        </p:nvSpPr>
        <p:spPr>
          <a:xfrm>
            <a:off x="8753983" y="6356350"/>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90204" pitchFamily="34" charset="0"/>
              </a:defRPr>
            </a:lvl1pPr>
          </a:lstStyle>
          <a:p>
            <a:fld id="{BE5F26B5-172A-4DC2-B0B7-181CFC56B87C}" type="slidenum">
              <a:rPr lang="en-US" smtClean="0"/>
              <a:t>‹#›</a:t>
            </a:fld>
            <a:endParaRPr lang="en-US"/>
          </a:p>
        </p:txBody>
      </p:sp>
      <p:sp>
        <p:nvSpPr>
          <p:cNvPr id="18" name="矩形 17"/>
          <p:cNvSpPr/>
          <p:nvPr userDrawn="1">
            <p:custDataLst>
              <p:tags r:id="rId20"/>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latin typeface="Arial" panose="020B0604020202090204" pitchFamily="34" charset="0"/>
            </a:endParaRPr>
          </a:p>
        </p:txBody>
      </p:sp>
      <p:sp>
        <p:nvSpPr>
          <p:cNvPr id="9" name="KSO_TEMPLATE" hidden="1"/>
          <p:cNvSpPr/>
          <p:nvPr userDrawn="1">
            <p:custDataLst>
              <p:tags r:id="rId21"/>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3200" b="1" kern="1200">
          <a:solidFill>
            <a:schemeClr val="tx1"/>
          </a:solidFill>
          <a:latin typeface="Arial" panose="020B0604020202090204" pitchFamily="34" charset="0"/>
        </a:defRPr>
      </a:lvl1pPr>
    </p:titleStyle>
    <p:bodyStyle>
      <a:lvl1pPr marL="228600" indent="-228600" algn="l" defTabSz="914400" rtl="0" eaLnBrk="1" latinLnBrk="0" hangingPunct="1">
        <a:lnSpc>
          <a:spcPct val="130000"/>
        </a:lnSpc>
        <a:spcBef>
          <a:spcPts val="1000"/>
        </a:spcBef>
        <a:buFont typeface="Arial" panose="020B0604020202090204" pitchFamily="34" charset="0"/>
        <a:buChar char="•"/>
        <a:defRPr sz="2400" kern="1200">
          <a:solidFill>
            <a:schemeClr val="tx1"/>
          </a:solidFill>
          <a:latin typeface="Arial" panose="020B0604020202090204" pitchFamily="34" charset="0"/>
        </a:defRPr>
      </a:lvl1pPr>
      <a:lvl2pPr marL="538480" indent="-206375" algn="l" defTabSz="914400" rtl="0" eaLnBrk="1" latinLnBrk="0" hangingPunct="1">
        <a:lnSpc>
          <a:spcPct val="130000"/>
        </a:lnSpc>
        <a:spcBef>
          <a:spcPts val="0"/>
        </a:spcBef>
        <a:buFont typeface="Arial" panose="020B0604020202090204" pitchFamily="34" charset="0"/>
        <a:buChar char="•"/>
        <a:defRPr sz="2000" kern="1200">
          <a:solidFill>
            <a:schemeClr val="tx1"/>
          </a:solidFill>
          <a:latin typeface="+mn-lt"/>
        </a:defRPr>
      </a:lvl2pPr>
      <a:lvl3pPr marL="798830" indent="-161925" algn="l" defTabSz="914400" rtl="0" eaLnBrk="1" latinLnBrk="0" hangingPunct="1">
        <a:lnSpc>
          <a:spcPct val="130000"/>
        </a:lnSpc>
        <a:spcBef>
          <a:spcPts val="0"/>
        </a:spcBef>
        <a:buFont typeface="Arial" panose="020B0604020202090204" pitchFamily="34" charset="0"/>
        <a:buChar char="•"/>
        <a:defRPr sz="1800" kern="1200">
          <a:solidFill>
            <a:schemeClr val="tx1"/>
          </a:solidFill>
          <a:latin typeface="+mn-lt"/>
        </a:defRPr>
      </a:lvl3pPr>
      <a:lvl4pPr marL="1030605" indent="-149225" algn="l" defTabSz="914400" rtl="0" eaLnBrk="1" latinLnBrk="0" hangingPunct="1">
        <a:lnSpc>
          <a:spcPct val="130000"/>
        </a:lnSpc>
        <a:spcBef>
          <a:spcPts val="0"/>
        </a:spcBef>
        <a:buFont typeface="Arial" panose="020B0604020202090204" pitchFamily="34" charset="0"/>
        <a:buChar char="•"/>
        <a:defRPr sz="1600" kern="1200">
          <a:solidFill>
            <a:schemeClr val="tx1"/>
          </a:solidFill>
          <a:latin typeface="+mn-lt"/>
        </a:defRPr>
      </a:lvl4pPr>
      <a:lvl5pPr marL="1235075" indent="-127000" algn="l" defTabSz="914400" rtl="0" eaLnBrk="1" latinLnBrk="0" hangingPunct="1">
        <a:lnSpc>
          <a:spcPct val="130000"/>
        </a:lnSpc>
        <a:spcBef>
          <a:spcPts val="0"/>
        </a:spcBef>
        <a:buFont typeface="Arial" panose="020B0604020202090204" pitchFamily="34" charset="0"/>
        <a:buChar char="•"/>
        <a:defRPr sz="1400" kern="1200">
          <a:solidFill>
            <a:schemeClr val="tx1"/>
          </a:solidFill>
          <a:latin typeface="+mn-lt"/>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0.xml"/><Relationship Id="rId1" Type="http://schemas.openxmlformats.org/officeDocument/2006/relationships/tags" Target="../tags/tag199.xml"/></Relationships>
</file>

<file path=ppt/slides/_rels/slide2.xml.rels><?xml version="1.0" encoding="UTF-8" standalone="yes"?>
<Relationships xmlns="http://schemas.openxmlformats.org/package/2006/relationships"><Relationship Id="rId8" Type="http://schemas.openxmlformats.org/officeDocument/2006/relationships/tags" Target="../tags/tag207.xml"/><Relationship Id="rId13" Type="http://schemas.openxmlformats.org/officeDocument/2006/relationships/tags" Target="../tags/tag212.xml"/><Relationship Id="rId3" Type="http://schemas.openxmlformats.org/officeDocument/2006/relationships/tags" Target="../tags/tag202.xml"/><Relationship Id="rId7" Type="http://schemas.openxmlformats.org/officeDocument/2006/relationships/tags" Target="../tags/tag206.xml"/><Relationship Id="rId12" Type="http://schemas.openxmlformats.org/officeDocument/2006/relationships/tags" Target="../tags/tag211.xml"/><Relationship Id="rId2" Type="http://schemas.openxmlformats.org/officeDocument/2006/relationships/tags" Target="../tags/tag201.xml"/><Relationship Id="rId1" Type="http://schemas.openxmlformats.org/officeDocument/2006/relationships/tags" Target="../tags/tag200.xml"/><Relationship Id="rId6" Type="http://schemas.openxmlformats.org/officeDocument/2006/relationships/tags" Target="../tags/tag205.xml"/><Relationship Id="rId11" Type="http://schemas.openxmlformats.org/officeDocument/2006/relationships/tags" Target="../tags/tag210.xml"/><Relationship Id="rId5" Type="http://schemas.openxmlformats.org/officeDocument/2006/relationships/tags" Target="../tags/tag204.xml"/><Relationship Id="rId15" Type="http://schemas.openxmlformats.org/officeDocument/2006/relationships/notesSlide" Target="../notesSlides/notesSlide1.xml"/><Relationship Id="rId10" Type="http://schemas.openxmlformats.org/officeDocument/2006/relationships/tags" Target="../tags/tag209.xml"/><Relationship Id="rId4" Type="http://schemas.openxmlformats.org/officeDocument/2006/relationships/tags" Target="../tags/tag203.xml"/><Relationship Id="rId9" Type="http://schemas.openxmlformats.org/officeDocument/2006/relationships/tags" Target="../tags/tag208.xml"/><Relationship Id="rId14"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3" Type="http://schemas.openxmlformats.org/officeDocument/2006/relationships/tags" Target="../tags/tag225.xml"/><Relationship Id="rId18" Type="http://schemas.openxmlformats.org/officeDocument/2006/relationships/tags" Target="../tags/tag230.xml"/><Relationship Id="rId26" Type="http://schemas.openxmlformats.org/officeDocument/2006/relationships/tags" Target="../tags/tag238.xml"/><Relationship Id="rId3" Type="http://schemas.openxmlformats.org/officeDocument/2006/relationships/tags" Target="../tags/tag215.xml"/><Relationship Id="rId21" Type="http://schemas.openxmlformats.org/officeDocument/2006/relationships/tags" Target="../tags/tag233.xml"/><Relationship Id="rId34" Type="http://schemas.openxmlformats.org/officeDocument/2006/relationships/notesSlide" Target="../notesSlides/notesSlide2.xml"/><Relationship Id="rId7" Type="http://schemas.openxmlformats.org/officeDocument/2006/relationships/tags" Target="../tags/tag219.xml"/><Relationship Id="rId12" Type="http://schemas.openxmlformats.org/officeDocument/2006/relationships/tags" Target="../tags/tag224.xml"/><Relationship Id="rId17" Type="http://schemas.openxmlformats.org/officeDocument/2006/relationships/tags" Target="../tags/tag229.xml"/><Relationship Id="rId25" Type="http://schemas.openxmlformats.org/officeDocument/2006/relationships/tags" Target="../tags/tag237.xml"/><Relationship Id="rId33" Type="http://schemas.openxmlformats.org/officeDocument/2006/relationships/slideLayout" Target="../slideLayouts/slideLayout20.xml"/><Relationship Id="rId2" Type="http://schemas.openxmlformats.org/officeDocument/2006/relationships/tags" Target="../tags/tag214.xml"/><Relationship Id="rId16" Type="http://schemas.openxmlformats.org/officeDocument/2006/relationships/tags" Target="../tags/tag228.xml"/><Relationship Id="rId20" Type="http://schemas.openxmlformats.org/officeDocument/2006/relationships/tags" Target="../tags/tag232.xml"/><Relationship Id="rId29" Type="http://schemas.openxmlformats.org/officeDocument/2006/relationships/tags" Target="../tags/tag241.xml"/><Relationship Id="rId1" Type="http://schemas.openxmlformats.org/officeDocument/2006/relationships/tags" Target="../tags/tag213.xml"/><Relationship Id="rId6" Type="http://schemas.openxmlformats.org/officeDocument/2006/relationships/tags" Target="../tags/tag218.xml"/><Relationship Id="rId11" Type="http://schemas.openxmlformats.org/officeDocument/2006/relationships/tags" Target="../tags/tag223.xml"/><Relationship Id="rId24" Type="http://schemas.openxmlformats.org/officeDocument/2006/relationships/tags" Target="../tags/tag236.xml"/><Relationship Id="rId32" Type="http://schemas.openxmlformats.org/officeDocument/2006/relationships/tags" Target="../tags/tag244.xml"/><Relationship Id="rId5" Type="http://schemas.openxmlformats.org/officeDocument/2006/relationships/tags" Target="../tags/tag217.xml"/><Relationship Id="rId15" Type="http://schemas.openxmlformats.org/officeDocument/2006/relationships/tags" Target="../tags/tag227.xml"/><Relationship Id="rId23" Type="http://schemas.openxmlformats.org/officeDocument/2006/relationships/tags" Target="../tags/tag235.xml"/><Relationship Id="rId28" Type="http://schemas.openxmlformats.org/officeDocument/2006/relationships/tags" Target="../tags/tag240.xml"/><Relationship Id="rId10" Type="http://schemas.openxmlformats.org/officeDocument/2006/relationships/tags" Target="../tags/tag222.xml"/><Relationship Id="rId19" Type="http://schemas.openxmlformats.org/officeDocument/2006/relationships/tags" Target="../tags/tag231.xml"/><Relationship Id="rId31" Type="http://schemas.openxmlformats.org/officeDocument/2006/relationships/tags" Target="../tags/tag243.xml"/><Relationship Id="rId4" Type="http://schemas.openxmlformats.org/officeDocument/2006/relationships/tags" Target="../tags/tag216.xml"/><Relationship Id="rId9" Type="http://schemas.openxmlformats.org/officeDocument/2006/relationships/tags" Target="../tags/tag221.xml"/><Relationship Id="rId14" Type="http://schemas.openxmlformats.org/officeDocument/2006/relationships/tags" Target="../tags/tag226.xml"/><Relationship Id="rId22" Type="http://schemas.openxmlformats.org/officeDocument/2006/relationships/tags" Target="../tags/tag234.xml"/><Relationship Id="rId27" Type="http://schemas.openxmlformats.org/officeDocument/2006/relationships/tags" Target="../tags/tag239.xml"/><Relationship Id="rId30" Type="http://schemas.openxmlformats.org/officeDocument/2006/relationships/tags" Target="../tags/tag242.xml"/><Relationship Id="rId8" Type="http://schemas.openxmlformats.org/officeDocument/2006/relationships/tags" Target="../tags/tag220.xml"/></Relationships>
</file>

<file path=ppt/slides/_rels/slide4.xml.rels><?xml version="1.0" encoding="UTF-8" standalone="yes"?>
<Relationships xmlns="http://schemas.openxmlformats.org/package/2006/relationships"><Relationship Id="rId8" Type="http://schemas.openxmlformats.org/officeDocument/2006/relationships/tags" Target="../tags/tag252.xml"/><Relationship Id="rId13" Type="http://schemas.openxmlformats.org/officeDocument/2006/relationships/tags" Target="../tags/tag257.xml"/><Relationship Id="rId3" Type="http://schemas.openxmlformats.org/officeDocument/2006/relationships/tags" Target="../tags/tag247.xml"/><Relationship Id="rId7" Type="http://schemas.openxmlformats.org/officeDocument/2006/relationships/tags" Target="../tags/tag251.xml"/><Relationship Id="rId12" Type="http://schemas.openxmlformats.org/officeDocument/2006/relationships/tags" Target="../tags/tag256.xml"/><Relationship Id="rId2" Type="http://schemas.openxmlformats.org/officeDocument/2006/relationships/tags" Target="../tags/tag246.xml"/><Relationship Id="rId1" Type="http://schemas.openxmlformats.org/officeDocument/2006/relationships/tags" Target="../tags/tag245.xml"/><Relationship Id="rId6" Type="http://schemas.openxmlformats.org/officeDocument/2006/relationships/tags" Target="../tags/tag250.xml"/><Relationship Id="rId11" Type="http://schemas.openxmlformats.org/officeDocument/2006/relationships/tags" Target="../tags/tag255.xml"/><Relationship Id="rId5" Type="http://schemas.openxmlformats.org/officeDocument/2006/relationships/tags" Target="../tags/tag249.xml"/><Relationship Id="rId15" Type="http://schemas.openxmlformats.org/officeDocument/2006/relationships/notesSlide" Target="../notesSlides/notesSlide3.xml"/><Relationship Id="rId10" Type="http://schemas.openxmlformats.org/officeDocument/2006/relationships/tags" Target="../tags/tag254.xml"/><Relationship Id="rId4" Type="http://schemas.openxmlformats.org/officeDocument/2006/relationships/tags" Target="../tags/tag248.xml"/><Relationship Id="rId9" Type="http://schemas.openxmlformats.org/officeDocument/2006/relationships/tags" Target="../tags/tag253.xml"/><Relationship Id="rId14"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8" Type="http://schemas.openxmlformats.org/officeDocument/2006/relationships/tags" Target="../tags/tag265.xml"/><Relationship Id="rId13" Type="http://schemas.openxmlformats.org/officeDocument/2006/relationships/tags" Target="../tags/tag270.xml"/><Relationship Id="rId18" Type="http://schemas.openxmlformats.org/officeDocument/2006/relationships/tags" Target="../tags/tag275.xml"/><Relationship Id="rId26" Type="http://schemas.openxmlformats.org/officeDocument/2006/relationships/notesSlide" Target="../notesSlides/notesSlide4.xml"/><Relationship Id="rId3" Type="http://schemas.openxmlformats.org/officeDocument/2006/relationships/tags" Target="../tags/tag260.xml"/><Relationship Id="rId21" Type="http://schemas.openxmlformats.org/officeDocument/2006/relationships/tags" Target="../tags/tag278.xml"/><Relationship Id="rId7" Type="http://schemas.openxmlformats.org/officeDocument/2006/relationships/tags" Target="../tags/tag264.xml"/><Relationship Id="rId12" Type="http://schemas.openxmlformats.org/officeDocument/2006/relationships/tags" Target="../tags/tag269.xml"/><Relationship Id="rId17" Type="http://schemas.openxmlformats.org/officeDocument/2006/relationships/tags" Target="../tags/tag274.xml"/><Relationship Id="rId25" Type="http://schemas.openxmlformats.org/officeDocument/2006/relationships/slideLayout" Target="../slideLayouts/slideLayout20.xml"/><Relationship Id="rId2" Type="http://schemas.openxmlformats.org/officeDocument/2006/relationships/tags" Target="../tags/tag259.xml"/><Relationship Id="rId16" Type="http://schemas.openxmlformats.org/officeDocument/2006/relationships/tags" Target="../tags/tag273.xml"/><Relationship Id="rId20" Type="http://schemas.openxmlformats.org/officeDocument/2006/relationships/tags" Target="../tags/tag277.xml"/><Relationship Id="rId1" Type="http://schemas.openxmlformats.org/officeDocument/2006/relationships/tags" Target="../tags/tag258.xml"/><Relationship Id="rId6" Type="http://schemas.openxmlformats.org/officeDocument/2006/relationships/tags" Target="../tags/tag263.xml"/><Relationship Id="rId11" Type="http://schemas.openxmlformats.org/officeDocument/2006/relationships/tags" Target="../tags/tag268.xml"/><Relationship Id="rId24" Type="http://schemas.openxmlformats.org/officeDocument/2006/relationships/tags" Target="../tags/tag281.xml"/><Relationship Id="rId5" Type="http://schemas.openxmlformats.org/officeDocument/2006/relationships/tags" Target="../tags/tag262.xml"/><Relationship Id="rId15" Type="http://schemas.openxmlformats.org/officeDocument/2006/relationships/tags" Target="../tags/tag272.xml"/><Relationship Id="rId23" Type="http://schemas.openxmlformats.org/officeDocument/2006/relationships/tags" Target="../tags/tag280.xml"/><Relationship Id="rId10" Type="http://schemas.openxmlformats.org/officeDocument/2006/relationships/tags" Target="../tags/tag267.xml"/><Relationship Id="rId19" Type="http://schemas.openxmlformats.org/officeDocument/2006/relationships/tags" Target="../tags/tag276.xml"/><Relationship Id="rId4" Type="http://schemas.openxmlformats.org/officeDocument/2006/relationships/tags" Target="../tags/tag261.xml"/><Relationship Id="rId9" Type="http://schemas.openxmlformats.org/officeDocument/2006/relationships/tags" Target="../tags/tag266.xml"/><Relationship Id="rId14" Type="http://schemas.openxmlformats.org/officeDocument/2006/relationships/tags" Target="../tags/tag271.xml"/><Relationship Id="rId22" Type="http://schemas.openxmlformats.org/officeDocument/2006/relationships/tags" Target="../tags/tag279.xml"/></Relationships>
</file>

<file path=ppt/slides/_rels/slide6.xml.rels><?xml version="1.0" encoding="UTF-8" standalone="yes"?>
<Relationships xmlns="http://schemas.openxmlformats.org/package/2006/relationships"><Relationship Id="rId13" Type="http://schemas.openxmlformats.org/officeDocument/2006/relationships/tags" Target="../tags/tag294.xml"/><Relationship Id="rId18" Type="http://schemas.openxmlformats.org/officeDocument/2006/relationships/tags" Target="../tags/tag299.xml"/><Relationship Id="rId26" Type="http://schemas.openxmlformats.org/officeDocument/2006/relationships/tags" Target="../tags/tag307.xml"/><Relationship Id="rId3" Type="http://schemas.openxmlformats.org/officeDocument/2006/relationships/tags" Target="../tags/tag284.xml"/><Relationship Id="rId21" Type="http://schemas.openxmlformats.org/officeDocument/2006/relationships/tags" Target="../tags/tag302.xml"/><Relationship Id="rId34" Type="http://schemas.openxmlformats.org/officeDocument/2006/relationships/notesSlide" Target="../notesSlides/notesSlide5.xml"/><Relationship Id="rId7" Type="http://schemas.openxmlformats.org/officeDocument/2006/relationships/tags" Target="../tags/tag288.xml"/><Relationship Id="rId12" Type="http://schemas.openxmlformats.org/officeDocument/2006/relationships/tags" Target="../tags/tag293.xml"/><Relationship Id="rId17" Type="http://schemas.openxmlformats.org/officeDocument/2006/relationships/tags" Target="../tags/tag298.xml"/><Relationship Id="rId25" Type="http://schemas.openxmlformats.org/officeDocument/2006/relationships/tags" Target="../tags/tag306.xml"/><Relationship Id="rId33" Type="http://schemas.openxmlformats.org/officeDocument/2006/relationships/slideLayout" Target="../slideLayouts/slideLayout20.xml"/><Relationship Id="rId2" Type="http://schemas.openxmlformats.org/officeDocument/2006/relationships/tags" Target="../tags/tag283.xml"/><Relationship Id="rId16" Type="http://schemas.openxmlformats.org/officeDocument/2006/relationships/tags" Target="../tags/tag297.xml"/><Relationship Id="rId20" Type="http://schemas.openxmlformats.org/officeDocument/2006/relationships/tags" Target="../tags/tag301.xml"/><Relationship Id="rId29" Type="http://schemas.openxmlformats.org/officeDocument/2006/relationships/tags" Target="../tags/tag310.xml"/><Relationship Id="rId1" Type="http://schemas.openxmlformats.org/officeDocument/2006/relationships/tags" Target="../tags/tag282.xml"/><Relationship Id="rId6" Type="http://schemas.openxmlformats.org/officeDocument/2006/relationships/tags" Target="../tags/tag287.xml"/><Relationship Id="rId11" Type="http://schemas.openxmlformats.org/officeDocument/2006/relationships/tags" Target="../tags/tag292.xml"/><Relationship Id="rId24" Type="http://schemas.openxmlformats.org/officeDocument/2006/relationships/tags" Target="../tags/tag305.xml"/><Relationship Id="rId32" Type="http://schemas.openxmlformats.org/officeDocument/2006/relationships/tags" Target="../tags/tag313.xml"/><Relationship Id="rId5" Type="http://schemas.openxmlformats.org/officeDocument/2006/relationships/tags" Target="../tags/tag286.xml"/><Relationship Id="rId15" Type="http://schemas.openxmlformats.org/officeDocument/2006/relationships/tags" Target="../tags/tag296.xml"/><Relationship Id="rId23" Type="http://schemas.openxmlformats.org/officeDocument/2006/relationships/tags" Target="../tags/tag304.xml"/><Relationship Id="rId28" Type="http://schemas.openxmlformats.org/officeDocument/2006/relationships/tags" Target="../tags/tag309.xml"/><Relationship Id="rId10" Type="http://schemas.openxmlformats.org/officeDocument/2006/relationships/tags" Target="../tags/tag291.xml"/><Relationship Id="rId19" Type="http://schemas.openxmlformats.org/officeDocument/2006/relationships/tags" Target="../tags/tag300.xml"/><Relationship Id="rId31" Type="http://schemas.openxmlformats.org/officeDocument/2006/relationships/tags" Target="../tags/tag312.xml"/><Relationship Id="rId4" Type="http://schemas.openxmlformats.org/officeDocument/2006/relationships/tags" Target="../tags/tag285.xml"/><Relationship Id="rId9" Type="http://schemas.openxmlformats.org/officeDocument/2006/relationships/tags" Target="../tags/tag290.xml"/><Relationship Id="rId14" Type="http://schemas.openxmlformats.org/officeDocument/2006/relationships/tags" Target="../tags/tag295.xml"/><Relationship Id="rId22" Type="http://schemas.openxmlformats.org/officeDocument/2006/relationships/tags" Target="../tags/tag303.xml"/><Relationship Id="rId27" Type="http://schemas.openxmlformats.org/officeDocument/2006/relationships/tags" Target="../tags/tag308.xml"/><Relationship Id="rId30" Type="http://schemas.openxmlformats.org/officeDocument/2006/relationships/tags" Target="../tags/tag311.xml"/><Relationship Id="rId8" Type="http://schemas.openxmlformats.org/officeDocument/2006/relationships/tags" Target="../tags/tag28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tags" Target="../tags/tag315.xml"/><Relationship Id="rId1" Type="http://schemas.openxmlformats.org/officeDocument/2006/relationships/tags" Target="../tags/tag314.xml"/><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0.xml"/><Relationship Id="rId1" Type="http://schemas.openxmlformats.org/officeDocument/2006/relationships/tags" Target="../tags/tag31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0.xml"/><Relationship Id="rId1" Type="http://schemas.openxmlformats.org/officeDocument/2006/relationships/tags" Target="../tags/tag31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8" Type="http://schemas.openxmlformats.org/officeDocument/2006/relationships/tags" Target="../tags/tag325.xml"/><Relationship Id="rId13" Type="http://schemas.openxmlformats.org/officeDocument/2006/relationships/tags" Target="../tags/tag330.xml"/><Relationship Id="rId3" Type="http://schemas.openxmlformats.org/officeDocument/2006/relationships/tags" Target="../tags/tag320.xml"/><Relationship Id="rId7" Type="http://schemas.openxmlformats.org/officeDocument/2006/relationships/tags" Target="../tags/tag324.xml"/><Relationship Id="rId12" Type="http://schemas.openxmlformats.org/officeDocument/2006/relationships/tags" Target="../tags/tag329.xml"/><Relationship Id="rId17" Type="http://schemas.openxmlformats.org/officeDocument/2006/relationships/notesSlide" Target="../notesSlides/notesSlide9.xml"/><Relationship Id="rId2" Type="http://schemas.openxmlformats.org/officeDocument/2006/relationships/tags" Target="../tags/tag319.xml"/><Relationship Id="rId16" Type="http://schemas.openxmlformats.org/officeDocument/2006/relationships/slideLayout" Target="../slideLayouts/slideLayout20.xml"/><Relationship Id="rId1" Type="http://schemas.openxmlformats.org/officeDocument/2006/relationships/tags" Target="../tags/tag318.xml"/><Relationship Id="rId6" Type="http://schemas.openxmlformats.org/officeDocument/2006/relationships/tags" Target="../tags/tag323.xml"/><Relationship Id="rId11" Type="http://schemas.openxmlformats.org/officeDocument/2006/relationships/tags" Target="../tags/tag328.xml"/><Relationship Id="rId5" Type="http://schemas.openxmlformats.org/officeDocument/2006/relationships/tags" Target="../tags/tag322.xml"/><Relationship Id="rId15" Type="http://schemas.openxmlformats.org/officeDocument/2006/relationships/tags" Target="../tags/tag332.xml"/><Relationship Id="rId10" Type="http://schemas.openxmlformats.org/officeDocument/2006/relationships/tags" Target="../tags/tag327.xml"/><Relationship Id="rId4" Type="http://schemas.openxmlformats.org/officeDocument/2006/relationships/tags" Target="../tags/tag321.xml"/><Relationship Id="rId9" Type="http://schemas.openxmlformats.org/officeDocument/2006/relationships/tags" Target="../tags/tag326.xml"/><Relationship Id="rId14" Type="http://schemas.openxmlformats.org/officeDocument/2006/relationships/tags" Target="../tags/tag33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0.xml"/><Relationship Id="rId1" Type="http://schemas.openxmlformats.org/officeDocument/2006/relationships/tags" Target="../tags/tag33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0.xml"/><Relationship Id="rId1" Type="http://schemas.openxmlformats.org/officeDocument/2006/relationships/tags" Target="../tags/tag334.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0.xml"/><Relationship Id="rId1" Type="http://schemas.openxmlformats.org/officeDocument/2006/relationships/tags" Target="../tags/tag335.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0.xml"/><Relationship Id="rId1" Type="http://schemas.openxmlformats.org/officeDocument/2006/relationships/tags" Target="../tags/tag336.xml"/></Relationships>
</file>

<file path=ppt/slides/_rels/slide15.xml.rels><?xml version="1.0" encoding="UTF-8" standalone="yes"?>
<Relationships xmlns="http://schemas.openxmlformats.org/package/2006/relationships"><Relationship Id="rId8" Type="http://schemas.openxmlformats.org/officeDocument/2006/relationships/tags" Target="../tags/tag344.xml"/><Relationship Id="rId13" Type="http://schemas.openxmlformats.org/officeDocument/2006/relationships/tags" Target="../tags/tag349.xml"/><Relationship Id="rId18" Type="http://schemas.openxmlformats.org/officeDocument/2006/relationships/tags" Target="../tags/tag354.xml"/><Relationship Id="rId26" Type="http://schemas.openxmlformats.org/officeDocument/2006/relationships/tags" Target="../tags/tag362.xml"/><Relationship Id="rId3" Type="http://schemas.openxmlformats.org/officeDocument/2006/relationships/tags" Target="../tags/tag339.xml"/><Relationship Id="rId21" Type="http://schemas.openxmlformats.org/officeDocument/2006/relationships/tags" Target="../tags/tag357.xml"/><Relationship Id="rId7" Type="http://schemas.openxmlformats.org/officeDocument/2006/relationships/tags" Target="../tags/tag343.xml"/><Relationship Id="rId12" Type="http://schemas.openxmlformats.org/officeDocument/2006/relationships/tags" Target="../tags/tag348.xml"/><Relationship Id="rId17" Type="http://schemas.openxmlformats.org/officeDocument/2006/relationships/tags" Target="../tags/tag353.xml"/><Relationship Id="rId25" Type="http://schemas.openxmlformats.org/officeDocument/2006/relationships/tags" Target="../tags/tag361.xml"/><Relationship Id="rId2" Type="http://schemas.openxmlformats.org/officeDocument/2006/relationships/tags" Target="../tags/tag338.xml"/><Relationship Id="rId16" Type="http://schemas.openxmlformats.org/officeDocument/2006/relationships/tags" Target="../tags/tag352.xml"/><Relationship Id="rId20" Type="http://schemas.openxmlformats.org/officeDocument/2006/relationships/tags" Target="../tags/tag356.xml"/><Relationship Id="rId29" Type="http://schemas.openxmlformats.org/officeDocument/2006/relationships/tags" Target="../tags/tag365.xml"/><Relationship Id="rId1" Type="http://schemas.openxmlformats.org/officeDocument/2006/relationships/tags" Target="../tags/tag337.xml"/><Relationship Id="rId6" Type="http://schemas.openxmlformats.org/officeDocument/2006/relationships/tags" Target="../tags/tag342.xml"/><Relationship Id="rId11" Type="http://schemas.openxmlformats.org/officeDocument/2006/relationships/tags" Target="../tags/tag347.xml"/><Relationship Id="rId24" Type="http://schemas.openxmlformats.org/officeDocument/2006/relationships/tags" Target="../tags/tag360.xml"/><Relationship Id="rId32" Type="http://schemas.openxmlformats.org/officeDocument/2006/relationships/notesSlide" Target="../notesSlides/notesSlide14.xml"/><Relationship Id="rId5" Type="http://schemas.openxmlformats.org/officeDocument/2006/relationships/tags" Target="../tags/tag341.xml"/><Relationship Id="rId15" Type="http://schemas.openxmlformats.org/officeDocument/2006/relationships/tags" Target="../tags/tag351.xml"/><Relationship Id="rId23" Type="http://schemas.openxmlformats.org/officeDocument/2006/relationships/tags" Target="../tags/tag359.xml"/><Relationship Id="rId28" Type="http://schemas.openxmlformats.org/officeDocument/2006/relationships/tags" Target="../tags/tag364.xml"/><Relationship Id="rId10" Type="http://schemas.openxmlformats.org/officeDocument/2006/relationships/tags" Target="../tags/tag346.xml"/><Relationship Id="rId19" Type="http://schemas.openxmlformats.org/officeDocument/2006/relationships/tags" Target="../tags/tag355.xml"/><Relationship Id="rId31" Type="http://schemas.openxmlformats.org/officeDocument/2006/relationships/slideLayout" Target="../slideLayouts/slideLayout20.xml"/><Relationship Id="rId4" Type="http://schemas.openxmlformats.org/officeDocument/2006/relationships/tags" Target="../tags/tag340.xml"/><Relationship Id="rId9" Type="http://schemas.openxmlformats.org/officeDocument/2006/relationships/tags" Target="../tags/tag345.xml"/><Relationship Id="rId14" Type="http://schemas.openxmlformats.org/officeDocument/2006/relationships/tags" Target="../tags/tag350.xml"/><Relationship Id="rId22" Type="http://schemas.openxmlformats.org/officeDocument/2006/relationships/tags" Target="../tags/tag358.xml"/><Relationship Id="rId27" Type="http://schemas.openxmlformats.org/officeDocument/2006/relationships/tags" Target="../tags/tag363.xml"/><Relationship Id="rId30" Type="http://schemas.openxmlformats.org/officeDocument/2006/relationships/tags" Target="../tags/tag36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0.xml"/><Relationship Id="rId1" Type="http://schemas.openxmlformats.org/officeDocument/2006/relationships/tags" Target="../tags/tag367.xml"/><Relationship Id="rId5" Type="http://schemas.openxmlformats.org/officeDocument/2006/relationships/image" Target="../media/image13.jpe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8" Type="http://schemas.openxmlformats.org/officeDocument/2006/relationships/tags" Target="../tags/tag375.xml"/><Relationship Id="rId13" Type="http://schemas.openxmlformats.org/officeDocument/2006/relationships/tags" Target="../tags/tag380.xml"/><Relationship Id="rId18" Type="http://schemas.openxmlformats.org/officeDocument/2006/relationships/slideLayout" Target="../slideLayouts/slideLayout20.xml"/><Relationship Id="rId3" Type="http://schemas.openxmlformats.org/officeDocument/2006/relationships/tags" Target="../tags/tag370.xml"/><Relationship Id="rId7" Type="http://schemas.openxmlformats.org/officeDocument/2006/relationships/tags" Target="../tags/tag374.xml"/><Relationship Id="rId12" Type="http://schemas.openxmlformats.org/officeDocument/2006/relationships/tags" Target="../tags/tag379.xml"/><Relationship Id="rId17" Type="http://schemas.openxmlformats.org/officeDocument/2006/relationships/tags" Target="../tags/tag384.xml"/><Relationship Id="rId2" Type="http://schemas.openxmlformats.org/officeDocument/2006/relationships/tags" Target="../tags/tag369.xml"/><Relationship Id="rId16" Type="http://schemas.openxmlformats.org/officeDocument/2006/relationships/tags" Target="../tags/tag383.xml"/><Relationship Id="rId1" Type="http://schemas.openxmlformats.org/officeDocument/2006/relationships/tags" Target="../tags/tag368.xml"/><Relationship Id="rId6" Type="http://schemas.openxmlformats.org/officeDocument/2006/relationships/tags" Target="../tags/tag373.xml"/><Relationship Id="rId11" Type="http://schemas.openxmlformats.org/officeDocument/2006/relationships/tags" Target="../tags/tag378.xml"/><Relationship Id="rId5" Type="http://schemas.openxmlformats.org/officeDocument/2006/relationships/tags" Target="../tags/tag372.xml"/><Relationship Id="rId15" Type="http://schemas.openxmlformats.org/officeDocument/2006/relationships/tags" Target="../tags/tag382.xml"/><Relationship Id="rId10" Type="http://schemas.openxmlformats.org/officeDocument/2006/relationships/tags" Target="../tags/tag377.xml"/><Relationship Id="rId19" Type="http://schemas.openxmlformats.org/officeDocument/2006/relationships/notesSlide" Target="../notesSlides/notesSlide16.xml"/><Relationship Id="rId4" Type="http://schemas.openxmlformats.org/officeDocument/2006/relationships/tags" Target="../tags/tag371.xml"/><Relationship Id="rId9" Type="http://schemas.openxmlformats.org/officeDocument/2006/relationships/tags" Target="../tags/tag376.xml"/><Relationship Id="rId14" Type="http://schemas.openxmlformats.org/officeDocument/2006/relationships/tags" Target="../tags/tag381.xml"/></Relationships>
</file>

<file path=ppt/slides/_rels/slide18.xml.rels><?xml version="1.0" encoding="UTF-8" standalone="yes"?>
<Relationships xmlns="http://schemas.openxmlformats.org/package/2006/relationships"><Relationship Id="rId8" Type="http://schemas.openxmlformats.org/officeDocument/2006/relationships/hyperlink" Target="https://pmc.ncbi.nlm.nih.gov/articles/PMC9281225/" TargetMode="External"/><Relationship Id="rId13" Type="http://schemas.openxmlformats.org/officeDocument/2006/relationships/hyperlink" Target="https://www.legislation.gov.uk/ukpga/2014/23" TargetMode="External"/><Relationship Id="rId18" Type="http://schemas.openxmlformats.org/officeDocument/2006/relationships/hyperlink" Target="https://pmc.ncbi.nlm.nih.gov/articles/PMC9654242/" TargetMode="External"/><Relationship Id="rId3" Type="http://schemas.openxmlformats.org/officeDocument/2006/relationships/hyperlink" Target="https://pmc.ncbi.nlm.nih.gov/articles/PMC11020247/" TargetMode="External"/><Relationship Id="rId21" Type="http://schemas.openxmlformats.org/officeDocument/2006/relationships/hyperlink" Target="https://pmc.ncbi.nlm.nih.gov/articles/PMC8710819/" TargetMode="External"/><Relationship Id="rId7" Type="http://schemas.openxmlformats.org/officeDocument/2006/relationships/hyperlink" Target="https://pmc.ncbi.nlm.nih.gov/articles/PMC10167765/" TargetMode="External"/><Relationship Id="rId12" Type="http://schemas.openxmlformats.org/officeDocument/2006/relationships/hyperlink" Target="https://pmc.ncbi.nlm.nih.gov/articles/PMC9263479/" TargetMode="External"/><Relationship Id="rId17" Type="http://schemas.openxmlformats.org/officeDocument/2006/relationships/hyperlink" Target="https://pmc.ncbi.nlm.nih.gov/articles/PMC9659197/" TargetMode="External"/><Relationship Id="rId2" Type="http://schemas.openxmlformats.org/officeDocument/2006/relationships/slideLayout" Target="../slideLayouts/slideLayout20.xml"/><Relationship Id="rId16" Type="http://schemas.openxmlformats.org/officeDocument/2006/relationships/hyperlink" Target="https://www.ons.gov.uk/peoplepopulationandcommunity/birthsdeathsandmarriages/lifeexpectancies/bulletins/nationallifetablesunitedkingdom/2022to2024" TargetMode="External"/><Relationship Id="rId20" Type="http://schemas.openxmlformats.org/officeDocument/2006/relationships/hyperlink" Target="https://academic.oup.com/innovateage/article/7/2/igad005/6998191" TargetMode="External"/><Relationship Id="rId1" Type="http://schemas.openxmlformats.org/officeDocument/2006/relationships/tags" Target="../tags/tag385.xml"/><Relationship Id="rId6" Type="http://schemas.openxmlformats.org/officeDocument/2006/relationships/hyperlink" Target="https://pmc.ncbi.nlm.nih.gov/articles/PMC8642958/" TargetMode="External"/><Relationship Id="rId11" Type="http://schemas.openxmlformats.org/officeDocument/2006/relationships/hyperlink" Target="https://pmc.ncbi.nlm.nih.gov/articles/PMC7875625/" TargetMode="External"/><Relationship Id="rId5" Type="http://schemas.openxmlformats.org/officeDocument/2006/relationships/hyperlink" Target="https://www.annualreviews.org/content/journals/10.1146/annurev-publhealth-090419-102354" TargetMode="External"/><Relationship Id="rId15" Type="http://schemas.openxmlformats.org/officeDocument/2006/relationships/hyperlink" Target="https://pmc.ncbi.nlm.nih.gov/articles/PMC9852292/" TargetMode="External"/><Relationship Id="rId10" Type="http://schemas.openxmlformats.org/officeDocument/2006/relationships/hyperlink" Target="https://pmc.ncbi.nlm.nih.gov/articles/PMC10061702/" TargetMode="External"/><Relationship Id="rId19" Type="http://schemas.openxmlformats.org/officeDocument/2006/relationships/hyperlink" Target="https://pmc.ncbi.nlm.nih.gov/articles/PMC10738804/" TargetMode="External"/><Relationship Id="rId4" Type="http://schemas.openxmlformats.org/officeDocument/2006/relationships/hyperlink" Target="https://pmc.ncbi.nlm.nih.gov/articles/PMC10559849/" TargetMode="External"/><Relationship Id="rId9" Type="http://schemas.openxmlformats.org/officeDocument/2006/relationships/hyperlink" Target="https://pmc.ncbi.nlm.nih.gov/articles/PMC9859495/" TargetMode="External"/><Relationship Id="rId14" Type="http://schemas.openxmlformats.org/officeDocument/2006/relationships/hyperlink" Target="https://www.legislation.gov.uk/ukpga/1998/42/schedule/1/part/I/chapter/crossheading/right-to-respect-for-private-and-family-life/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p:nvPr/>
        </p:nvSpPr>
        <p:spPr>
          <a:xfrm>
            <a:off x="498475" y="876300"/>
            <a:ext cx="8837930" cy="4154170"/>
          </a:xfrm>
          <a:prstGeom prst="rect">
            <a:avLst/>
          </a:prstGeom>
        </p:spPr>
        <p:txBody>
          <a:bodyPr wrap="square" lIns="91440" tIns="45720" rIns="91440" bIns="45720" anchor="t">
            <a:spAutoFit/>
          </a:bodyPr>
          <a:lstStyle/>
          <a:p>
            <a:pPr marL="0" indent="0" algn="ctr" defTabSz="457200">
              <a:lnSpc>
                <a:spcPct val="150000"/>
              </a:lnSpc>
              <a:spcBef>
                <a:spcPct val="0"/>
              </a:spcBef>
              <a:spcAft>
                <a:spcPct val="0"/>
              </a:spcAft>
            </a:pPr>
            <a:r>
              <a:rPr lang="en-GB" sz="3200" b="1">
                <a:latin typeface="Times New Roman Bold" panose="02020503050405090304" charset="0"/>
                <a:ea typeface="Times New Roman" panose="02020503050405090304"/>
                <a:cs typeface="Times New Roman Bold" panose="02020503050405090304" charset="0"/>
              </a:rPr>
              <a:t>Empowering the Older Person</a:t>
            </a:r>
          </a:p>
          <a:p>
            <a:pPr marL="0" indent="0" algn="ctr" defTabSz="457200">
              <a:lnSpc>
                <a:spcPct val="150000"/>
              </a:lnSpc>
              <a:spcBef>
                <a:spcPct val="0"/>
              </a:spcBef>
              <a:spcAft>
                <a:spcPct val="0"/>
              </a:spcAft>
            </a:pPr>
            <a:r>
              <a:rPr lang="en-GB" sz="3200" b="1">
                <a:latin typeface="Times New Roman Bold" panose="02020503050405090304" charset="0"/>
                <a:ea typeface="Times New Roman" panose="02020503050405090304"/>
                <a:cs typeface="Times New Roman Bold" panose="02020503050405090304" charset="0"/>
              </a:rPr>
              <a:t>BMHP6027 – Empowering the Older Person</a:t>
            </a:r>
          </a:p>
          <a:p>
            <a:pPr marL="0" indent="0" algn="ctr" defTabSz="457200">
              <a:lnSpc>
                <a:spcPct val="150000"/>
              </a:lnSpc>
              <a:spcBef>
                <a:spcPct val="0"/>
              </a:spcBef>
              <a:spcAft>
                <a:spcPct val="0"/>
              </a:spcAft>
              <a:buFont typeface="Arial" panose="020B0604020202090204"/>
              <a:buNone/>
              <a:tabLst>
                <a:tab pos="457200" algn="l"/>
              </a:tabLst>
            </a:pPr>
            <a:r>
              <a:rPr lang="en-GB" sz="3200" b="1">
                <a:latin typeface="Times New Roman Bold" panose="02020503050405090304" charset="0"/>
                <a:ea typeface="Times New Roman" panose="02020503050405090304"/>
                <a:cs typeface="Times New Roman Bold" panose="02020503050405090304" charset="0"/>
              </a:rPr>
              <a:t>Component 1: Individual Presentation</a:t>
            </a:r>
          </a:p>
          <a:p>
            <a:pPr marL="0" indent="0" algn="ctr" defTabSz="457200">
              <a:lnSpc>
                <a:spcPct val="150000"/>
              </a:lnSpc>
              <a:spcBef>
                <a:spcPct val="0"/>
              </a:spcBef>
              <a:spcAft>
                <a:spcPct val="0"/>
              </a:spcAft>
              <a:buFont typeface="Arial" panose="020B0604020202090204"/>
              <a:buNone/>
              <a:tabLst>
                <a:tab pos="457200" algn="l"/>
              </a:tabLst>
            </a:pPr>
            <a:r>
              <a:rPr lang="en-GB" sz="2000" b="1" dirty="0">
                <a:latin typeface="Times New Roman Bold"/>
                <a:ea typeface="Times New Roman" panose="02020503050405090304"/>
                <a:cs typeface="Times New Roman Bold"/>
              </a:rPr>
              <a:t>Lecturer </a:t>
            </a:r>
            <a:r>
              <a:rPr lang="en-US" altLang="en-GB" sz="2000" b="1" dirty="0">
                <a:latin typeface="Times New Roman Bold"/>
                <a:ea typeface="Times New Roman" panose="02020503050405090304"/>
                <a:cs typeface="Times New Roman Bold"/>
              </a:rPr>
              <a:t>N</a:t>
            </a:r>
            <a:r>
              <a:rPr lang="en-GB" sz="2000" b="1" dirty="0" err="1">
                <a:latin typeface="Times New Roman Bold"/>
                <a:ea typeface="Times New Roman" panose="02020503050405090304"/>
                <a:cs typeface="Times New Roman Bold"/>
              </a:rPr>
              <a:t>ame</a:t>
            </a:r>
            <a:r>
              <a:rPr lang="en-GB" sz="2000" b="1" dirty="0">
                <a:latin typeface="Times New Roman Bold"/>
                <a:ea typeface="Times New Roman" panose="02020503050405090304"/>
                <a:cs typeface="Times New Roman Bold"/>
              </a:rPr>
              <a:t>: </a:t>
            </a:r>
            <a:r>
              <a:rPr lang="en-GB" sz="2000" b="1" dirty="0">
                <a:solidFill>
                  <a:srgbClr val="000000"/>
                </a:solidFill>
                <a:latin typeface="Times New Roman Bold"/>
                <a:ea typeface="Arial" panose="020B0604020202090204"/>
                <a:cs typeface="Times New Roman Bold"/>
              </a:rPr>
              <a:t>Tomy Adattu Chacko and Tsiwani Khumalo</a:t>
            </a:r>
          </a:p>
          <a:p>
            <a:pPr algn="ctr" defTabSz="457200">
              <a:lnSpc>
                <a:spcPct val="150000"/>
              </a:lnSpc>
              <a:spcBef>
                <a:spcPct val="0"/>
              </a:spcBef>
              <a:spcAft>
                <a:spcPct val="0"/>
              </a:spcAft>
              <a:tabLst>
                <a:tab pos="457200" algn="l"/>
              </a:tabLst>
            </a:pPr>
            <a:r>
              <a:rPr lang="en-GB" sz="2000" b="1" dirty="0">
                <a:latin typeface="Times New Roman Bold"/>
                <a:ea typeface="Times New Roman" panose="02020503050405090304"/>
                <a:cs typeface="Times New Roman Bold"/>
                <a:sym typeface="+mn-ea"/>
              </a:rPr>
              <a:t>Student </a:t>
            </a:r>
            <a:r>
              <a:rPr lang="en-US" altLang="en-GB" sz="2000" b="1" dirty="0">
                <a:latin typeface="Times New Roman Bold"/>
                <a:ea typeface="Times New Roman" panose="02020503050405090304"/>
                <a:cs typeface="Times New Roman Bold"/>
                <a:sym typeface="+mn-ea"/>
              </a:rPr>
              <a:t>N</a:t>
            </a:r>
            <a:r>
              <a:rPr lang="en-GB" sz="2000" b="1" dirty="0" err="1">
                <a:latin typeface="Times New Roman Bold"/>
                <a:ea typeface="Times New Roman" panose="02020503050405090304"/>
                <a:cs typeface="Times New Roman Bold"/>
                <a:sym typeface="+mn-ea"/>
              </a:rPr>
              <a:t>ame</a:t>
            </a:r>
            <a:r>
              <a:rPr lang="en-US" altLang="en-GB" sz="2000" b="1" dirty="0">
                <a:latin typeface="Times New Roman Bold"/>
                <a:ea typeface="Times New Roman" panose="02020503050405090304"/>
                <a:cs typeface="Times New Roman Bold"/>
                <a:sym typeface="+mn-ea"/>
              </a:rPr>
              <a:t>: Diana Octavia Constantin</a:t>
            </a:r>
            <a:endParaRPr lang="en-GB" sz="2000" b="1" dirty="0">
              <a:latin typeface="Times New Roman Bold" panose="02020503050405090304" charset="0"/>
              <a:ea typeface="Times New Roman" panose="02020503050405090304"/>
              <a:cs typeface="Times New Roman Bold" panose="02020503050405090304" charset="0"/>
            </a:endParaRPr>
          </a:p>
          <a:p>
            <a:pPr algn="ctr" defTabSz="457200">
              <a:lnSpc>
                <a:spcPct val="150000"/>
              </a:lnSpc>
              <a:spcBef>
                <a:spcPct val="0"/>
              </a:spcBef>
              <a:spcAft>
                <a:spcPct val="0"/>
              </a:spcAft>
              <a:tabLst>
                <a:tab pos="457200" algn="l"/>
              </a:tabLst>
            </a:pPr>
            <a:r>
              <a:rPr lang="en-GB" sz="2000" b="1">
                <a:latin typeface="Times New Roman Bold"/>
                <a:ea typeface="Times New Roman" panose="02020503050405090304"/>
                <a:cs typeface="Times New Roman Bold"/>
                <a:sym typeface="+mn-ea"/>
              </a:rPr>
              <a:t>Student ID</a:t>
            </a:r>
            <a:r>
              <a:rPr lang="en-US" altLang="en-GB" sz="2000" b="1">
                <a:latin typeface="Times New Roman Bold"/>
                <a:ea typeface="Times New Roman" panose="02020503050405090304"/>
                <a:cs typeface="Times New Roman Bold"/>
                <a:sym typeface="+mn-ea"/>
              </a:rPr>
              <a:t>: 2331926</a:t>
            </a:r>
            <a:endParaRPr lang="en-GB" sz="2000" b="1">
              <a:solidFill>
                <a:srgbClr val="000000"/>
              </a:solidFill>
              <a:latin typeface="Times New Roman Bold" panose="02020503050405090304" charset="0"/>
              <a:ea typeface="Arial" panose="020B0604020202090204"/>
              <a:cs typeface="Times New Roman Bold" panose="02020503050405090304" charset="0"/>
            </a:endParaRPr>
          </a:p>
          <a:p>
            <a:pPr marL="0" indent="0" algn="ctr" defTabSz="457200">
              <a:lnSpc>
                <a:spcPct val="150000"/>
              </a:lnSpc>
              <a:spcBef>
                <a:spcPct val="0"/>
              </a:spcBef>
              <a:spcAft>
                <a:spcPct val="0"/>
              </a:spcAft>
              <a:buFont typeface="Arial" panose="020B0604020202090204"/>
              <a:buNone/>
              <a:tabLst>
                <a:tab pos="457200" algn="l"/>
              </a:tabLst>
            </a:pPr>
            <a:endParaRPr lang="en-GB" sz="2000" b="1" dirty="0">
              <a:latin typeface="Times New Roman Bold" panose="02020503050405090304" charset="0"/>
              <a:ea typeface="Times New Roman" panose="02020503050405090304"/>
              <a:cs typeface="Times New Roman Bold" panose="02020503050405090304" charset="0"/>
            </a:endParaRPr>
          </a:p>
        </p:txBody>
      </p:sp>
      <p:pic>
        <p:nvPicPr>
          <p:cNvPr id="7" name="Picture 6"/>
          <p:cNvPicPr>
            <a:picLocks noChangeAspect="1"/>
          </p:cNvPicPr>
          <p:nvPr/>
        </p:nvPicPr>
        <p:blipFill>
          <a:blip r:embed="rId3"/>
          <a:stretch>
            <a:fillRect/>
          </a:stretch>
        </p:blipFill>
        <p:spPr>
          <a:xfrm>
            <a:off x="8010525" y="3429000"/>
            <a:ext cx="3777615" cy="2667000"/>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711835" y="242570"/>
            <a:ext cx="10661015" cy="829945"/>
          </a:xfrm>
          <a:prstGeom prst="rect">
            <a:avLst/>
          </a:prstGeom>
        </p:spPr>
        <p:txBody>
          <a:bodyPr wrap="square">
            <a:spAutoFit/>
          </a:bodyPr>
          <a:lstStyle/>
          <a:p>
            <a:pPr marL="0" indent="0" algn="ctr" defTabSz="457200">
              <a:lnSpc>
                <a:spcPct val="150000"/>
              </a:lnSpc>
              <a:spcBef>
                <a:spcPct val="0"/>
              </a:spcBef>
              <a:spcAft>
                <a:spcPct val="0"/>
              </a:spcAft>
            </a:pPr>
            <a:r>
              <a:rPr lang="en-GB" sz="3200" b="1">
                <a:latin typeface="Times New Roman Bold" panose="02020503050405090304" charset="0"/>
                <a:ea typeface="Times New Roman" panose="02020503050405090304"/>
                <a:cs typeface="Times New Roman Bold" panose="02020503050405090304" charset="0"/>
              </a:rPr>
              <a:t>Introduction: What Does Empowerment Mean in Later Life?</a:t>
            </a:r>
          </a:p>
        </p:txBody>
      </p:sp>
      <p:sp>
        <p:nvSpPr>
          <p:cNvPr id="20" name="任意多边形 19"/>
          <p:cNvSpPr/>
          <p:nvPr>
            <p:custDataLst>
              <p:tags r:id="rId2"/>
            </p:custDataLst>
          </p:nvPr>
        </p:nvSpPr>
        <p:spPr>
          <a:xfrm>
            <a:off x="1147120" y="3289318"/>
            <a:ext cx="4900063" cy="1348538"/>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79">
                <a:moveTo>
                  <a:pt x="2189" y="0"/>
                </a:moveTo>
                <a:lnTo>
                  <a:pt x="2366" y="0"/>
                </a:lnTo>
                <a:cubicBezTo>
                  <a:pt x="2370" y="0"/>
                  <a:pt x="2374" y="0"/>
                  <a:pt x="2378" y="0"/>
                </a:cubicBezTo>
                <a:lnTo>
                  <a:pt x="2388" y="1"/>
                </a:lnTo>
                <a:lnTo>
                  <a:pt x="5310" y="1"/>
                </a:lnTo>
                <a:lnTo>
                  <a:pt x="7688" y="1"/>
                </a:lnTo>
                <a:cubicBezTo>
                  <a:pt x="7822" y="1"/>
                  <a:pt x="7931" y="108"/>
                  <a:pt x="7931" y="241"/>
                </a:cubicBezTo>
                <a:lnTo>
                  <a:pt x="7931" y="1939"/>
                </a:lnTo>
                <a:cubicBezTo>
                  <a:pt x="7931" y="2072"/>
                  <a:pt x="7822" y="2179"/>
                  <a:pt x="7688" y="2179"/>
                </a:cubicBezTo>
                <a:lnTo>
                  <a:pt x="5310" y="2179"/>
                </a:lnTo>
                <a:lnTo>
                  <a:pt x="2189" y="2179"/>
                </a:lnTo>
                <a:lnTo>
                  <a:pt x="243" y="2179"/>
                </a:lnTo>
                <a:cubicBezTo>
                  <a:pt x="109" y="2179"/>
                  <a:pt x="0" y="2072"/>
                  <a:pt x="0" y="1939"/>
                </a:cubicBezTo>
                <a:lnTo>
                  <a:pt x="0" y="1689"/>
                </a:lnTo>
                <a:lnTo>
                  <a:pt x="27" y="1693"/>
                </a:lnTo>
                <a:cubicBezTo>
                  <a:pt x="58" y="1698"/>
                  <a:pt x="90" y="1701"/>
                  <a:pt x="123" y="1701"/>
                </a:cubicBezTo>
                <a:cubicBezTo>
                  <a:pt x="468" y="1701"/>
                  <a:pt x="747" y="1425"/>
                  <a:pt x="747" y="1084"/>
                </a:cubicBezTo>
                <a:cubicBezTo>
                  <a:pt x="747" y="744"/>
                  <a:pt x="468" y="468"/>
                  <a:pt x="123" y="468"/>
                </a:cubicBezTo>
                <a:cubicBezTo>
                  <a:pt x="90" y="468"/>
                  <a:pt x="58" y="471"/>
                  <a:pt x="27" y="476"/>
                </a:cubicBezTo>
                <a:lnTo>
                  <a:pt x="0" y="479"/>
                </a:lnTo>
                <a:lnTo>
                  <a:pt x="0" y="241"/>
                </a:lnTo>
                <a:cubicBezTo>
                  <a:pt x="0" y="108"/>
                  <a:pt x="109" y="1"/>
                  <a:pt x="243" y="1"/>
                </a:cubicBezTo>
                <a:lnTo>
                  <a:pt x="2189" y="1"/>
                </a:lnTo>
                <a:lnTo>
                  <a:pt x="2189" y="0"/>
                </a:ln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normAutofit/>
          </a:bodyPr>
          <a:lstStyle/>
          <a:p>
            <a:pPr>
              <a:lnSpc>
                <a:spcPct val="150000"/>
              </a:lnSpc>
            </a:pPr>
            <a:r>
              <a:rPr lang="en-US" sz="1600" dirty="0">
                <a:solidFill>
                  <a:schemeClr val="tx1"/>
                </a:solidFill>
                <a:latin typeface="Times New Roman Regular" panose="02020503050405090304" charset="0"/>
                <a:cs typeface="Times New Roman Regular" panose="02020503050405090304" charset="0"/>
                <a:sym typeface="+mn-ea"/>
              </a:rPr>
              <a:t>Priorities: independence, functional ability, dignity, freedom and person-centred support (Berkovic et al., 2024).</a:t>
            </a:r>
          </a:p>
        </p:txBody>
      </p:sp>
      <p:sp>
        <p:nvSpPr>
          <p:cNvPr id="23" name="任意多边形 22"/>
          <p:cNvSpPr/>
          <p:nvPr>
            <p:custDataLst>
              <p:tags r:id="rId3"/>
            </p:custDataLst>
          </p:nvPr>
        </p:nvSpPr>
        <p:spPr>
          <a:xfrm>
            <a:off x="1147120" y="4904961"/>
            <a:ext cx="4900063" cy="1348538"/>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79">
                <a:moveTo>
                  <a:pt x="243" y="0"/>
                </a:moveTo>
                <a:lnTo>
                  <a:pt x="2189" y="0"/>
                </a:lnTo>
                <a:lnTo>
                  <a:pt x="2366" y="0"/>
                </a:lnTo>
                <a:lnTo>
                  <a:pt x="2378" y="0"/>
                </a:lnTo>
                <a:lnTo>
                  <a:pt x="5310" y="0"/>
                </a:lnTo>
                <a:lnTo>
                  <a:pt x="5310" y="1"/>
                </a:lnTo>
                <a:lnTo>
                  <a:pt x="7688" y="1"/>
                </a:lnTo>
                <a:cubicBezTo>
                  <a:pt x="7822" y="1"/>
                  <a:pt x="7931" y="108"/>
                  <a:pt x="7931" y="241"/>
                </a:cubicBezTo>
                <a:lnTo>
                  <a:pt x="7931" y="1939"/>
                </a:lnTo>
                <a:cubicBezTo>
                  <a:pt x="7931" y="2072"/>
                  <a:pt x="7822" y="2179"/>
                  <a:pt x="7688" y="2179"/>
                </a:cubicBezTo>
                <a:lnTo>
                  <a:pt x="2189" y="2179"/>
                </a:lnTo>
                <a:lnTo>
                  <a:pt x="2189" y="2178"/>
                </a:lnTo>
                <a:lnTo>
                  <a:pt x="243" y="2178"/>
                </a:lnTo>
                <a:cubicBezTo>
                  <a:pt x="109" y="2178"/>
                  <a:pt x="0" y="2071"/>
                  <a:pt x="0" y="1938"/>
                </a:cubicBezTo>
                <a:lnTo>
                  <a:pt x="0" y="1688"/>
                </a:lnTo>
                <a:lnTo>
                  <a:pt x="27" y="1692"/>
                </a:lnTo>
                <a:cubicBezTo>
                  <a:pt x="58" y="1697"/>
                  <a:pt x="90" y="1700"/>
                  <a:pt x="123" y="1700"/>
                </a:cubicBezTo>
                <a:cubicBezTo>
                  <a:pt x="468" y="1700"/>
                  <a:pt x="747" y="1424"/>
                  <a:pt x="747" y="1083"/>
                </a:cubicBezTo>
                <a:cubicBezTo>
                  <a:pt x="747" y="743"/>
                  <a:pt x="468" y="467"/>
                  <a:pt x="123" y="467"/>
                </a:cubicBezTo>
                <a:cubicBezTo>
                  <a:pt x="90" y="467"/>
                  <a:pt x="58" y="470"/>
                  <a:pt x="27" y="475"/>
                </a:cubicBezTo>
                <a:lnTo>
                  <a:pt x="0" y="478"/>
                </a:lnTo>
                <a:lnTo>
                  <a:pt x="0" y="240"/>
                </a:lnTo>
                <a:cubicBezTo>
                  <a:pt x="0" y="107"/>
                  <a:pt x="109" y="0"/>
                  <a:pt x="243" y="0"/>
                </a:cubicBez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normAutofit/>
          </a:bodyPr>
          <a:lstStyle/>
          <a:p>
            <a:pPr>
              <a:lnSpc>
                <a:spcPct val="150000"/>
              </a:lnSpc>
            </a:pPr>
            <a:r>
              <a:rPr lang="en-US" sz="1600">
                <a:solidFill>
                  <a:schemeClr val="tx1"/>
                </a:solidFill>
                <a:latin typeface="Times New Roman Regular" panose="02020503050405090304" charset="0"/>
                <a:cs typeface="Times New Roman Regular" panose="02020503050405090304" charset="0"/>
                <a:sym typeface="+mn-ea"/>
              </a:rPr>
              <a:t>Core question: how can UK care protect older people while maximising autonomy and choice?</a:t>
            </a:r>
          </a:p>
        </p:txBody>
      </p:sp>
      <p:sp>
        <p:nvSpPr>
          <p:cNvPr id="6" name="任意多边形 5"/>
          <p:cNvSpPr/>
          <p:nvPr>
            <p:custDataLst>
              <p:tags r:id="rId4"/>
            </p:custDataLst>
          </p:nvPr>
        </p:nvSpPr>
        <p:spPr>
          <a:xfrm>
            <a:off x="1147120" y="1675691"/>
            <a:ext cx="4900063" cy="1346884"/>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80">
                <a:moveTo>
                  <a:pt x="243" y="0"/>
                </a:moveTo>
                <a:lnTo>
                  <a:pt x="5310" y="0"/>
                </a:lnTo>
                <a:lnTo>
                  <a:pt x="5310" y="2"/>
                </a:lnTo>
                <a:lnTo>
                  <a:pt x="7688" y="2"/>
                </a:lnTo>
                <a:cubicBezTo>
                  <a:pt x="7822" y="2"/>
                  <a:pt x="7931" y="109"/>
                  <a:pt x="7931" y="242"/>
                </a:cubicBezTo>
                <a:lnTo>
                  <a:pt x="7931" y="1940"/>
                </a:lnTo>
                <a:cubicBezTo>
                  <a:pt x="7931" y="2073"/>
                  <a:pt x="7822" y="2180"/>
                  <a:pt x="7688" y="2180"/>
                </a:cubicBezTo>
                <a:lnTo>
                  <a:pt x="2189" y="2180"/>
                </a:lnTo>
                <a:lnTo>
                  <a:pt x="2189" y="2178"/>
                </a:lnTo>
                <a:lnTo>
                  <a:pt x="243" y="2178"/>
                </a:lnTo>
                <a:cubicBezTo>
                  <a:pt x="109" y="2178"/>
                  <a:pt x="0" y="2071"/>
                  <a:pt x="0" y="1938"/>
                </a:cubicBezTo>
                <a:lnTo>
                  <a:pt x="0" y="1688"/>
                </a:lnTo>
                <a:lnTo>
                  <a:pt x="27" y="1692"/>
                </a:lnTo>
                <a:cubicBezTo>
                  <a:pt x="58" y="1697"/>
                  <a:pt x="90" y="1700"/>
                  <a:pt x="123" y="1700"/>
                </a:cubicBezTo>
                <a:cubicBezTo>
                  <a:pt x="468" y="1700"/>
                  <a:pt x="747" y="1424"/>
                  <a:pt x="747" y="1083"/>
                </a:cubicBezTo>
                <a:cubicBezTo>
                  <a:pt x="747" y="743"/>
                  <a:pt x="468" y="467"/>
                  <a:pt x="123" y="467"/>
                </a:cubicBezTo>
                <a:cubicBezTo>
                  <a:pt x="90" y="467"/>
                  <a:pt x="58" y="470"/>
                  <a:pt x="27" y="475"/>
                </a:cubicBezTo>
                <a:lnTo>
                  <a:pt x="0" y="478"/>
                </a:lnTo>
                <a:lnTo>
                  <a:pt x="0" y="240"/>
                </a:lnTo>
                <a:cubicBezTo>
                  <a:pt x="0" y="107"/>
                  <a:pt x="109" y="0"/>
                  <a:pt x="243" y="0"/>
                </a:cubicBez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normAutofit/>
          </a:bodyPr>
          <a:lstStyle/>
          <a:p>
            <a:pPr>
              <a:lnSpc>
                <a:spcPct val="150000"/>
              </a:lnSpc>
            </a:pPr>
            <a:r>
              <a:rPr lang="en-US" sz="1600" dirty="0">
                <a:solidFill>
                  <a:schemeClr val="tx1"/>
                </a:solidFill>
                <a:latin typeface="Times New Roman Regular" panose="02020503050405090304" charset="0"/>
                <a:cs typeface="Times New Roman Regular" panose="02020503050405090304" charset="0"/>
                <a:sym typeface="+mn-ea"/>
              </a:rPr>
              <a:t>Ageing: a multidimensional process involving biological, psychological and social change  (Syed et al., 2023).</a:t>
            </a:r>
          </a:p>
        </p:txBody>
      </p:sp>
      <p:sp>
        <p:nvSpPr>
          <p:cNvPr id="28" name="任意多边形 27"/>
          <p:cNvSpPr/>
          <p:nvPr>
            <p:custDataLst>
              <p:tags r:id="rId5"/>
            </p:custDataLst>
          </p:nvPr>
        </p:nvSpPr>
        <p:spPr>
          <a:xfrm>
            <a:off x="6520446" y="1674293"/>
            <a:ext cx="4900063" cy="1346884"/>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80">
                <a:moveTo>
                  <a:pt x="243" y="0"/>
                </a:moveTo>
                <a:lnTo>
                  <a:pt x="5310" y="0"/>
                </a:lnTo>
                <a:lnTo>
                  <a:pt x="5310" y="2"/>
                </a:lnTo>
                <a:lnTo>
                  <a:pt x="7688" y="2"/>
                </a:lnTo>
                <a:cubicBezTo>
                  <a:pt x="7822" y="2"/>
                  <a:pt x="7931" y="109"/>
                  <a:pt x="7931" y="242"/>
                </a:cubicBezTo>
                <a:lnTo>
                  <a:pt x="7931" y="1940"/>
                </a:lnTo>
                <a:cubicBezTo>
                  <a:pt x="7931" y="2073"/>
                  <a:pt x="7822" y="2180"/>
                  <a:pt x="7688" y="2180"/>
                </a:cubicBezTo>
                <a:lnTo>
                  <a:pt x="2189" y="2180"/>
                </a:lnTo>
                <a:lnTo>
                  <a:pt x="2189" y="2178"/>
                </a:lnTo>
                <a:lnTo>
                  <a:pt x="243" y="2178"/>
                </a:lnTo>
                <a:cubicBezTo>
                  <a:pt x="109" y="2178"/>
                  <a:pt x="0" y="2071"/>
                  <a:pt x="0" y="1938"/>
                </a:cubicBezTo>
                <a:lnTo>
                  <a:pt x="0" y="1688"/>
                </a:lnTo>
                <a:lnTo>
                  <a:pt x="27" y="1692"/>
                </a:lnTo>
                <a:cubicBezTo>
                  <a:pt x="58" y="1697"/>
                  <a:pt x="90" y="1700"/>
                  <a:pt x="123" y="1700"/>
                </a:cubicBezTo>
                <a:cubicBezTo>
                  <a:pt x="468" y="1700"/>
                  <a:pt x="747" y="1424"/>
                  <a:pt x="747" y="1083"/>
                </a:cubicBezTo>
                <a:cubicBezTo>
                  <a:pt x="747" y="743"/>
                  <a:pt x="468" y="467"/>
                  <a:pt x="123" y="467"/>
                </a:cubicBezTo>
                <a:cubicBezTo>
                  <a:pt x="90" y="467"/>
                  <a:pt x="58" y="470"/>
                  <a:pt x="27" y="475"/>
                </a:cubicBezTo>
                <a:lnTo>
                  <a:pt x="0" y="478"/>
                </a:lnTo>
                <a:lnTo>
                  <a:pt x="0" y="240"/>
                </a:lnTo>
                <a:cubicBezTo>
                  <a:pt x="0" y="107"/>
                  <a:pt x="109" y="0"/>
                  <a:pt x="243" y="0"/>
                </a:cubicBez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normAutofit/>
          </a:bodyPr>
          <a:lstStyle/>
          <a:p>
            <a:pPr>
              <a:lnSpc>
                <a:spcPct val="150000"/>
              </a:lnSpc>
            </a:pPr>
            <a:r>
              <a:rPr lang="en-US" sz="1600" dirty="0">
                <a:solidFill>
                  <a:schemeClr val="tx1"/>
                </a:solidFill>
                <a:latin typeface="Times New Roman Regular" panose="02020503050405090304" charset="0"/>
                <a:cs typeface="Times New Roman Regular" panose="02020503050405090304" charset="0"/>
                <a:sym typeface="+mn-ea"/>
              </a:rPr>
              <a:t>Empowerment: enabling agency, participation and meaningful choice in care.</a:t>
            </a:r>
          </a:p>
        </p:txBody>
      </p:sp>
      <p:sp>
        <p:nvSpPr>
          <p:cNvPr id="5" name="椭圆 4"/>
          <p:cNvSpPr/>
          <p:nvPr>
            <p:custDataLst>
              <p:tags r:id="rId6"/>
            </p:custDataLst>
          </p:nvPr>
        </p:nvSpPr>
        <p:spPr>
          <a:xfrm>
            <a:off x="906781" y="2032020"/>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dirty="0">
                <a:solidFill>
                  <a:schemeClr val="lt1"/>
                </a:solidFill>
                <a:latin typeface="Times New Roman Regular" panose="02020503050405090304" charset="0"/>
                <a:cs typeface="Times New Roman Regular" panose="02020503050405090304" charset="0"/>
                <a:sym typeface="+mn-lt"/>
              </a:rPr>
              <a:t>01</a:t>
            </a:r>
          </a:p>
        </p:txBody>
      </p:sp>
      <p:sp>
        <p:nvSpPr>
          <p:cNvPr id="9" name="椭圆 21"/>
          <p:cNvSpPr/>
          <p:nvPr>
            <p:custDataLst>
              <p:tags r:id="rId7"/>
            </p:custDataLst>
          </p:nvPr>
        </p:nvSpPr>
        <p:spPr>
          <a:xfrm>
            <a:off x="906781" y="3647046"/>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dirty="0">
                <a:solidFill>
                  <a:schemeClr val="lt1"/>
                </a:solidFill>
                <a:latin typeface="Times New Roman Regular" panose="02020503050405090304" charset="0"/>
                <a:cs typeface="Times New Roman Regular" panose="02020503050405090304" charset="0"/>
                <a:sym typeface="+mn-lt"/>
              </a:rPr>
              <a:t>03</a:t>
            </a:r>
          </a:p>
        </p:txBody>
      </p:sp>
      <p:sp>
        <p:nvSpPr>
          <p:cNvPr id="25" name="椭圆 24"/>
          <p:cNvSpPr/>
          <p:nvPr>
            <p:custDataLst>
              <p:tags r:id="rId8"/>
            </p:custDataLst>
          </p:nvPr>
        </p:nvSpPr>
        <p:spPr>
          <a:xfrm>
            <a:off x="906781" y="5262071"/>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a:solidFill>
                  <a:schemeClr val="lt1"/>
                </a:solidFill>
                <a:latin typeface="Times New Roman Regular" panose="02020503050405090304" charset="0"/>
                <a:cs typeface="Times New Roman Regular" panose="02020503050405090304" charset="0"/>
                <a:sym typeface="+mn-lt"/>
              </a:rPr>
              <a:t>05</a:t>
            </a:r>
            <a:endParaRPr lang="en-US" sz="2000" dirty="0">
              <a:solidFill>
                <a:schemeClr val="lt1"/>
              </a:solidFill>
              <a:latin typeface="Times New Roman Regular" panose="02020503050405090304" charset="0"/>
              <a:cs typeface="Times New Roman Regular" panose="02020503050405090304" charset="0"/>
              <a:sym typeface="+mn-lt"/>
            </a:endParaRPr>
          </a:p>
        </p:txBody>
      </p:sp>
      <p:sp>
        <p:nvSpPr>
          <p:cNvPr id="11" name="任意多边形 2"/>
          <p:cNvSpPr/>
          <p:nvPr>
            <p:custDataLst>
              <p:tags r:id="rId9"/>
            </p:custDataLst>
          </p:nvPr>
        </p:nvSpPr>
        <p:spPr>
          <a:xfrm>
            <a:off x="6521064" y="3289936"/>
            <a:ext cx="4900063" cy="1346884"/>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80">
                <a:moveTo>
                  <a:pt x="243" y="0"/>
                </a:moveTo>
                <a:lnTo>
                  <a:pt x="5310" y="0"/>
                </a:lnTo>
                <a:lnTo>
                  <a:pt x="5310" y="2"/>
                </a:lnTo>
                <a:lnTo>
                  <a:pt x="7688" y="2"/>
                </a:lnTo>
                <a:cubicBezTo>
                  <a:pt x="7822" y="2"/>
                  <a:pt x="7931" y="109"/>
                  <a:pt x="7931" y="242"/>
                </a:cubicBezTo>
                <a:lnTo>
                  <a:pt x="7931" y="1940"/>
                </a:lnTo>
                <a:cubicBezTo>
                  <a:pt x="7931" y="2073"/>
                  <a:pt x="7822" y="2180"/>
                  <a:pt x="7688" y="2180"/>
                </a:cubicBezTo>
                <a:lnTo>
                  <a:pt x="2189" y="2180"/>
                </a:lnTo>
                <a:lnTo>
                  <a:pt x="2189" y="2178"/>
                </a:lnTo>
                <a:lnTo>
                  <a:pt x="243" y="2178"/>
                </a:lnTo>
                <a:cubicBezTo>
                  <a:pt x="109" y="2178"/>
                  <a:pt x="0" y="2071"/>
                  <a:pt x="0" y="1938"/>
                </a:cubicBezTo>
                <a:lnTo>
                  <a:pt x="0" y="1688"/>
                </a:lnTo>
                <a:lnTo>
                  <a:pt x="27" y="1692"/>
                </a:lnTo>
                <a:cubicBezTo>
                  <a:pt x="58" y="1697"/>
                  <a:pt x="90" y="1700"/>
                  <a:pt x="123" y="1700"/>
                </a:cubicBezTo>
                <a:cubicBezTo>
                  <a:pt x="468" y="1700"/>
                  <a:pt x="747" y="1424"/>
                  <a:pt x="747" y="1083"/>
                </a:cubicBezTo>
                <a:cubicBezTo>
                  <a:pt x="747" y="743"/>
                  <a:pt x="468" y="467"/>
                  <a:pt x="123" y="467"/>
                </a:cubicBezTo>
                <a:cubicBezTo>
                  <a:pt x="90" y="467"/>
                  <a:pt x="58" y="470"/>
                  <a:pt x="27" y="475"/>
                </a:cubicBezTo>
                <a:lnTo>
                  <a:pt x="0" y="478"/>
                </a:lnTo>
                <a:lnTo>
                  <a:pt x="0" y="240"/>
                </a:lnTo>
                <a:cubicBezTo>
                  <a:pt x="0" y="107"/>
                  <a:pt x="109" y="0"/>
                  <a:pt x="243" y="0"/>
                </a:cubicBez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normAutofit/>
          </a:bodyPr>
          <a:lstStyle/>
          <a:p>
            <a:pPr>
              <a:lnSpc>
                <a:spcPct val="150000"/>
              </a:lnSpc>
            </a:pPr>
            <a:r>
              <a:rPr lang="en-US" sz="1600" dirty="0">
                <a:solidFill>
                  <a:schemeClr val="tx1"/>
                </a:solidFill>
                <a:latin typeface="Times New Roman Regular" panose="02020503050405090304" charset="0"/>
                <a:cs typeface="Times New Roman Regular" panose="02020503050405090304" charset="0"/>
                <a:sym typeface="+mn-ea"/>
              </a:rPr>
              <a:t>Avoid deficit views: later life does not equate to dependency.</a:t>
            </a:r>
          </a:p>
        </p:txBody>
      </p:sp>
      <p:sp>
        <p:nvSpPr>
          <p:cNvPr id="29" name="椭圆 28"/>
          <p:cNvSpPr/>
          <p:nvPr>
            <p:custDataLst>
              <p:tags r:id="rId10"/>
            </p:custDataLst>
          </p:nvPr>
        </p:nvSpPr>
        <p:spPr>
          <a:xfrm>
            <a:off x="6280107" y="2032020"/>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a:solidFill>
                  <a:schemeClr val="lt1"/>
                </a:solidFill>
                <a:latin typeface="Times New Roman Regular" panose="02020503050405090304" charset="0"/>
                <a:cs typeface="Times New Roman Regular" panose="02020503050405090304" charset="0"/>
                <a:sym typeface="+mn-lt"/>
              </a:rPr>
              <a:t>02</a:t>
            </a:r>
            <a:endParaRPr lang="en-US" sz="2000" dirty="0">
              <a:solidFill>
                <a:schemeClr val="lt1"/>
              </a:solidFill>
              <a:latin typeface="Times New Roman Regular" panose="02020503050405090304" charset="0"/>
              <a:cs typeface="Times New Roman Regular" panose="02020503050405090304" charset="0"/>
              <a:sym typeface="+mn-lt"/>
            </a:endParaRPr>
          </a:p>
        </p:txBody>
      </p:sp>
      <p:sp>
        <p:nvSpPr>
          <p:cNvPr id="12" name="椭圆 3"/>
          <p:cNvSpPr/>
          <p:nvPr>
            <p:custDataLst>
              <p:tags r:id="rId11"/>
            </p:custDataLst>
          </p:nvPr>
        </p:nvSpPr>
        <p:spPr>
          <a:xfrm>
            <a:off x="6280724" y="3647663"/>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a:solidFill>
                  <a:schemeClr val="lt1"/>
                </a:solidFill>
                <a:latin typeface="Times New Roman Regular" panose="02020503050405090304" charset="0"/>
                <a:cs typeface="Times New Roman Regular" panose="02020503050405090304" charset="0"/>
                <a:sym typeface="+mn-lt"/>
              </a:rPr>
              <a:t>04</a:t>
            </a:r>
            <a:endParaRPr lang="en-US" sz="2000" dirty="0">
              <a:solidFill>
                <a:schemeClr val="lt1"/>
              </a:solidFill>
              <a:latin typeface="Times New Roman Regular" panose="02020503050405090304" charset="0"/>
              <a:cs typeface="Times New Roman Regular" panose="02020503050405090304" charset="0"/>
              <a:sym typeface="+mn-lt"/>
            </a:endParaRPr>
          </a:p>
        </p:txBody>
      </p:sp>
      <p:sp>
        <p:nvSpPr>
          <p:cNvPr id="15" name="任意多边形 11"/>
          <p:cNvSpPr/>
          <p:nvPr>
            <p:custDataLst>
              <p:tags r:id="rId12"/>
            </p:custDataLst>
          </p:nvPr>
        </p:nvSpPr>
        <p:spPr>
          <a:xfrm>
            <a:off x="6521681" y="4906196"/>
            <a:ext cx="4900063" cy="1346884"/>
          </a:xfrm>
          <a:custGeom>
            <a:avLst/>
            <a:gdLst>
              <a:gd name="adj" fmla="val 10987"/>
              <a:gd name="a" fmla="pin 0 adj 50000"/>
              <a:gd name="x1" fmla="*/ ss a 100000"/>
              <a:gd name="x2" fmla="+- r 0 x1"/>
              <a:gd name="y2" fmla="+- b 0 x1"/>
              <a:gd name="il" fmla="*/ x1 29289 100000"/>
              <a:gd name="ir" fmla="+- r 0 il"/>
              <a:gd name="ib" fmla="+- b 0 il"/>
            </a:gdLst>
            <a:ahLst/>
            <a:cxnLst>
              <a:cxn ang="3">
                <a:pos x="hc" y="t"/>
              </a:cxn>
              <a:cxn ang="cd2">
                <a:pos x="l" y="vc"/>
              </a:cxn>
              <a:cxn ang="cd4">
                <a:pos x="hc" y="b"/>
              </a:cxn>
              <a:cxn ang="0">
                <a:pos x="r" y="vc"/>
              </a:cxn>
            </a:cxnLst>
            <a:rect l="l" t="t" r="r" b="b"/>
            <a:pathLst>
              <a:path w="7931" h="2180">
                <a:moveTo>
                  <a:pt x="243" y="0"/>
                </a:moveTo>
                <a:lnTo>
                  <a:pt x="5310" y="0"/>
                </a:lnTo>
                <a:lnTo>
                  <a:pt x="5310" y="2"/>
                </a:lnTo>
                <a:lnTo>
                  <a:pt x="7688" y="2"/>
                </a:lnTo>
                <a:cubicBezTo>
                  <a:pt x="7822" y="2"/>
                  <a:pt x="7931" y="109"/>
                  <a:pt x="7931" y="242"/>
                </a:cubicBezTo>
                <a:lnTo>
                  <a:pt x="7931" y="1940"/>
                </a:lnTo>
                <a:cubicBezTo>
                  <a:pt x="7931" y="2073"/>
                  <a:pt x="7822" y="2180"/>
                  <a:pt x="7688" y="2180"/>
                </a:cubicBezTo>
                <a:lnTo>
                  <a:pt x="2189" y="2180"/>
                </a:lnTo>
                <a:lnTo>
                  <a:pt x="2189" y="2178"/>
                </a:lnTo>
                <a:lnTo>
                  <a:pt x="243" y="2178"/>
                </a:lnTo>
                <a:cubicBezTo>
                  <a:pt x="109" y="2178"/>
                  <a:pt x="0" y="2071"/>
                  <a:pt x="0" y="1938"/>
                </a:cubicBezTo>
                <a:lnTo>
                  <a:pt x="0" y="1688"/>
                </a:lnTo>
                <a:lnTo>
                  <a:pt x="27" y="1692"/>
                </a:lnTo>
                <a:cubicBezTo>
                  <a:pt x="58" y="1697"/>
                  <a:pt x="90" y="1700"/>
                  <a:pt x="123" y="1700"/>
                </a:cubicBezTo>
                <a:cubicBezTo>
                  <a:pt x="468" y="1700"/>
                  <a:pt x="747" y="1424"/>
                  <a:pt x="747" y="1083"/>
                </a:cubicBezTo>
                <a:cubicBezTo>
                  <a:pt x="747" y="743"/>
                  <a:pt x="468" y="467"/>
                  <a:pt x="123" y="467"/>
                </a:cubicBezTo>
                <a:cubicBezTo>
                  <a:pt x="90" y="467"/>
                  <a:pt x="58" y="470"/>
                  <a:pt x="27" y="475"/>
                </a:cubicBezTo>
                <a:lnTo>
                  <a:pt x="0" y="478"/>
                </a:lnTo>
                <a:lnTo>
                  <a:pt x="0" y="240"/>
                </a:lnTo>
                <a:cubicBezTo>
                  <a:pt x="0" y="107"/>
                  <a:pt x="109" y="0"/>
                  <a:pt x="243" y="0"/>
                </a:cubicBezTo>
                <a:close/>
              </a:path>
            </a:pathLst>
          </a:custGeom>
          <a:solidFill>
            <a:schemeClr val="tx1">
              <a:lumMod val="40000"/>
              <a:lumOff val="60000"/>
              <a:alpha val="15000"/>
            </a:schemeClr>
          </a:solidFill>
          <a:ln w="6350">
            <a:solidFill>
              <a:schemeClr val="lt1">
                <a:lumMod val="100000"/>
                <a:alpha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703580" tIns="61202" rIns="163195" bIns="61836" rtlCol="0" anchor="ctr"/>
          <a:lstStyle/>
          <a:p>
            <a:pPr>
              <a:lnSpc>
                <a:spcPct val="150000"/>
              </a:lnSpc>
            </a:pPr>
            <a:r>
              <a:rPr lang="en-US" sz="1400" dirty="0">
                <a:solidFill>
                  <a:schemeClr val="tx1"/>
                </a:solidFill>
                <a:latin typeface="Times New Roman Regular" panose="02020503050405090304" charset="0"/>
                <a:cs typeface="Times New Roman Regular" panose="02020503050405090304" charset="0"/>
                <a:sym typeface="+mn-ea"/>
              </a:rPr>
              <a:t>Focus: population ageing, theory, UK provision, policy, technology, case studies and recommendations across health and social care settings.</a:t>
            </a:r>
          </a:p>
        </p:txBody>
      </p:sp>
      <p:sp>
        <p:nvSpPr>
          <p:cNvPr id="16" name="椭圆 12"/>
          <p:cNvSpPr/>
          <p:nvPr>
            <p:custDataLst>
              <p:tags r:id="rId13"/>
            </p:custDataLst>
          </p:nvPr>
        </p:nvSpPr>
        <p:spPr>
          <a:xfrm>
            <a:off x="6281343" y="5263924"/>
            <a:ext cx="630590" cy="630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r>
              <a:rPr lang="en-US" sz="2000">
                <a:solidFill>
                  <a:schemeClr val="lt1"/>
                </a:solidFill>
                <a:latin typeface="Times New Roman Regular" panose="02020503050405090304" charset="0"/>
                <a:cs typeface="Times New Roman Regular" panose="02020503050405090304" charset="0"/>
                <a:sym typeface="+mn-lt"/>
              </a:rPr>
              <a:t>06</a:t>
            </a:r>
            <a:endParaRPr lang="en-US" sz="2000" dirty="0">
              <a:solidFill>
                <a:schemeClr val="lt1"/>
              </a:solidFill>
              <a:latin typeface="Times New Roman Regular" panose="02020503050405090304" charset="0"/>
              <a:cs typeface="Times New Roman Regular" panose="02020503050405090304" charset="0"/>
              <a:sym typeface="+mn-lt"/>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450340" y="252095"/>
            <a:ext cx="9742170" cy="829945"/>
          </a:xfrm>
          <a:prstGeom prst="rect">
            <a:avLst/>
          </a:prstGeom>
        </p:spPr>
        <p:txBody>
          <a:bodyPr wrap="square">
            <a:spAutoFit/>
          </a:bodyPr>
          <a:lstStyle/>
          <a:p>
            <a:pPr marL="0" indent="0" defTabSz="457200">
              <a:lnSpc>
                <a:spcPct val="150000"/>
              </a:lnSpc>
              <a:spcBef>
                <a:spcPct val="0"/>
              </a:spcBef>
              <a:spcAft>
                <a:spcPct val="0"/>
              </a:spcAft>
            </a:pPr>
            <a:r>
              <a:rPr lang="en-GB" sz="3200" b="1">
                <a:latin typeface="Times New Roman Regular" panose="02020503050405090304" charset="0"/>
                <a:ea typeface="Times New Roman" panose="02020503050405090304"/>
                <a:cs typeface="Times New Roman Regular" panose="02020503050405090304" charset="0"/>
              </a:rPr>
              <a:t>The UK Ageing Population: Why Does It Matter?</a:t>
            </a:r>
          </a:p>
        </p:txBody>
      </p:sp>
      <p:sp>
        <p:nvSpPr>
          <p:cNvPr id="12" name="任意多边形: 形状 28"/>
          <p:cNvSpPr/>
          <p:nvPr>
            <p:custDataLst>
              <p:tags r:id="rId2"/>
            </p:custDataLst>
          </p:nvPr>
        </p:nvSpPr>
        <p:spPr>
          <a:xfrm>
            <a:off x="6254747" y="5426591"/>
            <a:ext cx="1964315" cy="442771"/>
          </a:xfrm>
          <a:custGeom>
            <a:avLst/>
            <a:gdLst>
              <a:gd name="connsiteX0" fmla="*/ 0 w 1949713"/>
              <a:gd name="connsiteY0" fmla="*/ 423193 h 445864"/>
              <a:gd name="connsiteX1" fmla="*/ 0 w 1949713"/>
              <a:gd name="connsiteY1" fmla="*/ 423193 h 445864"/>
              <a:gd name="connsiteX2" fmla="*/ 733032 w 1949713"/>
              <a:gd name="connsiteY2" fmla="*/ 430750 h 445864"/>
              <a:gd name="connsiteX3" fmla="*/ 1156225 w 1949713"/>
              <a:gd name="connsiteY3" fmla="*/ 430750 h 445864"/>
              <a:gd name="connsiteX4" fmla="*/ 1292251 w 1949713"/>
              <a:gd name="connsiteY4" fmla="*/ 423193 h 445864"/>
              <a:gd name="connsiteX5" fmla="*/ 1330036 w 1949713"/>
              <a:gd name="connsiteY5" fmla="*/ 415636 h 445864"/>
              <a:gd name="connsiteX6" fmla="*/ 1367822 w 1949713"/>
              <a:gd name="connsiteY6" fmla="*/ 423193 h 445864"/>
              <a:gd name="connsiteX7" fmla="*/ 1488734 w 1949713"/>
              <a:gd name="connsiteY7" fmla="*/ 445864 h 445864"/>
              <a:gd name="connsiteX8" fmla="*/ 1775901 w 1949713"/>
              <a:gd name="connsiteY8" fmla="*/ 0 h 445864"/>
              <a:gd name="connsiteX9" fmla="*/ 1949713 w 1949713"/>
              <a:gd name="connsiteY9" fmla="*/ 0 h 445864"/>
              <a:gd name="connsiteX0-1" fmla="*/ 0 w 1949713"/>
              <a:gd name="connsiteY0-2" fmla="*/ 423193 h 470957"/>
              <a:gd name="connsiteX1-3" fmla="*/ 0 w 1949713"/>
              <a:gd name="connsiteY1-4" fmla="*/ 423193 h 470957"/>
              <a:gd name="connsiteX2-5" fmla="*/ 733032 w 1949713"/>
              <a:gd name="connsiteY2-6" fmla="*/ 430750 h 470957"/>
              <a:gd name="connsiteX3-7" fmla="*/ 1156225 w 1949713"/>
              <a:gd name="connsiteY3-8" fmla="*/ 430750 h 470957"/>
              <a:gd name="connsiteX4-9" fmla="*/ 1292251 w 1949713"/>
              <a:gd name="connsiteY4-10" fmla="*/ 423193 h 470957"/>
              <a:gd name="connsiteX5-11" fmla="*/ 1330036 w 1949713"/>
              <a:gd name="connsiteY5-12" fmla="*/ 415636 h 470957"/>
              <a:gd name="connsiteX6-13" fmla="*/ 1488734 w 1949713"/>
              <a:gd name="connsiteY6-14" fmla="*/ 445864 h 470957"/>
              <a:gd name="connsiteX7-15" fmla="*/ 1775901 w 1949713"/>
              <a:gd name="connsiteY7-16" fmla="*/ 0 h 470957"/>
              <a:gd name="connsiteX8-17" fmla="*/ 1949713 w 1949713"/>
              <a:gd name="connsiteY8-18" fmla="*/ 0 h 470957"/>
              <a:gd name="connsiteX0-19" fmla="*/ 0 w 1949713"/>
              <a:gd name="connsiteY0-20" fmla="*/ 423193 h 472667"/>
              <a:gd name="connsiteX1-21" fmla="*/ 0 w 1949713"/>
              <a:gd name="connsiteY1-22" fmla="*/ 423193 h 472667"/>
              <a:gd name="connsiteX2-23" fmla="*/ 733032 w 1949713"/>
              <a:gd name="connsiteY2-24" fmla="*/ 430750 h 472667"/>
              <a:gd name="connsiteX3-25" fmla="*/ 1156225 w 1949713"/>
              <a:gd name="connsiteY3-26" fmla="*/ 430750 h 472667"/>
              <a:gd name="connsiteX4-27" fmla="*/ 1292251 w 1949713"/>
              <a:gd name="connsiteY4-28" fmla="*/ 423193 h 472667"/>
              <a:gd name="connsiteX5-29" fmla="*/ 1488734 w 1949713"/>
              <a:gd name="connsiteY5-30" fmla="*/ 445864 h 472667"/>
              <a:gd name="connsiteX6-31" fmla="*/ 1775901 w 1949713"/>
              <a:gd name="connsiteY6-32" fmla="*/ 0 h 472667"/>
              <a:gd name="connsiteX7-33" fmla="*/ 1949713 w 1949713"/>
              <a:gd name="connsiteY7-34" fmla="*/ 0 h 472667"/>
              <a:gd name="connsiteX0-35" fmla="*/ 0 w 1949713"/>
              <a:gd name="connsiteY0-36" fmla="*/ 423193 h 474737"/>
              <a:gd name="connsiteX1-37" fmla="*/ 0 w 1949713"/>
              <a:gd name="connsiteY1-38" fmla="*/ 423193 h 474737"/>
              <a:gd name="connsiteX2-39" fmla="*/ 733032 w 1949713"/>
              <a:gd name="connsiteY2-40" fmla="*/ 430750 h 474737"/>
              <a:gd name="connsiteX3-41" fmla="*/ 1156225 w 1949713"/>
              <a:gd name="connsiteY3-42" fmla="*/ 430750 h 474737"/>
              <a:gd name="connsiteX4-43" fmla="*/ 1488734 w 1949713"/>
              <a:gd name="connsiteY4-44" fmla="*/ 445864 h 474737"/>
              <a:gd name="connsiteX5-45" fmla="*/ 1775901 w 1949713"/>
              <a:gd name="connsiteY5-46" fmla="*/ 0 h 474737"/>
              <a:gd name="connsiteX6-47" fmla="*/ 1949713 w 1949713"/>
              <a:gd name="connsiteY6-48" fmla="*/ 0 h 474737"/>
              <a:gd name="connsiteX0-49" fmla="*/ 0 w 1949713"/>
              <a:gd name="connsiteY0-50" fmla="*/ 423193 h 474973"/>
              <a:gd name="connsiteX1-51" fmla="*/ 0 w 1949713"/>
              <a:gd name="connsiteY1-52" fmla="*/ 423193 h 474973"/>
              <a:gd name="connsiteX2-53" fmla="*/ 733032 w 1949713"/>
              <a:gd name="connsiteY2-54" fmla="*/ 430750 h 474973"/>
              <a:gd name="connsiteX3-55" fmla="*/ 1488734 w 1949713"/>
              <a:gd name="connsiteY3-56" fmla="*/ 445864 h 474973"/>
              <a:gd name="connsiteX4-57" fmla="*/ 1775901 w 1949713"/>
              <a:gd name="connsiteY4-58" fmla="*/ 0 h 474973"/>
              <a:gd name="connsiteX5-59" fmla="*/ 1949713 w 1949713"/>
              <a:gd name="connsiteY5-60" fmla="*/ 0 h 474973"/>
              <a:gd name="connsiteX0-61" fmla="*/ 0 w 1949713"/>
              <a:gd name="connsiteY0-62" fmla="*/ 423193 h 445864"/>
              <a:gd name="connsiteX1-63" fmla="*/ 0 w 1949713"/>
              <a:gd name="connsiteY1-64" fmla="*/ 423193 h 445864"/>
              <a:gd name="connsiteX2-65" fmla="*/ 1488734 w 1949713"/>
              <a:gd name="connsiteY2-66" fmla="*/ 445864 h 445864"/>
              <a:gd name="connsiteX3-67" fmla="*/ 1775901 w 1949713"/>
              <a:gd name="connsiteY3-68" fmla="*/ 0 h 445864"/>
              <a:gd name="connsiteX4-69" fmla="*/ 1949713 w 1949713"/>
              <a:gd name="connsiteY4-70" fmla="*/ 0 h 445864"/>
              <a:gd name="connsiteX0-71" fmla="*/ 0 w 1949713"/>
              <a:gd name="connsiteY0-72" fmla="*/ 423193 h 423193"/>
              <a:gd name="connsiteX1-73" fmla="*/ 0 w 1949713"/>
              <a:gd name="connsiteY1-74" fmla="*/ 423193 h 423193"/>
              <a:gd name="connsiteX2-75" fmla="*/ 1511405 w 1949713"/>
              <a:gd name="connsiteY2-76" fmla="*/ 408079 h 423193"/>
              <a:gd name="connsiteX3-77" fmla="*/ 1775901 w 1949713"/>
              <a:gd name="connsiteY3-78" fmla="*/ 0 h 423193"/>
              <a:gd name="connsiteX4-79" fmla="*/ 1949713 w 1949713"/>
              <a:gd name="connsiteY4-80" fmla="*/ 0 h 42319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949713" h="423193">
                <a:moveTo>
                  <a:pt x="0" y="423193"/>
                </a:moveTo>
                <a:lnTo>
                  <a:pt x="0" y="423193"/>
                </a:lnTo>
                <a:lnTo>
                  <a:pt x="1511405" y="408079"/>
                </a:lnTo>
                <a:lnTo>
                  <a:pt x="1775901" y="0"/>
                </a:lnTo>
                <a:lnTo>
                  <a:pt x="1949713" y="0"/>
                </a:lnTo>
              </a:path>
            </a:pathLst>
          </a:custGeom>
          <a:noFill/>
          <a:ln w="9525">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45" name="任意多边形 44"/>
          <p:cNvSpPr/>
          <p:nvPr>
            <p:custDataLst>
              <p:tags r:id="rId3"/>
            </p:custDataLst>
          </p:nvPr>
        </p:nvSpPr>
        <p:spPr>
          <a:xfrm>
            <a:off x="3843183" y="3683022"/>
            <a:ext cx="599532" cy="386133"/>
          </a:xfrm>
          <a:custGeom>
            <a:avLst/>
            <a:gdLst>
              <a:gd name="connsiteX0" fmla="*/ 0 w 937"/>
              <a:gd name="connsiteY0" fmla="*/ 0 h 333"/>
              <a:gd name="connsiteX1" fmla="*/ 487 w 937"/>
              <a:gd name="connsiteY1" fmla="*/ 3 h 333"/>
              <a:gd name="connsiteX2" fmla="*/ 937 w 937"/>
              <a:gd name="connsiteY2" fmla="*/ 333 h 333"/>
            </a:gdLst>
            <a:ahLst/>
            <a:cxnLst>
              <a:cxn ang="0">
                <a:pos x="connsiteX0" y="connsiteY0"/>
              </a:cxn>
              <a:cxn ang="0">
                <a:pos x="connsiteX1" y="connsiteY1"/>
              </a:cxn>
              <a:cxn ang="0">
                <a:pos x="connsiteX2" y="connsiteY2"/>
              </a:cxn>
            </a:cxnLst>
            <a:rect l="l" t="t" r="r" b="b"/>
            <a:pathLst>
              <a:path w="937" h="333">
                <a:moveTo>
                  <a:pt x="0" y="0"/>
                </a:moveTo>
                <a:cubicBezTo>
                  <a:pt x="488" y="3"/>
                  <a:pt x="297" y="-2"/>
                  <a:pt x="487" y="3"/>
                </a:cubicBezTo>
                <a:lnTo>
                  <a:pt x="937" y="333"/>
                </a:lnTo>
              </a:path>
            </a:pathLst>
          </a:custGeom>
          <a:noFill/>
          <a:ln w="9525">
            <a:solidFill>
              <a:schemeClr val="accent2">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44" name="任意多边形 43"/>
          <p:cNvSpPr/>
          <p:nvPr>
            <p:custDataLst>
              <p:tags r:id="rId4"/>
            </p:custDataLst>
          </p:nvPr>
        </p:nvSpPr>
        <p:spPr>
          <a:xfrm flipH="1">
            <a:off x="7698232" y="3683022"/>
            <a:ext cx="530992" cy="853425"/>
          </a:xfrm>
          <a:custGeom>
            <a:avLst/>
            <a:gdLst>
              <a:gd name="connsiteX0" fmla="*/ 0 w 937"/>
              <a:gd name="connsiteY0" fmla="*/ 0 h 333"/>
              <a:gd name="connsiteX1" fmla="*/ 487 w 937"/>
              <a:gd name="connsiteY1" fmla="*/ 3 h 333"/>
              <a:gd name="connsiteX2" fmla="*/ 937 w 937"/>
              <a:gd name="connsiteY2" fmla="*/ 333 h 333"/>
              <a:gd name="connsiteX0-1" fmla="*/ 0 w 10000"/>
              <a:gd name="connsiteY0-2" fmla="*/ 54 h 10054"/>
              <a:gd name="connsiteX1-3" fmla="*/ 3800 w 10000"/>
              <a:gd name="connsiteY1-4" fmla="*/ 50 h 10054"/>
              <a:gd name="connsiteX2-5" fmla="*/ 10000 w 10000"/>
              <a:gd name="connsiteY2-6" fmla="*/ 10054 h 10054"/>
              <a:gd name="connsiteX0-7" fmla="*/ 0 w 10000"/>
              <a:gd name="connsiteY0-8" fmla="*/ 54 h 10054"/>
              <a:gd name="connsiteX1-9" fmla="*/ 3419 w 10000"/>
              <a:gd name="connsiteY1-10" fmla="*/ 50 h 10054"/>
              <a:gd name="connsiteX2-11" fmla="*/ 10000 w 10000"/>
              <a:gd name="connsiteY2-12" fmla="*/ 10054 h 10054"/>
              <a:gd name="connsiteX0-13" fmla="*/ 0 w 10000"/>
              <a:gd name="connsiteY0-14" fmla="*/ 54 h 10054"/>
              <a:gd name="connsiteX1-15" fmla="*/ 3419 w 10000"/>
              <a:gd name="connsiteY1-16" fmla="*/ 50 h 10054"/>
              <a:gd name="connsiteX2-17" fmla="*/ 10000 w 10000"/>
              <a:gd name="connsiteY2-18" fmla="*/ 10054 h 10054"/>
              <a:gd name="connsiteX0-19" fmla="*/ 0 w 8603"/>
              <a:gd name="connsiteY0-20" fmla="*/ 54 h 10620"/>
              <a:gd name="connsiteX1-21" fmla="*/ 3419 w 8603"/>
              <a:gd name="connsiteY1-22" fmla="*/ 50 h 10620"/>
              <a:gd name="connsiteX2-23" fmla="*/ 8603 w 8603"/>
              <a:gd name="connsiteY2-24" fmla="*/ 10620 h 10620"/>
              <a:gd name="connsiteX0-25" fmla="*/ 0 w 10000"/>
              <a:gd name="connsiteY0-26" fmla="*/ 51 h 10000"/>
              <a:gd name="connsiteX1-27" fmla="*/ 3974 w 10000"/>
              <a:gd name="connsiteY1-28" fmla="*/ 47 h 10000"/>
              <a:gd name="connsiteX2-29" fmla="*/ 10000 w 10000"/>
              <a:gd name="connsiteY2-30" fmla="*/ 10000 h 10000"/>
              <a:gd name="connsiteX0-31" fmla="*/ 0 w 10295"/>
              <a:gd name="connsiteY0-32" fmla="*/ 0 h 10215"/>
              <a:gd name="connsiteX1-33" fmla="*/ 4269 w 10295"/>
              <a:gd name="connsiteY1-34" fmla="*/ 262 h 10215"/>
              <a:gd name="connsiteX2-35" fmla="*/ 10295 w 10295"/>
              <a:gd name="connsiteY2-36" fmla="*/ 10215 h 10215"/>
              <a:gd name="connsiteX0-37" fmla="*/ 0 w 10295"/>
              <a:gd name="connsiteY0-38" fmla="*/ 51 h 10000"/>
              <a:gd name="connsiteX1-39" fmla="*/ 4269 w 10295"/>
              <a:gd name="connsiteY1-40" fmla="*/ 47 h 10000"/>
              <a:gd name="connsiteX2-41" fmla="*/ 10295 w 10295"/>
              <a:gd name="connsiteY2-42" fmla="*/ 10000 h 10000"/>
              <a:gd name="connsiteX0-43" fmla="*/ 0 w 10295"/>
              <a:gd name="connsiteY0-44" fmla="*/ 895 h 10844"/>
              <a:gd name="connsiteX1-45" fmla="*/ 4269 w 10295"/>
              <a:gd name="connsiteY1-46" fmla="*/ 891 h 10844"/>
              <a:gd name="connsiteX2-47" fmla="*/ 10295 w 10295"/>
              <a:gd name="connsiteY2-48" fmla="*/ 10844 h 10844"/>
              <a:gd name="connsiteX0-49" fmla="*/ 0 w 10295"/>
              <a:gd name="connsiteY0-50" fmla="*/ 895 h 10844"/>
              <a:gd name="connsiteX1-51" fmla="*/ 4269 w 10295"/>
              <a:gd name="connsiteY1-52" fmla="*/ 891 h 10844"/>
              <a:gd name="connsiteX2-53" fmla="*/ 10295 w 10295"/>
              <a:gd name="connsiteY2-54" fmla="*/ 10844 h 10844"/>
              <a:gd name="connsiteX0-55" fmla="*/ 0 w 10295"/>
              <a:gd name="connsiteY0-56" fmla="*/ 6 h 9955"/>
              <a:gd name="connsiteX1-57" fmla="*/ 4269 w 10295"/>
              <a:gd name="connsiteY1-58" fmla="*/ 2 h 9955"/>
              <a:gd name="connsiteX2-59" fmla="*/ 10295 w 10295"/>
              <a:gd name="connsiteY2-60" fmla="*/ 9955 h 9955"/>
              <a:gd name="connsiteX0-61" fmla="*/ 0 w 10000"/>
              <a:gd name="connsiteY0-62" fmla="*/ 6 h 10000"/>
              <a:gd name="connsiteX1-63" fmla="*/ 4147 w 10000"/>
              <a:gd name="connsiteY1-64" fmla="*/ 2 h 10000"/>
              <a:gd name="connsiteX2-65" fmla="*/ 10000 w 10000"/>
              <a:gd name="connsiteY2-66" fmla="*/ 10000 h 10000"/>
              <a:gd name="connsiteX0-67" fmla="*/ 0 w 10000"/>
              <a:gd name="connsiteY0-68" fmla="*/ 1084 h 11078"/>
              <a:gd name="connsiteX1-69" fmla="*/ 4147 w 10000"/>
              <a:gd name="connsiteY1-70" fmla="*/ 1080 h 11078"/>
              <a:gd name="connsiteX2-71" fmla="*/ 10000 w 10000"/>
              <a:gd name="connsiteY2-72" fmla="*/ 11078 h 11078"/>
              <a:gd name="connsiteX0-73" fmla="*/ 0 w 10000"/>
              <a:gd name="connsiteY0-74" fmla="*/ 1084 h 11078"/>
              <a:gd name="connsiteX1-75" fmla="*/ 4147 w 10000"/>
              <a:gd name="connsiteY1-76" fmla="*/ 1080 h 11078"/>
              <a:gd name="connsiteX2-77" fmla="*/ 10000 w 10000"/>
              <a:gd name="connsiteY2-78" fmla="*/ 11078 h 11078"/>
              <a:gd name="connsiteX0-79" fmla="*/ 0 w 10000"/>
              <a:gd name="connsiteY0-80" fmla="*/ 1084 h 11078"/>
              <a:gd name="connsiteX1-81" fmla="*/ 4147 w 10000"/>
              <a:gd name="connsiteY1-82" fmla="*/ 1080 h 11078"/>
              <a:gd name="connsiteX2-83" fmla="*/ 10000 w 10000"/>
              <a:gd name="connsiteY2-84" fmla="*/ 11078 h 11078"/>
              <a:gd name="connsiteX0-85" fmla="*/ 0 w 10000"/>
              <a:gd name="connsiteY0-86" fmla="*/ 4 h 9998"/>
              <a:gd name="connsiteX1-87" fmla="*/ 4147 w 10000"/>
              <a:gd name="connsiteY1-88" fmla="*/ 0 h 9998"/>
              <a:gd name="connsiteX2-89" fmla="*/ 10000 w 10000"/>
              <a:gd name="connsiteY2-90" fmla="*/ 9998 h 9998"/>
            </a:gdLst>
            <a:ahLst/>
            <a:cxnLst>
              <a:cxn ang="0">
                <a:pos x="connsiteX0-1" y="connsiteY0-2"/>
              </a:cxn>
              <a:cxn ang="0">
                <a:pos x="connsiteX1-3" y="connsiteY1-4"/>
              </a:cxn>
              <a:cxn ang="0">
                <a:pos x="connsiteX2-5" y="connsiteY2-6"/>
              </a:cxn>
            </a:cxnLst>
            <a:rect l="l" t="t" r="r" b="b"/>
            <a:pathLst>
              <a:path w="10000" h="9998">
                <a:moveTo>
                  <a:pt x="0" y="4"/>
                </a:moveTo>
                <a:cubicBezTo>
                  <a:pt x="5881" y="89"/>
                  <a:pt x="75" y="23"/>
                  <a:pt x="4147" y="0"/>
                </a:cubicBezTo>
                <a:cubicBezTo>
                  <a:pt x="6049" y="2953"/>
                  <a:pt x="5181" y="2235"/>
                  <a:pt x="10000" y="9998"/>
                </a:cubicBezTo>
              </a:path>
            </a:pathLst>
          </a:custGeom>
          <a:noFill/>
          <a:ln w="9525">
            <a:solidFill>
              <a:schemeClr val="accent1">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16" name="任意多边形 27"/>
          <p:cNvSpPr/>
          <p:nvPr>
            <p:custDataLst>
              <p:tags r:id="rId5"/>
            </p:custDataLst>
          </p:nvPr>
        </p:nvSpPr>
        <p:spPr>
          <a:xfrm>
            <a:off x="3919324" y="5415074"/>
            <a:ext cx="918686" cy="118879"/>
          </a:xfrm>
          <a:custGeom>
            <a:avLst/>
            <a:gdLst>
              <a:gd name="connsiteX0" fmla="*/ 0 w 1174"/>
              <a:gd name="connsiteY0" fmla="*/ 0 h 662"/>
              <a:gd name="connsiteX1" fmla="*/ 480 w 1174"/>
              <a:gd name="connsiteY1" fmla="*/ 480 h 662"/>
              <a:gd name="connsiteX2" fmla="*/ 1174 w 1174"/>
              <a:gd name="connsiteY2" fmla="*/ 662 h 662"/>
              <a:gd name="connsiteX0-1" fmla="*/ 0 w 10000"/>
              <a:gd name="connsiteY0-2" fmla="*/ 469 h 10469"/>
              <a:gd name="connsiteX1-3" fmla="*/ 8549 w 10000"/>
              <a:gd name="connsiteY1-4" fmla="*/ 0 h 10469"/>
              <a:gd name="connsiteX2-5" fmla="*/ 10000 w 10000"/>
              <a:gd name="connsiteY2-6" fmla="*/ 10469 h 10469"/>
              <a:gd name="connsiteX0-7" fmla="*/ 0 w 12230"/>
              <a:gd name="connsiteY0-8" fmla="*/ 469 h 4464"/>
              <a:gd name="connsiteX1-9" fmla="*/ 8549 w 12230"/>
              <a:gd name="connsiteY1-10" fmla="*/ 0 h 4464"/>
              <a:gd name="connsiteX2-11" fmla="*/ 12230 w 12230"/>
              <a:gd name="connsiteY2-12" fmla="*/ 4464 h 4464"/>
            </a:gdLst>
            <a:ahLst/>
            <a:cxnLst>
              <a:cxn ang="0">
                <a:pos x="connsiteX0-1" y="connsiteY0-2"/>
              </a:cxn>
              <a:cxn ang="0">
                <a:pos x="connsiteX1-3" y="connsiteY1-4"/>
              </a:cxn>
              <a:cxn ang="0">
                <a:pos x="connsiteX2-5" y="connsiteY2-6"/>
              </a:cxn>
            </a:cxnLst>
            <a:rect l="l" t="t" r="r" b="b"/>
            <a:pathLst>
              <a:path w="12230" h="4464">
                <a:moveTo>
                  <a:pt x="0" y="469"/>
                </a:moveTo>
                <a:lnTo>
                  <a:pt x="8549" y="0"/>
                </a:lnTo>
                <a:cubicBezTo>
                  <a:pt x="10519" y="916"/>
                  <a:pt x="10260" y="3548"/>
                  <a:pt x="12230" y="4464"/>
                </a:cubicBezTo>
              </a:path>
            </a:pathLst>
          </a:custGeom>
          <a:noFill/>
          <a:ln w="9525">
            <a:solidFill>
              <a:schemeClr val="accent1">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17" name="任意多边形 21"/>
          <p:cNvSpPr/>
          <p:nvPr>
            <p:custDataLst>
              <p:tags r:id="rId6"/>
            </p:custDataLst>
          </p:nvPr>
        </p:nvSpPr>
        <p:spPr>
          <a:xfrm>
            <a:off x="3941719" y="1959926"/>
            <a:ext cx="1649646" cy="764904"/>
          </a:xfrm>
          <a:custGeom>
            <a:avLst/>
            <a:gdLst>
              <a:gd name="connsiteX0" fmla="*/ 0 w 1790"/>
              <a:gd name="connsiteY0" fmla="*/ 0 h 193"/>
              <a:gd name="connsiteX1" fmla="*/ 1096 w 1790"/>
              <a:gd name="connsiteY1" fmla="*/ 11 h 193"/>
              <a:gd name="connsiteX2" fmla="*/ 1790 w 1790"/>
              <a:gd name="connsiteY2" fmla="*/ 193 h 193"/>
              <a:gd name="connsiteX0-1" fmla="*/ 0 w 10000"/>
              <a:gd name="connsiteY0-2" fmla="*/ 29 h 10029"/>
              <a:gd name="connsiteX1-3" fmla="*/ 5658 w 10000"/>
              <a:gd name="connsiteY1-4" fmla="*/ 0 h 10029"/>
              <a:gd name="connsiteX2-5" fmla="*/ 10000 w 10000"/>
              <a:gd name="connsiteY2-6" fmla="*/ 10029 h 10029"/>
            </a:gdLst>
            <a:ahLst/>
            <a:cxnLst>
              <a:cxn ang="0">
                <a:pos x="connsiteX0-1" y="connsiteY0-2"/>
              </a:cxn>
              <a:cxn ang="0">
                <a:pos x="connsiteX1-3" y="connsiteY1-4"/>
              </a:cxn>
              <a:cxn ang="0">
                <a:pos x="connsiteX2-5" y="connsiteY2-6"/>
              </a:cxn>
            </a:cxnLst>
            <a:rect l="l" t="t" r="r" b="b"/>
            <a:pathLst>
              <a:path w="10000" h="10029">
                <a:moveTo>
                  <a:pt x="0" y="29"/>
                </a:moveTo>
                <a:lnTo>
                  <a:pt x="5658" y="0"/>
                </a:lnTo>
                <a:cubicBezTo>
                  <a:pt x="6950" y="3143"/>
                  <a:pt x="8708" y="6886"/>
                  <a:pt x="10000" y="10029"/>
                </a:cubicBezTo>
              </a:path>
            </a:pathLst>
          </a:custGeom>
          <a:noFill/>
          <a:ln w="9525">
            <a:solidFill>
              <a:schemeClr val="accent1">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24" name="任意多边形 23"/>
          <p:cNvSpPr/>
          <p:nvPr>
            <p:custDataLst>
              <p:tags r:id="rId7"/>
            </p:custDataLst>
          </p:nvPr>
        </p:nvSpPr>
        <p:spPr>
          <a:xfrm flipH="1">
            <a:off x="7378950" y="1961846"/>
            <a:ext cx="834994" cy="929051"/>
          </a:xfrm>
          <a:custGeom>
            <a:avLst/>
            <a:gdLst>
              <a:gd name="connsiteX0" fmla="*/ 0 w 1305"/>
              <a:gd name="connsiteY0" fmla="*/ 0 h 450"/>
              <a:gd name="connsiteX1" fmla="*/ 870 w 1305"/>
              <a:gd name="connsiteY1" fmla="*/ 15 h 450"/>
              <a:gd name="connsiteX2" fmla="*/ 1305 w 1305"/>
              <a:gd name="connsiteY2" fmla="*/ 450 h 450"/>
              <a:gd name="connsiteX0-1" fmla="*/ 0 w 10000"/>
              <a:gd name="connsiteY0-2" fmla="*/ 0 h 10000"/>
              <a:gd name="connsiteX1-3" fmla="*/ 6576 w 10000"/>
              <a:gd name="connsiteY1-4" fmla="*/ 5 h 10000"/>
              <a:gd name="connsiteX2-5" fmla="*/ 10000 w 10000"/>
              <a:gd name="connsiteY2-6" fmla="*/ 10000 h 10000"/>
            </a:gdLst>
            <a:ahLst/>
            <a:cxnLst>
              <a:cxn ang="0">
                <a:pos x="connsiteX0-1" y="connsiteY0-2"/>
              </a:cxn>
              <a:cxn ang="0">
                <a:pos x="connsiteX1-3" y="connsiteY1-4"/>
              </a:cxn>
              <a:cxn ang="0">
                <a:pos x="connsiteX2-5" y="connsiteY2-6"/>
              </a:cxn>
            </a:cxnLst>
            <a:rect l="l" t="t" r="r" b="b"/>
            <a:pathLst>
              <a:path w="10000" h="10000">
                <a:moveTo>
                  <a:pt x="0" y="0"/>
                </a:moveTo>
                <a:lnTo>
                  <a:pt x="6576" y="5"/>
                </a:lnTo>
                <a:cubicBezTo>
                  <a:pt x="7687" y="3227"/>
                  <a:pt x="8889" y="6778"/>
                  <a:pt x="10000" y="10000"/>
                </a:cubicBezTo>
              </a:path>
            </a:pathLst>
          </a:custGeom>
          <a:noFill/>
          <a:ln w="9525">
            <a:solidFill>
              <a:schemeClr val="accent2">
                <a:lumMod val="60000"/>
                <a:lumOff val="40000"/>
              </a:schemeClr>
            </a:solid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20" name="矩形 2"/>
          <p:cNvSpPr/>
          <p:nvPr>
            <p:custDataLst>
              <p:tags r:id="rId8"/>
            </p:custDataLst>
          </p:nvPr>
        </p:nvSpPr>
        <p:spPr>
          <a:xfrm>
            <a:off x="8295203" y="4824499"/>
            <a:ext cx="3498017" cy="1022468"/>
          </a:xfrm>
          <a:prstGeom prst="rect">
            <a:avLst/>
          </a:prstGeom>
          <a:noFill/>
        </p:spPr>
        <p:txBody>
          <a:bodyPr wrap="square" lIns="0" tIns="0" rIns="0" bIns="0" rtlCol="0" anchor="t" anchorCtr="0"/>
          <a:lstStyle/>
          <a:p>
            <a:pPr>
              <a:lnSpc>
                <a:spcPct val="150000"/>
              </a:lnSpc>
              <a:spcBef>
                <a:spcPct val="0"/>
              </a:spcBef>
              <a:spcAft>
                <a:spcPct val="0"/>
              </a:spcAft>
            </a:pPr>
            <a:r>
              <a:rPr lang="en-US" sz="14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Evidence basis: ONS reports that UK life expectancy at age 65 was 21.2 years for females and 18.7 years for males in 2022–2024, while healthy life expectancy at birth decreased for both sexes (Office for National Statistics, 2025).</a:t>
            </a:r>
          </a:p>
        </p:txBody>
      </p:sp>
      <p:sp>
        <p:nvSpPr>
          <p:cNvPr id="27" name="矩形 12"/>
          <p:cNvSpPr/>
          <p:nvPr>
            <p:custDataLst>
              <p:tags r:id="rId9"/>
            </p:custDataLst>
          </p:nvPr>
        </p:nvSpPr>
        <p:spPr>
          <a:xfrm>
            <a:off x="8684228" y="2123087"/>
            <a:ext cx="2812106" cy="1022468"/>
          </a:xfrm>
          <a:prstGeom prst="rect">
            <a:avLst/>
          </a:prstGeom>
          <a:noFill/>
        </p:spPr>
        <p:txBody>
          <a:bodyPr wrap="square" lIns="0" tIns="0" rIns="0" bIns="0" rtlCol="0" anchor="t" anchorCtr="0">
            <a:normAutofit/>
          </a:bodyPr>
          <a:lstStyle/>
          <a:p>
            <a:pPr>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Needs: physical, psychological, emotional, social and functional.</a:t>
            </a:r>
          </a:p>
        </p:txBody>
      </p:sp>
      <p:sp>
        <p:nvSpPr>
          <p:cNvPr id="33" name="矩形 24"/>
          <p:cNvSpPr/>
          <p:nvPr>
            <p:custDataLst>
              <p:tags r:id="rId10"/>
            </p:custDataLst>
          </p:nvPr>
        </p:nvSpPr>
        <p:spPr>
          <a:xfrm>
            <a:off x="8695745" y="3340067"/>
            <a:ext cx="2812106" cy="1022468"/>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Risk: ageism can reinforce dependency-focused assumptions.</a:t>
            </a:r>
          </a:p>
        </p:txBody>
      </p:sp>
      <p:sp>
        <p:nvSpPr>
          <p:cNvPr id="39" name="矩形 29"/>
          <p:cNvSpPr/>
          <p:nvPr>
            <p:custDataLst>
              <p:tags r:id="rId11"/>
            </p:custDataLst>
          </p:nvPr>
        </p:nvSpPr>
        <p:spPr>
          <a:xfrm>
            <a:off x="549275" y="4936472"/>
            <a:ext cx="3011097" cy="1022468"/>
          </a:xfrm>
          <a:prstGeom prst="rect">
            <a:avLst/>
          </a:prstGeom>
          <a:noFill/>
        </p:spPr>
        <p:txBody>
          <a:bodyPr wrap="square" lIns="0" tIns="0" rIns="0" bIns="0" rtlCol="0" anchor="t" anchorCtr="0"/>
          <a:lstStyle/>
          <a:p>
            <a:pPr algn="r">
              <a:lnSpc>
                <a:spcPct val="150000"/>
              </a:lnSpc>
              <a:spcBef>
                <a:spcPct val="0"/>
              </a:spcBef>
              <a:spcAft>
                <a:spcPct val="0"/>
              </a:spcAft>
            </a:pPr>
            <a:r>
              <a:rPr lang="en-US" sz="14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Priority: prevention, personalised care, empowerment, integrated services and appropriate innovation across communities, services, regions and local health and care provision.</a:t>
            </a:r>
          </a:p>
        </p:txBody>
      </p:sp>
      <p:sp>
        <p:nvSpPr>
          <p:cNvPr id="43" name="矩形 35"/>
          <p:cNvSpPr/>
          <p:nvPr>
            <p:custDataLst>
              <p:tags r:id="rId12"/>
            </p:custDataLst>
          </p:nvPr>
        </p:nvSpPr>
        <p:spPr>
          <a:xfrm>
            <a:off x="608780" y="2123087"/>
            <a:ext cx="2812106" cy="1022468"/>
          </a:xfrm>
          <a:prstGeom prst="rect">
            <a:avLst/>
          </a:prstGeom>
          <a:noFill/>
        </p:spPr>
        <p:txBody>
          <a:bodyPr wrap="square" lIns="0" tIns="0" rIns="0" bIns="0" rtlCol="0" anchor="t" anchorCtr="0">
            <a:noAutofit/>
          </a:bodyPr>
          <a:lstStyle/>
          <a:p>
            <a:pPr algn="r">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Healthy ageing: longer lives do not guarantee longer lives in good health.</a:t>
            </a:r>
          </a:p>
        </p:txBody>
      </p:sp>
      <p:sp>
        <p:nvSpPr>
          <p:cNvPr id="47" name="椭圆 13"/>
          <p:cNvSpPr/>
          <p:nvPr>
            <p:custDataLst>
              <p:tags r:id="rId13"/>
            </p:custDataLst>
          </p:nvPr>
        </p:nvSpPr>
        <p:spPr>
          <a:xfrm>
            <a:off x="3651870" y="1901061"/>
            <a:ext cx="151003" cy="151003"/>
          </a:xfrm>
          <a:prstGeom prst="ellipse">
            <a:avLst/>
          </a:prstGeom>
          <a:gradFill>
            <a:gsLst>
              <a:gs pos="0">
                <a:schemeClr val="accent1">
                  <a:lumMod val="75000"/>
                  <a:lumOff val="25000"/>
                  <a:alpha val="100000"/>
                </a:schemeClr>
              </a:gs>
              <a:gs pos="100000">
                <a:schemeClr val="accent1">
                  <a:lumMod val="85000"/>
                  <a:lumOff val="15000"/>
                  <a:alpha val="100000"/>
                </a:schemeClr>
              </a:gs>
            </a:gsLst>
            <a:lin ang="2700000" scaled="0"/>
          </a:gradFill>
          <a:ln w="317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52" name="椭圆 17"/>
          <p:cNvSpPr/>
          <p:nvPr>
            <p:custDataLst>
              <p:tags r:id="rId14"/>
            </p:custDataLst>
          </p:nvPr>
        </p:nvSpPr>
        <p:spPr>
          <a:xfrm>
            <a:off x="3645472" y="5351730"/>
            <a:ext cx="151003" cy="151003"/>
          </a:xfrm>
          <a:prstGeom prst="ellipse">
            <a:avLst/>
          </a:prstGeom>
          <a:gradFill>
            <a:gsLst>
              <a:gs pos="100000">
                <a:schemeClr val="accent1">
                  <a:alpha val="100000"/>
                </a:schemeClr>
              </a:gs>
              <a:gs pos="0">
                <a:schemeClr val="accent1">
                  <a:lumMod val="85000"/>
                  <a:lumOff val="15000"/>
                  <a:alpha val="100000"/>
                </a:schemeClr>
              </a:gs>
            </a:gsLst>
            <a:lin ang="2700000" scaled="0"/>
          </a:gradFill>
          <a:ln w="19050">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dk1"/>
              </a:solidFill>
              <a:latin typeface="Times New Roman Regular" panose="02020503050405090304" charset="0"/>
              <a:cs typeface="Times New Roman Regular" panose="02020503050405090304" charset="0"/>
              <a:sym typeface="+mn-lt"/>
            </a:endParaRPr>
          </a:p>
        </p:txBody>
      </p:sp>
      <p:sp>
        <p:nvSpPr>
          <p:cNvPr id="53" name="矩形 45"/>
          <p:cNvSpPr/>
          <p:nvPr>
            <p:custDataLst>
              <p:tags r:id="rId15"/>
            </p:custDataLst>
          </p:nvPr>
        </p:nvSpPr>
        <p:spPr>
          <a:xfrm>
            <a:off x="625416" y="3771320"/>
            <a:ext cx="2812106" cy="1022468"/>
          </a:xfrm>
          <a:prstGeom prst="rect">
            <a:avLst/>
          </a:prstGeom>
          <a:noFill/>
        </p:spPr>
        <p:txBody>
          <a:bodyPr wrap="square" lIns="0" tIns="0" rIns="0" bIns="0" rtlCol="0" anchor="t" anchorCtr="0">
            <a:normAutofit/>
          </a:bodyPr>
          <a:lstStyle/>
          <a:p>
            <a:pPr algn="r">
              <a:lnSpc>
                <a:spcPct val="150000"/>
              </a:lnSpc>
              <a:spcBef>
                <a:spcPct val="0"/>
              </a:spcBef>
              <a:spcAft>
                <a:spcPct val="0"/>
              </a:spcAft>
            </a:pPr>
            <a:r>
              <a:rPr lang="en-US" sz="14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Pressures: complex needs, service capacity, continuity and equitable access.</a:t>
            </a:r>
          </a:p>
        </p:txBody>
      </p:sp>
      <p:sp>
        <p:nvSpPr>
          <p:cNvPr id="55" name="椭圆 33"/>
          <p:cNvSpPr/>
          <p:nvPr>
            <p:custDataLst>
              <p:tags r:id="rId16"/>
            </p:custDataLst>
          </p:nvPr>
        </p:nvSpPr>
        <p:spPr>
          <a:xfrm>
            <a:off x="3645472" y="3627356"/>
            <a:ext cx="151003" cy="151003"/>
          </a:xfrm>
          <a:prstGeom prst="ellipse">
            <a:avLst/>
          </a:prstGeom>
          <a:gradFill>
            <a:gsLst>
              <a:gs pos="100000">
                <a:schemeClr val="accent1">
                  <a:alpha val="100000"/>
                </a:schemeClr>
              </a:gs>
              <a:gs pos="0">
                <a:schemeClr val="accent1">
                  <a:lumMod val="85000"/>
                  <a:lumOff val="15000"/>
                  <a:alpha val="100000"/>
                </a:schemeClr>
              </a:gs>
            </a:gsLst>
            <a:lin ang="2700000" scaled="0"/>
          </a:gradFill>
          <a:ln w="19050">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dk1"/>
              </a:solidFill>
              <a:latin typeface="Times New Roman Regular" panose="02020503050405090304" charset="0"/>
              <a:cs typeface="Times New Roman Regular" panose="02020503050405090304" charset="0"/>
              <a:sym typeface="+mn-lt"/>
            </a:endParaRPr>
          </a:p>
        </p:txBody>
      </p:sp>
      <p:sp>
        <p:nvSpPr>
          <p:cNvPr id="56" name="椭圆 40"/>
          <p:cNvSpPr/>
          <p:nvPr>
            <p:custDataLst>
              <p:tags r:id="rId17"/>
            </p:custDataLst>
          </p:nvPr>
        </p:nvSpPr>
        <p:spPr>
          <a:xfrm>
            <a:off x="4199575" y="2798760"/>
            <a:ext cx="1685984" cy="1685984"/>
          </a:xfrm>
          <a:prstGeom prst="ellipse">
            <a:avLst/>
          </a:prstGeom>
          <a:gradFill>
            <a:gsLst>
              <a:gs pos="100000">
                <a:schemeClr val="accent2">
                  <a:lumMod val="80000"/>
                  <a:lumOff val="20000"/>
                  <a:alpha val="100000"/>
                </a:schemeClr>
              </a:gs>
              <a:gs pos="0">
                <a:schemeClr val="accent2">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57" name="椭圆 50"/>
          <p:cNvSpPr/>
          <p:nvPr>
            <p:custDataLst>
              <p:tags r:id="rId18"/>
            </p:custDataLst>
          </p:nvPr>
        </p:nvSpPr>
        <p:spPr>
          <a:xfrm>
            <a:off x="4199575" y="3950476"/>
            <a:ext cx="1685984" cy="1685984"/>
          </a:xfrm>
          <a:prstGeom prst="ellipse">
            <a:avLst/>
          </a:prstGeom>
          <a:gradFill>
            <a:gsLst>
              <a:gs pos="100000">
                <a:schemeClr val="accent1">
                  <a:lumMod val="80000"/>
                  <a:lumOff val="20000"/>
                  <a:alpha val="100000"/>
                </a:schemeClr>
              </a:gs>
              <a:gs pos="0">
                <a:schemeClr val="accent1">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58" name="椭圆 39"/>
          <p:cNvSpPr/>
          <p:nvPr>
            <p:custDataLst>
              <p:tags r:id="rId19"/>
            </p:custDataLst>
          </p:nvPr>
        </p:nvSpPr>
        <p:spPr>
          <a:xfrm>
            <a:off x="5197089" y="4526334"/>
            <a:ext cx="1685984" cy="1685984"/>
          </a:xfrm>
          <a:prstGeom prst="ellipse">
            <a:avLst/>
          </a:prstGeom>
          <a:gradFill>
            <a:gsLst>
              <a:gs pos="100000">
                <a:schemeClr val="accent2">
                  <a:lumMod val="80000"/>
                  <a:lumOff val="20000"/>
                  <a:alpha val="100000"/>
                </a:schemeClr>
              </a:gs>
              <a:gs pos="0">
                <a:schemeClr val="accent2">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59" name="椭圆 38"/>
          <p:cNvSpPr/>
          <p:nvPr>
            <p:custDataLst>
              <p:tags r:id="rId20"/>
            </p:custDataLst>
          </p:nvPr>
        </p:nvSpPr>
        <p:spPr>
          <a:xfrm>
            <a:off x="6194603" y="3950476"/>
            <a:ext cx="1685984" cy="1685984"/>
          </a:xfrm>
          <a:prstGeom prst="ellipse">
            <a:avLst/>
          </a:prstGeom>
          <a:gradFill>
            <a:gsLst>
              <a:gs pos="0">
                <a:schemeClr val="accent1">
                  <a:alpha val="100000"/>
                </a:schemeClr>
              </a:gs>
              <a:gs pos="100000">
                <a:schemeClr val="accent1">
                  <a:lumMod val="80000"/>
                  <a:lumOff val="20000"/>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60" name="椭圆 37"/>
          <p:cNvSpPr/>
          <p:nvPr>
            <p:custDataLst>
              <p:tags r:id="rId21"/>
            </p:custDataLst>
          </p:nvPr>
        </p:nvSpPr>
        <p:spPr>
          <a:xfrm>
            <a:off x="6194603" y="2798760"/>
            <a:ext cx="1685984" cy="1685984"/>
          </a:xfrm>
          <a:prstGeom prst="ellipse">
            <a:avLst/>
          </a:prstGeom>
          <a:gradFill>
            <a:gsLst>
              <a:gs pos="100000">
                <a:schemeClr val="accent2">
                  <a:lumMod val="80000"/>
                  <a:lumOff val="20000"/>
                  <a:alpha val="100000"/>
                </a:schemeClr>
              </a:gs>
              <a:gs pos="0">
                <a:schemeClr val="accent2">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61" name="任意多边形 30"/>
          <p:cNvSpPr/>
          <p:nvPr>
            <p:custDataLst>
              <p:tags r:id="rId22"/>
            </p:custDataLst>
          </p:nvPr>
        </p:nvSpPr>
        <p:spPr>
          <a:xfrm>
            <a:off x="5233560" y="2222903"/>
            <a:ext cx="1649646" cy="1685984"/>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2578" h="2635">
                <a:moveTo>
                  <a:pt x="1261" y="0"/>
                </a:moveTo>
                <a:cubicBezTo>
                  <a:pt x="1988" y="0"/>
                  <a:pt x="2578" y="590"/>
                  <a:pt x="2578" y="1318"/>
                </a:cubicBezTo>
                <a:cubicBezTo>
                  <a:pt x="2578" y="2045"/>
                  <a:pt x="1988" y="2635"/>
                  <a:pt x="1261" y="2635"/>
                </a:cubicBezTo>
                <a:cubicBezTo>
                  <a:pt x="1158" y="2635"/>
                  <a:pt x="1059" y="2623"/>
                  <a:pt x="963" y="2601"/>
                </a:cubicBezTo>
                <a:lnTo>
                  <a:pt x="962" y="2601"/>
                </a:lnTo>
                <a:lnTo>
                  <a:pt x="969" y="2578"/>
                </a:lnTo>
                <a:cubicBezTo>
                  <a:pt x="1002" y="2464"/>
                  <a:pt x="1019" y="2343"/>
                  <a:pt x="1019" y="2218"/>
                </a:cubicBezTo>
                <a:cubicBezTo>
                  <a:pt x="1019" y="1604"/>
                  <a:pt x="599" y="1088"/>
                  <a:pt x="31" y="941"/>
                </a:cubicBezTo>
                <a:lnTo>
                  <a:pt x="0" y="934"/>
                </a:lnTo>
                <a:lnTo>
                  <a:pt x="2" y="926"/>
                </a:lnTo>
                <a:cubicBezTo>
                  <a:pt x="169" y="389"/>
                  <a:pt x="670" y="0"/>
                  <a:pt x="1261" y="0"/>
                </a:cubicBezTo>
                <a:close/>
              </a:path>
            </a:pathLst>
          </a:custGeom>
          <a:gradFill>
            <a:gsLst>
              <a:gs pos="100000">
                <a:schemeClr val="accent1">
                  <a:lumMod val="80000"/>
                  <a:lumOff val="20000"/>
                  <a:alpha val="100000"/>
                </a:schemeClr>
              </a:gs>
              <a:gs pos="0">
                <a:schemeClr val="accent1">
                  <a:alpha val="100000"/>
                </a:schemeClr>
              </a:gs>
            </a:gsLst>
            <a:lin ang="10800000" scaled="0"/>
          </a:gradFill>
          <a:ln w="44450">
            <a:solidFill>
              <a:schemeClr val="lt1">
                <a:lumMod val="10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lt1"/>
              </a:solidFill>
              <a:latin typeface="Times New Roman Regular" panose="02020503050405090304" charset="0"/>
              <a:cs typeface="Times New Roman Regular" panose="02020503050405090304" charset="0"/>
              <a:sym typeface="+mn-lt"/>
            </a:endParaRPr>
          </a:p>
        </p:txBody>
      </p:sp>
      <p:sp>
        <p:nvSpPr>
          <p:cNvPr id="62" name="椭圆 41"/>
          <p:cNvSpPr/>
          <p:nvPr>
            <p:custDataLst>
              <p:tags r:id="rId23"/>
            </p:custDataLst>
          </p:nvPr>
        </p:nvSpPr>
        <p:spPr>
          <a:xfrm>
            <a:off x="4952668" y="3340066"/>
            <a:ext cx="2151789" cy="1754447"/>
          </a:xfrm>
          <a:prstGeom prst="ellipse">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lIns="0" tIns="0" rIns="0" bIns="0" rtlCol="0" anchor="ctr"/>
          <a:lstStyle/>
          <a:p>
            <a:pPr algn="ctr">
              <a:spcBef>
                <a:spcPct val="0"/>
              </a:spcBef>
              <a:spcAft>
                <a:spcPct val="0"/>
              </a:spcAft>
            </a:pPr>
            <a:r>
              <a:rPr lang="en-US" sz="1200" b="1" dirty="0">
                <a:solidFill>
                  <a:srgbClr val="000000"/>
                </a:solidFill>
                <a:latin typeface="Times New Roman Regular" panose="02020503050405090304" charset="0"/>
                <a:cs typeface="Times New Roman Regular" panose="02020503050405090304" charset="0"/>
                <a:sym typeface="+mn-ea"/>
              </a:rPr>
              <a:t>Population ageing: the UK has a growing older population, increasing demand for health and social care.</a:t>
            </a:r>
          </a:p>
        </p:txBody>
      </p:sp>
      <p:sp>
        <p:nvSpPr>
          <p:cNvPr id="63" name="椭圆 10"/>
          <p:cNvSpPr/>
          <p:nvPr>
            <p:custDataLst>
              <p:tags r:id="rId24"/>
            </p:custDataLst>
          </p:nvPr>
        </p:nvSpPr>
        <p:spPr>
          <a:xfrm flipH="1">
            <a:off x="8292005" y="1908739"/>
            <a:ext cx="151003" cy="151003"/>
          </a:xfrm>
          <a:prstGeom prst="ellipse">
            <a:avLst/>
          </a:prstGeom>
          <a:gradFill>
            <a:gsLst>
              <a:gs pos="100000">
                <a:schemeClr val="accent2">
                  <a:lumMod val="85000"/>
                  <a:lumOff val="15000"/>
                  <a:alpha val="100000"/>
                </a:schemeClr>
              </a:gs>
              <a:gs pos="0">
                <a:schemeClr val="accent2">
                  <a:lumMod val="75000"/>
                  <a:lumOff val="25000"/>
                  <a:alpha val="100000"/>
                </a:schemeClr>
              </a:gs>
            </a:gsLst>
            <a:lin ang="2700000" scaled="0"/>
          </a:gradFill>
          <a:ln w="19050">
            <a:noFill/>
          </a:ln>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dk1"/>
              </a:solidFill>
              <a:latin typeface="Times New Roman Regular" panose="02020503050405090304" charset="0"/>
              <a:cs typeface="Times New Roman Regular" panose="02020503050405090304" charset="0"/>
              <a:sym typeface="+mn-lt"/>
            </a:endParaRPr>
          </a:p>
        </p:txBody>
      </p:sp>
      <p:sp>
        <p:nvSpPr>
          <p:cNvPr id="64" name="椭圆 11"/>
          <p:cNvSpPr/>
          <p:nvPr>
            <p:custDataLst>
              <p:tags r:id="rId25"/>
            </p:custDataLst>
          </p:nvPr>
        </p:nvSpPr>
        <p:spPr>
          <a:xfrm flipH="1">
            <a:off x="8012394" y="5359408"/>
            <a:ext cx="151003" cy="151003"/>
          </a:xfrm>
          <a:prstGeom prst="ellipse">
            <a:avLst/>
          </a:prstGeom>
          <a:gradFill>
            <a:gsLst>
              <a:gs pos="100000">
                <a:schemeClr val="accent2">
                  <a:lumMod val="85000"/>
                  <a:lumOff val="15000"/>
                  <a:alpha val="100000"/>
                </a:schemeClr>
              </a:gs>
              <a:gs pos="0">
                <a:schemeClr val="accent2">
                  <a:lumMod val="75000"/>
                  <a:lumOff val="25000"/>
                  <a:alpha val="100000"/>
                </a:schemeClr>
              </a:gs>
            </a:gsLst>
            <a:lin ang="2700000" scaled="0"/>
          </a:gradFill>
          <a:ln w="19050">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dk1"/>
              </a:solidFill>
              <a:latin typeface="Times New Roman Regular" panose="02020503050405090304" charset="0"/>
              <a:cs typeface="Times New Roman Regular" panose="02020503050405090304" charset="0"/>
              <a:sym typeface="+mn-lt"/>
            </a:endParaRPr>
          </a:p>
        </p:txBody>
      </p:sp>
      <p:sp>
        <p:nvSpPr>
          <p:cNvPr id="65" name="椭圆 20"/>
          <p:cNvSpPr/>
          <p:nvPr>
            <p:custDataLst>
              <p:tags r:id="rId26"/>
            </p:custDataLst>
          </p:nvPr>
        </p:nvSpPr>
        <p:spPr>
          <a:xfrm flipH="1">
            <a:off x="8294564" y="3635034"/>
            <a:ext cx="151003" cy="151003"/>
          </a:xfrm>
          <a:prstGeom prst="ellipse">
            <a:avLst/>
          </a:prstGeom>
          <a:gradFill>
            <a:gsLst>
              <a:gs pos="100000">
                <a:schemeClr val="accent2">
                  <a:lumMod val="85000"/>
                  <a:lumOff val="15000"/>
                  <a:alpha val="100000"/>
                </a:schemeClr>
              </a:gs>
              <a:gs pos="0">
                <a:schemeClr val="accent2">
                  <a:lumMod val="75000"/>
                  <a:lumOff val="25000"/>
                  <a:alpha val="100000"/>
                </a:schemeClr>
              </a:gs>
            </a:gsLst>
            <a:lin ang="2700000" scaled="0"/>
          </a:gradFill>
          <a:ln w="19050">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lvl="0" algn="ctr">
              <a:buClrTx/>
              <a:buSzTx/>
              <a:buFontTx/>
            </a:pPr>
            <a:endParaRPr lang="en-US">
              <a:solidFill>
                <a:schemeClr val="dk1"/>
              </a:solidFill>
              <a:latin typeface="Times New Roman Regular" panose="02020503050405090304" charset="0"/>
              <a:cs typeface="Times New Roman Regular" panose="02020503050405090304" charset="0"/>
              <a:sym typeface="+mn-lt"/>
            </a:endParaRPr>
          </a:p>
        </p:txBody>
      </p:sp>
      <p:sp>
        <p:nvSpPr>
          <p:cNvPr id="66" name="图片 46" descr="343439383331313b343532303032383bbfcdbba7b9dcc0ed"/>
          <p:cNvSpPr/>
          <p:nvPr>
            <p:custDataLst>
              <p:tags r:id="rId27"/>
            </p:custDataLst>
          </p:nvPr>
        </p:nvSpPr>
        <p:spPr>
          <a:xfrm>
            <a:off x="7009122" y="4824500"/>
            <a:ext cx="279496" cy="279917"/>
          </a:xfrm>
          <a:custGeom>
            <a:avLst/>
            <a:gdLst>
              <a:gd name="connsiteX0" fmla="*/ 209850 w 277381"/>
              <a:gd name="connsiteY0" fmla="*/ 217475 h 277799"/>
              <a:gd name="connsiteX1" fmla="*/ 151040 w 277381"/>
              <a:gd name="connsiteY1" fmla="*/ 171571 h 277799"/>
              <a:gd name="connsiteX2" fmla="*/ 147557 w 277381"/>
              <a:gd name="connsiteY2" fmla="*/ 161930 h 277799"/>
              <a:gd name="connsiteX3" fmla="*/ 147557 w 277381"/>
              <a:gd name="connsiteY3" fmla="*/ 161786 h 277799"/>
              <a:gd name="connsiteX4" fmla="*/ 147974 w 277381"/>
              <a:gd name="connsiteY4" fmla="*/ 160923 h 277799"/>
              <a:gd name="connsiteX5" fmla="*/ 169993 w 277381"/>
              <a:gd name="connsiteY5" fmla="*/ 99478 h 277799"/>
              <a:gd name="connsiteX6" fmla="*/ 146999 w 277381"/>
              <a:gd name="connsiteY6" fmla="*/ 33860 h 277799"/>
              <a:gd name="connsiteX7" fmla="*/ 145744 w 277381"/>
              <a:gd name="connsiteY7" fmla="*/ 25657 h 277799"/>
              <a:gd name="connsiteX8" fmla="*/ 183929 w 277381"/>
              <a:gd name="connsiteY8" fmla="*/ 187 h 277799"/>
              <a:gd name="connsiteX9" fmla="*/ 234099 w 277381"/>
              <a:gd name="connsiteY9" fmla="*/ 44796 h 277799"/>
              <a:gd name="connsiteX10" fmla="*/ 217376 w 277381"/>
              <a:gd name="connsiteY10" fmla="*/ 110990 h 277799"/>
              <a:gd name="connsiteX11" fmla="*/ 211801 w 277381"/>
              <a:gd name="connsiteY11" fmla="*/ 118185 h 277799"/>
              <a:gd name="connsiteX12" fmla="*/ 211243 w 277381"/>
              <a:gd name="connsiteY12" fmla="*/ 129266 h 277799"/>
              <a:gd name="connsiteX13" fmla="*/ 213334 w 277381"/>
              <a:gd name="connsiteY13" fmla="*/ 132863 h 277799"/>
              <a:gd name="connsiteX14" fmla="*/ 230058 w 277381"/>
              <a:gd name="connsiteY14" fmla="*/ 141353 h 277799"/>
              <a:gd name="connsiteX15" fmla="*/ 248174 w 277381"/>
              <a:gd name="connsiteY15" fmla="*/ 149987 h 277799"/>
              <a:gd name="connsiteX16" fmla="*/ 276046 w 277381"/>
              <a:gd name="connsiteY16" fmla="*/ 175889 h 277799"/>
              <a:gd name="connsiteX17" fmla="*/ 273259 w 277381"/>
              <a:gd name="connsiteY17" fmla="*/ 203229 h 277799"/>
              <a:gd name="connsiteX18" fmla="*/ 216679 w 277381"/>
              <a:gd name="connsiteY18" fmla="*/ 221361 h 277799"/>
              <a:gd name="connsiteX19" fmla="*/ 209850 w 277381"/>
              <a:gd name="connsiteY19" fmla="*/ 217475 h 277799"/>
              <a:gd name="connsiteX20" fmla="*/ 114 w 277381"/>
              <a:gd name="connsiteY20" fmla="*/ 246256 h 277799"/>
              <a:gd name="connsiteX21" fmla="*/ 114 w 277381"/>
              <a:gd name="connsiteY21" fmla="*/ 236182 h 277799"/>
              <a:gd name="connsiteX22" fmla="*/ 2901 w 277381"/>
              <a:gd name="connsiteY22" fmla="*/ 227549 h 277799"/>
              <a:gd name="connsiteX23" fmla="*/ 28961 w 277381"/>
              <a:gd name="connsiteY23" fmla="*/ 201934 h 277799"/>
              <a:gd name="connsiteX24" fmla="*/ 29798 w 277381"/>
              <a:gd name="connsiteY24" fmla="*/ 201359 h 277799"/>
              <a:gd name="connsiteX25" fmla="*/ 55858 w 277381"/>
              <a:gd name="connsiteY25" fmla="*/ 188696 h 277799"/>
              <a:gd name="connsiteX26" fmla="*/ 64219 w 277381"/>
              <a:gd name="connsiteY26" fmla="*/ 185098 h 277799"/>
              <a:gd name="connsiteX27" fmla="*/ 66588 w 277381"/>
              <a:gd name="connsiteY27" fmla="*/ 183227 h 277799"/>
              <a:gd name="connsiteX28" fmla="*/ 71048 w 277381"/>
              <a:gd name="connsiteY28" fmla="*/ 159916 h 277799"/>
              <a:gd name="connsiteX29" fmla="*/ 65613 w 277381"/>
              <a:gd name="connsiteY29" fmla="*/ 152865 h 277799"/>
              <a:gd name="connsiteX30" fmla="*/ 65334 w 277381"/>
              <a:gd name="connsiteY30" fmla="*/ 152577 h 277799"/>
              <a:gd name="connsiteX31" fmla="*/ 44570 w 277381"/>
              <a:gd name="connsiteY31" fmla="*/ 85088 h 277799"/>
              <a:gd name="connsiteX32" fmla="*/ 96133 w 277381"/>
              <a:gd name="connsiteY32" fmla="*/ 36162 h 277799"/>
              <a:gd name="connsiteX33" fmla="*/ 149090 w 277381"/>
              <a:gd name="connsiteY33" fmla="*/ 84800 h 277799"/>
              <a:gd name="connsiteX34" fmla="*/ 149228 w 277381"/>
              <a:gd name="connsiteY34" fmla="*/ 85520 h 277799"/>
              <a:gd name="connsiteX35" fmla="*/ 142261 w 277381"/>
              <a:gd name="connsiteY35" fmla="*/ 128402 h 277799"/>
              <a:gd name="connsiteX36" fmla="*/ 128604 w 277381"/>
              <a:gd name="connsiteY36" fmla="*/ 152433 h 277799"/>
              <a:gd name="connsiteX37" fmla="*/ 128046 w 277381"/>
              <a:gd name="connsiteY37" fmla="*/ 153297 h 277799"/>
              <a:gd name="connsiteX38" fmla="*/ 123029 w 277381"/>
              <a:gd name="connsiteY38" fmla="*/ 159340 h 277799"/>
              <a:gd name="connsiteX39" fmla="*/ 122472 w 277381"/>
              <a:gd name="connsiteY39" fmla="*/ 160779 h 277799"/>
              <a:gd name="connsiteX40" fmla="*/ 125538 w 277381"/>
              <a:gd name="connsiteY40" fmla="*/ 184522 h 277799"/>
              <a:gd name="connsiteX41" fmla="*/ 136408 w 277381"/>
              <a:gd name="connsiteY41" fmla="*/ 188696 h 277799"/>
              <a:gd name="connsiteX42" fmla="*/ 137104 w 277381"/>
              <a:gd name="connsiteY42" fmla="*/ 188983 h 277799"/>
              <a:gd name="connsiteX43" fmla="*/ 182535 w 277381"/>
              <a:gd name="connsiteY43" fmla="*/ 216037 h 277799"/>
              <a:gd name="connsiteX44" fmla="*/ 182954 w 277381"/>
              <a:gd name="connsiteY44" fmla="*/ 216325 h 277799"/>
              <a:gd name="connsiteX45" fmla="*/ 193267 w 277381"/>
              <a:gd name="connsiteY45" fmla="*/ 232010 h 277799"/>
              <a:gd name="connsiteX46" fmla="*/ 193824 w 277381"/>
              <a:gd name="connsiteY46" fmla="*/ 236902 h 277799"/>
              <a:gd name="connsiteX47" fmla="*/ 193824 w 277381"/>
              <a:gd name="connsiteY47" fmla="*/ 248127 h 277799"/>
              <a:gd name="connsiteX48" fmla="*/ 193545 w 277381"/>
              <a:gd name="connsiteY48" fmla="*/ 250141 h 277799"/>
              <a:gd name="connsiteX49" fmla="*/ 152016 w 277381"/>
              <a:gd name="connsiteY49" fmla="*/ 273597 h 277799"/>
              <a:gd name="connsiteX50" fmla="*/ 46103 w 277381"/>
              <a:gd name="connsiteY50" fmla="*/ 273597 h 277799"/>
              <a:gd name="connsiteX51" fmla="*/ 5688 w 277381"/>
              <a:gd name="connsiteY51" fmla="*/ 256328 h 277799"/>
              <a:gd name="connsiteX52" fmla="*/ 114 w 277381"/>
              <a:gd name="connsiteY52" fmla="*/ 246256 h 27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277381" h="277799">
                <a:moveTo>
                  <a:pt x="209850" y="217475"/>
                </a:moveTo>
                <a:cubicBezTo>
                  <a:pt x="197865" y="194021"/>
                  <a:pt x="175846" y="181789"/>
                  <a:pt x="151040" y="171571"/>
                </a:cubicBezTo>
                <a:cubicBezTo>
                  <a:pt x="147277" y="169989"/>
                  <a:pt x="145744" y="165528"/>
                  <a:pt x="147557" y="161930"/>
                </a:cubicBezTo>
                <a:lnTo>
                  <a:pt x="147557" y="161786"/>
                </a:lnTo>
                <a:lnTo>
                  <a:pt x="147974" y="160923"/>
                </a:lnTo>
                <a:cubicBezTo>
                  <a:pt x="158984" y="145094"/>
                  <a:pt x="168599" y="125092"/>
                  <a:pt x="169993" y="99478"/>
                </a:cubicBezTo>
                <a:cubicBezTo>
                  <a:pt x="172641" y="70122"/>
                  <a:pt x="161910" y="49401"/>
                  <a:pt x="146999" y="33860"/>
                </a:cubicBezTo>
                <a:cubicBezTo>
                  <a:pt x="144908" y="31701"/>
                  <a:pt x="144351" y="28391"/>
                  <a:pt x="145744" y="25657"/>
                </a:cubicBezTo>
                <a:cubicBezTo>
                  <a:pt x="152852" y="12131"/>
                  <a:pt x="163862" y="1482"/>
                  <a:pt x="183929" y="187"/>
                </a:cubicBezTo>
                <a:cubicBezTo>
                  <a:pt x="214589" y="-1252"/>
                  <a:pt x="231312" y="18894"/>
                  <a:pt x="234099" y="44796"/>
                </a:cubicBezTo>
                <a:cubicBezTo>
                  <a:pt x="238279" y="73576"/>
                  <a:pt x="228525" y="96600"/>
                  <a:pt x="217376" y="110990"/>
                </a:cubicBezTo>
                <a:cubicBezTo>
                  <a:pt x="215982" y="113868"/>
                  <a:pt x="213195" y="115307"/>
                  <a:pt x="211801" y="118185"/>
                </a:cubicBezTo>
                <a:cubicBezTo>
                  <a:pt x="210686" y="120487"/>
                  <a:pt x="210407" y="125812"/>
                  <a:pt x="211243" y="129266"/>
                </a:cubicBezTo>
                <a:cubicBezTo>
                  <a:pt x="211523" y="130705"/>
                  <a:pt x="212219" y="131856"/>
                  <a:pt x="213334" y="132863"/>
                </a:cubicBezTo>
                <a:cubicBezTo>
                  <a:pt x="217236" y="136316"/>
                  <a:pt x="225179" y="138763"/>
                  <a:pt x="230058" y="141353"/>
                </a:cubicBezTo>
                <a:cubicBezTo>
                  <a:pt x="237025" y="144231"/>
                  <a:pt x="242600" y="147109"/>
                  <a:pt x="248174" y="149987"/>
                </a:cubicBezTo>
                <a:cubicBezTo>
                  <a:pt x="259323" y="155743"/>
                  <a:pt x="271865" y="164376"/>
                  <a:pt x="276046" y="175889"/>
                </a:cubicBezTo>
                <a:cubicBezTo>
                  <a:pt x="278833" y="183084"/>
                  <a:pt x="277439" y="197473"/>
                  <a:pt x="273259" y="203229"/>
                </a:cubicBezTo>
                <a:cubicBezTo>
                  <a:pt x="264200" y="216613"/>
                  <a:pt x="238140" y="218771"/>
                  <a:pt x="216679" y="221361"/>
                </a:cubicBezTo>
                <a:cubicBezTo>
                  <a:pt x="213892" y="221505"/>
                  <a:pt x="211243" y="220066"/>
                  <a:pt x="209850" y="217475"/>
                </a:cubicBezTo>
                <a:moveTo>
                  <a:pt x="114" y="246256"/>
                </a:moveTo>
                <a:lnTo>
                  <a:pt x="114" y="236182"/>
                </a:lnTo>
                <a:cubicBezTo>
                  <a:pt x="114" y="233305"/>
                  <a:pt x="1508" y="230426"/>
                  <a:pt x="2901" y="227549"/>
                </a:cubicBezTo>
                <a:cubicBezTo>
                  <a:pt x="8336" y="216180"/>
                  <a:pt x="19346" y="208986"/>
                  <a:pt x="28961" y="201934"/>
                </a:cubicBezTo>
                <a:cubicBezTo>
                  <a:pt x="29240" y="201791"/>
                  <a:pt x="29519" y="201503"/>
                  <a:pt x="29798" y="201359"/>
                </a:cubicBezTo>
                <a:cubicBezTo>
                  <a:pt x="38020" y="197186"/>
                  <a:pt x="46242" y="192869"/>
                  <a:pt x="55858" y="188696"/>
                </a:cubicBezTo>
                <a:cubicBezTo>
                  <a:pt x="58227" y="187545"/>
                  <a:pt x="61571" y="186250"/>
                  <a:pt x="64219" y="185098"/>
                </a:cubicBezTo>
                <a:cubicBezTo>
                  <a:pt x="65195" y="184667"/>
                  <a:pt x="66031" y="184091"/>
                  <a:pt x="66588" y="183227"/>
                </a:cubicBezTo>
                <a:cubicBezTo>
                  <a:pt x="70630" y="178191"/>
                  <a:pt x="74950" y="167830"/>
                  <a:pt x="71048" y="159916"/>
                </a:cubicBezTo>
                <a:cubicBezTo>
                  <a:pt x="69654" y="157038"/>
                  <a:pt x="68261" y="155599"/>
                  <a:pt x="65613" y="152865"/>
                </a:cubicBezTo>
                <a:lnTo>
                  <a:pt x="65334" y="152577"/>
                </a:lnTo>
                <a:cubicBezTo>
                  <a:pt x="52792" y="138187"/>
                  <a:pt x="41783" y="113724"/>
                  <a:pt x="44570" y="85088"/>
                </a:cubicBezTo>
                <a:cubicBezTo>
                  <a:pt x="47357" y="56308"/>
                  <a:pt x="65474" y="36162"/>
                  <a:pt x="96133" y="36162"/>
                </a:cubicBezTo>
                <a:cubicBezTo>
                  <a:pt x="126652" y="36162"/>
                  <a:pt x="144770" y="56164"/>
                  <a:pt x="149090" y="84800"/>
                </a:cubicBezTo>
                <a:cubicBezTo>
                  <a:pt x="149090" y="85088"/>
                  <a:pt x="149090" y="85232"/>
                  <a:pt x="149228" y="85520"/>
                </a:cubicBezTo>
                <a:cubicBezTo>
                  <a:pt x="150483" y="102644"/>
                  <a:pt x="146441" y="118329"/>
                  <a:pt x="142261" y="128402"/>
                </a:cubicBezTo>
                <a:cubicBezTo>
                  <a:pt x="138219" y="138331"/>
                  <a:pt x="134038" y="145382"/>
                  <a:pt x="128604" y="152433"/>
                </a:cubicBezTo>
                <a:cubicBezTo>
                  <a:pt x="128325" y="152720"/>
                  <a:pt x="128185" y="153009"/>
                  <a:pt x="128046" y="153297"/>
                </a:cubicBezTo>
                <a:cubicBezTo>
                  <a:pt x="126652" y="155599"/>
                  <a:pt x="124422" y="157038"/>
                  <a:pt x="123029" y="159340"/>
                </a:cubicBezTo>
                <a:cubicBezTo>
                  <a:pt x="122751" y="159772"/>
                  <a:pt x="122611" y="160204"/>
                  <a:pt x="122472" y="160779"/>
                </a:cubicBezTo>
                <a:cubicBezTo>
                  <a:pt x="120102" y="169270"/>
                  <a:pt x="122751" y="180350"/>
                  <a:pt x="125538" y="184522"/>
                </a:cubicBezTo>
                <a:cubicBezTo>
                  <a:pt x="126931" y="187257"/>
                  <a:pt x="132227" y="187401"/>
                  <a:pt x="136408" y="188696"/>
                </a:cubicBezTo>
                <a:cubicBezTo>
                  <a:pt x="136687" y="188840"/>
                  <a:pt x="136825" y="188840"/>
                  <a:pt x="137104" y="188983"/>
                </a:cubicBezTo>
                <a:cubicBezTo>
                  <a:pt x="153688" y="196178"/>
                  <a:pt x="170133" y="204669"/>
                  <a:pt x="182535" y="216037"/>
                </a:cubicBezTo>
                <a:cubicBezTo>
                  <a:pt x="182675" y="216180"/>
                  <a:pt x="182814" y="216325"/>
                  <a:pt x="182954" y="216325"/>
                </a:cubicBezTo>
                <a:cubicBezTo>
                  <a:pt x="186577" y="220066"/>
                  <a:pt x="191315" y="225103"/>
                  <a:pt x="193267" y="232010"/>
                </a:cubicBezTo>
                <a:cubicBezTo>
                  <a:pt x="193684" y="233592"/>
                  <a:pt x="193824" y="235320"/>
                  <a:pt x="193824" y="236902"/>
                </a:cubicBezTo>
                <a:lnTo>
                  <a:pt x="193824" y="248127"/>
                </a:lnTo>
                <a:cubicBezTo>
                  <a:pt x="193824" y="248846"/>
                  <a:pt x="193684" y="249566"/>
                  <a:pt x="193545" y="250141"/>
                </a:cubicBezTo>
                <a:cubicBezTo>
                  <a:pt x="188807" y="265107"/>
                  <a:pt x="169715" y="269424"/>
                  <a:pt x="152016" y="273597"/>
                </a:cubicBezTo>
                <a:cubicBezTo>
                  <a:pt x="121356" y="279353"/>
                  <a:pt x="78155" y="279353"/>
                  <a:pt x="46103" y="273597"/>
                </a:cubicBezTo>
                <a:cubicBezTo>
                  <a:pt x="30773" y="270719"/>
                  <a:pt x="14050" y="266402"/>
                  <a:pt x="5688" y="256328"/>
                </a:cubicBezTo>
                <a:cubicBezTo>
                  <a:pt x="2901" y="254890"/>
                  <a:pt x="1508" y="252012"/>
                  <a:pt x="114" y="246256"/>
                </a:cubicBezTo>
              </a:path>
            </a:pathLst>
          </a:custGeom>
          <a:gradFill>
            <a:gsLst>
              <a:gs pos="0">
                <a:srgbClr val="FFFFFF"/>
              </a:gs>
              <a:gs pos="80000">
                <a:srgbClr val="FFFFFF">
                  <a:alpha val="60000"/>
                </a:srgbClr>
              </a:gs>
            </a:gsLst>
            <a:lin ang="4800001" scaled="1"/>
          </a:gradFill>
          <a:ln w="1191" cap="flat">
            <a:noFill/>
            <a:prstDash val="solid"/>
            <a:miter/>
          </a:ln>
        </p:spPr>
        <p:txBody>
          <a:bodyPr rtlCol="0" anchor="ctr"/>
          <a:lstStyle/>
          <a:p>
            <a:endParaRPr lang="en-US" dirty="0">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
        <p:nvSpPr>
          <p:cNvPr id="67" name="图片 64" descr="343439383331313b343532303033313bd3a6d3c3c9ccb3c7"/>
          <p:cNvSpPr/>
          <p:nvPr>
            <p:custDataLst>
              <p:tags r:id="rId28"/>
            </p:custDataLst>
          </p:nvPr>
        </p:nvSpPr>
        <p:spPr>
          <a:xfrm>
            <a:off x="7167163" y="3506426"/>
            <a:ext cx="237373" cy="264804"/>
          </a:xfrm>
          <a:custGeom>
            <a:avLst/>
            <a:gdLst>
              <a:gd name="connsiteX0" fmla="*/ 191522 w 235577"/>
              <a:gd name="connsiteY0" fmla="*/ 262914 h 262800"/>
              <a:gd name="connsiteX1" fmla="*/ 44286 w 235577"/>
              <a:gd name="connsiteY1" fmla="*/ 262914 h 262800"/>
              <a:gd name="connsiteX2" fmla="*/ 115 w 235577"/>
              <a:gd name="connsiteY2" fmla="*/ 219114 h 262800"/>
              <a:gd name="connsiteX3" fmla="*/ 115 w 235577"/>
              <a:gd name="connsiteY3" fmla="*/ 43914 h 262800"/>
              <a:gd name="connsiteX4" fmla="*/ 44286 w 235577"/>
              <a:gd name="connsiteY4" fmla="*/ 114 h 262800"/>
              <a:gd name="connsiteX5" fmla="*/ 191522 w 235577"/>
              <a:gd name="connsiteY5" fmla="*/ 114 h 262800"/>
              <a:gd name="connsiteX6" fmla="*/ 235693 w 235577"/>
              <a:gd name="connsiteY6" fmla="*/ 43914 h 262800"/>
              <a:gd name="connsiteX7" fmla="*/ 235693 w 235577"/>
              <a:gd name="connsiteY7" fmla="*/ 219114 h 262800"/>
              <a:gd name="connsiteX8" fmla="*/ 191522 w 235577"/>
              <a:gd name="connsiteY8" fmla="*/ 262914 h 262800"/>
              <a:gd name="connsiteX9" fmla="*/ 117904 w 235577"/>
              <a:gd name="connsiteY9" fmla="*/ 121086 h 262800"/>
              <a:gd name="connsiteX10" fmla="*/ 176798 w 235577"/>
              <a:gd name="connsiteY10" fmla="*/ 60600 h 262800"/>
              <a:gd name="connsiteX11" fmla="*/ 162074 w 235577"/>
              <a:gd name="connsiteY11" fmla="*/ 45478 h 262800"/>
              <a:gd name="connsiteX12" fmla="*/ 147351 w 235577"/>
              <a:gd name="connsiteY12" fmla="*/ 60600 h 262800"/>
              <a:gd name="connsiteX13" fmla="*/ 117904 w 235577"/>
              <a:gd name="connsiteY13" fmla="*/ 90843 h 262800"/>
              <a:gd name="connsiteX14" fmla="*/ 88457 w 235577"/>
              <a:gd name="connsiteY14" fmla="*/ 60600 h 262800"/>
              <a:gd name="connsiteX15" fmla="*/ 73733 w 235577"/>
              <a:gd name="connsiteY15" fmla="*/ 45478 h 262800"/>
              <a:gd name="connsiteX16" fmla="*/ 59009 w 235577"/>
              <a:gd name="connsiteY16" fmla="*/ 60600 h 262800"/>
              <a:gd name="connsiteX17" fmla="*/ 117904 w 235577"/>
              <a:gd name="connsiteY17" fmla="*/ 121086 h 262800"/>
              <a:gd name="connsiteX18" fmla="*/ 147351 w 235577"/>
              <a:gd name="connsiteY18" fmla="*/ 211814 h 262800"/>
              <a:gd name="connsiteX19" fmla="*/ 162074 w 235577"/>
              <a:gd name="connsiteY19" fmla="*/ 196692 h 262800"/>
              <a:gd name="connsiteX20" fmla="*/ 147351 w 235577"/>
              <a:gd name="connsiteY20" fmla="*/ 181571 h 262800"/>
              <a:gd name="connsiteX21" fmla="*/ 88457 w 235577"/>
              <a:gd name="connsiteY21" fmla="*/ 181571 h 262800"/>
              <a:gd name="connsiteX22" fmla="*/ 73733 w 235577"/>
              <a:gd name="connsiteY22" fmla="*/ 196692 h 262800"/>
              <a:gd name="connsiteX23" fmla="*/ 88457 w 235577"/>
              <a:gd name="connsiteY23" fmla="*/ 211814 h 262800"/>
              <a:gd name="connsiteX24" fmla="*/ 147351 w 235577"/>
              <a:gd name="connsiteY24" fmla="*/ 211814 h 26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5577" h="262800">
                <a:moveTo>
                  <a:pt x="191522" y="262914"/>
                </a:moveTo>
                <a:lnTo>
                  <a:pt x="44286" y="262914"/>
                </a:lnTo>
                <a:cubicBezTo>
                  <a:pt x="19256" y="262914"/>
                  <a:pt x="115" y="243934"/>
                  <a:pt x="115" y="219114"/>
                </a:cubicBezTo>
                <a:lnTo>
                  <a:pt x="115" y="43914"/>
                </a:lnTo>
                <a:cubicBezTo>
                  <a:pt x="115" y="19094"/>
                  <a:pt x="19256" y="114"/>
                  <a:pt x="44286" y="114"/>
                </a:cubicBezTo>
                <a:lnTo>
                  <a:pt x="191522" y="114"/>
                </a:lnTo>
                <a:cubicBezTo>
                  <a:pt x="216552" y="114"/>
                  <a:pt x="235693" y="19094"/>
                  <a:pt x="235693" y="43914"/>
                </a:cubicBezTo>
                <a:lnTo>
                  <a:pt x="235693" y="219114"/>
                </a:lnTo>
                <a:cubicBezTo>
                  <a:pt x="235693" y="243934"/>
                  <a:pt x="216552" y="262914"/>
                  <a:pt x="191522" y="262914"/>
                </a:cubicBezTo>
                <a:moveTo>
                  <a:pt x="117904" y="121086"/>
                </a:moveTo>
                <a:cubicBezTo>
                  <a:pt x="150295" y="121086"/>
                  <a:pt x="176798" y="93867"/>
                  <a:pt x="176798" y="60600"/>
                </a:cubicBezTo>
                <a:cubicBezTo>
                  <a:pt x="176798" y="51527"/>
                  <a:pt x="170909" y="45478"/>
                  <a:pt x="162074" y="45478"/>
                </a:cubicBezTo>
                <a:cubicBezTo>
                  <a:pt x="153240" y="45478"/>
                  <a:pt x="147351" y="51527"/>
                  <a:pt x="147351" y="60600"/>
                </a:cubicBezTo>
                <a:cubicBezTo>
                  <a:pt x="147351" y="77233"/>
                  <a:pt x="134099" y="90843"/>
                  <a:pt x="117904" y="90843"/>
                </a:cubicBezTo>
                <a:cubicBezTo>
                  <a:pt x="101708" y="90843"/>
                  <a:pt x="88457" y="77233"/>
                  <a:pt x="88457" y="60600"/>
                </a:cubicBezTo>
                <a:cubicBezTo>
                  <a:pt x="88457" y="51527"/>
                  <a:pt x="82567" y="45478"/>
                  <a:pt x="73733" y="45478"/>
                </a:cubicBezTo>
                <a:cubicBezTo>
                  <a:pt x="64899" y="45478"/>
                  <a:pt x="59009" y="51527"/>
                  <a:pt x="59009" y="60600"/>
                </a:cubicBezTo>
                <a:cubicBezTo>
                  <a:pt x="59009" y="93867"/>
                  <a:pt x="85512" y="121086"/>
                  <a:pt x="117904" y="121086"/>
                </a:cubicBezTo>
                <a:moveTo>
                  <a:pt x="147351" y="211814"/>
                </a:moveTo>
                <a:cubicBezTo>
                  <a:pt x="156185" y="211814"/>
                  <a:pt x="162074" y="205765"/>
                  <a:pt x="162074" y="196692"/>
                </a:cubicBezTo>
                <a:cubicBezTo>
                  <a:pt x="162074" y="187620"/>
                  <a:pt x="156185" y="181571"/>
                  <a:pt x="147351" y="181571"/>
                </a:cubicBezTo>
                <a:lnTo>
                  <a:pt x="88457" y="181571"/>
                </a:lnTo>
                <a:cubicBezTo>
                  <a:pt x="79622" y="181571"/>
                  <a:pt x="73733" y="187620"/>
                  <a:pt x="73733" y="196692"/>
                </a:cubicBezTo>
                <a:cubicBezTo>
                  <a:pt x="73733" y="205765"/>
                  <a:pt x="79622" y="211814"/>
                  <a:pt x="88457" y="211814"/>
                </a:cubicBezTo>
                <a:lnTo>
                  <a:pt x="147351" y="211814"/>
                </a:lnTo>
              </a:path>
            </a:pathLst>
          </a:custGeom>
          <a:gradFill>
            <a:gsLst>
              <a:gs pos="0">
                <a:srgbClr val="FFFFFF"/>
              </a:gs>
              <a:gs pos="80000">
                <a:srgbClr val="FFFFFF">
                  <a:alpha val="60000"/>
                </a:srgbClr>
              </a:gs>
            </a:gsLst>
            <a:lin ang="5400000" scaled="1"/>
          </a:gradFill>
          <a:ln w="10889" cap="flat">
            <a:noFill/>
            <a:prstDash val="solid"/>
            <a:miter/>
          </a:ln>
        </p:spPr>
        <p:txBody>
          <a:bodyPr rtlCol="0" anchor="ctr"/>
          <a:lstStyle/>
          <a:p>
            <a:endParaRPr lang="en-US">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
        <p:nvSpPr>
          <p:cNvPr id="68" name="图片 62" descr="343435383036303b343532343134393bcdb7c4d4b7e7b1a9"/>
          <p:cNvSpPr/>
          <p:nvPr>
            <p:custDataLst>
              <p:tags r:id="rId29"/>
            </p:custDataLst>
          </p:nvPr>
        </p:nvSpPr>
        <p:spPr>
          <a:xfrm>
            <a:off x="6038481" y="2707903"/>
            <a:ext cx="247641" cy="289208"/>
          </a:xfrm>
          <a:custGeom>
            <a:avLst/>
            <a:gdLst>
              <a:gd name="connsiteX0" fmla="*/ 136192 w 245767"/>
              <a:gd name="connsiteY0" fmla="*/ 114 h 287019"/>
              <a:gd name="connsiteX1" fmla="*/ 27891 w 245767"/>
              <a:gd name="connsiteY1" fmla="*/ 92392 h 287019"/>
              <a:gd name="connsiteX2" fmla="*/ 1635 w 245767"/>
              <a:gd name="connsiteY2" fmla="*/ 138714 h 287019"/>
              <a:gd name="connsiteX3" fmla="*/ 11678 w 245767"/>
              <a:gd name="connsiteY3" fmla="*/ 155952 h 287019"/>
              <a:gd name="connsiteX4" fmla="*/ 29394 w 245767"/>
              <a:gd name="connsiteY4" fmla="*/ 155952 h 287019"/>
              <a:gd name="connsiteX5" fmla="*/ 29394 w 245767"/>
              <a:gd name="connsiteY5" fmla="*/ 213524 h 287019"/>
              <a:gd name="connsiteX6" fmla="*/ 60410 w 245767"/>
              <a:gd name="connsiteY6" fmla="*/ 237970 h 287019"/>
              <a:gd name="connsiteX7" fmla="*/ 80275 w 245767"/>
              <a:gd name="connsiteY7" fmla="*/ 235225 h 287019"/>
              <a:gd name="connsiteX8" fmla="*/ 80275 w 245767"/>
              <a:gd name="connsiteY8" fmla="*/ 268589 h 287019"/>
              <a:gd name="connsiteX9" fmla="*/ 98822 w 245767"/>
              <a:gd name="connsiteY9" fmla="*/ 287134 h 287019"/>
              <a:gd name="connsiteX10" fmla="*/ 159102 w 245767"/>
              <a:gd name="connsiteY10" fmla="*/ 287134 h 287019"/>
              <a:gd name="connsiteX11" fmla="*/ 177651 w 245767"/>
              <a:gd name="connsiteY11" fmla="*/ 268589 h 287019"/>
              <a:gd name="connsiteX12" fmla="*/ 177651 w 245767"/>
              <a:gd name="connsiteY12" fmla="*/ 211308 h 287019"/>
              <a:gd name="connsiteX13" fmla="*/ 245883 w 245767"/>
              <a:gd name="connsiteY13" fmla="*/ 109776 h 287019"/>
              <a:gd name="connsiteX14" fmla="*/ 136192 w 245767"/>
              <a:gd name="connsiteY14" fmla="*/ 114 h 287019"/>
              <a:gd name="connsiteX15" fmla="*/ 176023 w 245767"/>
              <a:gd name="connsiteY15" fmla="*/ 98924 h 287019"/>
              <a:gd name="connsiteX16" fmla="*/ 116224 w 245767"/>
              <a:gd name="connsiteY16" fmla="*/ 161779 h 287019"/>
              <a:gd name="connsiteX17" fmla="*/ 108276 w 245767"/>
              <a:gd name="connsiteY17" fmla="*/ 157911 h 287019"/>
              <a:gd name="connsiteX18" fmla="*/ 114574 w 245767"/>
              <a:gd name="connsiteY18" fmla="*/ 114875 h 287019"/>
              <a:gd name="connsiteX19" fmla="*/ 87234 w 245767"/>
              <a:gd name="connsiteY19" fmla="*/ 114875 h 287019"/>
              <a:gd name="connsiteX20" fmla="*/ 83873 w 245767"/>
              <a:gd name="connsiteY20" fmla="*/ 107046 h 287019"/>
              <a:gd name="connsiteX21" fmla="*/ 143676 w 245767"/>
              <a:gd name="connsiteY21" fmla="*/ 44192 h 287019"/>
              <a:gd name="connsiteX22" fmla="*/ 151624 w 245767"/>
              <a:gd name="connsiteY22" fmla="*/ 48059 h 287019"/>
              <a:gd name="connsiteX23" fmla="*/ 145326 w 245767"/>
              <a:gd name="connsiteY23" fmla="*/ 91095 h 287019"/>
              <a:gd name="connsiteX24" fmla="*/ 172665 w 245767"/>
              <a:gd name="connsiteY24" fmla="*/ 91095 h 287019"/>
              <a:gd name="connsiteX25" fmla="*/ 176023 w 245767"/>
              <a:gd name="connsiteY25" fmla="*/ 98924 h 28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45767" h="287019">
                <a:moveTo>
                  <a:pt x="136192" y="114"/>
                </a:moveTo>
                <a:cubicBezTo>
                  <a:pt x="81531" y="114"/>
                  <a:pt x="36223" y="40089"/>
                  <a:pt x="27891" y="92392"/>
                </a:cubicBezTo>
                <a:lnTo>
                  <a:pt x="1635" y="138714"/>
                </a:lnTo>
                <a:cubicBezTo>
                  <a:pt x="-2729" y="146409"/>
                  <a:pt x="2831" y="155952"/>
                  <a:pt x="11678" y="155952"/>
                </a:cubicBezTo>
                <a:lnTo>
                  <a:pt x="29394" y="155952"/>
                </a:lnTo>
                <a:lnTo>
                  <a:pt x="29394" y="213524"/>
                </a:lnTo>
                <a:cubicBezTo>
                  <a:pt x="29394" y="229783"/>
                  <a:pt x="44597" y="241766"/>
                  <a:pt x="60410" y="237970"/>
                </a:cubicBezTo>
                <a:lnTo>
                  <a:pt x="80275" y="235225"/>
                </a:lnTo>
                <a:lnTo>
                  <a:pt x="80275" y="268589"/>
                </a:lnTo>
                <a:cubicBezTo>
                  <a:pt x="80275" y="278832"/>
                  <a:pt x="88579" y="287134"/>
                  <a:pt x="98822" y="287134"/>
                </a:cubicBezTo>
                <a:lnTo>
                  <a:pt x="159102" y="287134"/>
                </a:lnTo>
                <a:cubicBezTo>
                  <a:pt x="169346" y="287134"/>
                  <a:pt x="177651" y="278832"/>
                  <a:pt x="177651" y="268589"/>
                </a:cubicBezTo>
                <a:lnTo>
                  <a:pt x="177651" y="211308"/>
                </a:lnTo>
                <a:cubicBezTo>
                  <a:pt x="217673" y="194958"/>
                  <a:pt x="245883" y="155667"/>
                  <a:pt x="245883" y="109776"/>
                </a:cubicBezTo>
                <a:cubicBezTo>
                  <a:pt x="245880" y="49208"/>
                  <a:pt x="196769" y="114"/>
                  <a:pt x="136192" y="114"/>
                </a:cubicBezTo>
                <a:moveTo>
                  <a:pt x="176023" y="98924"/>
                </a:moveTo>
                <a:lnTo>
                  <a:pt x="116224" y="161779"/>
                </a:lnTo>
                <a:cubicBezTo>
                  <a:pt x="113108" y="165055"/>
                  <a:pt x="107624" y="162385"/>
                  <a:pt x="108276" y="157911"/>
                </a:cubicBezTo>
                <a:lnTo>
                  <a:pt x="114574" y="114875"/>
                </a:lnTo>
                <a:lnTo>
                  <a:pt x="87234" y="114875"/>
                </a:lnTo>
                <a:cubicBezTo>
                  <a:pt x="83159" y="114875"/>
                  <a:pt x="81067" y="109999"/>
                  <a:pt x="83873" y="107046"/>
                </a:cubicBezTo>
                <a:lnTo>
                  <a:pt x="143676" y="44192"/>
                </a:lnTo>
                <a:cubicBezTo>
                  <a:pt x="146792" y="40915"/>
                  <a:pt x="152276" y="43585"/>
                  <a:pt x="151624" y="48059"/>
                </a:cubicBezTo>
                <a:lnTo>
                  <a:pt x="145326" y="91095"/>
                </a:lnTo>
                <a:lnTo>
                  <a:pt x="172665" y="91095"/>
                </a:lnTo>
                <a:cubicBezTo>
                  <a:pt x="176737" y="91095"/>
                  <a:pt x="178833" y="95971"/>
                  <a:pt x="176023" y="98924"/>
                </a:cubicBezTo>
              </a:path>
            </a:pathLst>
          </a:custGeom>
          <a:gradFill>
            <a:gsLst>
              <a:gs pos="0">
                <a:srgbClr val="FFFFFF"/>
              </a:gs>
              <a:gs pos="80000">
                <a:srgbClr val="FFFFFF">
                  <a:alpha val="60000"/>
                </a:srgbClr>
              </a:gs>
            </a:gsLst>
            <a:lin ang="4800001" scaled="1"/>
          </a:gradFill>
          <a:ln w="10900" cap="flat">
            <a:noFill/>
            <a:prstDash val="solid"/>
            <a:miter/>
          </a:ln>
        </p:spPr>
        <p:txBody>
          <a:bodyPr rtlCol="0" anchor="ctr"/>
          <a:lstStyle/>
          <a:p>
            <a:endParaRPr lang="en-US">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
        <p:nvSpPr>
          <p:cNvPr id="69" name="图片 123" descr="343435383038363b343532323339393bd6b4d0d0d5aad2aa"/>
          <p:cNvSpPr/>
          <p:nvPr>
            <p:custDataLst>
              <p:tags r:id="rId30"/>
            </p:custDataLst>
          </p:nvPr>
        </p:nvSpPr>
        <p:spPr>
          <a:xfrm>
            <a:off x="5851008" y="5429791"/>
            <a:ext cx="219191" cy="264804"/>
          </a:xfrm>
          <a:custGeom>
            <a:avLst/>
            <a:gdLst>
              <a:gd name="connsiteX0" fmla="*/ 71890 w 217532"/>
              <a:gd name="connsiteY0" fmla="*/ 27565 h 262800"/>
              <a:gd name="connsiteX1" fmla="*/ 108382 w 217532"/>
              <a:gd name="connsiteY1" fmla="*/ -392 h 262800"/>
              <a:gd name="connsiteX2" fmla="*/ 144874 w 217532"/>
              <a:gd name="connsiteY2" fmla="*/ 27565 h 262800"/>
              <a:gd name="connsiteX3" fmla="*/ 195395 w 217532"/>
              <a:gd name="connsiteY3" fmla="*/ 27565 h 262800"/>
              <a:gd name="connsiteX4" fmla="*/ 217148 w 217532"/>
              <a:gd name="connsiteY4" fmla="*/ 49931 h 262800"/>
              <a:gd name="connsiteX5" fmla="*/ 217148 w 217532"/>
              <a:gd name="connsiteY5" fmla="*/ 240042 h 262800"/>
              <a:gd name="connsiteX6" fmla="*/ 195395 w 217532"/>
              <a:gd name="connsiteY6" fmla="*/ 262408 h 262800"/>
              <a:gd name="connsiteX7" fmla="*/ 21369 w 217532"/>
              <a:gd name="connsiteY7" fmla="*/ 262408 h 262800"/>
              <a:gd name="connsiteX8" fmla="*/ -384 w 217532"/>
              <a:gd name="connsiteY8" fmla="*/ 240042 h 262800"/>
              <a:gd name="connsiteX9" fmla="*/ -384 w 217532"/>
              <a:gd name="connsiteY9" fmla="*/ 49931 h 262800"/>
              <a:gd name="connsiteX10" fmla="*/ 21369 w 217532"/>
              <a:gd name="connsiteY10" fmla="*/ 27565 h 262800"/>
              <a:gd name="connsiteX11" fmla="*/ 71890 w 217532"/>
              <a:gd name="connsiteY11" fmla="*/ 27565 h 262800"/>
              <a:gd name="connsiteX12" fmla="*/ 108382 w 217532"/>
              <a:gd name="connsiteY12" fmla="*/ 44340 h 262800"/>
              <a:gd name="connsiteX13" fmla="*/ 119259 w 217532"/>
              <a:gd name="connsiteY13" fmla="*/ 33157 h 262800"/>
              <a:gd name="connsiteX14" fmla="*/ 108382 w 217532"/>
              <a:gd name="connsiteY14" fmla="*/ 21974 h 262800"/>
              <a:gd name="connsiteX15" fmla="*/ 97506 w 217532"/>
              <a:gd name="connsiteY15" fmla="*/ 33157 h 262800"/>
              <a:gd name="connsiteX16" fmla="*/ 108382 w 217532"/>
              <a:gd name="connsiteY16" fmla="*/ 44340 h 262800"/>
              <a:gd name="connsiteX17" fmla="*/ 53999 w 217532"/>
              <a:gd name="connsiteY17" fmla="*/ 83480 h 262800"/>
              <a:gd name="connsiteX18" fmla="*/ 43122 w 217532"/>
              <a:gd name="connsiteY18" fmla="*/ 94663 h 262800"/>
              <a:gd name="connsiteX19" fmla="*/ 53999 w 217532"/>
              <a:gd name="connsiteY19" fmla="*/ 105846 h 262800"/>
              <a:gd name="connsiteX20" fmla="*/ 162765 w 217532"/>
              <a:gd name="connsiteY20" fmla="*/ 105846 h 262800"/>
              <a:gd name="connsiteX21" fmla="*/ 173642 w 217532"/>
              <a:gd name="connsiteY21" fmla="*/ 94663 h 262800"/>
              <a:gd name="connsiteX22" fmla="*/ 162765 w 217532"/>
              <a:gd name="connsiteY22" fmla="*/ 83480 h 262800"/>
              <a:gd name="connsiteX23" fmla="*/ 53999 w 217532"/>
              <a:gd name="connsiteY23" fmla="*/ 83480 h 262800"/>
              <a:gd name="connsiteX24" fmla="*/ 53999 w 217532"/>
              <a:gd name="connsiteY24" fmla="*/ 133804 h 262800"/>
              <a:gd name="connsiteX25" fmla="*/ 43122 w 217532"/>
              <a:gd name="connsiteY25" fmla="*/ 144987 h 262800"/>
              <a:gd name="connsiteX26" fmla="*/ 53999 w 217532"/>
              <a:gd name="connsiteY26" fmla="*/ 156170 h 262800"/>
              <a:gd name="connsiteX27" fmla="*/ 162765 w 217532"/>
              <a:gd name="connsiteY27" fmla="*/ 156170 h 262800"/>
              <a:gd name="connsiteX28" fmla="*/ 173642 w 217532"/>
              <a:gd name="connsiteY28" fmla="*/ 144987 h 262800"/>
              <a:gd name="connsiteX29" fmla="*/ 162765 w 217532"/>
              <a:gd name="connsiteY29" fmla="*/ 133804 h 262800"/>
              <a:gd name="connsiteX30" fmla="*/ 53999 w 217532"/>
              <a:gd name="connsiteY30" fmla="*/ 133804 h 262800"/>
              <a:gd name="connsiteX31" fmla="*/ 53999 w 217532"/>
              <a:gd name="connsiteY31" fmla="*/ 184127 h 262800"/>
              <a:gd name="connsiteX32" fmla="*/ 43122 w 217532"/>
              <a:gd name="connsiteY32" fmla="*/ 195310 h 262800"/>
              <a:gd name="connsiteX33" fmla="*/ 53999 w 217532"/>
              <a:gd name="connsiteY33" fmla="*/ 206493 h 262800"/>
              <a:gd name="connsiteX34" fmla="*/ 108382 w 217532"/>
              <a:gd name="connsiteY34" fmla="*/ 206493 h 262800"/>
              <a:gd name="connsiteX35" fmla="*/ 119259 w 217532"/>
              <a:gd name="connsiteY35" fmla="*/ 195310 h 262800"/>
              <a:gd name="connsiteX36" fmla="*/ 108382 w 217532"/>
              <a:gd name="connsiteY36" fmla="*/ 184127 h 262800"/>
              <a:gd name="connsiteX37" fmla="*/ 53999 w 217532"/>
              <a:gd name="connsiteY37" fmla="*/ 184127 h 26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17532" h="262800">
                <a:moveTo>
                  <a:pt x="71890" y="27565"/>
                </a:moveTo>
                <a:cubicBezTo>
                  <a:pt x="76570" y="11398"/>
                  <a:pt x="91137" y="-392"/>
                  <a:pt x="108382" y="-392"/>
                </a:cubicBezTo>
                <a:cubicBezTo>
                  <a:pt x="125627" y="-392"/>
                  <a:pt x="140194" y="11398"/>
                  <a:pt x="144874" y="27565"/>
                </a:cubicBezTo>
                <a:lnTo>
                  <a:pt x="195395" y="27565"/>
                </a:lnTo>
                <a:cubicBezTo>
                  <a:pt x="207409" y="27565"/>
                  <a:pt x="217148" y="37579"/>
                  <a:pt x="217148" y="49931"/>
                </a:cubicBezTo>
                <a:lnTo>
                  <a:pt x="217148" y="240042"/>
                </a:lnTo>
                <a:cubicBezTo>
                  <a:pt x="217148" y="252395"/>
                  <a:pt x="207409" y="262408"/>
                  <a:pt x="195395" y="262408"/>
                </a:cubicBezTo>
                <a:lnTo>
                  <a:pt x="21369" y="262408"/>
                </a:lnTo>
                <a:cubicBezTo>
                  <a:pt x="9355" y="262408"/>
                  <a:pt x="-384" y="252395"/>
                  <a:pt x="-384" y="240042"/>
                </a:cubicBezTo>
                <a:lnTo>
                  <a:pt x="-384" y="49931"/>
                </a:lnTo>
                <a:cubicBezTo>
                  <a:pt x="-384" y="37579"/>
                  <a:pt x="9355" y="27565"/>
                  <a:pt x="21369" y="27565"/>
                </a:cubicBezTo>
                <a:lnTo>
                  <a:pt x="71890" y="27565"/>
                </a:lnTo>
                <a:moveTo>
                  <a:pt x="108382" y="44340"/>
                </a:moveTo>
                <a:cubicBezTo>
                  <a:pt x="114389" y="44340"/>
                  <a:pt x="119259" y="39333"/>
                  <a:pt x="119259" y="33157"/>
                </a:cubicBezTo>
                <a:cubicBezTo>
                  <a:pt x="119259" y="26981"/>
                  <a:pt x="114389" y="21974"/>
                  <a:pt x="108382" y="21974"/>
                </a:cubicBezTo>
                <a:cubicBezTo>
                  <a:pt x="102375" y="21974"/>
                  <a:pt x="97506" y="26981"/>
                  <a:pt x="97506" y="33157"/>
                </a:cubicBezTo>
                <a:cubicBezTo>
                  <a:pt x="97506" y="39333"/>
                  <a:pt x="102375" y="44340"/>
                  <a:pt x="108382" y="44340"/>
                </a:cubicBezTo>
                <a:moveTo>
                  <a:pt x="53999" y="83480"/>
                </a:moveTo>
                <a:cubicBezTo>
                  <a:pt x="47992" y="83480"/>
                  <a:pt x="43122" y="88487"/>
                  <a:pt x="43122" y="94663"/>
                </a:cubicBezTo>
                <a:cubicBezTo>
                  <a:pt x="43122" y="100840"/>
                  <a:pt x="47992" y="105846"/>
                  <a:pt x="53999" y="105846"/>
                </a:cubicBezTo>
                <a:lnTo>
                  <a:pt x="162765" y="105846"/>
                </a:lnTo>
                <a:cubicBezTo>
                  <a:pt x="168772" y="105846"/>
                  <a:pt x="173642" y="100840"/>
                  <a:pt x="173642" y="94663"/>
                </a:cubicBezTo>
                <a:cubicBezTo>
                  <a:pt x="173642" y="88487"/>
                  <a:pt x="168772" y="83480"/>
                  <a:pt x="162765" y="83480"/>
                </a:cubicBezTo>
                <a:lnTo>
                  <a:pt x="53999" y="83480"/>
                </a:lnTo>
                <a:moveTo>
                  <a:pt x="53999" y="133804"/>
                </a:moveTo>
                <a:cubicBezTo>
                  <a:pt x="47992" y="133804"/>
                  <a:pt x="43122" y="138811"/>
                  <a:pt x="43122" y="144987"/>
                </a:cubicBezTo>
                <a:cubicBezTo>
                  <a:pt x="43122" y="151163"/>
                  <a:pt x="47992" y="156170"/>
                  <a:pt x="53999" y="156170"/>
                </a:cubicBezTo>
                <a:lnTo>
                  <a:pt x="162765" y="156170"/>
                </a:lnTo>
                <a:cubicBezTo>
                  <a:pt x="168772" y="156170"/>
                  <a:pt x="173642" y="151163"/>
                  <a:pt x="173642" y="144987"/>
                </a:cubicBezTo>
                <a:cubicBezTo>
                  <a:pt x="173642" y="138811"/>
                  <a:pt x="168772" y="133804"/>
                  <a:pt x="162765" y="133804"/>
                </a:cubicBezTo>
                <a:lnTo>
                  <a:pt x="53999" y="133804"/>
                </a:lnTo>
                <a:moveTo>
                  <a:pt x="53999" y="184127"/>
                </a:moveTo>
                <a:cubicBezTo>
                  <a:pt x="47992" y="184127"/>
                  <a:pt x="43122" y="189134"/>
                  <a:pt x="43122" y="195310"/>
                </a:cubicBezTo>
                <a:cubicBezTo>
                  <a:pt x="43122" y="201487"/>
                  <a:pt x="47992" y="206493"/>
                  <a:pt x="53999" y="206493"/>
                </a:cubicBezTo>
                <a:lnTo>
                  <a:pt x="108382" y="206493"/>
                </a:lnTo>
                <a:cubicBezTo>
                  <a:pt x="114389" y="206493"/>
                  <a:pt x="119259" y="201487"/>
                  <a:pt x="119259" y="195310"/>
                </a:cubicBezTo>
                <a:cubicBezTo>
                  <a:pt x="119259" y="189134"/>
                  <a:pt x="114389" y="184127"/>
                  <a:pt x="108382" y="184127"/>
                </a:cubicBezTo>
                <a:lnTo>
                  <a:pt x="53999" y="184127"/>
                </a:lnTo>
              </a:path>
            </a:pathLst>
          </a:custGeom>
          <a:gradFill>
            <a:gsLst>
              <a:gs pos="0">
                <a:srgbClr val="FFFFFF"/>
              </a:gs>
              <a:gs pos="99999">
                <a:srgbClr val="FFFFFF">
                  <a:alpha val="60000"/>
                </a:srgbClr>
              </a:gs>
            </a:gsLst>
            <a:lin ang="5400000" scaled="1"/>
          </a:gradFill>
          <a:ln w="405" cap="flat">
            <a:noFill/>
            <a:prstDash val="solid"/>
            <a:miter/>
          </a:ln>
        </p:spPr>
        <p:txBody>
          <a:bodyPr rtlCol="0" anchor="ctr"/>
          <a:lstStyle/>
          <a:p>
            <a:endParaRPr lang="en-US">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
        <p:nvSpPr>
          <p:cNvPr id="70" name="任意多边形: 形状 55"/>
          <p:cNvSpPr/>
          <p:nvPr>
            <p:custDataLst>
              <p:tags r:id="rId31"/>
            </p:custDataLst>
          </p:nvPr>
        </p:nvSpPr>
        <p:spPr>
          <a:xfrm>
            <a:off x="4768395" y="4686295"/>
            <a:ext cx="250354" cy="249882"/>
          </a:xfrm>
          <a:custGeom>
            <a:avLst/>
            <a:gdLst>
              <a:gd name="connsiteX0" fmla="*/ 143410 w 248459"/>
              <a:gd name="connsiteY0" fmla="*/ 140688 h 247991"/>
              <a:gd name="connsiteX1" fmla="*/ 216997 w 248459"/>
              <a:gd name="connsiteY1" fmla="*/ 140688 h 247991"/>
              <a:gd name="connsiteX2" fmla="*/ 234262 w 248459"/>
              <a:gd name="connsiteY2" fmla="*/ 157823 h 247991"/>
              <a:gd name="connsiteX3" fmla="*/ 234262 w 248459"/>
              <a:gd name="connsiteY3" fmla="*/ 230856 h 247991"/>
              <a:gd name="connsiteX4" fmla="*/ 216997 w 248459"/>
              <a:gd name="connsiteY4" fmla="*/ 247991 h 247991"/>
              <a:gd name="connsiteX5" fmla="*/ 143410 w 248459"/>
              <a:gd name="connsiteY5" fmla="*/ 247991 h 247991"/>
              <a:gd name="connsiteX6" fmla="*/ 126144 w 248459"/>
              <a:gd name="connsiteY6" fmla="*/ 230856 h 247991"/>
              <a:gd name="connsiteX7" fmla="*/ 126144 w 248459"/>
              <a:gd name="connsiteY7" fmla="*/ 157823 h 247991"/>
              <a:gd name="connsiteX8" fmla="*/ 143410 w 248459"/>
              <a:gd name="connsiteY8" fmla="*/ 140688 h 247991"/>
              <a:gd name="connsiteX9" fmla="*/ 17265 w 248459"/>
              <a:gd name="connsiteY9" fmla="*/ 140688 h 247991"/>
              <a:gd name="connsiteX10" fmla="*/ 90852 w 248459"/>
              <a:gd name="connsiteY10" fmla="*/ 140688 h 247991"/>
              <a:gd name="connsiteX11" fmla="*/ 108118 w 248459"/>
              <a:gd name="connsiteY11" fmla="*/ 157823 h 247991"/>
              <a:gd name="connsiteX12" fmla="*/ 108118 w 248459"/>
              <a:gd name="connsiteY12" fmla="*/ 230856 h 247991"/>
              <a:gd name="connsiteX13" fmla="*/ 90852 w 248459"/>
              <a:gd name="connsiteY13" fmla="*/ 247991 h 247991"/>
              <a:gd name="connsiteX14" fmla="*/ 17265 w 248459"/>
              <a:gd name="connsiteY14" fmla="*/ 247991 h 247991"/>
              <a:gd name="connsiteX15" fmla="*/ 0 w 248459"/>
              <a:gd name="connsiteY15" fmla="*/ 230856 h 247991"/>
              <a:gd name="connsiteX16" fmla="*/ 0 w 248459"/>
              <a:gd name="connsiteY16" fmla="*/ 157823 h 247991"/>
              <a:gd name="connsiteX17" fmla="*/ 17265 w 248459"/>
              <a:gd name="connsiteY17" fmla="*/ 140688 h 247991"/>
              <a:gd name="connsiteX18" fmla="*/ 182352 w 248459"/>
              <a:gd name="connsiteY18" fmla="*/ 41361 h 247991"/>
              <a:gd name="connsiteX19" fmla="*/ 157938 w 248459"/>
              <a:gd name="connsiteY19" fmla="*/ 65591 h 247991"/>
              <a:gd name="connsiteX20" fmla="*/ 182352 w 248459"/>
              <a:gd name="connsiteY20" fmla="*/ 89821 h 247991"/>
              <a:gd name="connsiteX21" fmla="*/ 206766 w 248459"/>
              <a:gd name="connsiteY21" fmla="*/ 65591 h 247991"/>
              <a:gd name="connsiteX22" fmla="*/ 17265 w 248459"/>
              <a:gd name="connsiteY22" fmla="*/ 15495 h 247991"/>
              <a:gd name="connsiteX23" fmla="*/ 90852 w 248459"/>
              <a:gd name="connsiteY23" fmla="*/ 15495 h 247991"/>
              <a:gd name="connsiteX24" fmla="*/ 108118 w 248459"/>
              <a:gd name="connsiteY24" fmla="*/ 32631 h 247991"/>
              <a:gd name="connsiteX25" fmla="*/ 108118 w 248459"/>
              <a:gd name="connsiteY25" fmla="*/ 105663 h 247991"/>
              <a:gd name="connsiteX26" fmla="*/ 90852 w 248459"/>
              <a:gd name="connsiteY26" fmla="*/ 122798 h 247991"/>
              <a:gd name="connsiteX27" fmla="*/ 17265 w 248459"/>
              <a:gd name="connsiteY27" fmla="*/ 122798 h 247991"/>
              <a:gd name="connsiteX28" fmla="*/ 0 w 248459"/>
              <a:gd name="connsiteY28" fmla="*/ 105663 h 247991"/>
              <a:gd name="connsiteX29" fmla="*/ 0 w 248459"/>
              <a:gd name="connsiteY29" fmla="*/ 32631 h 247991"/>
              <a:gd name="connsiteX30" fmla="*/ 17265 w 248459"/>
              <a:gd name="connsiteY30" fmla="*/ 15495 h 247991"/>
              <a:gd name="connsiteX31" fmla="*/ 182336 w 248459"/>
              <a:gd name="connsiteY31" fmla="*/ 0 h 247991"/>
              <a:gd name="connsiteX32" fmla="*/ 194542 w 248459"/>
              <a:gd name="connsiteY32" fmla="*/ 5017 h 247991"/>
              <a:gd name="connsiteX33" fmla="*/ 194559 w 248459"/>
              <a:gd name="connsiteY33" fmla="*/ 5017 h 247991"/>
              <a:gd name="connsiteX34" fmla="*/ 243405 w 248459"/>
              <a:gd name="connsiteY34" fmla="*/ 53476 h 247991"/>
              <a:gd name="connsiteX35" fmla="*/ 243405 w 248459"/>
              <a:gd name="connsiteY35" fmla="*/ 77706 h 247991"/>
              <a:gd name="connsiteX36" fmla="*/ 194559 w 248459"/>
              <a:gd name="connsiteY36" fmla="*/ 126182 h 247991"/>
              <a:gd name="connsiteX37" fmla="*/ 170145 w 248459"/>
              <a:gd name="connsiteY37" fmla="*/ 126182 h 247991"/>
              <a:gd name="connsiteX38" fmla="*/ 121317 w 248459"/>
              <a:gd name="connsiteY38" fmla="*/ 77706 h 247991"/>
              <a:gd name="connsiteX39" fmla="*/ 121317 w 248459"/>
              <a:gd name="connsiteY39" fmla="*/ 53476 h 247991"/>
              <a:gd name="connsiteX40" fmla="*/ 170128 w 248459"/>
              <a:gd name="connsiteY40" fmla="*/ 5017 h 247991"/>
              <a:gd name="connsiteX41" fmla="*/ 182336 w 248459"/>
              <a:gd name="connsiteY41" fmla="*/ 0 h 24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248459" h="247991">
                <a:moveTo>
                  <a:pt x="143410" y="140688"/>
                </a:moveTo>
                <a:lnTo>
                  <a:pt x="216997" y="140688"/>
                </a:lnTo>
                <a:cubicBezTo>
                  <a:pt x="226533" y="140688"/>
                  <a:pt x="234262" y="148359"/>
                  <a:pt x="234262" y="157823"/>
                </a:cubicBezTo>
                <a:lnTo>
                  <a:pt x="234262" y="230856"/>
                </a:lnTo>
                <a:cubicBezTo>
                  <a:pt x="234262" y="240319"/>
                  <a:pt x="226533" y="247991"/>
                  <a:pt x="216997" y="247991"/>
                </a:cubicBezTo>
                <a:lnTo>
                  <a:pt x="143410" y="247991"/>
                </a:lnTo>
                <a:cubicBezTo>
                  <a:pt x="133874" y="247991"/>
                  <a:pt x="126144" y="240319"/>
                  <a:pt x="126144" y="230856"/>
                </a:cubicBezTo>
                <a:lnTo>
                  <a:pt x="126144" y="157823"/>
                </a:lnTo>
                <a:cubicBezTo>
                  <a:pt x="126144" y="148359"/>
                  <a:pt x="133874" y="140688"/>
                  <a:pt x="143410" y="140688"/>
                </a:cubicBezTo>
                <a:close/>
                <a:moveTo>
                  <a:pt x="17265" y="140688"/>
                </a:moveTo>
                <a:lnTo>
                  <a:pt x="90852" y="140688"/>
                </a:lnTo>
                <a:cubicBezTo>
                  <a:pt x="100388" y="140688"/>
                  <a:pt x="108118" y="148359"/>
                  <a:pt x="108118" y="157823"/>
                </a:cubicBezTo>
                <a:lnTo>
                  <a:pt x="108118" y="230856"/>
                </a:lnTo>
                <a:cubicBezTo>
                  <a:pt x="108118" y="240319"/>
                  <a:pt x="100388" y="247991"/>
                  <a:pt x="90852" y="247991"/>
                </a:cubicBezTo>
                <a:lnTo>
                  <a:pt x="17265" y="247991"/>
                </a:lnTo>
                <a:cubicBezTo>
                  <a:pt x="7730" y="247991"/>
                  <a:pt x="0" y="240319"/>
                  <a:pt x="0" y="230856"/>
                </a:cubicBezTo>
                <a:lnTo>
                  <a:pt x="0" y="157823"/>
                </a:lnTo>
                <a:cubicBezTo>
                  <a:pt x="0" y="148359"/>
                  <a:pt x="7730" y="140688"/>
                  <a:pt x="17265" y="140688"/>
                </a:cubicBezTo>
                <a:close/>
                <a:moveTo>
                  <a:pt x="182352" y="41361"/>
                </a:moveTo>
                <a:lnTo>
                  <a:pt x="157938" y="65591"/>
                </a:lnTo>
                <a:lnTo>
                  <a:pt x="182352" y="89821"/>
                </a:lnTo>
                <a:lnTo>
                  <a:pt x="206766" y="65591"/>
                </a:lnTo>
                <a:close/>
                <a:moveTo>
                  <a:pt x="17265" y="15495"/>
                </a:moveTo>
                <a:lnTo>
                  <a:pt x="90852" y="15495"/>
                </a:lnTo>
                <a:cubicBezTo>
                  <a:pt x="100388" y="15495"/>
                  <a:pt x="108118" y="23167"/>
                  <a:pt x="108118" y="32631"/>
                </a:cubicBezTo>
                <a:lnTo>
                  <a:pt x="108118" y="105663"/>
                </a:lnTo>
                <a:cubicBezTo>
                  <a:pt x="108118" y="115126"/>
                  <a:pt x="100388" y="122798"/>
                  <a:pt x="90852" y="122798"/>
                </a:cubicBezTo>
                <a:lnTo>
                  <a:pt x="17265" y="122798"/>
                </a:lnTo>
                <a:cubicBezTo>
                  <a:pt x="7730" y="122798"/>
                  <a:pt x="0" y="115126"/>
                  <a:pt x="0" y="105663"/>
                </a:cubicBezTo>
                <a:lnTo>
                  <a:pt x="0" y="32631"/>
                </a:lnTo>
                <a:cubicBezTo>
                  <a:pt x="0" y="23167"/>
                  <a:pt x="7730" y="15495"/>
                  <a:pt x="17265" y="15495"/>
                </a:cubicBezTo>
                <a:close/>
                <a:moveTo>
                  <a:pt x="182336" y="0"/>
                </a:moveTo>
                <a:cubicBezTo>
                  <a:pt x="186753" y="0"/>
                  <a:pt x="191171" y="1672"/>
                  <a:pt x="194542" y="5017"/>
                </a:cubicBezTo>
                <a:lnTo>
                  <a:pt x="194559" y="5017"/>
                </a:lnTo>
                <a:lnTo>
                  <a:pt x="243405" y="53476"/>
                </a:lnTo>
                <a:cubicBezTo>
                  <a:pt x="250144" y="60167"/>
                  <a:pt x="250144" y="71014"/>
                  <a:pt x="243405" y="77706"/>
                </a:cubicBezTo>
                <a:lnTo>
                  <a:pt x="194559" y="126182"/>
                </a:lnTo>
                <a:cubicBezTo>
                  <a:pt x="187816" y="132872"/>
                  <a:pt x="176887" y="132872"/>
                  <a:pt x="170145" y="126182"/>
                </a:cubicBezTo>
                <a:lnTo>
                  <a:pt x="121317" y="77706"/>
                </a:lnTo>
                <a:cubicBezTo>
                  <a:pt x="114577" y="71014"/>
                  <a:pt x="114577" y="60167"/>
                  <a:pt x="121317" y="53476"/>
                </a:cubicBezTo>
                <a:lnTo>
                  <a:pt x="170128" y="5017"/>
                </a:lnTo>
                <a:cubicBezTo>
                  <a:pt x="173500" y="1672"/>
                  <a:pt x="177918" y="0"/>
                  <a:pt x="182336" y="0"/>
                </a:cubicBezTo>
                <a:close/>
              </a:path>
            </a:pathLst>
          </a:custGeom>
          <a:gradFill>
            <a:gsLst>
              <a:gs pos="0">
                <a:srgbClr val="FFFFFF"/>
              </a:gs>
              <a:gs pos="80000">
                <a:srgbClr val="FFFFFF">
                  <a:alpha val="60000"/>
                </a:srgbClr>
              </a:gs>
            </a:gsLst>
            <a:lin ang="4800001" scaled="1"/>
          </a:gradFill>
          <a:ln w="10892" cap="flat">
            <a:noFill/>
            <a:prstDash val="solid"/>
            <a:miter/>
          </a:ln>
        </p:spPr>
        <p:txBody>
          <a:bodyPr rtlCol="0" anchor="ctr"/>
          <a:lstStyle/>
          <a:p>
            <a:endParaRPr lang="en-US">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
        <p:nvSpPr>
          <p:cNvPr id="71" name="图片 36" descr="343435383038363b343532323339383bd6b4d0d0cad6b6ce"/>
          <p:cNvSpPr/>
          <p:nvPr>
            <p:custDataLst>
              <p:tags r:id="rId32"/>
            </p:custDataLst>
          </p:nvPr>
        </p:nvSpPr>
        <p:spPr>
          <a:xfrm>
            <a:off x="4825981" y="3340067"/>
            <a:ext cx="222278" cy="261176"/>
          </a:xfrm>
          <a:custGeom>
            <a:avLst/>
            <a:gdLst>
              <a:gd name="connsiteX0" fmla="*/ 184120 w 220596"/>
              <a:gd name="connsiteY0" fmla="*/ -377 h 259200"/>
              <a:gd name="connsiteX1" fmla="*/ 164457 w 220596"/>
              <a:gd name="connsiteY1" fmla="*/ -377 h 259200"/>
              <a:gd name="connsiteX2" fmla="*/ 164457 w 220596"/>
              <a:gd name="connsiteY2" fmla="*/ 101921 h 259200"/>
              <a:gd name="connsiteX3" fmla="*/ 159205 w 220596"/>
              <a:gd name="connsiteY3" fmla="*/ 107173 h 259200"/>
              <a:gd name="connsiteX4" fmla="*/ 156718 w 220596"/>
              <a:gd name="connsiteY4" fmla="*/ 106547 h 259200"/>
              <a:gd name="connsiteX5" fmla="*/ 134522 w 220596"/>
              <a:gd name="connsiteY5" fmla="*/ 94611 h 259200"/>
              <a:gd name="connsiteX6" fmla="*/ 129480 w 220596"/>
              <a:gd name="connsiteY6" fmla="*/ 94648 h 259200"/>
              <a:gd name="connsiteX7" fmla="*/ 108428 w 220596"/>
              <a:gd name="connsiteY7" fmla="*/ 106364 h 259200"/>
              <a:gd name="connsiteX8" fmla="*/ 101285 w 220596"/>
              <a:gd name="connsiteY8" fmla="*/ 104329 h 259200"/>
              <a:gd name="connsiteX9" fmla="*/ 100622 w 220596"/>
              <a:gd name="connsiteY9" fmla="*/ 101775 h 259200"/>
              <a:gd name="connsiteX10" fmla="*/ 100622 w 220596"/>
              <a:gd name="connsiteY10" fmla="*/ -377 h 259200"/>
              <a:gd name="connsiteX11" fmla="*/ 26174 w 220596"/>
              <a:gd name="connsiteY11" fmla="*/ -377 h 259200"/>
              <a:gd name="connsiteX12" fmla="*/ -384 w 220596"/>
              <a:gd name="connsiteY12" fmla="*/ 26071 h 259200"/>
              <a:gd name="connsiteX13" fmla="*/ -384 w 220596"/>
              <a:gd name="connsiteY13" fmla="*/ 232368 h 259200"/>
              <a:gd name="connsiteX14" fmla="*/ 26174 w 220596"/>
              <a:gd name="connsiteY14" fmla="*/ 258823 h 259200"/>
              <a:gd name="connsiteX15" fmla="*/ 193654 w 220596"/>
              <a:gd name="connsiteY15" fmla="*/ 258823 h 259200"/>
              <a:gd name="connsiteX16" fmla="*/ 220212 w 220596"/>
              <a:gd name="connsiteY16" fmla="*/ 232367 h 259200"/>
              <a:gd name="connsiteX17" fmla="*/ 220212 w 220596"/>
              <a:gd name="connsiteY17" fmla="*/ 26070 h 259200"/>
              <a:gd name="connsiteX18" fmla="*/ 193654 w 220596"/>
              <a:gd name="connsiteY18" fmla="*/ -377 h 259200"/>
              <a:gd name="connsiteX19" fmla="*/ 184120 w 220596"/>
              <a:gd name="connsiteY19" fmla="*/ -377 h 25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20596" h="259200">
                <a:moveTo>
                  <a:pt x="184120" y="-377"/>
                </a:moveTo>
                <a:lnTo>
                  <a:pt x="164457" y="-377"/>
                </a:lnTo>
                <a:lnTo>
                  <a:pt x="164457" y="101921"/>
                </a:lnTo>
                <a:cubicBezTo>
                  <a:pt x="164457" y="104822"/>
                  <a:pt x="162106" y="107173"/>
                  <a:pt x="159205" y="107173"/>
                </a:cubicBezTo>
                <a:cubicBezTo>
                  <a:pt x="158337" y="107173"/>
                  <a:pt x="157482" y="106958"/>
                  <a:pt x="156718" y="106547"/>
                </a:cubicBezTo>
                <a:lnTo>
                  <a:pt x="134522" y="94611"/>
                </a:lnTo>
                <a:cubicBezTo>
                  <a:pt x="132945" y="93763"/>
                  <a:pt x="131045" y="93777"/>
                  <a:pt x="129480" y="94648"/>
                </a:cubicBezTo>
                <a:lnTo>
                  <a:pt x="108428" y="106364"/>
                </a:lnTo>
                <a:cubicBezTo>
                  <a:pt x="105894" y="107775"/>
                  <a:pt x="102696" y="106864"/>
                  <a:pt x="101285" y="104329"/>
                </a:cubicBezTo>
                <a:cubicBezTo>
                  <a:pt x="100850" y="103548"/>
                  <a:pt x="100622" y="102669"/>
                  <a:pt x="100622" y="101775"/>
                </a:cubicBezTo>
                <a:lnTo>
                  <a:pt x="100622" y="-377"/>
                </a:lnTo>
                <a:lnTo>
                  <a:pt x="26174" y="-377"/>
                </a:lnTo>
                <a:cubicBezTo>
                  <a:pt x="11510" y="-377"/>
                  <a:pt x="-379" y="11462"/>
                  <a:pt x="-384" y="26071"/>
                </a:cubicBezTo>
                <a:lnTo>
                  <a:pt x="-384" y="232368"/>
                </a:lnTo>
                <a:cubicBezTo>
                  <a:pt x="-384" y="246979"/>
                  <a:pt x="11506" y="258823"/>
                  <a:pt x="26174" y="258823"/>
                </a:cubicBezTo>
                <a:lnTo>
                  <a:pt x="193654" y="258823"/>
                </a:lnTo>
                <a:cubicBezTo>
                  <a:pt x="208322" y="258823"/>
                  <a:pt x="220212" y="246979"/>
                  <a:pt x="220212" y="232367"/>
                </a:cubicBezTo>
                <a:lnTo>
                  <a:pt x="220212" y="26070"/>
                </a:lnTo>
                <a:cubicBezTo>
                  <a:pt x="220207" y="11462"/>
                  <a:pt x="208318" y="-377"/>
                  <a:pt x="193654" y="-377"/>
                </a:cubicBezTo>
                <a:lnTo>
                  <a:pt x="184120" y="-377"/>
                </a:lnTo>
                <a:close/>
              </a:path>
            </a:pathLst>
          </a:custGeom>
          <a:gradFill>
            <a:gsLst>
              <a:gs pos="0">
                <a:srgbClr val="FFFFFF"/>
              </a:gs>
              <a:gs pos="80000">
                <a:srgbClr val="FFFFFF">
                  <a:alpha val="60000"/>
                </a:srgbClr>
              </a:gs>
            </a:gsLst>
            <a:lin ang="4800001" scaled="1"/>
          </a:gradFill>
          <a:ln w="405" cap="flat">
            <a:noFill/>
            <a:prstDash val="solid"/>
            <a:miter/>
          </a:ln>
        </p:spPr>
        <p:txBody>
          <a:bodyPr rtlCol="0" anchor="ctr"/>
          <a:lstStyle/>
          <a:p>
            <a:endParaRPr lang="en-US">
              <a:solidFill>
                <a:schemeClr val="tx1"/>
              </a:solidFill>
              <a:latin typeface="Times New Roman Regular" panose="02020503050405090304" charset="0"/>
              <a:cs typeface="Times New Roman Regular" panose="02020503050405090304" charset="0"/>
              <a:sym typeface="Arial" panose="020B0604020202090204" pitchFamily="34" charset="0"/>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290955" y="340360"/>
            <a:ext cx="10117455" cy="1198880"/>
          </a:xfrm>
          <a:prstGeom prst="rect">
            <a:avLst/>
          </a:prstGeom>
        </p:spPr>
        <p:txBody>
          <a:bodyPr wrap="square">
            <a:spAutoFit/>
          </a:bodyPr>
          <a:lstStyle/>
          <a:p>
            <a:pPr algn="ctr" defTabSz="457200"/>
            <a:r>
              <a:rPr lang="en-GB" sz="3600" b="1">
                <a:latin typeface="Times New Roman Regular" panose="02020503050405090304" charset="0"/>
                <a:ea typeface="Times New Roman" panose="02020503050405090304"/>
                <a:cs typeface="Times New Roman Regular" panose="02020503050405090304" charset="0"/>
              </a:rPr>
              <a:t>Theories of Ageing: Competing Perspectives on Independence</a:t>
            </a:r>
          </a:p>
        </p:txBody>
      </p:sp>
      <p:sp>
        <p:nvSpPr>
          <p:cNvPr id="30" name="矩形: 圆角 29"/>
          <p:cNvSpPr/>
          <p:nvPr>
            <p:custDataLst>
              <p:tags r:id="rId2"/>
            </p:custDataLst>
          </p:nvPr>
        </p:nvSpPr>
        <p:spPr>
          <a:xfrm>
            <a:off x="889384" y="2100249"/>
            <a:ext cx="3156735" cy="1872642"/>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2" tIns="288290" rIns="460012" bIns="154805"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 Engagement supports wellbeing; limitation: assumes activity is universally desirable (Foster and Walker, 2021).</a:t>
            </a:r>
          </a:p>
        </p:txBody>
      </p:sp>
      <p:sp>
        <p:nvSpPr>
          <p:cNvPr id="15" name="标题"/>
          <p:cNvSpPr/>
          <p:nvPr>
            <p:custDataLst>
              <p:tags r:id="rId3"/>
            </p:custDataLst>
          </p:nvPr>
        </p:nvSpPr>
        <p:spPr>
          <a:xfrm>
            <a:off x="1239497" y="1788050"/>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sz="2400" dirty="0">
                <a:ln>
                  <a:noFill/>
                </a:ln>
                <a:solidFill>
                  <a:srgbClr val="262626"/>
                </a:solidFill>
                <a:effectLst/>
                <a:latin typeface="Times New Roman Regular" panose="02020503050405090304" charset="0"/>
                <a:cs typeface="Times New Roman Regular" panose="02020503050405090304" charset="0"/>
                <a:sym typeface="+mn-ea"/>
              </a:rPr>
              <a:t>Activity Theory </a:t>
            </a:r>
            <a:endParaRPr lang="en-US" sz="2400"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
        <p:nvSpPr>
          <p:cNvPr id="16" name="矩形: 圆角 1"/>
          <p:cNvSpPr/>
          <p:nvPr>
            <p:custDataLst>
              <p:tags r:id="rId4"/>
            </p:custDataLst>
          </p:nvPr>
        </p:nvSpPr>
        <p:spPr>
          <a:xfrm>
            <a:off x="4384011" y="2100249"/>
            <a:ext cx="3156735" cy="1872642"/>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2" tIns="288290" rIns="460012" bIns="154805"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Withdrawal may accompany ageing; limitation: can normalise exclusion (Zingmark et al., 2021).</a:t>
            </a:r>
          </a:p>
        </p:txBody>
      </p:sp>
      <p:sp>
        <p:nvSpPr>
          <p:cNvPr id="17" name="标题"/>
          <p:cNvSpPr/>
          <p:nvPr>
            <p:custDataLst>
              <p:tags r:id="rId5"/>
            </p:custDataLst>
          </p:nvPr>
        </p:nvSpPr>
        <p:spPr>
          <a:xfrm>
            <a:off x="4728201" y="1788050"/>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dirty="0">
                <a:ln>
                  <a:noFill/>
                </a:ln>
                <a:solidFill>
                  <a:srgbClr val="262626"/>
                </a:solidFill>
                <a:effectLst/>
                <a:latin typeface="Times New Roman Regular" panose="02020503050405090304" charset="0"/>
                <a:cs typeface="Times New Roman Regular" panose="02020503050405090304" charset="0"/>
                <a:sym typeface="+mn-ea"/>
              </a:rPr>
              <a:t>Disengagement Theory </a:t>
            </a:r>
            <a:endParaRPr lang="en-US"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
        <p:nvSpPr>
          <p:cNvPr id="20" name="矩形: 圆角 11"/>
          <p:cNvSpPr/>
          <p:nvPr>
            <p:custDataLst>
              <p:tags r:id="rId6"/>
            </p:custDataLst>
          </p:nvPr>
        </p:nvSpPr>
        <p:spPr>
          <a:xfrm>
            <a:off x="7815937" y="2100198"/>
            <a:ext cx="3156816" cy="1872866"/>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2" tIns="288290" rIns="460012" bIns="154805"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Maintaining identities, relationships and routines supports adaptation; useful for personalised care.</a:t>
            </a:r>
          </a:p>
        </p:txBody>
      </p:sp>
      <p:sp>
        <p:nvSpPr>
          <p:cNvPr id="23" name="标题"/>
          <p:cNvSpPr/>
          <p:nvPr>
            <p:custDataLst>
              <p:tags r:id="rId7"/>
            </p:custDataLst>
          </p:nvPr>
        </p:nvSpPr>
        <p:spPr>
          <a:xfrm>
            <a:off x="8160032" y="1788050"/>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Autofit/>
          </a:bodyPr>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sz="2000" dirty="0">
                <a:ln>
                  <a:noFill/>
                </a:ln>
                <a:solidFill>
                  <a:srgbClr val="262626"/>
                </a:solidFill>
                <a:effectLst/>
                <a:latin typeface="Times New Roman Regular" panose="02020503050405090304" charset="0"/>
                <a:cs typeface="Times New Roman Regular" panose="02020503050405090304" charset="0"/>
                <a:sym typeface="+mn-ea"/>
              </a:rPr>
              <a:t>Continuity Theory </a:t>
            </a:r>
            <a:endParaRPr lang="en-US" sz="2000"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
        <p:nvSpPr>
          <p:cNvPr id="27" name="矩形: 圆角 17"/>
          <p:cNvSpPr/>
          <p:nvPr>
            <p:custDataLst>
              <p:tags r:id="rId8"/>
            </p:custDataLst>
          </p:nvPr>
        </p:nvSpPr>
        <p:spPr>
          <a:xfrm>
            <a:off x="885279" y="4518409"/>
            <a:ext cx="3156816" cy="1872866"/>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2" tIns="288290" rIns="460012" bIns="155228"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 Ageing reflects accumulated experiences and social contexts; challenges one-size-fits-all assumptions.</a:t>
            </a:r>
          </a:p>
        </p:txBody>
      </p:sp>
      <p:sp>
        <p:nvSpPr>
          <p:cNvPr id="28" name="标题"/>
          <p:cNvSpPr/>
          <p:nvPr>
            <p:custDataLst>
              <p:tags r:id="rId9"/>
            </p:custDataLst>
          </p:nvPr>
        </p:nvSpPr>
        <p:spPr>
          <a:xfrm>
            <a:off x="1234758" y="4215153"/>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dirty="0">
                <a:ln>
                  <a:noFill/>
                </a:ln>
                <a:solidFill>
                  <a:srgbClr val="262626"/>
                </a:solidFill>
                <a:effectLst/>
                <a:latin typeface="Times New Roman Regular" panose="02020503050405090304" charset="0"/>
                <a:cs typeface="Times New Roman Regular" panose="02020503050405090304" charset="0"/>
                <a:sym typeface="+mn-ea"/>
              </a:rPr>
              <a:t>Life-Course Perspective</a:t>
            </a:r>
            <a:endParaRPr lang="en-US"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
        <p:nvSpPr>
          <p:cNvPr id="29" name="矩形: 圆角 20"/>
          <p:cNvSpPr/>
          <p:nvPr>
            <p:custDataLst>
              <p:tags r:id="rId10"/>
            </p:custDataLst>
          </p:nvPr>
        </p:nvSpPr>
        <p:spPr>
          <a:xfrm>
            <a:off x="4317068" y="4518467"/>
            <a:ext cx="3156735" cy="1872642"/>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2" tIns="288290" rIns="460012" bIns="155228"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Theories explain pathways, but none alone captures diverse ageing (Menassa et al., 2023).</a:t>
            </a:r>
          </a:p>
        </p:txBody>
      </p:sp>
      <p:sp>
        <p:nvSpPr>
          <p:cNvPr id="31" name="标题"/>
          <p:cNvSpPr/>
          <p:nvPr>
            <p:custDataLst>
              <p:tags r:id="rId11"/>
            </p:custDataLst>
          </p:nvPr>
        </p:nvSpPr>
        <p:spPr>
          <a:xfrm>
            <a:off x="4666590" y="4215153"/>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sz="2400" dirty="0">
                <a:ln>
                  <a:noFill/>
                </a:ln>
                <a:solidFill>
                  <a:srgbClr val="262626"/>
                </a:solidFill>
                <a:effectLst/>
                <a:latin typeface="Times New Roman Regular" panose="02020503050405090304" charset="0"/>
                <a:cs typeface="Times New Roman Regular" panose="02020503050405090304" charset="0"/>
                <a:sym typeface="+mn-ea"/>
              </a:rPr>
              <a:t>Critical lens </a:t>
            </a:r>
            <a:endParaRPr lang="en-US" sz="2400"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
        <p:nvSpPr>
          <p:cNvPr id="32" name="矩形: 圆角 2"/>
          <p:cNvSpPr/>
          <p:nvPr>
            <p:custDataLst>
              <p:tags r:id="rId12"/>
            </p:custDataLst>
          </p:nvPr>
        </p:nvSpPr>
        <p:spPr>
          <a:xfrm>
            <a:off x="7809918" y="4518467"/>
            <a:ext cx="3156735" cy="1872642"/>
          </a:xfrm>
          <a:prstGeom prst="roundRect">
            <a:avLst>
              <a:gd name="adj" fmla="val 6098"/>
            </a:avLst>
          </a:prstGeom>
          <a:solidFill>
            <a:srgbClr val="FFFFFF"/>
          </a:solidFill>
          <a:ln>
            <a:solidFill>
              <a:schemeClr val="accent2">
                <a:alpha val="4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460011" tIns="288290" rIns="460013" bIns="155228" numCol="1" spcCol="0" rtlCol="0" fromWordArt="0" anchor="ctr" anchorCtr="0" forceAA="0" compatLnSpc="1"/>
          <a:lstStyle/>
          <a:p>
            <a:pPr marL="0" algn="ctr" rtl="0" eaLnBrk="1" hangingPunct="1">
              <a:lnSpc>
                <a:spcPct val="150000"/>
              </a:lnSpc>
              <a:spcBef>
                <a:spcPts val="0"/>
              </a:spcBef>
              <a:spcAft>
                <a:spcPts val="0"/>
              </a:spcAft>
            </a:pPr>
            <a:r>
              <a:rPr lang="en-US" sz="1400" kern="1200" dirty="0">
                <a:ln>
                  <a:noFill/>
                </a:ln>
                <a:solidFill>
                  <a:srgbClr val="262626"/>
                </a:solidFill>
                <a:effectLst/>
                <a:latin typeface="Times New Roman Regular" panose="02020503050405090304" charset="0"/>
                <a:cs typeface="Times New Roman Regular" panose="02020503050405090304" charset="0"/>
                <a:sym typeface="+mn-ea"/>
              </a:rPr>
              <a:t> Use theory to evaluate autonomy, participation and support, not describe ageing.</a:t>
            </a:r>
          </a:p>
        </p:txBody>
      </p:sp>
      <p:sp>
        <p:nvSpPr>
          <p:cNvPr id="33" name="标题"/>
          <p:cNvSpPr/>
          <p:nvPr>
            <p:custDataLst>
              <p:tags r:id="rId13"/>
            </p:custDataLst>
          </p:nvPr>
        </p:nvSpPr>
        <p:spPr>
          <a:xfrm>
            <a:off x="8154108" y="4215153"/>
            <a:ext cx="2469031" cy="606320"/>
          </a:xfrm>
          <a:prstGeom prst="roundRect">
            <a:avLst>
              <a:gd name="adj" fmla="val 50000"/>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Autofit/>
          </a:bodyPr>
          <a:lstStyle>
            <a:defPPr>
              <a:defRPr lang="en-US">
                <a:latin typeface="+mj-lt"/>
              </a:defRPr>
            </a:defPPr>
            <a:lvl1pPr marL="0" algn="l" defTabSz="914400" rtl="0" eaLnBrk="1" latinLnBrk="0" hangingPunct="1">
              <a:defRPr sz="1800" kern="1200">
                <a:solidFill>
                  <a:schemeClr val="lt1"/>
                </a:solidFill>
                <a:latin typeface="+mj-lt"/>
              </a:defRPr>
            </a:lvl1pPr>
            <a:lvl2pPr marL="457200" algn="l" defTabSz="914400" rtl="0" eaLnBrk="1" latinLnBrk="0" hangingPunct="1">
              <a:defRPr sz="1800" kern="1200">
                <a:solidFill>
                  <a:schemeClr val="lt1"/>
                </a:solidFill>
                <a:latin typeface="+mj-lt"/>
              </a:defRPr>
            </a:lvl2pPr>
            <a:lvl3pPr marL="914400" algn="l" defTabSz="914400" rtl="0" eaLnBrk="1" latinLnBrk="0" hangingPunct="1">
              <a:defRPr sz="1800" kern="1200">
                <a:solidFill>
                  <a:schemeClr val="lt1"/>
                </a:solidFill>
                <a:latin typeface="+mj-lt"/>
              </a:defRPr>
            </a:lvl3pPr>
            <a:lvl4pPr marL="1371600" algn="l" defTabSz="914400" rtl="0" eaLnBrk="1" latinLnBrk="0" hangingPunct="1">
              <a:defRPr sz="1800" kern="1200">
                <a:solidFill>
                  <a:schemeClr val="lt1"/>
                </a:solidFill>
                <a:latin typeface="+mj-lt"/>
              </a:defRPr>
            </a:lvl4pPr>
            <a:lvl5pPr marL="1828800" algn="l" defTabSz="914400" rtl="0" eaLnBrk="1" latinLnBrk="0" hangingPunct="1">
              <a:defRPr sz="1800" kern="1200">
                <a:solidFill>
                  <a:schemeClr val="lt1"/>
                </a:solidFill>
                <a:latin typeface="+mj-lt"/>
              </a:defRPr>
            </a:lvl5pPr>
            <a:lvl6pPr marL="2286000" algn="l" defTabSz="914400" rtl="0" eaLnBrk="1" latinLnBrk="0" hangingPunct="1">
              <a:defRPr sz="1800" kern="1200">
                <a:solidFill>
                  <a:schemeClr val="lt1"/>
                </a:solidFill>
                <a:latin typeface="+mj-lt"/>
              </a:defRPr>
            </a:lvl6pPr>
            <a:lvl7pPr marL="2743200" algn="l" defTabSz="914400" rtl="0" eaLnBrk="1" latinLnBrk="0" hangingPunct="1">
              <a:defRPr sz="1800" kern="1200">
                <a:solidFill>
                  <a:schemeClr val="lt1"/>
                </a:solidFill>
                <a:latin typeface="+mj-lt"/>
              </a:defRPr>
            </a:lvl7pPr>
            <a:lvl8pPr marL="3200400" algn="l" defTabSz="914400" rtl="0" eaLnBrk="1" latinLnBrk="0" hangingPunct="1">
              <a:defRPr sz="1800" kern="1200">
                <a:solidFill>
                  <a:schemeClr val="lt1"/>
                </a:solidFill>
                <a:latin typeface="+mj-lt"/>
              </a:defRPr>
            </a:lvl8pPr>
            <a:lvl9pPr marL="3657600" algn="l" defTabSz="914400" rtl="0" eaLnBrk="1" latinLnBrk="0" hangingPunct="1">
              <a:defRPr sz="1800" kern="1200">
                <a:solidFill>
                  <a:schemeClr val="lt1"/>
                </a:solidFill>
                <a:latin typeface="+mj-lt"/>
              </a:defRPr>
            </a:lvl9pPr>
          </a:lstStyle>
          <a:p>
            <a:pPr algn="ctr">
              <a:spcBef>
                <a:spcPct val="0"/>
              </a:spcBef>
              <a:spcAft>
                <a:spcPct val="0"/>
              </a:spcAft>
            </a:pPr>
            <a:r>
              <a:rPr lang="en-US" sz="2400" dirty="0">
                <a:ln>
                  <a:noFill/>
                </a:ln>
                <a:solidFill>
                  <a:srgbClr val="262626"/>
                </a:solidFill>
                <a:effectLst/>
                <a:latin typeface="Times New Roman Regular" panose="02020503050405090304" charset="0"/>
                <a:cs typeface="Times New Roman Regular" panose="02020503050405090304" charset="0"/>
                <a:sym typeface="+mn-ea"/>
              </a:rPr>
              <a:t>Care implication</a:t>
            </a:r>
            <a:endParaRPr lang="en-US" sz="2400" b="1" dirty="0">
              <a:ln>
                <a:noFill/>
              </a:ln>
              <a:solidFill>
                <a:srgbClr val="262626"/>
              </a:solidFill>
              <a:effectLst/>
              <a:uFillTx/>
              <a:latin typeface="Times New Roman Regular" panose="02020503050405090304" charset="0"/>
              <a:cs typeface="Times New Roman Regular" panose="02020503050405090304" charset="0"/>
              <a:sym typeface="+mn-ea"/>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702945" y="399415"/>
            <a:ext cx="10908030" cy="583565"/>
          </a:xfrm>
          <a:prstGeom prst="rect">
            <a:avLst/>
          </a:prstGeom>
        </p:spPr>
        <p:txBody>
          <a:bodyPr wrap="square">
            <a:spAutoFit/>
          </a:bodyPr>
          <a:lstStyle/>
          <a:p>
            <a:pPr defTabSz="457200"/>
            <a:r>
              <a:rPr lang="en-GB" sz="3200" b="1">
                <a:latin typeface="Times New Roman Regular" panose="02020503050405090304" charset="0"/>
                <a:ea typeface="Times New Roman" panose="02020503050405090304"/>
                <a:cs typeface="Times New Roman Regular" panose="02020503050405090304" charset="0"/>
              </a:rPr>
              <a:t>Policy, Legislation and the Right to Empowerment</a:t>
            </a:r>
          </a:p>
        </p:txBody>
      </p:sp>
      <p:sp>
        <p:nvSpPr>
          <p:cNvPr id="29" name="对象1"/>
          <p:cNvSpPr/>
          <p:nvPr>
            <p:custDataLst>
              <p:tags r:id="rId2"/>
            </p:custDataLst>
          </p:nvPr>
        </p:nvSpPr>
        <p:spPr>
          <a:xfrm>
            <a:off x="7000982" y="2287383"/>
            <a:ext cx="4672289" cy="432445"/>
          </a:xfrm>
          <a:custGeom>
            <a:avLst/>
            <a:gdLst/>
            <a:ahLst/>
            <a:cxnLst/>
            <a:rect l="l" t="t" r="r" b="b"/>
            <a:pathLst>
              <a:path w="4544568" h="420624">
                <a:moveTo>
                  <a:pt x="1371600" y="0"/>
                </a:moveTo>
                <a:lnTo>
                  <a:pt x="1389888" y="0"/>
                </a:lnTo>
                <a:lnTo>
                  <a:pt x="1389888" y="27432"/>
                </a:lnTo>
                <a:lnTo>
                  <a:pt x="1389888" y="27432"/>
                </a:lnTo>
                <a:lnTo>
                  <a:pt x="1380744" y="27432"/>
                </a:lnTo>
                <a:lnTo>
                  <a:pt x="1362456" y="18288"/>
                </a:lnTo>
                <a:lnTo>
                  <a:pt x="1371600" y="0"/>
                </a:lnTo>
                <a:moveTo>
                  <a:pt x="1444752" y="27432"/>
                </a:moveTo>
                <a:lnTo>
                  <a:pt x="1417320" y="27432"/>
                </a:lnTo>
                <a:lnTo>
                  <a:pt x="1417320" y="0"/>
                </a:lnTo>
                <a:lnTo>
                  <a:pt x="1444752" y="0"/>
                </a:lnTo>
                <a:lnTo>
                  <a:pt x="1444752" y="27432"/>
                </a:lnTo>
                <a:moveTo>
                  <a:pt x="1490472" y="27432"/>
                </a:moveTo>
                <a:lnTo>
                  <a:pt x="1463040" y="27432"/>
                </a:lnTo>
                <a:lnTo>
                  <a:pt x="1463040" y="0"/>
                </a:lnTo>
                <a:lnTo>
                  <a:pt x="1490472" y="0"/>
                </a:lnTo>
                <a:lnTo>
                  <a:pt x="1490472" y="27432"/>
                </a:lnTo>
                <a:moveTo>
                  <a:pt x="1545336" y="27432"/>
                </a:moveTo>
                <a:lnTo>
                  <a:pt x="1517904" y="27432"/>
                </a:lnTo>
                <a:lnTo>
                  <a:pt x="1517904" y="0"/>
                </a:lnTo>
                <a:lnTo>
                  <a:pt x="1545336" y="0"/>
                </a:lnTo>
                <a:lnTo>
                  <a:pt x="1545336" y="27432"/>
                </a:lnTo>
                <a:moveTo>
                  <a:pt x="1591056" y="27432"/>
                </a:moveTo>
                <a:lnTo>
                  <a:pt x="1572768" y="27432"/>
                </a:lnTo>
                <a:lnTo>
                  <a:pt x="1572768" y="0"/>
                </a:lnTo>
                <a:lnTo>
                  <a:pt x="1591056" y="0"/>
                </a:lnTo>
                <a:lnTo>
                  <a:pt x="1591056" y="27432"/>
                </a:lnTo>
                <a:moveTo>
                  <a:pt x="1645920" y="27432"/>
                </a:moveTo>
                <a:lnTo>
                  <a:pt x="1618488" y="27432"/>
                </a:lnTo>
                <a:lnTo>
                  <a:pt x="1618488" y="0"/>
                </a:lnTo>
                <a:lnTo>
                  <a:pt x="1645920" y="0"/>
                </a:lnTo>
                <a:lnTo>
                  <a:pt x="1645920" y="27432"/>
                </a:lnTo>
                <a:moveTo>
                  <a:pt x="1700784" y="27432"/>
                </a:moveTo>
                <a:lnTo>
                  <a:pt x="1673352" y="27432"/>
                </a:lnTo>
                <a:lnTo>
                  <a:pt x="1673352" y="0"/>
                </a:lnTo>
                <a:lnTo>
                  <a:pt x="1700784" y="0"/>
                </a:lnTo>
                <a:lnTo>
                  <a:pt x="1700784" y="27432"/>
                </a:lnTo>
                <a:moveTo>
                  <a:pt x="1746504" y="27432"/>
                </a:moveTo>
                <a:lnTo>
                  <a:pt x="1719072" y="27432"/>
                </a:lnTo>
                <a:lnTo>
                  <a:pt x="1719072" y="0"/>
                </a:lnTo>
                <a:lnTo>
                  <a:pt x="1746504" y="0"/>
                </a:lnTo>
                <a:lnTo>
                  <a:pt x="1746504" y="27432"/>
                </a:lnTo>
                <a:moveTo>
                  <a:pt x="1801368" y="27432"/>
                </a:moveTo>
                <a:lnTo>
                  <a:pt x="1773936" y="27432"/>
                </a:lnTo>
                <a:lnTo>
                  <a:pt x="1773936" y="0"/>
                </a:lnTo>
                <a:lnTo>
                  <a:pt x="1801368" y="0"/>
                </a:lnTo>
                <a:lnTo>
                  <a:pt x="1801368" y="27432"/>
                </a:lnTo>
                <a:moveTo>
                  <a:pt x="1847088" y="27432"/>
                </a:moveTo>
                <a:lnTo>
                  <a:pt x="1828800" y="27432"/>
                </a:lnTo>
                <a:lnTo>
                  <a:pt x="1828800" y="0"/>
                </a:lnTo>
                <a:lnTo>
                  <a:pt x="1847088" y="0"/>
                </a:lnTo>
                <a:lnTo>
                  <a:pt x="1847088" y="27432"/>
                </a:lnTo>
                <a:moveTo>
                  <a:pt x="1901952" y="27432"/>
                </a:moveTo>
                <a:lnTo>
                  <a:pt x="1874520" y="27432"/>
                </a:lnTo>
                <a:lnTo>
                  <a:pt x="1874520" y="0"/>
                </a:lnTo>
                <a:lnTo>
                  <a:pt x="1901952" y="0"/>
                </a:lnTo>
                <a:lnTo>
                  <a:pt x="1901952" y="27432"/>
                </a:lnTo>
                <a:moveTo>
                  <a:pt x="1956816" y="27432"/>
                </a:moveTo>
                <a:lnTo>
                  <a:pt x="1929384" y="27432"/>
                </a:lnTo>
                <a:lnTo>
                  <a:pt x="1929384" y="0"/>
                </a:lnTo>
                <a:lnTo>
                  <a:pt x="1956816" y="0"/>
                </a:lnTo>
                <a:lnTo>
                  <a:pt x="1956816" y="27432"/>
                </a:lnTo>
                <a:moveTo>
                  <a:pt x="2002536" y="27432"/>
                </a:moveTo>
                <a:lnTo>
                  <a:pt x="1975104" y="27432"/>
                </a:lnTo>
                <a:lnTo>
                  <a:pt x="1975104" y="0"/>
                </a:lnTo>
                <a:lnTo>
                  <a:pt x="2002536" y="0"/>
                </a:lnTo>
                <a:lnTo>
                  <a:pt x="2002536" y="27432"/>
                </a:lnTo>
                <a:moveTo>
                  <a:pt x="2057400" y="27432"/>
                </a:moveTo>
                <a:lnTo>
                  <a:pt x="2029968" y="27432"/>
                </a:lnTo>
                <a:lnTo>
                  <a:pt x="2029968" y="0"/>
                </a:lnTo>
                <a:lnTo>
                  <a:pt x="2057400" y="0"/>
                </a:lnTo>
                <a:lnTo>
                  <a:pt x="2057400" y="27432"/>
                </a:lnTo>
                <a:moveTo>
                  <a:pt x="2103120" y="27432"/>
                </a:moveTo>
                <a:lnTo>
                  <a:pt x="2084832" y="27432"/>
                </a:lnTo>
                <a:lnTo>
                  <a:pt x="2084832" y="0"/>
                </a:lnTo>
                <a:lnTo>
                  <a:pt x="2103120" y="0"/>
                </a:lnTo>
                <a:lnTo>
                  <a:pt x="2103120" y="27432"/>
                </a:lnTo>
                <a:moveTo>
                  <a:pt x="2157984" y="27432"/>
                </a:moveTo>
                <a:lnTo>
                  <a:pt x="2130552" y="27432"/>
                </a:lnTo>
                <a:lnTo>
                  <a:pt x="2130552" y="0"/>
                </a:lnTo>
                <a:lnTo>
                  <a:pt x="2157984" y="0"/>
                </a:lnTo>
                <a:lnTo>
                  <a:pt x="2157984" y="27432"/>
                </a:lnTo>
                <a:moveTo>
                  <a:pt x="2212848" y="27432"/>
                </a:moveTo>
                <a:lnTo>
                  <a:pt x="2185416" y="27432"/>
                </a:lnTo>
                <a:lnTo>
                  <a:pt x="2185416" y="0"/>
                </a:lnTo>
                <a:lnTo>
                  <a:pt x="2212848" y="0"/>
                </a:lnTo>
                <a:lnTo>
                  <a:pt x="2212848" y="27432"/>
                </a:lnTo>
                <a:moveTo>
                  <a:pt x="2258568" y="27432"/>
                </a:moveTo>
                <a:lnTo>
                  <a:pt x="2231136" y="27432"/>
                </a:lnTo>
                <a:lnTo>
                  <a:pt x="2231136" y="0"/>
                </a:lnTo>
                <a:lnTo>
                  <a:pt x="2258568" y="0"/>
                </a:lnTo>
                <a:lnTo>
                  <a:pt x="2258568" y="27432"/>
                </a:lnTo>
                <a:moveTo>
                  <a:pt x="2313432" y="27432"/>
                </a:moveTo>
                <a:lnTo>
                  <a:pt x="2286000" y="27432"/>
                </a:lnTo>
                <a:lnTo>
                  <a:pt x="2286000" y="0"/>
                </a:lnTo>
                <a:lnTo>
                  <a:pt x="2313432" y="0"/>
                </a:lnTo>
                <a:lnTo>
                  <a:pt x="2313432" y="27432"/>
                </a:lnTo>
                <a:moveTo>
                  <a:pt x="2359152" y="27432"/>
                </a:moveTo>
                <a:lnTo>
                  <a:pt x="2331720" y="27432"/>
                </a:lnTo>
                <a:lnTo>
                  <a:pt x="2331720" y="0"/>
                </a:lnTo>
                <a:lnTo>
                  <a:pt x="2359152" y="0"/>
                </a:lnTo>
                <a:lnTo>
                  <a:pt x="2359152" y="27432"/>
                </a:lnTo>
                <a:moveTo>
                  <a:pt x="2414016" y="27432"/>
                </a:moveTo>
                <a:lnTo>
                  <a:pt x="2386584" y="27432"/>
                </a:lnTo>
                <a:lnTo>
                  <a:pt x="2386584" y="0"/>
                </a:lnTo>
                <a:lnTo>
                  <a:pt x="2414016" y="0"/>
                </a:lnTo>
                <a:lnTo>
                  <a:pt x="2414016" y="27432"/>
                </a:lnTo>
                <a:moveTo>
                  <a:pt x="2459736" y="27432"/>
                </a:moveTo>
                <a:lnTo>
                  <a:pt x="2441448" y="27432"/>
                </a:lnTo>
                <a:lnTo>
                  <a:pt x="2441448" y="0"/>
                </a:lnTo>
                <a:lnTo>
                  <a:pt x="2459736" y="0"/>
                </a:lnTo>
                <a:lnTo>
                  <a:pt x="2459736" y="27432"/>
                </a:lnTo>
                <a:moveTo>
                  <a:pt x="2514600" y="27432"/>
                </a:moveTo>
                <a:lnTo>
                  <a:pt x="2487168" y="27432"/>
                </a:lnTo>
                <a:lnTo>
                  <a:pt x="2487168" y="0"/>
                </a:lnTo>
                <a:lnTo>
                  <a:pt x="2514600" y="0"/>
                </a:lnTo>
                <a:lnTo>
                  <a:pt x="2514600" y="27432"/>
                </a:lnTo>
                <a:moveTo>
                  <a:pt x="2569464" y="27432"/>
                </a:moveTo>
                <a:lnTo>
                  <a:pt x="2542032" y="27432"/>
                </a:lnTo>
                <a:lnTo>
                  <a:pt x="2542032" y="0"/>
                </a:lnTo>
                <a:lnTo>
                  <a:pt x="2569464" y="0"/>
                </a:lnTo>
                <a:lnTo>
                  <a:pt x="2569464" y="27432"/>
                </a:lnTo>
                <a:moveTo>
                  <a:pt x="2615184" y="27432"/>
                </a:moveTo>
                <a:lnTo>
                  <a:pt x="2587752" y="27432"/>
                </a:lnTo>
                <a:lnTo>
                  <a:pt x="2587752" y="0"/>
                </a:lnTo>
                <a:lnTo>
                  <a:pt x="2615184" y="0"/>
                </a:lnTo>
                <a:lnTo>
                  <a:pt x="2615184" y="27432"/>
                </a:lnTo>
                <a:moveTo>
                  <a:pt x="2670048" y="27432"/>
                </a:moveTo>
                <a:lnTo>
                  <a:pt x="2642616" y="27432"/>
                </a:lnTo>
                <a:lnTo>
                  <a:pt x="2642616" y="0"/>
                </a:lnTo>
                <a:lnTo>
                  <a:pt x="2670048" y="0"/>
                </a:lnTo>
                <a:lnTo>
                  <a:pt x="2670048" y="27432"/>
                </a:lnTo>
                <a:moveTo>
                  <a:pt x="2715768" y="27432"/>
                </a:moveTo>
                <a:lnTo>
                  <a:pt x="2697480" y="27432"/>
                </a:lnTo>
                <a:lnTo>
                  <a:pt x="2697480" y="0"/>
                </a:lnTo>
                <a:lnTo>
                  <a:pt x="2715768" y="0"/>
                </a:lnTo>
                <a:lnTo>
                  <a:pt x="2715768" y="27432"/>
                </a:lnTo>
                <a:moveTo>
                  <a:pt x="2770632" y="27432"/>
                </a:moveTo>
                <a:lnTo>
                  <a:pt x="2743200" y="27432"/>
                </a:lnTo>
                <a:lnTo>
                  <a:pt x="2743200" y="0"/>
                </a:lnTo>
                <a:lnTo>
                  <a:pt x="2770632" y="0"/>
                </a:lnTo>
                <a:lnTo>
                  <a:pt x="2770632" y="27432"/>
                </a:lnTo>
                <a:moveTo>
                  <a:pt x="2825496" y="27432"/>
                </a:moveTo>
                <a:lnTo>
                  <a:pt x="2798064" y="27432"/>
                </a:lnTo>
                <a:lnTo>
                  <a:pt x="2798064" y="0"/>
                </a:lnTo>
                <a:lnTo>
                  <a:pt x="2825496" y="0"/>
                </a:lnTo>
                <a:lnTo>
                  <a:pt x="2825496" y="27432"/>
                </a:lnTo>
                <a:moveTo>
                  <a:pt x="2871216" y="27432"/>
                </a:moveTo>
                <a:lnTo>
                  <a:pt x="2843784" y="27432"/>
                </a:lnTo>
                <a:lnTo>
                  <a:pt x="2843784" y="0"/>
                </a:lnTo>
                <a:lnTo>
                  <a:pt x="2871216" y="0"/>
                </a:lnTo>
                <a:lnTo>
                  <a:pt x="2871216" y="27432"/>
                </a:lnTo>
                <a:moveTo>
                  <a:pt x="2926080" y="27432"/>
                </a:moveTo>
                <a:lnTo>
                  <a:pt x="2898648" y="27432"/>
                </a:lnTo>
                <a:lnTo>
                  <a:pt x="2898648" y="0"/>
                </a:lnTo>
                <a:lnTo>
                  <a:pt x="2926080" y="0"/>
                </a:lnTo>
                <a:lnTo>
                  <a:pt x="2926080" y="27432"/>
                </a:lnTo>
                <a:moveTo>
                  <a:pt x="2971800" y="27432"/>
                </a:moveTo>
                <a:lnTo>
                  <a:pt x="2953512" y="27432"/>
                </a:lnTo>
                <a:lnTo>
                  <a:pt x="2953512" y="0"/>
                </a:lnTo>
                <a:lnTo>
                  <a:pt x="2971800" y="0"/>
                </a:lnTo>
                <a:lnTo>
                  <a:pt x="2971800" y="27432"/>
                </a:lnTo>
                <a:moveTo>
                  <a:pt x="3026664" y="27432"/>
                </a:moveTo>
                <a:lnTo>
                  <a:pt x="2999232" y="27432"/>
                </a:lnTo>
                <a:lnTo>
                  <a:pt x="2999232" y="0"/>
                </a:lnTo>
                <a:lnTo>
                  <a:pt x="3026664" y="0"/>
                </a:lnTo>
                <a:lnTo>
                  <a:pt x="3026664" y="27432"/>
                </a:lnTo>
                <a:moveTo>
                  <a:pt x="3081528" y="27432"/>
                </a:moveTo>
                <a:lnTo>
                  <a:pt x="3054096" y="27432"/>
                </a:lnTo>
                <a:lnTo>
                  <a:pt x="3054096" y="0"/>
                </a:lnTo>
                <a:lnTo>
                  <a:pt x="3081528" y="0"/>
                </a:lnTo>
                <a:lnTo>
                  <a:pt x="3081528" y="27432"/>
                </a:lnTo>
                <a:moveTo>
                  <a:pt x="3127248" y="27432"/>
                </a:moveTo>
                <a:lnTo>
                  <a:pt x="3099816" y="27432"/>
                </a:lnTo>
                <a:lnTo>
                  <a:pt x="3099816" y="0"/>
                </a:lnTo>
                <a:lnTo>
                  <a:pt x="3127248" y="0"/>
                </a:lnTo>
                <a:lnTo>
                  <a:pt x="3127248" y="27432"/>
                </a:lnTo>
                <a:moveTo>
                  <a:pt x="3182112" y="27432"/>
                </a:moveTo>
                <a:lnTo>
                  <a:pt x="3154680" y="27432"/>
                </a:lnTo>
                <a:lnTo>
                  <a:pt x="3154680" y="0"/>
                </a:lnTo>
                <a:lnTo>
                  <a:pt x="3182112" y="0"/>
                </a:lnTo>
                <a:lnTo>
                  <a:pt x="3182112" y="27432"/>
                </a:lnTo>
                <a:moveTo>
                  <a:pt x="3227832" y="27432"/>
                </a:moveTo>
                <a:lnTo>
                  <a:pt x="3209544" y="27432"/>
                </a:lnTo>
                <a:lnTo>
                  <a:pt x="3209544" y="0"/>
                </a:lnTo>
                <a:lnTo>
                  <a:pt x="3227832" y="0"/>
                </a:lnTo>
                <a:lnTo>
                  <a:pt x="3227832" y="27432"/>
                </a:lnTo>
                <a:moveTo>
                  <a:pt x="3282696" y="27432"/>
                </a:moveTo>
                <a:lnTo>
                  <a:pt x="3255264" y="27432"/>
                </a:lnTo>
                <a:lnTo>
                  <a:pt x="3255264" y="0"/>
                </a:lnTo>
                <a:lnTo>
                  <a:pt x="3282696" y="0"/>
                </a:lnTo>
                <a:lnTo>
                  <a:pt x="3282696" y="27432"/>
                </a:lnTo>
                <a:moveTo>
                  <a:pt x="3328416" y="27432"/>
                </a:moveTo>
                <a:lnTo>
                  <a:pt x="3310128" y="27432"/>
                </a:lnTo>
                <a:lnTo>
                  <a:pt x="3310128" y="0"/>
                </a:lnTo>
                <a:lnTo>
                  <a:pt x="3328416" y="0"/>
                </a:lnTo>
                <a:lnTo>
                  <a:pt x="3328416" y="27432"/>
                </a:lnTo>
                <a:moveTo>
                  <a:pt x="3383280" y="27432"/>
                </a:moveTo>
                <a:lnTo>
                  <a:pt x="3355848" y="27432"/>
                </a:lnTo>
                <a:lnTo>
                  <a:pt x="3355848" y="0"/>
                </a:lnTo>
                <a:lnTo>
                  <a:pt x="3383280" y="0"/>
                </a:lnTo>
                <a:lnTo>
                  <a:pt x="3383280" y="27432"/>
                </a:lnTo>
                <a:moveTo>
                  <a:pt x="3438144" y="27432"/>
                </a:moveTo>
                <a:lnTo>
                  <a:pt x="3410712" y="27432"/>
                </a:lnTo>
                <a:lnTo>
                  <a:pt x="3410712" y="0"/>
                </a:lnTo>
                <a:lnTo>
                  <a:pt x="3438144" y="0"/>
                </a:lnTo>
                <a:lnTo>
                  <a:pt x="3438144" y="27432"/>
                </a:lnTo>
                <a:moveTo>
                  <a:pt x="3483864" y="27432"/>
                </a:moveTo>
                <a:lnTo>
                  <a:pt x="3456432" y="27432"/>
                </a:lnTo>
                <a:lnTo>
                  <a:pt x="3456432" y="0"/>
                </a:lnTo>
                <a:lnTo>
                  <a:pt x="3483864" y="0"/>
                </a:lnTo>
                <a:lnTo>
                  <a:pt x="3483864" y="27432"/>
                </a:lnTo>
                <a:moveTo>
                  <a:pt x="3538728" y="27432"/>
                </a:moveTo>
                <a:lnTo>
                  <a:pt x="3511296" y="27432"/>
                </a:lnTo>
                <a:lnTo>
                  <a:pt x="3511296" y="0"/>
                </a:lnTo>
                <a:lnTo>
                  <a:pt x="3538728" y="0"/>
                </a:lnTo>
                <a:lnTo>
                  <a:pt x="3538728" y="27432"/>
                </a:lnTo>
                <a:moveTo>
                  <a:pt x="3584448" y="27432"/>
                </a:moveTo>
                <a:lnTo>
                  <a:pt x="3566160" y="27432"/>
                </a:lnTo>
                <a:lnTo>
                  <a:pt x="3566160" y="0"/>
                </a:lnTo>
                <a:lnTo>
                  <a:pt x="3584448" y="0"/>
                </a:lnTo>
                <a:lnTo>
                  <a:pt x="3584448" y="27432"/>
                </a:lnTo>
                <a:moveTo>
                  <a:pt x="3639312" y="27432"/>
                </a:moveTo>
                <a:lnTo>
                  <a:pt x="3611880" y="27432"/>
                </a:lnTo>
                <a:lnTo>
                  <a:pt x="3611880" y="0"/>
                </a:lnTo>
                <a:lnTo>
                  <a:pt x="3639312" y="0"/>
                </a:lnTo>
                <a:lnTo>
                  <a:pt x="3639312" y="27432"/>
                </a:lnTo>
                <a:moveTo>
                  <a:pt x="3694176" y="27432"/>
                </a:moveTo>
                <a:lnTo>
                  <a:pt x="3666744" y="27432"/>
                </a:lnTo>
                <a:lnTo>
                  <a:pt x="3666744" y="0"/>
                </a:lnTo>
                <a:lnTo>
                  <a:pt x="3694176" y="0"/>
                </a:lnTo>
                <a:lnTo>
                  <a:pt x="3694176" y="27432"/>
                </a:lnTo>
                <a:moveTo>
                  <a:pt x="3739896" y="27432"/>
                </a:moveTo>
                <a:lnTo>
                  <a:pt x="3712464" y="27432"/>
                </a:lnTo>
                <a:lnTo>
                  <a:pt x="3712464" y="0"/>
                </a:lnTo>
                <a:lnTo>
                  <a:pt x="3739896" y="0"/>
                </a:lnTo>
                <a:lnTo>
                  <a:pt x="3739896" y="27432"/>
                </a:lnTo>
                <a:moveTo>
                  <a:pt x="3794760" y="27432"/>
                </a:moveTo>
                <a:lnTo>
                  <a:pt x="3767328" y="27432"/>
                </a:lnTo>
                <a:lnTo>
                  <a:pt x="3767328" y="0"/>
                </a:lnTo>
                <a:lnTo>
                  <a:pt x="3794760" y="0"/>
                </a:lnTo>
                <a:lnTo>
                  <a:pt x="3794760" y="27432"/>
                </a:lnTo>
                <a:moveTo>
                  <a:pt x="3840480" y="27432"/>
                </a:moveTo>
                <a:lnTo>
                  <a:pt x="3822192" y="27432"/>
                </a:lnTo>
                <a:lnTo>
                  <a:pt x="3822192" y="0"/>
                </a:lnTo>
                <a:lnTo>
                  <a:pt x="3840480" y="0"/>
                </a:lnTo>
                <a:lnTo>
                  <a:pt x="3840480" y="27432"/>
                </a:lnTo>
                <a:moveTo>
                  <a:pt x="3895344" y="27432"/>
                </a:moveTo>
                <a:lnTo>
                  <a:pt x="3867912" y="27432"/>
                </a:lnTo>
                <a:lnTo>
                  <a:pt x="3867912" y="0"/>
                </a:lnTo>
                <a:lnTo>
                  <a:pt x="3895344" y="0"/>
                </a:lnTo>
                <a:lnTo>
                  <a:pt x="3895344" y="27432"/>
                </a:lnTo>
                <a:moveTo>
                  <a:pt x="3950208" y="27432"/>
                </a:moveTo>
                <a:lnTo>
                  <a:pt x="3922776" y="27432"/>
                </a:lnTo>
                <a:lnTo>
                  <a:pt x="3922776" y="0"/>
                </a:lnTo>
                <a:lnTo>
                  <a:pt x="3950208" y="0"/>
                </a:lnTo>
                <a:lnTo>
                  <a:pt x="3950208" y="27432"/>
                </a:lnTo>
                <a:moveTo>
                  <a:pt x="3995928" y="27432"/>
                </a:moveTo>
                <a:lnTo>
                  <a:pt x="3968496" y="27432"/>
                </a:lnTo>
                <a:lnTo>
                  <a:pt x="3968496" y="0"/>
                </a:lnTo>
                <a:lnTo>
                  <a:pt x="3995928" y="0"/>
                </a:lnTo>
                <a:lnTo>
                  <a:pt x="3995928" y="27432"/>
                </a:lnTo>
                <a:moveTo>
                  <a:pt x="4050792" y="27432"/>
                </a:moveTo>
                <a:lnTo>
                  <a:pt x="4023360" y="27432"/>
                </a:lnTo>
                <a:lnTo>
                  <a:pt x="4023360" y="0"/>
                </a:lnTo>
                <a:lnTo>
                  <a:pt x="4050792" y="0"/>
                </a:lnTo>
                <a:lnTo>
                  <a:pt x="4050792" y="27432"/>
                </a:lnTo>
                <a:moveTo>
                  <a:pt x="4096512" y="27432"/>
                </a:moveTo>
                <a:lnTo>
                  <a:pt x="4078224" y="27432"/>
                </a:lnTo>
                <a:lnTo>
                  <a:pt x="4078224" y="0"/>
                </a:lnTo>
                <a:lnTo>
                  <a:pt x="4096512" y="0"/>
                </a:lnTo>
                <a:lnTo>
                  <a:pt x="4096512" y="27432"/>
                </a:lnTo>
                <a:moveTo>
                  <a:pt x="4151376" y="27432"/>
                </a:moveTo>
                <a:lnTo>
                  <a:pt x="4123944" y="27432"/>
                </a:lnTo>
                <a:lnTo>
                  <a:pt x="4123944" y="0"/>
                </a:lnTo>
                <a:lnTo>
                  <a:pt x="4151376" y="0"/>
                </a:lnTo>
                <a:lnTo>
                  <a:pt x="4151376" y="27432"/>
                </a:lnTo>
                <a:moveTo>
                  <a:pt x="4197096" y="27432"/>
                </a:moveTo>
                <a:lnTo>
                  <a:pt x="4178808" y="27432"/>
                </a:lnTo>
                <a:lnTo>
                  <a:pt x="4178808" y="0"/>
                </a:lnTo>
                <a:lnTo>
                  <a:pt x="4197096" y="0"/>
                </a:lnTo>
                <a:lnTo>
                  <a:pt x="4197096" y="27432"/>
                </a:lnTo>
                <a:moveTo>
                  <a:pt x="4251960" y="27432"/>
                </a:moveTo>
                <a:lnTo>
                  <a:pt x="4224528" y="27432"/>
                </a:lnTo>
                <a:lnTo>
                  <a:pt x="4224528" y="0"/>
                </a:lnTo>
                <a:lnTo>
                  <a:pt x="4251960" y="0"/>
                </a:lnTo>
                <a:lnTo>
                  <a:pt x="4251960" y="27432"/>
                </a:lnTo>
                <a:moveTo>
                  <a:pt x="4306824" y="27432"/>
                </a:moveTo>
                <a:lnTo>
                  <a:pt x="4279392" y="27432"/>
                </a:lnTo>
                <a:lnTo>
                  <a:pt x="4279392" y="0"/>
                </a:lnTo>
                <a:lnTo>
                  <a:pt x="4306824" y="0"/>
                </a:lnTo>
                <a:lnTo>
                  <a:pt x="4306824" y="27432"/>
                </a:lnTo>
                <a:moveTo>
                  <a:pt x="4352544" y="27432"/>
                </a:moveTo>
                <a:lnTo>
                  <a:pt x="4325112" y="27432"/>
                </a:lnTo>
                <a:lnTo>
                  <a:pt x="4325112" y="0"/>
                </a:lnTo>
                <a:lnTo>
                  <a:pt x="4352544" y="0"/>
                </a:lnTo>
                <a:lnTo>
                  <a:pt x="4352544" y="27432"/>
                </a:lnTo>
                <a:moveTo>
                  <a:pt x="4407408" y="27432"/>
                </a:moveTo>
                <a:lnTo>
                  <a:pt x="4379976" y="27432"/>
                </a:lnTo>
                <a:lnTo>
                  <a:pt x="4379976" y="0"/>
                </a:lnTo>
                <a:lnTo>
                  <a:pt x="4407408" y="0"/>
                </a:lnTo>
                <a:lnTo>
                  <a:pt x="4407408" y="27432"/>
                </a:lnTo>
                <a:moveTo>
                  <a:pt x="4453128" y="27432"/>
                </a:moveTo>
                <a:lnTo>
                  <a:pt x="4434840" y="27432"/>
                </a:lnTo>
                <a:lnTo>
                  <a:pt x="4434840" y="0"/>
                </a:lnTo>
                <a:lnTo>
                  <a:pt x="4453128" y="0"/>
                </a:lnTo>
                <a:lnTo>
                  <a:pt x="4453128" y="27432"/>
                </a:lnTo>
                <a:moveTo>
                  <a:pt x="4507992" y="27432"/>
                </a:moveTo>
                <a:lnTo>
                  <a:pt x="4480560" y="27432"/>
                </a:lnTo>
                <a:lnTo>
                  <a:pt x="4480560" y="0"/>
                </a:lnTo>
                <a:lnTo>
                  <a:pt x="4507992" y="0"/>
                </a:lnTo>
                <a:lnTo>
                  <a:pt x="4507992" y="27432"/>
                </a:lnTo>
                <a:moveTo>
                  <a:pt x="4544568" y="27432"/>
                </a:moveTo>
                <a:lnTo>
                  <a:pt x="4535424" y="27432"/>
                </a:lnTo>
                <a:lnTo>
                  <a:pt x="4535424" y="0"/>
                </a:lnTo>
                <a:lnTo>
                  <a:pt x="4544568" y="0"/>
                </a:lnTo>
                <a:lnTo>
                  <a:pt x="4544568" y="27432"/>
                </a:lnTo>
                <a:moveTo>
                  <a:pt x="1371600" y="54864"/>
                </a:moveTo>
                <a:lnTo>
                  <a:pt x="1362456" y="73152"/>
                </a:lnTo>
                <a:lnTo>
                  <a:pt x="1335024" y="64008"/>
                </a:lnTo>
                <a:lnTo>
                  <a:pt x="1353312" y="36576"/>
                </a:lnTo>
                <a:lnTo>
                  <a:pt x="1371600" y="54864"/>
                </a:lnTo>
                <a:moveTo>
                  <a:pt x="1353312" y="91440"/>
                </a:moveTo>
                <a:lnTo>
                  <a:pt x="1344168" y="118872"/>
                </a:lnTo>
                <a:lnTo>
                  <a:pt x="1316736" y="109728"/>
                </a:lnTo>
                <a:lnTo>
                  <a:pt x="1325880" y="82296"/>
                </a:lnTo>
                <a:lnTo>
                  <a:pt x="1353312" y="91440"/>
                </a:lnTo>
                <a:moveTo>
                  <a:pt x="1325880" y="137160"/>
                </a:moveTo>
                <a:lnTo>
                  <a:pt x="1316736" y="164592"/>
                </a:lnTo>
                <a:lnTo>
                  <a:pt x="1298448" y="146304"/>
                </a:lnTo>
                <a:lnTo>
                  <a:pt x="1307592" y="128016"/>
                </a:lnTo>
                <a:lnTo>
                  <a:pt x="1325880" y="137160"/>
                </a:lnTo>
                <a:moveTo>
                  <a:pt x="1307592" y="182880"/>
                </a:moveTo>
                <a:lnTo>
                  <a:pt x="1298448" y="201168"/>
                </a:lnTo>
                <a:lnTo>
                  <a:pt x="1271016" y="192024"/>
                </a:lnTo>
                <a:lnTo>
                  <a:pt x="1280160" y="173736"/>
                </a:lnTo>
                <a:lnTo>
                  <a:pt x="1307592" y="182880"/>
                </a:lnTo>
                <a:moveTo>
                  <a:pt x="1289304" y="228600"/>
                </a:moveTo>
                <a:lnTo>
                  <a:pt x="1271016" y="246888"/>
                </a:lnTo>
                <a:lnTo>
                  <a:pt x="1252728" y="237744"/>
                </a:lnTo>
                <a:lnTo>
                  <a:pt x="1261872" y="210312"/>
                </a:lnTo>
                <a:lnTo>
                  <a:pt x="1289304" y="228600"/>
                </a:lnTo>
                <a:moveTo>
                  <a:pt x="1261872" y="274320"/>
                </a:moveTo>
                <a:lnTo>
                  <a:pt x="1252728" y="292608"/>
                </a:lnTo>
                <a:lnTo>
                  <a:pt x="1234440" y="283464"/>
                </a:lnTo>
                <a:lnTo>
                  <a:pt x="1243584" y="256032"/>
                </a:lnTo>
                <a:lnTo>
                  <a:pt x="1261872" y="274320"/>
                </a:lnTo>
                <a:moveTo>
                  <a:pt x="1243584" y="310896"/>
                </a:moveTo>
                <a:lnTo>
                  <a:pt x="1234440" y="338328"/>
                </a:lnTo>
                <a:lnTo>
                  <a:pt x="1207008" y="320040"/>
                </a:lnTo>
                <a:lnTo>
                  <a:pt x="1216152" y="301752"/>
                </a:lnTo>
                <a:lnTo>
                  <a:pt x="1243584" y="310896"/>
                </a:lnTo>
                <a:moveTo>
                  <a:pt x="1216152" y="356616"/>
                </a:moveTo>
                <a:lnTo>
                  <a:pt x="1207008" y="374904"/>
                </a:lnTo>
                <a:lnTo>
                  <a:pt x="1188720" y="365760"/>
                </a:lnTo>
                <a:lnTo>
                  <a:pt x="1197864" y="347472"/>
                </a:lnTo>
                <a:lnTo>
                  <a:pt x="1216152" y="356616"/>
                </a:lnTo>
                <a:moveTo>
                  <a:pt x="1197864" y="402336"/>
                </a:moveTo>
                <a:lnTo>
                  <a:pt x="1188720" y="420624"/>
                </a:lnTo>
                <a:lnTo>
                  <a:pt x="1170432" y="420624"/>
                </a:lnTo>
                <a:lnTo>
                  <a:pt x="1170432" y="393192"/>
                </a:lnTo>
                <a:lnTo>
                  <a:pt x="1170432" y="393192"/>
                </a:lnTo>
                <a:lnTo>
                  <a:pt x="1179576" y="393192"/>
                </a:lnTo>
                <a:lnTo>
                  <a:pt x="1197864" y="402336"/>
                </a:lnTo>
                <a:moveTo>
                  <a:pt x="9144" y="420624"/>
                </a:moveTo>
                <a:lnTo>
                  <a:pt x="0" y="420624"/>
                </a:lnTo>
                <a:lnTo>
                  <a:pt x="0" y="393192"/>
                </a:lnTo>
                <a:lnTo>
                  <a:pt x="9144" y="393192"/>
                </a:lnTo>
                <a:lnTo>
                  <a:pt x="9144" y="420624"/>
                </a:lnTo>
                <a:moveTo>
                  <a:pt x="64008" y="420624"/>
                </a:moveTo>
                <a:lnTo>
                  <a:pt x="36576" y="420624"/>
                </a:lnTo>
                <a:lnTo>
                  <a:pt x="36576" y="393192"/>
                </a:lnTo>
                <a:lnTo>
                  <a:pt x="64008" y="393192"/>
                </a:lnTo>
                <a:lnTo>
                  <a:pt x="64008" y="420624"/>
                </a:lnTo>
                <a:moveTo>
                  <a:pt x="118872" y="420624"/>
                </a:moveTo>
                <a:lnTo>
                  <a:pt x="91440" y="420624"/>
                </a:lnTo>
                <a:lnTo>
                  <a:pt x="91440" y="393192"/>
                </a:lnTo>
                <a:lnTo>
                  <a:pt x="118872" y="393192"/>
                </a:lnTo>
                <a:lnTo>
                  <a:pt x="118872" y="420624"/>
                </a:lnTo>
                <a:moveTo>
                  <a:pt x="164592" y="420624"/>
                </a:moveTo>
                <a:lnTo>
                  <a:pt x="137160" y="420624"/>
                </a:lnTo>
                <a:lnTo>
                  <a:pt x="137160" y="393192"/>
                </a:lnTo>
                <a:lnTo>
                  <a:pt x="164592" y="393192"/>
                </a:lnTo>
                <a:lnTo>
                  <a:pt x="164592" y="420624"/>
                </a:lnTo>
                <a:moveTo>
                  <a:pt x="219456" y="420624"/>
                </a:moveTo>
                <a:lnTo>
                  <a:pt x="192024" y="420624"/>
                </a:lnTo>
                <a:lnTo>
                  <a:pt x="192024" y="393192"/>
                </a:lnTo>
                <a:lnTo>
                  <a:pt x="219456" y="393192"/>
                </a:lnTo>
                <a:lnTo>
                  <a:pt x="219456" y="420624"/>
                </a:lnTo>
                <a:moveTo>
                  <a:pt x="265176" y="420624"/>
                </a:moveTo>
                <a:lnTo>
                  <a:pt x="246888" y="420624"/>
                </a:lnTo>
                <a:lnTo>
                  <a:pt x="246888" y="393192"/>
                </a:lnTo>
                <a:lnTo>
                  <a:pt x="265176" y="393192"/>
                </a:lnTo>
                <a:lnTo>
                  <a:pt x="265176" y="420624"/>
                </a:lnTo>
                <a:moveTo>
                  <a:pt x="320040" y="420624"/>
                </a:moveTo>
                <a:lnTo>
                  <a:pt x="292608" y="420624"/>
                </a:lnTo>
                <a:lnTo>
                  <a:pt x="292608" y="393192"/>
                </a:lnTo>
                <a:lnTo>
                  <a:pt x="320040" y="393192"/>
                </a:lnTo>
                <a:lnTo>
                  <a:pt x="320040" y="420624"/>
                </a:lnTo>
                <a:moveTo>
                  <a:pt x="374904" y="420624"/>
                </a:moveTo>
                <a:lnTo>
                  <a:pt x="347472" y="420624"/>
                </a:lnTo>
                <a:lnTo>
                  <a:pt x="347472" y="393192"/>
                </a:lnTo>
                <a:lnTo>
                  <a:pt x="374904" y="393192"/>
                </a:lnTo>
                <a:lnTo>
                  <a:pt x="374904" y="420624"/>
                </a:lnTo>
                <a:moveTo>
                  <a:pt x="420624" y="420624"/>
                </a:moveTo>
                <a:lnTo>
                  <a:pt x="402336" y="420624"/>
                </a:lnTo>
                <a:lnTo>
                  <a:pt x="402336" y="393192"/>
                </a:lnTo>
                <a:lnTo>
                  <a:pt x="420624" y="393192"/>
                </a:lnTo>
                <a:lnTo>
                  <a:pt x="420624" y="420624"/>
                </a:lnTo>
                <a:moveTo>
                  <a:pt x="475488" y="420624"/>
                </a:moveTo>
                <a:lnTo>
                  <a:pt x="448056" y="420624"/>
                </a:lnTo>
                <a:lnTo>
                  <a:pt x="448056" y="393192"/>
                </a:lnTo>
                <a:lnTo>
                  <a:pt x="475488" y="393192"/>
                </a:lnTo>
                <a:lnTo>
                  <a:pt x="475488" y="420624"/>
                </a:lnTo>
                <a:moveTo>
                  <a:pt x="530352" y="420624"/>
                </a:moveTo>
                <a:lnTo>
                  <a:pt x="502920" y="420624"/>
                </a:lnTo>
                <a:lnTo>
                  <a:pt x="502920" y="393192"/>
                </a:lnTo>
                <a:lnTo>
                  <a:pt x="530352" y="393192"/>
                </a:lnTo>
                <a:lnTo>
                  <a:pt x="530352" y="420624"/>
                </a:lnTo>
                <a:moveTo>
                  <a:pt x="576072" y="420624"/>
                </a:moveTo>
                <a:lnTo>
                  <a:pt x="548640" y="420624"/>
                </a:lnTo>
                <a:lnTo>
                  <a:pt x="548640" y="393192"/>
                </a:lnTo>
                <a:lnTo>
                  <a:pt x="576072" y="393192"/>
                </a:lnTo>
                <a:lnTo>
                  <a:pt x="576072" y="420624"/>
                </a:lnTo>
                <a:moveTo>
                  <a:pt x="630936" y="420624"/>
                </a:moveTo>
                <a:lnTo>
                  <a:pt x="603504" y="420624"/>
                </a:lnTo>
                <a:lnTo>
                  <a:pt x="603504" y="393192"/>
                </a:lnTo>
                <a:lnTo>
                  <a:pt x="630936" y="393192"/>
                </a:lnTo>
                <a:lnTo>
                  <a:pt x="630936" y="420624"/>
                </a:lnTo>
                <a:moveTo>
                  <a:pt x="676656" y="420624"/>
                </a:moveTo>
                <a:lnTo>
                  <a:pt x="658368" y="420624"/>
                </a:lnTo>
                <a:lnTo>
                  <a:pt x="658368" y="393192"/>
                </a:lnTo>
                <a:lnTo>
                  <a:pt x="676656" y="393192"/>
                </a:lnTo>
                <a:lnTo>
                  <a:pt x="676656" y="420624"/>
                </a:lnTo>
                <a:moveTo>
                  <a:pt x="731520" y="420624"/>
                </a:moveTo>
                <a:lnTo>
                  <a:pt x="704088" y="420624"/>
                </a:lnTo>
                <a:lnTo>
                  <a:pt x="704088" y="393192"/>
                </a:lnTo>
                <a:lnTo>
                  <a:pt x="731520" y="393192"/>
                </a:lnTo>
                <a:lnTo>
                  <a:pt x="731520" y="420624"/>
                </a:lnTo>
                <a:moveTo>
                  <a:pt x="786384" y="420624"/>
                </a:moveTo>
                <a:lnTo>
                  <a:pt x="758952" y="420624"/>
                </a:lnTo>
                <a:lnTo>
                  <a:pt x="758952" y="393192"/>
                </a:lnTo>
                <a:lnTo>
                  <a:pt x="786384" y="393192"/>
                </a:lnTo>
                <a:lnTo>
                  <a:pt x="786384" y="420624"/>
                </a:lnTo>
                <a:moveTo>
                  <a:pt x="832104" y="420624"/>
                </a:moveTo>
                <a:lnTo>
                  <a:pt x="804672" y="420624"/>
                </a:lnTo>
                <a:lnTo>
                  <a:pt x="804672" y="393192"/>
                </a:lnTo>
                <a:lnTo>
                  <a:pt x="832104" y="393192"/>
                </a:lnTo>
                <a:lnTo>
                  <a:pt x="832104" y="420624"/>
                </a:lnTo>
                <a:moveTo>
                  <a:pt x="886968" y="420624"/>
                </a:moveTo>
                <a:lnTo>
                  <a:pt x="859536" y="420624"/>
                </a:lnTo>
                <a:lnTo>
                  <a:pt x="859536" y="393192"/>
                </a:lnTo>
                <a:lnTo>
                  <a:pt x="886968" y="393192"/>
                </a:lnTo>
                <a:lnTo>
                  <a:pt x="886968" y="420624"/>
                </a:lnTo>
                <a:moveTo>
                  <a:pt x="932688" y="420624"/>
                </a:moveTo>
                <a:lnTo>
                  <a:pt x="914400" y="420624"/>
                </a:lnTo>
                <a:lnTo>
                  <a:pt x="914400" y="393192"/>
                </a:lnTo>
                <a:lnTo>
                  <a:pt x="932688" y="393192"/>
                </a:lnTo>
                <a:lnTo>
                  <a:pt x="932688" y="420624"/>
                </a:lnTo>
                <a:moveTo>
                  <a:pt x="987552" y="420624"/>
                </a:moveTo>
                <a:lnTo>
                  <a:pt x="960120" y="420624"/>
                </a:lnTo>
                <a:lnTo>
                  <a:pt x="960120" y="393192"/>
                </a:lnTo>
                <a:lnTo>
                  <a:pt x="987552" y="393192"/>
                </a:lnTo>
                <a:lnTo>
                  <a:pt x="987552" y="420624"/>
                </a:lnTo>
                <a:moveTo>
                  <a:pt x="1042416" y="420624"/>
                </a:moveTo>
                <a:lnTo>
                  <a:pt x="1014984" y="420624"/>
                </a:lnTo>
                <a:lnTo>
                  <a:pt x="1014984" y="393192"/>
                </a:lnTo>
                <a:lnTo>
                  <a:pt x="1042416" y="393192"/>
                </a:lnTo>
                <a:lnTo>
                  <a:pt x="1042416" y="420624"/>
                </a:lnTo>
                <a:moveTo>
                  <a:pt x="1088136" y="420624"/>
                </a:moveTo>
                <a:lnTo>
                  <a:pt x="1069848" y="420624"/>
                </a:lnTo>
                <a:lnTo>
                  <a:pt x="1069848" y="393192"/>
                </a:lnTo>
                <a:lnTo>
                  <a:pt x="1088136" y="393192"/>
                </a:lnTo>
                <a:lnTo>
                  <a:pt x="1088136" y="420624"/>
                </a:lnTo>
                <a:moveTo>
                  <a:pt x="1143000" y="420624"/>
                </a:moveTo>
                <a:lnTo>
                  <a:pt x="1115568" y="420624"/>
                </a:lnTo>
                <a:lnTo>
                  <a:pt x="1115568" y="393192"/>
                </a:lnTo>
                <a:lnTo>
                  <a:pt x="1143000" y="393192"/>
                </a:lnTo>
                <a:lnTo>
                  <a:pt x="1143000" y="420624"/>
                </a:lnTo>
              </a:path>
            </a:pathLst>
          </a:custGeom>
          <a:gradFill>
            <a:gsLst>
              <a:gs pos="0">
                <a:srgbClr val="80D4FF">
                  <a:lumMod val="20000"/>
                  <a:lumOff val="80000"/>
                </a:srgbClr>
              </a:gs>
              <a:gs pos="100000">
                <a:srgbClr val="80D4FF"/>
              </a:gs>
            </a:gsLst>
            <a:lin ang="10800000" scaled="0"/>
          </a:gradFill>
          <a:ln w="25400" cap="flat" cmpd="sng" algn="ctr">
            <a:no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0" name="对象2"/>
          <p:cNvSpPr/>
          <p:nvPr>
            <p:custDataLst>
              <p:tags r:id="rId3"/>
            </p:custDataLst>
          </p:nvPr>
        </p:nvSpPr>
        <p:spPr>
          <a:xfrm>
            <a:off x="6822755" y="5540515"/>
            <a:ext cx="4850908" cy="441846"/>
          </a:xfrm>
          <a:custGeom>
            <a:avLst/>
            <a:gdLst/>
            <a:ahLst/>
            <a:cxnLst/>
            <a:rect l="l" t="t" r="r" b="b"/>
            <a:pathLst>
              <a:path w="4718304" h="429768">
                <a:moveTo>
                  <a:pt x="1545336" y="0"/>
                </a:moveTo>
                <a:lnTo>
                  <a:pt x="1572768" y="0"/>
                </a:lnTo>
                <a:lnTo>
                  <a:pt x="1572768" y="27432"/>
                </a:lnTo>
                <a:lnTo>
                  <a:pt x="1563624" y="27432"/>
                </a:lnTo>
                <a:lnTo>
                  <a:pt x="1563624" y="27432"/>
                </a:lnTo>
                <a:lnTo>
                  <a:pt x="1536192" y="18288"/>
                </a:lnTo>
                <a:lnTo>
                  <a:pt x="1545336" y="0"/>
                </a:lnTo>
                <a:moveTo>
                  <a:pt x="1618488" y="27432"/>
                </a:moveTo>
                <a:lnTo>
                  <a:pt x="1591056" y="27432"/>
                </a:lnTo>
                <a:lnTo>
                  <a:pt x="1591056" y="0"/>
                </a:lnTo>
                <a:lnTo>
                  <a:pt x="1618488" y="0"/>
                </a:lnTo>
                <a:lnTo>
                  <a:pt x="1618488" y="27432"/>
                </a:lnTo>
                <a:moveTo>
                  <a:pt x="1673352" y="27432"/>
                </a:moveTo>
                <a:lnTo>
                  <a:pt x="1645920" y="27432"/>
                </a:lnTo>
                <a:lnTo>
                  <a:pt x="1645920" y="0"/>
                </a:lnTo>
                <a:lnTo>
                  <a:pt x="1673352" y="0"/>
                </a:lnTo>
                <a:lnTo>
                  <a:pt x="1673352" y="27432"/>
                </a:lnTo>
                <a:moveTo>
                  <a:pt x="1719072" y="27432"/>
                </a:moveTo>
                <a:lnTo>
                  <a:pt x="1691640" y="27432"/>
                </a:lnTo>
                <a:lnTo>
                  <a:pt x="1691640" y="0"/>
                </a:lnTo>
                <a:lnTo>
                  <a:pt x="1719072" y="0"/>
                </a:lnTo>
                <a:lnTo>
                  <a:pt x="1719072" y="27432"/>
                </a:lnTo>
                <a:moveTo>
                  <a:pt x="1773936" y="27432"/>
                </a:moveTo>
                <a:lnTo>
                  <a:pt x="1746504" y="27432"/>
                </a:lnTo>
                <a:lnTo>
                  <a:pt x="1746504" y="0"/>
                </a:lnTo>
                <a:lnTo>
                  <a:pt x="1773936" y="0"/>
                </a:lnTo>
                <a:lnTo>
                  <a:pt x="1773936" y="27432"/>
                </a:lnTo>
                <a:moveTo>
                  <a:pt x="1819656" y="27432"/>
                </a:moveTo>
                <a:lnTo>
                  <a:pt x="1801368" y="27432"/>
                </a:lnTo>
                <a:lnTo>
                  <a:pt x="1801368" y="0"/>
                </a:lnTo>
                <a:lnTo>
                  <a:pt x="1819656" y="0"/>
                </a:lnTo>
                <a:lnTo>
                  <a:pt x="1819656" y="27432"/>
                </a:lnTo>
                <a:moveTo>
                  <a:pt x="1874520" y="27432"/>
                </a:moveTo>
                <a:lnTo>
                  <a:pt x="1847088" y="27432"/>
                </a:lnTo>
                <a:lnTo>
                  <a:pt x="1847088" y="0"/>
                </a:lnTo>
                <a:lnTo>
                  <a:pt x="1874520" y="0"/>
                </a:lnTo>
                <a:lnTo>
                  <a:pt x="1874520" y="27432"/>
                </a:lnTo>
                <a:moveTo>
                  <a:pt x="1929384" y="27432"/>
                </a:moveTo>
                <a:lnTo>
                  <a:pt x="1901952" y="27432"/>
                </a:lnTo>
                <a:lnTo>
                  <a:pt x="1901952" y="0"/>
                </a:lnTo>
                <a:lnTo>
                  <a:pt x="1929384" y="0"/>
                </a:lnTo>
                <a:lnTo>
                  <a:pt x="1929384" y="27432"/>
                </a:lnTo>
                <a:moveTo>
                  <a:pt x="1975104" y="27432"/>
                </a:moveTo>
                <a:lnTo>
                  <a:pt x="1947672" y="27432"/>
                </a:lnTo>
                <a:lnTo>
                  <a:pt x="1947672" y="0"/>
                </a:lnTo>
                <a:lnTo>
                  <a:pt x="1975104" y="0"/>
                </a:lnTo>
                <a:lnTo>
                  <a:pt x="1975104" y="27432"/>
                </a:lnTo>
                <a:moveTo>
                  <a:pt x="2029968" y="27432"/>
                </a:moveTo>
                <a:lnTo>
                  <a:pt x="2002536" y="27432"/>
                </a:lnTo>
                <a:lnTo>
                  <a:pt x="2002536" y="0"/>
                </a:lnTo>
                <a:lnTo>
                  <a:pt x="2029968" y="0"/>
                </a:lnTo>
                <a:lnTo>
                  <a:pt x="2029968" y="27432"/>
                </a:lnTo>
                <a:moveTo>
                  <a:pt x="2075688" y="27432"/>
                </a:moveTo>
                <a:lnTo>
                  <a:pt x="2057400" y="27432"/>
                </a:lnTo>
                <a:lnTo>
                  <a:pt x="2057400" y="0"/>
                </a:lnTo>
                <a:lnTo>
                  <a:pt x="2075688" y="0"/>
                </a:lnTo>
                <a:lnTo>
                  <a:pt x="2075688" y="27432"/>
                </a:lnTo>
                <a:moveTo>
                  <a:pt x="2130552" y="27432"/>
                </a:moveTo>
                <a:lnTo>
                  <a:pt x="2103120" y="27432"/>
                </a:lnTo>
                <a:lnTo>
                  <a:pt x="2103120" y="0"/>
                </a:lnTo>
                <a:lnTo>
                  <a:pt x="2130552" y="0"/>
                </a:lnTo>
                <a:lnTo>
                  <a:pt x="2130552" y="27432"/>
                </a:lnTo>
                <a:moveTo>
                  <a:pt x="2176272" y="27432"/>
                </a:moveTo>
                <a:lnTo>
                  <a:pt x="2157984" y="27432"/>
                </a:lnTo>
                <a:lnTo>
                  <a:pt x="2157984" y="0"/>
                </a:lnTo>
                <a:lnTo>
                  <a:pt x="2176272" y="0"/>
                </a:lnTo>
                <a:lnTo>
                  <a:pt x="2176272" y="27432"/>
                </a:lnTo>
                <a:moveTo>
                  <a:pt x="2231136" y="27432"/>
                </a:moveTo>
                <a:lnTo>
                  <a:pt x="2203704" y="27432"/>
                </a:lnTo>
                <a:lnTo>
                  <a:pt x="2203704" y="0"/>
                </a:lnTo>
                <a:lnTo>
                  <a:pt x="2231136" y="0"/>
                </a:lnTo>
                <a:lnTo>
                  <a:pt x="2231136" y="27432"/>
                </a:lnTo>
                <a:moveTo>
                  <a:pt x="2286000" y="27432"/>
                </a:moveTo>
                <a:lnTo>
                  <a:pt x="2258568" y="27432"/>
                </a:lnTo>
                <a:lnTo>
                  <a:pt x="2258568" y="0"/>
                </a:lnTo>
                <a:lnTo>
                  <a:pt x="2286000" y="0"/>
                </a:lnTo>
                <a:lnTo>
                  <a:pt x="2286000" y="27432"/>
                </a:lnTo>
                <a:moveTo>
                  <a:pt x="2331720" y="27432"/>
                </a:moveTo>
                <a:lnTo>
                  <a:pt x="2304288" y="27432"/>
                </a:lnTo>
                <a:lnTo>
                  <a:pt x="2304288" y="0"/>
                </a:lnTo>
                <a:lnTo>
                  <a:pt x="2331720" y="0"/>
                </a:lnTo>
                <a:lnTo>
                  <a:pt x="2331720" y="27432"/>
                </a:lnTo>
                <a:moveTo>
                  <a:pt x="2386584" y="27432"/>
                </a:moveTo>
                <a:lnTo>
                  <a:pt x="2359152" y="27432"/>
                </a:lnTo>
                <a:lnTo>
                  <a:pt x="2359152" y="0"/>
                </a:lnTo>
                <a:lnTo>
                  <a:pt x="2386584" y="0"/>
                </a:lnTo>
                <a:lnTo>
                  <a:pt x="2386584" y="27432"/>
                </a:lnTo>
                <a:moveTo>
                  <a:pt x="2432304" y="27432"/>
                </a:moveTo>
                <a:lnTo>
                  <a:pt x="2414016" y="27432"/>
                </a:lnTo>
                <a:lnTo>
                  <a:pt x="2414016" y="0"/>
                </a:lnTo>
                <a:lnTo>
                  <a:pt x="2432304" y="0"/>
                </a:lnTo>
                <a:lnTo>
                  <a:pt x="2432304" y="27432"/>
                </a:lnTo>
                <a:moveTo>
                  <a:pt x="2487168" y="27432"/>
                </a:moveTo>
                <a:lnTo>
                  <a:pt x="2459736" y="27432"/>
                </a:lnTo>
                <a:lnTo>
                  <a:pt x="2459736" y="0"/>
                </a:lnTo>
                <a:lnTo>
                  <a:pt x="2487168" y="0"/>
                </a:lnTo>
                <a:lnTo>
                  <a:pt x="2487168" y="27432"/>
                </a:lnTo>
                <a:moveTo>
                  <a:pt x="2542032" y="27432"/>
                </a:moveTo>
                <a:lnTo>
                  <a:pt x="2514600" y="27432"/>
                </a:lnTo>
                <a:lnTo>
                  <a:pt x="2514600" y="0"/>
                </a:lnTo>
                <a:lnTo>
                  <a:pt x="2542032" y="0"/>
                </a:lnTo>
                <a:lnTo>
                  <a:pt x="2542032" y="27432"/>
                </a:lnTo>
                <a:moveTo>
                  <a:pt x="2587752" y="27432"/>
                </a:moveTo>
                <a:lnTo>
                  <a:pt x="2560320" y="27432"/>
                </a:lnTo>
                <a:lnTo>
                  <a:pt x="2560320" y="0"/>
                </a:lnTo>
                <a:lnTo>
                  <a:pt x="2587752" y="0"/>
                </a:lnTo>
                <a:lnTo>
                  <a:pt x="2587752" y="27432"/>
                </a:lnTo>
                <a:moveTo>
                  <a:pt x="2642616" y="27432"/>
                </a:moveTo>
                <a:lnTo>
                  <a:pt x="2615184" y="27432"/>
                </a:lnTo>
                <a:lnTo>
                  <a:pt x="2615184" y="0"/>
                </a:lnTo>
                <a:lnTo>
                  <a:pt x="2642616" y="0"/>
                </a:lnTo>
                <a:lnTo>
                  <a:pt x="2642616" y="27432"/>
                </a:lnTo>
                <a:moveTo>
                  <a:pt x="2688336" y="27432"/>
                </a:moveTo>
                <a:lnTo>
                  <a:pt x="2660904" y="27432"/>
                </a:lnTo>
                <a:lnTo>
                  <a:pt x="2660904" y="0"/>
                </a:lnTo>
                <a:lnTo>
                  <a:pt x="2688336" y="0"/>
                </a:lnTo>
                <a:lnTo>
                  <a:pt x="2688336" y="27432"/>
                </a:lnTo>
                <a:moveTo>
                  <a:pt x="2743200" y="27432"/>
                </a:moveTo>
                <a:lnTo>
                  <a:pt x="2715768" y="27432"/>
                </a:lnTo>
                <a:lnTo>
                  <a:pt x="2715768" y="0"/>
                </a:lnTo>
                <a:lnTo>
                  <a:pt x="2743200" y="0"/>
                </a:lnTo>
                <a:lnTo>
                  <a:pt x="2743200" y="27432"/>
                </a:lnTo>
                <a:moveTo>
                  <a:pt x="2788920" y="27432"/>
                </a:moveTo>
                <a:lnTo>
                  <a:pt x="2770632" y="27432"/>
                </a:lnTo>
                <a:lnTo>
                  <a:pt x="2770632" y="0"/>
                </a:lnTo>
                <a:lnTo>
                  <a:pt x="2788920" y="0"/>
                </a:lnTo>
                <a:lnTo>
                  <a:pt x="2788920" y="27432"/>
                </a:lnTo>
                <a:moveTo>
                  <a:pt x="2843784" y="27432"/>
                </a:moveTo>
                <a:lnTo>
                  <a:pt x="2816352" y="27432"/>
                </a:lnTo>
                <a:lnTo>
                  <a:pt x="2816352" y="0"/>
                </a:lnTo>
                <a:lnTo>
                  <a:pt x="2843784" y="0"/>
                </a:lnTo>
                <a:lnTo>
                  <a:pt x="2843784" y="27432"/>
                </a:lnTo>
                <a:moveTo>
                  <a:pt x="2898648" y="27432"/>
                </a:moveTo>
                <a:lnTo>
                  <a:pt x="2871216" y="27432"/>
                </a:lnTo>
                <a:lnTo>
                  <a:pt x="2871216" y="0"/>
                </a:lnTo>
                <a:lnTo>
                  <a:pt x="2898648" y="0"/>
                </a:lnTo>
                <a:lnTo>
                  <a:pt x="2898648" y="27432"/>
                </a:lnTo>
                <a:moveTo>
                  <a:pt x="2944368" y="27432"/>
                </a:moveTo>
                <a:lnTo>
                  <a:pt x="2916936" y="27432"/>
                </a:lnTo>
                <a:lnTo>
                  <a:pt x="2916936" y="0"/>
                </a:lnTo>
                <a:lnTo>
                  <a:pt x="2944368" y="0"/>
                </a:lnTo>
                <a:lnTo>
                  <a:pt x="2944368" y="27432"/>
                </a:lnTo>
                <a:moveTo>
                  <a:pt x="2999232" y="27432"/>
                </a:moveTo>
                <a:lnTo>
                  <a:pt x="2971800" y="27432"/>
                </a:lnTo>
                <a:lnTo>
                  <a:pt x="2971800" y="0"/>
                </a:lnTo>
                <a:lnTo>
                  <a:pt x="2999232" y="0"/>
                </a:lnTo>
                <a:lnTo>
                  <a:pt x="2999232" y="27432"/>
                </a:lnTo>
                <a:moveTo>
                  <a:pt x="3044952" y="27432"/>
                </a:moveTo>
                <a:lnTo>
                  <a:pt x="3026664" y="27432"/>
                </a:lnTo>
                <a:lnTo>
                  <a:pt x="3026664" y="0"/>
                </a:lnTo>
                <a:lnTo>
                  <a:pt x="3044952" y="0"/>
                </a:lnTo>
                <a:lnTo>
                  <a:pt x="3044952" y="27432"/>
                </a:lnTo>
                <a:moveTo>
                  <a:pt x="3099816" y="27432"/>
                </a:moveTo>
                <a:lnTo>
                  <a:pt x="3072384" y="27432"/>
                </a:lnTo>
                <a:lnTo>
                  <a:pt x="3072384" y="0"/>
                </a:lnTo>
                <a:lnTo>
                  <a:pt x="3099816" y="0"/>
                </a:lnTo>
                <a:lnTo>
                  <a:pt x="3099816" y="27432"/>
                </a:lnTo>
                <a:moveTo>
                  <a:pt x="3145536" y="27432"/>
                </a:moveTo>
                <a:lnTo>
                  <a:pt x="3127248" y="27432"/>
                </a:lnTo>
                <a:lnTo>
                  <a:pt x="3127248" y="0"/>
                </a:lnTo>
                <a:lnTo>
                  <a:pt x="3145536" y="0"/>
                </a:lnTo>
                <a:lnTo>
                  <a:pt x="3145536" y="27432"/>
                </a:lnTo>
                <a:moveTo>
                  <a:pt x="3200400" y="27432"/>
                </a:moveTo>
                <a:lnTo>
                  <a:pt x="3172968" y="27432"/>
                </a:lnTo>
                <a:lnTo>
                  <a:pt x="3172968" y="0"/>
                </a:lnTo>
                <a:lnTo>
                  <a:pt x="3200400" y="0"/>
                </a:lnTo>
                <a:lnTo>
                  <a:pt x="3200400" y="27432"/>
                </a:lnTo>
                <a:moveTo>
                  <a:pt x="3255264" y="27432"/>
                </a:moveTo>
                <a:lnTo>
                  <a:pt x="3227832" y="27432"/>
                </a:lnTo>
                <a:lnTo>
                  <a:pt x="3227832" y="0"/>
                </a:lnTo>
                <a:lnTo>
                  <a:pt x="3255264" y="0"/>
                </a:lnTo>
                <a:lnTo>
                  <a:pt x="3255264" y="27432"/>
                </a:lnTo>
                <a:moveTo>
                  <a:pt x="3300984" y="27432"/>
                </a:moveTo>
                <a:lnTo>
                  <a:pt x="3273552" y="27432"/>
                </a:lnTo>
                <a:lnTo>
                  <a:pt x="3273552" y="0"/>
                </a:lnTo>
                <a:lnTo>
                  <a:pt x="3300984" y="0"/>
                </a:lnTo>
                <a:lnTo>
                  <a:pt x="3300984" y="27432"/>
                </a:lnTo>
                <a:moveTo>
                  <a:pt x="3355848" y="27432"/>
                </a:moveTo>
                <a:lnTo>
                  <a:pt x="3328416" y="27432"/>
                </a:lnTo>
                <a:lnTo>
                  <a:pt x="3328416" y="0"/>
                </a:lnTo>
                <a:lnTo>
                  <a:pt x="3355848" y="0"/>
                </a:lnTo>
                <a:lnTo>
                  <a:pt x="3355848" y="27432"/>
                </a:lnTo>
                <a:moveTo>
                  <a:pt x="3401568" y="27432"/>
                </a:moveTo>
                <a:lnTo>
                  <a:pt x="3383280" y="27432"/>
                </a:lnTo>
                <a:lnTo>
                  <a:pt x="3383280" y="0"/>
                </a:lnTo>
                <a:lnTo>
                  <a:pt x="3401568" y="0"/>
                </a:lnTo>
                <a:lnTo>
                  <a:pt x="3401568" y="27432"/>
                </a:lnTo>
                <a:moveTo>
                  <a:pt x="3456432" y="27432"/>
                </a:moveTo>
                <a:lnTo>
                  <a:pt x="3429000" y="27432"/>
                </a:lnTo>
                <a:lnTo>
                  <a:pt x="3429000" y="0"/>
                </a:lnTo>
                <a:lnTo>
                  <a:pt x="3456432" y="0"/>
                </a:lnTo>
                <a:lnTo>
                  <a:pt x="3456432" y="27432"/>
                </a:lnTo>
                <a:moveTo>
                  <a:pt x="3502152" y="27432"/>
                </a:moveTo>
                <a:lnTo>
                  <a:pt x="3483864" y="27432"/>
                </a:lnTo>
                <a:lnTo>
                  <a:pt x="3483864" y="0"/>
                </a:lnTo>
                <a:lnTo>
                  <a:pt x="3502152" y="0"/>
                </a:lnTo>
                <a:lnTo>
                  <a:pt x="3502152" y="27432"/>
                </a:lnTo>
                <a:moveTo>
                  <a:pt x="3557016" y="27432"/>
                </a:moveTo>
                <a:lnTo>
                  <a:pt x="3529584" y="27432"/>
                </a:lnTo>
                <a:lnTo>
                  <a:pt x="3529584" y="0"/>
                </a:lnTo>
                <a:lnTo>
                  <a:pt x="3557016" y="0"/>
                </a:lnTo>
                <a:lnTo>
                  <a:pt x="3557016" y="27432"/>
                </a:lnTo>
                <a:moveTo>
                  <a:pt x="3611880" y="27432"/>
                </a:moveTo>
                <a:lnTo>
                  <a:pt x="3584448" y="27432"/>
                </a:lnTo>
                <a:lnTo>
                  <a:pt x="3584448" y="0"/>
                </a:lnTo>
                <a:lnTo>
                  <a:pt x="3611880" y="0"/>
                </a:lnTo>
                <a:lnTo>
                  <a:pt x="3611880" y="27432"/>
                </a:lnTo>
                <a:moveTo>
                  <a:pt x="3657600" y="27432"/>
                </a:moveTo>
                <a:lnTo>
                  <a:pt x="3630168" y="27432"/>
                </a:lnTo>
                <a:lnTo>
                  <a:pt x="3630168" y="0"/>
                </a:lnTo>
                <a:lnTo>
                  <a:pt x="3657600" y="0"/>
                </a:lnTo>
                <a:lnTo>
                  <a:pt x="3657600" y="27432"/>
                </a:lnTo>
                <a:moveTo>
                  <a:pt x="3712464" y="27432"/>
                </a:moveTo>
                <a:lnTo>
                  <a:pt x="3685032" y="27432"/>
                </a:lnTo>
                <a:lnTo>
                  <a:pt x="3685032" y="0"/>
                </a:lnTo>
                <a:lnTo>
                  <a:pt x="3712464" y="0"/>
                </a:lnTo>
                <a:lnTo>
                  <a:pt x="3712464" y="27432"/>
                </a:lnTo>
                <a:moveTo>
                  <a:pt x="3758184" y="27432"/>
                </a:moveTo>
                <a:lnTo>
                  <a:pt x="3739896" y="27432"/>
                </a:lnTo>
                <a:lnTo>
                  <a:pt x="3739896" y="0"/>
                </a:lnTo>
                <a:lnTo>
                  <a:pt x="3758184" y="0"/>
                </a:lnTo>
                <a:lnTo>
                  <a:pt x="3758184" y="27432"/>
                </a:lnTo>
                <a:moveTo>
                  <a:pt x="3813048" y="27432"/>
                </a:moveTo>
                <a:lnTo>
                  <a:pt x="3785616" y="27432"/>
                </a:lnTo>
                <a:lnTo>
                  <a:pt x="3785616" y="0"/>
                </a:lnTo>
                <a:lnTo>
                  <a:pt x="3813048" y="0"/>
                </a:lnTo>
                <a:lnTo>
                  <a:pt x="3813048" y="27432"/>
                </a:lnTo>
                <a:moveTo>
                  <a:pt x="3867912" y="27432"/>
                </a:moveTo>
                <a:lnTo>
                  <a:pt x="3840480" y="27432"/>
                </a:lnTo>
                <a:lnTo>
                  <a:pt x="3840480" y="0"/>
                </a:lnTo>
                <a:lnTo>
                  <a:pt x="3867912" y="0"/>
                </a:lnTo>
                <a:lnTo>
                  <a:pt x="3867912" y="27432"/>
                </a:lnTo>
                <a:moveTo>
                  <a:pt x="3913632" y="27432"/>
                </a:moveTo>
                <a:lnTo>
                  <a:pt x="3886200" y="27432"/>
                </a:lnTo>
                <a:lnTo>
                  <a:pt x="3886200" y="0"/>
                </a:lnTo>
                <a:lnTo>
                  <a:pt x="3913632" y="0"/>
                </a:lnTo>
                <a:lnTo>
                  <a:pt x="3913632" y="27432"/>
                </a:lnTo>
                <a:moveTo>
                  <a:pt x="3968496" y="27432"/>
                </a:moveTo>
                <a:lnTo>
                  <a:pt x="3941064" y="27432"/>
                </a:lnTo>
                <a:lnTo>
                  <a:pt x="3941064" y="0"/>
                </a:lnTo>
                <a:lnTo>
                  <a:pt x="3968496" y="0"/>
                </a:lnTo>
                <a:lnTo>
                  <a:pt x="3968496" y="27432"/>
                </a:lnTo>
                <a:moveTo>
                  <a:pt x="4014216" y="27432"/>
                </a:moveTo>
                <a:lnTo>
                  <a:pt x="3986784" y="27432"/>
                </a:lnTo>
                <a:lnTo>
                  <a:pt x="3986784" y="0"/>
                </a:lnTo>
                <a:lnTo>
                  <a:pt x="4014216" y="0"/>
                </a:lnTo>
                <a:lnTo>
                  <a:pt x="4014216" y="27432"/>
                </a:lnTo>
                <a:moveTo>
                  <a:pt x="4069080" y="27432"/>
                </a:moveTo>
                <a:lnTo>
                  <a:pt x="4041648" y="27432"/>
                </a:lnTo>
                <a:lnTo>
                  <a:pt x="4041648" y="0"/>
                </a:lnTo>
                <a:lnTo>
                  <a:pt x="4069080" y="0"/>
                </a:lnTo>
                <a:lnTo>
                  <a:pt x="4069080" y="27432"/>
                </a:lnTo>
                <a:moveTo>
                  <a:pt x="4114800" y="27432"/>
                </a:moveTo>
                <a:lnTo>
                  <a:pt x="4096512" y="27432"/>
                </a:lnTo>
                <a:lnTo>
                  <a:pt x="4096512" y="0"/>
                </a:lnTo>
                <a:lnTo>
                  <a:pt x="4114800" y="0"/>
                </a:lnTo>
                <a:lnTo>
                  <a:pt x="4114800" y="27432"/>
                </a:lnTo>
                <a:moveTo>
                  <a:pt x="4169664" y="27432"/>
                </a:moveTo>
                <a:lnTo>
                  <a:pt x="4142232" y="27432"/>
                </a:lnTo>
                <a:lnTo>
                  <a:pt x="4142232" y="0"/>
                </a:lnTo>
                <a:lnTo>
                  <a:pt x="4169664" y="0"/>
                </a:lnTo>
                <a:lnTo>
                  <a:pt x="4169664" y="27432"/>
                </a:lnTo>
                <a:moveTo>
                  <a:pt x="4224528" y="27432"/>
                </a:moveTo>
                <a:lnTo>
                  <a:pt x="4197096" y="27432"/>
                </a:lnTo>
                <a:lnTo>
                  <a:pt x="4197096" y="0"/>
                </a:lnTo>
                <a:lnTo>
                  <a:pt x="4224528" y="0"/>
                </a:lnTo>
                <a:lnTo>
                  <a:pt x="4224528" y="27432"/>
                </a:lnTo>
                <a:moveTo>
                  <a:pt x="4270248" y="27432"/>
                </a:moveTo>
                <a:lnTo>
                  <a:pt x="4242816" y="27432"/>
                </a:lnTo>
                <a:lnTo>
                  <a:pt x="4242816" y="0"/>
                </a:lnTo>
                <a:lnTo>
                  <a:pt x="4270248" y="0"/>
                </a:lnTo>
                <a:lnTo>
                  <a:pt x="4270248" y="27432"/>
                </a:lnTo>
                <a:moveTo>
                  <a:pt x="4325112" y="27432"/>
                </a:moveTo>
                <a:lnTo>
                  <a:pt x="4297680" y="27432"/>
                </a:lnTo>
                <a:lnTo>
                  <a:pt x="4297680" y="0"/>
                </a:lnTo>
                <a:lnTo>
                  <a:pt x="4325112" y="0"/>
                </a:lnTo>
                <a:lnTo>
                  <a:pt x="4325112" y="27432"/>
                </a:lnTo>
                <a:moveTo>
                  <a:pt x="4370832" y="27432"/>
                </a:moveTo>
                <a:lnTo>
                  <a:pt x="4352544" y="27432"/>
                </a:lnTo>
                <a:lnTo>
                  <a:pt x="4352544" y="0"/>
                </a:lnTo>
                <a:lnTo>
                  <a:pt x="4370832" y="0"/>
                </a:lnTo>
                <a:lnTo>
                  <a:pt x="4370832" y="27432"/>
                </a:lnTo>
                <a:moveTo>
                  <a:pt x="4425696" y="27432"/>
                </a:moveTo>
                <a:lnTo>
                  <a:pt x="4398264" y="27432"/>
                </a:lnTo>
                <a:lnTo>
                  <a:pt x="4398264" y="0"/>
                </a:lnTo>
                <a:lnTo>
                  <a:pt x="4425696" y="0"/>
                </a:lnTo>
                <a:lnTo>
                  <a:pt x="4425696" y="27432"/>
                </a:lnTo>
                <a:moveTo>
                  <a:pt x="4471416" y="27432"/>
                </a:moveTo>
                <a:lnTo>
                  <a:pt x="4453128" y="27432"/>
                </a:lnTo>
                <a:lnTo>
                  <a:pt x="4453128" y="0"/>
                </a:lnTo>
                <a:lnTo>
                  <a:pt x="4471416" y="0"/>
                </a:lnTo>
                <a:lnTo>
                  <a:pt x="4471416" y="27432"/>
                </a:lnTo>
                <a:moveTo>
                  <a:pt x="4526280" y="27432"/>
                </a:moveTo>
                <a:lnTo>
                  <a:pt x="4498848" y="27432"/>
                </a:lnTo>
                <a:lnTo>
                  <a:pt x="4498848" y="0"/>
                </a:lnTo>
                <a:lnTo>
                  <a:pt x="4526280" y="0"/>
                </a:lnTo>
                <a:lnTo>
                  <a:pt x="4526280" y="27432"/>
                </a:lnTo>
                <a:moveTo>
                  <a:pt x="4581144" y="27432"/>
                </a:moveTo>
                <a:lnTo>
                  <a:pt x="4553712" y="27432"/>
                </a:lnTo>
                <a:lnTo>
                  <a:pt x="4553712" y="0"/>
                </a:lnTo>
                <a:lnTo>
                  <a:pt x="4581144" y="0"/>
                </a:lnTo>
                <a:lnTo>
                  <a:pt x="4581144" y="27432"/>
                </a:lnTo>
                <a:moveTo>
                  <a:pt x="4626864" y="27432"/>
                </a:moveTo>
                <a:lnTo>
                  <a:pt x="4599432" y="27432"/>
                </a:lnTo>
                <a:lnTo>
                  <a:pt x="4599432" y="0"/>
                </a:lnTo>
                <a:lnTo>
                  <a:pt x="4626864" y="0"/>
                </a:lnTo>
                <a:lnTo>
                  <a:pt x="4626864" y="27432"/>
                </a:lnTo>
                <a:moveTo>
                  <a:pt x="4681728" y="27432"/>
                </a:moveTo>
                <a:lnTo>
                  <a:pt x="4654296" y="27432"/>
                </a:lnTo>
                <a:lnTo>
                  <a:pt x="4654296" y="0"/>
                </a:lnTo>
                <a:lnTo>
                  <a:pt x="4681728" y="0"/>
                </a:lnTo>
                <a:lnTo>
                  <a:pt x="4681728" y="27432"/>
                </a:lnTo>
                <a:moveTo>
                  <a:pt x="4718304" y="27432"/>
                </a:moveTo>
                <a:lnTo>
                  <a:pt x="4709160" y="27432"/>
                </a:lnTo>
                <a:lnTo>
                  <a:pt x="4709160" y="0"/>
                </a:lnTo>
                <a:lnTo>
                  <a:pt x="4718304" y="0"/>
                </a:lnTo>
                <a:lnTo>
                  <a:pt x="4718304" y="27432"/>
                </a:lnTo>
                <a:moveTo>
                  <a:pt x="1554480" y="54864"/>
                </a:moveTo>
                <a:lnTo>
                  <a:pt x="1536192" y="73152"/>
                </a:lnTo>
                <a:lnTo>
                  <a:pt x="1517904" y="64008"/>
                </a:lnTo>
                <a:lnTo>
                  <a:pt x="1527048" y="36576"/>
                </a:lnTo>
                <a:lnTo>
                  <a:pt x="1554480" y="54864"/>
                </a:lnTo>
                <a:moveTo>
                  <a:pt x="1527048" y="100584"/>
                </a:moveTo>
                <a:lnTo>
                  <a:pt x="1517904" y="118872"/>
                </a:lnTo>
                <a:lnTo>
                  <a:pt x="1490472" y="109728"/>
                </a:lnTo>
                <a:lnTo>
                  <a:pt x="1508760" y="82296"/>
                </a:lnTo>
                <a:lnTo>
                  <a:pt x="1527048" y="100584"/>
                </a:lnTo>
                <a:moveTo>
                  <a:pt x="1508760" y="146304"/>
                </a:moveTo>
                <a:lnTo>
                  <a:pt x="1490472" y="164592"/>
                </a:lnTo>
                <a:lnTo>
                  <a:pt x="1472184" y="155448"/>
                </a:lnTo>
                <a:lnTo>
                  <a:pt x="1481328" y="128016"/>
                </a:lnTo>
                <a:lnTo>
                  <a:pt x="1508760" y="146304"/>
                </a:lnTo>
                <a:moveTo>
                  <a:pt x="1481328" y="192024"/>
                </a:moveTo>
                <a:lnTo>
                  <a:pt x="1472184" y="210312"/>
                </a:lnTo>
                <a:lnTo>
                  <a:pt x="1444752" y="201168"/>
                </a:lnTo>
                <a:lnTo>
                  <a:pt x="1463040" y="173736"/>
                </a:lnTo>
                <a:lnTo>
                  <a:pt x="1481328" y="192024"/>
                </a:lnTo>
                <a:moveTo>
                  <a:pt x="1463040" y="228600"/>
                </a:moveTo>
                <a:lnTo>
                  <a:pt x="1444752" y="256032"/>
                </a:lnTo>
                <a:lnTo>
                  <a:pt x="1426464" y="246888"/>
                </a:lnTo>
                <a:lnTo>
                  <a:pt x="1435608" y="219456"/>
                </a:lnTo>
                <a:lnTo>
                  <a:pt x="1463040" y="228600"/>
                </a:lnTo>
                <a:moveTo>
                  <a:pt x="1435608" y="274320"/>
                </a:moveTo>
                <a:lnTo>
                  <a:pt x="1426464" y="301752"/>
                </a:lnTo>
                <a:lnTo>
                  <a:pt x="1399032" y="292608"/>
                </a:lnTo>
                <a:lnTo>
                  <a:pt x="1417320" y="265176"/>
                </a:lnTo>
                <a:lnTo>
                  <a:pt x="1435608" y="274320"/>
                </a:lnTo>
                <a:moveTo>
                  <a:pt x="1417320" y="320040"/>
                </a:moveTo>
                <a:lnTo>
                  <a:pt x="1399032" y="347472"/>
                </a:lnTo>
                <a:lnTo>
                  <a:pt x="1380744" y="338328"/>
                </a:lnTo>
                <a:lnTo>
                  <a:pt x="1389888" y="310896"/>
                </a:lnTo>
                <a:lnTo>
                  <a:pt x="1417320" y="320040"/>
                </a:lnTo>
                <a:moveTo>
                  <a:pt x="1389888" y="365760"/>
                </a:moveTo>
                <a:lnTo>
                  <a:pt x="1380744" y="393192"/>
                </a:lnTo>
                <a:lnTo>
                  <a:pt x="1362456" y="384048"/>
                </a:lnTo>
                <a:lnTo>
                  <a:pt x="1371600" y="356616"/>
                </a:lnTo>
                <a:lnTo>
                  <a:pt x="1389888" y="365760"/>
                </a:lnTo>
                <a:moveTo>
                  <a:pt x="1371600" y="411480"/>
                </a:moveTo>
                <a:lnTo>
                  <a:pt x="1362456" y="429768"/>
                </a:lnTo>
                <a:lnTo>
                  <a:pt x="1344168" y="429768"/>
                </a:lnTo>
                <a:lnTo>
                  <a:pt x="1344168" y="402336"/>
                </a:lnTo>
                <a:lnTo>
                  <a:pt x="1344168" y="402336"/>
                </a:lnTo>
                <a:lnTo>
                  <a:pt x="1344168" y="402336"/>
                </a:lnTo>
                <a:lnTo>
                  <a:pt x="1371600" y="411480"/>
                </a:lnTo>
                <a:moveTo>
                  <a:pt x="9144" y="429768"/>
                </a:moveTo>
                <a:lnTo>
                  <a:pt x="0" y="429768"/>
                </a:lnTo>
                <a:lnTo>
                  <a:pt x="0" y="402336"/>
                </a:lnTo>
                <a:lnTo>
                  <a:pt x="9144" y="402336"/>
                </a:lnTo>
                <a:lnTo>
                  <a:pt x="9144" y="429768"/>
                </a:lnTo>
                <a:moveTo>
                  <a:pt x="64008" y="429768"/>
                </a:moveTo>
                <a:lnTo>
                  <a:pt x="36576" y="429768"/>
                </a:lnTo>
                <a:lnTo>
                  <a:pt x="36576" y="402336"/>
                </a:lnTo>
                <a:lnTo>
                  <a:pt x="64008" y="402336"/>
                </a:lnTo>
                <a:lnTo>
                  <a:pt x="64008" y="429768"/>
                </a:lnTo>
                <a:moveTo>
                  <a:pt x="109728" y="429768"/>
                </a:moveTo>
                <a:lnTo>
                  <a:pt x="91440" y="429768"/>
                </a:lnTo>
                <a:lnTo>
                  <a:pt x="91440" y="402336"/>
                </a:lnTo>
                <a:lnTo>
                  <a:pt x="109728" y="402336"/>
                </a:lnTo>
                <a:lnTo>
                  <a:pt x="109728" y="429768"/>
                </a:lnTo>
                <a:moveTo>
                  <a:pt x="164592" y="429768"/>
                </a:moveTo>
                <a:lnTo>
                  <a:pt x="137160" y="429768"/>
                </a:lnTo>
                <a:lnTo>
                  <a:pt x="137160" y="402336"/>
                </a:lnTo>
                <a:lnTo>
                  <a:pt x="164592" y="402336"/>
                </a:lnTo>
                <a:lnTo>
                  <a:pt x="164592" y="429768"/>
                </a:lnTo>
                <a:moveTo>
                  <a:pt x="210312" y="429768"/>
                </a:moveTo>
                <a:lnTo>
                  <a:pt x="192024" y="429768"/>
                </a:lnTo>
                <a:lnTo>
                  <a:pt x="192024" y="402336"/>
                </a:lnTo>
                <a:lnTo>
                  <a:pt x="210312" y="402336"/>
                </a:lnTo>
                <a:lnTo>
                  <a:pt x="210312" y="429768"/>
                </a:lnTo>
                <a:moveTo>
                  <a:pt x="265176" y="429768"/>
                </a:moveTo>
                <a:lnTo>
                  <a:pt x="237744" y="429768"/>
                </a:lnTo>
                <a:lnTo>
                  <a:pt x="237744" y="402336"/>
                </a:lnTo>
                <a:lnTo>
                  <a:pt x="265176" y="402336"/>
                </a:lnTo>
                <a:lnTo>
                  <a:pt x="265176" y="429768"/>
                </a:lnTo>
                <a:moveTo>
                  <a:pt x="310896" y="429768"/>
                </a:moveTo>
                <a:lnTo>
                  <a:pt x="292608" y="429768"/>
                </a:lnTo>
                <a:lnTo>
                  <a:pt x="292608" y="402336"/>
                </a:lnTo>
                <a:lnTo>
                  <a:pt x="310896" y="402336"/>
                </a:lnTo>
                <a:lnTo>
                  <a:pt x="310896" y="429768"/>
                </a:lnTo>
                <a:moveTo>
                  <a:pt x="365760" y="429768"/>
                </a:moveTo>
                <a:lnTo>
                  <a:pt x="338328" y="429768"/>
                </a:lnTo>
                <a:lnTo>
                  <a:pt x="338328" y="402336"/>
                </a:lnTo>
                <a:lnTo>
                  <a:pt x="365760" y="402336"/>
                </a:lnTo>
                <a:lnTo>
                  <a:pt x="365760" y="429768"/>
                </a:lnTo>
                <a:moveTo>
                  <a:pt x="411480" y="429768"/>
                </a:moveTo>
                <a:lnTo>
                  <a:pt x="384048" y="429768"/>
                </a:lnTo>
                <a:lnTo>
                  <a:pt x="384048" y="402336"/>
                </a:lnTo>
                <a:lnTo>
                  <a:pt x="411480" y="402336"/>
                </a:lnTo>
                <a:lnTo>
                  <a:pt x="411480" y="429768"/>
                </a:lnTo>
                <a:moveTo>
                  <a:pt x="466344" y="429768"/>
                </a:moveTo>
                <a:lnTo>
                  <a:pt x="438912" y="429768"/>
                </a:lnTo>
                <a:lnTo>
                  <a:pt x="438912" y="402336"/>
                </a:lnTo>
                <a:lnTo>
                  <a:pt x="466344" y="402336"/>
                </a:lnTo>
                <a:lnTo>
                  <a:pt x="466344" y="429768"/>
                </a:lnTo>
                <a:moveTo>
                  <a:pt x="512064" y="429768"/>
                </a:moveTo>
                <a:lnTo>
                  <a:pt x="484632" y="429768"/>
                </a:lnTo>
                <a:lnTo>
                  <a:pt x="484632" y="402336"/>
                </a:lnTo>
                <a:lnTo>
                  <a:pt x="512064" y="402336"/>
                </a:lnTo>
                <a:lnTo>
                  <a:pt x="512064" y="429768"/>
                </a:lnTo>
                <a:moveTo>
                  <a:pt x="566928" y="429768"/>
                </a:moveTo>
                <a:lnTo>
                  <a:pt x="539496" y="429768"/>
                </a:lnTo>
                <a:lnTo>
                  <a:pt x="539496" y="402336"/>
                </a:lnTo>
                <a:lnTo>
                  <a:pt x="566928" y="402336"/>
                </a:lnTo>
                <a:lnTo>
                  <a:pt x="566928" y="429768"/>
                </a:lnTo>
                <a:moveTo>
                  <a:pt x="612648" y="429768"/>
                </a:moveTo>
                <a:lnTo>
                  <a:pt x="585216" y="429768"/>
                </a:lnTo>
                <a:lnTo>
                  <a:pt x="585216" y="402336"/>
                </a:lnTo>
                <a:lnTo>
                  <a:pt x="612648" y="402336"/>
                </a:lnTo>
                <a:lnTo>
                  <a:pt x="612648" y="429768"/>
                </a:lnTo>
                <a:moveTo>
                  <a:pt x="667512" y="429768"/>
                </a:moveTo>
                <a:lnTo>
                  <a:pt x="640080" y="429768"/>
                </a:lnTo>
                <a:lnTo>
                  <a:pt x="640080" y="402336"/>
                </a:lnTo>
                <a:lnTo>
                  <a:pt x="667512" y="402336"/>
                </a:lnTo>
                <a:lnTo>
                  <a:pt x="667512" y="429768"/>
                </a:lnTo>
                <a:moveTo>
                  <a:pt x="713232" y="429768"/>
                </a:moveTo>
                <a:lnTo>
                  <a:pt x="685800" y="429768"/>
                </a:lnTo>
                <a:lnTo>
                  <a:pt x="685800" y="402336"/>
                </a:lnTo>
                <a:lnTo>
                  <a:pt x="713232" y="402336"/>
                </a:lnTo>
                <a:lnTo>
                  <a:pt x="713232" y="429768"/>
                </a:lnTo>
                <a:moveTo>
                  <a:pt x="768096" y="429768"/>
                </a:moveTo>
                <a:lnTo>
                  <a:pt x="740664" y="429768"/>
                </a:lnTo>
                <a:lnTo>
                  <a:pt x="740664" y="402336"/>
                </a:lnTo>
                <a:lnTo>
                  <a:pt x="768096" y="402336"/>
                </a:lnTo>
                <a:lnTo>
                  <a:pt x="768096" y="429768"/>
                </a:lnTo>
                <a:moveTo>
                  <a:pt x="813816" y="429768"/>
                </a:moveTo>
                <a:lnTo>
                  <a:pt x="786384" y="429768"/>
                </a:lnTo>
                <a:lnTo>
                  <a:pt x="786384" y="402336"/>
                </a:lnTo>
                <a:lnTo>
                  <a:pt x="813816" y="402336"/>
                </a:lnTo>
                <a:lnTo>
                  <a:pt x="813816" y="429768"/>
                </a:lnTo>
                <a:moveTo>
                  <a:pt x="868680" y="429768"/>
                </a:moveTo>
                <a:lnTo>
                  <a:pt x="841248" y="429768"/>
                </a:lnTo>
                <a:lnTo>
                  <a:pt x="841248" y="402336"/>
                </a:lnTo>
                <a:lnTo>
                  <a:pt x="868680" y="402336"/>
                </a:lnTo>
                <a:lnTo>
                  <a:pt x="868680" y="429768"/>
                </a:lnTo>
                <a:moveTo>
                  <a:pt x="914400" y="429768"/>
                </a:moveTo>
                <a:lnTo>
                  <a:pt x="886968" y="429768"/>
                </a:lnTo>
                <a:lnTo>
                  <a:pt x="886968" y="402336"/>
                </a:lnTo>
                <a:lnTo>
                  <a:pt x="914400" y="402336"/>
                </a:lnTo>
                <a:lnTo>
                  <a:pt x="914400" y="429768"/>
                </a:lnTo>
                <a:moveTo>
                  <a:pt x="960120" y="429768"/>
                </a:moveTo>
                <a:lnTo>
                  <a:pt x="941832" y="429768"/>
                </a:lnTo>
                <a:lnTo>
                  <a:pt x="941832" y="402336"/>
                </a:lnTo>
                <a:lnTo>
                  <a:pt x="960120" y="402336"/>
                </a:lnTo>
                <a:lnTo>
                  <a:pt x="960120" y="429768"/>
                </a:lnTo>
                <a:moveTo>
                  <a:pt x="1014984" y="429768"/>
                </a:moveTo>
                <a:lnTo>
                  <a:pt x="987552" y="429768"/>
                </a:lnTo>
                <a:lnTo>
                  <a:pt x="987552" y="402336"/>
                </a:lnTo>
                <a:lnTo>
                  <a:pt x="1014984" y="402336"/>
                </a:lnTo>
                <a:lnTo>
                  <a:pt x="1014984" y="429768"/>
                </a:lnTo>
                <a:moveTo>
                  <a:pt x="1060704" y="429768"/>
                </a:moveTo>
                <a:lnTo>
                  <a:pt x="1042416" y="429768"/>
                </a:lnTo>
                <a:lnTo>
                  <a:pt x="1042416" y="402336"/>
                </a:lnTo>
                <a:lnTo>
                  <a:pt x="1060704" y="402336"/>
                </a:lnTo>
                <a:lnTo>
                  <a:pt x="1060704" y="429768"/>
                </a:lnTo>
                <a:moveTo>
                  <a:pt x="1115568" y="429768"/>
                </a:moveTo>
                <a:lnTo>
                  <a:pt x="1088136" y="429768"/>
                </a:lnTo>
                <a:lnTo>
                  <a:pt x="1088136" y="402336"/>
                </a:lnTo>
                <a:lnTo>
                  <a:pt x="1115568" y="402336"/>
                </a:lnTo>
                <a:lnTo>
                  <a:pt x="1115568" y="429768"/>
                </a:lnTo>
                <a:moveTo>
                  <a:pt x="1161288" y="429768"/>
                </a:moveTo>
                <a:lnTo>
                  <a:pt x="1143000" y="429768"/>
                </a:lnTo>
                <a:lnTo>
                  <a:pt x="1143000" y="402336"/>
                </a:lnTo>
                <a:lnTo>
                  <a:pt x="1161288" y="402336"/>
                </a:lnTo>
                <a:lnTo>
                  <a:pt x="1161288" y="429768"/>
                </a:lnTo>
                <a:moveTo>
                  <a:pt x="1216152" y="429768"/>
                </a:moveTo>
                <a:lnTo>
                  <a:pt x="1188720" y="429768"/>
                </a:lnTo>
                <a:lnTo>
                  <a:pt x="1188720" y="402336"/>
                </a:lnTo>
                <a:lnTo>
                  <a:pt x="1216152" y="402336"/>
                </a:lnTo>
                <a:lnTo>
                  <a:pt x="1216152" y="429768"/>
                </a:lnTo>
                <a:moveTo>
                  <a:pt x="1261872" y="429768"/>
                </a:moveTo>
                <a:lnTo>
                  <a:pt x="1243584" y="429768"/>
                </a:lnTo>
                <a:lnTo>
                  <a:pt x="1243584" y="402336"/>
                </a:lnTo>
                <a:lnTo>
                  <a:pt x="1261872" y="402336"/>
                </a:lnTo>
                <a:lnTo>
                  <a:pt x="1261872" y="429768"/>
                </a:lnTo>
                <a:moveTo>
                  <a:pt x="1316736" y="429768"/>
                </a:moveTo>
                <a:lnTo>
                  <a:pt x="1289304" y="429768"/>
                </a:lnTo>
                <a:lnTo>
                  <a:pt x="1289304" y="402336"/>
                </a:lnTo>
                <a:lnTo>
                  <a:pt x="1316736" y="402336"/>
                </a:lnTo>
                <a:lnTo>
                  <a:pt x="1316736" y="429768"/>
                </a:lnTo>
              </a:path>
            </a:pathLst>
          </a:custGeom>
          <a:gradFill>
            <a:gsLst>
              <a:gs pos="0">
                <a:srgbClr val="80D4FF">
                  <a:lumMod val="20000"/>
                  <a:lumOff val="80000"/>
                </a:srgbClr>
              </a:gs>
              <a:gs pos="100000">
                <a:srgbClr val="80D4FF"/>
              </a:gs>
            </a:gsLst>
            <a:lin ang="10800000" scaled="0"/>
          </a:gradFill>
          <a:ln w="25400" cap="flat" cmpd="sng" algn="ctr">
            <a:no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1" name="对象3"/>
          <p:cNvSpPr/>
          <p:nvPr>
            <p:custDataLst>
              <p:tags r:id="rId4"/>
            </p:custDataLst>
          </p:nvPr>
        </p:nvSpPr>
        <p:spPr>
          <a:xfrm>
            <a:off x="567836" y="5193854"/>
            <a:ext cx="5289846" cy="441846"/>
          </a:xfrm>
          <a:custGeom>
            <a:avLst/>
            <a:gdLst/>
            <a:ahLst/>
            <a:cxnLst/>
            <a:rect l="l" t="t" r="r" b="b"/>
            <a:pathLst>
              <a:path w="4709160" h="429768">
                <a:moveTo>
                  <a:pt x="9144" y="27432"/>
                </a:moveTo>
                <a:lnTo>
                  <a:pt x="0" y="27432"/>
                </a:lnTo>
                <a:lnTo>
                  <a:pt x="0" y="0"/>
                </a:lnTo>
                <a:lnTo>
                  <a:pt x="9144" y="0"/>
                </a:lnTo>
                <a:lnTo>
                  <a:pt x="9144" y="27432"/>
                </a:lnTo>
                <a:moveTo>
                  <a:pt x="64008" y="27432"/>
                </a:moveTo>
                <a:lnTo>
                  <a:pt x="36576" y="27432"/>
                </a:lnTo>
                <a:lnTo>
                  <a:pt x="36576" y="0"/>
                </a:lnTo>
                <a:lnTo>
                  <a:pt x="64008" y="0"/>
                </a:lnTo>
                <a:lnTo>
                  <a:pt x="64008" y="27432"/>
                </a:lnTo>
                <a:moveTo>
                  <a:pt x="109728" y="27432"/>
                </a:moveTo>
                <a:lnTo>
                  <a:pt x="91440" y="27432"/>
                </a:lnTo>
                <a:lnTo>
                  <a:pt x="91440" y="0"/>
                </a:lnTo>
                <a:lnTo>
                  <a:pt x="109728" y="0"/>
                </a:lnTo>
                <a:lnTo>
                  <a:pt x="109728" y="27432"/>
                </a:lnTo>
                <a:moveTo>
                  <a:pt x="164592" y="27432"/>
                </a:moveTo>
                <a:lnTo>
                  <a:pt x="137160" y="27432"/>
                </a:lnTo>
                <a:lnTo>
                  <a:pt x="137160" y="0"/>
                </a:lnTo>
                <a:lnTo>
                  <a:pt x="164592" y="0"/>
                </a:lnTo>
                <a:lnTo>
                  <a:pt x="164592" y="27432"/>
                </a:lnTo>
                <a:moveTo>
                  <a:pt x="219456" y="27432"/>
                </a:moveTo>
                <a:lnTo>
                  <a:pt x="192024" y="27432"/>
                </a:lnTo>
                <a:lnTo>
                  <a:pt x="192024" y="0"/>
                </a:lnTo>
                <a:lnTo>
                  <a:pt x="219456" y="0"/>
                </a:lnTo>
                <a:lnTo>
                  <a:pt x="219456" y="27432"/>
                </a:lnTo>
                <a:moveTo>
                  <a:pt x="265176" y="27432"/>
                </a:moveTo>
                <a:lnTo>
                  <a:pt x="237744" y="27432"/>
                </a:lnTo>
                <a:lnTo>
                  <a:pt x="237744" y="0"/>
                </a:lnTo>
                <a:lnTo>
                  <a:pt x="265176" y="0"/>
                </a:lnTo>
                <a:lnTo>
                  <a:pt x="265176" y="27432"/>
                </a:lnTo>
                <a:moveTo>
                  <a:pt x="320040" y="27432"/>
                </a:moveTo>
                <a:lnTo>
                  <a:pt x="292608" y="27432"/>
                </a:lnTo>
                <a:lnTo>
                  <a:pt x="292608" y="0"/>
                </a:lnTo>
                <a:lnTo>
                  <a:pt x="320040" y="0"/>
                </a:lnTo>
                <a:lnTo>
                  <a:pt x="320040" y="27432"/>
                </a:lnTo>
                <a:moveTo>
                  <a:pt x="365760" y="27432"/>
                </a:moveTo>
                <a:lnTo>
                  <a:pt x="338328" y="27432"/>
                </a:lnTo>
                <a:lnTo>
                  <a:pt x="338328" y="0"/>
                </a:lnTo>
                <a:lnTo>
                  <a:pt x="365760" y="0"/>
                </a:lnTo>
                <a:lnTo>
                  <a:pt x="365760" y="27432"/>
                </a:lnTo>
                <a:moveTo>
                  <a:pt x="420624" y="27432"/>
                </a:moveTo>
                <a:lnTo>
                  <a:pt x="393192" y="27432"/>
                </a:lnTo>
                <a:lnTo>
                  <a:pt x="393192" y="0"/>
                </a:lnTo>
                <a:lnTo>
                  <a:pt x="420624" y="0"/>
                </a:lnTo>
                <a:lnTo>
                  <a:pt x="420624" y="27432"/>
                </a:lnTo>
                <a:moveTo>
                  <a:pt x="466344" y="27432"/>
                </a:moveTo>
                <a:lnTo>
                  <a:pt x="448056" y="27432"/>
                </a:lnTo>
                <a:lnTo>
                  <a:pt x="448056" y="0"/>
                </a:lnTo>
                <a:lnTo>
                  <a:pt x="466344" y="0"/>
                </a:lnTo>
                <a:lnTo>
                  <a:pt x="466344" y="27432"/>
                </a:lnTo>
                <a:moveTo>
                  <a:pt x="521208" y="27432"/>
                </a:moveTo>
                <a:lnTo>
                  <a:pt x="493776" y="27432"/>
                </a:lnTo>
                <a:lnTo>
                  <a:pt x="493776" y="0"/>
                </a:lnTo>
                <a:lnTo>
                  <a:pt x="521208" y="0"/>
                </a:lnTo>
                <a:lnTo>
                  <a:pt x="521208" y="27432"/>
                </a:lnTo>
                <a:moveTo>
                  <a:pt x="566928" y="27432"/>
                </a:moveTo>
                <a:lnTo>
                  <a:pt x="548640" y="27432"/>
                </a:lnTo>
                <a:lnTo>
                  <a:pt x="548640" y="0"/>
                </a:lnTo>
                <a:lnTo>
                  <a:pt x="566928" y="0"/>
                </a:lnTo>
                <a:lnTo>
                  <a:pt x="566928" y="27432"/>
                </a:lnTo>
                <a:moveTo>
                  <a:pt x="621792" y="27432"/>
                </a:moveTo>
                <a:lnTo>
                  <a:pt x="594360" y="27432"/>
                </a:lnTo>
                <a:lnTo>
                  <a:pt x="594360" y="0"/>
                </a:lnTo>
                <a:lnTo>
                  <a:pt x="621792" y="0"/>
                </a:lnTo>
                <a:lnTo>
                  <a:pt x="621792" y="27432"/>
                </a:lnTo>
                <a:moveTo>
                  <a:pt x="667512" y="27432"/>
                </a:moveTo>
                <a:lnTo>
                  <a:pt x="649224" y="27432"/>
                </a:lnTo>
                <a:lnTo>
                  <a:pt x="649224" y="0"/>
                </a:lnTo>
                <a:lnTo>
                  <a:pt x="667512" y="0"/>
                </a:lnTo>
                <a:lnTo>
                  <a:pt x="667512" y="27432"/>
                </a:lnTo>
                <a:moveTo>
                  <a:pt x="722376" y="27432"/>
                </a:moveTo>
                <a:lnTo>
                  <a:pt x="694944" y="27432"/>
                </a:lnTo>
                <a:lnTo>
                  <a:pt x="694944" y="0"/>
                </a:lnTo>
                <a:lnTo>
                  <a:pt x="722376" y="0"/>
                </a:lnTo>
                <a:lnTo>
                  <a:pt x="722376" y="27432"/>
                </a:lnTo>
                <a:moveTo>
                  <a:pt x="777240" y="27432"/>
                </a:moveTo>
                <a:lnTo>
                  <a:pt x="749808" y="27432"/>
                </a:lnTo>
                <a:lnTo>
                  <a:pt x="749808" y="0"/>
                </a:lnTo>
                <a:lnTo>
                  <a:pt x="777240" y="0"/>
                </a:lnTo>
                <a:lnTo>
                  <a:pt x="777240" y="27432"/>
                </a:lnTo>
                <a:moveTo>
                  <a:pt x="822960" y="27432"/>
                </a:moveTo>
                <a:lnTo>
                  <a:pt x="795528" y="27432"/>
                </a:lnTo>
                <a:lnTo>
                  <a:pt x="795528" y="0"/>
                </a:lnTo>
                <a:lnTo>
                  <a:pt x="822960" y="0"/>
                </a:lnTo>
                <a:lnTo>
                  <a:pt x="822960" y="27432"/>
                </a:lnTo>
                <a:moveTo>
                  <a:pt x="877824" y="27432"/>
                </a:moveTo>
                <a:lnTo>
                  <a:pt x="850392" y="27432"/>
                </a:lnTo>
                <a:lnTo>
                  <a:pt x="850392" y="0"/>
                </a:lnTo>
                <a:lnTo>
                  <a:pt x="877824" y="0"/>
                </a:lnTo>
                <a:lnTo>
                  <a:pt x="877824" y="27432"/>
                </a:lnTo>
                <a:moveTo>
                  <a:pt x="923544" y="27432"/>
                </a:moveTo>
                <a:lnTo>
                  <a:pt x="896112" y="27432"/>
                </a:lnTo>
                <a:lnTo>
                  <a:pt x="896112" y="0"/>
                </a:lnTo>
                <a:lnTo>
                  <a:pt x="923544" y="0"/>
                </a:lnTo>
                <a:lnTo>
                  <a:pt x="923544" y="27432"/>
                </a:lnTo>
                <a:moveTo>
                  <a:pt x="978408" y="27432"/>
                </a:moveTo>
                <a:lnTo>
                  <a:pt x="950976" y="27432"/>
                </a:lnTo>
                <a:lnTo>
                  <a:pt x="950976" y="0"/>
                </a:lnTo>
                <a:lnTo>
                  <a:pt x="978408" y="0"/>
                </a:lnTo>
                <a:lnTo>
                  <a:pt x="978408" y="27432"/>
                </a:lnTo>
                <a:moveTo>
                  <a:pt x="1024128" y="27432"/>
                </a:moveTo>
                <a:lnTo>
                  <a:pt x="1005840" y="27432"/>
                </a:lnTo>
                <a:lnTo>
                  <a:pt x="1005840" y="0"/>
                </a:lnTo>
                <a:lnTo>
                  <a:pt x="1024128" y="0"/>
                </a:lnTo>
                <a:lnTo>
                  <a:pt x="1024128" y="27432"/>
                </a:lnTo>
                <a:moveTo>
                  <a:pt x="1078992" y="27432"/>
                </a:moveTo>
                <a:lnTo>
                  <a:pt x="1051560" y="27432"/>
                </a:lnTo>
                <a:lnTo>
                  <a:pt x="1051560" y="0"/>
                </a:lnTo>
                <a:lnTo>
                  <a:pt x="1078992" y="0"/>
                </a:lnTo>
                <a:lnTo>
                  <a:pt x="1078992" y="27432"/>
                </a:lnTo>
                <a:moveTo>
                  <a:pt x="1124712" y="27432"/>
                </a:moveTo>
                <a:lnTo>
                  <a:pt x="1106424" y="27432"/>
                </a:lnTo>
                <a:lnTo>
                  <a:pt x="1106424" y="0"/>
                </a:lnTo>
                <a:lnTo>
                  <a:pt x="1124712" y="0"/>
                </a:lnTo>
                <a:lnTo>
                  <a:pt x="1124712" y="27432"/>
                </a:lnTo>
                <a:moveTo>
                  <a:pt x="1179576" y="27432"/>
                </a:moveTo>
                <a:lnTo>
                  <a:pt x="1152144" y="27432"/>
                </a:lnTo>
                <a:lnTo>
                  <a:pt x="1152144" y="0"/>
                </a:lnTo>
                <a:lnTo>
                  <a:pt x="1179576" y="0"/>
                </a:lnTo>
                <a:lnTo>
                  <a:pt x="1179576" y="27432"/>
                </a:lnTo>
                <a:moveTo>
                  <a:pt x="1225296" y="27432"/>
                </a:moveTo>
                <a:lnTo>
                  <a:pt x="1207008" y="27432"/>
                </a:lnTo>
                <a:lnTo>
                  <a:pt x="1207008" y="0"/>
                </a:lnTo>
                <a:lnTo>
                  <a:pt x="1225296" y="0"/>
                </a:lnTo>
                <a:lnTo>
                  <a:pt x="1225296" y="27432"/>
                </a:lnTo>
                <a:moveTo>
                  <a:pt x="1280160" y="27432"/>
                </a:moveTo>
                <a:lnTo>
                  <a:pt x="1252728" y="27432"/>
                </a:lnTo>
                <a:lnTo>
                  <a:pt x="1252728" y="0"/>
                </a:lnTo>
                <a:lnTo>
                  <a:pt x="1280160" y="0"/>
                </a:lnTo>
                <a:lnTo>
                  <a:pt x="1280160" y="27432"/>
                </a:lnTo>
                <a:moveTo>
                  <a:pt x="1335024" y="27432"/>
                </a:moveTo>
                <a:lnTo>
                  <a:pt x="1307592" y="27432"/>
                </a:lnTo>
                <a:lnTo>
                  <a:pt x="1307592" y="0"/>
                </a:lnTo>
                <a:lnTo>
                  <a:pt x="1335024" y="0"/>
                </a:lnTo>
                <a:lnTo>
                  <a:pt x="1335024" y="27432"/>
                </a:lnTo>
                <a:moveTo>
                  <a:pt x="1380744" y="27432"/>
                </a:moveTo>
                <a:lnTo>
                  <a:pt x="1353312" y="27432"/>
                </a:lnTo>
                <a:lnTo>
                  <a:pt x="1353312" y="0"/>
                </a:lnTo>
                <a:lnTo>
                  <a:pt x="1380744" y="0"/>
                </a:lnTo>
                <a:lnTo>
                  <a:pt x="1380744" y="27432"/>
                </a:lnTo>
                <a:moveTo>
                  <a:pt x="1435608" y="27432"/>
                </a:moveTo>
                <a:lnTo>
                  <a:pt x="1408176" y="27432"/>
                </a:lnTo>
                <a:lnTo>
                  <a:pt x="1408176" y="0"/>
                </a:lnTo>
                <a:lnTo>
                  <a:pt x="1435608" y="0"/>
                </a:lnTo>
                <a:lnTo>
                  <a:pt x="1435608" y="27432"/>
                </a:lnTo>
                <a:moveTo>
                  <a:pt x="1481328" y="27432"/>
                </a:moveTo>
                <a:lnTo>
                  <a:pt x="1453896" y="27432"/>
                </a:lnTo>
                <a:lnTo>
                  <a:pt x="1453896" y="0"/>
                </a:lnTo>
                <a:lnTo>
                  <a:pt x="1481328" y="0"/>
                </a:lnTo>
                <a:lnTo>
                  <a:pt x="1481328" y="27432"/>
                </a:lnTo>
                <a:moveTo>
                  <a:pt x="1536192" y="27432"/>
                </a:moveTo>
                <a:lnTo>
                  <a:pt x="1508760" y="27432"/>
                </a:lnTo>
                <a:lnTo>
                  <a:pt x="1508760" y="0"/>
                </a:lnTo>
                <a:lnTo>
                  <a:pt x="1536192" y="0"/>
                </a:lnTo>
                <a:lnTo>
                  <a:pt x="1536192" y="27432"/>
                </a:lnTo>
                <a:moveTo>
                  <a:pt x="1581912" y="27432"/>
                </a:moveTo>
                <a:lnTo>
                  <a:pt x="1554480" y="27432"/>
                </a:lnTo>
                <a:lnTo>
                  <a:pt x="1554480" y="0"/>
                </a:lnTo>
                <a:lnTo>
                  <a:pt x="1581912" y="0"/>
                </a:lnTo>
                <a:lnTo>
                  <a:pt x="1581912" y="27432"/>
                </a:lnTo>
                <a:moveTo>
                  <a:pt x="1636776" y="27432"/>
                </a:moveTo>
                <a:lnTo>
                  <a:pt x="1609344" y="27432"/>
                </a:lnTo>
                <a:lnTo>
                  <a:pt x="1609344" y="0"/>
                </a:lnTo>
                <a:lnTo>
                  <a:pt x="1636776" y="0"/>
                </a:lnTo>
                <a:lnTo>
                  <a:pt x="1636776" y="27432"/>
                </a:lnTo>
                <a:moveTo>
                  <a:pt x="1682496" y="27432"/>
                </a:moveTo>
                <a:lnTo>
                  <a:pt x="1664208" y="27432"/>
                </a:lnTo>
                <a:lnTo>
                  <a:pt x="1664208" y="0"/>
                </a:lnTo>
                <a:lnTo>
                  <a:pt x="1682496" y="0"/>
                </a:lnTo>
                <a:lnTo>
                  <a:pt x="1682496" y="27432"/>
                </a:lnTo>
                <a:moveTo>
                  <a:pt x="1737360" y="27432"/>
                </a:moveTo>
                <a:lnTo>
                  <a:pt x="1709928" y="27432"/>
                </a:lnTo>
                <a:lnTo>
                  <a:pt x="1709928" y="0"/>
                </a:lnTo>
                <a:lnTo>
                  <a:pt x="1737360" y="0"/>
                </a:lnTo>
                <a:lnTo>
                  <a:pt x="1737360" y="27432"/>
                </a:lnTo>
                <a:moveTo>
                  <a:pt x="1783080" y="27432"/>
                </a:moveTo>
                <a:lnTo>
                  <a:pt x="1764792" y="27432"/>
                </a:lnTo>
                <a:lnTo>
                  <a:pt x="1764792" y="0"/>
                </a:lnTo>
                <a:lnTo>
                  <a:pt x="1783080" y="0"/>
                </a:lnTo>
                <a:lnTo>
                  <a:pt x="1783080" y="27432"/>
                </a:lnTo>
                <a:moveTo>
                  <a:pt x="1837944" y="27432"/>
                </a:moveTo>
                <a:lnTo>
                  <a:pt x="1810512" y="27432"/>
                </a:lnTo>
                <a:lnTo>
                  <a:pt x="1810512" y="0"/>
                </a:lnTo>
                <a:lnTo>
                  <a:pt x="1837944" y="0"/>
                </a:lnTo>
                <a:lnTo>
                  <a:pt x="1837944" y="27432"/>
                </a:lnTo>
                <a:moveTo>
                  <a:pt x="1892808" y="27432"/>
                </a:moveTo>
                <a:lnTo>
                  <a:pt x="1865376" y="27432"/>
                </a:lnTo>
                <a:lnTo>
                  <a:pt x="1865376" y="0"/>
                </a:lnTo>
                <a:lnTo>
                  <a:pt x="1892808" y="0"/>
                </a:lnTo>
                <a:lnTo>
                  <a:pt x="1892808" y="27432"/>
                </a:lnTo>
                <a:moveTo>
                  <a:pt x="1938528" y="27432"/>
                </a:moveTo>
                <a:lnTo>
                  <a:pt x="1911096" y="27432"/>
                </a:lnTo>
                <a:lnTo>
                  <a:pt x="1911096" y="0"/>
                </a:lnTo>
                <a:lnTo>
                  <a:pt x="1938528" y="0"/>
                </a:lnTo>
                <a:lnTo>
                  <a:pt x="1938528" y="27432"/>
                </a:lnTo>
                <a:moveTo>
                  <a:pt x="1993392" y="27432"/>
                </a:moveTo>
                <a:lnTo>
                  <a:pt x="1965960" y="27432"/>
                </a:lnTo>
                <a:lnTo>
                  <a:pt x="1965960" y="0"/>
                </a:lnTo>
                <a:lnTo>
                  <a:pt x="1993392" y="0"/>
                </a:lnTo>
                <a:lnTo>
                  <a:pt x="1993392" y="27432"/>
                </a:lnTo>
                <a:moveTo>
                  <a:pt x="2039112" y="27432"/>
                </a:moveTo>
                <a:lnTo>
                  <a:pt x="2011680" y="27432"/>
                </a:lnTo>
                <a:lnTo>
                  <a:pt x="2011680" y="0"/>
                </a:lnTo>
                <a:lnTo>
                  <a:pt x="2039112" y="0"/>
                </a:lnTo>
                <a:lnTo>
                  <a:pt x="2039112" y="27432"/>
                </a:lnTo>
                <a:moveTo>
                  <a:pt x="2093976" y="27432"/>
                </a:moveTo>
                <a:lnTo>
                  <a:pt x="2066544" y="27432"/>
                </a:lnTo>
                <a:lnTo>
                  <a:pt x="2066544" y="0"/>
                </a:lnTo>
                <a:lnTo>
                  <a:pt x="2093976" y="0"/>
                </a:lnTo>
                <a:lnTo>
                  <a:pt x="2093976" y="27432"/>
                </a:lnTo>
                <a:moveTo>
                  <a:pt x="2139696" y="27432"/>
                </a:moveTo>
                <a:lnTo>
                  <a:pt x="2112264" y="27432"/>
                </a:lnTo>
                <a:lnTo>
                  <a:pt x="2112264" y="0"/>
                </a:lnTo>
                <a:lnTo>
                  <a:pt x="2139696" y="0"/>
                </a:lnTo>
                <a:lnTo>
                  <a:pt x="2139696" y="27432"/>
                </a:lnTo>
                <a:moveTo>
                  <a:pt x="2194560" y="27432"/>
                </a:moveTo>
                <a:lnTo>
                  <a:pt x="2167128" y="27432"/>
                </a:lnTo>
                <a:lnTo>
                  <a:pt x="2167128" y="0"/>
                </a:lnTo>
                <a:lnTo>
                  <a:pt x="2194560" y="0"/>
                </a:lnTo>
                <a:lnTo>
                  <a:pt x="2194560" y="27432"/>
                </a:lnTo>
                <a:moveTo>
                  <a:pt x="2240280" y="27432"/>
                </a:moveTo>
                <a:lnTo>
                  <a:pt x="2221992" y="27432"/>
                </a:lnTo>
                <a:lnTo>
                  <a:pt x="2221992" y="0"/>
                </a:lnTo>
                <a:lnTo>
                  <a:pt x="2240280" y="0"/>
                </a:lnTo>
                <a:lnTo>
                  <a:pt x="2240280" y="27432"/>
                </a:lnTo>
                <a:moveTo>
                  <a:pt x="2295144" y="27432"/>
                </a:moveTo>
                <a:lnTo>
                  <a:pt x="2267712" y="27432"/>
                </a:lnTo>
                <a:lnTo>
                  <a:pt x="2267712" y="0"/>
                </a:lnTo>
                <a:lnTo>
                  <a:pt x="2295144" y="0"/>
                </a:lnTo>
                <a:lnTo>
                  <a:pt x="2295144" y="27432"/>
                </a:lnTo>
                <a:moveTo>
                  <a:pt x="2340864" y="27432"/>
                </a:moveTo>
                <a:lnTo>
                  <a:pt x="2322576" y="27432"/>
                </a:lnTo>
                <a:lnTo>
                  <a:pt x="2322576" y="0"/>
                </a:lnTo>
                <a:lnTo>
                  <a:pt x="2340864" y="0"/>
                </a:lnTo>
                <a:lnTo>
                  <a:pt x="2340864" y="27432"/>
                </a:lnTo>
                <a:moveTo>
                  <a:pt x="2395728" y="27432"/>
                </a:moveTo>
                <a:lnTo>
                  <a:pt x="2368296" y="27432"/>
                </a:lnTo>
                <a:lnTo>
                  <a:pt x="2368296" y="0"/>
                </a:lnTo>
                <a:lnTo>
                  <a:pt x="2395728" y="0"/>
                </a:lnTo>
                <a:lnTo>
                  <a:pt x="2395728" y="27432"/>
                </a:lnTo>
                <a:moveTo>
                  <a:pt x="2450592" y="27432"/>
                </a:moveTo>
                <a:lnTo>
                  <a:pt x="2423160" y="27432"/>
                </a:lnTo>
                <a:lnTo>
                  <a:pt x="2423160" y="0"/>
                </a:lnTo>
                <a:lnTo>
                  <a:pt x="2450592" y="0"/>
                </a:lnTo>
                <a:lnTo>
                  <a:pt x="2450592" y="27432"/>
                </a:lnTo>
                <a:moveTo>
                  <a:pt x="2496312" y="27432"/>
                </a:moveTo>
                <a:lnTo>
                  <a:pt x="2468880" y="27432"/>
                </a:lnTo>
                <a:lnTo>
                  <a:pt x="2468880" y="0"/>
                </a:lnTo>
                <a:lnTo>
                  <a:pt x="2496312" y="0"/>
                </a:lnTo>
                <a:lnTo>
                  <a:pt x="2496312" y="27432"/>
                </a:lnTo>
                <a:moveTo>
                  <a:pt x="2551176" y="27432"/>
                </a:moveTo>
                <a:lnTo>
                  <a:pt x="2523744" y="27432"/>
                </a:lnTo>
                <a:lnTo>
                  <a:pt x="2523744" y="0"/>
                </a:lnTo>
                <a:lnTo>
                  <a:pt x="2551176" y="0"/>
                </a:lnTo>
                <a:lnTo>
                  <a:pt x="2551176" y="27432"/>
                </a:lnTo>
                <a:moveTo>
                  <a:pt x="2596896" y="27432"/>
                </a:moveTo>
                <a:lnTo>
                  <a:pt x="2569464" y="27432"/>
                </a:lnTo>
                <a:lnTo>
                  <a:pt x="2569464" y="0"/>
                </a:lnTo>
                <a:lnTo>
                  <a:pt x="2596896" y="0"/>
                </a:lnTo>
                <a:lnTo>
                  <a:pt x="2596896" y="27432"/>
                </a:lnTo>
                <a:moveTo>
                  <a:pt x="2651760" y="27432"/>
                </a:moveTo>
                <a:lnTo>
                  <a:pt x="2624328" y="27432"/>
                </a:lnTo>
                <a:lnTo>
                  <a:pt x="2624328" y="0"/>
                </a:lnTo>
                <a:lnTo>
                  <a:pt x="2651760" y="0"/>
                </a:lnTo>
                <a:lnTo>
                  <a:pt x="2651760" y="27432"/>
                </a:lnTo>
                <a:moveTo>
                  <a:pt x="2697480" y="27432"/>
                </a:moveTo>
                <a:lnTo>
                  <a:pt x="2670048" y="27432"/>
                </a:lnTo>
                <a:lnTo>
                  <a:pt x="2670048" y="0"/>
                </a:lnTo>
                <a:lnTo>
                  <a:pt x="2697480" y="0"/>
                </a:lnTo>
                <a:lnTo>
                  <a:pt x="2697480" y="27432"/>
                </a:lnTo>
                <a:moveTo>
                  <a:pt x="2752344" y="27432"/>
                </a:moveTo>
                <a:lnTo>
                  <a:pt x="2724912" y="27432"/>
                </a:lnTo>
                <a:lnTo>
                  <a:pt x="2724912" y="0"/>
                </a:lnTo>
                <a:lnTo>
                  <a:pt x="2752344" y="0"/>
                </a:lnTo>
                <a:lnTo>
                  <a:pt x="2752344" y="27432"/>
                </a:lnTo>
                <a:moveTo>
                  <a:pt x="2798064" y="27432"/>
                </a:moveTo>
                <a:lnTo>
                  <a:pt x="2779776" y="27432"/>
                </a:lnTo>
                <a:lnTo>
                  <a:pt x="2779776" y="0"/>
                </a:lnTo>
                <a:lnTo>
                  <a:pt x="2798064" y="0"/>
                </a:lnTo>
                <a:lnTo>
                  <a:pt x="2798064" y="27432"/>
                </a:lnTo>
                <a:moveTo>
                  <a:pt x="2852928" y="27432"/>
                </a:moveTo>
                <a:lnTo>
                  <a:pt x="2825496" y="27432"/>
                </a:lnTo>
                <a:lnTo>
                  <a:pt x="2825496" y="0"/>
                </a:lnTo>
                <a:lnTo>
                  <a:pt x="2852928" y="0"/>
                </a:lnTo>
                <a:lnTo>
                  <a:pt x="2852928" y="27432"/>
                </a:lnTo>
                <a:moveTo>
                  <a:pt x="2898648" y="27432"/>
                </a:moveTo>
                <a:lnTo>
                  <a:pt x="2880360" y="27432"/>
                </a:lnTo>
                <a:lnTo>
                  <a:pt x="2880360" y="0"/>
                </a:lnTo>
                <a:lnTo>
                  <a:pt x="2898648" y="0"/>
                </a:lnTo>
                <a:lnTo>
                  <a:pt x="2898648" y="27432"/>
                </a:lnTo>
                <a:moveTo>
                  <a:pt x="2953512" y="27432"/>
                </a:moveTo>
                <a:lnTo>
                  <a:pt x="2926080" y="27432"/>
                </a:lnTo>
                <a:lnTo>
                  <a:pt x="2926080" y="0"/>
                </a:lnTo>
                <a:lnTo>
                  <a:pt x="2953512" y="0"/>
                </a:lnTo>
                <a:lnTo>
                  <a:pt x="2953512" y="27432"/>
                </a:lnTo>
                <a:moveTo>
                  <a:pt x="3008376" y="27432"/>
                </a:moveTo>
                <a:lnTo>
                  <a:pt x="2980944" y="27432"/>
                </a:lnTo>
                <a:lnTo>
                  <a:pt x="2980944" y="0"/>
                </a:lnTo>
                <a:lnTo>
                  <a:pt x="3008376" y="0"/>
                </a:lnTo>
                <a:lnTo>
                  <a:pt x="3008376" y="27432"/>
                </a:lnTo>
                <a:moveTo>
                  <a:pt x="3054096" y="27432"/>
                </a:moveTo>
                <a:lnTo>
                  <a:pt x="3026664" y="27432"/>
                </a:lnTo>
                <a:lnTo>
                  <a:pt x="3026664" y="0"/>
                </a:lnTo>
                <a:lnTo>
                  <a:pt x="3054096" y="0"/>
                </a:lnTo>
                <a:lnTo>
                  <a:pt x="3054096" y="27432"/>
                </a:lnTo>
                <a:moveTo>
                  <a:pt x="3108960" y="27432"/>
                </a:moveTo>
                <a:lnTo>
                  <a:pt x="3081528" y="27432"/>
                </a:lnTo>
                <a:lnTo>
                  <a:pt x="3081528" y="0"/>
                </a:lnTo>
                <a:lnTo>
                  <a:pt x="3108960" y="0"/>
                </a:lnTo>
                <a:lnTo>
                  <a:pt x="3108960" y="27432"/>
                </a:lnTo>
                <a:moveTo>
                  <a:pt x="3136392" y="27432"/>
                </a:moveTo>
                <a:lnTo>
                  <a:pt x="3127248" y="27432"/>
                </a:lnTo>
                <a:lnTo>
                  <a:pt x="3127248" y="0"/>
                </a:lnTo>
                <a:lnTo>
                  <a:pt x="3154680" y="0"/>
                </a:lnTo>
                <a:lnTo>
                  <a:pt x="3163824" y="18288"/>
                </a:lnTo>
                <a:lnTo>
                  <a:pt x="3136392" y="27432"/>
                </a:lnTo>
                <a:lnTo>
                  <a:pt x="3136392" y="27432"/>
                </a:lnTo>
                <a:moveTo>
                  <a:pt x="3163824" y="73152"/>
                </a:moveTo>
                <a:lnTo>
                  <a:pt x="3145536" y="54864"/>
                </a:lnTo>
                <a:lnTo>
                  <a:pt x="3172968" y="36576"/>
                </a:lnTo>
                <a:lnTo>
                  <a:pt x="3182112" y="64008"/>
                </a:lnTo>
                <a:lnTo>
                  <a:pt x="3163824" y="73152"/>
                </a:lnTo>
                <a:moveTo>
                  <a:pt x="3182112" y="118872"/>
                </a:moveTo>
                <a:lnTo>
                  <a:pt x="3172968" y="100584"/>
                </a:lnTo>
                <a:lnTo>
                  <a:pt x="3191256" y="82296"/>
                </a:lnTo>
                <a:lnTo>
                  <a:pt x="3209544" y="109728"/>
                </a:lnTo>
                <a:lnTo>
                  <a:pt x="3182112" y="118872"/>
                </a:lnTo>
                <a:moveTo>
                  <a:pt x="3209544" y="164592"/>
                </a:moveTo>
                <a:lnTo>
                  <a:pt x="3191256" y="146304"/>
                </a:lnTo>
                <a:lnTo>
                  <a:pt x="3218688" y="128016"/>
                </a:lnTo>
                <a:lnTo>
                  <a:pt x="3227832" y="155448"/>
                </a:lnTo>
                <a:lnTo>
                  <a:pt x="3209544" y="164592"/>
                </a:lnTo>
                <a:moveTo>
                  <a:pt x="3227832" y="210312"/>
                </a:moveTo>
                <a:lnTo>
                  <a:pt x="3218688" y="192024"/>
                </a:lnTo>
                <a:lnTo>
                  <a:pt x="3236976" y="173736"/>
                </a:lnTo>
                <a:lnTo>
                  <a:pt x="3246120" y="201168"/>
                </a:lnTo>
                <a:lnTo>
                  <a:pt x="3227832" y="210312"/>
                </a:lnTo>
                <a:moveTo>
                  <a:pt x="3246120" y="256032"/>
                </a:moveTo>
                <a:lnTo>
                  <a:pt x="3236976" y="228600"/>
                </a:lnTo>
                <a:lnTo>
                  <a:pt x="3264408" y="219456"/>
                </a:lnTo>
                <a:lnTo>
                  <a:pt x="3273552" y="246888"/>
                </a:lnTo>
                <a:lnTo>
                  <a:pt x="3246120" y="256032"/>
                </a:lnTo>
                <a:moveTo>
                  <a:pt x="3273552" y="301752"/>
                </a:moveTo>
                <a:lnTo>
                  <a:pt x="3264408" y="274320"/>
                </a:lnTo>
                <a:lnTo>
                  <a:pt x="3282696" y="265176"/>
                </a:lnTo>
                <a:lnTo>
                  <a:pt x="3291840" y="292608"/>
                </a:lnTo>
                <a:lnTo>
                  <a:pt x="3273552" y="301752"/>
                </a:lnTo>
                <a:moveTo>
                  <a:pt x="3291840" y="347472"/>
                </a:moveTo>
                <a:lnTo>
                  <a:pt x="3282696" y="320040"/>
                </a:lnTo>
                <a:lnTo>
                  <a:pt x="3310128" y="310896"/>
                </a:lnTo>
                <a:lnTo>
                  <a:pt x="3319272" y="338328"/>
                </a:lnTo>
                <a:lnTo>
                  <a:pt x="3291840" y="347472"/>
                </a:lnTo>
                <a:moveTo>
                  <a:pt x="3319272" y="393192"/>
                </a:moveTo>
                <a:lnTo>
                  <a:pt x="3310128" y="365760"/>
                </a:lnTo>
                <a:lnTo>
                  <a:pt x="3328416" y="356616"/>
                </a:lnTo>
                <a:lnTo>
                  <a:pt x="3337560" y="384048"/>
                </a:lnTo>
                <a:lnTo>
                  <a:pt x="3319272" y="393192"/>
                </a:lnTo>
                <a:moveTo>
                  <a:pt x="3328416" y="411480"/>
                </a:moveTo>
                <a:lnTo>
                  <a:pt x="3355848" y="402336"/>
                </a:lnTo>
                <a:lnTo>
                  <a:pt x="3355848" y="402336"/>
                </a:lnTo>
                <a:lnTo>
                  <a:pt x="3355848" y="402336"/>
                </a:lnTo>
                <a:lnTo>
                  <a:pt x="3355848" y="429768"/>
                </a:lnTo>
                <a:lnTo>
                  <a:pt x="3337560" y="429768"/>
                </a:lnTo>
                <a:lnTo>
                  <a:pt x="3328416" y="411480"/>
                </a:lnTo>
                <a:moveTo>
                  <a:pt x="3410712" y="429768"/>
                </a:moveTo>
                <a:lnTo>
                  <a:pt x="3383280" y="429768"/>
                </a:lnTo>
                <a:lnTo>
                  <a:pt x="3383280" y="402336"/>
                </a:lnTo>
                <a:lnTo>
                  <a:pt x="3410712" y="402336"/>
                </a:lnTo>
                <a:lnTo>
                  <a:pt x="3410712" y="429768"/>
                </a:lnTo>
                <a:moveTo>
                  <a:pt x="3456432" y="429768"/>
                </a:moveTo>
                <a:lnTo>
                  <a:pt x="3438144" y="429768"/>
                </a:lnTo>
                <a:lnTo>
                  <a:pt x="3438144" y="402336"/>
                </a:lnTo>
                <a:lnTo>
                  <a:pt x="3456432" y="402336"/>
                </a:lnTo>
                <a:lnTo>
                  <a:pt x="3456432" y="429768"/>
                </a:lnTo>
                <a:moveTo>
                  <a:pt x="3511296" y="429768"/>
                </a:moveTo>
                <a:lnTo>
                  <a:pt x="3483864" y="429768"/>
                </a:lnTo>
                <a:lnTo>
                  <a:pt x="3483864" y="402336"/>
                </a:lnTo>
                <a:lnTo>
                  <a:pt x="3511296" y="402336"/>
                </a:lnTo>
                <a:lnTo>
                  <a:pt x="3511296" y="429768"/>
                </a:lnTo>
                <a:moveTo>
                  <a:pt x="3557016" y="429768"/>
                </a:moveTo>
                <a:lnTo>
                  <a:pt x="3538728" y="429768"/>
                </a:lnTo>
                <a:lnTo>
                  <a:pt x="3538728" y="402336"/>
                </a:lnTo>
                <a:lnTo>
                  <a:pt x="3557016" y="402336"/>
                </a:lnTo>
                <a:lnTo>
                  <a:pt x="3557016" y="429768"/>
                </a:lnTo>
                <a:moveTo>
                  <a:pt x="3611880" y="429768"/>
                </a:moveTo>
                <a:lnTo>
                  <a:pt x="3584448" y="429768"/>
                </a:lnTo>
                <a:lnTo>
                  <a:pt x="3584448" y="402336"/>
                </a:lnTo>
                <a:lnTo>
                  <a:pt x="3611880" y="402336"/>
                </a:lnTo>
                <a:lnTo>
                  <a:pt x="3611880" y="429768"/>
                </a:lnTo>
                <a:moveTo>
                  <a:pt x="3657600" y="429768"/>
                </a:moveTo>
                <a:lnTo>
                  <a:pt x="3639312" y="429768"/>
                </a:lnTo>
                <a:lnTo>
                  <a:pt x="3639312" y="402336"/>
                </a:lnTo>
                <a:lnTo>
                  <a:pt x="3657600" y="402336"/>
                </a:lnTo>
                <a:lnTo>
                  <a:pt x="3657600" y="429768"/>
                </a:lnTo>
                <a:moveTo>
                  <a:pt x="3712464" y="429768"/>
                </a:moveTo>
                <a:lnTo>
                  <a:pt x="3685032" y="429768"/>
                </a:lnTo>
                <a:lnTo>
                  <a:pt x="3685032" y="402336"/>
                </a:lnTo>
                <a:lnTo>
                  <a:pt x="3712464" y="402336"/>
                </a:lnTo>
                <a:lnTo>
                  <a:pt x="3712464" y="429768"/>
                </a:lnTo>
                <a:moveTo>
                  <a:pt x="3758184" y="429768"/>
                </a:moveTo>
                <a:lnTo>
                  <a:pt x="3739896" y="429768"/>
                </a:lnTo>
                <a:lnTo>
                  <a:pt x="3739896" y="402336"/>
                </a:lnTo>
                <a:lnTo>
                  <a:pt x="3758184" y="402336"/>
                </a:lnTo>
                <a:lnTo>
                  <a:pt x="3758184" y="429768"/>
                </a:lnTo>
                <a:moveTo>
                  <a:pt x="3813048" y="429768"/>
                </a:moveTo>
                <a:lnTo>
                  <a:pt x="3785616" y="429768"/>
                </a:lnTo>
                <a:lnTo>
                  <a:pt x="3785616" y="402336"/>
                </a:lnTo>
                <a:lnTo>
                  <a:pt x="3813048" y="402336"/>
                </a:lnTo>
                <a:lnTo>
                  <a:pt x="3813048" y="429768"/>
                </a:lnTo>
                <a:moveTo>
                  <a:pt x="3858768" y="429768"/>
                </a:moveTo>
                <a:lnTo>
                  <a:pt x="3840480" y="429768"/>
                </a:lnTo>
                <a:lnTo>
                  <a:pt x="3840480" y="402336"/>
                </a:lnTo>
                <a:lnTo>
                  <a:pt x="3858768" y="402336"/>
                </a:lnTo>
                <a:lnTo>
                  <a:pt x="3858768" y="429768"/>
                </a:lnTo>
                <a:moveTo>
                  <a:pt x="3913632" y="429768"/>
                </a:moveTo>
                <a:lnTo>
                  <a:pt x="3886200" y="429768"/>
                </a:lnTo>
                <a:lnTo>
                  <a:pt x="3886200" y="402336"/>
                </a:lnTo>
                <a:lnTo>
                  <a:pt x="3913632" y="402336"/>
                </a:lnTo>
                <a:lnTo>
                  <a:pt x="3913632" y="429768"/>
                </a:lnTo>
                <a:moveTo>
                  <a:pt x="3959352" y="429768"/>
                </a:moveTo>
                <a:lnTo>
                  <a:pt x="3941064" y="429768"/>
                </a:lnTo>
                <a:lnTo>
                  <a:pt x="3941064" y="402336"/>
                </a:lnTo>
                <a:lnTo>
                  <a:pt x="3959352" y="402336"/>
                </a:lnTo>
                <a:lnTo>
                  <a:pt x="3959352" y="429768"/>
                </a:lnTo>
                <a:moveTo>
                  <a:pt x="4014216" y="429768"/>
                </a:moveTo>
                <a:lnTo>
                  <a:pt x="3986784" y="429768"/>
                </a:lnTo>
                <a:lnTo>
                  <a:pt x="3986784" y="402336"/>
                </a:lnTo>
                <a:lnTo>
                  <a:pt x="4014216" y="402336"/>
                </a:lnTo>
                <a:lnTo>
                  <a:pt x="4014216" y="429768"/>
                </a:lnTo>
                <a:moveTo>
                  <a:pt x="4059936" y="429768"/>
                </a:moveTo>
                <a:lnTo>
                  <a:pt x="4041648" y="429768"/>
                </a:lnTo>
                <a:lnTo>
                  <a:pt x="4041648" y="402336"/>
                </a:lnTo>
                <a:lnTo>
                  <a:pt x="4059936" y="402336"/>
                </a:lnTo>
                <a:lnTo>
                  <a:pt x="4059936" y="429768"/>
                </a:lnTo>
                <a:moveTo>
                  <a:pt x="4114800" y="429768"/>
                </a:moveTo>
                <a:lnTo>
                  <a:pt x="4087368" y="429768"/>
                </a:lnTo>
                <a:lnTo>
                  <a:pt x="4087368" y="402336"/>
                </a:lnTo>
                <a:lnTo>
                  <a:pt x="4114800" y="402336"/>
                </a:lnTo>
                <a:lnTo>
                  <a:pt x="4114800" y="429768"/>
                </a:lnTo>
                <a:moveTo>
                  <a:pt x="4160520" y="429768"/>
                </a:moveTo>
                <a:lnTo>
                  <a:pt x="4142232" y="429768"/>
                </a:lnTo>
                <a:lnTo>
                  <a:pt x="4142232" y="402336"/>
                </a:lnTo>
                <a:lnTo>
                  <a:pt x="4160520" y="402336"/>
                </a:lnTo>
                <a:lnTo>
                  <a:pt x="4160520" y="429768"/>
                </a:lnTo>
                <a:moveTo>
                  <a:pt x="4215384" y="429768"/>
                </a:moveTo>
                <a:lnTo>
                  <a:pt x="4187952" y="429768"/>
                </a:lnTo>
                <a:lnTo>
                  <a:pt x="4187952" y="402336"/>
                </a:lnTo>
                <a:lnTo>
                  <a:pt x="4215384" y="402336"/>
                </a:lnTo>
                <a:lnTo>
                  <a:pt x="4215384" y="429768"/>
                </a:lnTo>
                <a:moveTo>
                  <a:pt x="4261104" y="429768"/>
                </a:moveTo>
                <a:lnTo>
                  <a:pt x="4242816" y="429768"/>
                </a:lnTo>
                <a:lnTo>
                  <a:pt x="4242816" y="402336"/>
                </a:lnTo>
                <a:lnTo>
                  <a:pt x="4261104" y="402336"/>
                </a:lnTo>
                <a:lnTo>
                  <a:pt x="4261104" y="429768"/>
                </a:lnTo>
                <a:moveTo>
                  <a:pt x="4315968" y="429768"/>
                </a:moveTo>
                <a:lnTo>
                  <a:pt x="4288536" y="429768"/>
                </a:lnTo>
                <a:lnTo>
                  <a:pt x="4288536" y="402336"/>
                </a:lnTo>
                <a:lnTo>
                  <a:pt x="4315968" y="402336"/>
                </a:lnTo>
                <a:lnTo>
                  <a:pt x="4315968" y="429768"/>
                </a:lnTo>
                <a:moveTo>
                  <a:pt x="4361688" y="429768"/>
                </a:moveTo>
                <a:lnTo>
                  <a:pt x="4343400" y="429768"/>
                </a:lnTo>
                <a:lnTo>
                  <a:pt x="4343400" y="402336"/>
                </a:lnTo>
                <a:lnTo>
                  <a:pt x="4361688" y="402336"/>
                </a:lnTo>
                <a:lnTo>
                  <a:pt x="4361688" y="429768"/>
                </a:lnTo>
                <a:moveTo>
                  <a:pt x="4416552" y="429768"/>
                </a:moveTo>
                <a:lnTo>
                  <a:pt x="4389120" y="429768"/>
                </a:lnTo>
                <a:lnTo>
                  <a:pt x="4389120" y="402336"/>
                </a:lnTo>
                <a:lnTo>
                  <a:pt x="4416552" y="402336"/>
                </a:lnTo>
                <a:lnTo>
                  <a:pt x="4416552" y="429768"/>
                </a:lnTo>
                <a:moveTo>
                  <a:pt x="4462272" y="429768"/>
                </a:moveTo>
                <a:lnTo>
                  <a:pt x="4443984" y="429768"/>
                </a:lnTo>
                <a:lnTo>
                  <a:pt x="4443984" y="402336"/>
                </a:lnTo>
                <a:lnTo>
                  <a:pt x="4462272" y="402336"/>
                </a:lnTo>
                <a:lnTo>
                  <a:pt x="4462272" y="429768"/>
                </a:lnTo>
                <a:moveTo>
                  <a:pt x="4517136" y="429768"/>
                </a:moveTo>
                <a:lnTo>
                  <a:pt x="4489704" y="429768"/>
                </a:lnTo>
                <a:lnTo>
                  <a:pt x="4489704" y="402336"/>
                </a:lnTo>
                <a:lnTo>
                  <a:pt x="4517136" y="402336"/>
                </a:lnTo>
                <a:lnTo>
                  <a:pt x="4517136" y="429768"/>
                </a:lnTo>
                <a:moveTo>
                  <a:pt x="4562856" y="429768"/>
                </a:moveTo>
                <a:lnTo>
                  <a:pt x="4544568" y="429768"/>
                </a:lnTo>
                <a:lnTo>
                  <a:pt x="4544568" y="402336"/>
                </a:lnTo>
                <a:lnTo>
                  <a:pt x="4562856" y="402336"/>
                </a:lnTo>
                <a:lnTo>
                  <a:pt x="4562856" y="429768"/>
                </a:lnTo>
                <a:moveTo>
                  <a:pt x="4617720" y="429768"/>
                </a:moveTo>
                <a:lnTo>
                  <a:pt x="4590288" y="429768"/>
                </a:lnTo>
                <a:lnTo>
                  <a:pt x="4590288" y="402336"/>
                </a:lnTo>
                <a:lnTo>
                  <a:pt x="4617720" y="402336"/>
                </a:lnTo>
                <a:lnTo>
                  <a:pt x="4617720" y="429768"/>
                </a:lnTo>
                <a:moveTo>
                  <a:pt x="4663440" y="429768"/>
                </a:moveTo>
                <a:lnTo>
                  <a:pt x="4645152" y="429768"/>
                </a:lnTo>
                <a:lnTo>
                  <a:pt x="4645152" y="402336"/>
                </a:lnTo>
                <a:lnTo>
                  <a:pt x="4663440" y="402336"/>
                </a:lnTo>
                <a:lnTo>
                  <a:pt x="4663440" y="429768"/>
                </a:lnTo>
                <a:moveTo>
                  <a:pt x="4709160" y="429768"/>
                </a:moveTo>
                <a:lnTo>
                  <a:pt x="4690872" y="429768"/>
                </a:lnTo>
                <a:lnTo>
                  <a:pt x="4690872" y="402336"/>
                </a:lnTo>
                <a:lnTo>
                  <a:pt x="4709160" y="402336"/>
                </a:lnTo>
                <a:lnTo>
                  <a:pt x="4709160" y="429768"/>
                </a:lnTo>
              </a:path>
            </a:pathLst>
          </a:custGeom>
          <a:gradFill>
            <a:gsLst>
              <a:gs pos="100000">
                <a:srgbClr val="80D4FF">
                  <a:lumMod val="20000"/>
                  <a:lumOff val="80000"/>
                </a:srgbClr>
              </a:gs>
              <a:gs pos="0">
                <a:srgbClr val="80D4FF"/>
              </a:gs>
            </a:gsLst>
            <a:lin ang="10800000" scaled="0"/>
          </a:gradFill>
          <a:ln w="25400" cap="flat" cmpd="sng" algn="ctr">
            <a:no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2" name="对象4"/>
          <p:cNvSpPr/>
          <p:nvPr>
            <p:custDataLst>
              <p:tags r:id="rId5"/>
            </p:custDataLst>
          </p:nvPr>
        </p:nvSpPr>
        <p:spPr>
          <a:xfrm>
            <a:off x="550862" y="3279056"/>
            <a:ext cx="4274734" cy="460648"/>
          </a:xfrm>
          <a:custGeom>
            <a:avLst/>
            <a:gdLst/>
            <a:ahLst/>
            <a:cxnLst/>
            <a:rect l="l" t="t" r="r" b="b"/>
            <a:pathLst>
              <a:path w="3785616" h="448056">
                <a:moveTo>
                  <a:pt x="9144" y="27432"/>
                </a:moveTo>
                <a:lnTo>
                  <a:pt x="0" y="27432"/>
                </a:lnTo>
                <a:lnTo>
                  <a:pt x="0" y="0"/>
                </a:lnTo>
                <a:lnTo>
                  <a:pt x="9144" y="0"/>
                </a:lnTo>
                <a:lnTo>
                  <a:pt x="9144" y="27432"/>
                </a:lnTo>
                <a:moveTo>
                  <a:pt x="64008" y="27432"/>
                </a:moveTo>
                <a:lnTo>
                  <a:pt x="36576" y="27432"/>
                </a:lnTo>
                <a:lnTo>
                  <a:pt x="36576" y="0"/>
                </a:lnTo>
                <a:lnTo>
                  <a:pt x="64008" y="0"/>
                </a:lnTo>
                <a:lnTo>
                  <a:pt x="64008" y="27432"/>
                </a:lnTo>
                <a:moveTo>
                  <a:pt x="109728" y="27432"/>
                </a:moveTo>
                <a:lnTo>
                  <a:pt x="91440" y="27432"/>
                </a:lnTo>
                <a:lnTo>
                  <a:pt x="91440" y="0"/>
                </a:lnTo>
                <a:lnTo>
                  <a:pt x="109728" y="0"/>
                </a:lnTo>
                <a:lnTo>
                  <a:pt x="109728" y="27432"/>
                </a:lnTo>
                <a:moveTo>
                  <a:pt x="164592" y="27432"/>
                </a:moveTo>
                <a:lnTo>
                  <a:pt x="137160" y="27432"/>
                </a:lnTo>
                <a:lnTo>
                  <a:pt x="137160" y="0"/>
                </a:lnTo>
                <a:lnTo>
                  <a:pt x="164592" y="0"/>
                </a:lnTo>
                <a:lnTo>
                  <a:pt x="164592" y="27432"/>
                </a:lnTo>
                <a:moveTo>
                  <a:pt x="219456" y="27432"/>
                </a:moveTo>
                <a:lnTo>
                  <a:pt x="192024" y="27432"/>
                </a:lnTo>
                <a:lnTo>
                  <a:pt x="192024" y="0"/>
                </a:lnTo>
                <a:lnTo>
                  <a:pt x="219456" y="0"/>
                </a:lnTo>
                <a:lnTo>
                  <a:pt x="219456" y="27432"/>
                </a:lnTo>
                <a:moveTo>
                  <a:pt x="265176" y="27432"/>
                </a:moveTo>
                <a:lnTo>
                  <a:pt x="237744" y="27432"/>
                </a:lnTo>
                <a:lnTo>
                  <a:pt x="237744" y="0"/>
                </a:lnTo>
                <a:lnTo>
                  <a:pt x="265176" y="0"/>
                </a:lnTo>
                <a:lnTo>
                  <a:pt x="265176" y="27432"/>
                </a:lnTo>
                <a:moveTo>
                  <a:pt x="320040" y="27432"/>
                </a:moveTo>
                <a:lnTo>
                  <a:pt x="292608" y="27432"/>
                </a:lnTo>
                <a:lnTo>
                  <a:pt x="292608" y="0"/>
                </a:lnTo>
                <a:lnTo>
                  <a:pt x="320040" y="0"/>
                </a:lnTo>
                <a:lnTo>
                  <a:pt x="320040" y="27432"/>
                </a:lnTo>
                <a:moveTo>
                  <a:pt x="365760" y="27432"/>
                </a:moveTo>
                <a:lnTo>
                  <a:pt x="338328" y="27432"/>
                </a:lnTo>
                <a:lnTo>
                  <a:pt x="338328" y="0"/>
                </a:lnTo>
                <a:lnTo>
                  <a:pt x="365760" y="0"/>
                </a:lnTo>
                <a:lnTo>
                  <a:pt x="365760" y="27432"/>
                </a:lnTo>
                <a:moveTo>
                  <a:pt x="420624" y="27432"/>
                </a:moveTo>
                <a:lnTo>
                  <a:pt x="393192" y="27432"/>
                </a:lnTo>
                <a:lnTo>
                  <a:pt x="393192" y="0"/>
                </a:lnTo>
                <a:lnTo>
                  <a:pt x="420624" y="0"/>
                </a:lnTo>
                <a:lnTo>
                  <a:pt x="420624" y="27432"/>
                </a:lnTo>
                <a:moveTo>
                  <a:pt x="466344" y="27432"/>
                </a:moveTo>
                <a:lnTo>
                  <a:pt x="448056" y="27432"/>
                </a:lnTo>
                <a:lnTo>
                  <a:pt x="448056" y="0"/>
                </a:lnTo>
                <a:lnTo>
                  <a:pt x="466344" y="0"/>
                </a:lnTo>
                <a:lnTo>
                  <a:pt x="466344" y="27432"/>
                </a:lnTo>
                <a:moveTo>
                  <a:pt x="521208" y="27432"/>
                </a:moveTo>
                <a:lnTo>
                  <a:pt x="493776" y="27432"/>
                </a:lnTo>
                <a:lnTo>
                  <a:pt x="493776" y="0"/>
                </a:lnTo>
                <a:lnTo>
                  <a:pt x="521208" y="0"/>
                </a:lnTo>
                <a:lnTo>
                  <a:pt x="521208" y="27432"/>
                </a:lnTo>
                <a:moveTo>
                  <a:pt x="566928" y="27432"/>
                </a:moveTo>
                <a:lnTo>
                  <a:pt x="548640" y="27432"/>
                </a:lnTo>
                <a:lnTo>
                  <a:pt x="548640" y="0"/>
                </a:lnTo>
                <a:lnTo>
                  <a:pt x="566928" y="0"/>
                </a:lnTo>
                <a:lnTo>
                  <a:pt x="566928" y="27432"/>
                </a:lnTo>
                <a:moveTo>
                  <a:pt x="621792" y="27432"/>
                </a:moveTo>
                <a:lnTo>
                  <a:pt x="594360" y="27432"/>
                </a:lnTo>
                <a:lnTo>
                  <a:pt x="594360" y="0"/>
                </a:lnTo>
                <a:lnTo>
                  <a:pt x="621792" y="0"/>
                </a:lnTo>
                <a:lnTo>
                  <a:pt x="621792" y="27432"/>
                </a:lnTo>
                <a:moveTo>
                  <a:pt x="667512" y="27432"/>
                </a:moveTo>
                <a:lnTo>
                  <a:pt x="649224" y="27432"/>
                </a:lnTo>
                <a:lnTo>
                  <a:pt x="649224" y="0"/>
                </a:lnTo>
                <a:lnTo>
                  <a:pt x="667512" y="0"/>
                </a:lnTo>
                <a:lnTo>
                  <a:pt x="667512" y="27432"/>
                </a:lnTo>
                <a:moveTo>
                  <a:pt x="722376" y="27432"/>
                </a:moveTo>
                <a:lnTo>
                  <a:pt x="694944" y="27432"/>
                </a:lnTo>
                <a:lnTo>
                  <a:pt x="694944" y="0"/>
                </a:lnTo>
                <a:lnTo>
                  <a:pt x="722376" y="0"/>
                </a:lnTo>
                <a:lnTo>
                  <a:pt x="722376" y="27432"/>
                </a:lnTo>
                <a:moveTo>
                  <a:pt x="777240" y="27432"/>
                </a:moveTo>
                <a:lnTo>
                  <a:pt x="749808" y="27432"/>
                </a:lnTo>
                <a:lnTo>
                  <a:pt x="749808" y="0"/>
                </a:lnTo>
                <a:lnTo>
                  <a:pt x="777240" y="0"/>
                </a:lnTo>
                <a:lnTo>
                  <a:pt x="777240" y="27432"/>
                </a:lnTo>
                <a:moveTo>
                  <a:pt x="822960" y="27432"/>
                </a:moveTo>
                <a:lnTo>
                  <a:pt x="795528" y="27432"/>
                </a:lnTo>
                <a:lnTo>
                  <a:pt x="795528" y="0"/>
                </a:lnTo>
                <a:lnTo>
                  <a:pt x="822960" y="0"/>
                </a:lnTo>
                <a:lnTo>
                  <a:pt x="822960" y="27432"/>
                </a:lnTo>
                <a:moveTo>
                  <a:pt x="877824" y="27432"/>
                </a:moveTo>
                <a:lnTo>
                  <a:pt x="850392" y="27432"/>
                </a:lnTo>
                <a:lnTo>
                  <a:pt x="850392" y="0"/>
                </a:lnTo>
                <a:lnTo>
                  <a:pt x="877824" y="0"/>
                </a:lnTo>
                <a:lnTo>
                  <a:pt x="877824" y="27432"/>
                </a:lnTo>
                <a:moveTo>
                  <a:pt x="923544" y="27432"/>
                </a:moveTo>
                <a:lnTo>
                  <a:pt x="896112" y="27432"/>
                </a:lnTo>
                <a:lnTo>
                  <a:pt x="896112" y="0"/>
                </a:lnTo>
                <a:lnTo>
                  <a:pt x="923544" y="0"/>
                </a:lnTo>
                <a:lnTo>
                  <a:pt x="923544" y="27432"/>
                </a:lnTo>
                <a:moveTo>
                  <a:pt x="978408" y="27432"/>
                </a:moveTo>
                <a:lnTo>
                  <a:pt x="950976" y="27432"/>
                </a:lnTo>
                <a:lnTo>
                  <a:pt x="950976" y="0"/>
                </a:lnTo>
                <a:lnTo>
                  <a:pt x="978408" y="0"/>
                </a:lnTo>
                <a:lnTo>
                  <a:pt x="978408" y="27432"/>
                </a:lnTo>
                <a:moveTo>
                  <a:pt x="1024128" y="27432"/>
                </a:moveTo>
                <a:lnTo>
                  <a:pt x="1005840" y="27432"/>
                </a:lnTo>
                <a:lnTo>
                  <a:pt x="1005840" y="0"/>
                </a:lnTo>
                <a:lnTo>
                  <a:pt x="1024128" y="0"/>
                </a:lnTo>
                <a:lnTo>
                  <a:pt x="1024128" y="27432"/>
                </a:lnTo>
                <a:moveTo>
                  <a:pt x="1078992" y="27432"/>
                </a:moveTo>
                <a:lnTo>
                  <a:pt x="1051560" y="27432"/>
                </a:lnTo>
                <a:lnTo>
                  <a:pt x="1051560" y="0"/>
                </a:lnTo>
                <a:lnTo>
                  <a:pt x="1078992" y="0"/>
                </a:lnTo>
                <a:lnTo>
                  <a:pt x="1078992" y="27432"/>
                </a:lnTo>
                <a:moveTo>
                  <a:pt x="1124712" y="27432"/>
                </a:moveTo>
                <a:lnTo>
                  <a:pt x="1106424" y="27432"/>
                </a:lnTo>
                <a:lnTo>
                  <a:pt x="1106424" y="0"/>
                </a:lnTo>
                <a:lnTo>
                  <a:pt x="1124712" y="0"/>
                </a:lnTo>
                <a:lnTo>
                  <a:pt x="1124712" y="27432"/>
                </a:lnTo>
                <a:moveTo>
                  <a:pt x="1179576" y="27432"/>
                </a:moveTo>
                <a:lnTo>
                  <a:pt x="1152144" y="27432"/>
                </a:lnTo>
                <a:lnTo>
                  <a:pt x="1152144" y="0"/>
                </a:lnTo>
                <a:lnTo>
                  <a:pt x="1179576" y="0"/>
                </a:lnTo>
                <a:lnTo>
                  <a:pt x="1179576" y="27432"/>
                </a:lnTo>
                <a:moveTo>
                  <a:pt x="1225296" y="27432"/>
                </a:moveTo>
                <a:lnTo>
                  <a:pt x="1207008" y="27432"/>
                </a:lnTo>
                <a:lnTo>
                  <a:pt x="1207008" y="0"/>
                </a:lnTo>
                <a:lnTo>
                  <a:pt x="1225296" y="0"/>
                </a:lnTo>
                <a:lnTo>
                  <a:pt x="1225296" y="27432"/>
                </a:lnTo>
                <a:moveTo>
                  <a:pt x="1280160" y="27432"/>
                </a:moveTo>
                <a:lnTo>
                  <a:pt x="1252728" y="27432"/>
                </a:lnTo>
                <a:lnTo>
                  <a:pt x="1252728" y="0"/>
                </a:lnTo>
                <a:lnTo>
                  <a:pt x="1280160" y="0"/>
                </a:lnTo>
                <a:lnTo>
                  <a:pt x="1280160" y="27432"/>
                </a:lnTo>
                <a:moveTo>
                  <a:pt x="1335024" y="27432"/>
                </a:moveTo>
                <a:lnTo>
                  <a:pt x="1307592" y="27432"/>
                </a:lnTo>
                <a:lnTo>
                  <a:pt x="1307592" y="0"/>
                </a:lnTo>
                <a:lnTo>
                  <a:pt x="1335024" y="0"/>
                </a:lnTo>
                <a:lnTo>
                  <a:pt x="1335024" y="27432"/>
                </a:lnTo>
                <a:moveTo>
                  <a:pt x="1380744" y="27432"/>
                </a:moveTo>
                <a:lnTo>
                  <a:pt x="1353312" y="27432"/>
                </a:lnTo>
                <a:lnTo>
                  <a:pt x="1353312" y="0"/>
                </a:lnTo>
                <a:lnTo>
                  <a:pt x="1380744" y="0"/>
                </a:lnTo>
                <a:lnTo>
                  <a:pt x="1380744" y="27432"/>
                </a:lnTo>
                <a:moveTo>
                  <a:pt x="1435608" y="27432"/>
                </a:moveTo>
                <a:lnTo>
                  <a:pt x="1408176" y="27432"/>
                </a:lnTo>
                <a:lnTo>
                  <a:pt x="1408176" y="0"/>
                </a:lnTo>
                <a:lnTo>
                  <a:pt x="1435608" y="0"/>
                </a:lnTo>
                <a:lnTo>
                  <a:pt x="1435608" y="27432"/>
                </a:lnTo>
                <a:moveTo>
                  <a:pt x="1481328" y="27432"/>
                </a:moveTo>
                <a:lnTo>
                  <a:pt x="1453896" y="27432"/>
                </a:lnTo>
                <a:lnTo>
                  <a:pt x="1453896" y="0"/>
                </a:lnTo>
                <a:lnTo>
                  <a:pt x="1481328" y="0"/>
                </a:lnTo>
                <a:lnTo>
                  <a:pt x="1481328" y="27432"/>
                </a:lnTo>
                <a:moveTo>
                  <a:pt x="1536192" y="27432"/>
                </a:moveTo>
                <a:lnTo>
                  <a:pt x="1508760" y="27432"/>
                </a:lnTo>
                <a:lnTo>
                  <a:pt x="1508760" y="0"/>
                </a:lnTo>
                <a:lnTo>
                  <a:pt x="1536192" y="0"/>
                </a:lnTo>
                <a:lnTo>
                  <a:pt x="1536192" y="27432"/>
                </a:lnTo>
                <a:moveTo>
                  <a:pt x="1581912" y="27432"/>
                </a:moveTo>
                <a:lnTo>
                  <a:pt x="1554480" y="27432"/>
                </a:lnTo>
                <a:lnTo>
                  <a:pt x="1554480" y="0"/>
                </a:lnTo>
                <a:lnTo>
                  <a:pt x="1581912" y="0"/>
                </a:lnTo>
                <a:lnTo>
                  <a:pt x="1581912" y="27432"/>
                </a:lnTo>
                <a:moveTo>
                  <a:pt x="1636776" y="27432"/>
                </a:moveTo>
                <a:lnTo>
                  <a:pt x="1609344" y="27432"/>
                </a:lnTo>
                <a:lnTo>
                  <a:pt x="1609344" y="0"/>
                </a:lnTo>
                <a:lnTo>
                  <a:pt x="1636776" y="0"/>
                </a:lnTo>
                <a:lnTo>
                  <a:pt x="1636776" y="27432"/>
                </a:lnTo>
                <a:moveTo>
                  <a:pt x="1682496" y="27432"/>
                </a:moveTo>
                <a:lnTo>
                  <a:pt x="1664208" y="27432"/>
                </a:lnTo>
                <a:lnTo>
                  <a:pt x="1664208" y="0"/>
                </a:lnTo>
                <a:lnTo>
                  <a:pt x="1682496" y="0"/>
                </a:lnTo>
                <a:lnTo>
                  <a:pt x="1682496" y="27432"/>
                </a:lnTo>
                <a:moveTo>
                  <a:pt x="1737360" y="27432"/>
                </a:moveTo>
                <a:lnTo>
                  <a:pt x="1709928" y="27432"/>
                </a:lnTo>
                <a:lnTo>
                  <a:pt x="1709928" y="0"/>
                </a:lnTo>
                <a:lnTo>
                  <a:pt x="1737360" y="0"/>
                </a:lnTo>
                <a:lnTo>
                  <a:pt x="1737360" y="27432"/>
                </a:lnTo>
                <a:moveTo>
                  <a:pt x="1783080" y="27432"/>
                </a:moveTo>
                <a:lnTo>
                  <a:pt x="1764792" y="27432"/>
                </a:lnTo>
                <a:lnTo>
                  <a:pt x="1764792" y="0"/>
                </a:lnTo>
                <a:lnTo>
                  <a:pt x="1783080" y="0"/>
                </a:lnTo>
                <a:lnTo>
                  <a:pt x="1783080" y="27432"/>
                </a:lnTo>
                <a:moveTo>
                  <a:pt x="1837944" y="27432"/>
                </a:moveTo>
                <a:lnTo>
                  <a:pt x="1810512" y="27432"/>
                </a:lnTo>
                <a:lnTo>
                  <a:pt x="1810512" y="0"/>
                </a:lnTo>
                <a:lnTo>
                  <a:pt x="1837944" y="0"/>
                </a:lnTo>
                <a:lnTo>
                  <a:pt x="1837944" y="27432"/>
                </a:lnTo>
                <a:moveTo>
                  <a:pt x="1892808" y="27432"/>
                </a:moveTo>
                <a:lnTo>
                  <a:pt x="1865376" y="27432"/>
                </a:lnTo>
                <a:lnTo>
                  <a:pt x="1865376" y="0"/>
                </a:lnTo>
                <a:lnTo>
                  <a:pt x="1892808" y="0"/>
                </a:lnTo>
                <a:lnTo>
                  <a:pt x="1892808" y="27432"/>
                </a:lnTo>
                <a:moveTo>
                  <a:pt x="1938528" y="27432"/>
                </a:moveTo>
                <a:lnTo>
                  <a:pt x="1911096" y="27432"/>
                </a:lnTo>
                <a:lnTo>
                  <a:pt x="1911096" y="0"/>
                </a:lnTo>
                <a:lnTo>
                  <a:pt x="1938528" y="0"/>
                </a:lnTo>
                <a:lnTo>
                  <a:pt x="1938528" y="27432"/>
                </a:lnTo>
                <a:moveTo>
                  <a:pt x="1993392" y="27432"/>
                </a:moveTo>
                <a:lnTo>
                  <a:pt x="1965960" y="27432"/>
                </a:lnTo>
                <a:lnTo>
                  <a:pt x="1965960" y="0"/>
                </a:lnTo>
                <a:lnTo>
                  <a:pt x="1993392" y="0"/>
                </a:lnTo>
                <a:lnTo>
                  <a:pt x="1993392" y="27432"/>
                </a:lnTo>
                <a:moveTo>
                  <a:pt x="2039112" y="27432"/>
                </a:moveTo>
                <a:lnTo>
                  <a:pt x="2011680" y="27432"/>
                </a:lnTo>
                <a:lnTo>
                  <a:pt x="2011680" y="0"/>
                </a:lnTo>
                <a:lnTo>
                  <a:pt x="2039112" y="0"/>
                </a:lnTo>
                <a:lnTo>
                  <a:pt x="2039112" y="27432"/>
                </a:lnTo>
                <a:moveTo>
                  <a:pt x="2093976" y="27432"/>
                </a:moveTo>
                <a:lnTo>
                  <a:pt x="2066544" y="27432"/>
                </a:lnTo>
                <a:lnTo>
                  <a:pt x="2066544" y="0"/>
                </a:lnTo>
                <a:lnTo>
                  <a:pt x="2093976" y="0"/>
                </a:lnTo>
                <a:lnTo>
                  <a:pt x="2093976" y="27432"/>
                </a:lnTo>
                <a:moveTo>
                  <a:pt x="2139696" y="27432"/>
                </a:moveTo>
                <a:lnTo>
                  <a:pt x="2112264" y="27432"/>
                </a:lnTo>
                <a:lnTo>
                  <a:pt x="2112264" y="0"/>
                </a:lnTo>
                <a:lnTo>
                  <a:pt x="2139696" y="0"/>
                </a:lnTo>
                <a:lnTo>
                  <a:pt x="2139696" y="27432"/>
                </a:lnTo>
                <a:moveTo>
                  <a:pt x="2194560" y="27432"/>
                </a:moveTo>
                <a:lnTo>
                  <a:pt x="2167128" y="27432"/>
                </a:lnTo>
                <a:lnTo>
                  <a:pt x="2167128" y="0"/>
                </a:lnTo>
                <a:lnTo>
                  <a:pt x="2194560" y="0"/>
                </a:lnTo>
                <a:lnTo>
                  <a:pt x="2194560" y="27432"/>
                </a:lnTo>
                <a:moveTo>
                  <a:pt x="2240280" y="27432"/>
                </a:moveTo>
                <a:lnTo>
                  <a:pt x="2221992" y="27432"/>
                </a:lnTo>
                <a:lnTo>
                  <a:pt x="2221992" y="0"/>
                </a:lnTo>
                <a:lnTo>
                  <a:pt x="2240280" y="0"/>
                </a:lnTo>
                <a:lnTo>
                  <a:pt x="2240280" y="27432"/>
                </a:lnTo>
                <a:moveTo>
                  <a:pt x="2295144" y="27432"/>
                </a:moveTo>
                <a:lnTo>
                  <a:pt x="2267712" y="27432"/>
                </a:lnTo>
                <a:lnTo>
                  <a:pt x="2267712" y="0"/>
                </a:lnTo>
                <a:lnTo>
                  <a:pt x="2295144" y="0"/>
                </a:lnTo>
                <a:lnTo>
                  <a:pt x="2295144" y="27432"/>
                </a:lnTo>
                <a:moveTo>
                  <a:pt x="2340864" y="27432"/>
                </a:moveTo>
                <a:lnTo>
                  <a:pt x="2322576" y="27432"/>
                </a:lnTo>
                <a:lnTo>
                  <a:pt x="2322576" y="0"/>
                </a:lnTo>
                <a:lnTo>
                  <a:pt x="2340864" y="0"/>
                </a:lnTo>
                <a:lnTo>
                  <a:pt x="2340864" y="27432"/>
                </a:lnTo>
                <a:moveTo>
                  <a:pt x="2395728" y="27432"/>
                </a:moveTo>
                <a:lnTo>
                  <a:pt x="2368296" y="27432"/>
                </a:lnTo>
                <a:lnTo>
                  <a:pt x="2368296" y="0"/>
                </a:lnTo>
                <a:lnTo>
                  <a:pt x="2395728" y="0"/>
                </a:lnTo>
                <a:lnTo>
                  <a:pt x="2395728" y="27432"/>
                </a:lnTo>
                <a:moveTo>
                  <a:pt x="2450592" y="27432"/>
                </a:moveTo>
                <a:lnTo>
                  <a:pt x="2423160" y="27432"/>
                </a:lnTo>
                <a:lnTo>
                  <a:pt x="2423160" y="0"/>
                </a:lnTo>
                <a:lnTo>
                  <a:pt x="2450592" y="0"/>
                </a:lnTo>
                <a:lnTo>
                  <a:pt x="2450592" y="27432"/>
                </a:lnTo>
                <a:moveTo>
                  <a:pt x="2496312" y="27432"/>
                </a:moveTo>
                <a:lnTo>
                  <a:pt x="2468880" y="27432"/>
                </a:lnTo>
                <a:lnTo>
                  <a:pt x="2468880" y="0"/>
                </a:lnTo>
                <a:lnTo>
                  <a:pt x="2496312" y="0"/>
                </a:lnTo>
                <a:lnTo>
                  <a:pt x="2496312" y="27432"/>
                </a:lnTo>
                <a:moveTo>
                  <a:pt x="2551176" y="27432"/>
                </a:moveTo>
                <a:lnTo>
                  <a:pt x="2523744" y="27432"/>
                </a:lnTo>
                <a:lnTo>
                  <a:pt x="2523744" y="0"/>
                </a:lnTo>
                <a:lnTo>
                  <a:pt x="2551176" y="0"/>
                </a:lnTo>
                <a:lnTo>
                  <a:pt x="2551176" y="27432"/>
                </a:lnTo>
                <a:moveTo>
                  <a:pt x="2596896" y="27432"/>
                </a:moveTo>
                <a:lnTo>
                  <a:pt x="2569464" y="27432"/>
                </a:lnTo>
                <a:lnTo>
                  <a:pt x="2569464" y="0"/>
                </a:lnTo>
                <a:lnTo>
                  <a:pt x="2596896" y="0"/>
                </a:lnTo>
                <a:lnTo>
                  <a:pt x="2596896" y="27432"/>
                </a:lnTo>
                <a:moveTo>
                  <a:pt x="2651760" y="27432"/>
                </a:moveTo>
                <a:lnTo>
                  <a:pt x="2624328" y="27432"/>
                </a:lnTo>
                <a:lnTo>
                  <a:pt x="2624328" y="0"/>
                </a:lnTo>
                <a:lnTo>
                  <a:pt x="2651760" y="0"/>
                </a:lnTo>
                <a:lnTo>
                  <a:pt x="2651760" y="27432"/>
                </a:lnTo>
                <a:moveTo>
                  <a:pt x="2697480" y="27432"/>
                </a:moveTo>
                <a:lnTo>
                  <a:pt x="2670048" y="27432"/>
                </a:lnTo>
                <a:lnTo>
                  <a:pt x="2670048" y="0"/>
                </a:lnTo>
                <a:lnTo>
                  <a:pt x="2697480" y="0"/>
                </a:lnTo>
                <a:lnTo>
                  <a:pt x="2697480" y="27432"/>
                </a:lnTo>
                <a:moveTo>
                  <a:pt x="2752344" y="27432"/>
                </a:moveTo>
                <a:lnTo>
                  <a:pt x="2724912" y="27432"/>
                </a:lnTo>
                <a:lnTo>
                  <a:pt x="2724912" y="0"/>
                </a:lnTo>
                <a:lnTo>
                  <a:pt x="2752344" y="0"/>
                </a:lnTo>
                <a:lnTo>
                  <a:pt x="2752344" y="27432"/>
                </a:lnTo>
                <a:moveTo>
                  <a:pt x="2798064" y="27432"/>
                </a:moveTo>
                <a:lnTo>
                  <a:pt x="2779776" y="27432"/>
                </a:lnTo>
                <a:lnTo>
                  <a:pt x="2779776" y="0"/>
                </a:lnTo>
                <a:lnTo>
                  <a:pt x="2798064" y="0"/>
                </a:lnTo>
                <a:lnTo>
                  <a:pt x="2798064" y="27432"/>
                </a:lnTo>
                <a:moveTo>
                  <a:pt x="2852928" y="27432"/>
                </a:moveTo>
                <a:lnTo>
                  <a:pt x="2825496" y="27432"/>
                </a:lnTo>
                <a:lnTo>
                  <a:pt x="2825496" y="0"/>
                </a:lnTo>
                <a:lnTo>
                  <a:pt x="2852928" y="0"/>
                </a:lnTo>
                <a:lnTo>
                  <a:pt x="2852928" y="27432"/>
                </a:lnTo>
                <a:moveTo>
                  <a:pt x="2898648" y="27432"/>
                </a:moveTo>
                <a:lnTo>
                  <a:pt x="2880360" y="27432"/>
                </a:lnTo>
                <a:lnTo>
                  <a:pt x="2880360" y="0"/>
                </a:lnTo>
                <a:lnTo>
                  <a:pt x="2898648" y="0"/>
                </a:lnTo>
                <a:lnTo>
                  <a:pt x="2898648" y="27432"/>
                </a:lnTo>
                <a:moveTo>
                  <a:pt x="2953512" y="27432"/>
                </a:moveTo>
                <a:lnTo>
                  <a:pt x="2926080" y="27432"/>
                </a:lnTo>
                <a:lnTo>
                  <a:pt x="2926080" y="0"/>
                </a:lnTo>
                <a:lnTo>
                  <a:pt x="2953512" y="0"/>
                </a:lnTo>
                <a:lnTo>
                  <a:pt x="2953512" y="27432"/>
                </a:lnTo>
                <a:moveTo>
                  <a:pt x="3008376" y="27432"/>
                </a:moveTo>
                <a:lnTo>
                  <a:pt x="2980944" y="27432"/>
                </a:lnTo>
                <a:lnTo>
                  <a:pt x="2980944" y="0"/>
                </a:lnTo>
                <a:lnTo>
                  <a:pt x="3008376" y="0"/>
                </a:lnTo>
                <a:lnTo>
                  <a:pt x="3008376" y="27432"/>
                </a:lnTo>
                <a:moveTo>
                  <a:pt x="3054096" y="27432"/>
                </a:moveTo>
                <a:lnTo>
                  <a:pt x="3026664" y="27432"/>
                </a:lnTo>
                <a:lnTo>
                  <a:pt x="3026664" y="0"/>
                </a:lnTo>
                <a:lnTo>
                  <a:pt x="3054096" y="0"/>
                </a:lnTo>
                <a:lnTo>
                  <a:pt x="3054096" y="27432"/>
                </a:lnTo>
                <a:moveTo>
                  <a:pt x="3108960" y="27432"/>
                </a:moveTo>
                <a:lnTo>
                  <a:pt x="3081528" y="27432"/>
                </a:lnTo>
                <a:lnTo>
                  <a:pt x="3081528" y="0"/>
                </a:lnTo>
                <a:lnTo>
                  <a:pt x="3108960" y="0"/>
                </a:lnTo>
                <a:lnTo>
                  <a:pt x="3108960" y="27432"/>
                </a:lnTo>
                <a:moveTo>
                  <a:pt x="3136392" y="27432"/>
                </a:moveTo>
                <a:lnTo>
                  <a:pt x="3127248" y="27432"/>
                </a:lnTo>
                <a:lnTo>
                  <a:pt x="3127248" y="0"/>
                </a:lnTo>
                <a:lnTo>
                  <a:pt x="3154680" y="0"/>
                </a:lnTo>
                <a:lnTo>
                  <a:pt x="3163824" y="18288"/>
                </a:lnTo>
                <a:lnTo>
                  <a:pt x="3136392" y="27432"/>
                </a:lnTo>
                <a:lnTo>
                  <a:pt x="3136392" y="27432"/>
                </a:lnTo>
                <a:moveTo>
                  <a:pt x="3163824" y="73152"/>
                </a:moveTo>
                <a:lnTo>
                  <a:pt x="3145536" y="54864"/>
                </a:lnTo>
                <a:lnTo>
                  <a:pt x="3172968" y="45720"/>
                </a:lnTo>
                <a:lnTo>
                  <a:pt x="3182112" y="64008"/>
                </a:lnTo>
                <a:lnTo>
                  <a:pt x="3163824" y="73152"/>
                </a:lnTo>
                <a:moveTo>
                  <a:pt x="3182112" y="118872"/>
                </a:moveTo>
                <a:lnTo>
                  <a:pt x="3172968" y="100584"/>
                </a:lnTo>
                <a:lnTo>
                  <a:pt x="3191256" y="91440"/>
                </a:lnTo>
                <a:lnTo>
                  <a:pt x="3209544" y="109728"/>
                </a:lnTo>
                <a:lnTo>
                  <a:pt x="3182112" y="118872"/>
                </a:lnTo>
                <a:moveTo>
                  <a:pt x="3209544" y="173736"/>
                </a:moveTo>
                <a:lnTo>
                  <a:pt x="3191256" y="146304"/>
                </a:lnTo>
                <a:lnTo>
                  <a:pt x="3218688" y="137160"/>
                </a:lnTo>
                <a:lnTo>
                  <a:pt x="3227832" y="155448"/>
                </a:lnTo>
                <a:lnTo>
                  <a:pt x="3209544" y="173736"/>
                </a:lnTo>
                <a:moveTo>
                  <a:pt x="3227832" y="219456"/>
                </a:moveTo>
                <a:lnTo>
                  <a:pt x="3218688" y="192024"/>
                </a:lnTo>
                <a:lnTo>
                  <a:pt x="3236976" y="182880"/>
                </a:lnTo>
                <a:lnTo>
                  <a:pt x="3246120" y="201168"/>
                </a:lnTo>
                <a:lnTo>
                  <a:pt x="3227832" y="219456"/>
                </a:lnTo>
                <a:moveTo>
                  <a:pt x="3246120" y="265176"/>
                </a:moveTo>
                <a:lnTo>
                  <a:pt x="3236976" y="237744"/>
                </a:lnTo>
                <a:lnTo>
                  <a:pt x="3264408" y="228600"/>
                </a:lnTo>
                <a:lnTo>
                  <a:pt x="3273552" y="256032"/>
                </a:lnTo>
                <a:lnTo>
                  <a:pt x="3246120" y="265176"/>
                </a:lnTo>
                <a:moveTo>
                  <a:pt x="3273552" y="310896"/>
                </a:moveTo>
                <a:lnTo>
                  <a:pt x="3264408" y="283464"/>
                </a:lnTo>
                <a:lnTo>
                  <a:pt x="3282696" y="274320"/>
                </a:lnTo>
                <a:lnTo>
                  <a:pt x="3291840" y="301752"/>
                </a:lnTo>
                <a:lnTo>
                  <a:pt x="3273552" y="310896"/>
                </a:lnTo>
                <a:moveTo>
                  <a:pt x="3291840" y="356616"/>
                </a:moveTo>
                <a:lnTo>
                  <a:pt x="3282696" y="329184"/>
                </a:lnTo>
                <a:lnTo>
                  <a:pt x="3310128" y="320040"/>
                </a:lnTo>
                <a:lnTo>
                  <a:pt x="3319272" y="347472"/>
                </a:lnTo>
                <a:lnTo>
                  <a:pt x="3291840" y="356616"/>
                </a:lnTo>
                <a:moveTo>
                  <a:pt x="3319272" y="402336"/>
                </a:moveTo>
                <a:lnTo>
                  <a:pt x="3310128" y="374904"/>
                </a:lnTo>
                <a:lnTo>
                  <a:pt x="3328416" y="365760"/>
                </a:lnTo>
                <a:lnTo>
                  <a:pt x="3337560" y="393192"/>
                </a:lnTo>
                <a:lnTo>
                  <a:pt x="3319272" y="402336"/>
                </a:lnTo>
                <a:moveTo>
                  <a:pt x="3328416" y="429768"/>
                </a:moveTo>
                <a:lnTo>
                  <a:pt x="3355848" y="411480"/>
                </a:lnTo>
                <a:lnTo>
                  <a:pt x="3355848" y="420624"/>
                </a:lnTo>
                <a:lnTo>
                  <a:pt x="3355848" y="420624"/>
                </a:lnTo>
                <a:lnTo>
                  <a:pt x="3355848" y="448056"/>
                </a:lnTo>
                <a:lnTo>
                  <a:pt x="3337560" y="448056"/>
                </a:lnTo>
                <a:lnTo>
                  <a:pt x="3328416" y="429768"/>
                </a:lnTo>
                <a:moveTo>
                  <a:pt x="3410712" y="448056"/>
                </a:moveTo>
                <a:lnTo>
                  <a:pt x="3383280" y="448056"/>
                </a:lnTo>
                <a:lnTo>
                  <a:pt x="3383280" y="420624"/>
                </a:lnTo>
                <a:lnTo>
                  <a:pt x="3410712" y="420624"/>
                </a:lnTo>
                <a:lnTo>
                  <a:pt x="3410712" y="448056"/>
                </a:lnTo>
                <a:moveTo>
                  <a:pt x="3456432" y="448056"/>
                </a:moveTo>
                <a:lnTo>
                  <a:pt x="3429000" y="448056"/>
                </a:lnTo>
                <a:lnTo>
                  <a:pt x="3429000" y="420624"/>
                </a:lnTo>
                <a:lnTo>
                  <a:pt x="3456432" y="420624"/>
                </a:lnTo>
                <a:lnTo>
                  <a:pt x="3456432" y="448056"/>
                </a:lnTo>
                <a:moveTo>
                  <a:pt x="3502152" y="448056"/>
                </a:moveTo>
                <a:lnTo>
                  <a:pt x="3483864" y="448056"/>
                </a:lnTo>
                <a:lnTo>
                  <a:pt x="3483864" y="420624"/>
                </a:lnTo>
                <a:lnTo>
                  <a:pt x="3502152" y="420624"/>
                </a:lnTo>
                <a:lnTo>
                  <a:pt x="3502152" y="448056"/>
                </a:lnTo>
                <a:moveTo>
                  <a:pt x="3557016" y="448056"/>
                </a:moveTo>
                <a:lnTo>
                  <a:pt x="3529584" y="448056"/>
                </a:lnTo>
                <a:lnTo>
                  <a:pt x="3529584" y="420624"/>
                </a:lnTo>
                <a:lnTo>
                  <a:pt x="3557016" y="420624"/>
                </a:lnTo>
                <a:lnTo>
                  <a:pt x="3557016" y="448056"/>
                </a:lnTo>
                <a:moveTo>
                  <a:pt x="3602736" y="448056"/>
                </a:moveTo>
                <a:lnTo>
                  <a:pt x="3575304" y="448056"/>
                </a:lnTo>
                <a:lnTo>
                  <a:pt x="3575304" y="420624"/>
                </a:lnTo>
                <a:lnTo>
                  <a:pt x="3602736" y="420624"/>
                </a:lnTo>
                <a:lnTo>
                  <a:pt x="3602736" y="448056"/>
                </a:lnTo>
                <a:moveTo>
                  <a:pt x="3648456" y="448056"/>
                </a:moveTo>
                <a:lnTo>
                  <a:pt x="3630168" y="448056"/>
                </a:lnTo>
                <a:lnTo>
                  <a:pt x="3630168" y="420624"/>
                </a:lnTo>
                <a:lnTo>
                  <a:pt x="3648456" y="420624"/>
                </a:lnTo>
                <a:lnTo>
                  <a:pt x="3648456" y="448056"/>
                </a:lnTo>
                <a:moveTo>
                  <a:pt x="3703320" y="448056"/>
                </a:moveTo>
                <a:lnTo>
                  <a:pt x="3675888" y="448056"/>
                </a:lnTo>
                <a:lnTo>
                  <a:pt x="3675888" y="420624"/>
                </a:lnTo>
                <a:lnTo>
                  <a:pt x="3703320" y="420624"/>
                </a:lnTo>
                <a:lnTo>
                  <a:pt x="3703320" y="448056"/>
                </a:lnTo>
                <a:moveTo>
                  <a:pt x="3749040" y="448056"/>
                </a:moveTo>
                <a:lnTo>
                  <a:pt x="3721608" y="448056"/>
                </a:lnTo>
                <a:lnTo>
                  <a:pt x="3721608" y="420624"/>
                </a:lnTo>
                <a:lnTo>
                  <a:pt x="3749040" y="420624"/>
                </a:lnTo>
                <a:lnTo>
                  <a:pt x="3749040" y="448056"/>
                </a:lnTo>
                <a:moveTo>
                  <a:pt x="3785616" y="448056"/>
                </a:moveTo>
                <a:lnTo>
                  <a:pt x="3776472" y="448056"/>
                </a:lnTo>
                <a:lnTo>
                  <a:pt x="3776472" y="420624"/>
                </a:lnTo>
                <a:lnTo>
                  <a:pt x="3785616" y="420624"/>
                </a:lnTo>
                <a:lnTo>
                  <a:pt x="3785616" y="448056"/>
                </a:lnTo>
              </a:path>
            </a:pathLst>
          </a:custGeom>
          <a:gradFill>
            <a:gsLst>
              <a:gs pos="100000">
                <a:srgbClr val="80D4FF">
                  <a:lumMod val="20000"/>
                  <a:lumOff val="80000"/>
                </a:srgbClr>
              </a:gs>
              <a:gs pos="0">
                <a:srgbClr val="80D4FF"/>
              </a:gs>
            </a:gsLst>
            <a:lin ang="10800000" scaled="0"/>
          </a:gradFill>
          <a:ln w="25400" cap="flat" cmpd="sng" algn="ctr">
            <a:no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3" name="对象5"/>
          <p:cNvSpPr/>
          <p:nvPr>
            <p:custDataLst>
              <p:tags r:id="rId6"/>
            </p:custDataLst>
          </p:nvPr>
        </p:nvSpPr>
        <p:spPr>
          <a:xfrm>
            <a:off x="7903869" y="3904483"/>
            <a:ext cx="3769794" cy="460648"/>
          </a:xfrm>
          <a:custGeom>
            <a:avLst/>
            <a:gdLst/>
            <a:ahLst/>
            <a:cxnLst/>
            <a:rect l="l" t="t" r="r" b="b"/>
            <a:pathLst>
              <a:path w="3666744" h="448056">
                <a:moveTo>
                  <a:pt x="493776" y="0"/>
                </a:moveTo>
                <a:lnTo>
                  <a:pt x="512064" y="0"/>
                </a:lnTo>
                <a:lnTo>
                  <a:pt x="512064" y="27432"/>
                </a:lnTo>
                <a:lnTo>
                  <a:pt x="512064" y="27432"/>
                </a:lnTo>
                <a:lnTo>
                  <a:pt x="512064" y="27432"/>
                </a:lnTo>
                <a:lnTo>
                  <a:pt x="484632" y="18288"/>
                </a:lnTo>
                <a:lnTo>
                  <a:pt x="493776" y="0"/>
                </a:lnTo>
                <a:moveTo>
                  <a:pt x="566928" y="27432"/>
                </a:moveTo>
                <a:lnTo>
                  <a:pt x="539496" y="27432"/>
                </a:lnTo>
                <a:lnTo>
                  <a:pt x="539496" y="0"/>
                </a:lnTo>
                <a:lnTo>
                  <a:pt x="566928" y="0"/>
                </a:lnTo>
                <a:lnTo>
                  <a:pt x="566928" y="27432"/>
                </a:lnTo>
                <a:moveTo>
                  <a:pt x="612648" y="27432"/>
                </a:moveTo>
                <a:lnTo>
                  <a:pt x="594360" y="27432"/>
                </a:lnTo>
                <a:lnTo>
                  <a:pt x="594360" y="0"/>
                </a:lnTo>
                <a:lnTo>
                  <a:pt x="612648" y="0"/>
                </a:lnTo>
                <a:lnTo>
                  <a:pt x="612648" y="27432"/>
                </a:lnTo>
                <a:moveTo>
                  <a:pt x="667512" y="27432"/>
                </a:moveTo>
                <a:lnTo>
                  <a:pt x="640080" y="27432"/>
                </a:lnTo>
                <a:lnTo>
                  <a:pt x="640080" y="0"/>
                </a:lnTo>
                <a:lnTo>
                  <a:pt x="667512" y="0"/>
                </a:lnTo>
                <a:lnTo>
                  <a:pt x="667512" y="27432"/>
                </a:lnTo>
                <a:moveTo>
                  <a:pt x="722376" y="27432"/>
                </a:moveTo>
                <a:lnTo>
                  <a:pt x="694944" y="27432"/>
                </a:lnTo>
                <a:lnTo>
                  <a:pt x="694944" y="0"/>
                </a:lnTo>
                <a:lnTo>
                  <a:pt x="722376" y="0"/>
                </a:lnTo>
                <a:lnTo>
                  <a:pt x="722376" y="27432"/>
                </a:lnTo>
                <a:moveTo>
                  <a:pt x="768096" y="27432"/>
                </a:moveTo>
                <a:lnTo>
                  <a:pt x="740664" y="27432"/>
                </a:lnTo>
                <a:lnTo>
                  <a:pt x="740664" y="0"/>
                </a:lnTo>
                <a:lnTo>
                  <a:pt x="768096" y="0"/>
                </a:lnTo>
                <a:lnTo>
                  <a:pt x="768096" y="27432"/>
                </a:lnTo>
                <a:moveTo>
                  <a:pt x="822960" y="27432"/>
                </a:moveTo>
                <a:lnTo>
                  <a:pt x="795528" y="27432"/>
                </a:lnTo>
                <a:lnTo>
                  <a:pt x="795528" y="0"/>
                </a:lnTo>
                <a:lnTo>
                  <a:pt x="822960" y="0"/>
                </a:lnTo>
                <a:lnTo>
                  <a:pt x="822960" y="27432"/>
                </a:lnTo>
                <a:moveTo>
                  <a:pt x="868680" y="27432"/>
                </a:moveTo>
                <a:lnTo>
                  <a:pt x="850392" y="27432"/>
                </a:lnTo>
                <a:lnTo>
                  <a:pt x="850392" y="0"/>
                </a:lnTo>
                <a:lnTo>
                  <a:pt x="868680" y="0"/>
                </a:lnTo>
                <a:lnTo>
                  <a:pt x="868680" y="27432"/>
                </a:lnTo>
                <a:moveTo>
                  <a:pt x="923544" y="27432"/>
                </a:moveTo>
                <a:lnTo>
                  <a:pt x="896112" y="27432"/>
                </a:lnTo>
                <a:lnTo>
                  <a:pt x="896112" y="0"/>
                </a:lnTo>
                <a:lnTo>
                  <a:pt x="923544" y="0"/>
                </a:lnTo>
                <a:lnTo>
                  <a:pt x="923544" y="27432"/>
                </a:lnTo>
                <a:moveTo>
                  <a:pt x="978408" y="27432"/>
                </a:moveTo>
                <a:lnTo>
                  <a:pt x="950976" y="27432"/>
                </a:lnTo>
                <a:lnTo>
                  <a:pt x="950976" y="0"/>
                </a:lnTo>
                <a:lnTo>
                  <a:pt x="978408" y="0"/>
                </a:lnTo>
                <a:lnTo>
                  <a:pt x="978408" y="27432"/>
                </a:lnTo>
                <a:moveTo>
                  <a:pt x="1024128" y="27432"/>
                </a:moveTo>
                <a:lnTo>
                  <a:pt x="996696" y="27432"/>
                </a:lnTo>
                <a:lnTo>
                  <a:pt x="996696" y="0"/>
                </a:lnTo>
                <a:lnTo>
                  <a:pt x="1024128" y="0"/>
                </a:lnTo>
                <a:lnTo>
                  <a:pt x="1024128" y="27432"/>
                </a:lnTo>
                <a:moveTo>
                  <a:pt x="1078992" y="27432"/>
                </a:moveTo>
                <a:lnTo>
                  <a:pt x="1051560" y="27432"/>
                </a:lnTo>
                <a:lnTo>
                  <a:pt x="1051560" y="0"/>
                </a:lnTo>
                <a:lnTo>
                  <a:pt x="1078992" y="0"/>
                </a:lnTo>
                <a:lnTo>
                  <a:pt x="1078992" y="27432"/>
                </a:lnTo>
                <a:moveTo>
                  <a:pt x="1124712" y="27432"/>
                </a:moveTo>
                <a:lnTo>
                  <a:pt x="1106424" y="27432"/>
                </a:lnTo>
                <a:lnTo>
                  <a:pt x="1106424" y="0"/>
                </a:lnTo>
                <a:lnTo>
                  <a:pt x="1124712" y="0"/>
                </a:lnTo>
                <a:lnTo>
                  <a:pt x="1124712" y="27432"/>
                </a:lnTo>
                <a:moveTo>
                  <a:pt x="1179576" y="27432"/>
                </a:moveTo>
                <a:lnTo>
                  <a:pt x="1152144" y="27432"/>
                </a:lnTo>
                <a:lnTo>
                  <a:pt x="1152144" y="0"/>
                </a:lnTo>
                <a:lnTo>
                  <a:pt x="1179576" y="0"/>
                </a:lnTo>
                <a:lnTo>
                  <a:pt x="1179576" y="27432"/>
                </a:lnTo>
                <a:moveTo>
                  <a:pt x="1234440" y="27432"/>
                </a:moveTo>
                <a:lnTo>
                  <a:pt x="1207008" y="27432"/>
                </a:lnTo>
                <a:lnTo>
                  <a:pt x="1207008" y="0"/>
                </a:lnTo>
                <a:lnTo>
                  <a:pt x="1234440" y="0"/>
                </a:lnTo>
                <a:lnTo>
                  <a:pt x="1234440" y="27432"/>
                </a:lnTo>
                <a:moveTo>
                  <a:pt x="1280160" y="27432"/>
                </a:moveTo>
                <a:lnTo>
                  <a:pt x="1252728" y="27432"/>
                </a:lnTo>
                <a:lnTo>
                  <a:pt x="1252728" y="0"/>
                </a:lnTo>
                <a:lnTo>
                  <a:pt x="1280160" y="0"/>
                </a:lnTo>
                <a:lnTo>
                  <a:pt x="1280160" y="27432"/>
                </a:lnTo>
                <a:moveTo>
                  <a:pt x="1335024" y="27432"/>
                </a:moveTo>
                <a:lnTo>
                  <a:pt x="1307592" y="27432"/>
                </a:lnTo>
                <a:lnTo>
                  <a:pt x="1307592" y="0"/>
                </a:lnTo>
                <a:lnTo>
                  <a:pt x="1335024" y="0"/>
                </a:lnTo>
                <a:lnTo>
                  <a:pt x="1335024" y="27432"/>
                </a:lnTo>
                <a:moveTo>
                  <a:pt x="1380744" y="27432"/>
                </a:moveTo>
                <a:lnTo>
                  <a:pt x="1353312" y="27432"/>
                </a:lnTo>
                <a:lnTo>
                  <a:pt x="1353312" y="0"/>
                </a:lnTo>
                <a:lnTo>
                  <a:pt x="1380744" y="0"/>
                </a:lnTo>
                <a:lnTo>
                  <a:pt x="1380744" y="27432"/>
                </a:lnTo>
                <a:moveTo>
                  <a:pt x="1435608" y="27432"/>
                </a:moveTo>
                <a:lnTo>
                  <a:pt x="1408176" y="27432"/>
                </a:lnTo>
                <a:lnTo>
                  <a:pt x="1408176" y="0"/>
                </a:lnTo>
                <a:lnTo>
                  <a:pt x="1435608" y="0"/>
                </a:lnTo>
                <a:lnTo>
                  <a:pt x="1435608" y="27432"/>
                </a:lnTo>
                <a:moveTo>
                  <a:pt x="1481328" y="27432"/>
                </a:moveTo>
                <a:lnTo>
                  <a:pt x="1463040" y="27432"/>
                </a:lnTo>
                <a:lnTo>
                  <a:pt x="1463040" y="0"/>
                </a:lnTo>
                <a:lnTo>
                  <a:pt x="1481328" y="0"/>
                </a:lnTo>
                <a:lnTo>
                  <a:pt x="1481328" y="27432"/>
                </a:lnTo>
                <a:moveTo>
                  <a:pt x="1536192" y="27432"/>
                </a:moveTo>
                <a:lnTo>
                  <a:pt x="1508760" y="27432"/>
                </a:lnTo>
                <a:lnTo>
                  <a:pt x="1508760" y="0"/>
                </a:lnTo>
                <a:lnTo>
                  <a:pt x="1536192" y="0"/>
                </a:lnTo>
                <a:lnTo>
                  <a:pt x="1536192" y="27432"/>
                </a:lnTo>
                <a:moveTo>
                  <a:pt x="1591056" y="27432"/>
                </a:moveTo>
                <a:lnTo>
                  <a:pt x="1563624" y="27432"/>
                </a:lnTo>
                <a:lnTo>
                  <a:pt x="1563624" y="0"/>
                </a:lnTo>
                <a:lnTo>
                  <a:pt x="1591056" y="0"/>
                </a:lnTo>
                <a:lnTo>
                  <a:pt x="1591056" y="27432"/>
                </a:lnTo>
                <a:moveTo>
                  <a:pt x="1636776" y="27432"/>
                </a:moveTo>
                <a:lnTo>
                  <a:pt x="1609344" y="27432"/>
                </a:lnTo>
                <a:lnTo>
                  <a:pt x="1609344" y="0"/>
                </a:lnTo>
                <a:lnTo>
                  <a:pt x="1636776" y="0"/>
                </a:lnTo>
                <a:lnTo>
                  <a:pt x="1636776" y="27432"/>
                </a:lnTo>
                <a:moveTo>
                  <a:pt x="1691640" y="27432"/>
                </a:moveTo>
                <a:lnTo>
                  <a:pt x="1664208" y="27432"/>
                </a:lnTo>
                <a:lnTo>
                  <a:pt x="1664208" y="0"/>
                </a:lnTo>
                <a:lnTo>
                  <a:pt x="1691640" y="0"/>
                </a:lnTo>
                <a:lnTo>
                  <a:pt x="1691640" y="27432"/>
                </a:lnTo>
                <a:moveTo>
                  <a:pt x="1737360" y="27432"/>
                </a:moveTo>
                <a:lnTo>
                  <a:pt x="1719072" y="27432"/>
                </a:lnTo>
                <a:lnTo>
                  <a:pt x="1719072" y="0"/>
                </a:lnTo>
                <a:lnTo>
                  <a:pt x="1737360" y="0"/>
                </a:lnTo>
                <a:lnTo>
                  <a:pt x="1737360" y="27432"/>
                </a:lnTo>
                <a:moveTo>
                  <a:pt x="1792224" y="27432"/>
                </a:moveTo>
                <a:lnTo>
                  <a:pt x="1764792" y="27432"/>
                </a:lnTo>
                <a:lnTo>
                  <a:pt x="1764792" y="0"/>
                </a:lnTo>
                <a:lnTo>
                  <a:pt x="1792224" y="0"/>
                </a:lnTo>
                <a:lnTo>
                  <a:pt x="1792224" y="27432"/>
                </a:lnTo>
                <a:moveTo>
                  <a:pt x="1847088" y="27432"/>
                </a:moveTo>
                <a:lnTo>
                  <a:pt x="1819656" y="27432"/>
                </a:lnTo>
                <a:lnTo>
                  <a:pt x="1819656" y="0"/>
                </a:lnTo>
                <a:lnTo>
                  <a:pt x="1847088" y="0"/>
                </a:lnTo>
                <a:lnTo>
                  <a:pt x="1847088" y="27432"/>
                </a:lnTo>
                <a:moveTo>
                  <a:pt x="1892808" y="27432"/>
                </a:moveTo>
                <a:lnTo>
                  <a:pt x="1865376" y="27432"/>
                </a:lnTo>
                <a:lnTo>
                  <a:pt x="1865376" y="0"/>
                </a:lnTo>
                <a:lnTo>
                  <a:pt x="1892808" y="0"/>
                </a:lnTo>
                <a:lnTo>
                  <a:pt x="1892808" y="27432"/>
                </a:lnTo>
                <a:moveTo>
                  <a:pt x="1947672" y="27432"/>
                </a:moveTo>
                <a:lnTo>
                  <a:pt x="1920240" y="27432"/>
                </a:lnTo>
                <a:lnTo>
                  <a:pt x="1920240" y="0"/>
                </a:lnTo>
                <a:lnTo>
                  <a:pt x="1947672" y="0"/>
                </a:lnTo>
                <a:lnTo>
                  <a:pt x="1947672" y="27432"/>
                </a:lnTo>
                <a:moveTo>
                  <a:pt x="1993392" y="27432"/>
                </a:moveTo>
                <a:lnTo>
                  <a:pt x="1975104" y="27432"/>
                </a:lnTo>
                <a:lnTo>
                  <a:pt x="1975104" y="0"/>
                </a:lnTo>
                <a:lnTo>
                  <a:pt x="1993392" y="0"/>
                </a:lnTo>
                <a:lnTo>
                  <a:pt x="1993392" y="27432"/>
                </a:lnTo>
                <a:moveTo>
                  <a:pt x="2048256" y="27432"/>
                </a:moveTo>
                <a:lnTo>
                  <a:pt x="2020824" y="27432"/>
                </a:lnTo>
                <a:lnTo>
                  <a:pt x="2020824" y="0"/>
                </a:lnTo>
                <a:lnTo>
                  <a:pt x="2048256" y="0"/>
                </a:lnTo>
                <a:lnTo>
                  <a:pt x="2048256" y="27432"/>
                </a:lnTo>
                <a:moveTo>
                  <a:pt x="2103120" y="27432"/>
                </a:moveTo>
                <a:lnTo>
                  <a:pt x="2075688" y="27432"/>
                </a:lnTo>
                <a:lnTo>
                  <a:pt x="2075688" y="0"/>
                </a:lnTo>
                <a:lnTo>
                  <a:pt x="2103120" y="0"/>
                </a:lnTo>
                <a:lnTo>
                  <a:pt x="2103120" y="27432"/>
                </a:lnTo>
                <a:moveTo>
                  <a:pt x="2148840" y="27432"/>
                </a:moveTo>
                <a:lnTo>
                  <a:pt x="2121408" y="27432"/>
                </a:lnTo>
                <a:lnTo>
                  <a:pt x="2121408" y="0"/>
                </a:lnTo>
                <a:lnTo>
                  <a:pt x="2148840" y="0"/>
                </a:lnTo>
                <a:lnTo>
                  <a:pt x="2148840" y="27432"/>
                </a:lnTo>
                <a:moveTo>
                  <a:pt x="2203704" y="27432"/>
                </a:moveTo>
                <a:lnTo>
                  <a:pt x="2176272" y="27432"/>
                </a:lnTo>
                <a:lnTo>
                  <a:pt x="2176272" y="0"/>
                </a:lnTo>
                <a:lnTo>
                  <a:pt x="2203704" y="0"/>
                </a:lnTo>
                <a:lnTo>
                  <a:pt x="2203704" y="27432"/>
                </a:lnTo>
                <a:moveTo>
                  <a:pt x="2249424" y="27432"/>
                </a:moveTo>
                <a:lnTo>
                  <a:pt x="2221992" y="27432"/>
                </a:lnTo>
                <a:lnTo>
                  <a:pt x="2221992" y="0"/>
                </a:lnTo>
                <a:lnTo>
                  <a:pt x="2249424" y="0"/>
                </a:lnTo>
                <a:lnTo>
                  <a:pt x="2249424" y="27432"/>
                </a:lnTo>
                <a:moveTo>
                  <a:pt x="2304288" y="27432"/>
                </a:moveTo>
                <a:lnTo>
                  <a:pt x="2276856" y="27432"/>
                </a:lnTo>
                <a:lnTo>
                  <a:pt x="2276856" y="0"/>
                </a:lnTo>
                <a:lnTo>
                  <a:pt x="2304288" y="0"/>
                </a:lnTo>
                <a:lnTo>
                  <a:pt x="2304288" y="27432"/>
                </a:lnTo>
                <a:moveTo>
                  <a:pt x="2350008" y="27432"/>
                </a:moveTo>
                <a:lnTo>
                  <a:pt x="2331720" y="27432"/>
                </a:lnTo>
                <a:lnTo>
                  <a:pt x="2331720" y="0"/>
                </a:lnTo>
                <a:lnTo>
                  <a:pt x="2350008" y="0"/>
                </a:lnTo>
                <a:lnTo>
                  <a:pt x="2350008" y="27432"/>
                </a:lnTo>
                <a:moveTo>
                  <a:pt x="2404872" y="27432"/>
                </a:moveTo>
                <a:lnTo>
                  <a:pt x="2377440" y="27432"/>
                </a:lnTo>
                <a:lnTo>
                  <a:pt x="2377440" y="0"/>
                </a:lnTo>
                <a:lnTo>
                  <a:pt x="2404872" y="0"/>
                </a:lnTo>
                <a:lnTo>
                  <a:pt x="2404872" y="27432"/>
                </a:lnTo>
                <a:moveTo>
                  <a:pt x="2459736" y="27432"/>
                </a:moveTo>
                <a:lnTo>
                  <a:pt x="2432304" y="27432"/>
                </a:lnTo>
                <a:lnTo>
                  <a:pt x="2432304" y="0"/>
                </a:lnTo>
                <a:lnTo>
                  <a:pt x="2459736" y="0"/>
                </a:lnTo>
                <a:lnTo>
                  <a:pt x="2459736" y="27432"/>
                </a:lnTo>
                <a:moveTo>
                  <a:pt x="2505456" y="27432"/>
                </a:moveTo>
                <a:lnTo>
                  <a:pt x="2478024" y="27432"/>
                </a:lnTo>
                <a:lnTo>
                  <a:pt x="2478024" y="0"/>
                </a:lnTo>
                <a:lnTo>
                  <a:pt x="2505456" y="0"/>
                </a:lnTo>
                <a:lnTo>
                  <a:pt x="2505456" y="27432"/>
                </a:lnTo>
                <a:moveTo>
                  <a:pt x="2560320" y="27432"/>
                </a:moveTo>
                <a:lnTo>
                  <a:pt x="2532888" y="27432"/>
                </a:lnTo>
                <a:lnTo>
                  <a:pt x="2532888" y="0"/>
                </a:lnTo>
                <a:lnTo>
                  <a:pt x="2560320" y="0"/>
                </a:lnTo>
                <a:lnTo>
                  <a:pt x="2560320" y="27432"/>
                </a:lnTo>
                <a:moveTo>
                  <a:pt x="2606040" y="27432"/>
                </a:moveTo>
                <a:lnTo>
                  <a:pt x="2587752" y="27432"/>
                </a:lnTo>
                <a:lnTo>
                  <a:pt x="2587752" y="0"/>
                </a:lnTo>
                <a:lnTo>
                  <a:pt x="2606040" y="0"/>
                </a:lnTo>
                <a:lnTo>
                  <a:pt x="2606040" y="27432"/>
                </a:lnTo>
                <a:moveTo>
                  <a:pt x="2660904" y="27432"/>
                </a:moveTo>
                <a:lnTo>
                  <a:pt x="2633472" y="27432"/>
                </a:lnTo>
                <a:lnTo>
                  <a:pt x="2633472" y="0"/>
                </a:lnTo>
                <a:lnTo>
                  <a:pt x="2660904" y="0"/>
                </a:lnTo>
                <a:lnTo>
                  <a:pt x="2660904" y="27432"/>
                </a:lnTo>
                <a:moveTo>
                  <a:pt x="2715768" y="27432"/>
                </a:moveTo>
                <a:lnTo>
                  <a:pt x="2688336" y="27432"/>
                </a:lnTo>
                <a:lnTo>
                  <a:pt x="2688336" y="0"/>
                </a:lnTo>
                <a:lnTo>
                  <a:pt x="2715768" y="0"/>
                </a:lnTo>
                <a:lnTo>
                  <a:pt x="2715768" y="27432"/>
                </a:lnTo>
                <a:moveTo>
                  <a:pt x="2761488" y="27432"/>
                </a:moveTo>
                <a:lnTo>
                  <a:pt x="2734056" y="27432"/>
                </a:lnTo>
                <a:lnTo>
                  <a:pt x="2734056" y="0"/>
                </a:lnTo>
                <a:lnTo>
                  <a:pt x="2761488" y="0"/>
                </a:lnTo>
                <a:lnTo>
                  <a:pt x="2761488" y="27432"/>
                </a:lnTo>
                <a:moveTo>
                  <a:pt x="2816352" y="27432"/>
                </a:moveTo>
                <a:lnTo>
                  <a:pt x="2788920" y="27432"/>
                </a:lnTo>
                <a:lnTo>
                  <a:pt x="2788920" y="0"/>
                </a:lnTo>
                <a:lnTo>
                  <a:pt x="2816352" y="0"/>
                </a:lnTo>
                <a:lnTo>
                  <a:pt x="2816352" y="27432"/>
                </a:lnTo>
                <a:moveTo>
                  <a:pt x="2862072" y="27432"/>
                </a:moveTo>
                <a:lnTo>
                  <a:pt x="2843784" y="27432"/>
                </a:lnTo>
                <a:lnTo>
                  <a:pt x="2843784" y="0"/>
                </a:lnTo>
                <a:lnTo>
                  <a:pt x="2862072" y="0"/>
                </a:lnTo>
                <a:lnTo>
                  <a:pt x="2862072" y="27432"/>
                </a:lnTo>
                <a:moveTo>
                  <a:pt x="2916936" y="27432"/>
                </a:moveTo>
                <a:lnTo>
                  <a:pt x="2889504" y="27432"/>
                </a:lnTo>
                <a:lnTo>
                  <a:pt x="2889504" y="0"/>
                </a:lnTo>
                <a:lnTo>
                  <a:pt x="2916936" y="0"/>
                </a:lnTo>
                <a:lnTo>
                  <a:pt x="2916936" y="27432"/>
                </a:lnTo>
                <a:moveTo>
                  <a:pt x="2971800" y="27432"/>
                </a:moveTo>
                <a:lnTo>
                  <a:pt x="2944368" y="27432"/>
                </a:lnTo>
                <a:lnTo>
                  <a:pt x="2944368" y="0"/>
                </a:lnTo>
                <a:lnTo>
                  <a:pt x="2971800" y="0"/>
                </a:lnTo>
                <a:lnTo>
                  <a:pt x="2971800" y="27432"/>
                </a:lnTo>
                <a:moveTo>
                  <a:pt x="3017520" y="27432"/>
                </a:moveTo>
                <a:lnTo>
                  <a:pt x="2990088" y="27432"/>
                </a:lnTo>
                <a:lnTo>
                  <a:pt x="2990088" y="0"/>
                </a:lnTo>
                <a:lnTo>
                  <a:pt x="3017520" y="0"/>
                </a:lnTo>
                <a:lnTo>
                  <a:pt x="3017520" y="27432"/>
                </a:lnTo>
                <a:moveTo>
                  <a:pt x="3072384" y="27432"/>
                </a:moveTo>
                <a:lnTo>
                  <a:pt x="3044952" y="27432"/>
                </a:lnTo>
                <a:lnTo>
                  <a:pt x="3044952" y="0"/>
                </a:lnTo>
                <a:lnTo>
                  <a:pt x="3072384" y="0"/>
                </a:lnTo>
                <a:lnTo>
                  <a:pt x="3072384" y="27432"/>
                </a:lnTo>
                <a:moveTo>
                  <a:pt x="3118104" y="27432"/>
                </a:moveTo>
                <a:lnTo>
                  <a:pt x="3099816" y="27432"/>
                </a:lnTo>
                <a:lnTo>
                  <a:pt x="3099816" y="0"/>
                </a:lnTo>
                <a:lnTo>
                  <a:pt x="3118104" y="0"/>
                </a:lnTo>
                <a:lnTo>
                  <a:pt x="3118104" y="27432"/>
                </a:lnTo>
                <a:moveTo>
                  <a:pt x="3172968" y="27432"/>
                </a:moveTo>
                <a:lnTo>
                  <a:pt x="3145536" y="27432"/>
                </a:lnTo>
                <a:lnTo>
                  <a:pt x="3145536" y="0"/>
                </a:lnTo>
                <a:lnTo>
                  <a:pt x="3172968" y="0"/>
                </a:lnTo>
                <a:lnTo>
                  <a:pt x="3172968" y="27432"/>
                </a:lnTo>
                <a:moveTo>
                  <a:pt x="3218688" y="27432"/>
                </a:moveTo>
                <a:lnTo>
                  <a:pt x="3200400" y="27432"/>
                </a:lnTo>
                <a:lnTo>
                  <a:pt x="3200400" y="0"/>
                </a:lnTo>
                <a:lnTo>
                  <a:pt x="3218688" y="0"/>
                </a:lnTo>
                <a:lnTo>
                  <a:pt x="3218688" y="27432"/>
                </a:lnTo>
                <a:moveTo>
                  <a:pt x="3273552" y="27432"/>
                </a:moveTo>
                <a:lnTo>
                  <a:pt x="3246120" y="27432"/>
                </a:lnTo>
                <a:lnTo>
                  <a:pt x="3246120" y="0"/>
                </a:lnTo>
                <a:lnTo>
                  <a:pt x="3273552" y="0"/>
                </a:lnTo>
                <a:lnTo>
                  <a:pt x="3273552" y="27432"/>
                </a:lnTo>
                <a:moveTo>
                  <a:pt x="3328416" y="27432"/>
                </a:moveTo>
                <a:lnTo>
                  <a:pt x="3300984" y="27432"/>
                </a:lnTo>
                <a:lnTo>
                  <a:pt x="3300984" y="0"/>
                </a:lnTo>
                <a:lnTo>
                  <a:pt x="3328416" y="0"/>
                </a:lnTo>
                <a:lnTo>
                  <a:pt x="3328416" y="27432"/>
                </a:lnTo>
                <a:moveTo>
                  <a:pt x="3374136" y="27432"/>
                </a:moveTo>
                <a:lnTo>
                  <a:pt x="3346704" y="27432"/>
                </a:lnTo>
                <a:lnTo>
                  <a:pt x="3346704" y="0"/>
                </a:lnTo>
                <a:lnTo>
                  <a:pt x="3374136" y="0"/>
                </a:lnTo>
                <a:lnTo>
                  <a:pt x="3374136" y="27432"/>
                </a:lnTo>
                <a:moveTo>
                  <a:pt x="3429000" y="27432"/>
                </a:moveTo>
                <a:lnTo>
                  <a:pt x="3401568" y="27432"/>
                </a:lnTo>
                <a:lnTo>
                  <a:pt x="3401568" y="0"/>
                </a:lnTo>
                <a:lnTo>
                  <a:pt x="3429000" y="0"/>
                </a:lnTo>
                <a:lnTo>
                  <a:pt x="3429000" y="27432"/>
                </a:lnTo>
                <a:moveTo>
                  <a:pt x="3474720" y="27432"/>
                </a:moveTo>
                <a:lnTo>
                  <a:pt x="3456432" y="27432"/>
                </a:lnTo>
                <a:lnTo>
                  <a:pt x="3456432" y="0"/>
                </a:lnTo>
                <a:lnTo>
                  <a:pt x="3474720" y="0"/>
                </a:lnTo>
                <a:lnTo>
                  <a:pt x="3474720" y="27432"/>
                </a:lnTo>
                <a:moveTo>
                  <a:pt x="3529584" y="27432"/>
                </a:moveTo>
                <a:lnTo>
                  <a:pt x="3502152" y="27432"/>
                </a:lnTo>
                <a:lnTo>
                  <a:pt x="3502152" y="0"/>
                </a:lnTo>
                <a:lnTo>
                  <a:pt x="3529584" y="0"/>
                </a:lnTo>
                <a:lnTo>
                  <a:pt x="3529584" y="27432"/>
                </a:lnTo>
                <a:moveTo>
                  <a:pt x="3584448" y="27432"/>
                </a:moveTo>
                <a:lnTo>
                  <a:pt x="3557016" y="27432"/>
                </a:lnTo>
                <a:lnTo>
                  <a:pt x="3557016" y="0"/>
                </a:lnTo>
                <a:lnTo>
                  <a:pt x="3584448" y="0"/>
                </a:lnTo>
                <a:lnTo>
                  <a:pt x="3584448" y="27432"/>
                </a:lnTo>
                <a:moveTo>
                  <a:pt x="3630168" y="27432"/>
                </a:moveTo>
                <a:lnTo>
                  <a:pt x="3602736" y="27432"/>
                </a:lnTo>
                <a:lnTo>
                  <a:pt x="3602736" y="0"/>
                </a:lnTo>
                <a:lnTo>
                  <a:pt x="3630168" y="0"/>
                </a:lnTo>
                <a:lnTo>
                  <a:pt x="3630168" y="27432"/>
                </a:lnTo>
                <a:moveTo>
                  <a:pt x="3666744" y="27432"/>
                </a:moveTo>
                <a:lnTo>
                  <a:pt x="3657600" y="27432"/>
                </a:lnTo>
                <a:lnTo>
                  <a:pt x="3657600" y="0"/>
                </a:lnTo>
                <a:lnTo>
                  <a:pt x="3666744" y="0"/>
                </a:lnTo>
                <a:lnTo>
                  <a:pt x="3666744" y="27432"/>
                </a:lnTo>
                <a:moveTo>
                  <a:pt x="493776" y="54864"/>
                </a:moveTo>
                <a:lnTo>
                  <a:pt x="484632" y="73152"/>
                </a:lnTo>
                <a:lnTo>
                  <a:pt x="466344" y="64008"/>
                </a:lnTo>
                <a:lnTo>
                  <a:pt x="475488" y="45720"/>
                </a:lnTo>
                <a:lnTo>
                  <a:pt x="493776" y="54864"/>
                </a:lnTo>
                <a:moveTo>
                  <a:pt x="475488" y="100584"/>
                </a:moveTo>
                <a:lnTo>
                  <a:pt x="466344" y="118872"/>
                </a:lnTo>
                <a:lnTo>
                  <a:pt x="438912" y="109728"/>
                </a:lnTo>
                <a:lnTo>
                  <a:pt x="448056" y="91440"/>
                </a:lnTo>
                <a:lnTo>
                  <a:pt x="475488" y="100584"/>
                </a:lnTo>
                <a:moveTo>
                  <a:pt x="457200" y="146304"/>
                </a:moveTo>
                <a:lnTo>
                  <a:pt x="438912" y="173736"/>
                </a:lnTo>
                <a:lnTo>
                  <a:pt x="420624" y="155448"/>
                </a:lnTo>
                <a:lnTo>
                  <a:pt x="429768" y="137160"/>
                </a:lnTo>
                <a:lnTo>
                  <a:pt x="457200" y="146304"/>
                </a:lnTo>
                <a:moveTo>
                  <a:pt x="429768" y="192024"/>
                </a:moveTo>
                <a:lnTo>
                  <a:pt x="420624" y="219456"/>
                </a:lnTo>
                <a:lnTo>
                  <a:pt x="393192" y="201168"/>
                </a:lnTo>
                <a:lnTo>
                  <a:pt x="411480" y="182880"/>
                </a:lnTo>
                <a:lnTo>
                  <a:pt x="429768" y="192024"/>
                </a:lnTo>
                <a:moveTo>
                  <a:pt x="411480" y="237744"/>
                </a:moveTo>
                <a:lnTo>
                  <a:pt x="402336" y="265176"/>
                </a:lnTo>
                <a:lnTo>
                  <a:pt x="374904" y="256032"/>
                </a:lnTo>
                <a:lnTo>
                  <a:pt x="384048" y="228600"/>
                </a:lnTo>
                <a:lnTo>
                  <a:pt x="411480" y="237744"/>
                </a:lnTo>
                <a:moveTo>
                  <a:pt x="384048" y="283464"/>
                </a:moveTo>
                <a:lnTo>
                  <a:pt x="374904" y="310896"/>
                </a:lnTo>
                <a:lnTo>
                  <a:pt x="356616" y="301752"/>
                </a:lnTo>
                <a:lnTo>
                  <a:pt x="365760" y="274320"/>
                </a:lnTo>
                <a:lnTo>
                  <a:pt x="384048" y="283464"/>
                </a:lnTo>
                <a:moveTo>
                  <a:pt x="365760" y="329184"/>
                </a:moveTo>
                <a:lnTo>
                  <a:pt x="356616" y="356616"/>
                </a:lnTo>
                <a:lnTo>
                  <a:pt x="329184" y="347472"/>
                </a:lnTo>
                <a:lnTo>
                  <a:pt x="338328" y="320040"/>
                </a:lnTo>
                <a:lnTo>
                  <a:pt x="365760" y="329184"/>
                </a:lnTo>
                <a:moveTo>
                  <a:pt x="347472" y="374904"/>
                </a:moveTo>
                <a:lnTo>
                  <a:pt x="329184" y="402336"/>
                </a:lnTo>
                <a:lnTo>
                  <a:pt x="310896" y="393192"/>
                </a:lnTo>
                <a:lnTo>
                  <a:pt x="320040" y="365760"/>
                </a:lnTo>
                <a:lnTo>
                  <a:pt x="347472" y="374904"/>
                </a:lnTo>
                <a:moveTo>
                  <a:pt x="320040" y="429768"/>
                </a:moveTo>
                <a:lnTo>
                  <a:pt x="310896" y="448056"/>
                </a:lnTo>
                <a:lnTo>
                  <a:pt x="292608" y="448056"/>
                </a:lnTo>
                <a:lnTo>
                  <a:pt x="292608" y="420624"/>
                </a:lnTo>
                <a:lnTo>
                  <a:pt x="292608" y="420624"/>
                </a:lnTo>
                <a:lnTo>
                  <a:pt x="301752" y="411480"/>
                </a:lnTo>
                <a:lnTo>
                  <a:pt x="320040" y="429768"/>
                </a:lnTo>
                <a:moveTo>
                  <a:pt x="9144" y="448056"/>
                </a:moveTo>
                <a:lnTo>
                  <a:pt x="0" y="448056"/>
                </a:lnTo>
                <a:lnTo>
                  <a:pt x="0" y="420624"/>
                </a:lnTo>
                <a:lnTo>
                  <a:pt x="9144" y="420624"/>
                </a:lnTo>
                <a:lnTo>
                  <a:pt x="9144" y="448056"/>
                </a:lnTo>
                <a:moveTo>
                  <a:pt x="64008" y="448056"/>
                </a:moveTo>
                <a:lnTo>
                  <a:pt x="36576" y="448056"/>
                </a:lnTo>
                <a:lnTo>
                  <a:pt x="36576" y="420624"/>
                </a:lnTo>
                <a:lnTo>
                  <a:pt x="64008" y="420624"/>
                </a:lnTo>
                <a:lnTo>
                  <a:pt x="64008" y="448056"/>
                </a:lnTo>
                <a:moveTo>
                  <a:pt x="118872" y="448056"/>
                </a:moveTo>
                <a:lnTo>
                  <a:pt x="91440" y="448056"/>
                </a:lnTo>
                <a:lnTo>
                  <a:pt x="91440" y="420624"/>
                </a:lnTo>
                <a:lnTo>
                  <a:pt x="118872" y="420624"/>
                </a:lnTo>
                <a:lnTo>
                  <a:pt x="118872" y="448056"/>
                </a:lnTo>
                <a:moveTo>
                  <a:pt x="164592" y="448056"/>
                </a:moveTo>
                <a:lnTo>
                  <a:pt x="137160" y="448056"/>
                </a:lnTo>
                <a:lnTo>
                  <a:pt x="137160" y="420624"/>
                </a:lnTo>
                <a:lnTo>
                  <a:pt x="164592" y="420624"/>
                </a:lnTo>
                <a:lnTo>
                  <a:pt x="164592" y="448056"/>
                </a:lnTo>
                <a:moveTo>
                  <a:pt x="219456" y="448056"/>
                </a:moveTo>
                <a:lnTo>
                  <a:pt x="192024" y="448056"/>
                </a:lnTo>
                <a:lnTo>
                  <a:pt x="192024" y="420624"/>
                </a:lnTo>
                <a:lnTo>
                  <a:pt x="219456" y="420624"/>
                </a:lnTo>
                <a:lnTo>
                  <a:pt x="219456" y="448056"/>
                </a:lnTo>
                <a:moveTo>
                  <a:pt x="265176" y="448056"/>
                </a:moveTo>
                <a:lnTo>
                  <a:pt x="237744" y="448056"/>
                </a:lnTo>
                <a:lnTo>
                  <a:pt x="237744" y="420624"/>
                </a:lnTo>
                <a:lnTo>
                  <a:pt x="265176" y="420624"/>
                </a:lnTo>
                <a:lnTo>
                  <a:pt x="265176" y="448056"/>
                </a:lnTo>
              </a:path>
            </a:pathLst>
          </a:custGeom>
          <a:gradFill>
            <a:gsLst>
              <a:gs pos="0">
                <a:srgbClr val="80D4FF">
                  <a:lumMod val="20000"/>
                  <a:lumOff val="80000"/>
                </a:srgbClr>
              </a:gs>
              <a:gs pos="100000">
                <a:srgbClr val="80D4FF"/>
              </a:gs>
            </a:gsLst>
            <a:lin ang="10800000" scaled="0"/>
          </a:gradFill>
          <a:ln w="25400" cap="flat" cmpd="sng" algn="ctr">
            <a:no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4" name="对象6"/>
          <p:cNvSpPr/>
          <p:nvPr>
            <p:custDataLst>
              <p:tags r:id="rId7"/>
            </p:custDataLst>
          </p:nvPr>
        </p:nvSpPr>
        <p:spPr>
          <a:xfrm>
            <a:off x="4702963" y="2804437"/>
            <a:ext cx="1400747" cy="1598167"/>
          </a:xfrm>
          <a:custGeom>
            <a:avLst/>
            <a:gdLst/>
            <a:ahLst/>
            <a:cxnLst/>
            <a:rect l="l" t="t" r="r" b="b"/>
            <a:pathLst>
              <a:path w="1362456" h="1554480">
                <a:moveTo>
                  <a:pt x="1362456" y="45720"/>
                </a:moveTo>
                <a:cubicBezTo>
                  <a:pt x="1362456" y="18288"/>
                  <a:pt x="1335024" y="0"/>
                  <a:pt x="1307592" y="0"/>
                </a:cubicBezTo>
                <a:cubicBezTo>
                  <a:pt x="1051560" y="9144"/>
                  <a:pt x="795528" y="82296"/>
                  <a:pt x="566928" y="210312"/>
                </a:cubicBezTo>
                <a:cubicBezTo>
                  <a:pt x="338328" y="347472"/>
                  <a:pt x="146304" y="530352"/>
                  <a:pt x="9144" y="749808"/>
                </a:cubicBezTo>
                <a:cubicBezTo>
                  <a:pt x="-9144" y="777240"/>
                  <a:pt x="0" y="804672"/>
                  <a:pt x="27432" y="822960"/>
                </a:cubicBezTo>
                <a:lnTo>
                  <a:pt x="1289304" y="1545336"/>
                </a:lnTo>
                <a:cubicBezTo>
                  <a:pt x="1316736" y="1572768"/>
                  <a:pt x="1362456" y="1545336"/>
                  <a:pt x="1362456" y="1508760"/>
                </a:cubicBezTo>
                <a:lnTo>
                  <a:pt x="1362456" y="45720"/>
                </a:lnTo>
              </a:path>
            </a:pathLst>
          </a:custGeom>
          <a:solidFill>
            <a:srgbClr val="3B72FF">
              <a:lumMod val="20000"/>
              <a:lumOff val="80000"/>
              <a:alpha val="50000"/>
            </a:srgbClr>
          </a:solidFill>
        </p:spPr>
        <p:txBody>
          <a:bodyPr/>
          <a:lstStyle/>
          <a:p>
            <a:endParaRPr lang="en-US" sz="2400">
              <a:latin typeface="Times New Roman Regular" panose="02020503050405090304" charset="0"/>
              <a:cs typeface="Times New Roman Regular" panose="02020503050405090304" charset="0"/>
              <a:sym typeface="Arial" panose="020B0604020202090204" pitchFamily="34" charset="0"/>
            </a:endParaRPr>
          </a:p>
        </p:txBody>
      </p:sp>
      <p:sp>
        <p:nvSpPr>
          <p:cNvPr id="35" name="对象7"/>
          <p:cNvSpPr/>
          <p:nvPr>
            <p:custDataLst>
              <p:tags r:id="rId8"/>
            </p:custDataLst>
          </p:nvPr>
        </p:nvSpPr>
        <p:spPr>
          <a:xfrm>
            <a:off x="4326925" y="3594381"/>
            <a:ext cx="1720380" cy="1701578"/>
          </a:xfrm>
          <a:custGeom>
            <a:avLst/>
            <a:gdLst/>
            <a:ahLst/>
            <a:cxnLst/>
            <a:rect l="l" t="t" r="r" b="b"/>
            <a:pathLst>
              <a:path w="1673352" h="1655064">
                <a:moveTo>
                  <a:pt x="292608" y="9144"/>
                </a:moveTo>
                <a:cubicBezTo>
                  <a:pt x="274320" y="-9144"/>
                  <a:pt x="237744" y="0"/>
                  <a:pt x="228600" y="27432"/>
                </a:cubicBezTo>
                <a:cubicBezTo>
                  <a:pt x="91440" y="265176"/>
                  <a:pt x="0" y="521208"/>
                  <a:pt x="0" y="822960"/>
                </a:cubicBezTo>
                <a:cubicBezTo>
                  <a:pt x="0" y="1115568"/>
                  <a:pt x="91440" y="1389888"/>
                  <a:pt x="228600" y="1636776"/>
                </a:cubicBezTo>
                <a:cubicBezTo>
                  <a:pt x="237744" y="1655064"/>
                  <a:pt x="274320" y="1664208"/>
                  <a:pt x="292608" y="1655064"/>
                </a:cubicBezTo>
                <a:lnTo>
                  <a:pt x="1645920" y="868680"/>
                </a:lnTo>
                <a:cubicBezTo>
                  <a:pt x="1682496" y="850392"/>
                  <a:pt x="1682496" y="804672"/>
                  <a:pt x="1645920" y="786384"/>
                </a:cubicBezTo>
                <a:lnTo>
                  <a:pt x="292608" y="9144"/>
                </a:lnTo>
              </a:path>
            </a:pathLst>
          </a:custGeom>
          <a:gradFill>
            <a:gsLst>
              <a:gs pos="0">
                <a:srgbClr val="40EFB0">
                  <a:alpha val="100000"/>
                </a:srgbClr>
              </a:gs>
              <a:gs pos="100000">
                <a:srgbClr val="80D4FF">
                  <a:alpha val="100000"/>
                </a:srgbClr>
              </a:gs>
            </a:gsLst>
            <a:lin ang="21498030" scaled="0"/>
          </a:gradFill>
          <a:ln w="25400" cap="flat" cmpd="sng" algn="ctr">
            <a:solidFill>
              <a:srgbClr val="FFFFFF"/>
            </a:solid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6" name="对象8"/>
          <p:cNvSpPr/>
          <p:nvPr>
            <p:custDataLst>
              <p:tags r:id="rId9"/>
            </p:custDataLst>
          </p:nvPr>
        </p:nvSpPr>
        <p:spPr>
          <a:xfrm>
            <a:off x="4514945" y="4487474"/>
            <a:ext cx="1579365" cy="1804989"/>
          </a:xfrm>
          <a:custGeom>
            <a:avLst/>
            <a:gdLst/>
            <a:ahLst/>
            <a:cxnLst/>
            <a:rect l="l" t="t" r="r" b="b"/>
            <a:pathLst>
              <a:path w="1536192" h="1755648">
                <a:moveTo>
                  <a:pt x="27432" y="832104"/>
                </a:moveTo>
                <a:cubicBezTo>
                  <a:pt x="0" y="850392"/>
                  <a:pt x="-9144" y="877824"/>
                  <a:pt x="9144" y="905256"/>
                </a:cubicBezTo>
                <a:cubicBezTo>
                  <a:pt x="164592" y="1161288"/>
                  <a:pt x="384048" y="1371600"/>
                  <a:pt x="640080" y="1517904"/>
                </a:cubicBezTo>
                <a:cubicBezTo>
                  <a:pt x="896112" y="1664208"/>
                  <a:pt x="1188720" y="1746504"/>
                  <a:pt x="1490472" y="1755648"/>
                </a:cubicBezTo>
                <a:cubicBezTo>
                  <a:pt x="1517904" y="1755648"/>
                  <a:pt x="1536192" y="1737360"/>
                  <a:pt x="1536192" y="1709928"/>
                </a:cubicBezTo>
                <a:lnTo>
                  <a:pt x="1536192" y="54864"/>
                </a:lnTo>
                <a:cubicBezTo>
                  <a:pt x="1536192" y="9144"/>
                  <a:pt x="1499616" y="-9144"/>
                  <a:pt x="1463040" y="9144"/>
                </a:cubicBezTo>
                <a:lnTo>
                  <a:pt x="27432" y="832104"/>
                </a:lnTo>
              </a:path>
            </a:pathLst>
          </a:custGeom>
          <a:gradFill>
            <a:gsLst>
              <a:gs pos="0">
                <a:srgbClr val="3B72FF">
                  <a:alpha val="100000"/>
                </a:srgbClr>
              </a:gs>
              <a:gs pos="100000">
                <a:srgbClr val="80D4FF">
                  <a:alpha val="100000"/>
                </a:srgbClr>
              </a:gs>
            </a:gsLst>
            <a:lin ang="17934971" scaled="0"/>
          </a:gradFill>
          <a:ln w="25400" cap="flat" cmpd="sng" algn="ctr">
            <a:solidFill>
              <a:srgbClr val="FFFFFF"/>
            </a:solid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7" name="对象9"/>
          <p:cNvSpPr/>
          <p:nvPr>
            <p:custDataLst>
              <p:tags r:id="rId10"/>
            </p:custDataLst>
          </p:nvPr>
        </p:nvSpPr>
        <p:spPr>
          <a:xfrm>
            <a:off x="6109195" y="4487473"/>
            <a:ext cx="1673375" cy="1908400"/>
          </a:xfrm>
          <a:custGeom>
            <a:avLst/>
            <a:gdLst/>
            <a:ahLst/>
            <a:cxnLst/>
            <a:rect l="l" t="t" r="r" b="b"/>
            <a:pathLst>
              <a:path w="1627632" h="1856232">
                <a:moveTo>
                  <a:pt x="0" y="1792224"/>
                </a:moveTo>
                <a:cubicBezTo>
                  <a:pt x="0" y="1828800"/>
                  <a:pt x="27432" y="1856232"/>
                  <a:pt x="54864" y="1856232"/>
                </a:cubicBezTo>
                <a:cubicBezTo>
                  <a:pt x="356616" y="1856232"/>
                  <a:pt x="676656" y="1764792"/>
                  <a:pt x="950976" y="1609344"/>
                </a:cubicBezTo>
                <a:cubicBezTo>
                  <a:pt x="1225296" y="1444752"/>
                  <a:pt x="1453896" y="1225296"/>
                  <a:pt x="1618488" y="960120"/>
                </a:cubicBezTo>
                <a:cubicBezTo>
                  <a:pt x="1636776" y="932688"/>
                  <a:pt x="1627632" y="905256"/>
                  <a:pt x="1600200" y="886968"/>
                </a:cubicBezTo>
                <a:lnTo>
                  <a:pt x="73152" y="9144"/>
                </a:lnTo>
                <a:cubicBezTo>
                  <a:pt x="45720" y="-9144"/>
                  <a:pt x="18288" y="9144"/>
                  <a:pt x="0" y="54864"/>
                </a:cubicBezTo>
                <a:lnTo>
                  <a:pt x="0" y="1792224"/>
                </a:lnTo>
              </a:path>
            </a:pathLst>
          </a:custGeom>
          <a:gradFill>
            <a:gsLst>
              <a:gs pos="0">
                <a:srgbClr val="40EFB0">
                  <a:alpha val="100000"/>
                </a:srgbClr>
              </a:gs>
              <a:gs pos="100000">
                <a:srgbClr val="80D4FF">
                  <a:alpha val="100000"/>
                </a:srgbClr>
              </a:gs>
            </a:gsLst>
            <a:lin ang="14391897" scaled="0"/>
          </a:gradFill>
          <a:ln w="25400" cap="flat" cmpd="sng" algn="ctr">
            <a:solidFill>
              <a:srgbClr val="FFFFFF"/>
            </a:solid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8" name="对象10"/>
          <p:cNvSpPr/>
          <p:nvPr>
            <p:custDataLst>
              <p:tags r:id="rId11"/>
            </p:custDataLst>
          </p:nvPr>
        </p:nvSpPr>
        <p:spPr>
          <a:xfrm>
            <a:off x="6150977" y="3434433"/>
            <a:ext cx="2002410" cy="2021212"/>
          </a:xfrm>
          <a:custGeom>
            <a:avLst/>
            <a:gdLst/>
            <a:ahLst/>
            <a:cxnLst/>
            <a:rect l="l" t="t" r="r" b="b"/>
            <a:pathLst>
              <a:path w="1947672" h="1965960">
                <a:moveTo>
                  <a:pt x="1636776" y="1956816"/>
                </a:moveTo>
                <a:cubicBezTo>
                  <a:pt x="1664208" y="1965960"/>
                  <a:pt x="1691640" y="1965960"/>
                  <a:pt x="1709928" y="1938528"/>
                </a:cubicBezTo>
                <a:cubicBezTo>
                  <a:pt x="1865376" y="1645920"/>
                  <a:pt x="1947672" y="1316736"/>
                  <a:pt x="1947672" y="978408"/>
                </a:cubicBezTo>
                <a:cubicBezTo>
                  <a:pt x="1947672" y="649224"/>
                  <a:pt x="1865376" y="320040"/>
                  <a:pt x="1709928" y="27432"/>
                </a:cubicBezTo>
                <a:cubicBezTo>
                  <a:pt x="1691640" y="0"/>
                  <a:pt x="1664208" y="-9144"/>
                  <a:pt x="1636776" y="9144"/>
                </a:cubicBezTo>
                <a:lnTo>
                  <a:pt x="27432" y="941832"/>
                </a:lnTo>
                <a:cubicBezTo>
                  <a:pt x="-9144" y="960120"/>
                  <a:pt x="-9144" y="1005840"/>
                  <a:pt x="27432" y="1024128"/>
                </a:cubicBezTo>
                <a:lnTo>
                  <a:pt x="1636776" y="1956816"/>
                </a:lnTo>
              </a:path>
            </a:pathLst>
          </a:custGeom>
          <a:gradFill>
            <a:gsLst>
              <a:gs pos="0">
                <a:srgbClr val="3B72FF">
                  <a:alpha val="100000"/>
                </a:srgbClr>
              </a:gs>
              <a:gs pos="100000">
                <a:srgbClr val="80D4FF">
                  <a:alpha val="100000"/>
                </a:srgbClr>
              </a:gs>
            </a:gsLst>
            <a:lin ang="10702551" scaled="0"/>
          </a:gradFill>
          <a:ln w="25400" cap="flat" cmpd="sng" algn="ctr">
            <a:solidFill>
              <a:srgbClr val="FFFFFF"/>
            </a:solid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39" name="对象11"/>
          <p:cNvSpPr/>
          <p:nvPr>
            <p:custDataLst>
              <p:tags r:id="rId12"/>
            </p:custDataLst>
          </p:nvPr>
        </p:nvSpPr>
        <p:spPr>
          <a:xfrm>
            <a:off x="6108542" y="2287383"/>
            <a:ext cx="1847857" cy="2121541"/>
          </a:xfrm>
          <a:custGeom>
            <a:avLst/>
            <a:gdLst>
              <a:gd name="connsiteX0" fmla="*/ 2787 w 2830"/>
              <a:gd name="connsiteY0" fmla="*/ 1699 h 3249"/>
              <a:gd name="connsiteX1" fmla="*/ 2815 w 2830"/>
              <a:gd name="connsiteY1" fmla="*/ 1584 h 3249"/>
              <a:gd name="connsiteX2" fmla="*/ 1649 w 2830"/>
              <a:gd name="connsiteY2" fmla="*/ 446 h 3249"/>
              <a:gd name="connsiteX3" fmla="*/ 79 w 2830"/>
              <a:gd name="connsiteY3" fmla="*/ 0 h 3249"/>
              <a:gd name="connsiteX4" fmla="*/ 3 w 2830"/>
              <a:gd name="connsiteY4" fmla="*/ 61 h 3249"/>
              <a:gd name="connsiteX5" fmla="*/ 12 w 2830"/>
              <a:gd name="connsiteY5" fmla="*/ 3171 h 3249"/>
              <a:gd name="connsiteX6" fmla="*/ 108 w 2830"/>
              <a:gd name="connsiteY6" fmla="*/ 3240 h 3249"/>
              <a:gd name="connsiteX7" fmla="*/ 2787 w 2830"/>
              <a:gd name="connsiteY7" fmla="*/ 1699 h 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0" h="3250">
                <a:moveTo>
                  <a:pt x="2787" y="1699"/>
                </a:moveTo>
                <a:cubicBezTo>
                  <a:pt x="2830" y="1670"/>
                  <a:pt x="2844" y="1627"/>
                  <a:pt x="2815" y="1584"/>
                </a:cubicBezTo>
                <a:cubicBezTo>
                  <a:pt x="2527" y="1109"/>
                  <a:pt x="2124" y="720"/>
                  <a:pt x="1649" y="446"/>
                </a:cubicBezTo>
                <a:cubicBezTo>
                  <a:pt x="1174" y="158"/>
                  <a:pt x="627" y="14"/>
                  <a:pt x="79" y="0"/>
                </a:cubicBezTo>
                <a:cubicBezTo>
                  <a:pt x="22" y="0"/>
                  <a:pt x="-11" y="18"/>
                  <a:pt x="3" y="61"/>
                </a:cubicBezTo>
                <a:lnTo>
                  <a:pt x="12" y="3171"/>
                </a:lnTo>
                <a:cubicBezTo>
                  <a:pt x="12" y="3229"/>
                  <a:pt x="65" y="3269"/>
                  <a:pt x="108" y="3240"/>
                </a:cubicBezTo>
                <a:lnTo>
                  <a:pt x="2787" y="1699"/>
                </a:lnTo>
              </a:path>
            </a:pathLst>
          </a:custGeom>
          <a:gradFill>
            <a:gsLst>
              <a:gs pos="0">
                <a:srgbClr val="40EFB0">
                  <a:alpha val="100000"/>
                </a:srgbClr>
              </a:gs>
              <a:gs pos="100000">
                <a:srgbClr val="80D4FF">
                  <a:alpha val="100000"/>
                </a:srgbClr>
              </a:gs>
            </a:gsLst>
            <a:lin ang="7310709" scaled="0"/>
          </a:gradFill>
          <a:ln w="25400" cap="flat" cmpd="sng" algn="ctr">
            <a:solidFill>
              <a:srgbClr val="FFFFFF"/>
            </a:solidFill>
            <a:prstDash val="solid"/>
            <a:miter lim="800000"/>
          </a:ln>
          <a:effectLst/>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txBody>
          <a:bodyPr/>
          <a:lstStyle/>
          <a:p>
            <a:endParaRPr lang="en-US" sz="2400">
              <a:solidFill>
                <a:srgbClr val="FFFFFF"/>
              </a:solidFill>
              <a:latin typeface="Times New Roman Regular" panose="02020503050405090304" charset="0"/>
              <a:cs typeface="Times New Roman Regular" panose="02020503050405090304" charset="0"/>
              <a:sym typeface="Arial" panose="020B0604020202090204" pitchFamily="34" charset="0"/>
            </a:endParaRPr>
          </a:p>
        </p:txBody>
      </p:sp>
      <p:sp>
        <p:nvSpPr>
          <p:cNvPr id="5" name="对象23"/>
          <p:cNvSpPr/>
          <p:nvPr>
            <p:custDataLst>
              <p:tags r:id="rId13"/>
            </p:custDataLst>
          </p:nvPr>
        </p:nvSpPr>
        <p:spPr>
          <a:xfrm>
            <a:off x="4804481" y="3189615"/>
            <a:ext cx="2892761" cy="2395292"/>
          </a:xfrm>
          <a:prstGeom prst="ellipse">
            <a:avLst/>
          </a:prstGeom>
          <a:solidFill>
            <a:srgbClr val="FFFFFF"/>
          </a:solidFill>
          <a:ln w="12700" cap="flat" cmpd="sng" algn="ctr">
            <a:noFill/>
            <a:prstDash val="solid"/>
            <a:miter lim="800000"/>
          </a:ln>
          <a:effectLst/>
          <a:extLst>
            <a:ext uri="{AF507438-7753-43E0-B8FC-AC1667EBCBE1}">
              <a14:hiddenEffects xmlns:a14="http://schemas.microsoft.com/office/drawing/2010/main">
                <a:effectLst>
                  <a:outerShdw blurRad="127000" dist="127000" dir="5400000" algn="ctr" rotWithShape="0">
                    <a:srgbClr val="000000">
                      <a:alpha val="40000"/>
                    </a:srgbClr>
                  </a:outerShdw>
                </a:effectLst>
              </a14:hiddenEffects>
            </a:ext>
          </a:extLst>
        </p:spPr>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sz="1600" b="1">
                <a:solidFill>
                  <a:srgbClr val="000000"/>
                </a:solidFill>
                <a:latin typeface="Times New Roman Regular" panose="02020503050405090304" charset="0"/>
                <a:cs typeface="Times New Roman Regular" panose="02020503050405090304" charset="0"/>
                <a:sym typeface="Microsoft YaHei" charset="-122"/>
              </a:rPr>
              <a:t>Care Act 2014 — wellbeing, prevention, participation, control over daily life and care (Legislation.gov.uk, 2016).</a:t>
            </a:r>
          </a:p>
        </p:txBody>
      </p:sp>
      <p:sp>
        <p:nvSpPr>
          <p:cNvPr id="9" name="对象24"/>
          <p:cNvSpPr/>
          <p:nvPr>
            <p:custDataLst>
              <p:tags r:id="rId14"/>
            </p:custDataLst>
          </p:nvPr>
        </p:nvSpPr>
        <p:spPr>
          <a:xfrm>
            <a:off x="5090754" y="3432475"/>
            <a:ext cx="2058815" cy="2058815"/>
          </a:xfrm>
          <a:custGeom>
            <a:avLst/>
            <a:gdLst/>
            <a:ahLst/>
            <a:cxnLst/>
            <a:rect l="l" t="t" r="r" b="b"/>
            <a:pathLst>
              <a:path w="2002536" h="2002536">
                <a:moveTo>
                  <a:pt x="987552" y="0"/>
                </a:moveTo>
                <a:cubicBezTo>
                  <a:pt x="987552" y="0"/>
                  <a:pt x="996696" y="0"/>
                  <a:pt x="1005840" y="0"/>
                </a:cubicBezTo>
                <a:cubicBezTo>
                  <a:pt x="1005840" y="0"/>
                  <a:pt x="1014984" y="0"/>
                  <a:pt x="1024128" y="0"/>
                </a:cubicBezTo>
                <a:lnTo>
                  <a:pt x="1024128" y="27432"/>
                </a:lnTo>
                <a:cubicBezTo>
                  <a:pt x="1014984" y="27432"/>
                  <a:pt x="1005840" y="27432"/>
                  <a:pt x="1005840" y="27432"/>
                </a:cubicBezTo>
                <a:cubicBezTo>
                  <a:pt x="996696" y="27432"/>
                  <a:pt x="987552" y="27432"/>
                  <a:pt x="987552" y="27432"/>
                </a:cubicBezTo>
                <a:lnTo>
                  <a:pt x="987552" y="0"/>
                </a:lnTo>
                <a:moveTo>
                  <a:pt x="905256" y="9144"/>
                </a:moveTo>
                <a:cubicBezTo>
                  <a:pt x="914400" y="0"/>
                  <a:pt x="932688" y="0"/>
                  <a:pt x="941832" y="0"/>
                </a:cubicBezTo>
                <a:lnTo>
                  <a:pt x="941832" y="27432"/>
                </a:lnTo>
                <a:cubicBezTo>
                  <a:pt x="932688" y="27432"/>
                  <a:pt x="923544" y="27432"/>
                  <a:pt x="905256" y="27432"/>
                </a:cubicBezTo>
                <a:lnTo>
                  <a:pt x="905256" y="9144"/>
                </a:lnTo>
                <a:moveTo>
                  <a:pt x="1060704" y="0"/>
                </a:moveTo>
                <a:cubicBezTo>
                  <a:pt x="1078992" y="0"/>
                  <a:pt x="1088136" y="0"/>
                  <a:pt x="1097280" y="9144"/>
                </a:cubicBezTo>
                <a:lnTo>
                  <a:pt x="1097280" y="27432"/>
                </a:lnTo>
                <a:cubicBezTo>
                  <a:pt x="1088136" y="27432"/>
                  <a:pt x="1069848" y="27432"/>
                  <a:pt x="1060704" y="27432"/>
                </a:cubicBezTo>
                <a:lnTo>
                  <a:pt x="1060704" y="0"/>
                </a:lnTo>
                <a:moveTo>
                  <a:pt x="822960" y="18288"/>
                </a:moveTo>
                <a:cubicBezTo>
                  <a:pt x="841248" y="9144"/>
                  <a:pt x="850392" y="9144"/>
                  <a:pt x="868680" y="9144"/>
                </a:cubicBezTo>
                <a:lnTo>
                  <a:pt x="868680" y="36576"/>
                </a:lnTo>
                <a:cubicBezTo>
                  <a:pt x="859536" y="36576"/>
                  <a:pt x="841248" y="36576"/>
                  <a:pt x="832104" y="36576"/>
                </a:cubicBezTo>
                <a:lnTo>
                  <a:pt x="822960" y="18288"/>
                </a:lnTo>
                <a:moveTo>
                  <a:pt x="1143000" y="9144"/>
                </a:moveTo>
                <a:cubicBezTo>
                  <a:pt x="1152144" y="9144"/>
                  <a:pt x="1170432" y="9144"/>
                  <a:pt x="1179576" y="18288"/>
                </a:cubicBezTo>
                <a:lnTo>
                  <a:pt x="1179576" y="36576"/>
                </a:lnTo>
                <a:cubicBezTo>
                  <a:pt x="1161288" y="36576"/>
                  <a:pt x="1152144" y="36576"/>
                  <a:pt x="1133856" y="36576"/>
                </a:cubicBezTo>
                <a:lnTo>
                  <a:pt x="1143000" y="9144"/>
                </a:lnTo>
                <a:moveTo>
                  <a:pt x="749808" y="36576"/>
                </a:moveTo>
                <a:cubicBezTo>
                  <a:pt x="758952" y="27432"/>
                  <a:pt x="777240" y="27432"/>
                  <a:pt x="786384" y="27432"/>
                </a:cubicBezTo>
                <a:lnTo>
                  <a:pt x="795528" y="45720"/>
                </a:lnTo>
                <a:cubicBezTo>
                  <a:pt x="777240" y="54864"/>
                  <a:pt x="768096" y="54864"/>
                  <a:pt x="758952" y="54864"/>
                </a:cubicBezTo>
                <a:lnTo>
                  <a:pt x="749808" y="36576"/>
                </a:lnTo>
                <a:moveTo>
                  <a:pt x="1216152" y="27432"/>
                </a:moveTo>
                <a:cubicBezTo>
                  <a:pt x="1234440" y="27432"/>
                  <a:pt x="1243584" y="27432"/>
                  <a:pt x="1252728" y="36576"/>
                </a:cubicBezTo>
                <a:lnTo>
                  <a:pt x="1252728" y="54864"/>
                </a:lnTo>
                <a:cubicBezTo>
                  <a:pt x="1234440" y="54864"/>
                  <a:pt x="1225296" y="54864"/>
                  <a:pt x="1216152" y="45720"/>
                </a:cubicBezTo>
                <a:lnTo>
                  <a:pt x="1216152" y="27432"/>
                </a:lnTo>
                <a:moveTo>
                  <a:pt x="676656" y="54864"/>
                </a:moveTo>
                <a:cubicBezTo>
                  <a:pt x="685800" y="54864"/>
                  <a:pt x="694944" y="45720"/>
                  <a:pt x="713232" y="45720"/>
                </a:cubicBezTo>
                <a:lnTo>
                  <a:pt x="722376" y="64008"/>
                </a:lnTo>
                <a:cubicBezTo>
                  <a:pt x="704088" y="73152"/>
                  <a:pt x="694944" y="73152"/>
                  <a:pt x="685800" y="82296"/>
                </a:cubicBezTo>
                <a:lnTo>
                  <a:pt x="676656" y="54864"/>
                </a:lnTo>
                <a:moveTo>
                  <a:pt x="1298448" y="45720"/>
                </a:moveTo>
                <a:cubicBezTo>
                  <a:pt x="1307592" y="45720"/>
                  <a:pt x="1316736" y="54864"/>
                  <a:pt x="1335024" y="54864"/>
                </a:cubicBezTo>
                <a:lnTo>
                  <a:pt x="1325880" y="82296"/>
                </a:lnTo>
                <a:cubicBezTo>
                  <a:pt x="1307592" y="73152"/>
                  <a:pt x="1298448" y="73152"/>
                  <a:pt x="1289304" y="64008"/>
                </a:cubicBezTo>
                <a:lnTo>
                  <a:pt x="1298448" y="45720"/>
                </a:lnTo>
                <a:moveTo>
                  <a:pt x="603504" y="82296"/>
                </a:moveTo>
                <a:cubicBezTo>
                  <a:pt x="612648" y="82296"/>
                  <a:pt x="621792" y="73152"/>
                  <a:pt x="640080" y="73152"/>
                </a:cubicBezTo>
                <a:lnTo>
                  <a:pt x="649224" y="91440"/>
                </a:lnTo>
                <a:cubicBezTo>
                  <a:pt x="630936" y="100584"/>
                  <a:pt x="621792" y="100584"/>
                  <a:pt x="612648" y="109728"/>
                </a:cubicBezTo>
                <a:lnTo>
                  <a:pt x="603504" y="82296"/>
                </a:lnTo>
                <a:moveTo>
                  <a:pt x="1371600" y="73152"/>
                </a:moveTo>
                <a:cubicBezTo>
                  <a:pt x="1380744" y="73152"/>
                  <a:pt x="1389888" y="82296"/>
                  <a:pt x="1408176" y="82296"/>
                </a:cubicBezTo>
                <a:lnTo>
                  <a:pt x="1399032" y="109728"/>
                </a:lnTo>
                <a:cubicBezTo>
                  <a:pt x="1380744" y="100584"/>
                  <a:pt x="1371600" y="100584"/>
                  <a:pt x="1362456" y="91440"/>
                </a:cubicBezTo>
                <a:lnTo>
                  <a:pt x="1371600" y="73152"/>
                </a:lnTo>
                <a:moveTo>
                  <a:pt x="530352" y="118872"/>
                </a:moveTo>
                <a:cubicBezTo>
                  <a:pt x="539496" y="109728"/>
                  <a:pt x="557784" y="109728"/>
                  <a:pt x="566928" y="100584"/>
                </a:cubicBezTo>
                <a:lnTo>
                  <a:pt x="576072" y="118872"/>
                </a:lnTo>
                <a:cubicBezTo>
                  <a:pt x="566928" y="128016"/>
                  <a:pt x="557784" y="137160"/>
                  <a:pt x="539496" y="137160"/>
                </a:cubicBezTo>
                <a:lnTo>
                  <a:pt x="530352" y="118872"/>
                </a:lnTo>
                <a:moveTo>
                  <a:pt x="1444752" y="100584"/>
                </a:moveTo>
                <a:cubicBezTo>
                  <a:pt x="1453896" y="109728"/>
                  <a:pt x="1463040" y="109728"/>
                  <a:pt x="1472184" y="118872"/>
                </a:cubicBezTo>
                <a:lnTo>
                  <a:pt x="1463040" y="137160"/>
                </a:lnTo>
                <a:cubicBezTo>
                  <a:pt x="1453896" y="137160"/>
                  <a:pt x="1444752" y="128016"/>
                  <a:pt x="1426464" y="118872"/>
                </a:cubicBezTo>
                <a:lnTo>
                  <a:pt x="1444752" y="100584"/>
                </a:lnTo>
                <a:moveTo>
                  <a:pt x="466344" y="155448"/>
                </a:moveTo>
                <a:cubicBezTo>
                  <a:pt x="475488" y="155448"/>
                  <a:pt x="484632" y="146304"/>
                  <a:pt x="493776" y="137160"/>
                </a:cubicBezTo>
                <a:lnTo>
                  <a:pt x="512064" y="155448"/>
                </a:lnTo>
                <a:cubicBezTo>
                  <a:pt x="493776" y="164592"/>
                  <a:pt x="484632" y="173736"/>
                  <a:pt x="475488" y="182880"/>
                </a:cubicBezTo>
                <a:lnTo>
                  <a:pt x="466344" y="155448"/>
                </a:lnTo>
                <a:moveTo>
                  <a:pt x="1508760" y="137160"/>
                </a:moveTo>
                <a:cubicBezTo>
                  <a:pt x="1517904" y="146304"/>
                  <a:pt x="1536192" y="155448"/>
                  <a:pt x="1545336" y="155448"/>
                </a:cubicBezTo>
                <a:lnTo>
                  <a:pt x="1527048" y="182880"/>
                </a:lnTo>
                <a:cubicBezTo>
                  <a:pt x="1517904" y="173736"/>
                  <a:pt x="1508760" y="164592"/>
                  <a:pt x="1499616" y="155448"/>
                </a:cubicBezTo>
                <a:lnTo>
                  <a:pt x="1508760" y="137160"/>
                </a:lnTo>
                <a:moveTo>
                  <a:pt x="1572768" y="182880"/>
                </a:moveTo>
                <a:cubicBezTo>
                  <a:pt x="1591056" y="192024"/>
                  <a:pt x="1600200" y="192024"/>
                  <a:pt x="1609344" y="201168"/>
                </a:cubicBezTo>
                <a:lnTo>
                  <a:pt x="1591056" y="219456"/>
                </a:lnTo>
                <a:cubicBezTo>
                  <a:pt x="1581912" y="219456"/>
                  <a:pt x="1572768" y="210312"/>
                  <a:pt x="1563624" y="201168"/>
                </a:cubicBezTo>
                <a:lnTo>
                  <a:pt x="1572768" y="182880"/>
                </a:lnTo>
                <a:moveTo>
                  <a:pt x="393192" y="201168"/>
                </a:moveTo>
                <a:cubicBezTo>
                  <a:pt x="411480" y="192024"/>
                  <a:pt x="420624" y="192024"/>
                  <a:pt x="429768" y="182880"/>
                </a:cubicBezTo>
                <a:lnTo>
                  <a:pt x="448056" y="201168"/>
                </a:lnTo>
                <a:cubicBezTo>
                  <a:pt x="429768" y="210312"/>
                  <a:pt x="420624" y="219456"/>
                  <a:pt x="411480" y="219456"/>
                </a:cubicBezTo>
                <a:lnTo>
                  <a:pt x="393192" y="201168"/>
                </a:lnTo>
                <a:moveTo>
                  <a:pt x="1636776" y="228600"/>
                </a:moveTo>
                <a:cubicBezTo>
                  <a:pt x="1645920" y="237744"/>
                  <a:pt x="1664208" y="246888"/>
                  <a:pt x="1673352" y="256032"/>
                </a:cubicBezTo>
                <a:lnTo>
                  <a:pt x="1655064" y="274320"/>
                </a:lnTo>
                <a:cubicBezTo>
                  <a:pt x="1645920" y="265176"/>
                  <a:pt x="1636776" y="256032"/>
                  <a:pt x="1627632" y="246888"/>
                </a:cubicBezTo>
                <a:lnTo>
                  <a:pt x="1636776" y="228600"/>
                </a:lnTo>
                <a:moveTo>
                  <a:pt x="338328" y="256032"/>
                </a:moveTo>
                <a:cubicBezTo>
                  <a:pt x="347472" y="246888"/>
                  <a:pt x="356616" y="237744"/>
                  <a:pt x="365760" y="228600"/>
                </a:cubicBezTo>
                <a:lnTo>
                  <a:pt x="384048" y="246888"/>
                </a:lnTo>
                <a:cubicBezTo>
                  <a:pt x="374904" y="256032"/>
                  <a:pt x="365760" y="265176"/>
                  <a:pt x="356616" y="274320"/>
                </a:cubicBezTo>
                <a:lnTo>
                  <a:pt x="338328" y="256032"/>
                </a:lnTo>
                <a:moveTo>
                  <a:pt x="1700784" y="283464"/>
                </a:moveTo>
                <a:cubicBezTo>
                  <a:pt x="1709928" y="292608"/>
                  <a:pt x="1719072" y="301752"/>
                  <a:pt x="1728216" y="310896"/>
                </a:cubicBezTo>
                <a:lnTo>
                  <a:pt x="1709928" y="329184"/>
                </a:lnTo>
                <a:cubicBezTo>
                  <a:pt x="1700784" y="320040"/>
                  <a:pt x="1691640" y="310896"/>
                  <a:pt x="1682496" y="301752"/>
                </a:cubicBezTo>
                <a:lnTo>
                  <a:pt x="1700784" y="283464"/>
                </a:lnTo>
                <a:moveTo>
                  <a:pt x="283464" y="310896"/>
                </a:moveTo>
                <a:cubicBezTo>
                  <a:pt x="292608" y="301752"/>
                  <a:pt x="301752" y="292608"/>
                  <a:pt x="310896" y="283464"/>
                </a:cubicBezTo>
                <a:lnTo>
                  <a:pt x="329184" y="301752"/>
                </a:lnTo>
                <a:cubicBezTo>
                  <a:pt x="320040" y="310896"/>
                  <a:pt x="310896" y="320040"/>
                  <a:pt x="301752" y="329184"/>
                </a:cubicBezTo>
                <a:lnTo>
                  <a:pt x="283464" y="310896"/>
                </a:lnTo>
                <a:moveTo>
                  <a:pt x="1755648" y="338328"/>
                </a:moveTo>
                <a:cubicBezTo>
                  <a:pt x="1764792" y="347472"/>
                  <a:pt x="1773936" y="356616"/>
                  <a:pt x="1783080" y="365760"/>
                </a:cubicBezTo>
                <a:lnTo>
                  <a:pt x="1755648" y="384048"/>
                </a:lnTo>
                <a:cubicBezTo>
                  <a:pt x="1755648" y="374904"/>
                  <a:pt x="1746504" y="365760"/>
                  <a:pt x="1737360" y="356616"/>
                </a:cubicBezTo>
                <a:lnTo>
                  <a:pt x="1755648" y="338328"/>
                </a:lnTo>
                <a:moveTo>
                  <a:pt x="228600" y="365760"/>
                </a:moveTo>
                <a:cubicBezTo>
                  <a:pt x="237744" y="356616"/>
                  <a:pt x="246888" y="347472"/>
                  <a:pt x="256032" y="338328"/>
                </a:cubicBezTo>
                <a:lnTo>
                  <a:pt x="274320" y="356616"/>
                </a:lnTo>
                <a:cubicBezTo>
                  <a:pt x="265176" y="365760"/>
                  <a:pt x="256032" y="374904"/>
                  <a:pt x="246888" y="384048"/>
                </a:cubicBezTo>
                <a:lnTo>
                  <a:pt x="228600" y="365760"/>
                </a:lnTo>
                <a:moveTo>
                  <a:pt x="1801368" y="393192"/>
                </a:moveTo>
                <a:cubicBezTo>
                  <a:pt x="1810512" y="411480"/>
                  <a:pt x="1819656" y="420624"/>
                  <a:pt x="1828800" y="429768"/>
                </a:cubicBezTo>
                <a:lnTo>
                  <a:pt x="1801368" y="448056"/>
                </a:lnTo>
                <a:cubicBezTo>
                  <a:pt x="1801368" y="429768"/>
                  <a:pt x="1792224" y="420624"/>
                  <a:pt x="1783080" y="411480"/>
                </a:cubicBezTo>
                <a:lnTo>
                  <a:pt x="1801368" y="393192"/>
                </a:lnTo>
                <a:moveTo>
                  <a:pt x="182880" y="429768"/>
                </a:moveTo>
                <a:cubicBezTo>
                  <a:pt x="192024" y="420624"/>
                  <a:pt x="192024" y="411480"/>
                  <a:pt x="201168" y="393192"/>
                </a:cubicBezTo>
                <a:lnTo>
                  <a:pt x="219456" y="411480"/>
                </a:lnTo>
                <a:cubicBezTo>
                  <a:pt x="219456" y="420624"/>
                  <a:pt x="210312" y="429768"/>
                  <a:pt x="201168" y="448056"/>
                </a:cubicBezTo>
                <a:lnTo>
                  <a:pt x="182880" y="429768"/>
                </a:lnTo>
                <a:moveTo>
                  <a:pt x="1847088" y="466344"/>
                </a:moveTo>
                <a:cubicBezTo>
                  <a:pt x="1856232" y="475488"/>
                  <a:pt x="1865376" y="484632"/>
                  <a:pt x="1865376" y="493776"/>
                </a:cubicBezTo>
                <a:lnTo>
                  <a:pt x="1847088" y="512064"/>
                </a:lnTo>
                <a:cubicBezTo>
                  <a:pt x="1837944" y="493776"/>
                  <a:pt x="1837944" y="484632"/>
                  <a:pt x="1828800" y="475488"/>
                </a:cubicBezTo>
                <a:lnTo>
                  <a:pt x="1847088" y="466344"/>
                </a:lnTo>
                <a:moveTo>
                  <a:pt x="137160" y="493776"/>
                </a:moveTo>
                <a:cubicBezTo>
                  <a:pt x="146304" y="484632"/>
                  <a:pt x="155448" y="475488"/>
                  <a:pt x="155448" y="466344"/>
                </a:cubicBezTo>
                <a:lnTo>
                  <a:pt x="182880" y="475488"/>
                </a:lnTo>
                <a:cubicBezTo>
                  <a:pt x="173736" y="484632"/>
                  <a:pt x="164592" y="493776"/>
                  <a:pt x="155448" y="512064"/>
                </a:cubicBezTo>
                <a:lnTo>
                  <a:pt x="137160" y="493776"/>
                </a:lnTo>
                <a:moveTo>
                  <a:pt x="100584" y="566928"/>
                </a:moveTo>
                <a:cubicBezTo>
                  <a:pt x="109728" y="557784"/>
                  <a:pt x="109728" y="539496"/>
                  <a:pt x="118872" y="530352"/>
                </a:cubicBezTo>
                <a:lnTo>
                  <a:pt x="137160" y="539496"/>
                </a:lnTo>
                <a:cubicBezTo>
                  <a:pt x="137160" y="557784"/>
                  <a:pt x="128016" y="566928"/>
                  <a:pt x="118872" y="576072"/>
                </a:cubicBezTo>
                <a:lnTo>
                  <a:pt x="100584" y="566928"/>
                </a:lnTo>
                <a:moveTo>
                  <a:pt x="1892808" y="530352"/>
                </a:moveTo>
                <a:cubicBezTo>
                  <a:pt x="1892808" y="539496"/>
                  <a:pt x="1901952" y="557784"/>
                  <a:pt x="1901952" y="566928"/>
                </a:cubicBezTo>
                <a:lnTo>
                  <a:pt x="1883664" y="576072"/>
                </a:lnTo>
                <a:cubicBezTo>
                  <a:pt x="1874520" y="566928"/>
                  <a:pt x="1874520" y="557784"/>
                  <a:pt x="1865376" y="539496"/>
                </a:cubicBezTo>
                <a:lnTo>
                  <a:pt x="1892808" y="530352"/>
                </a:lnTo>
                <a:moveTo>
                  <a:pt x="73152" y="640080"/>
                </a:moveTo>
                <a:cubicBezTo>
                  <a:pt x="73152" y="621792"/>
                  <a:pt x="82296" y="612648"/>
                  <a:pt x="82296" y="603504"/>
                </a:cubicBezTo>
                <a:lnTo>
                  <a:pt x="109728" y="612648"/>
                </a:lnTo>
                <a:cubicBezTo>
                  <a:pt x="100584" y="621792"/>
                  <a:pt x="100584" y="630936"/>
                  <a:pt x="91440" y="649224"/>
                </a:cubicBezTo>
                <a:lnTo>
                  <a:pt x="73152" y="640080"/>
                </a:lnTo>
                <a:moveTo>
                  <a:pt x="1920240" y="603504"/>
                </a:moveTo>
                <a:cubicBezTo>
                  <a:pt x="1929384" y="612648"/>
                  <a:pt x="1929384" y="621792"/>
                  <a:pt x="1938528" y="640080"/>
                </a:cubicBezTo>
                <a:lnTo>
                  <a:pt x="1911096" y="649224"/>
                </a:lnTo>
                <a:cubicBezTo>
                  <a:pt x="1911096" y="630936"/>
                  <a:pt x="1901952" y="621792"/>
                  <a:pt x="1901952" y="612648"/>
                </a:cubicBezTo>
                <a:lnTo>
                  <a:pt x="1920240" y="603504"/>
                </a:lnTo>
                <a:moveTo>
                  <a:pt x="45720" y="713232"/>
                </a:moveTo>
                <a:cubicBezTo>
                  <a:pt x="45720" y="694944"/>
                  <a:pt x="54864" y="685800"/>
                  <a:pt x="54864" y="676656"/>
                </a:cubicBezTo>
                <a:lnTo>
                  <a:pt x="82296" y="685800"/>
                </a:lnTo>
                <a:cubicBezTo>
                  <a:pt x="73152" y="694944"/>
                  <a:pt x="73152" y="704088"/>
                  <a:pt x="64008" y="722376"/>
                </a:cubicBezTo>
                <a:lnTo>
                  <a:pt x="45720" y="713232"/>
                </a:lnTo>
                <a:moveTo>
                  <a:pt x="1947672" y="676656"/>
                </a:moveTo>
                <a:cubicBezTo>
                  <a:pt x="1956816" y="685800"/>
                  <a:pt x="1956816" y="694944"/>
                  <a:pt x="1965960" y="713232"/>
                </a:cubicBezTo>
                <a:lnTo>
                  <a:pt x="1938528" y="722376"/>
                </a:lnTo>
                <a:cubicBezTo>
                  <a:pt x="1938528" y="704088"/>
                  <a:pt x="1929384" y="694944"/>
                  <a:pt x="1929384" y="685800"/>
                </a:cubicBezTo>
                <a:lnTo>
                  <a:pt x="1947672" y="676656"/>
                </a:lnTo>
                <a:moveTo>
                  <a:pt x="27432" y="786384"/>
                </a:moveTo>
                <a:cubicBezTo>
                  <a:pt x="27432" y="777240"/>
                  <a:pt x="27432" y="758952"/>
                  <a:pt x="36576" y="749808"/>
                </a:cubicBezTo>
                <a:lnTo>
                  <a:pt x="54864" y="758952"/>
                </a:lnTo>
                <a:cubicBezTo>
                  <a:pt x="54864" y="768096"/>
                  <a:pt x="54864" y="777240"/>
                  <a:pt x="45720" y="795528"/>
                </a:cubicBezTo>
                <a:lnTo>
                  <a:pt x="27432" y="786384"/>
                </a:lnTo>
                <a:moveTo>
                  <a:pt x="1975104" y="749808"/>
                </a:moveTo>
                <a:cubicBezTo>
                  <a:pt x="1975104" y="758952"/>
                  <a:pt x="1984248" y="777240"/>
                  <a:pt x="1984248" y="786384"/>
                </a:cubicBezTo>
                <a:lnTo>
                  <a:pt x="1956816" y="795528"/>
                </a:lnTo>
                <a:cubicBezTo>
                  <a:pt x="1956816" y="777240"/>
                  <a:pt x="1956816" y="768096"/>
                  <a:pt x="1947672" y="758952"/>
                </a:cubicBezTo>
                <a:lnTo>
                  <a:pt x="1975104" y="749808"/>
                </a:lnTo>
                <a:moveTo>
                  <a:pt x="9144" y="868680"/>
                </a:moveTo>
                <a:cubicBezTo>
                  <a:pt x="9144" y="850392"/>
                  <a:pt x="9144" y="841248"/>
                  <a:pt x="18288" y="822960"/>
                </a:cubicBezTo>
                <a:lnTo>
                  <a:pt x="36576" y="832104"/>
                </a:lnTo>
                <a:cubicBezTo>
                  <a:pt x="36576" y="841248"/>
                  <a:pt x="36576" y="859536"/>
                  <a:pt x="36576" y="868680"/>
                </a:cubicBezTo>
                <a:lnTo>
                  <a:pt x="9144" y="868680"/>
                </a:lnTo>
                <a:moveTo>
                  <a:pt x="1993392" y="822960"/>
                </a:moveTo>
                <a:cubicBezTo>
                  <a:pt x="1993392" y="841248"/>
                  <a:pt x="1993392" y="850392"/>
                  <a:pt x="1993392" y="868680"/>
                </a:cubicBezTo>
                <a:lnTo>
                  <a:pt x="1975104" y="868680"/>
                </a:lnTo>
                <a:cubicBezTo>
                  <a:pt x="1965960" y="859536"/>
                  <a:pt x="1965960" y="841248"/>
                  <a:pt x="1965960" y="832104"/>
                </a:cubicBezTo>
                <a:lnTo>
                  <a:pt x="1993392" y="822960"/>
                </a:lnTo>
                <a:moveTo>
                  <a:pt x="0" y="941832"/>
                </a:moveTo>
                <a:cubicBezTo>
                  <a:pt x="0" y="932688"/>
                  <a:pt x="0" y="914400"/>
                  <a:pt x="9144" y="905256"/>
                </a:cubicBezTo>
                <a:lnTo>
                  <a:pt x="27432" y="905256"/>
                </a:lnTo>
                <a:cubicBezTo>
                  <a:pt x="27432" y="923544"/>
                  <a:pt x="27432" y="932688"/>
                  <a:pt x="27432" y="941832"/>
                </a:cubicBezTo>
                <a:lnTo>
                  <a:pt x="0" y="941832"/>
                </a:lnTo>
                <a:moveTo>
                  <a:pt x="2002536" y="905256"/>
                </a:moveTo>
                <a:cubicBezTo>
                  <a:pt x="2002536" y="914400"/>
                  <a:pt x="2002536" y="932688"/>
                  <a:pt x="2002536" y="941832"/>
                </a:cubicBezTo>
                <a:lnTo>
                  <a:pt x="1975104" y="941832"/>
                </a:lnTo>
                <a:cubicBezTo>
                  <a:pt x="1975104" y="932688"/>
                  <a:pt x="1975104" y="923544"/>
                  <a:pt x="1975104" y="905256"/>
                </a:cubicBezTo>
                <a:lnTo>
                  <a:pt x="2002536" y="905256"/>
                </a:lnTo>
                <a:moveTo>
                  <a:pt x="0" y="1005840"/>
                </a:moveTo>
                <a:cubicBezTo>
                  <a:pt x="0" y="996696"/>
                  <a:pt x="0" y="987552"/>
                  <a:pt x="0" y="987552"/>
                </a:cubicBezTo>
                <a:lnTo>
                  <a:pt x="27432" y="987552"/>
                </a:lnTo>
                <a:cubicBezTo>
                  <a:pt x="27432" y="987552"/>
                  <a:pt x="27432" y="996696"/>
                  <a:pt x="27432" y="1005840"/>
                </a:cubicBezTo>
                <a:cubicBezTo>
                  <a:pt x="27432" y="1005840"/>
                  <a:pt x="27432" y="1014984"/>
                  <a:pt x="27432" y="1024128"/>
                </a:cubicBezTo>
                <a:lnTo>
                  <a:pt x="0" y="1024128"/>
                </a:lnTo>
                <a:cubicBezTo>
                  <a:pt x="0" y="1014984"/>
                  <a:pt x="0" y="1005840"/>
                  <a:pt x="0" y="1005840"/>
                </a:cubicBezTo>
                <a:moveTo>
                  <a:pt x="2002536" y="987552"/>
                </a:moveTo>
                <a:cubicBezTo>
                  <a:pt x="2002536" y="987552"/>
                  <a:pt x="2002536" y="996696"/>
                  <a:pt x="2002536" y="1005840"/>
                </a:cubicBezTo>
                <a:cubicBezTo>
                  <a:pt x="2002536" y="1005840"/>
                  <a:pt x="2002536" y="1014984"/>
                  <a:pt x="2002536" y="1024128"/>
                </a:cubicBezTo>
                <a:lnTo>
                  <a:pt x="1984248" y="1024128"/>
                </a:lnTo>
                <a:cubicBezTo>
                  <a:pt x="1984248" y="1014984"/>
                  <a:pt x="1984248" y="1005840"/>
                  <a:pt x="1984248" y="1005840"/>
                </a:cubicBezTo>
                <a:cubicBezTo>
                  <a:pt x="1984248" y="996696"/>
                  <a:pt x="1984248" y="987552"/>
                  <a:pt x="1984248" y="987552"/>
                </a:cubicBezTo>
                <a:lnTo>
                  <a:pt x="2002536" y="987552"/>
                </a:lnTo>
                <a:moveTo>
                  <a:pt x="9144" y="1097280"/>
                </a:moveTo>
                <a:cubicBezTo>
                  <a:pt x="0" y="1088136"/>
                  <a:pt x="0" y="1078992"/>
                  <a:pt x="0" y="1060704"/>
                </a:cubicBezTo>
                <a:lnTo>
                  <a:pt x="27432" y="1060704"/>
                </a:lnTo>
                <a:cubicBezTo>
                  <a:pt x="27432" y="1069848"/>
                  <a:pt x="27432" y="1088136"/>
                  <a:pt x="27432" y="1097280"/>
                </a:cubicBezTo>
                <a:lnTo>
                  <a:pt x="9144" y="1097280"/>
                </a:lnTo>
                <a:moveTo>
                  <a:pt x="2002536" y="1060704"/>
                </a:moveTo>
                <a:cubicBezTo>
                  <a:pt x="2002536" y="1078992"/>
                  <a:pt x="2002536" y="1088136"/>
                  <a:pt x="2002536" y="1097280"/>
                </a:cubicBezTo>
                <a:lnTo>
                  <a:pt x="1975104" y="1097280"/>
                </a:lnTo>
                <a:cubicBezTo>
                  <a:pt x="1975104" y="1088136"/>
                  <a:pt x="1975104" y="1069848"/>
                  <a:pt x="1975104" y="1060704"/>
                </a:cubicBezTo>
                <a:lnTo>
                  <a:pt x="2002536" y="1060704"/>
                </a:lnTo>
                <a:moveTo>
                  <a:pt x="18288" y="1179576"/>
                </a:moveTo>
                <a:cubicBezTo>
                  <a:pt x="9144" y="1170432"/>
                  <a:pt x="9144" y="1152144"/>
                  <a:pt x="9144" y="1143000"/>
                </a:cubicBezTo>
                <a:lnTo>
                  <a:pt x="36576" y="1133856"/>
                </a:lnTo>
                <a:cubicBezTo>
                  <a:pt x="36576" y="1152144"/>
                  <a:pt x="36576" y="1161288"/>
                  <a:pt x="36576" y="1179576"/>
                </a:cubicBezTo>
                <a:lnTo>
                  <a:pt x="18288" y="1179576"/>
                </a:lnTo>
                <a:moveTo>
                  <a:pt x="1993392" y="1143000"/>
                </a:moveTo>
                <a:cubicBezTo>
                  <a:pt x="1993392" y="1152144"/>
                  <a:pt x="1993392" y="1170432"/>
                  <a:pt x="1993392" y="1179576"/>
                </a:cubicBezTo>
                <a:lnTo>
                  <a:pt x="1965960" y="1179576"/>
                </a:lnTo>
                <a:cubicBezTo>
                  <a:pt x="1965960" y="1161288"/>
                  <a:pt x="1965960" y="1152144"/>
                  <a:pt x="1975104" y="1133856"/>
                </a:cubicBezTo>
                <a:lnTo>
                  <a:pt x="1993392" y="1143000"/>
                </a:lnTo>
                <a:moveTo>
                  <a:pt x="36576" y="1252728"/>
                </a:moveTo>
                <a:cubicBezTo>
                  <a:pt x="27432" y="1243584"/>
                  <a:pt x="27432" y="1234440"/>
                  <a:pt x="27432" y="1216152"/>
                </a:cubicBezTo>
                <a:lnTo>
                  <a:pt x="45720" y="1216152"/>
                </a:lnTo>
                <a:cubicBezTo>
                  <a:pt x="54864" y="1225296"/>
                  <a:pt x="54864" y="1234440"/>
                  <a:pt x="54864" y="1252728"/>
                </a:cubicBezTo>
                <a:lnTo>
                  <a:pt x="36576" y="1252728"/>
                </a:lnTo>
                <a:moveTo>
                  <a:pt x="1984248" y="1216152"/>
                </a:moveTo>
                <a:cubicBezTo>
                  <a:pt x="1984248" y="1234440"/>
                  <a:pt x="1975104" y="1243584"/>
                  <a:pt x="1975104" y="1252728"/>
                </a:cubicBezTo>
                <a:lnTo>
                  <a:pt x="1947672" y="1252728"/>
                </a:lnTo>
                <a:cubicBezTo>
                  <a:pt x="1956816" y="1234440"/>
                  <a:pt x="1956816" y="1225296"/>
                  <a:pt x="1956816" y="1216152"/>
                </a:cubicBezTo>
                <a:lnTo>
                  <a:pt x="1984248" y="1216152"/>
                </a:lnTo>
                <a:moveTo>
                  <a:pt x="54864" y="1335024"/>
                </a:moveTo>
                <a:cubicBezTo>
                  <a:pt x="54864" y="1316736"/>
                  <a:pt x="45720" y="1307592"/>
                  <a:pt x="45720" y="1298448"/>
                </a:cubicBezTo>
                <a:lnTo>
                  <a:pt x="64008" y="1289304"/>
                </a:lnTo>
                <a:cubicBezTo>
                  <a:pt x="73152" y="1298448"/>
                  <a:pt x="73152" y="1307592"/>
                  <a:pt x="82296" y="1325880"/>
                </a:cubicBezTo>
                <a:lnTo>
                  <a:pt x="54864" y="1335024"/>
                </a:lnTo>
                <a:moveTo>
                  <a:pt x="1965960" y="1298448"/>
                </a:moveTo>
                <a:cubicBezTo>
                  <a:pt x="1956816" y="1307592"/>
                  <a:pt x="1956816" y="1316736"/>
                  <a:pt x="1947672" y="1335024"/>
                </a:cubicBezTo>
                <a:lnTo>
                  <a:pt x="1929384" y="1325880"/>
                </a:lnTo>
                <a:cubicBezTo>
                  <a:pt x="1929384" y="1307592"/>
                  <a:pt x="1938528" y="1298448"/>
                  <a:pt x="1938528" y="1289304"/>
                </a:cubicBezTo>
                <a:lnTo>
                  <a:pt x="1965960" y="1298448"/>
                </a:lnTo>
                <a:moveTo>
                  <a:pt x="82296" y="1408176"/>
                </a:moveTo>
                <a:cubicBezTo>
                  <a:pt x="82296" y="1389888"/>
                  <a:pt x="73152" y="1380744"/>
                  <a:pt x="73152" y="1371600"/>
                </a:cubicBezTo>
                <a:lnTo>
                  <a:pt x="91440" y="1362456"/>
                </a:lnTo>
                <a:cubicBezTo>
                  <a:pt x="100584" y="1371600"/>
                  <a:pt x="100584" y="1380744"/>
                  <a:pt x="109728" y="1399032"/>
                </a:cubicBezTo>
                <a:lnTo>
                  <a:pt x="82296" y="1408176"/>
                </a:lnTo>
                <a:moveTo>
                  <a:pt x="1938528" y="1371600"/>
                </a:moveTo>
                <a:cubicBezTo>
                  <a:pt x="1929384" y="1380744"/>
                  <a:pt x="1929384" y="1389888"/>
                  <a:pt x="1920240" y="1408176"/>
                </a:cubicBezTo>
                <a:lnTo>
                  <a:pt x="1901952" y="1399032"/>
                </a:lnTo>
                <a:cubicBezTo>
                  <a:pt x="1901952" y="1380744"/>
                  <a:pt x="1911096" y="1371600"/>
                  <a:pt x="1911096" y="1362456"/>
                </a:cubicBezTo>
                <a:lnTo>
                  <a:pt x="1938528" y="1371600"/>
                </a:lnTo>
                <a:moveTo>
                  <a:pt x="118872" y="1472184"/>
                </a:moveTo>
                <a:cubicBezTo>
                  <a:pt x="109728" y="1463040"/>
                  <a:pt x="109728" y="1453896"/>
                  <a:pt x="100584" y="1444752"/>
                </a:cubicBezTo>
                <a:lnTo>
                  <a:pt x="118872" y="1426464"/>
                </a:lnTo>
                <a:cubicBezTo>
                  <a:pt x="128016" y="1444752"/>
                  <a:pt x="137160" y="1453896"/>
                  <a:pt x="137160" y="1463040"/>
                </a:cubicBezTo>
                <a:lnTo>
                  <a:pt x="118872" y="1472184"/>
                </a:lnTo>
                <a:moveTo>
                  <a:pt x="1901952" y="1444752"/>
                </a:moveTo>
                <a:cubicBezTo>
                  <a:pt x="1901952" y="1453896"/>
                  <a:pt x="1892808" y="1463040"/>
                  <a:pt x="1892808" y="1472184"/>
                </a:cubicBezTo>
                <a:lnTo>
                  <a:pt x="1865376" y="1463040"/>
                </a:lnTo>
                <a:cubicBezTo>
                  <a:pt x="1874520" y="1453896"/>
                  <a:pt x="1874520" y="1444752"/>
                  <a:pt x="1883664" y="1426464"/>
                </a:cubicBezTo>
                <a:lnTo>
                  <a:pt x="1901952" y="1444752"/>
                </a:lnTo>
                <a:moveTo>
                  <a:pt x="155448" y="1545336"/>
                </a:moveTo>
                <a:cubicBezTo>
                  <a:pt x="155448" y="1536192"/>
                  <a:pt x="146304" y="1517904"/>
                  <a:pt x="137160" y="1508760"/>
                </a:cubicBezTo>
                <a:lnTo>
                  <a:pt x="155448" y="1499616"/>
                </a:lnTo>
                <a:cubicBezTo>
                  <a:pt x="164592" y="1508760"/>
                  <a:pt x="173736" y="1517904"/>
                  <a:pt x="182880" y="1527048"/>
                </a:cubicBezTo>
                <a:lnTo>
                  <a:pt x="155448" y="1545336"/>
                </a:lnTo>
                <a:moveTo>
                  <a:pt x="1865376" y="1508760"/>
                </a:moveTo>
                <a:cubicBezTo>
                  <a:pt x="1865376" y="1517904"/>
                  <a:pt x="1856232" y="1536192"/>
                  <a:pt x="1847088" y="1545336"/>
                </a:cubicBezTo>
                <a:lnTo>
                  <a:pt x="1828800" y="1527048"/>
                </a:lnTo>
                <a:cubicBezTo>
                  <a:pt x="1837944" y="1517904"/>
                  <a:pt x="1837944" y="1508760"/>
                  <a:pt x="1847088" y="1499616"/>
                </a:cubicBezTo>
                <a:lnTo>
                  <a:pt x="1865376" y="1508760"/>
                </a:lnTo>
                <a:moveTo>
                  <a:pt x="201168" y="1609344"/>
                </a:moveTo>
                <a:cubicBezTo>
                  <a:pt x="192024" y="1600200"/>
                  <a:pt x="192024" y="1591056"/>
                  <a:pt x="182880" y="1572768"/>
                </a:cubicBezTo>
                <a:lnTo>
                  <a:pt x="201168" y="1563624"/>
                </a:lnTo>
                <a:cubicBezTo>
                  <a:pt x="210312" y="1572768"/>
                  <a:pt x="219456" y="1581912"/>
                  <a:pt x="219456" y="1591056"/>
                </a:cubicBezTo>
                <a:lnTo>
                  <a:pt x="201168" y="1609344"/>
                </a:lnTo>
                <a:moveTo>
                  <a:pt x="1828800" y="1572768"/>
                </a:moveTo>
                <a:cubicBezTo>
                  <a:pt x="1819656" y="1591056"/>
                  <a:pt x="1810512" y="1600200"/>
                  <a:pt x="1801368" y="1609344"/>
                </a:cubicBezTo>
                <a:lnTo>
                  <a:pt x="1783080" y="1591056"/>
                </a:lnTo>
                <a:cubicBezTo>
                  <a:pt x="1792224" y="1581912"/>
                  <a:pt x="1801368" y="1572768"/>
                  <a:pt x="1801368" y="1563624"/>
                </a:cubicBezTo>
                <a:lnTo>
                  <a:pt x="1828800" y="1572768"/>
                </a:lnTo>
                <a:moveTo>
                  <a:pt x="1783080" y="1636776"/>
                </a:moveTo>
                <a:cubicBezTo>
                  <a:pt x="1773936" y="1645920"/>
                  <a:pt x="1764792" y="1664208"/>
                  <a:pt x="1755648" y="1673352"/>
                </a:cubicBezTo>
                <a:lnTo>
                  <a:pt x="1737360" y="1655064"/>
                </a:lnTo>
                <a:cubicBezTo>
                  <a:pt x="1746504" y="1645920"/>
                  <a:pt x="1755648" y="1636776"/>
                  <a:pt x="1755648" y="1627632"/>
                </a:cubicBezTo>
                <a:lnTo>
                  <a:pt x="1783080" y="1636776"/>
                </a:lnTo>
                <a:moveTo>
                  <a:pt x="256032" y="1673352"/>
                </a:moveTo>
                <a:cubicBezTo>
                  <a:pt x="246888" y="1664208"/>
                  <a:pt x="237744" y="1645920"/>
                  <a:pt x="228600" y="1636776"/>
                </a:cubicBezTo>
                <a:lnTo>
                  <a:pt x="246888" y="1627632"/>
                </a:lnTo>
                <a:cubicBezTo>
                  <a:pt x="256032" y="1636776"/>
                  <a:pt x="265176" y="1645920"/>
                  <a:pt x="274320" y="1655064"/>
                </a:cubicBezTo>
                <a:lnTo>
                  <a:pt x="256032" y="1673352"/>
                </a:lnTo>
                <a:moveTo>
                  <a:pt x="1728216" y="1700784"/>
                </a:moveTo>
                <a:cubicBezTo>
                  <a:pt x="1719072" y="1709928"/>
                  <a:pt x="1709928" y="1719072"/>
                  <a:pt x="1700784" y="1728216"/>
                </a:cubicBezTo>
                <a:lnTo>
                  <a:pt x="1682496" y="1709928"/>
                </a:lnTo>
                <a:cubicBezTo>
                  <a:pt x="1691640" y="1700784"/>
                  <a:pt x="1700784" y="1691640"/>
                  <a:pt x="1709928" y="1682496"/>
                </a:cubicBezTo>
                <a:lnTo>
                  <a:pt x="1728216" y="1700784"/>
                </a:lnTo>
                <a:moveTo>
                  <a:pt x="310896" y="1728216"/>
                </a:moveTo>
                <a:cubicBezTo>
                  <a:pt x="301752" y="1719072"/>
                  <a:pt x="292608" y="1709928"/>
                  <a:pt x="283464" y="1700784"/>
                </a:cubicBezTo>
                <a:lnTo>
                  <a:pt x="301752" y="1682496"/>
                </a:lnTo>
                <a:cubicBezTo>
                  <a:pt x="310896" y="1691640"/>
                  <a:pt x="320040" y="1700784"/>
                  <a:pt x="329184" y="1709928"/>
                </a:cubicBezTo>
                <a:lnTo>
                  <a:pt x="310896" y="1728216"/>
                </a:lnTo>
                <a:moveTo>
                  <a:pt x="365760" y="1783080"/>
                </a:moveTo>
                <a:cubicBezTo>
                  <a:pt x="356616" y="1773936"/>
                  <a:pt x="347472" y="1764792"/>
                  <a:pt x="338328" y="1755648"/>
                </a:cubicBezTo>
                <a:lnTo>
                  <a:pt x="356616" y="1737360"/>
                </a:lnTo>
                <a:cubicBezTo>
                  <a:pt x="365760" y="1746504"/>
                  <a:pt x="374904" y="1755648"/>
                  <a:pt x="384048" y="1755648"/>
                </a:cubicBezTo>
                <a:lnTo>
                  <a:pt x="365760" y="1783080"/>
                </a:lnTo>
                <a:moveTo>
                  <a:pt x="1673352" y="1755648"/>
                </a:moveTo>
                <a:cubicBezTo>
                  <a:pt x="1664208" y="1764792"/>
                  <a:pt x="1645920" y="1773936"/>
                  <a:pt x="1636776" y="1783080"/>
                </a:cubicBezTo>
                <a:lnTo>
                  <a:pt x="1627632" y="1755648"/>
                </a:lnTo>
                <a:cubicBezTo>
                  <a:pt x="1636776" y="1755648"/>
                  <a:pt x="1645920" y="1746504"/>
                  <a:pt x="1655064" y="1737360"/>
                </a:cubicBezTo>
                <a:lnTo>
                  <a:pt x="1673352" y="1755648"/>
                </a:lnTo>
                <a:moveTo>
                  <a:pt x="429768" y="1828800"/>
                </a:moveTo>
                <a:cubicBezTo>
                  <a:pt x="420624" y="1819656"/>
                  <a:pt x="411480" y="1810512"/>
                  <a:pt x="393192" y="1801368"/>
                </a:cubicBezTo>
                <a:lnTo>
                  <a:pt x="411480" y="1783080"/>
                </a:lnTo>
                <a:cubicBezTo>
                  <a:pt x="420624" y="1792224"/>
                  <a:pt x="429768" y="1801368"/>
                  <a:pt x="448056" y="1801368"/>
                </a:cubicBezTo>
                <a:lnTo>
                  <a:pt x="429768" y="1828800"/>
                </a:lnTo>
                <a:moveTo>
                  <a:pt x="1609344" y="1801368"/>
                </a:moveTo>
                <a:cubicBezTo>
                  <a:pt x="1600200" y="1810512"/>
                  <a:pt x="1591056" y="1819656"/>
                  <a:pt x="1572768" y="1828800"/>
                </a:cubicBezTo>
                <a:lnTo>
                  <a:pt x="1563624" y="1801368"/>
                </a:lnTo>
                <a:cubicBezTo>
                  <a:pt x="1572768" y="1801368"/>
                  <a:pt x="1581912" y="1792224"/>
                  <a:pt x="1591056" y="1783080"/>
                </a:cubicBezTo>
                <a:lnTo>
                  <a:pt x="1609344" y="1801368"/>
                </a:lnTo>
                <a:moveTo>
                  <a:pt x="493776" y="1865376"/>
                </a:moveTo>
                <a:cubicBezTo>
                  <a:pt x="484632" y="1865376"/>
                  <a:pt x="475488" y="1856232"/>
                  <a:pt x="466344" y="1847088"/>
                </a:cubicBezTo>
                <a:lnTo>
                  <a:pt x="475488" y="1828800"/>
                </a:lnTo>
                <a:cubicBezTo>
                  <a:pt x="484632" y="1837944"/>
                  <a:pt x="493776" y="1837944"/>
                  <a:pt x="512064" y="1847088"/>
                </a:cubicBezTo>
                <a:lnTo>
                  <a:pt x="493776" y="1865376"/>
                </a:lnTo>
                <a:moveTo>
                  <a:pt x="1545336" y="1847088"/>
                </a:moveTo>
                <a:cubicBezTo>
                  <a:pt x="1536192" y="1856232"/>
                  <a:pt x="1517904" y="1865376"/>
                  <a:pt x="1508760" y="1865376"/>
                </a:cubicBezTo>
                <a:lnTo>
                  <a:pt x="1499616" y="1847088"/>
                </a:lnTo>
                <a:cubicBezTo>
                  <a:pt x="1508760" y="1837944"/>
                  <a:pt x="1517904" y="1837944"/>
                  <a:pt x="1527048" y="1828800"/>
                </a:cubicBezTo>
                <a:lnTo>
                  <a:pt x="1545336" y="1847088"/>
                </a:lnTo>
                <a:moveTo>
                  <a:pt x="566928" y="1901952"/>
                </a:moveTo>
                <a:cubicBezTo>
                  <a:pt x="557784" y="1901952"/>
                  <a:pt x="539496" y="1892808"/>
                  <a:pt x="530352" y="1892808"/>
                </a:cubicBezTo>
                <a:lnTo>
                  <a:pt x="539496" y="1865376"/>
                </a:lnTo>
                <a:cubicBezTo>
                  <a:pt x="557784" y="1874520"/>
                  <a:pt x="566928" y="1874520"/>
                  <a:pt x="576072" y="1883664"/>
                </a:cubicBezTo>
                <a:lnTo>
                  <a:pt x="566928" y="1901952"/>
                </a:lnTo>
                <a:moveTo>
                  <a:pt x="1472184" y="1892808"/>
                </a:moveTo>
                <a:cubicBezTo>
                  <a:pt x="1463040" y="1892808"/>
                  <a:pt x="1453896" y="1901952"/>
                  <a:pt x="1444752" y="1901952"/>
                </a:cubicBezTo>
                <a:lnTo>
                  <a:pt x="1426464" y="1883664"/>
                </a:lnTo>
                <a:cubicBezTo>
                  <a:pt x="1444752" y="1874520"/>
                  <a:pt x="1453896" y="1874520"/>
                  <a:pt x="1463040" y="1865376"/>
                </a:cubicBezTo>
                <a:lnTo>
                  <a:pt x="1472184" y="1892808"/>
                </a:lnTo>
                <a:moveTo>
                  <a:pt x="640080" y="1938528"/>
                </a:moveTo>
                <a:cubicBezTo>
                  <a:pt x="621792" y="1929384"/>
                  <a:pt x="612648" y="1929384"/>
                  <a:pt x="603504" y="1920240"/>
                </a:cubicBezTo>
                <a:lnTo>
                  <a:pt x="612648" y="1901952"/>
                </a:lnTo>
                <a:cubicBezTo>
                  <a:pt x="621792" y="1901952"/>
                  <a:pt x="630936" y="1911096"/>
                  <a:pt x="649224" y="1911096"/>
                </a:cubicBezTo>
                <a:lnTo>
                  <a:pt x="640080" y="1938528"/>
                </a:lnTo>
                <a:moveTo>
                  <a:pt x="1408176" y="1920240"/>
                </a:moveTo>
                <a:cubicBezTo>
                  <a:pt x="1389888" y="1929384"/>
                  <a:pt x="1380744" y="1929384"/>
                  <a:pt x="1371600" y="1938528"/>
                </a:cubicBezTo>
                <a:lnTo>
                  <a:pt x="1362456" y="1911096"/>
                </a:lnTo>
                <a:cubicBezTo>
                  <a:pt x="1371600" y="1911096"/>
                  <a:pt x="1380744" y="1901952"/>
                  <a:pt x="1399032" y="1901952"/>
                </a:cubicBezTo>
                <a:lnTo>
                  <a:pt x="1408176" y="1920240"/>
                </a:lnTo>
                <a:moveTo>
                  <a:pt x="713232" y="1965960"/>
                </a:moveTo>
                <a:cubicBezTo>
                  <a:pt x="694944" y="1956816"/>
                  <a:pt x="685800" y="1956816"/>
                  <a:pt x="676656" y="1947672"/>
                </a:cubicBezTo>
                <a:lnTo>
                  <a:pt x="685800" y="1929384"/>
                </a:lnTo>
                <a:cubicBezTo>
                  <a:pt x="694944" y="1929384"/>
                  <a:pt x="704088" y="1938528"/>
                  <a:pt x="722376" y="1938528"/>
                </a:cubicBezTo>
                <a:lnTo>
                  <a:pt x="713232" y="1965960"/>
                </a:lnTo>
                <a:moveTo>
                  <a:pt x="1335024" y="1947672"/>
                </a:moveTo>
                <a:cubicBezTo>
                  <a:pt x="1316736" y="1956816"/>
                  <a:pt x="1307592" y="1956816"/>
                  <a:pt x="1298448" y="1965960"/>
                </a:cubicBezTo>
                <a:lnTo>
                  <a:pt x="1289304" y="1938528"/>
                </a:lnTo>
                <a:cubicBezTo>
                  <a:pt x="1298448" y="1938528"/>
                  <a:pt x="1307592" y="1929384"/>
                  <a:pt x="1325880" y="1929384"/>
                </a:cubicBezTo>
                <a:lnTo>
                  <a:pt x="1335024" y="1947672"/>
                </a:lnTo>
                <a:moveTo>
                  <a:pt x="786384" y="1984248"/>
                </a:moveTo>
                <a:cubicBezTo>
                  <a:pt x="777240" y="1984248"/>
                  <a:pt x="758952" y="1975104"/>
                  <a:pt x="749808" y="1975104"/>
                </a:cubicBezTo>
                <a:lnTo>
                  <a:pt x="758952" y="1947672"/>
                </a:lnTo>
                <a:cubicBezTo>
                  <a:pt x="768096" y="1956816"/>
                  <a:pt x="777240" y="1956816"/>
                  <a:pt x="795528" y="1956816"/>
                </a:cubicBezTo>
                <a:lnTo>
                  <a:pt x="786384" y="1984248"/>
                </a:lnTo>
                <a:moveTo>
                  <a:pt x="1252728" y="1975104"/>
                </a:moveTo>
                <a:cubicBezTo>
                  <a:pt x="1243584" y="1975104"/>
                  <a:pt x="1234440" y="1984248"/>
                  <a:pt x="1216152" y="1984248"/>
                </a:cubicBezTo>
                <a:lnTo>
                  <a:pt x="1216152" y="1956816"/>
                </a:lnTo>
                <a:cubicBezTo>
                  <a:pt x="1225296" y="1956816"/>
                  <a:pt x="1234440" y="1956816"/>
                  <a:pt x="1252728" y="1947672"/>
                </a:cubicBezTo>
                <a:lnTo>
                  <a:pt x="1252728" y="1975104"/>
                </a:lnTo>
                <a:moveTo>
                  <a:pt x="868680" y="1993392"/>
                </a:moveTo>
                <a:cubicBezTo>
                  <a:pt x="850392" y="1993392"/>
                  <a:pt x="841248" y="1993392"/>
                  <a:pt x="822960" y="1993392"/>
                </a:cubicBezTo>
                <a:lnTo>
                  <a:pt x="832104" y="1965960"/>
                </a:lnTo>
                <a:cubicBezTo>
                  <a:pt x="841248" y="1965960"/>
                  <a:pt x="859536" y="1965960"/>
                  <a:pt x="868680" y="1975104"/>
                </a:cubicBezTo>
                <a:lnTo>
                  <a:pt x="868680" y="1993392"/>
                </a:lnTo>
                <a:moveTo>
                  <a:pt x="1179576" y="1993392"/>
                </a:moveTo>
                <a:cubicBezTo>
                  <a:pt x="1170432" y="1993392"/>
                  <a:pt x="1152144" y="1993392"/>
                  <a:pt x="1143000" y="1993392"/>
                </a:cubicBezTo>
                <a:lnTo>
                  <a:pt x="1133856" y="1975104"/>
                </a:lnTo>
                <a:cubicBezTo>
                  <a:pt x="1152144" y="1965960"/>
                  <a:pt x="1161288" y="1965960"/>
                  <a:pt x="1179576" y="1965960"/>
                </a:cubicBezTo>
                <a:lnTo>
                  <a:pt x="1179576" y="1993392"/>
                </a:lnTo>
                <a:moveTo>
                  <a:pt x="941832" y="2002536"/>
                </a:moveTo>
                <a:cubicBezTo>
                  <a:pt x="932688" y="2002536"/>
                  <a:pt x="914400" y="2002536"/>
                  <a:pt x="905256" y="2002536"/>
                </a:cubicBezTo>
                <a:lnTo>
                  <a:pt x="905256" y="1975104"/>
                </a:lnTo>
                <a:cubicBezTo>
                  <a:pt x="923544" y="1975104"/>
                  <a:pt x="932688" y="1975104"/>
                  <a:pt x="941832" y="1975104"/>
                </a:cubicBezTo>
                <a:lnTo>
                  <a:pt x="941832" y="2002536"/>
                </a:lnTo>
                <a:moveTo>
                  <a:pt x="1097280" y="2002536"/>
                </a:moveTo>
                <a:cubicBezTo>
                  <a:pt x="1088136" y="2002536"/>
                  <a:pt x="1078992" y="2002536"/>
                  <a:pt x="1060704" y="2002536"/>
                </a:cubicBezTo>
                <a:lnTo>
                  <a:pt x="1060704" y="1975104"/>
                </a:lnTo>
                <a:cubicBezTo>
                  <a:pt x="1069848" y="1975104"/>
                  <a:pt x="1088136" y="1975104"/>
                  <a:pt x="1097280" y="1975104"/>
                </a:cubicBezTo>
                <a:lnTo>
                  <a:pt x="1097280" y="2002536"/>
                </a:lnTo>
                <a:moveTo>
                  <a:pt x="1005840" y="2002536"/>
                </a:moveTo>
                <a:cubicBezTo>
                  <a:pt x="996696" y="2002536"/>
                  <a:pt x="987552" y="2002536"/>
                  <a:pt x="987552" y="2002536"/>
                </a:cubicBezTo>
                <a:lnTo>
                  <a:pt x="987552" y="1984248"/>
                </a:lnTo>
                <a:cubicBezTo>
                  <a:pt x="987552" y="1984248"/>
                  <a:pt x="996696" y="1984248"/>
                  <a:pt x="1005840" y="1984248"/>
                </a:cubicBezTo>
                <a:cubicBezTo>
                  <a:pt x="1005840" y="1984248"/>
                  <a:pt x="1014984" y="1984248"/>
                  <a:pt x="1024128" y="1984248"/>
                </a:cubicBezTo>
                <a:lnTo>
                  <a:pt x="1024128" y="2002536"/>
                </a:lnTo>
                <a:cubicBezTo>
                  <a:pt x="1014984" y="2002536"/>
                  <a:pt x="1005840" y="2002536"/>
                  <a:pt x="1005840" y="2002536"/>
                </a:cubicBezTo>
              </a:path>
            </a:pathLst>
          </a:custGeom>
          <a:solidFill>
            <a:srgbClr val="80D4FF"/>
          </a:solidFill>
        </p:spPr>
        <p:txBody>
          <a:bodyPr/>
          <a:lstStyle/>
          <a:p>
            <a:endParaRPr lang="en-US" sz="2400">
              <a:latin typeface="Times New Roman Regular" panose="02020503050405090304" charset="0"/>
              <a:cs typeface="Times New Roman Regular" panose="02020503050405090304" charset="0"/>
              <a:sym typeface="Arial" panose="020B0604020202090204" pitchFamily="34" charset="0"/>
            </a:endParaRPr>
          </a:p>
        </p:txBody>
      </p:sp>
      <p:sp>
        <p:nvSpPr>
          <p:cNvPr id="6" name="矩形 2"/>
          <p:cNvSpPr/>
          <p:nvPr>
            <p:custDataLst>
              <p:tags r:id="rId15"/>
            </p:custDataLst>
          </p:nvPr>
        </p:nvSpPr>
        <p:spPr>
          <a:xfrm>
            <a:off x="8412436" y="2365071"/>
            <a:ext cx="3258644" cy="825154"/>
          </a:xfrm>
          <a:prstGeom prst="rect">
            <a:avLst/>
          </a:prstGeom>
          <a:noFill/>
        </p:spPr>
        <p:txBody>
          <a:bodyPr wrap="square" lIns="0" tIns="0" rIns="0" bIns="0" rtlCol="0" anchor="t" anchorCtr="0"/>
          <a:lstStyle/>
          <a:p>
            <a:pPr>
              <a:lnSpc>
                <a:spcPct val="150000"/>
              </a:lnSpc>
              <a:spcBef>
                <a:spcPct val="0"/>
              </a:spcBef>
              <a:spcAft>
                <a:spcPct val="0"/>
              </a:spcAft>
            </a:pPr>
            <a:r>
              <a:rPr lang="en-US" sz="1600" dirty="0">
                <a:solidFill>
                  <a:srgbClr val="000000">
                    <a:lumMod val="85000"/>
                    <a:lumOff val="15000"/>
                  </a:srgbClr>
                </a:solidFill>
                <a:latin typeface="Times New Roman Regular" panose="02020503050405090304" charset="0"/>
                <a:cs typeface="Times New Roman Regular" panose="02020503050405090304" charset="0"/>
              </a:rPr>
              <a:t>Equality Act 2010 — protects against age discrimination and supports equitable treatment.</a:t>
            </a:r>
          </a:p>
        </p:txBody>
      </p:sp>
      <p:sp>
        <p:nvSpPr>
          <p:cNvPr id="7" name="矩形 4"/>
          <p:cNvSpPr/>
          <p:nvPr>
            <p:custDataLst>
              <p:tags r:id="rId16"/>
            </p:custDataLst>
          </p:nvPr>
        </p:nvSpPr>
        <p:spPr>
          <a:xfrm>
            <a:off x="8417658" y="1793830"/>
            <a:ext cx="3254355" cy="432445"/>
          </a:xfrm>
          <a:prstGeom prst="rect">
            <a:avLst/>
          </a:prstGeom>
          <a:noFill/>
        </p:spPr>
        <p:txBody>
          <a:bodyPr wrap="none" lIns="0" tIns="0" rIns="0" bIns="0" rtlCol="0" anchor="ctr">
            <a:noAutofit/>
          </a:bodyPr>
          <a:lstStyle/>
          <a:p>
            <a:pPr>
              <a:spcBef>
                <a:spcPct val="0"/>
              </a:spcBef>
              <a:spcAft>
                <a:spcPct val="0"/>
              </a:spcAft>
            </a:pPr>
            <a:r>
              <a:rPr lang="en-US" sz="2400" b="1" dirty="0">
                <a:solidFill>
                  <a:srgbClr val="40EFB0"/>
                </a:solidFill>
                <a:latin typeface="Times New Roman Regular" panose="02020503050405090304" charset="0"/>
                <a:cs typeface="Times New Roman Regular" panose="02020503050405090304" charset="0"/>
              </a:rPr>
              <a:t>01</a:t>
            </a:r>
          </a:p>
        </p:txBody>
      </p:sp>
      <p:sp>
        <p:nvSpPr>
          <p:cNvPr id="8" name="矩形 5"/>
          <p:cNvSpPr/>
          <p:nvPr>
            <p:custDataLst>
              <p:tags r:id="rId17"/>
            </p:custDataLst>
          </p:nvPr>
        </p:nvSpPr>
        <p:spPr>
          <a:xfrm>
            <a:off x="8447037" y="3952793"/>
            <a:ext cx="3258644" cy="825154"/>
          </a:xfrm>
          <a:prstGeom prst="rect">
            <a:avLst/>
          </a:prstGeom>
          <a:noFill/>
        </p:spPr>
        <p:txBody>
          <a:bodyPr wrap="square" lIns="0" tIns="0" rIns="0" bIns="0" rtlCol="0" anchor="t" anchorCtr="0"/>
          <a:lstStyle/>
          <a:p>
            <a:pPr>
              <a:lnSpc>
                <a:spcPct val="150000"/>
              </a:lnSpc>
              <a:spcBef>
                <a:spcPct val="0"/>
              </a:spcBef>
              <a:spcAft>
                <a:spcPct val="0"/>
              </a:spcAft>
            </a:pPr>
            <a:r>
              <a:rPr lang="en-US" sz="1600">
                <a:solidFill>
                  <a:srgbClr val="000000">
                    <a:lumMod val="85000"/>
                    <a:lumOff val="15000"/>
                  </a:srgbClr>
                </a:solidFill>
                <a:latin typeface="Times New Roman Regular" panose="02020503050405090304" charset="0"/>
                <a:cs typeface="Times New Roman Regular" panose="02020503050405090304" charset="0"/>
              </a:rPr>
              <a:t>Human Rights Act 1998 — rights-based foundation for dignity, autonomy and respectful care (Legislation.gov.uk, 2023).</a:t>
            </a:r>
          </a:p>
        </p:txBody>
      </p:sp>
      <p:sp>
        <p:nvSpPr>
          <p:cNvPr id="10" name="矩形 6"/>
          <p:cNvSpPr/>
          <p:nvPr>
            <p:custDataLst>
              <p:tags r:id="rId18"/>
            </p:custDataLst>
          </p:nvPr>
        </p:nvSpPr>
        <p:spPr>
          <a:xfrm>
            <a:off x="8417006" y="3454672"/>
            <a:ext cx="3254356" cy="432445"/>
          </a:xfrm>
          <a:prstGeom prst="rect">
            <a:avLst/>
          </a:prstGeom>
          <a:noFill/>
        </p:spPr>
        <p:txBody>
          <a:bodyPr wrap="none" lIns="0" tIns="0" rIns="0" bIns="0" rtlCol="0" anchor="ctr">
            <a:noAutofit/>
          </a:bodyPr>
          <a:lstStyle/>
          <a:p>
            <a:pPr>
              <a:spcBef>
                <a:spcPct val="0"/>
              </a:spcBef>
              <a:spcAft>
                <a:spcPct val="0"/>
              </a:spcAft>
            </a:pPr>
            <a:r>
              <a:rPr lang="en-US" sz="2400" b="1">
                <a:solidFill>
                  <a:srgbClr val="3B72FF"/>
                </a:solidFill>
                <a:latin typeface="Times New Roman Regular" panose="02020503050405090304" charset="0"/>
                <a:cs typeface="Times New Roman Regular" panose="02020503050405090304" charset="0"/>
              </a:rPr>
              <a:t>02</a:t>
            </a:r>
          </a:p>
        </p:txBody>
      </p:sp>
      <p:sp>
        <p:nvSpPr>
          <p:cNvPr id="11" name="矩形 7"/>
          <p:cNvSpPr/>
          <p:nvPr>
            <p:custDataLst>
              <p:tags r:id="rId19"/>
            </p:custDataLst>
          </p:nvPr>
        </p:nvSpPr>
        <p:spPr>
          <a:xfrm>
            <a:off x="8413518" y="5635720"/>
            <a:ext cx="3367637" cy="825306"/>
          </a:xfrm>
          <a:prstGeom prst="rect">
            <a:avLst/>
          </a:prstGeom>
          <a:noFill/>
        </p:spPr>
        <p:txBody>
          <a:bodyPr wrap="square" lIns="0" tIns="0" rIns="0" bIns="0" rtlCol="0" anchor="t" anchorCtr="0"/>
          <a:lstStyle/>
          <a:p>
            <a:pPr>
              <a:lnSpc>
                <a:spcPct val="150000"/>
              </a:lnSpc>
              <a:spcBef>
                <a:spcPct val="0"/>
              </a:spcBef>
              <a:spcAft>
                <a:spcPct val="0"/>
              </a:spcAft>
            </a:pPr>
            <a:r>
              <a:rPr lang="en-US" sz="1600">
                <a:solidFill>
                  <a:srgbClr val="000000">
                    <a:lumMod val="85000"/>
                    <a:lumOff val="15000"/>
                  </a:srgbClr>
                </a:solidFill>
                <a:latin typeface="Times New Roman Regular" panose="02020503050405090304" charset="0"/>
                <a:cs typeface="Times New Roman Regular" panose="02020503050405090304" charset="0"/>
              </a:rPr>
              <a:t>NHS Long Term Plan — supports ageing well, integrated teams and greater control.</a:t>
            </a:r>
          </a:p>
        </p:txBody>
      </p:sp>
      <p:sp>
        <p:nvSpPr>
          <p:cNvPr id="12" name="矩形 9"/>
          <p:cNvSpPr/>
          <p:nvPr>
            <p:custDataLst>
              <p:tags r:id="rId20"/>
            </p:custDataLst>
          </p:nvPr>
        </p:nvSpPr>
        <p:spPr>
          <a:xfrm>
            <a:off x="8210695" y="5296063"/>
            <a:ext cx="3254353" cy="432445"/>
          </a:xfrm>
          <a:prstGeom prst="rect">
            <a:avLst/>
          </a:prstGeom>
          <a:noFill/>
        </p:spPr>
        <p:txBody>
          <a:bodyPr wrap="none" lIns="0" tIns="0" rIns="0" bIns="0" rtlCol="0" anchor="ctr">
            <a:noAutofit/>
          </a:bodyPr>
          <a:lstStyle/>
          <a:p>
            <a:pPr>
              <a:spcBef>
                <a:spcPct val="0"/>
              </a:spcBef>
              <a:spcAft>
                <a:spcPct val="0"/>
              </a:spcAft>
            </a:pPr>
            <a:r>
              <a:rPr lang="en-US" sz="2400" b="1">
                <a:solidFill>
                  <a:srgbClr val="40EFB0"/>
                </a:solidFill>
                <a:latin typeface="Times New Roman Regular" panose="02020503050405090304" charset="0"/>
                <a:cs typeface="Times New Roman Regular" panose="02020503050405090304" charset="0"/>
              </a:rPr>
              <a:t>03</a:t>
            </a:r>
          </a:p>
        </p:txBody>
      </p:sp>
      <p:sp>
        <p:nvSpPr>
          <p:cNvPr id="13" name="矩形 10"/>
          <p:cNvSpPr/>
          <p:nvPr>
            <p:custDataLst>
              <p:tags r:id="rId21"/>
            </p:custDataLst>
          </p:nvPr>
        </p:nvSpPr>
        <p:spPr>
          <a:xfrm>
            <a:off x="743453" y="5332257"/>
            <a:ext cx="3258644" cy="825154"/>
          </a:xfrm>
          <a:prstGeom prst="rect">
            <a:avLst/>
          </a:prstGeom>
          <a:noFill/>
        </p:spPr>
        <p:txBody>
          <a:bodyPr wrap="square" lIns="0" tIns="0" rIns="0" bIns="0" rtlCol="0" anchor="t" anchorCtr="0"/>
          <a:lstStyle/>
          <a:p>
            <a:pPr algn="r">
              <a:lnSpc>
                <a:spcPct val="150000"/>
              </a:lnSpc>
              <a:spcBef>
                <a:spcPct val="0"/>
              </a:spcBef>
              <a:spcAft>
                <a:spcPct val="0"/>
              </a:spcAft>
            </a:pPr>
            <a:r>
              <a:rPr lang="en-US" sz="1600" dirty="0">
                <a:solidFill>
                  <a:srgbClr val="000000">
                    <a:lumMod val="85000"/>
                    <a:lumOff val="15000"/>
                  </a:srgbClr>
                </a:solidFill>
                <a:latin typeface="Times New Roman Regular" panose="02020503050405090304" charset="0"/>
                <a:cs typeface="Times New Roman Regular" panose="02020503050405090304" charset="0"/>
              </a:rPr>
              <a:t>Critical test — policy intention → practice → implementation gap → impact on empowerment.</a:t>
            </a:r>
          </a:p>
        </p:txBody>
      </p:sp>
      <p:sp>
        <p:nvSpPr>
          <p:cNvPr id="14" name="矩形 11"/>
          <p:cNvSpPr/>
          <p:nvPr>
            <p:custDataLst>
              <p:tags r:id="rId22"/>
            </p:custDataLst>
          </p:nvPr>
        </p:nvSpPr>
        <p:spPr>
          <a:xfrm>
            <a:off x="748023" y="4761669"/>
            <a:ext cx="3254355" cy="432445"/>
          </a:xfrm>
          <a:prstGeom prst="rect">
            <a:avLst/>
          </a:prstGeom>
          <a:noFill/>
        </p:spPr>
        <p:txBody>
          <a:bodyPr wrap="none" lIns="0" tIns="0" rIns="0" bIns="0" rtlCol="0" anchor="ctr">
            <a:noAutofit/>
          </a:bodyPr>
          <a:lstStyle/>
          <a:p>
            <a:pPr algn="r">
              <a:spcBef>
                <a:spcPct val="0"/>
              </a:spcBef>
              <a:spcAft>
                <a:spcPct val="0"/>
              </a:spcAft>
            </a:pPr>
            <a:r>
              <a:rPr lang="en-US" sz="2400" b="1">
                <a:solidFill>
                  <a:srgbClr val="3B72FF"/>
                </a:solidFill>
                <a:latin typeface="Times New Roman Regular" panose="02020503050405090304" charset="0"/>
                <a:cs typeface="Times New Roman Regular" panose="02020503050405090304" charset="0"/>
              </a:rPr>
              <a:t>04</a:t>
            </a:r>
          </a:p>
        </p:txBody>
      </p:sp>
      <p:sp>
        <p:nvSpPr>
          <p:cNvPr id="15" name="矩形 12"/>
          <p:cNvSpPr/>
          <p:nvPr>
            <p:custDataLst>
              <p:tags r:id="rId23"/>
            </p:custDataLst>
          </p:nvPr>
        </p:nvSpPr>
        <p:spPr>
          <a:xfrm>
            <a:off x="783929" y="3375677"/>
            <a:ext cx="3258644" cy="825154"/>
          </a:xfrm>
          <a:prstGeom prst="rect">
            <a:avLst/>
          </a:prstGeom>
          <a:noFill/>
        </p:spPr>
        <p:txBody>
          <a:bodyPr wrap="square" lIns="0" tIns="0" rIns="0" bIns="0" rtlCol="0" anchor="t" anchorCtr="0"/>
          <a:lstStyle/>
          <a:p>
            <a:pPr algn="r">
              <a:lnSpc>
                <a:spcPct val="150000"/>
              </a:lnSpc>
              <a:spcBef>
                <a:spcPct val="0"/>
              </a:spcBef>
              <a:spcAft>
                <a:spcPct val="0"/>
              </a:spcAft>
            </a:pPr>
            <a:r>
              <a:rPr lang="en-US" sz="1600" dirty="0">
                <a:solidFill>
                  <a:srgbClr val="000000">
                    <a:lumMod val="85000"/>
                    <a:lumOff val="15000"/>
                  </a:srgbClr>
                </a:solidFill>
                <a:latin typeface="Times New Roman Regular" panose="02020503050405090304" charset="0"/>
                <a:cs typeface="Times New Roman Regular" panose="02020503050405090304" charset="0"/>
              </a:rPr>
              <a:t>Key issue — legal rights do not automatically guarantee choice, access or person-centred experiences.</a:t>
            </a:r>
          </a:p>
        </p:txBody>
      </p:sp>
      <p:sp>
        <p:nvSpPr>
          <p:cNvPr id="16" name="矩形 13"/>
          <p:cNvSpPr/>
          <p:nvPr>
            <p:custDataLst>
              <p:tags r:id="rId24"/>
            </p:custDataLst>
          </p:nvPr>
        </p:nvSpPr>
        <p:spPr>
          <a:xfrm>
            <a:off x="788499" y="2804437"/>
            <a:ext cx="3254355" cy="432445"/>
          </a:xfrm>
          <a:prstGeom prst="rect">
            <a:avLst/>
          </a:prstGeom>
          <a:noFill/>
        </p:spPr>
        <p:txBody>
          <a:bodyPr wrap="none" lIns="0" tIns="0" rIns="0" bIns="0" rtlCol="0" anchor="ctr">
            <a:noAutofit/>
          </a:bodyPr>
          <a:lstStyle/>
          <a:p>
            <a:pPr algn="r">
              <a:spcBef>
                <a:spcPct val="0"/>
              </a:spcBef>
              <a:spcAft>
                <a:spcPct val="0"/>
              </a:spcAft>
            </a:pPr>
            <a:r>
              <a:rPr lang="en-US" sz="2400" b="1">
                <a:solidFill>
                  <a:srgbClr val="40EFB0"/>
                </a:solidFill>
                <a:latin typeface="Times New Roman Regular" panose="02020503050405090304" charset="0"/>
                <a:cs typeface="Times New Roman Regular" panose="02020503050405090304" charset="0"/>
              </a:rPr>
              <a:t>05</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162050" y="203835"/>
            <a:ext cx="10491470" cy="645160"/>
          </a:xfrm>
          <a:prstGeom prst="rect">
            <a:avLst/>
          </a:prstGeom>
        </p:spPr>
        <p:txBody>
          <a:bodyPr wrap="square">
            <a:spAutoFit/>
          </a:bodyPr>
          <a:lstStyle/>
          <a:p>
            <a:pPr defTabSz="457200"/>
            <a:r>
              <a:rPr lang="en-GB" sz="3600" b="1">
                <a:latin typeface="Times New Roman Regular" panose="02020503050405090304" charset="0"/>
                <a:ea typeface="Times New Roman" panose="02020503050405090304"/>
                <a:cs typeface="Times New Roman Regular" panose="02020503050405090304" charset="0"/>
              </a:rPr>
              <a:t>Current UK Care Landscape: What Support Exists?</a:t>
            </a:r>
          </a:p>
        </p:txBody>
      </p:sp>
      <p:cxnSp>
        <p:nvCxnSpPr>
          <p:cNvPr id="121" name="直接连接符 35"/>
          <p:cNvCxnSpPr/>
          <p:nvPr>
            <p:custDataLst>
              <p:tags r:id="rId2"/>
            </p:custDataLst>
          </p:nvPr>
        </p:nvCxnSpPr>
        <p:spPr>
          <a:xfrm flipH="1">
            <a:off x="7209744" y="1778447"/>
            <a:ext cx="5015" cy="2352065"/>
          </a:xfrm>
          <a:prstGeom prst="line">
            <a:avLst/>
          </a:prstGeom>
          <a:ln w="25400">
            <a:gradFill>
              <a:gsLst>
                <a:gs pos="17000">
                  <a:schemeClr val="accent2">
                    <a:alpha val="0"/>
                  </a:schemeClr>
                </a:gs>
                <a:gs pos="61000">
                  <a:schemeClr val="accent2">
                    <a:alpha val="10000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122" name="直接连接符 1"/>
          <p:cNvCxnSpPr/>
          <p:nvPr>
            <p:custDataLst>
              <p:tags r:id="rId3"/>
            </p:custDataLst>
          </p:nvPr>
        </p:nvCxnSpPr>
        <p:spPr>
          <a:xfrm flipH="1">
            <a:off x="3953481" y="1778447"/>
            <a:ext cx="5015" cy="2352065"/>
          </a:xfrm>
          <a:prstGeom prst="line">
            <a:avLst/>
          </a:prstGeom>
          <a:ln w="25400">
            <a:gradFill>
              <a:gsLst>
                <a:gs pos="17000">
                  <a:schemeClr val="accent2">
                    <a:alpha val="0"/>
                  </a:schemeClr>
                </a:gs>
                <a:gs pos="61000">
                  <a:schemeClr val="accent2">
                    <a:alpha val="10000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123" name="直接连接符 40"/>
          <p:cNvCxnSpPr/>
          <p:nvPr>
            <p:custDataLst>
              <p:tags r:id="rId4"/>
            </p:custDataLst>
          </p:nvPr>
        </p:nvCxnSpPr>
        <p:spPr>
          <a:xfrm flipH="1" flipV="1">
            <a:off x="5605436" y="3726939"/>
            <a:ext cx="1881" cy="2352065"/>
          </a:xfrm>
          <a:prstGeom prst="line">
            <a:avLst/>
          </a:prstGeom>
          <a:ln w="25400">
            <a:gradFill>
              <a:gsLst>
                <a:gs pos="17000">
                  <a:schemeClr val="accent2">
                    <a:alpha val="0"/>
                  </a:schemeClr>
                </a:gs>
                <a:gs pos="61000">
                  <a:schemeClr val="accent2">
                    <a:alpha val="100000"/>
                  </a:schemeClr>
                </a:gs>
              </a:gsLst>
              <a:lin ang="16200000" scaled="1"/>
            </a:gradFill>
          </a:ln>
        </p:spPr>
        <p:style>
          <a:lnRef idx="1">
            <a:schemeClr val="accent1"/>
          </a:lnRef>
          <a:fillRef idx="0">
            <a:schemeClr val="accent1"/>
          </a:fillRef>
          <a:effectRef idx="0">
            <a:schemeClr val="accent1"/>
          </a:effectRef>
          <a:fontRef idx="minor">
            <a:schemeClr val="tx1"/>
          </a:fontRef>
        </p:style>
      </p:cxnSp>
      <p:cxnSp>
        <p:nvCxnSpPr>
          <p:cNvPr id="124" name="直接连接符 42"/>
          <p:cNvCxnSpPr/>
          <p:nvPr>
            <p:custDataLst>
              <p:tags r:id="rId5"/>
            </p:custDataLst>
          </p:nvPr>
        </p:nvCxnSpPr>
        <p:spPr>
          <a:xfrm flipH="1" flipV="1">
            <a:off x="2349172" y="3726939"/>
            <a:ext cx="1881" cy="2352065"/>
          </a:xfrm>
          <a:prstGeom prst="line">
            <a:avLst/>
          </a:prstGeom>
          <a:ln w="25400">
            <a:gradFill>
              <a:gsLst>
                <a:gs pos="17000">
                  <a:schemeClr val="accent2">
                    <a:alpha val="0"/>
                  </a:schemeClr>
                </a:gs>
                <a:gs pos="61000">
                  <a:schemeClr val="accent2">
                    <a:alpha val="10000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25" name="五边形 4"/>
          <p:cNvSpPr/>
          <p:nvPr>
            <p:custDataLst>
              <p:tags r:id="rId6"/>
            </p:custDataLst>
          </p:nvPr>
        </p:nvSpPr>
        <p:spPr>
          <a:xfrm>
            <a:off x="520424" y="3684934"/>
            <a:ext cx="10662788" cy="489626"/>
          </a:xfrm>
          <a:prstGeom prst="homePlate">
            <a:avLst/>
          </a:prstGeom>
          <a:solidFill>
            <a:schemeClr val="accent2"/>
          </a:solidFill>
          <a:ln w="19050">
            <a:gradFill>
              <a:gsLst>
                <a:gs pos="20000">
                  <a:schemeClr val="accent2">
                    <a:alpha val="0"/>
                  </a:schemeClr>
                </a:gs>
                <a:gs pos="90000">
                  <a:schemeClr val="accent2">
                    <a:alpha val="100000"/>
                  </a:scheme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lt1"/>
              </a:solidFill>
              <a:latin typeface="Times New Roman Regular" panose="02020503050405090304" charset="0"/>
              <a:cs typeface="Times New Roman Regular" panose="02020503050405090304" charset="0"/>
              <a:sym typeface="+mn-lt"/>
            </a:endParaRPr>
          </a:p>
        </p:txBody>
      </p:sp>
      <p:cxnSp>
        <p:nvCxnSpPr>
          <p:cNvPr id="126" name="直接箭头连接符 6"/>
          <p:cNvCxnSpPr/>
          <p:nvPr>
            <p:custDataLst>
              <p:tags r:id="rId7"/>
            </p:custDataLst>
          </p:nvPr>
        </p:nvCxnSpPr>
        <p:spPr>
          <a:xfrm>
            <a:off x="520424" y="3929435"/>
            <a:ext cx="10435213"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sp>
        <p:nvSpPr>
          <p:cNvPr id="128" name="椭圆 8"/>
          <p:cNvSpPr/>
          <p:nvPr>
            <p:custDataLst>
              <p:tags r:id="rId8"/>
            </p:custDataLst>
          </p:nvPr>
        </p:nvSpPr>
        <p:spPr>
          <a:xfrm>
            <a:off x="639540" y="3883043"/>
            <a:ext cx="92159" cy="93341"/>
          </a:xfrm>
          <a:prstGeom prst="ellipse">
            <a:avLst/>
          </a:prstGeom>
          <a:solidFill>
            <a:schemeClr val="accent2">
              <a:lumMod val="40000"/>
              <a:lumOff val="6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cxnSp>
        <p:nvCxnSpPr>
          <p:cNvPr id="129" name="直接连接符 9"/>
          <p:cNvCxnSpPr/>
          <p:nvPr>
            <p:custDataLst>
              <p:tags r:id="rId9"/>
            </p:custDataLst>
          </p:nvPr>
        </p:nvCxnSpPr>
        <p:spPr>
          <a:xfrm flipH="1" flipV="1">
            <a:off x="8507720" y="3883261"/>
            <a:ext cx="1881" cy="2352065"/>
          </a:xfrm>
          <a:prstGeom prst="line">
            <a:avLst/>
          </a:prstGeom>
          <a:ln w="25400">
            <a:gradFill>
              <a:gsLst>
                <a:gs pos="17000">
                  <a:schemeClr val="accent2">
                    <a:alpha val="0"/>
                  </a:schemeClr>
                </a:gs>
                <a:gs pos="61000">
                  <a:schemeClr val="accent2">
                    <a:alpha val="100000"/>
                  </a:schemeClr>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30" name="矩形 10"/>
          <p:cNvSpPr/>
          <p:nvPr>
            <p:custDataLst>
              <p:tags r:id="rId10"/>
            </p:custDataLst>
          </p:nvPr>
        </p:nvSpPr>
        <p:spPr>
          <a:xfrm>
            <a:off x="386080" y="1943735"/>
            <a:ext cx="3595370" cy="1518285"/>
          </a:xfrm>
          <a:prstGeom prst="rect">
            <a:avLst/>
          </a:prstGeom>
          <a:noFill/>
        </p:spPr>
        <p:txBody>
          <a:bodyPr wrap="square" lIns="0" tIns="0" rIns="0" bIns="0" rtlCol="0" anchor="t" anchorCtr="0"/>
          <a:lstStyle/>
          <a:p>
            <a:pPr defTabSz="457200">
              <a:lnSpc>
                <a:spcPct val="150000"/>
              </a:lnSpc>
              <a:spcBef>
                <a:spcPct val="0"/>
              </a:spcBef>
              <a:spcAft>
                <a:spcPct val="0"/>
              </a:spcAft>
            </a:pPr>
            <a:r>
              <a:rPr lang="en-US" sz="1400">
                <a:solidFill>
                  <a:schemeClr val="tx1">
                    <a:lumMod val="75000"/>
                    <a:lumOff val="25000"/>
                  </a:schemeClr>
                </a:solidFill>
                <a:latin typeface="Times New Roman Regular" panose="02020503050405090304" charset="0"/>
                <a:cs typeface="Times New Roman Regular" panose="02020503050405090304" charset="0"/>
              </a:rPr>
              <a:t>NHS primary and community services; social care; domiciliary care; residential care; day and community services; voluntary organisations; unpaid carers; specialist provision (Dambha-Miller et al., 2021).</a:t>
            </a:r>
          </a:p>
        </p:txBody>
      </p:sp>
      <p:sp>
        <p:nvSpPr>
          <p:cNvPr id="131" name="流程图: 延期 11"/>
          <p:cNvSpPr/>
          <p:nvPr>
            <p:custDataLst>
              <p:tags r:id="rId11"/>
            </p:custDataLst>
          </p:nvPr>
        </p:nvSpPr>
        <p:spPr>
          <a:xfrm>
            <a:off x="765990" y="1273391"/>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ctr">
              <a:spcBef>
                <a:spcPct val="0"/>
              </a:spcBef>
              <a:spcAft>
                <a:spcPct val="0"/>
              </a:spcAft>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01</a:t>
            </a:r>
          </a:p>
        </p:txBody>
      </p:sp>
      <p:sp>
        <p:nvSpPr>
          <p:cNvPr id="132" name="矩形 20"/>
          <p:cNvSpPr/>
          <p:nvPr>
            <p:custDataLst>
              <p:tags r:id="rId12"/>
            </p:custDataLst>
          </p:nvPr>
        </p:nvSpPr>
        <p:spPr>
          <a:xfrm>
            <a:off x="1234463" y="1298465"/>
            <a:ext cx="2079228" cy="380303"/>
          </a:xfrm>
          <a:prstGeom prst="rect">
            <a:avLst/>
          </a:prstGeom>
          <a:noFill/>
        </p:spPr>
        <p:txBody>
          <a:bodyPr wrap="square" lIns="0" tIns="0" rIns="0" bIns="0" rtlCol="0" anchor="ctr" anchorCtr="0">
            <a:normAutofit fontScale="90000"/>
          </a:bodyPr>
          <a:lstStyle/>
          <a:p>
            <a:pPr>
              <a:spcBef>
                <a:spcPct val="0"/>
              </a:spcBef>
              <a:spcAft>
                <a:spcPct val="0"/>
              </a:spcAft>
            </a:pPr>
            <a:r>
              <a:rPr lang="en-US">
                <a:solidFill>
                  <a:schemeClr val="tx1">
                    <a:lumMod val="75000"/>
                    <a:lumOff val="25000"/>
                  </a:schemeClr>
                </a:solidFill>
                <a:latin typeface="Times New Roman Regular" panose="02020503050405090304" charset="0"/>
                <a:cs typeface="Times New Roman Regular" panose="02020503050405090304" charset="0"/>
                <a:sym typeface="+mn-ea"/>
              </a:rPr>
              <a:t>UK support ecosystem </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
        <p:nvSpPr>
          <p:cNvPr id="133" name="椭圆 28"/>
          <p:cNvSpPr/>
          <p:nvPr>
            <p:custDataLst>
              <p:tags r:id="rId13"/>
            </p:custDataLst>
          </p:nvPr>
        </p:nvSpPr>
        <p:spPr>
          <a:xfrm>
            <a:off x="2296510" y="3883043"/>
            <a:ext cx="92159" cy="93341"/>
          </a:xfrm>
          <a:prstGeom prst="ellipse">
            <a:avLst/>
          </a:prstGeom>
          <a:solidFill>
            <a:schemeClr val="accent2">
              <a:lumMod val="60000"/>
              <a:lumOff val="4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134" name="矩形 29"/>
          <p:cNvSpPr/>
          <p:nvPr>
            <p:custDataLst>
              <p:tags r:id="rId14"/>
            </p:custDataLst>
          </p:nvPr>
        </p:nvSpPr>
        <p:spPr>
          <a:xfrm>
            <a:off x="2478946" y="4346970"/>
            <a:ext cx="2644351" cy="1043118"/>
          </a:xfrm>
          <a:prstGeom prst="rect">
            <a:avLst/>
          </a:prstGeom>
          <a:noFill/>
        </p:spPr>
        <p:txBody>
          <a:bodyPr wrap="square" lIns="0" tIns="0" rIns="0" bIns="0" rtlCol="0" anchor="b" anchorCtr="0">
            <a:normAutofit/>
          </a:bodyPr>
          <a:lstStyle/>
          <a:p>
            <a:pPr defTabSz="457200">
              <a:lnSpc>
                <a:spcPct val="150000"/>
              </a:lnSpc>
              <a:spcBef>
                <a:spcPct val="0"/>
              </a:spcBef>
              <a:spcAft>
                <a:spcPct val="0"/>
              </a:spcAft>
            </a:pPr>
            <a:r>
              <a:rPr lang="en-US" sz="1600" dirty="0">
                <a:solidFill>
                  <a:schemeClr val="tx1">
                    <a:lumMod val="75000"/>
                    <a:lumOff val="25000"/>
                  </a:schemeClr>
                </a:solidFill>
                <a:latin typeface="Times New Roman Regular" panose="02020503050405090304" charset="0"/>
                <a:cs typeface="Times New Roman Regular" panose="02020503050405090304" charset="0"/>
              </a:rPr>
              <a:t> Publicly funded and commissioned services.</a:t>
            </a:r>
          </a:p>
        </p:txBody>
      </p:sp>
      <p:sp>
        <p:nvSpPr>
          <p:cNvPr id="135" name="流程图: 延期 41"/>
          <p:cNvSpPr/>
          <p:nvPr>
            <p:custDataLst>
              <p:tags r:id="rId15"/>
            </p:custDataLst>
          </p:nvPr>
        </p:nvSpPr>
        <p:spPr>
          <a:xfrm>
            <a:off x="2362965" y="5580137"/>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ctr">
              <a:spcBef>
                <a:spcPct val="0"/>
              </a:spcBef>
              <a:spcAft>
                <a:spcPct val="0"/>
              </a:spcAft>
              <a:buClrTx/>
              <a:buSzTx/>
              <a:buFontTx/>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02</a:t>
            </a:r>
            <a:endParaRPr lang="en-US" sz="1600" b="1" dirty="0">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endParaRPr>
          </a:p>
        </p:txBody>
      </p:sp>
      <p:sp>
        <p:nvSpPr>
          <p:cNvPr id="136" name="矩形 31"/>
          <p:cNvSpPr/>
          <p:nvPr>
            <p:custDataLst>
              <p:tags r:id="rId16"/>
            </p:custDataLst>
          </p:nvPr>
        </p:nvSpPr>
        <p:spPr>
          <a:xfrm>
            <a:off x="3051959" y="5641575"/>
            <a:ext cx="2079228" cy="380303"/>
          </a:xfrm>
          <a:prstGeom prst="rect">
            <a:avLst/>
          </a:prstGeom>
          <a:noFill/>
        </p:spPr>
        <p:txBody>
          <a:bodyPr wrap="square" lIns="0" tIns="0" rIns="0" bIns="0" rtlCol="0" anchor="ctr" anchorCtr="0">
            <a:normAutofit/>
          </a:bodyPr>
          <a:lstStyle/>
          <a:p>
            <a:pPr>
              <a:spcBef>
                <a:spcPct val="0"/>
              </a:spcBef>
              <a:spcAft>
                <a:spcPct val="0"/>
              </a:spcAft>
            </a:pPr>
            <a:r>
              <a:rPr lang="en-US" dirty="0">
                <a:solidFill>
                  <a:schemeClr val="tx1">
                    <a:lumMod val="75000"/>
                    <a:lumOff val="25000"/>
                  </a:schemeClr>
                </a:solidFill>
                <a:latin typeface="Times New Roman Regular" panose="02020503050405090304" charset="0"/>
                <a:cs typeface="Times New Roman Regular" panose="02020503050405090304" charset="0"/>
                <a:sym typeface="+mn-ea"/>
              </a:rPr>
              <a:t>Formal support </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
        <p:nvSpPr>
          <p:cNvPr id="137" name="流程图: 延期 32"/>
          <p:cNvSpPr/>
          <p:nvPr>
            <p:custDataLst>
              <p:tags r:id="rId17"/>
            </p:custDataLst>
          </p:nvPr>
        </p:nvSpPr>
        <p:spPr>
          <a:xfrm>
            <a:off x="3958496" y="1777192"/>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ctr">
              <a:spcBef>
                <a:spcPct val="0"/>
              </a:spcBef>
              <a:spcAft>
                <a:spcPct val="0"/>
              </a:spcAft>
              <a:buClrTx/>
              <a:buSzTx/>
              <a:buFontTx/>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03</a:t>
            </a:r>
            <a:endParaRPr lang="en-US" sz="1600" b="1" dirty="0">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endParaRPr>
          </a:p>
        </p:txBody>
      </p:sp>
      <p:sp>
        <p:nvSpPr>
          <p:cNvPr id="138" name="矩形 33"/>
          <p:cNvSpPr/>
          <p:nvPr>
            <p:custDataLst>
              <p:tags r:id="rId18"/>
            </p:custDataLst>
          </p:nvPr>
        </p:nvSpPr>
        <p:spPr>
          <a:xfrm>
            <a:off x="4089524" y="2424182"/>
            <a:ext cx="2644351" cy="1043118"/>
          </a:xfrm>
          <a:prstGeom prst="rect">
            <a:avLst/>
          </a:prstGeom>
          <a:noFill/>
        </p:spPr>
        <p:txBody>
          <a:bodyPr wrap="square" lIns="0" tIns="0" rIns="0" bIns="0" rtlCol="0" anchor="t" anchorCtr="0">
            <a:normAutofit/>
          </a:bodyPr>
          <a:lstStyle/>
          <a:p>
            <a:pPr defTabSz="457200">
              <a:lnSpc>
                <a:spcPct val="150000"/>
              </a:lnSpc>
              <a:spcBef>
                <a:spcPct val="0"/>
              </a:spcBef>
              <a:spcAft>
                <a:spcPct val="0"/>
              </a:spcAft>
            </a:pPr>
            <a:r>
              <a:rPr lang="en-US" sz="1600" dirty="0">
                <a:solidFill>
                  <a:schemeClr val="tx1">
                    <a:lumMod val="75000"/>
                    <a:lumOff val="25000"/>
                  </a:schemeClr>
                </a:solidFill>
                <a:latin typeface="Times New Roman Regular" panose="02020503050405090304" charset="0"/>
                <a:cs typeface="Times New Roman Regular" panose="02020503050405090304" charset="0"/>
              </a:rPr>
              <a:t> Family, friends and community networks.</a:t>
            </a:r>
          </a:p>
        </p:txBody>
      </p:sp>
      <p:sp>
        <p:nvSpPr>
          <p:cNvPr id="139" name="矩形 34"/>
          <p:cNvSpPr/>
          <p:nvPr>
            <p:custDataLst>
              <p:tags r:id="rId19"/>
            </p:custDataLst>
          </p:nvPr>
        </p:nvSpPr>
        <p:spPr>
          <a:xfrm>
            <a:off x="4646236" y="1837377"/>
            <a:ext cx="2079228" cy="380303"/>
          </a:xfrm>
          <a:prstGeom prst="rect">
            <a:avLst/>
          </a:prstGeom>
          <a:noFill/>
        </p:spPr>
        <p:txBody>
          <a:bodyPr wrap="square" lIns="0" tIns="0" rIns="0" bIns="0" rtlCol="0" anchor="ctr" anchorCtr="0">
            <a:normAutofit/>
          </a:bodyPr>
          <a:lstStyle/>
          <a:p>
            <a:pPr>
              <a:spcBef>
                <a:spcPct val="0"/>
              </a:spcBef>
              <a:spcAft>
                <a:spcPct val="0"/>
              </a:spcAft>
            </a:pPr>
            <a:r>
              <a:rPr lang="en-US" dirty="0">
                <a:solidFill>
                  <a:schemeClr val="tx1">
                    <a:lumMod val="75000"/>
                    <a:lumOff val="25000"/>
                  </a:schemeClr>
                </a:solidFill>
                <a:latin typeface="Times New Roman Regular" panose="02020503050405090304" charset="0"/>
                <a:cs typeface="Times New Roman Regular" panose="02020503050405090304" charset="0"/>
                <a:sym typeface="+mn-ea"/>
              </a:rPr>
              <a:t>Informal support </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
        <p:nvSpPr>
          <p:cNvPr id="140" name="椭圆 36"/>
          <p:cNvSpPr/>
          <p:nvPr>
            <p:custDataLst>
              <p:tags r:id="rId20"/>
            </p:custDataLst>
          </p:nvPr>
        </p:nvSpPr>
        <p:spPr>
          <a:xfrm>
            <a:off x="3902072" y="3883043"/>
            <a:ext cx="92159" cy="93341"/>
          </a:xfrm>
          <a:prstGeom prst="ellipse">
            <a:avLst/>
          </a:prstGeom>
          <a:solidFill>
            <a:schemeClr val="accent2">
              <a:lumMod val="60000"/>
              <a:lumOff val="4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141" name="椭圆 37"/>
          <p:cNvSpPr/>
          <p:nvPr>
            <p:custDataLst>
              <p:tags r:id="rId21"/>
            </p:custDataLst>
          </p:nvPr>
        </p:nvSpPr>
        <p:spPr>
          <a:xfrm>
            <a:off x="8719386" y="3883043"/>
            <a:ext cx="92159" cy="93341"/>
          </a:xfrm>
          <a:prstGeom prst="ellipse">
            <a:avLst/>
          </a:prstGeom>
          <a:solidFill>
            <a:schemeClr val="accent2">
              <a:lumMod val="60000"/>
              <a:lumOff val="4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142" name="矩形 38"/>
          <p:cNvSpPr/>
          <p:nvPr>
            <p:custDataLst>
              <p:tags r:id="rId22"/>
            </p:custDataLst>
          </p:nvPr>
        </p:nvSpPr>
        <p:spPr>
          <a:xfrm>
            <a:off x="8612535" y="4537211"/>
            <a:ext cx="2931765" cy="1043100"/>
          </a:xfrm>
          <a:prstGeom prst="rect">
            <a:avLst/>
          </a:prstGeom>
          <a:noFill/>
        </p:spPr>
        <p:txBody>
          <a:bodyPr wrap="square" lIns="0" tIns="0" rIns="0" bIns="0" rtlCol="0" anchor="b" anchorCtr="0"/>
          <a:lstStyle/>
          <a:p>
            <a:pPr defTabSz="457200">
              <a:lnSpc>
                <a:spcPct val="150000"/>
              </a:lnSpc>
              <a:spcBef>
                <a:spcPct val="0"/>
              </a:spcBef>
              <a:spcAft>
                <a:spcPct val="0"/>
              </a:spcAft>
            </a:pPr>
            <a:r>
              <a:rPr lang="en-US" sz="1400" dirty="0">
                <a:solidFill>
                  <a:schemeClr val="tx1">
                    <a:lumMod val="75000"/>
                    <a:lumOff val="25000"/>
                  </a:schemeClr>
                </a:solidFill>
                <a:latin typeface="Times New Roman Regular" panose="02020503050405090304" charset="0"/>
                <a:cs typeface="Times New Roman Regular" panose="02020503050405090304" charset="0"/>
              </a:rPr>
              <a:t>Fragmentation can undermine continuity, access, experience and person-centred care for diverse older populations consistently.</a:t>
            </a:r>
          </a:p>
        </p:txBody>
      </p:sp>
      <p:sp>
        <p:nvSpPr>
          <p:cNvPr id="143" name="流程图: 延期 39"/>
          <p:cNvSpPr/>
          <p:nvPr>
            <p:custDataLst>
              <p:tags r:id="rId23"/>
            </p:custDataLst>
          </p:nvPr>
        </p:nvSpPr>
        <p:spPr>
          <a:xfrm>
            <a:off x="8537938" y="5732280"/>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ctr">
              <a:spcBef>
                <a:spcPct val="0"/>
              </a:spcBef>
              <a:spcAft>
                <a:spcPct val="0"/>
              </a:spcAft>
              <a:buClrTx/>
              <a:buSzTx/>
              <a:buFontTx/>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06</a:t>
            </a:r>
            <a:endParaRPr lang="en-US" sz="1600" b="1" dirty="0">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endParaRPr>
          </a:p>
        </p:txBody>
      </p:sp>
      <p:sp>
        <p:nvSpPr>
          <p:cNvPr id="144" name="矩形 43"/>
          <p:cNvSpPr/>
          <p:nvPr>
            <p:custDataLst>
              <p:tags r:id="rId24"/>
            </p:custDataLst>
          </p:nvPr>
        </p:nvSpPr>
        <p:spPr>
          <a:xfrm>
            <a:off x="9354191" y="5813603"/>
            <a:ext cx="2079228" cy="380303"/>
          </a:xfrm>
          <a:prstGeom prst="rect">
            <a:avLst/>
          </a:prstGeom>
          <a:noFill/>
        </p:spPr>
        <p:txBody>
          <a:bodyPr wrap="square" lIns="0" tIns="0" rIns="0" bIns="0" rtlCol="0" anchor="ctr" anchorCtr="0">
            <a:normAutofit/>
          </a:bodyPr>
          <a:lstStyle/>
          <a:p>
            <a:pPr>
              <a:spcBef>
                <a:spcPct val="0"/>
              </a:spcBef>
              <a:spcAft>
                <a:spcPct val="0"/>
              </a:spcAft>
            </a:pPr>
            <a:r>
              <a:rPr lang="en-US" dirty="0">
                <a:solidFill>
                  <a:schemeClr val="tx1">
                    <a:lumMod val="75000"/>
                    <a:lumOff val="25000"/>
                  </a:schemeClr>
                </a:solidFill>
                <a:latin typeface="Times New Roman Regular" panose="02020503050405090304" charset="0"/>
                <a:cs typeface="Times New Roman Regular" panose="02020503050405090304" charset="0"/>
                <a:sym typeface="+mn-ea"/>
              </a:rPr>
              <a:t>Key issue </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
        <p:nvSpPr>
          <p:cNvPr id="145" name="矩形 44"/>
          <p:cNvSpPr/>
          <p:nvPr>
            <p:custDataLst>
              <p:tags r:id="rId25"/>
            </p:custDataLst>
          </p:nvPr>
        </p:nvSpPr>
        <p:spPr>
          <a:xfrm>
            <a:off x="7345786" y="2424182"/>
            <a:ext cx="2644351" cy="1043118"/>
          </a:xfrm>
          <a:prstGeom prst="rect">
            <a:avLst/>
          </a:prstGeom>
          <a:noFill/>
        </p:spPr>
        <p:txBody>
          <a:bodyPr wrap="square" lIns="0" tIns="0" rIns="0" bIns="0" rtlCol="0" anchor="t" anchorCtr="0">
            <a:normAutofit/>
          </a:bodyPr>
          <a:lstStyle/>
          <a:p>
            <a:pPr defTabSz="457200">
              <a:lnSpc>
                <a:spcPct val="150000"/>
              </a:lnSpc>
              <a:spcBef>
                <a:spcPct val="0"/>
              </a:spcBef>
              <a:spcAft>
                <a:spcPct val="0"/>
              </a:spcAft>
            </a:pPr>
            <a:r>
              <a:rPr lang="en-US" sz="1600" dirty="0">
                <a:solidFill>
                  <a:schemeClr val="tx1">
                    <a:lumMod val="75000"/>
                    <a:lumOff val="25000"/>
                  </a:schemeClr>
                </a:solidFill>
                <a:latin typeface="Times New Roman Regular" panose="02020503050405090304" charset="0"/>
                <a:cs typeface="Times New Roman Regular" panose="02020503050405090304" charset="0"/>
              </a:rPr>
              <a:t>Does service availability equal effective support?</a:t>
            </a:r>
          </a:p>
        </p:txBody>
      </p:sp>
      <p:sp>
        <p:nvSpPr>
          <p:cNvPr id="146" name="流程图: 延期 45"/>
          <p:cNvSpPr/>
          <p:nvPr>
            <p:custDataLst>
              <p:tags r:id="rId26"/>
            </p:custDataLst>
          </p:nvPr>
        </p:nvSpPr>
        <p:spPr>
          <a:xfrm>
            <a:off x="7214759" y="1777820"/>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ctr">
              <a:spcBef>
                <a:spcPct val="0"/>
              </a:spcBef>
              <a:spcAft>
                <a:spcPct val="0"/>
              </a:spcAft>
              <a:buClrTx/>
              <a:buSzTx/>
              <a:buFontTx/>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05</a:t>
            </a:r>
            <a:endParaRPr lang="en-US" sz="1600" b="1" dirty="0">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endParaRPr>
          </a:p>
        </p:txBody>
      </p:sp>
      <p:sp>
        <p:nvSpPr>
          <p:cNvPr id="147" name="矩形 46"/>
          <p:cNvSpPr/>
          <p:nvPr>
            <p:custDataLst>
              <p:tags r:id="rId27"/>
            </p:custDataLst>
          </p:nvPr>
        </p:nvSpPr>
        <p:spPr>
          <a:xfrm>
            <a:off x="7902498" y="1838005"/>
            <a:ext cx="2079228" cy="380303"/>
          </a:xfrm>
          <a:prstGeom prst="rect">
            <a:avLst/>
          </a:prstGeom>
          <a:noFill/>
        </p:spPr>
        <p:txBody>
          <a:bodyPr wrap="square" lIns="0" tIns="0" rIns="0" bIns="0" rtlCol="0" anchor="ctr" anchorCtr="0">
            <a:normAutofit/>
          </a:bodyPr>
          <a:lstStyle/>
          <a:p>
            <a:pPr>
              <a:spcBef>
                <a:spcPct val="0"/>
              </a:spcBef>
              <a:spcAft>
                <a:spcPct val="0"/>
              </a:spcAft>
            </a:pPr>
            <a:r>
              <a:rPr lang="en-US" dirty="0">
                <a:solidFill>
                  <a:schemeClr val="tx1">
                    <a:lumMod val="75000"/>
                    <a:lumOff val="25000"/>
                  </a:schemeClr>
                </a:solidFill>
                <a:latin typeface="Times New Roman Regular" panose="02020503050405090304" charset="0"/>
                <a:cs typeface="Times New Roman Regular" panose="02020503050405090304" charset="0"/>
                <a:sym typeface="+mn-ea"/>
              </a:rPr>
              <a:t>Critical question  </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
        <p:nvSpPr>
          <p:cNvPr id="148" name="椭圆 47"/>
          <p:cNvSpPr/>
          <p:nvPr>
            <p:custDataLst>
              <p:tags r:id="rId28"/>
            </p:custDataLst>
          </p:nvPr>
        </p:nvSpPr>
        <p:spPr>
          <a:xfrm>
            <a:off x="7158335" y="3883043"/>
            <a:ext cx="92159" cy="93341"/>
          </a:xfrm>
          <a:prstGeom prst="ellipse">
            <a:avLst/>
          </a:prstGeom>
          <a:solidFill>
            <a:schemeClr val="accent2">
              <a:lumMod val="60000"/>
              <a:lumOff val="4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149" name="椭圆 48"/>
          <p:cNvSpPr/>
          <p:nvPr>
            <p:custDataLst>
              <p:tags r:id="rId29"/>
            </p:custDataLst>
          </p:nvPr>
        </p:nvSpPr>
        <p:spPr>
          <a:xfrm>
            <a:off x="5560923" y="3883043"/>
            <a:ext cx="92159" cy="93341"/>
          </a:xfrm>
          <a:prstGeom prst="ellipse">
            <a:avLst/>
          </a:prstGeom>
          <a:solidFill>
            <a:schemeClr val="accent2">
              <a:lumMod val="60000"/>
              <a:lumOff val="40000"/>
            </a:scheme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lt1"/>
              </a:solidFill>
              <a:latin typeface="Times New Roman Regular" panose="02020503050405090304" charset="0"/>
              <a:cs typeface="Times New Roman Regular" panose="02020503050405090304" charset="0"/>
              <a:sym typeface="Arial" panose="020B0604020202090204" pitchFamily="34" charset="0"/>
            </a:endParaRPr>
          </a:p>
        </p:txBody>
      </p:sp>
      <p:sp>
        <p:nvSpPr>
          <p:cNvPr id="150" name="矩形 49"/>
          <p:cNvSpPr/>
          <p:nvPr>
            <p:custDataLst>
              <p:tags r:id="rId30"/>
            </p:custDataLst>
          </p:nvPr>
        </p:nvSpPr>
        <p:spPr>
          <a:xfrm>
            <a:off x="5735209" y="4346970"/>
            <a:ext cx="2644351" cy="1043118"/>
          </a:xfrm>
          <a:prstGeom prst="rect">
            <a:avLst/>
          </a:prstGeom>
          <a:noFill/>
        </p:spPr>
        <p:txBody>
          <a:bodyPr wrap="square" lIns="0" tIns="0" rIns="0" bIns="0" rtlCol="0" anchor="b" anchorCtr="0">
            <a:normAutofit/>
          </a:bodyPr>
          <a:lstStyle/>
          <a:p>
            <a:pPr defTabSz="457200">
              <a:lnSpc>
                <a:spcPct val="150000"/>
              </a:lnSpc>
              <a:spcBef>
                <a:spcPct val="0"/>
              </a:spcBef>
              <a:spcAft>
                <a:spcPct val="0"/>
              </a:spcAft>
            </a:pPr>
            <a:r>
              <a:rPr lang="en-US" sz="1600" dirty="0">
                <a:solidFill>
                  <a:schemeClr val="tx1">
                    <a:lumMod val="75000"/>
                    <a:lumOff val="25000"/>
                  </a:schemeClr>
                </a:solidFill>
                <a:latin typeface="Times New Roman Regular" panose="02020503050405090304" charset="0"/>
                <a:cs typeface="Times New Roman Regular" panose="02020503050405090304" charset="0"/>
              </a:rPr>
              <a:t> Services should coordinate around individual needs.</a:t>
            </a:r>
          </a:p>
        </p:txBody>
      </p:sp>
      <p:sp>
        <p:nvSpPr>
          <p:cNvPr id="151" name="流程图: 延期 50"/>
          <p:cNvSpPr/>
          <p:nvPr>
            <p:custDataLst>
              <p:tags r:id="rId31"/>
            </p:custDataLst>
          </p:nvPr>
        </p:nvSpPr>
        <p:spPr>
          <a:xfrm>
            <a:off x="5618601" y="5580137"/>
            <a:ext cx="468315" cy="500544"/>
          </a:xfrm>
          <a:prstGeom prst="flowChartDelay">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ctr">
              <a:spcBef>
                <a:spcPct val="0"/>
              </a:spcBef>
              <a:spcAft>
                <a:spcPct val="0"/>
              </a:spcAft>
              <a:buClrTx/>
              <a:buSzTx/>
              <a:buFontTx/>
            </a:pPr>
            <a:r>
              <a:rPr lang="en-US" sz="1600" b="1">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rPr>
              <a:t>04</a:t>
            </a:r>
            <a:endParaRPr lang="en-US" sz="1600" b="1" dirty="0">
              <a:solidFill>
                <a:srgbClr val="FFFFFF"/>
              </a:solidFill>
              <a:effectLst>
                <a:outerShdw blurRad="50800" dist="38100" dir="5400000" algn="t" rotWithShape="0">
                  <a:schemeClr val="accent2">
                    <a:lumMod val="75000"/>
                    <a:alpha val="40000"/>
                  </a:schemeClr>
                </a:outerShdw>
              </a:effectLst>
              <a:latin typeface="Times New Roman Regular" panose="02020503050405090304" charset="0"/>
              <a:cs typeface="Times New Roman Regular" panose="02020503050405090304" charset="0"/>
              <a:sym typeface="+mn-lt"/>
            </a:endParaRPr>
          </a:p>
        </p:txBody>
      </p:sp>
      <p:sp>
        <p:nvSpPr>
          <p:cNvPr id="152" name="矩形 51"/>
          <p:cNvSpPr/>
          <p:nvPr>
            <p:custDataLst>
              <p:tags r:id="rId32"/>
            </p:custDataLst>
          </p:nvPr>
        </p:nvSpPr>
        <p:spPr>
          <a:xfrm>
            <a:off x="6307594" y="5640949"/>
            <a:ext cx="2079228" cy="380303"/>
          </a:xfrm>
          <a:prstGeom prst="rect">
            <a:avLst/>
          </a:prstGeom>
          <a:noFill/>
        </p:spPr>
        <p:txBody>
          <a:bodyPr wrap="square" lIns="0" tIns="0" rIns="0" bIns="0" rtlCol="0" anchor="ctr" anchorCtr="0">
            <a:normAutofit/>
          </a:bodyPr>
          <a:lstStyle/>
          <a:p>
            <a:pPr>
              <a:spcBef>
                <a:spcPct val="0"/>
              </a:spcBef>
              <a:spcAft>
                <a:spcPct val="0"/>
              </a:spcAft>
            </a:pPr>
            <a:r>
              <a:rPr lang="en-US" dirty="0">
                <a:solidFill>
                  <a:schemeClr val="tx1">
                    <a:lumMod val="75000"/>
                    <a:lumOff val="25000"/>
                  </a:schemeClr>
                </a:solidFill>
                <a:latin typeface="Times New Roman Regular" panose="02020503050405090304" charset="0"/>
                <a:cs typeface="Times New Roman Regular" panose="02020503050405090304" charset="0"/>
                <a:sym typeface="+mn-ea"/>
              </a:rPr>
              <a:t>Integration</a:t>
            </a:r>
            <a:endParaRPr lang="en-US" b="1" dirty="0">
              <a:solidFill>
                <a:schemeClr val="tx1">
                  <a:lumMod val="75000"/>
                  <a:lumOff val="25000"/>
                </a:schemeClr>
              </a:solidFill>
              <a:latin typeface="Times New Roman Regular" panose="02020503050405090304" charset="0"/>
              <a:cs typeface="Times New Roman Regular" panose="02020503050405090304" charset="0"/>
              <a:sym typeface="+mn-ea"/>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574800" y="333375"/>
            <a:ext cx="9439910" cy="829945"/>
          </a:xfrm>
          <a:prstGeom prst="rect">
            <a:avLst/>
          </a:prstGeom>
        </p:spPr>
        <p:txBody>
          <a:bodyPr wrap="square">
            <a:spAutoFit/>
          </a:bodyPr>
          <a:lstStyle/>
          <a:p>
            <a:pPr marL="0" indent="0" defTabSz="457200">
              <a:lnSpc>
                <a:spcPct val="150000"/>
              </a:lnSpc>
              <a:spcBef>
                <a:spcPct val="0"/>
              </a:spcBef>
              <a:spcAft>
                <a:spcPct val="0"/>
              </a:spcAft>
            </a:pPr>
            <a:r>
              <a:rPr lang="en-GB" sz="3200">
                <a:latin typeface="Times New Roman Regular" panose="02020503050405090304" charset="0"/>
                <a:ea typeface="Times New Roman" panose="02020503050405090304"/>
                <a:cs typeface="Times New Roman Regular" panose="02020503050405090304" charset="0"/>
              </a:rPr>
              <a:t>Care Provision 1: Domiciliary/Home Care</a:t>
            </a:r>
          </a:p>
        </p:txBody>
      </p:sp>
      <p:graphicFrame>
        <p:nvGraphicFramePr>
          <p:cNvPr id="3" name="Table 2"/>
          <p:cNvGraphicFramePr/>
          <p:nvPr>
            <p:custDataLst>
              <p:tags r:id="rId2"/>
            </p:custDataLst>
          </p:nvPr>
        </p:nvGraphicFramePr>
        <p:xfrm>
          <a:off x="618490" y="1557020"/>
          <a:ext cx="10979150" cy="4506595"/>
        </p:xfrm>
        <a:graphic>
          <a:graphicData uri="http://schemas.openxmlformats.org/drawingml/2006/table">
            <a:tbl>
              <a:tblPr>
                <a:effectLst>
                  <a:outerShdw blurRad="50800" dist="38100" dir="2700000" algn="tl" rotWithShape="0">
                    <a:prstClr val="black">
                      <a:alpha val="40000"/>
                    </a:prstClr>
                  </a:outerShdw>
                </a:effectLst>
                <a:tableStyleId>{69C7853C-536D-4A76-A0AE-DD22124D55A5}</a:tableStyleId>
              </a:tblPr>
              <a:tblGrid>
                <a:gridCol w="2066925">
                  <a:extLst>
                    <a:ext uri="{9D8B030D-6E8A-4147-A177-3AD203B41FA5}">
                      <a16:colId xmlns:a16="http://schemas.microsoft.com/office/drawing/2014/main" val="20000"/>
                    </a:ext>
                  </a:extLst>
                </a:gridCol>
                <a:gridCol w="8912225">
                  <a:extLst>
                    <a:ext uri="{9D8B030D-6E8A-4147-A177-3AD203B41FA5}">
                      <a16:colId xmlns:a16="http://schemas.microsoft.com/office/drawing/2014/main" val="20001"/>
                    </a:ext>
                  </a:extLst>
                </a:gridCol>
              </a:tblGrid>
              <a:tr h="601980">
                <a:tc>
                  <a:txBody>
                    <a:bodyPr/>
                    <a:lstStyle/>
                    <a:p>
                      <a:pPr marL="0" indent="0" algn="ctr">
                        <a:lnSpc>
                          <a:spcPct val="150000"/>
                        </a:lnSpc>
                        <a:spcBef>
                          <a:spcPct val="0"/>
                        </a:spcBef>
                        <a:spcAft>
                          <a:spcPct val="0"/>
                        </a:spcAft>
                      </a:pPr>
                      <a:r>
                        <a:rPr sz="1800" b="0">
                          <a:latin typeface="Times New Roman Regular" panose="02020503050405090304" charset="0"/>
                          <a:cs typeface="Times New Roman Regular" panose="02020503050405090304" charset="0"/>
                        </a:rPr>
                        <a:t>Domiciliary care</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gn="ctr">
                        <a:lnSpc>
                          <a:spcPct val="150000"/>
                        </a:lnSpc>
                        <a:spcBef>
                          <a:spcPct val="0"/>
                        </a:spcBef>
                        <a:spcAft>
                          <a:spcPct val="0"/>
                        </a:spcAft>
                      </a:pPr>
                      <a:r>
                        <a:rPr sz="1800" b="0">
                          <a:latin typeface="Times New Roman Regular" panose="02020503050405090304" charset="0"/>
                          <a:cs typeface="Times New Roman Regular" panose="02020503050405090304" charset="0"/>
                        </a:rPr>
                        <a:t>Supports ageing at home, familiar routines and independence.</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0"/>
                  </a:ext>
                </a:extLst>
              </a:tr>
              <a:tr h="601345">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Strengths</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Personalised assistance, continuity and participation.</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1"/>
                  </a:ext>
                </a:extLst>
              </a:tr>
              <a:tr h="601345">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Pressures</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Workforce shortages, time constraints, funding and variable quality.</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2"/>
                  </a:ext>
                </a:extLst>
              </a:tr>
              <a:tr h="601980">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Critical issue</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Fragmented or task-focused visits may restrict choice and continuity.</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3"/>
                  </a:ext>
                </a:extLst>
              </a:tr>
              <a:tr h="822960">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Theory</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Continuity and Activity theories favour familiar routines and engagement (Dyer et al., 2022).</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4"/>
                  </a:ext>
                </a:extLst>
              </a:tr>
              <a:tr h="601980">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Policy</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Care Act wellbeing and personalisation (Coe et al., 2021).</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5"/>
                  </a:ext>
                </a:extLst>
              </a:tr>
              <a:tr h="675005">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Judgement</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tc>
                  <a:txBody>
                    <a:bodyPr/>
                    <a:lstStyle/>
                    <a:p>
                      <a:pPr marL="0" indent="0">
                        <a:lnSpc>
                          <a:spcPct val="150000"/>
                        </a:lnSpc>
                        <a:spcBef>
                          <a:spcPct val="0"/>
                        </a:spcBef>
                        <a:spcAft>
                          <a:spcPct val="0"/>
                        </a:spcAft>
                      </a:pPr>
                      <a:r>
                        <a:rPr sz="1800" b="0">
                          <a:latin typeface="Times New Roman Regular" panose="02020503050405090304" charset="0"/>
                          <a:cs typeface="Times New Roman Regular" panose="02020503050405090304" charset="0"/>
                        </a:rPr>
                        <a:t>Home care empowers when support preserves control, participation and relationships.</a:t>
                      </a:r>
                    </a:p>
                  </a:txBody>
                  <a:tcPr marL="68580" marR="68580" marT="0" marB="0">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tcPr>
                </a:tc>
                <a:extLst>
                  <a:ext uri="{0D108BD9-81ED-4DB2-BD59-A6C34878D82A}">
                    <a16:rowId xmlns:a16="http://schemas.microsoft.com/office/drawing/2014/main" val="10006"/>
                  </a:ext>
                </a:extLst>
              </a:tr>
            </a:tbl>
          </a:graphicData>
        </a:graphic>
      </p:graphicFrame>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779780" y="387985"/>
            <a:ext cx="10338435" cy="583565"/>
          </a:xfrm>
          <a:prstGeom prst="rect">
            <a:avLst/>
          </a:prstGeom>
        </p:spPr>
        <p:txBody>
          <a:bodyPr wrap="square">
            <a:spAutoFit/>
          </a:bodyPr>
          <a:lstStyle/>
          <a:p>
            <a:pPr defTabSz="457200"/>
            <a:r>
              <a:rPr lang="en-GB" sz="3200" b="1">
                <a:latin typeface="Times New Roman Regular" panose="02020503050405090304" charset="0"/>
                <a:ea typeface="Times New Roman" panose="02020503050405090304"/>
                <a:cs typeface="Times New Roman Regular" panose="02020503050405090304" charset="0"/>
              </a:rPr>
              <a:t>Care Provision 2: Residential Care Independence</a:t>
            </a:r>
          </a:p>
        </p:txBody>
      </p:sp>
      <p:graphicFrame>
        <p:nvGraphicFramePr>
          <p:cNvPr id="3" name="Table 2"/>
          <p:cNvGraphicFramePr/>
          <p:nvPr/>
        </p:nvGraphicFramePr>
        <p:xfrm>
          <a:off x="633095" y="1663065"/>
          <a:ext cx="10485120" cy="1920240"/>
        </p:xfrm>
        <a:graphic>
          <a:graphicData uri="http://schemas.openxmlformats.org/drawingml/2006/table">
            <a:tbl>
              <a:tblPr>
                <a:tableStyleId>{35758FB7-9AC5-4552-8A53-C91805E547FA}</a:tableStyleId>
              </a:tblPr>
              <a:tblGrid>
                <a:gridCol w="2587625">
                  <a:extLst>
                    <a:ext uri="{9D8B030D-6E8A-4147-A177-3AD203B41FA5}">
                      <a16:colId xmlns:a16="http://schemas.microsoft.com/office/drawing/2014/main" val="20000"/>
                    </a:ext>
                  </a:extLst>
                </a:gridCol>
                <a:gridCol w="7897495">
                  <a:extLst>
                    <a:ext uri="{9D8B030D-6E8A-4147-A177-3AD203B41FA5}">
                      <a16:colId xmlns:a16="http://schemas.microsoft.com/office/drawing/2014/main" val="20001"/>
                    </a:ext>
                  </a:extLst>
                </a:gridCol>
              </a:tblGrid>
              <a:tr h="0">
                <a:tc>
                  <a:txBody>
                    <a:bodyPr/>
                    <a:lstStyle/>
                    <a:p>
                      <a:pPr marL="0" indent="0" algn="ctr">
                        <a:lnSpc>
                          <a:spcPct val="150000"/>
                        </a:lnSpc>
                        <a:spcBef>
                          <a:spcPct val="0"/>
                        </a:spcBef>
                        <a:spcAft>
                          <a:spcPct val="0"/>
                        </a:spcAft>
                      </a:pPr>
                      <a:r>
                        <a:rPr sz="2000">
                          <a:latin typeface="Times New Roman Regular" panose="02020503050405090304" charset="0"/>
                          <a:cs typeface="Times New Roman Regular" panose="02020503050405090304" charset="0"/>
                        </a:rPr>
                        <a:t>Residential care</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gn="ctr">
                        <a:lnSpc>
                          <a:spcPct val="150000"/>
                        </a:lnSpc>
                        <a:spcBef>
                          <a:spcPct val="0"/>
                        </a:spcBef>
                        <a:spcAft>
                          <a:spcPct val="0"/>
                        </a:spcAft>
                      </a:pPr>
                      <a:r>
                        <a:rPr sz="2000">
                          <a:latin typeface="Times New Roman Regular" panose="02020503050405090304" charset="0"/>
                          <a:cs typeface="Times New Roman Regular" panose="02020503050405090304" charset="0"/>
                        </a:rPr>
                        <a:t>Provides 24-hour support, safety and access to complex care (Davies et al., 2023).</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0"/>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Benefits</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Social opportunities, support and structured assistance.</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1"/>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Risks</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Institutional routines, reduced autonomy, disrupted continuity and isolation.</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2"/>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Quality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Outcomes depend on staffing, relationships, environment and person-centred practice.</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3"/>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Theory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Activity and Continuity support participation and identity.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4"/>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Rights</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Care Act and Human Rights principles require dignity and choice.</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5"/>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Judgement</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Safety empowers when residents retain control.</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6"/>
                  </a:ext>
                </a:extLst>
              </a:tr>
            </a:tbl>
          </a:graphicData>
        </a:graphic>
      </p:graphicFrame>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608330" y="307340"/>
            <a:ext cx="10779125" cy="953135"/>
          </a:xfrm>
          <a:prstGeom prst="rect">
            <a:avLst/>
          </a:prstGeom>
        </p:spPr>
        <p:txBody>
          <a:bodyPr wrap="square">
            <a:spAutoFit/>
          </a:bodyPr>
          <a:lstStyle/>
          <a:p>
            <a:pPr defTabSz="457200"/>
            <a:r>
              <a:rPr lang="en-GB" sz="2800" b="1">
                <a:latin typeface="Times New Roman Regular" panose="02020503050405090304" charset="0"/>
                <a:ea typeface="Times New Roman" panose="02020503050405090304"/>
                <a:cs typeface="Times New Roman Regular" panose="02020503050405090304" charset="0"/>
              </a:rPr>
              <a:t>The Independence Challenge: Why Is Functional Ability Difficult to Maintain?</a:t>
            </a:r>
          </a:p>
        </p:txBody>
      </p:sp>
      <p:sp>
        <p:nvSpPr>
          <p:cNvPr id="3" name="Text Box 2"/>
          <p:cNvSpPr txBox="1"/>
          <p:nvPr/>
        </p:nvSpPr>
        <p:spPr>
          <a:xfrm>
            <a:off x="469900" y="1482090"/>
            <a:ext cx="8329930" cy="4707890"/>
          </a:xfrm>
          <a:prstGeom prst="rect">
            <a:avLst/>
          </a:prstGeom>
        </p:spPr>
        <p:txBody>
          <a:bodyPr wrap="square">
            <a:spAutoFit/>
          </a:bodyPr>
          <a:lstStyle/>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Functional ability</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shaped by health, environment and social circumstances.</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Risks</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frailty, chronic conditions, falls, sensory or cognitive impairment (Tang, Teh and Lee, 2023).</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Social barriers</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isolation, transport problems, unsuitable housing and financial constraints </a:t>
            </a:r>
            <a:r>
              <a:rPr lang="en-IN" sz="2000">
                <a:solidFill>
                  <a:srgbClr val="000000"/>
                </a:solidFill>
                <a:latin typeface="Times New Roman Regular" panose="02020503050405090304" charset="0"/>
                <a:ea typeface="Times New Roman" panose="02020503050405090304"/>
                <a:cs typeface="Times New Roman Regular" panose="02020503050405090304" charset="0"/>
              </a:rPr>
              <a:t>(Kojima, Aoyama and Tanabe, 2022)</a:t>
            </a:r>
            <a:r>
              <a:rPr lang="en-GB" sz="2000">
                <a:latin typeface="Times New Roman Regular" panose="02020503050405090304" charset="0"/>
                <a:ea typeface="Times New Roman" panose="02020503050405090304"/>
                <a:cs typeface="Times New Roman Regular" panose="02020503050405090304" charset="0"/>
              </a:rPr>
              <a:t>.</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System barriers</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fragmented services, inaccessible support and ageism in care.</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Pathway</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barriers → reduced participation → threatened independence.</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Critical insight</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independence does not mean unsupported living.</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b="1">
                <a:latin typeface="Times New Roman Regular" panose="02020503050405090304" charset="0"/>
                <a:ea typeface="Times New Roman" panose="02020503050405090304"/>
                <a:cs typeface="Times New Roman Regular" panose="02020503050405090304" charset="0"/>
              </a:rPr>
              <a:t>Supported independence</a:t>
            </a:r>
            <a:r>
              <a:rPr lang="en-US" altLang="en-GB" sz="2000" b="1">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assistance</a:t>
            </a:r>
            <a:r>
              <a:rPr lang="en-US" altLang="en-GB" sz="2000">
                <a:latin typeface="Times New Roman Regular" panose="02020503050405090304" charset="0"/>
                <a:ea typeface="Times New Roman" panose="02020503050405090304"/>
                <a:cs typeface="Times New Roman Regular" panose="02020503050405090304" charset="0"/>
              </a:rPr>
              <a:t>,</a:t>
            </a:r>
            <a:r>
              <a:rPr lang="en-GB" sz="2000">
                <a:latin typeface="Times New Roman Regular" panose="02020503050405090304" charset="0"/>
                <a:ea typeface="Times New Roman" panose="02020503050405090304"/>
                <a:cs typeface="Times New Roman Regular" panose="02020503050405090304" charset="0"/>
              </a:rPr>
              <a:t> control</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choice </a:t>
            </a:r>
            <a:r>
              <a:rPr lang="en-US" altLang="en-GB" sz="2000">
                <a:latin typeface="Times New Roman Regular" panose="02020503050405090304" charset="0"/>
                <a:ea typeface="Times New Roman" panose="02020503050405090304"/>
                <a:cs typeface="Times New Roman Regular" panose="02020503050405090304" charset="0"/>
              </a:rPr>
              <a:t> and </a:t>
            </a:r>
            <a:r>
              <a:rPr lang="en-GB" sz="2000">
                <a:latin typeface="Times New Roman Regular" panose="02020503050405090304" charset="0"/>
                <a:ea typeface="Times New Roman" panose="02020503050405090304"/>
                <a:cs typeface="Times New Roman Regular" panose="02020503050405090304" charset="0"/>
              </a:rPr>
              <a:t>participation.</a:t>
            </a:r>
          </a:p>
        </p:txBody>
      </p:sp>
      <p:pic>
        <p:nvPicPr>
          <p:cNvPr id="5" name="Picture 4"/>
          <p:cNvPicPr/>
          <p:nvPr/>
        </p:nvPicPr>
        <p:blipFill>
          <a:blip r:embed="rId4"/>
          <a:srcRect t="9641"/>
          <a:stretch>
            <a:fillRect/>
          </a:stretch>
        </p:blipFill>
        <p:spPr>
          <a:xfrm>
            <a:off x="9462135" y="2367280"/>
            <a:ext cx="2449830" cy="2761615"/>
          </a:xfrm>
          <a:prstGeom prst="rect">
            <a:avLst/>
          </a:prstGeom>
        </p:spPr>
      </p:pic>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16000" y="466725"/>
            <a:ext cx="10848975" cy="583565"/>
          </a:xfrm>
          <a:prstGeom prst="rect">
            <a:avLst/>
          </a:prstGeom>
        </p:spPr>
        <p:txBody>
          <a:bodyPr wrap="square">
            <a:spAutoFit/>
          </a:bodyPr>
          <a:lstStyle/>
          <a:p>
            <a:pPr defTabSz="457200"/>
            <a:r>
              <a:rPr lang="en-GB" sz="3200" b="1">
                <a:latin typeface="Times New Roman Regular" panose="02020503050405090304" charset="0"/>
                <a:ea typeface="Times New Roman" panose="02020503050405090304"/>
                <a:cs typeface="Times New Roman Regular" panose="02020503050405090304" charset="0"/>
              </a:rPr>
              <a:t>Technological Innovation: Opportunities for Empowerment</a:t>
            </a:r>
          </a:p>
        </p:txBody>
      </p:sp>
      <p:sp>
        <p:nvSpPr>
          <p:cNvPr id="20" name="对象13"/>
          <p:cNvSpPr/>
          <p:nvPr>
            <p:custDataLst>
              <p:tags r:id="rId2"/>
            </p:custDataLst>
          </p:nvPr>
        </p:nvSpPr>
        <p:spPr>
          <a:xfrm>
            <a:off x="4526280" y="2748598"/>
            <a:ext cx="3112748" cy="2771796"/>
          </a:xfrm>
          <a:custGeom>
            <a:avLst/>
            <a:gdLst>
              <a:gd name="connsiteX0" fmla="*/ 2818 w 4072"/>
              <a:gd name="connsiteY0" fmla="*/ 7 h 3674"/>
              <a:gd name="connsiteX1" fmla="*/ 3244 w 4072"/>
              <a:gd name="connsiteY1" fmla="*/ 262 h 3674"/>
              <a:gd name="connsiteX2" fmla="*/ 4007 w 4072"/>
              <a:gd name="connsiteY2" fmla="*/ 1601 h 3674"/>
              <a:gd name="connsiteX3" fmla="*/ 4007 w 4072"/>
              <a:gd name="connsiteY3" fmla="*/ 2091 h 3674"/>
              <a:gd name="connsiteX4" fmla="*/ 3244 w 4072"/>
              <a:gd name="connsiteY4" fmla="*/ 3430 h 3674"/>
              <a:gd name="connsiteX5" fmla="*/ 2812 w 4072"/>
              <a:gd name="connsiteY5" fmla="*/ 3675 h 3674"/>
              <a:gd name="connsiteX6" fmla="*/ 1271 w 4072"/>
              <a:gd name="connsiteY6" fmla="*/ 3675 h 3674"/>
              <a:gd name="connsiteX7" fmla="*/ 839 w 4072"/>
              <a:gd name="connsiteY7" fmla="*/ 3430 h 3674"/>
              <a:gd name="connsiteX8" fmla="*/ 76 w 4072"/>
              <a:gd name="connsiteY8" fmla="*/ 2091 h 3674"/>
              <a:gd name="connsiteX9" fmla="*/ 76 w 4072"/>
              <a:gd name="connsiteY9" fmla="*/ 1601 h 3674"/>
              <a:gd name="connsiteX10" fmla="*/ 839 w 4072"/>
              <a:gd name="connsiteY10" fmla="*/ 262 h 3674"/>
              <a:gd name="connsiteX11" fmla="*/ 1271 w 4072"/>
              <a:gd name="connsiteY11" fmla="*/ 17 h 3674"/>
              <a:gd name="connsiteX12" fmla="*/ 2818 w 4072"/>
              <a:gd name="connsiteY12" fmla="*/ 7 h 3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2" h="3675">
                <a:moveTo>
                  <a:pt x="2818" y="7"/>
                </a:moveTo>
                <a:cubicBezTo>
                  <a:pt x="2991" y="7"/>
                  <a:pt x="3158" y="118"/>
                  <a:pt x="3244" y="262"/>
                </a:cubicBezTo>
                <a:lnTo>
                  <a:pt x="4007" y="1601"/>
                </a:lnTo>
                <a:cubicBezTo>
                  <a:pt x="4094" y="1745"/>
                  <a:pt x="4094" y="1947"/>
                  <a:pt x="4007" y="2091"/>
                </a:cubicBezTo>
                <a:lnTo>
                  <a:pt x="3244" y="3430"/>
                </a:lnTo>
                <a:cubicBezTo>
                  <a:pt x="3158" y="3588"/>
                  <a:pt x="2985" y="3675"/>
                  <a:pt x="2812" y="3675"/>
                </a:cubicBezTo>
                <a:lnTo>
                  <a:pt x="1271" y="3675"/>
                </a:lnTo>
                <a:cubicBezTo>
                  <a:pt x="1098" y="3675"/>
                  <a:pt x="926" y="3588"/>
                  <a:pt x="839" y="3430"/>
                </a:cubicBezTo>
                <a:lnTo>
                  <a:pt x="76" y="2091"/>
                </a:lnTo>
                <a:cubicBezTo>
                  <a:pt x="-25" y="1947"/>
                  <a:pt x="-25" y="1745"/>
                  <a:pt x="76" y="1601"/>
                </a:cubicBezTo>
                <a:lnTo>
                  <a:pt x="839" y="262"/>
                </a:lnTo>
                <a:cubicBezTo>
                  <a:pt x="926" y="118"/>
                  <a:pt x="1098" y="-55"/>
                  <a:pt x="1271" y="17"/>
                </a:cubicBezTo>
                <a:lnTo>
                  <a:pt x="2818" y="7"/>
                </a:lnTo>
              </a:path>
            </a:pathLst>
          </a:custGeom>
          <a:solidFill>
            <a:schemeClr val="accent1">
              <a:alpha val="5000"/>
            </a:schemeClr>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a:noAutofit/>
          </a:bodyPr>
          <a:lstStyle/>
          <a:p>
            <a:endParaRPr lang="en-US">
              <a:solidFill>
                <a:schemeClr val="lt1"/>
              </a:solidFill>
              <a:latin typeface="Times New Roman Regular" panose="02020503050405090304" charset="0"/>
              <a:cs typeface="Times New Roman Regular" panose="02020503050405090304" charset="0"/>
            </a:endParaRPr>
          </a:p>
        </p:txBody>
      </p:sp>
      <p:sp>
        <p:nvSpPr>
          <p:cNvPr id="65" name="对象1"/>
          <p:cNvSpPr/>
          <p:nvPr>
            <p:custDataLst>
              <p:tags r:id="rId3"/>
            </p:custDataLst>
          </p:nvPr>
        </p:nvSpPr>
        <p:spPr>
          <a:xfrm flipH="1">
            <a:off x="1369060" y="1907223"/>
            <a:ext cx="3841003" cy="1360355"/>
          </a:xfrm>
          <a:custGeom>
            <a:avLst/>
            <a:gdLst/>
            <a:ahLst/>
            <a:cxnLst/>
            <a:rect l="l" t="t" r="r" b="b"/>
            <a:pathLst>
              <a:path w="3950208" h="1399032">
                <a:moveTo>
                  <a:pt x="420624" y="54864"/>
                </a:moveTo>
                <a:cubicBezTo>
                  <a:pt x="438912" y="18288"/>
                  <a:pt x="484632" y="0"/>
                  <a:pt x="521208" y="0"/>
                </a:cubicBezTo>
                <a:lnTo>
                  <a:pt x="3950208" y="0"/>
                </a:lnTo>
                <a:lnTo>
                  <a:pt x="3950208" y="1399032"/>
                </a:lnTo>
                <a:lnTo>
                  <a:pt x="521208" y="1399032"/>
                </a:lnTo>
                <a:cubicBezTo>
                  <a:pt x="484632" y="1399032"/>
                  <a:pt x="438912" y="1380744"/>
                  <a:pt x="420624" y="1344168"/>
                </a:cubicBezTo>
                <a:lnTo>
                  <a:pt x="18288" y="768096"/>
                </a:lnTo>
                <a:cubicBezTo>
                  <a:pt x="-9144" y="731520"/>
                  <a:pt x="-9144" y="667512"/>
                  <a:pt x="18288" y="621792"/>
                </a:cubicBezTo>
                <a:lnTo>
                  <a:pt x="420624" y="54864"/>
                </a:lnTo>
              </a:path>
            </a:pathLst>
          </a:custGeom>
          <a:noFill/>
          <a:ln w="12700">
            <a:gradFill>
              <a:gsLst>
                <a:gs pos="0">
                  <a:schemeClr val="accent1">
                    <a:lumMod val="40000"/>
                    <a:lumOff val="60000"/>
                    <a:alpha val="60000"/>
                  </a:schemeClr>
                </a:gs>
                <a:gs pos="100000">
                  <a:schemeClr val="accent1">
                    <a:lumMod val="20000"/>
                    <a:lumOff val="80000"/>
                    <a:alpha val="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324000" tIns="0" rIns="648000" numCol="1" spcCol="0" rtlCol="0" fromWordArt="0" anchor="ctr" anchorCtr="1" forceAA="0" compatLnSpc="1">
            <a:normAutofit fontScale="90000"/>
          </a:bodyPr>
          <a:lstStyle/>
          <a:p>
            <a:pPr indent="0" algn="r" fontAlgn="auto">
              <a:lnSpc>
                <a:spcPct val="150000"/>
              </a:lnSpc>
              <a:spcBef>
                <a:spcPct val="0"/>
              </a:spcBef>
              <a:spcAft>
                <a:spcPct val="0"/>
              </a:spcAft>
            </a:pPr>
            <a:r>
              <a:rPr lang="en-US" sz="1600" dirty="0">
                <a:ln>
                  <a:noFill/>
                  <a:prstDash val="sysDot"/>
                </a:ln>
                <a:solidFill>
                  <a:schemeClr val="tx1"/>
                </a:solidFill>
                <a:latin typeface="Times New Roman Regular" panose="02020503050405090304" charset="0"/>
                <a:cs typeface="Times New Roman Regular" panose="02020503050405090304" charset="0"/>
                <a:sym typeface="+mn-ea"/>
              </a:rPr>
              <a:t>Telehealth — expands access and may reduce travel demands.</a:t>
            </a:r>
          </a:p>
          <a:p>
            <a:pPr indent="0" algn="r" fontAlgn="auto">
              <a:lnSpc>
                <a:spcPct val="150000"/>
              </a:lnSpc>
              <a:spcBef>
                <a:spcPct val="0"/>
              </a:spcBef>
              <a:spcAft>
                <a:spcPct val="0"/>
              </a:spcAft>
            </a:pPr>
            <a:r>
              <a:rPr lang="en-US" sz="1600" dirty="0">
                <a:solidFill>
                  <a:schemeClr val="tx1"/>
                </a:solidFill>
                <a:effectLst/>
                <a:latin typeface="Times New Roman Regular" panose="02020503050405090304" charset="0"/>
                <a:cs typeface="Times New Roman Regular" panose="02020503050405090304" charset="0"/>
                <a:sym typeface="+mn-ea"/>
              </a:rPr>
              <a:t>Telecare — remote monitoring can support safety and ageing at home</a:t>
            </a:r>
            <a:r>
              <a:rPr lang="en-US" sz="1600" b="1" dirty="0">
                <a:solidFill>
                  <a:schemeClr val="tx1"/>
                </a:solidFill>
                <a:effectLst/>
                <a:latin typeface="Times New Roman Regular" panose="02020503050405090304" charset="0"/>
                <a:cs typeface="Times New Roman Regular" panose="02020503050405090304" charset="0"/>
                <a:sym typeface="+mn-ea"/>
              </a:rPr>
              <a:t>.</a:t>
            </a:r>
            <a:endParaRPr lang="en-US" sz="1600" b="1" kern="1200" dirty="0">
              <a:solidFill>
                <a:schemeClr val="tx1"/>
              </a:solidFill>
              <a:effectLst/>
              <a:latin typeface="Times New Roman Regular" panose="02020503050405090304" charset="0"/>
              <a:cs typeface="Times New Roman Regular" panose="02020503050405090304" charset="0"/>
              <a:sym typeface="+mn-ea"/>
            </a:endParaRPr>
          </a:p>
          <a:p>
            <a:pPr indent="0" algn="r" fontAlgn="auto">
              <a:lnSpc>
                <a:spcPct val="150000"/>
              </a:lnSpc>
              <a:spcBef>
                <a:spcPct val="0"/>
              </a:spcBef>
              <a:spcAft>
                <a:spcPct val="0"/>
              </a:spcAft>
            </a:pPr>
            <a:endParaRPr lang="en-US" sz="1600" b="1" kern="1200" dirty="0">
              <a:ln>
                <a:noFill/>
                <a:prstDash val="sysDot"/>
              </a:ln>
              <a:solidFill>
                <a:schemeClr val="tx1"/>
              </a:solidFill>
              <a:effectLst/>
              <a:latin typeface="Times New Roman Regular" panose="02020503050405090304" charset="0"/>
              <a:cs typeface="Times New Roman Regular" panose="02020503050405090304" charset="0"/>
              <a:sym typeface="+mn-ea"/>
            </a:endParaRPr>
          </a:p>
        </p:txBody>
      </p:sp>
      <p:sp>
        <p:nvSpPr>
          <p:cNvPr id="7" name="对象2"/>
          <p:cNvSpPr/>
          <p:nvPr>
            <p:custDataLst>
              <p:tags r:id="rId4"/>
            </p:custDataLst>
          </p:nvPr>
        </p:nvSpPr>
        <p:spPr>
          <a:xfrm flipH="1">
            <a:off x="1369060" y="5079683"/>
            <a:ext cx="3841003" cy="1360355"/>
          </a:xfrm>
          <a:custGeom>
            <a:avLst/>
            <a:gdLst/>
            <a:ahLst/>
            <a:cxnLst/>
            <a:rect l="l" t="t" r="r" b="b"/>
            <a:pathLst>
              <a:path w="3950208" h="1399032">
                <a:moveTo>
                  <a:pt x="420624" y="54864"/>
                </a:moveTo>
                <a:cubicBezTo>
                  <a:pt x="438912" y="18288"/>
                  <a:pt x="484632" y="0"/>
                  <a:pt x="521208" y="0"/>
                </a:cubicBezTo>
                <a:lnTo>
                  <a:pt x="3950208" y="0"/>
                </a:lnTo>
                <a:lnTo>
                  <a:pt x="3950208" y="1399032"/>
                </a:lnTo>
                <a:lnTo>
                  <a:pt x="521208" y="1399032"/>
                </a:lnTo>
                <a:cubicBezTo>
                  <a:pt x="484632" y="1399032"/>
                  <a:pt x="438912" y="1380744"/>
                  <a:pt x="420624" y="1344168"/>
                </a:cubicBezTo>
                <a:lnTo>
                  <a:pt x="18288" y="768096"/>
                </a:lnTo>
                <a:cubicBezTo>
                  <a:pt x="-9144" y="731520"/>
                  <a:pt x="-9144" y="667512"/>
                  <a:pt x="18288" y="621792"/>
                </a:cubicBezTo>
                <a:lnTo>
                  <a:pt x="420624" y="54864"/>
                </a:lnTo>
              </a:path>
            </a:pathLst>
          </a:custGeom>
          <a:noFill/>
          <a:ln w="12700">
            <a:gradFill>
              <a:gsLst>
                <a:gs pos="0">
                  <a:schemeClr val="accent1">
                    <a:lumMod val="40000"/>
                    <a:lumOff val="60000"/>
                    <a:alpha val="60000"/>
                  </a:schemeClr>
                </a:gs>
                <a:gs pos="100000">
                  <a:schemeClr val="accent1">
                    <a:lumMod val="20000"/>
                    <a:lumOff val="80000"/>
                    <a:alpha val="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324000" tIns="0" rIns="648000" numCol="1" spcCol="0" rtlCol="0" fromWordArt="0" anchor="ctr" anchorCtr="1" forceAA="0" compatLnSpc="1">
            <a:normAutofit/>
          </a:bodyPr>
          <a:lstStyle/>
          <a:p>
            <a:pPr indent="0" algn="r" fontAlgn="auto">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Critical principle — effectiveness depends on needs, usability and integration.</a:t>
            </a:r>
          </a:p>
        </p:txBody>
      </p:sp>
      <p:sp>
        <p:nvSpPr>
          <p:cNvPr id="8" name="对象3"/>
          <p:cNvSpPr/>
          <p:nvPr>
            <p:custDataLst>
              <p:tags r:id="rId5"/>
            </p:custDataLst>
          </p:nvPr>
        </p:nvSpPr>
        <p:spPr>
          <a:xfrm flipH="1">
            <a:off x="701040" y="3485198"/>
            <a:ext cx="3841003" cy="1360355"/>
          </a:xfrm>
          <a:custGeom>
            <a:avLst/>
            <a:gdLst/>
            <a:ahLst/>
            <a:cxnLst/>
            <a:rect l="l" t="t" r="r" b="b"/>
            <a:pathLst>
              <a:path w="3950208" h="1399032">
                <a:moveTo>
                  <a:pt x="420624" y="54864"/>
                </a:moveTo>
                <a:cubicBezTo>
                  <a:pt x="438912" y="18288"/>
                  <a:pt x="484632" y="0"/>
                  <a:pt x="521208" y="0"/>
                </a:cubicBezTo>
                <a:lnTo>
                  <a:pt x="3950208" y="0"/>
                </a:lnTo>
                <a:lnTo>
                  <a:pt x="3950208" y="1399032"/>
                </a:lnTo>
                <a:lnTo>
                  <a:pt x="521208" y="1399032"/>
                </a:lnTo>
                <a:cubicBezTo>
                  <a:pt x="484632" y="1399032"/>
                  <a:pt x="438912" y="1380744"/>
                  <a:pt x="420624" y="1344168"/>
                </a:cubicBezTo>
                <a:lnTo>
                  <a:pt x="18288" y="768096"/>
                </a:lnTo>
                <a:cubicBezTo>
                  <a:pt x="-9144" y="731520"/>
                  <a:pt x="-9144" y="667512"/>
                  <a:pt x="18288" y="621792"/>
                </a:cubicBezTo>
                <a:lnTo>
                  <a:pt x="420624" y="54864"/>
                </a:lnTo>
              </a:path>
            </a:pathLst>
          </a:custGeom>
          <a:noFill/>
          <a:ln w="12700">
            <a:gradFill>
              <a:gsLst>
                <a:gs pos="0">
                  <a:schemeClr val="accent2">
                    <a:lumMod val="40000"/>
                    <a:lumOff val="60000"/>
                    <a:alpha val="60000"/>
                  </a:schemeClr>
                </a:gs>
                <a:gs pos="100000">
                  <a:schemeClr val="accent2">
                    <a:lumMod val="20000"/>
                    <a:lumOff val="80000"/>
                    <a:alpha val="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324000" tIns="0" rIns="648000" numCol="1" spcCol="0" rtlCol="0" fromWordArt="0" anchor="ctr" anchorCtr="1" forceAA="0" compatLnSpc="1">
            <a:normAutofit lnSpcReduction="20000"/>
          </a:bodyPr>
          <a:lstStyle/>
          <a:p>
            <a:pPr indent="0" algn="r" fontAlgn="auto">
              <a:lnSpc>
                <a:spcPct val="150000"/>
              </a:lnSpc>
              <a:spcBef>
                <a:spcPct val="0"/>
              </a:spcBef>
              <a:spcAft>
                <a:spcPct val="0"/>
              </a:spcAft>
            </a:pPr>
            <a:r>
              <a:rPr lang="en-US" sz="1600" dirty="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Judgement — technology should enable person-centred care, not replace human relationships.</a:t>
            </a:r>
          </a:p>
        </p:txBody>
      </p:sp>
      <p:sp>
        <p:nvSpPr>
          <p:cNvPr id="9" name="对象4"/>
          <p:cNvSpPr/>
          <p:nvPr>
            <p:custDataLst>
              <p:tags r:id="rId6"/>
            </p:custDataLst>
          </p:nvPr>
        </p:nvSpPr>
        <p:spPr>
          <a:xfrm flipH="1">
            <a:off x="6961505" y="1907223"/>
            <a:ext cx="3841003" cy="1360355"/>
          </a:xfrm>
          <a:custGeom>
            <a:avLst/>
            <a:gdLst/>
            <a:ahLst/>
            <a:cxnLst/>
            <a:rect l="l" t="t" r="r" b="b"/>
            <a:pathLst>
              <a:path w="3950208" h="1399032">
                <a:moveTo>
                  <a:pt x="3529584" y="54864"/>
                </a:moveTo>
                <a:cubicBezTo>
                  <a:pt x="3502152" y="18288"/>
                  <a:pt x="3465576" y="0"/>
                  <a:pt x="3429000" y="0"/>
                </a:cubicBezTo>
                <a:lnTo>
                  <a:pt x="0" y="0"/>
                </a:lnTo>
                <a:lnTo>
                  <a:pt x="0" y="1399032"/>
                </a:lnTo>
                <a:lnTo>
                  <a:pt x="3429000" y="1399032"/>
                </a:lnTo>
                <a:cubicBezTo>
                  <a:pt x="3465576" y="1399032"/>
                  <a:pt x="3502152" y="1380744"/>
                  <a:pt x="3529584" y="1344168"/>
                </a:cubicBezTo>
                <a:lnTo>
                  <a:pt x="3922776" y="768096"/>
                </a:lnTo>
                <a:cubicBezTo>
                  <a:pt x="3959352" y="731520"/>
                  <a:pt x="3959352" y="667512"/>
                  <a:pt x="3922776" y="621792"/>
                </a:cubicBezTo>
                <a:lnTo>
                  <a:pt x="3529584" y="54864"/>
                </a:lnTo>
              </a:path>
            </a:pathLst>
          </a:custGeom>
          <a:noFill/>
          <a:ln w="12700">
            <a:gradFill>
              <a:gsLst>
                <a:gs pos="0">
                  <a:schemeClr val="accent2">
                    <a:lumMod val="40000"/>
                    <a:lumOff val="60000"/>
                    <a:alpha val="60000"/>
                  </a:schemeClr>
                </a:gs>
                <a:gs pos="100000">
                  <a:schemeClr val="accent2">
                    <a:lumMod val="20000"/>
                    <a:lumOff val="80000"/>
                    <a:alpha val="0"/>
                  </a:schemeClr>
                </a:gs>
              </a:gsLst>
              <a:lin ang="1080000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648000" tIns="0" rIns="323850" numCol="1" spcCol="0" rtlCol="0" fromWordArt="0" anchor="ctr" anchorCtr="1" forceAA="0" compatLnSpc="1">
            <a:normAutofit lnSpcReduction="20000"/>
          </a:bodyPr>
          <a:lstStyle/>
          <a:p>
            <a:pPr indent="0" fontAlgn="auto">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Smart-home technology — sensors can monitor activity, health and environmental risks (Facchinetti et al., 2023).</a:t>
            </a:r>
          </a:p>
        </p:txBody>
      </p:sp>
      <p:sp>
        <p:nvSpPr>
          <p:cNvPr id="73" name="对象5"/>
          <p:cNvSpPr/>
          <p:nvPr>
            <p:custDataLst>
              <p:tags r:id="rId7"/>
            </p:custDataLst>
          </p:nvPr>
        </p:nvSpPr>
        <p:spPr>
          <a:xfrm flipH="1">
            <a:off x="6961505" y="5059363"/>
            <a:ext cx="3841003" cy="1360355"/>
          </a:xfrm>
          <a:custGeom>
            <a:avLst/>
            <a:gdLst/>
            <a:ahLst/>
            <a:cxnLst/>
            <a:rect l="l" t="t" r="r" b="b"/>
            <a:pathLst>
              <a:path w="3950208" h="1399032">
                <a:moveTo>
                  <a:pt x="3529584" y="54864"/>
                </a:moveTo>
                <a:cubicBezTo>
                  <a:pt x="3502152" y="18288"/>
                  <a:pt x="3465576" y="0"/>
                  <a:pt x="3429000" y="0"/>
                </a:cubicBezTo>
                <a:lnTo>
                  <a:pt x="0" y="0"/>
                </a:lnTo>
                <a:lnTo>
                  <a:pt x="0" y="1399032"/>
                </a:lnTo>
                <a:lnTo>
                  <a:pt x="3429000" y="1399032"/>
                </a:lnTo>
                <a:cubicBezTo>
                  <a:pt x="3465576" y="1399032"/>
                  <a:pt x="3502152" y="1380744"/>
                  <a:pt x="3529584" y="1344168"/>
                </a:cubicBezTo>
                <a:lnTo>
                  <a:pt x="3922776" y="768096"/>
                </a:lnTo>
                <a:cubicBezTo>
                  <a:pt x="3959352" y="731520"/>
                  <a:pt x="3959352" y="667512"/>
                  <a:pt x="3922776" y="621792"/>
                </a:cubicBezTo>
                <a:lnTo>
                  <a:pt x="3529584" y="54864"/>
                </a:lnTo>
              </a:path>
            </a:pathLst>
          </a:custGeom>
          <a:noFill/>
          <a:ln w="12700">
            <a:gradFill>
              <a:gsLst>
                <a:gs pos="0">
                  <a:schemeClr val="accent2">
                    <a:lumMod val="40000"/>
                    <a:lumOff val="60000"/>
                    <a:alpha val="60000"/>
                  </a:schemeClr>
                </a:gs>
                <a:gs pos="100000">
                  <a:schemeClr val="accent2">
                    <a:lumMod val="20000"/>
                    <a:lumOff val="80000"/>
                    <a:alpha val="0"/>
                  </a:schemeClr>
                </a:gs>
              </a:gsLst>
              <a:lin ang="1080000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648000" tIns="0" rIns="323850" numCol="1" spcCol="0" rtlCol="0" fromWordArt="0" anchor="ctr" anchorCtr="1" forceAA="0" compatLnSpc="1">
            <a:normAutofit/>
          </a:bodyPr>
          <a:lstStyle/>
          <a:p>
            <a:pPr indent="0" fontAlgn="auto">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Care value — technology can complement personalised support and continuity.</a:t>
            </a:r>
          </a:p>
        </p:txBody>
      </p:sp>
      <p:sp>
        <p:nvSpPr>
          <p:cNvPr id="75" name="对象6"/>
          <p:cNvSpPr/>
          <p:nvPr>
            <p:custDataLst>
              <p:tags r:id="rId8"/>
            </p:custDataLst>
          </p:nvPr>
        </p:nvSpPr>
        <p:spPr>
          <a:xfrm flipH="1">
            <a:off x="7650480" y="3489643"/>
            <a:ext cx="3841003" cy="1360355"/>
          </a:xfrm>
          <a:custGeom>
            <a:avLst/>
            <a:gdLst/>
            <a:ahLst/>
            <a:cxnLst/>
            <a:rect l="l" t="t" r="r" b="b"/>
            <a:pathLst>
              <a:path w="3950208" h="1399032">
                <a:moveTo>
                  <a:pt x="3529584" y="54864"/>
                </a:moveTo>
                <a:cubicBezTo>
                  <a:pt x="3502152" y="18288"/>
                  <a:pt x="3465576" y="0"/>
                  <a:pt x="3429000" y="0"/>
                </a:cubicBezTo>
                <a:lnTo>
                  <a:pt x="0" y="0"/>
                </a:lnTo>
                <a:lnTo>
                  <a:pt x="0" y="1399032"/>
                </a:lnTo>
                <a:lnTo>
                  <a:pt x="3429000" y="1399032"/>
                </a:lnTo>
                <a:cubicBezTo>
                  <a:pt x="3465576" y="1399032"/>
                  <a:pt x="3502152" y="1380744"/>
                  <a:pt x="3529584" y="1344168"/>
                </a:cubicBezTo>
                <a:lnTo>
                  <a:pt x="3922776" y="768096"/>
                </a:lnTo>
                <a:cubicBezTo>
                  <a:pt x="3959352" y="731520"/>
                  <a:pt x="3959352" y="667512"/>
                  <a:pt x="3922776" y="621792"/>
                </a:cubicBezTo>
                <a:lnTo>
                  <a:pt x="3529584" y="54864"/>
                </a:lnTo>
              </a:path>
            </a:pathLst>
          </a:custGeom>
          <a:noFill/>
          <a:ln w="12700">
            <a:gradFill>
              <a:gsLst>
                <a:gs pos="0">
                  <a:schemeClr val="accent1">
                    <a:lumMod val="40000"/>
                    <a:lumOff val="60000"/>
                    <a:alpha val="60000"/>
                  </a:schemeClr>
                </a:gs>
                <a:gs pos="100000">
                  <a:schemeClr val="accent1">
                    <a:lumMod val="20000"/>
                    <a:lumOff val="80000"/>
                    <a:alpha val="0"/>
                  </a:schemeClr>
                </a:gs>
              </a:gsLst>
              <a:lin ang="1080000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648000" tIns="0" rIns="323850" numCol="1" spcCol="0" rtlCol="0" fromWordArt="0" anchor="ctr" anchorCtr="1" forceAA="0" compatLnSpc="1">
            <a:normAutofit/>
          </a:bodyPr>
          <a:lstStyle/>
          <a:p>
            <a:pPr indent="0" fontAlgn="auto">
              <a:lnSpc>
                <a:spcPct val="150000"/>
              </a:lnSpc>
              <a:spcBef>
                <a:spcPct val="0"/>
              </a:spcBef>
              <a:spcAft>
                <a:spcPct val="0"/>
              </a:spcAft>
            </a:pPr>
            <a:r>
              <a:rPr lang="en-US" sz="1600">
                <a:ln>
                  <a:noFill/>
                  <a:prstDash val="sysDot"/>
                </a:ln>
                <a:solidFill>
                  <a:schemeClr val="tx1">
                    <a:lumMod val="85000"/>
                    <a:lumOff val="15000"/>
                  </a:schemeClr>
                </a:solidFill>
                <a:latin typeface="Times New Roman Regular" panose="02020503050405090304" charset="0"/>
                <a:cs typeface="Times New Roman Regular" panose="02020503050405090304" charset="0"/>
                <a:sym typeface="+mn-ea"/>
              </a:rPr>
              <a:t>Benefits — earlier detection, safety, self-management and independence.</a:t>
            </a:r>
          </a:p>
        </p:txBody>
      </p:sp>
      <p:sp>
        <p:nvSpPr>
          <p:cNvPr id="10" name="对象7"/>
          <p:cNvSpPr/>
          <p:nvPr>
            <p:custDataLst>
              <p:tags r:id="rId9"/>
            </p:custDataLst>
          </p:nvPr>
        </p:nvSpPr>
        <p:spPr>
          <a:xfrm>
            <a:off x="4895850" y="2337118"/>
            <a:ext cx="635932" cy="635932"/>
          </a:xfrm>
          <a:prstGeom prst="ellipse">
            <a:avLst/>
          </a:prstGeom>
          <a:solidFill>
            <a:schemeClr val="accent1"/>
          </a:solidFill>
          <a:ln>
            <a:solidFill>
              <a:schemeClr val="accent1">
                <a:alpha val="40000"/>
              </a:schemeClr>
            </a:solidFill>
          </a:ln>
          <a:effectLst/>
        </p:spPr>
        <p:txBody>
          <a:bodyPr wrap="none" lIns="0" tIns="0" rIns="0" bIns="0" anchor="ctr" anchorCtr="1">
            <a:normAutofit/>
          </a:bodyPr>
          <a:lstStyle/>
          <a:p>
            <a:pPr algn="ctr">
              <a:spcBef>
                <a:spcPct val="0"/>
              </a:spcBef>
              <a:spcAft>
                <a:spcPct val="0"/>
              </a:spcAft>
            </a:pPr>
            <a:r>
              <a:rPr lang="en-US" b="1" dirty="0">
                <a:solidFill>
                  <a:schemeClr val="lt1"/>
                </a:solidFill>
                <a:latin typeface="Times New Roman Regular" panose="02020503050405090304" charset="0"/>
                <a:cs typeface="Times New Roman Regular" panose="02020503050405090304" charset="0"/>
                <a:sym typeface="+mn-lt"/>
              </a:rPr>
              <a:t>01</a:t>
            </a:r>
          </a:p>
        </p:txBody>
      </p:sp>
      <p:sp>
        <p:nvSpPr>
          <p:cNvPr id="11" name="对象7"/>
          <p:cNvSpPr/>
          <p:nvPr>
            <p:custDataLst>
              <p:tags r:id="rId10"/>
            </p:custDataLst>
          </p:nvPr>
        </p:nvSpPr>
        <p:spPr>
          <a:xfrm>
            <a:off x="6615430" y="2337118"/>
            <a:ext cx="635932" cy="635932"/>
          </a:xfrm>
          <a:prstGeom prst="ellipse">
            <a:avLst/>
          </a:prstGeom>
          <a:solidFill>
            <a:schemeClr val="accent2"/>
          </a:solidFill>
          <a:ln>
            <a:solidFill>
              <a:schemeClr val="accent2">
                <a:alpha val="40000"/>
              </a:schemeClr>
            </a:solidFill>
          </a:ln>
          <a:effectLst/>
        </p:spPr>
        <p:txBody>
          <a:bodyPr wrap="none" lIns="0" tIns="0" rIns="0" bIns="0" anchor="ctr" anchorCtr="1">
            <a:normAutofit/>
          </a:bodyPr>
          <a:lstStyle/>
          <a:p>
            <a:pPr algn="ctr">
              <a:spcBef>
                <a:spcPct val="0"/>
              </a:spcBef>
              <a:spcAft>
                <a:spcPct val="0"/>
              </a:spcAft>
            </a:pPr>
            <a:r>
              <a:rPr lang="en-US" b="1">
                <a:solidFill>
                  <a:schemeClr val="lt1"/>
                </a:solidFill>
                <a:latin typeface="Times New Roman Regular" panose="02020503050405090304" charset="0"/>
                <a:cs typeface="Times New Roman Regular" panose="02020503050405090304" charset="0"/>
                <a:sym typeface="+mn-lt"/>
              </a:rPr>
              <a:t>02</a:t>
            </a:r>
            <a:endParaRPr lang="en-US" b="1" dirty="0">
              <a:solidFill>
                <a:schemeClr val="lt1"/>
              </a:solidFill>
              <a:latin typeface="Times New Roman Regular" panose="02020503050405090304" charset="0"/>
              <a:cs typeface="Times New Roman Regular" panose="02020503050405090304" charset="0"/>
              <a:sym typeface="+mn-lt"/>
            </a:endParaRPr>
          </a:p>
        </p:txBody>
      </p:sp>
      <p:sp>
        <p:nvSpPr>
          <p:cNvPr id="12" name="对象7"/>
          <p:cNvSpPr/>
          <p:nvPr>
            <p:custDataLst>
              <p:tags r:id="rId11"/>
            </p:custDataLst>
          </p:nvPr>
        </p:nvSpPr>
        <p:spPr>
          <a:xfrm>
            <a:off x="4895850" y="5298758"/>
            <a:ext cx="635932" cy="635932"/>
          </a:xfrm>
          <a:prstGeom prst="ellipse">
            <a:avLst/>
          </a:prstGeom>
          <a:solidFill>
            <a:schemeClr val="accent1"/>
          </a:solidFill>
          <a:ln>
            <a:solidFill>
              <a:schemeClr val="accent1">
                <a:alpha val="40000"/>
              </a:schemeClr>
            </a:solidFill>
          </a:ln>
          <a:effectLst/>
        </p:spPr>
        <p:txBody>
          <a:bodyPr wrap="none" lIns="0" tIns="0" rIns="0" bIns="0" anchor="ctr" anchorCtr="1">
            <a:normAutofit/>
          </a:bodyPr>
          <a:lstStyle/>
          <a:p>
            <a:pPr algn="ctr">
              <a:spcBef>
                <a:spcPct val="0"/>
              </a:spcBef>
              <a:spcAft>
                <a:spcPct val="0"/>
              </a:spcAft>
            </a:pPr>
            <a:r>
              <a:rPr lang="en-US" b="1">
                <a:solidFill>
                  <a:schemeClr val="lt1"/>
                </a:solidFill>
                <a:latin typeface="Times New Roman Regular" panose="02020503050405090304" charset="0"/>
                <a:cs typeface="Times New Roman Regular" panose="02020503050405090304" charset="0"/>
                <a:sym typeface="+mn-lt"/>
              </a:rPr>
              <a:t>05</a:t>
            </a:r>
            <a:endParaRPr lang="en-US" b="1" dirty="0">
              <a:solidFill>
                <a:schemeClr val="lt1"/>
              </a:solidFill>
              <a:latin typeface="Times New Roman Regular" panose="02020503050405090304" charset="0"/>
              <a:cs typeface="Times New Roman Regular" panose="02020503050405090304" charset="0"/>
              <a:sym typeface="+mn-lt"/>
            </a:endParaRPr>
          </a:p>
        </p:txBody>
      </p:sp>
      <p:sp>
        <p:nvSpPr>
          <p:cNvPr id="13" name="对象7"/>
          <p:cNvSpPr/>
          <p:nvPr>
            <p:custDataLst>
              <p:tags r:id="rId12"/>
            </p:custDataLst>
          </p:nvPr>
        </p:nvSpPr>
        <p:spPr>
          <a:xfrm>
            <a:off x="6615430" y="5298758"/>
            <a:ext cx="635932" cy="635932"/>
          </a:xfrm>
          <a:prstGeom prst="ellipse">
            <a:avLst/>
          </a:prstGeom>
          <a:solidFill>
            <a:schemeClr val="accent2"/>
          </a:solidFill>
          <a:ln>
            <a:solidFill>
              <a:schemeClr val="accent2">
                <a:alpha val="40000"/>
              </a:schemeClr>
            </a:solidFill>
          </a:ln>
          <a:effectLst/>
        </p:spPr>
        <p:txBody>
          <a:bodyPr wrap="none" lIns="0" tIns="0" rIns="0" bIns="0" anchor="ctr" anchorCtr="1">
            <a:normAutofit/>
          </a:bodyPr>
          <a:lstStyle/>
          <a:p>
            <a:pPr algn="ctr">
              <a:spcBef>
                <a:spcPct val="0"/>
              </a:spcBef>
              <a:spcAft>
                <a:spcPct val="0"/>
              </a:spcAft>
            </a:pPr>
            <a:r>
              <a:rPr lang="en-US" b="1">
                <a:solidFill>
                  <a:schemeClr val="lt1"/>
                </a:solidFill>
                <a:latin typeface="Times New Roman Regular" panose="02020503050405090304" charset="0"/>
                <a:cs typeface="Times New Roman Regular" panose="02020503050405090304" charset="0"/>
                <a:sym typeface="+mn-lt"/>
              </a:rPr>
              <a:t>04</a:t>
            </a:r>
            <a:endParaRPr lang="en-US" b="1" dirty="0">
              <a:solidFill>
                <a:schemeClr val="lt1"/>
              </a:solidFill>
              <a:latin typeface="Times New Roman Regular" panose="02020503050405090304" charset="0"/>
              <a:cs typeface="Times New Roman Regular" panose="02020503050405090304" charset="0"/>
              <a:sym typeface="+mn-lt"/>
            </a:endParaRPr>
          </a:p>
        </p:txBody>
      </p:sp>
      <p:sp>
        <p:nvSpPr>
          <p:cNvPr id="14" name="对象7"/>
          <p:cNvSpPr/>
          <p:nvPr>
            <p:custDataLst>
              <p:tags r:id="rId13"/>
            </p:custDataLst>
          </p:nvPr>
        </p:nvSpPr>
        <p:spPr>
          <a:xfrm>
            <a:off x="4129405" y="3852228"/>
            <a:ext cx="635932" cy="635932"/>
          </a:xfrm>
          <a:prstGeom prst="ellipse">
            <a:avLst/>
          </a:prstGeom>
          <a:solidFill>
            <a:schemeClr val="accent2"/>
          </a:solidFill>
          <a:ln>
            <a:solidFill>
              <a:schemeClr val="accent2">
                <a:alpha val="40000"/>
              </a:schemeClr>
            </a:solidFill>
          </a:ln>
          <a:effectLst/>
        </p:spPr>
        <p:txBody>
          <a:bodyPr wrap="none" lIns="0" tIns="0" rIns="0" bIns="0" anchor="ctr" anchorCtr="1">
            <a:normAutofit/>
          </a:bodyPr>
          <a:lstStyle/>
          <a:p>
            <a:pPr algn="ctr">
              <a:spcBef>
                <a:spcPct val="0"/>
              </a:spcBef>
              <a:spcAft>
                <a:spcPct val="0"/>
              </a:spcAft>
            </a:pPr>
            <a:r>
              <a:rPr lang="en-US" b="1">
                <a:solidFill>
                  <a:schemeClr val="lt1"/>
                </a:solidFill>
                <a:latin typeface="Times New Roman Regular" panose="02020503050405090304" charset="0"/>
                <a:cs typeface="Times New Roman Regular" panose="02020503050405090304" charset="0"/>
                <a:sym typeface="+mn-lt"/>
              </a:rPr>
              <a:t>06</a:t>
            </a:r>
            <a:endParaRPr lang="en-US" b="1" dirty="0">
              <a:solidFill>
                <a:schemeClr val="lt1"/>
              </a:solidFill>
              <a:latin typeface="Times New Roman Regular" panose="02020503050405090304" charset="0"/>
              <a:cs typeface="Times New Roman Regular" panose="02020503050405090304" charset="0"/>
              <a:sym typeface="+mn-lt"/>
            </a:endParaRPr>
          </a:p>
        </p:txBody>
      </p:sp>
      <p:sp>
        <p:nvSpPr>
          <p:cNvPr id="15" name="对象7"/>
          <p:cNvSpPr/>
          <p:nvPr>
            <p:custDataLst>
              <p:tags r:id="rId14"/>
            </p:custDataLst>
          </p:nvPr>
        </p:nvSpPr>
        <p:spPr>
          <a:xfrm>
            <a:off x="7406005" y="3852228"/>
            <a:ext cx="635932" cy="635932"/>
          </a:xfrm>
          <a:prstGeom prst="ellipse">
            <a:avLst/>
          </a:prstGeom>
          <a:solidFill>
            <a:schemeClr val="accent1"/>
          </a:solidFill>
          <a:ln>
            <a:solidFill>
              <a:schemeClr val="accent1">
                <a:alpha val="40000"/>
              </a:schemeClr>
            </a:solidFill>
          </a:ln>
          <a:effectLst/>
        </p:spPr>
        <p:txBody>
          <a:bodyPr wrap="none" lIns="0" tIns="0" rIns="0" bIns="0" anchor="ctr" anchorCtr="1">
            <a:normAutofit/>
          </a:bodyPr>
          <a:lstStyle/>
          <a:p>
            <a:pPr algn="ctr">
              <a:spcBef>
                <a:spcPct val="0"/>
              </a:spcBef>
              <a:spcAft>
                <a:spcPct val="0"/>
              </a:spcAft>
            </a:pPr>
            <a:r>
              <a:rPr lang="en-US" b="1">
                <a:solidFill>
                  <a:schemeClr val="lt1"/>
                </a:solidFill>
                <a:latin typeface="Times New Roman Regular" panose="02020503050405090304" charset="0"/>
                <a:cs typeface="Times New Roman Regular" panose="02020503050405090304" charset="0"/>
                <a:sym typeface="+mn-lt"/>
              </a:rPr>
              <a:t>03</a:t>
            </a:r>
            <a:endParaRPr lang="en-US" b="1" dirty="0">
              <a:solidFill>
                <a:schemeClr val="lt1"/>
              </a:solidFill>
              <a:latin typeface="Times New Roman Regular" panose="02020503050405090304" charset="0"/>
              <a:cs typeface="Times New Roman Regular" panose="02020503050405090304" charset="0"/>
              <a:sym typeface="+mn-lt"/>
            </a:endParaRPr>
          </a:p>
        </p:txBody>
      </p:sp>
      <p:sp>
        <p:nvSpPr>
          <p:cNvPr id="16" name="任意多边形: 形状 11"/>
          <p:cNvSpPr/>
          <p:nvPr>
            <p:custDataLst>
              <p:tags r:id="rId15"/>
            </p:custDataLst>
          </p:nvPr>
        </p:nvSpPr>
        <p:spPr>
          <a:xfrm>
            <a:off x="4526915" y="3117215"/>
            <a:ext cx="3001645" cy="2035175"/>
          </a:xfrm>
          <a:custGeom>
            <a:avLst/>
            <a:gdLst>
              <a:gd name="connsiteX0" fmla="*/ 15684 w 2306019"/>
              <a:gd name="connsiteY0" fmla="*/ 960560 h 2035410"/>
              <a:gd name="connsiteX1" fmla="*/ 537270 w 2306019"/>
              <a:gd name="connsiteY1" fmla="*/ 57161 h 2035410"/>
              <a:gd name="connsiteX2" fmla="*/ 636258 w 2306019"/>
              <a:gd name="connsiteY2" fmla="*/ 0 h 2035410"/>
              <a:gd name="connsiteX3" fmla="*/ 1679418 w 2306019"/>
              <a:gd name="connsiteY3" fmla="*/ 0 h 2035410"/>
              <a:gd name="connsiteX4" fmla="*/ 1778390 w 2306019"/>
              <a:gd name="connsiteY4" fmla="*/ 57145 h 2035410"/>
              <a:gd name="connsiteX5" fmla="*/ 2299977 w 2306019"/>
              <a:gd name="connsiteY5" fmla="*/ 960544 h 2035410"/>
              <a:gd name="connsiteX6" fmla="*/ 2299986 w 2306019"/>
              <a:gd name="connsiteY6" fmla="*/ 1074850 h 2035410"/>
              <a:gd name="connsiteX7" fmla="*/ 1778399 w 2306019"/>
              <a:gd name="connsiteY7" fmla="*/ 1978249 h 2035410"/>
              <a:gd name="connsiteX8" fmla="*/ 1679411 w 2306019"/>
              <a:gd name="connsiteY8" fmla="*/ 2035410 h 2035410"/>
              <a:gd name="connsiteX9" fmla="*/ 636251 w 2306019"/>
              <a:gd name="connsiteY9" fmla="*/ 2035410 h 2035410"/>
              <a:gd name="connsiteX10" fmla="*/ 537279 w 2306019"/>
              <a:gd name="connsiteY10" fmla="*/ 1978265 h 2035410"/>
              <a:gd name="connsiteX11" fmla="*/ 15693 w 2306019"/>
              <a:gd name="connsiteY11" fmla="*/ 1074866 h 2035410"/>
              <a:gd name="connsiteX12" fmla="*/ 15684 w 2306019"/>
              <a:gd name="connsiteY12" fmla="*/ 960560 h 2035410"/>
              <a:gd name="connsiteX0-1" fmla="*/ 15684 w 2306019"/>
              <a:gd name="connsiteY0-2" fmla="*/ 960560 h 2035410"/>
              <a:gd name="connsiteX1-3" fmla="*/ 537270 w 2306019"/>
              <a:gd name="connsiteY1-4" fmla="*/ 57161 h 2035410"/>
              <a:gd name="connsiteX2-5" fmla="*/ 636258 w 2306019"/>
              <a:gd name="connsiteY2-6" fmla="*/ 0 h 2035410"/>
              <a:gd name="connsiteX3-7" fmla="*/ 1679418 w 2306019"/>
              <a:gd name="connsiteY3-8" fmla="*/ 0 h 2035410"/>
              <a:gd name="connsiteX4-9" fmla="*/ 1778390 w 2306019"/>
              <a:gd name="connsiteY4-10" fmla="*/ 57145 h 2035410"/>
              <a:gd name="connsiteX5-11" fmla="*/ 2299977 w 2306019"/>
              <a:gd name="connsiteY5-12" fmla="*/ 960544 h 2035410"/>
              <a:gd name="connsiteX6-13" fmla="*/ 2299986 w 2306019"/>
              <a:gd name="connsiteY6-14" fmla="*/ 1074850 h 2035410"/>
              <a:gd name="connsiteX7-15" fmla="*/ 1778399 w 2306019"/>
              <a:gd name="connsiteY7-16" fmla="*/ 1978249 h 2035410"/>
              <a:gd name="connsiteX8-17" fmla="*/ 1679411 w 2306019"/>
              <a:gd name="connsiteY8-18" fmla="*/ 2035410 h 2035410"/>
              <a:gd name="connsiteX9-19" fmla="*/ 636251 w 2306019"/>
              <a:gd name="connsiteY9-20" fmla="*/ 2035410 h 2035410"/>
              <a:gd name="connsiteX10-21" fmla="*/ 537279 w 2306019"/>
              <a:gd name="connsiteY10-22" fmla="*/ 1978265 h 2035410"/>
              <a:gd name="connsiteX11-23" fmla="*/ 15693 w 2306019"/>
              <a:gd name="connsiteY11-24" fmla="*/ 1074866 h 2035410"/>
              <a:gd name="connsiteX12-25" fmla="*/ 15684 w 2306019"/>
              <a:gd name="connsiteY12-26" fmla="*/ 960560 h 2035410"/>
              <a:gd name="connsiteX0-27" fmla="*/ 15684 w 2306019"/>
              <a:gd name="connsiteY0-28" fmla="*/ 960560 h 2035410"/>
              <a:gd name="connsiteX1-29" fmla="*/ 537270 w 2306019"/>
              <a:gd name="connsiteY1-30" fmla="*/ 57161 h 2035410"/>
              <a:gd name="connsiteX2-31" fmla="*/ 636258 w 2306019"/>
              <a:gd name="connsiteY2-32" fmla="*/ 0 h 2035410"/>
              <a:gd name="connsiteX3-33" fmla="*/ 1679418 w 2306019"/>
              <a:gd name="connsiteY3-34" fmla="*/ 0 h 2035410"/>
              <a:gd name="connsiteX4-35" fmla="*/ 1778390 w 2306019"/>
              <a:gd name="connsiteY4-36" fmla="*/ 57145 h 2035410"/>
              <a:gd name="connsiteX5-37" fmla="*/ 2299977 w 2306019"/>
              <a:gd name="connsiteY5-38" fmla="*/ 960544 h 2035410"/>
              <a:gd name="connsiteX6-39" fmla="*/ 2299986 w 2306019"/>
              <a:gd name="connsiteY6-40" fmla="*/ 1074850 h 2035410"/>
              <a:gd name="connsiteX7-41" fmla="*/ 1778399 w 2306019"/>
              <a:gd name="connsiteY7-42" fmla="*/ 1978249 h 2035410"/>
              <a:gd name="connsiteX8-43" fmla="*/ 1679411 w 2306019"/>
              <a:gd name="connsiteY8-44" fmla="*/ 2035410 h 2035410"/>
              <a:gd name="connsiteX9-45" fmla="*/ 636251 w 2306019"/>
              <a:gd name="connsiteY9-46" fmla="*/ 2035410 h 2035410"/>
              <a:gd name="connsiteX10-47" fmla="*/ 537279 w 2306019"/>
              <a:gd name="connsiteY10-48" fmla="*/ 1978265 h 2035410"/>
              <a:gd name="connsiteX11-49" fmla="*/ 15693 w 2306019"/>
              <a:gd name="connsiteY11-50" fmla="*/ 1074866 h 2035410"/>
              <a:gd name="connsiteX12-51" fmla="*/ 15684 w 2306019"/>
              <a:gd name="connsiteY12-52" fmla="*/ 960560 h 2035410"/>
              <a:gd name="connsiteX0-53" fmla="*/ 15684 w 2306019"/>
              <a:gd name="connsiteY0-54" fmla="*/ 960560 h 2035410"/>
              <a:gd name="connsiteX1-55" fmla="*/ 537270 w 2306019"/>
              <a:gd name="connsiteY1-56" fmla="*/ 57161 h 2035410"/>
              <a:gd name="connsiteX2-57" fmla="*/ 636258 w 2306019"/>
              <a:gd name="connsiteY2-58" fmla="*/ 0 h 2035410"/>
              <a:gd name="connsiteX3-59" fmla="*/ 1679418 w 2306019"/>
              <a:gd name="connsiteY3-60" fmla="*/ 0 h 2035410"/>
              <a:gd name="connsiteX4-61" fmla="*/ 1778390 w 2306019"/>
              <a:gd name="connsiteY4-62" fmla="*/ 57145 h 2035410"/>
              <a:gd name="connsiteX5-63" fmla="*/ 2299977 w 2306019"/>
              <a:gd name="connsiteY5-64" fmla="*/ 960544 h 2035410"/>
              <a:gd name="connsiteX6-65" fmla="*/ 2299986 w 2306019"/>
              <a:gd name="connsiteY6-66" fmla="*/ 1074850 h 2035410"/>
              <a:gd name="connsiteX7-67" fmla="*/ 1778399 w 2306019"/>
              <a:gd name="connsiteY7-68" fmla="*/ 1978249 h 2035410"/>
              <a:gd name="connsiteX8-69" fmla="*/ 1679411 w 2306019"/>
              <a:gd name="connsiteY8-70" fmla="*/ 2035410 h 2035410"/>
              <a:gd name="connsiteX9-71" fmla="*/ 636251 w 2306019"/>
              <a:gd name="connsiteY9-72" fmla="*/ 2035410 h 2035410"/>
              <a:gd name="connsiteX10-73" fmla="*/ 537279 w 2306019"/>
              <a:gd name="connsiteY10-74" fmla="*/ 1978265 h 2035410"/>
              <a:gd name="connsiteX11-75" fmla="*/ 15693 w 2306019"/>
              <a:gd name="connsiteY11-76" fmla="*/ 1074866 h 2035410"/>
              <a:gd name="connsiteX12-77" fmla="*/ 15684 w 2306019"/>
              <a:gd name="connsiteY12-78" fmla="*/ 960560 h 2035410"/>
              <a:gd name="connsiteX0-79" fmla="*/ 15684 w 2306019"/>
              <a:gd name="connsiteY0-80" fmla="*/ 960560 h 2035410"/>
              <a:gd name="connsiteX1-81" fmla="*/ 537270 w 2306019"/>
              <a:gd name="connsiteY1-82" fmla="*/ 57161 h 2035410"/>
              <a:gd name="connsiteX2-83" fmla="*/ 636258 w 2306019"/>
              <a:gd name="connsiteY2-84" fmla="*/ 0 h 2035410"/>
              <a:gd name="connsiteX3-85" fmla="*/ 1679418 w 2306019"/>
              <a:gd name="connsiteY3-86" fmla="*/ 0 h 2035410"/>
              <a:gd name="connsiteX4-87" fmla="*/ 1778390 w 2306019"/>
              <a:gd name="connsiteY4-88" fmla="*/ 57145 h 2035410"/>
              <a:gd name="connsiteX5-89" fmla="*/ 2299977 w 2306019"/>
              <a:gd name="connsiteY5-90" fmla="*/ 960544 h 2035410"/>
              <a:gd name="connsiteX6-91" fmla="*/ 2299986 w 2306019"/>
              <a:gd name="connsiteY6-92" fmla="*/ 1074850 h 2035410"/>
              <a:gd name="connsiteX7-93" fmla="*/ 1778399 w 2306019"/>
              <a:gd name="connsiteY7-94" fmla="*/ 1978249 h 2035410"/>
              <a:gd name="connsiteX8-95" fmla="*/ 1679411 w 2306019"/>
              <a:gd name="connsiteY8-96" fmla="*/ 2035410 h 2035410"/>
              <a:gd name="connsiteX9-97" fmla="*/ 636251 w 2306019"/>
              <a:gd name="connsiteY9-98" fmla="*/ 2035410 h 2035410"/>
              <a:gd name="connsiteX10-99" fmla="*/ 537279 w 2306019"/>
              <a:gd name="connsiteY10-100" fmla="*/ 1978265 h 2035410"/>
              <a:gd name="connsiteX11-101" fmla="*/ 15693 w 2306019"/>
              <a:gd name="connsiteY11-102" fmla="*/ 1074866 h 2035410"/>
              <a:gd name="connsiteX12-103" fmla="*/ 15684 w 2306019"/>
              <a:gd name="connsiteY12-104" fmla="*/ 960560 h 2035410"/>
              <a:gd name="connsiteX0-105" fmla="*/ 15684 w 2306019"/>
              <a:gd name="connsiteY0-106" fmla="*/ 960560 h 2035410"/>
              <a:gd name="connsiteX1-107" fmla="*/ 537270 w 2306019"/>
              <a:gd name="connsiteY1-108" fmla="*/ 57161 h 2035410"/>
              <a:gd name="connsiteX2-109" fmla="*/ 636258 w 2306019"/>
              <a:gd name="connsiteY2-110" fmla="*/ 0 h 2035410"/>
              <a:gd name="connsiteX3-111" fmla="*/ 1679418 w 2306019"/>
              <a:gd name="connsiteY3-112" fmla="*/ 0 h 2035410"/>
              <a:gd name="connsiteX4-113" fmla="*/ 1778390 w 2306019"/>
              <a:gd name="connsiteY4-114" fmla="*/ 57145 h 2035410"/>
              <a:gd name="connsiteX5-115" fmla="*/ 2299977 w 2306019"/>
              <a:gd name="connsiteY5-116" fmla="*/ 960544 h 2035410"/>
              <a:gd name="connsiteX6-117" fmla="*/ 2299986 w 2306019"/>
              <a:gd name="connsiteY6-118" fmla="*/ 1074850 h 2035410"/>
              <a:gd name="connsiteX7-119" fmla="*/ 1778399 w 2306019"/>
              <a:gd name="connsiteY7-120" fmla="*/ 1978249 h 2035410"/>
              <a:gd name="connsiteX8-121" fmla="*/ 1679411 w 2306019"/>
              <a:gd name="connsiteY8-122" fmla="*/ 2035410 h 2035410"/>
              <a:gd name="connsiteX9-123" fmla="*/ 636251 w 2306019"/>
              <a:gd name="connsiteY9-124" fmla="*/ 2035410 h 2035410"/>
              <a:gd name="connsiteX10-125" fmla="*/ 537279 w 2306019"/>
              <a:gd name="connsiteY10-126" fmla="*/ 1978265 h 2035410"/>
              <a:gd name="connsiteX11-127" fmla="*/ 15693 w 2306019"/>
              <a:gd name="connsiteY11-128" fmla="*/ 1074866 h 2035410"/>
              <a:gd name="connsiteX12-129" fmla="*/ 15684 w 2306019"/>
              <a:gd name="connsiteY12-130" fmla="*/ 960560 h 2035410"/>
              <a:gd name="connsiteX0-131" fmla="*/ 15684 w 2306019"/>
              <a:gd name="connsiteY0-132" fmla="*/ 960560 h 2035410"/>
              <a:gd name="connsiteX1-133" fmla="*/ 537270 w 2306019"/>
              <a:gd name="connsiteY1-134" fmla="*/ 57161 h 2035410"/>
              <a:gd name="connsiteX2-135" fmla="*/ 636258 w 2306019"/>
              <a:gd name="connsiteY2-136" fmla="*/ 0 h 2035410"/>
              <a:gd name="connsiteX3-137" fmla="*/ 1679418 w 2306019"/>
              <a:gd name="connsiteY3-138" fmla="*/ 0 h 2035410"/>
              <a:gd name="connsiteX4-139" fmla="*/ 1778390 w 2306019"/>
              <a:gd name="connsiteY4-140" fmla="*/ 57145 h 2035410"/>
              <a:gd name="connsiteX5-141" fmla="*/ 2299977 w 2306019"/>
              <a:gd name="connsiteY5-142" fmla="*/ 960544 h 2035410"/>
              <a:gd name="connsiteX6-143" fmla="*/ 2299986 w 2306019"/>
              <a:gd name="connsiteY6-144" fmla="*/ 1074850 h 2035410"/>
              <a:gd name="connsiteX7-145" fmla="*/ 1778399 w 2306019"/>
              <a:gd name="connsiteY7-146" fmla="*/ 1978249 h 2035410"/>
              <a:gd name="connsiteX8-147" fmla="*/ 1679411 w 2306019"/>
              <a:gd name="connsiteY8-148" fmla="*/ 2035410 h 2035410"/>
              <a:gd name="connsiteX9-149" fmla="*/ 636251 w 2306019"/>
              <a:gd name="connsiteY9-150" fmla="*/ 2035410 h 2035410"/>
              <a:gd name="connsiteX10-151" fmla="*/ 537279 w 2306019"/>
              <a:gd name="connsiteY10-152" fmla="*/ 1978265 h 2035410"/>
              <a:gd name="connsiteX11-153" fmla="*/ 15693 w 2306019"/>
              <a:gd name="connsiteY11-154" fmla="*/ 1074866 h 2035410"/>
              <a:gd name="connsiteX12-155" fmla="*/ 15684 w 2306019"/>
              <a:gd name="connsiteY12-156" fmla="*/ 960560 h 2035410"/>
              <a:gd name="connsiteX0-157" fmla="*/ 15684 w 2306019"/>
              <a:gd name="connsiteY0-158" fmla="*/ 960560 h 2035410"/>
              <a:gd name="connsiteX1-159" fmla="*/ 537270 w 2306019"/>
              <a:gd name="connsiteY1-160" fmla="*/ 57161 h 2035410"/>
              <a:gd name="connsiteX2-161" fmla="*/ 636258 w 2306019"/>
              <a:gd name="connsiteY2-162" fmla="*/ 0 h 2035410"/>
              <a:gd name="connsiteX3-163" fmla="*/ 1679418 w 2306019"/>
              <a:gd name="connsiteY3-164" fmla="*/ 0 h 2035410"/>
              <a:gd name="connsiteX4-165" fmla="*/ 1778390 w 2306019"/>
              <a:gd name="connsiteY4-166" fmla="*/ 57145 h 2035410"/>
              <a:gd name="connsiteX5-167" fmla="*/ 2299977 w 2306019"/>
              <a:gd name="connsiteY5-168" fmla="*/ 960544 h 2035410"/>
              <a:gd name="connsiteX6-169" fmla="*/ 2299986 w 2306019"/>
              <a:gd name="connsiteY6-170" fmla="*/ 1074850 h 2035410"/>
              <a:gd name="connsiteX7-171" fmla="*/ 1778399 w 2306019"/>
              <a:gd name="connsiteY7-172" fmla="*/ 1978249 h 2035410"/>
              <a:gd name="connsiteX8-173" fmla="*/ 1679411 w 2306019"/>
              <a:gd name="connsiteY8-174" fmla="*/ 2035410 h 2035410"/>
              <a:gd name="connsiteX9-175" fmla="*/ 636251 w 2306019"/>
              <a:gd name="connsiteY9-176" fmla="*/ 2035410 h 2035410"/>
              <a:gd name="connsiteX10-177" fmla="*/ 537279 w 2306019"/>
              <a:gd name="connsiteY10-178" fmla="*/ 1978265 h 2035410"/>
              <a:gd name="connsiteX11-179" fmla="*/ 15693 w 2306019"/>
              <a:gd name="connsiteY11-180" fmla="*/ 1074866 h 2035410"/>
              <a:gd name="connsiteX12-181" fmla="*/ 15684 w 2306019"/>
              <a:gd name="connsiteY12-182" fmla="*/ 960560 h 2035410"/>
              <a:gd name="connsiteX0-183" fmla="*/ 15684 w 2306019"/>
              <a:gd name="connsiteY0-184" fmla="*/ 960560 h 2035410"/>
              <a:gd name="connsiteX1-185" fmla="*/ 537270 w 2306019"/>
              <a:gd name="connsiteY1-186" fmla="*/ 57161 h 2035410"/>
              <a:gd name="connsiteX2-187" fmla="*/ 636258 w 2306019"/>
              <a:gd name="connsiteY2-188" fmla="*/ 0 h 2035410"/>
              <a:gd name="connsiteX3-189" fmla="*/ 1679418 w 2306019"/>
              <a:gd name="connsiteY3-190" fmla="*/ 0 h 2035410"/>
              <a:gd name="connsiteX4-191" fmla="*/ 1778390 w 2306019"/>
              <a:gd name="connsiteY4-192" fmla="*/ 57145 h 2035410"/>
              <a:gd name="connsiteX5-193" fmla="*/ 2299977 w 2306019"/>
              <a:gd name="connsiteY5-194" fmla="*/ 960544 h 2035410"/>
              <a:gd name="connsiteX6-195" fmla="*/ 2299986 w 2306019"/>
              <a:gd name="connsiteY6-196" fmla="*/ 1074850 h 2035410"/>
              <a:gd name="connsiteX7-197" fmla="*/ 1778399 w 2306019"/>
              <a:gd name="connsiteY7-198" fmla="*/ 1978249 h 2035410"/>
              <a:gd name="connsiteX8-199" fmla="*/ 1679411 w 2306019"/>
              <a:gd name="connsiteY8-200" fmla="*/ 2035410 h 2035410"/>
              <a:gd name="connsiteX9-201" fmla="*/ 636251 w 2306019"/>
              <a:gd name="connsiteY9-202" fmla="*/ 2035410 h 2035410"/>
              <a:gd name="connsiteX10-203" fmla="*/ 537279 w 2306019"/>
              <a:gd name="connsiteY10-204" fmla="*/ 1978265 h 2035410"/>
              <a:gd name="connsiteX11-205" fmla="*/ 15693 w 2306019"/>
              <a:gd name="connsiteY11-206" fmla="*/ 1074866 h 2035410"/>
              <a:gd name="connsiteX12-207" fmla="*/ 15684 w 2306019"/>
              <a:gd name="connsiteY12-208" fmla="*/ 960560 h 2035410"/>
              <a:gd name="connsiteX0-209" fmla="*/ 15684 w 2306019"/>
              <a:gd name="connsiteY0-210" fmla="*/ 960560 h 2035410"/>
              <a:gd name="connsiteX1-211" fmla="*/ 537270 w 2306019"/>
              <a:gd name="connsiteY1-212" fmla="*/ 57161 h 2035410"/>
              <a:gd name="connsiteX2-213" fmla="*/ 636258 w 2306019"/>
              <a:gd name="connsiteY2-214" fmla="*/ 0 h 2035410"/>
              <a:gd name="connsiteX3-215" fmla="*/ 1679418 w 2306019"/>
              <a:gd name="connsiteY3-216" fmla="*/ 0 h 2035410"/>
              <a:gd name="connsiteX4-217" fmla="*/ 1778390 w 2306019"/>
              <a:gd name="connsiteY4-218" fmla="*/ 57145 h 2035410"/>
              <a:gd name="connsiteX5-219" fmla="*/ 2299977 w 2306019"/>
              <a:gd name="connsiteY5-220" fmla="*/ 960544 h 2035410"/>
              <a:gd name="connsiteX6-221" fmla="*/ 2299986 w 2306019"/>
              <a:gd name="connsiteY6-222" fmla="*/ 1074850 h 2035410"/>
              <a:gd name="connsiteX7-223" fmla="*/ 1778399 w 2306019"/>
              <a:gd name="connsiteY7-224" fmla="*/ 1978249 h 2035410"/>
              <a:gd name="connsiteX8-225" fmla="*/ 1679411 w 2306019"/>
              <a:gd name="connsiteY8-226" fmla="*/ 2035410 h 2035410"/>
              <a:gd name="connsiteX9-227" fmla="*/ 636251 w 2306019"/>
              <a:gd name="connsiteY9-228" fmla="*/ 2035410 h 2035410"/>
              <a:gd name="connsiteX10-229" fmla="*/ 537279 w 2306019"/>
              <a:gd name="connsiteY10-230" fmla="*/ 1978265 h 2035410"/>
              <a:gd name="connsiteX11-231" fmla="*/ 15693 w 2306019"/>
              <a:gd name="connsiteY11-232" fmla="*/ 1074866 h 2035410"/>
              <a:gd name="connsiteX12-233" fmla="*/ 15684 w 2306019"/>
              <a:gd name="connsiteY12-234" fmla="*/ 960560 h 2035410"/>
              <a:gd name="connsiteX0-235" fmla="*/ 15684 w 2306016"/>
              <a:gd name="connsiteY0-236" fmla="*/ 960560 h 2035410"/>
              <a:gd name="connsiteX1-237" fmla="*/ 537270 w 2306016"/>
              <a:gd name="connsiteY1-238" fmla="*/ 57161 h 2035410"/>
              <a:gd name="connsiteX2-239" fmla="*/ 636258 w 2306016"/>
              <a:gd name="connsiteY2-240" fmla="*/ 0 h 2035410"/>
              <a:gd name="connsiteX3-241" fmla="*/ 1679418 w 2306016"/>
              <a:gd name="connsiteY3-242" fmla="*/ 0 h 2035410"/>
              <a:gd name="connsiteX4-243" fmla="*/ 1778390 w 2306016"/>
              <a:gd name="connsiteY4-244" fmla="*/ 57145 h 2035410"/>
              <a:gd name="connsiteX5-245" fmla="*/ 2299977 w 2306016"/>
              <a:gd name="connsiteY5-246" fmla="*/ 960544 h 2035410"/>
              <a:gd name="connsiteX6-247" fmla="*/ 2299986 w 2306016"/>
              <a:gd name="connsiteY6-248" fmla="*/ 1074850 h 2035410"/>
              <a:gd name="connsiteX7-249" fmla="*/ 1778399 w 2306016"/>
              <a:gd name="connsiteY7-250" fmla="*/ 1978249 h 2035410"/>
              <a:gd name="connsiteX8-251" fmla="*/ 1679411 w 2306016"/>
              <a:gd name="connsiteY8-252" fmla="*/ 2035410 h 2035410"/>
              <a:gd name="connsiteX9-253" fmla="*/ 636251 w 2306016"/>
              <a:gd name="connsiteY9-254" fmla="*/ 2035410 h 2035410"/>
              <a:gd name="connsiteX10-255" fmla="*/ 537279 w 2306016"/>
              <a:gd name="connsiteY10-256" fmla="*/ 1978265 h 2035410"/>
              <a:gd name="connsiteX11-257" fmla="*/ 15693 w 2306016"/>
              <a:gd name="connsiteY11-258" fmla="*/ 1074866 h 2035410"/>
              <a:gd name="connsiteX12-259" fmla="*/ 15684 w 2306016"/>
              <a:gd name="connsiteY12-260" fmla="*/ 960560 h 2035410"/>
              <a:gd name="connsiteX0-261" fmla="*/ 15684 w 2315670"/>
              <a:gd name="connsiteY0-262" fmla="*/ 960560 h 2035410"/>
              <a:gd name="connsiteX1-263" fmla="*/ 537270 w 2315670"/>
              <a:gd name="connsiteY1-264" fmla="*/ 57161 h 2035410"/>
              <a:gd name="connsiteX2-265" fmla="*/ 636258 w 2315670"/>
              <a:gd name="connsiteY2-266" fmla="*/ 0 h 2035410"/>
              <a:gd name="connsiteX3-267" fmla="*/ 1679418 w 2315670"/>
              <a:gd name="connsiteY3-268" fmla="*/ 0 h 2035410"/>
              <a:gd name="connsiteX4-269" fmla="*/ 1778390 w 2315670"/>
              <a:gd name="connsiteY4-270" fmla="*/ 57145 h 2035410"/>
              <a:gd name="connsiteX5-271" fmla="*/ 2299977 w 2315670"/>
              <a:gd name="connsiteY5-272" fmla="*/ 960544 h 2035410"/>
              <a:gd name="connsiteX6-273" fmla="*/ 2299986 w 2315670"/>
              <a:gd name="connsiteY6-274" fmla="*/ 1074850 h 2035410"/>
              <a:gd name="connsiteX7-275" fmla="*/ 1778399 w 2315670"/>
              <a:gd name="connsiteY7-276" fmla="*/ 1978249 h 2035410"/>
              <a:gd name="connsiteX8-277" fmla="*/ 1679411 w 2315670"/>
              <a:gd name="connsiteY8-278" fmla="*/ 2035410 h 2035410"/>
              <a:gd name="connsiteX9-279" fmla="*/ 636251 w 2315670"/>
              <a:gd name="connsiteY9-280" fmla="*/ 2035410 h 2035410"/>
              <a:gd name="connsiteX10-281" fmla="*/ 537279 w 2315670"/>
              <a:gd name="connsiteY10-282" fmla="*/ 1978265 h 2035410"/>
              <a:gd name="connsiteX11-283" fmla="*/ 15693 w 2315670"/>
              <a:gd name="connsiteY11-284" fmla="*/ 1074866 h 2035410"/>
              <a:gd name="connsiteX12-285" fmla="*/ 15684 w 2315670"/>
              <a:gd name="connsiteY12-286" fmla="*/ 960560 h 2035410"/>
              <a:gd name="connsiteX0-287" fmla="*/ 15684 w 2315670"/>
              <a:gd name="connsiteY0-288" fmla="*/ 960560 h 2035410"/>
              <a:gd name="connsiteX1-289" fmla="*/ 537270 w 2315670"/>
              <a:gd name="connsiteY1-290" fmla="*/ 57161 h 2035410"/>
              <a:gd name="connsiteX2-291" fmla="*/ 636258 w 2315670"/>
              <a:gd name="connsiteY2-292" fmla="*/ 0 h 2035410"/>
              <a:gd name="connsiteX3-293" fmla="*/ 1679418 w 2315670"/>
              <a:gd name="connsiteY3-294" fmla="*/ 0 h 2035410"/>
              <a:gd name="connsiteX4-295" fmla="*/ 1778390 w 2315670"/>
              <a:gd name="connsiteY4-296" fmla="*/ 57145 h 2035410"/>
              <a:gd name="connsiteX5-297" fmla="*/ 2299977 w 2315670"/>
              <a:gd name="connsiteY5-298" fmla="*/ 960544 h 2035410"/>
              <a:gd name="connsiteX6-299" fmla="*/ 2299986 w 2315670"/>
              <a:gd name="connsiteY6-300" fmla="*/ 1074850 h 2035410"/>
              <a:gd name="connsiteX7-301" fmla="*/ 1778399 w 2315670"/>
              <a:gd name="connsiteY7-302" fmla="*/ 1978249 h 2035410"/>
              <a:gd name="connsiteX8-303" fmla="*/ 1679411 w 2315670"/>
              <a:gd name="connsiteY8-304" fmla="*/ 2035410 h 2035410"/>
              <a:gd name="connsiteX9-305" fmla="*/ 636251 w 2315670"/>
              <a:gd name="connsiteY9-306" fmla="*/ 2035410 h 2035410"/>
              <a:gd name="connsiteX10-307" fmla="*/ 537279 w 2315670"/>
              <a:gd name="connsiteY10-308" fmla="*/ 1978265 h 2035410"/>
              <a:gd name="connsiteX11-309" fmla="*/ 15693 w 2315670"/>
              <a:gd name="connsiteY11-310" fmla="*/ 1074866 h 2035410"/>
              <a:gd name="connsiteX12-311" fmla="*/ 15684 w 2315670"/>
              <a:gd name="connsiteY12-312" fmla="*/ 960560 h 2035410"/>
              <a:gd name="connsiteX0-313" fmla="*/ 15684 w 2315670"/>
              <a:gd name="connsiteY0-314" fmla="*/ 960560 h 2035410"/>
              <a:gd name="connsiteX1-315" fmla="*/ 537270 w 2315670"/>
              <a:gd name="connsiteY1-316" fmla="*/ 57161 h 2035410"/>
              <a:gd name="connsiteX2-317" fmla="*/ 636258 w 2315670"/>
              <a:gd name="connsiteY2-318" fmla="*/ 0 h 2035410"/>
              <a:gd name="connsiteX3-319" fmla="*/ 1679418 w 2315670"/>
              <a:gd name="connsiteY3-320" fmla="*/ 0 h 2035410"/>
              <a:gd name="connsiteX4-321" fmla="*/ 1778390 w 2315670"/>
              <a:gd name="connsiteY4-322" fmla="*/ 57145 h 2035410"/>
              <a:gd name="connsiteX5-323" fmla="*/ 2299977 w 2315670"/>
              <a:gd name="connsiteY5-324" fmla="*/ 960544 h 2035410"/>
              <a:gd name="connsiteX6-325" fmla="*/ 2299986 w 2315670"/>
              <a:gd name="connsiteY6-326" fmla="*/ 1074850 h 2035410"/>
              <a:gd name="connsiteX7-327" fmla="*/ 1778399 w 2315670"/>
              <a:gd name="connsiteY7-328" fmla="*/ 1978249 h 2035410"/>
              <a:gd name="connsiteX8-329" fmla="*/ 1679411 w 2315670"/>
              <a:gd name="connsiteY8-330" fmla="*/ 2035410 h 2035410"/>
              <a:gd name="connsiteX9-331" fmla="*/ 636251 w 2315670"/>
              <a:gd name="connsiteY9-332" fmla="*/ 2035410 h 2035410"/>
              <a:gd name="connsiteX10-333" fmla="*/ 537279 w 2315670"/>
              <a:gd name="connsiteY10-334" fmla="*/ 1978265 h 2035410"/>
              <a:gd name="connsiteX11-335" fmla="*/ 15693 w 2315670"/>
              <a:gd name="connsiteY11-336" fmla="*/ 1074866 h 2035410"/>
              <a:gd name="connsiteX12-337" fmla="*/ 15684 w 2315670"/>
              <a:gd name="connsiteY12-338" fmla="*/ 960560 h 2035410"/>
              <a:gd name="connsiteX0-339" fmla="*/ 15684 w 2315670"/>
              <a:gd name="connsiteY0-340" fmla="*/ 960560 h 2035410"/>
              <a:gd name="connsiteX1-341" fmla="*/ 537270 w 2315670"/>
              <a:gd name="connsiteY1-342" fmla="*/ 57161 h 2035410"/>
              <a:gd name="connsiteX2-343" fmla="*/ 636258 w 2315670"/>
              <a:gd name="connsiteY2-344" fmla="*/ 0 h 2035410"/>
              <a:gd name="connsiteX3-345" fmla="*/ 1679418 w 2315670"/>
              <a:gd name="connsiteY3-346" fmla="*/ 0 h 2035410"/>
              <a:gd name="connsiteX4-347" fmla="*/ 1778390 w 2315670"/>
              <a:gd name="connsiteY4-348" fmla="*/ 57145 h 2035410"/>
              <a:gd name="connsiteX5-349" fmla="*/ 2299977 w 2315670"/>
              <a:gd name="connsiteY5-350" fmla="*/ 960544 h 2035410"/>
              <a:gd name="connsiteX6-351" fmla="*/ 2299986 w 2315670"/>
              <a:gd name="connsiteY6-352" fmla="*/ 1074850 h 2035410"/>
              <a:gd name="connsiteX7-353" fmla="*/ 1778399 w 2315670"/>
              <a:gd name="connsiteY7-354" fmla="*/ 1978249 h 2035410"/>
              <a:gd name="connsiteX8-355" fmla="*/ 1679411 w 2315670"/>
              <a:gd name="connsiteY8-356" fmla="*/ 2035410 h 2035410"/>
              <a:gd name="connsiteX9-357" fmla="*/ 636251 w 2315670"/>
              <a:gd name="connsiteY9-358" fmla="*/ 2035410 h 2035410"/>
              <a:gd name="connsiteX10-359" fmla="*/ 537279 w 2315670"/>
              <a:gd name="connsiteY10-360" fmla="*/ 1978265 h 2035410"/>
              <a:gd name="connsiteX11-361" fmla="*/ 15693 w 2315670"/>
              <a:gd name="connsiteY11-362" fmla="*/ 1074866 h 2035410"/>
              <a:gd name="connsiteX12-363" fmla="*/ 15684 w 2315670"/>
              <a:gd name="connsiteY12-364" fmla="*/ 960560 h 2035410"/>
              <a:gd name="connsiteX0-365" fmla="*/ 15684 w 2315670"/>
              <a:gd name="connsiteY0-366" fmla="*/ 960560 h 2035410"/>
              <a:gd name="connsiteX1-367" fmla="*/ 537270 w 2315670"/>
              <a:gd name="connsiteY1-368" fmla="*/ 57161 h 2035410"/>
              <a:gd name="connsiteX2-369" fmla="*/ 636258 w 2315670"/>
              <a:gd name="connsiteY2-370" fmla="*/ 0 h 2035410"/>
              <a:gd name="connsiteX3-371" fmla="*/ 1679418 w 2315670"/>
              <a:gd name="connsiteY3-372" fmla="*/ 0 h 2035410"/>
              <a:gd name="connsiteX4-373" fmla="*/ 1778390 w 2315670"/>
              <a:gd name="connsiteY4-374" fmla="*/ 57145 h 2035410"/>
              <a:gd name="connsiteX5-375" fmla="*/ 2299977 w 2315670"/>
              <a:gd name="connsiteY5-376" fmla="*/ 960544 h 2035410"/>
              <a:gd name="connsiteX6-377" fmla="*/ 2299986 w 2315670"/>
              <a:gd name="connsiteY6-378" fmla="*/ 1074850 h 2035410"/>
              <a:gd name="connsiteX7-379" fmla="*/ 1778399 w 2315670"/>
              <a:gd name="connsiteY7-380" fmla="*/ 1978249 h 2035410"/>
              <a:gd name="connsiteX8-381" fmla="*/ 1679411 w 2315670"/>
              <a:gd name="connsiteY8-382" fmla="*/ 2035410 h 2035410"/>
              <a:gd name="connsiteX9-383" fmla="*/ 636251 w 2315670"/>
              <a:gd name="connsiteY9-384" fmla="*/ 2035410 h 2035410"/>
              <a:gd name="connsiteX10-385" fmla="*/ 537279 w 2315670"/>
              <a:gd name="connsiteY10-386" fmla="*/ 1978265 h 2035410"/>
              <a:gd name="connsiteX11-387" fmla="*/ 15693 w 2315670"/>
              <a:gd name="connsiteY11-388" fmla="*/ 1074866 h 2035410"/>
              <a:gd name="connsiteX12-389" fmla="*/ 15684 w 2315670"/>
              <a:gd name="connsiteY12-390" fmla="*/ 960560 h 2035410"/>
              <a:gd name="connsiteX0-391" fmla="*/ 15684 w 2315670"/>
              <a:gd name="connsiteY0-392" fmla="*/ 960560 h 2035410"/>
              <a:gd name="connsiteX1-393" fmla="*/ 537270 w 2315670"/>
              <a:gd name="connsiteY1-394" fmla="*/ 57161 h 2035410"/>
              <a:gd name="connsiteX2-395" fmla="*/ 636258 w 2315670"/>
              <a:gd name="connsiteY2-396" fmla="*/ 0 h 2035410"/>
              <a:gd name="connsiteX3-397" fmla="*/ 1679418 w 2315670"/>
              <a:gd name="connsiteY3-398" fmla="*/ 0 h 2035410"/>
              <a:gd name="connsiteX4-399" fmla="*/ 1778390 w 2315670"/>
              <a:gd name="connsiteY4-400" fmla="*/ 57145 h 2035410"/>
              <a:gd name="connsiteX5-401" fmla="*/ 2299977 w 2315670"/>
              <a:gd name="connsiteY5-402" fmla="*/ 960544 h 2035410"/>
              <a:gd name="connsiteX6-403" fmla="*/ 2299986 w 2315670"/>
              <a:gd name="connsiteY6-404" fmla="*/ 1074850 h 2035410"/>
              <a:gd name="connsiteX7-405" fmla="*/ 1778399 w 2315670"/>
              <a:gd name="connsiteY7-406" fmla="*/ 1978249 h 2035410"/>
              <a:gd name="connsiteX8-407" fmla="*/ 1679411 w 2315670"/>
              <a:gd name="connsiteY8-408" fmla="*/ 2035410 h 2035410"/>
              <a:gd name="connsiteX9-409" fmla="*/ 636251 w 2315670"/>
              <a:gd name="connsiteY9-410" fmla="*/ 2035410 h 2035410"/>
              <a:gd name="connsiteX10-411" fmla="*/ 537279 w 2315670"/>
              <a:gd name="connsiteY10-412" fmla="*/ 1978265 h 2035410"/>
              <a:gd name="connsiteX11-413" fmla="*/ 15693 w 2315670"/>
              <a:gd name="connsiteY11-414" fmla="*/ 1074866 h 2035410"/>
              <a:gd name="connsiteX12-415" fmla="*/ 15684 w 2315670"/>
              <a:gd name="connsiteY12-416" fmla="*/ 960560 h 2035410"/>
              <a:gd name="connsiteX0-417" fmla="*/ 15684 w 2315670"/>
              <a:gd name="connsiteY0-418" fmla="*/ 960560 h 2035410"/>
              <a:gd name="connsiteX1-419" fmla="*/ 537270 w 2315670"/>
              <a:gd name="connsiteY1-420" fmla="*/ 57161 h 2035410"/>
              <a:gd name="connsiteX2-421" fmla="*/ 636258 w 2315670"/>
              <a:gd name="connsiteY2-422" fmla="*/ 0 h 2035410"/>
              <a:gd name="connsiteX3-423" fmla="*/ 1679418 w 2315670"/>
              <a:gd name="connsiteY3-424" fmla="*/ 0 h 2035410"/>
              <a:gd name="connsiteX4-425" fmla="*/ 1778390 w 2315670"/>
              <a:gd name="connsiteY4-426" fmla="*/ 57145 h 2035410"/>
              <a:gd name="connsiteX5-427" fmla="*/ 2299977 w 2315670"/>
              <a:gd name="connsiteY5-428" fmla="*/ 960544 h 2035410"/>
              <a:gd name="connsiteX6-429" fmla="*/ 2299986 w 2315670"/>
              <a:gd name="connsiteY6-430" fmla="*/ 1074850 h 2035410"/>
              <a:gd name="connsiteX7-431" fmla="*/ 1778399 w 2315670"/>
              <a:gd name="connsiteY7-432" fmla="*/ 1978249 h 2035410"/>
              <a:gd name="connsiteX8-433" fmla="*/ 1679411 w 2315670"/>
              <a:gd name="connsiteY8-434" fmla="*/ 2035410 h 2035410"/>
              <a:gd name="connsiteX9-435" fmla="*/ 636251 w 2315670"/>
              <a:gd name="connsiteY9-436" fmla="*/ 2035410 h 2035410"/>
              <a:gd name="connsiteX10-437" fmla="*/ 537279 w 2315670"/>
              <a:gd name="connsiteY10-438" fmla="*/ 1978265 h 2035410"/>
              <a:gd name="connsiteX11-439" fmla="*/ 15693 w 2315670"/>
              <a:gd name="connsiteY11-440" fmla="*/ 1074866 h 2035410"/>
              <a:gd name="connsiteX12-441" fmla="*/ 15684 w 2315670"/>
              <a:gd name="connsiteY12-442" fmla="*/ 960560 h 2035410"/>
              <a:gd name="connsiteX0-443" fmla="*/ 15684 w 2315670"/>
              <a:gd name="connsiteY0-444" fmla="*/ 960560 h 2035410"/>
              <a:gd name="connsiteX1-445" fmla="*/ 537270 w 2315670"/>
              <a:gd name="connsiteY1-446" fmla="*/ 57161 h 2035410"/>
              <a:gd name="connsiteX2-447" fmla="*/ 636258 w 2315670"/>
              <a:gd name="connsiteY2-448" fmla="*/ 0 h 2035410"/>
              <a:gd name="connsiteX3-449" fmla="*/ 1679418 w 2315670"/>
              <a:gd name="connsiteY3-450" fmla="*/ 0 h 2035410"/>
              <a:gd name="connsiteX4-451" fmla="*/ 1778390 w 2315670"/>
              <a:gd name="connsiteY4-452" fmla="*/ 57145 h 2035410"/>
              <a:gd name="connsiteX5-453" fmla="*/ 2299977 w 2315670"/>
              <a:gd name="connsiteY5-454" fmla="*/ 960544 h 2035410"/>
              <a:gd name="connsiteX6-455" fmla="*/ 2299986 w 2315670"/>
              <a:gd name="connsiteY6-456" fmla="*/ 1074850 h 2035410"/>
              <a:gd name="connsiteX7-457" fmla="*/ 1778399 w 2315670"/>
              <a:gd name="connsiteY7-458" fmla="*/ 1978249 h 2035410"/>
              <a:gd name="connsiteX8-459" fmla="*/ 1679411 w 2315670"/>
              <a:gd name="connsiteY8-460" fmla="*/ 2035410 h 2035410"/>
              <a:gd name="connsiteX9-461" fmla="*/ 636251 w 2315670"/>
              <a:gd name="connsiteY9-462" fmla="*/ 2035410 h 2035410"/>
              <a:gd name="connsiteX10-463" fmla="*/ 537279 w 2315670"/>
              <a:gd name="connsiteY10-464" fmla="*/ 1978265 h 2035410"/>
              <a:gd name="connsiteX11-465" fmla="*/ 15693 w 2315670"/>
              <a:gd name="connsiteY11-466" fmla="*/ 1074866 h 2035410"/>
              <a:gd name="connsiteX12-467" fmla="*/ 15684 w 2315670"/>
              <a:gd name="connsiteY12-468" fmla="*/ 960560 h 2035410"/>
              <a:gd name="connsiteX0-469" fmla="*/ 15684 w 2315670"/>
              <a:gd name="connsiteY0-470" fmla="*/ 960560 h 2035410"/>
              <a:gd name="connsiteX1-471" fmla="*/ 537270 w 2315670"/>
              <a:gd name="connsiteY1-472" fmla="*/ 57161 h 2035410"/>
              <a:gd name="connsiteX2-473" fmla="*/ 636258 w 2315670"/>
              <a:gd name="connsiteY2-474" fmla="*/ 0 h 2035410"/>
              <a:gd name="connsiteX3-475" fmla="*/ 1679418 w 2315670"/>
              <a:gd name="connsiteY3-476" fmla="*/ 0 h 2035410"/>
              <a:gd name="connsiteX4-477" fmla="*/ 1778390 w 2315670"/>
              <a:gd name="connsiteY4-478" fmla="*/ 57145 h 2035410"/>
              <a:gd name="connsiteX5-479" fmla="*/ 2299977 w 2315670"/>
              <a:gd name="connsiteY5-480" fmla="*/ 960544 h 2035410"/>
              <a:gd name="connsiteX6-481" fmla="*/ 2299986 w 2315670"/>
              <a:gd name="connsiteY6-482" fmla="*/ 1074850 h 2035410"/>
              <a:gd name="connsiteX7-483" fmla="*/ 1778399 w 2315670"/>
              <a:gd name="connsiteY7-484" fmla="*/ 1978249 h 2035410"/>
              <a:gd name="connsiteX8-485" fmla="*/ 1679411 w 2315670"/>
              <a:gd name="connsiteY8-486" fmla="*/ 2035410 h 2035410"/>
              <a:gd name="connsiteX9-487" fmla="*/ 636251 w 2315670"/>
              <a:gd name="connsiteY9-488" fmla="*/ 2035410 h 2035410"/>
              <a:gd name="connsiteX10-489" fmla="*/ 537279 w 2315670"/>
              <a:gd name="connsiteY10-490" fmla="*/ 1978265 h 2035410"/>
              <a:gd name="connsiteX11-491" fmla="*/ 15693 w 2315670"/>
              <a:gd name="connsiteY11-492" fmla="*/ 1074866 h 2035410"/>
              <a:gd name="connsiteX12-493" fmla="*/ 15684 w 2315670"/>
              <a:gd name="connsiteY12-494" fmla="*/ 960560 h 2035410"/>
              <a:gd name="connsiteX0-495" fmla="*/ 15684 w 2315670"/>
              <a:gd name="connsiteY0-496" fmla="*/ 960560 h 2035410"/>
              <a:gd name="connsiteX1-497" fmla="*/ 537270 w 2315670"/>
              <a:gd name="connsiteY1-498" fmla="*/ 57161 h 2035410"/>
              <a:gd name="connsiteX2-499" fmla="*/ 636258 w 2315670"/>
              <a:gd name="connsiteY2-500" fmla="*/ 0 h 2035410"/>
              <a:gd name="connsiteX3-501" fmla="*/ 1679418 w 2315670"/>
              <a:gd name="connsiteY3-502" fmla="*/ 0 h 2035410"/>
              <a:gd name="connsiteX4-503" fmla="*/ 1778390 w 2315670"/>
              <a:gd name="connsiteY4-504" fmla="*/ 57145 h 2035410"/>
              <a:gd name="connsiteX5-505" fmla="*/ 2299977 w 2315670"/>
              <a:gd name="connsiteY5-506" fmla="*/ 960544 h 2035410"/>
              <a:gd name="connsiteX6-507" fmla="*/ 2299986 w 2315670"/>
              <a:gd name="connsiteY6-508" fmla="*/ 1074850 h 2035410"/>
              <a:gd name="connsiteX7-509" fmla="*/ 1778399 w 2315670"/>
              <a:gd name="connsiteY7-510" fmla="*/ 1978249 h 2035410"/>
              <a:gd name="connsiteX8-511" fmla="*/ 1679411 w 2315670"/>
              <a:gd name="connsiteY8-512" fmla="*/ 2035410 h 2035410"/>
              <a:gd name="connsiteX9-513" fmla="*/ 636251 w 2315670"/>
              <a:gd name="connsiteY9-514" fmla="*/ 2035410 h 2035410"/>
              <a:gd name="connsiteX10-515" fmla="*/ 537279 w 2315670"/>
              <a:gd name="connsiteY10-516" fmla="*/ 1978265 h 2035410"/>
              <a:gd name="connsiteX11-517" fmla="*/ 15693 w 2315670"/>
              <a:gd name="connsiteY11-518" fmla="*/ 1074866 h 2035410"/>
              <a:gd name="connsiteX12-519" fmla="*/ 15684 w 2315670"/>
              <a:gd name="connsiteY12-520" fmla="*/ 960560 h 2035410"/>
              <a:gd name="connsiteX0-521" fmla="*/ 15684 w 2315670"/>
              <a:gd name="connsiteY0-522" fmla="*/ 960560 h 2035410"/>
              <a:gd name="connsiteX1-523" fmla="*/ 537270 w 2315670"/>
              <a:gd name="connsiteY1-524" fmla="*/ 57161 h 2035410"/>
              <a:gd name="connsiteX2-525" fmla="*/ 636258 w 2315670"/>
              <a:gd name="connsiteY2-526" fmla="*/ 0 h 2035410"/>
              <a:gd name="connsiteX3-527" fmla="*/ 1679418 w 2315670"/>
              <a:gd name="connsiteY3-528" fmla="*/ 0 h 2035410"/>
              <a:gd name="connsiteX4-529" fmla="*/ 1778390 w 2315670"/>
              <a:gd name="connsiteY4-530" fmla="*/ 57145 h 2035410"/>
              <a:gd name="connsiteX5-531" fmla="*/ 2299977 w 2315670"/>
              <a:gd name="connsiteY5-532" fmla="*/ 960544 h 2035410"/>
              <a:gd name="connsiteX6-533" fmla="*/ 2299986 w 2315670"/>
              <a:gd name="connsiteY6-534" fmla="*/ 1074850 h 2035410"/>
              <a:gd name="connsiteX7-535" fmla="*/ 1778399 w 2315670"/>
              <a:gd name="connsiteY7-536" fmla="*/ 1978249 h 2035410"/>
              <a:gd name="connsiteX8-537" fmla="*/ 1679411 w 2315670"/>
              <a:gd name="connsiteY8-538" fmla="*/ 2035410 h 2035410"/>
              <a:gd name="connsiteX9-539" fmla="*/ 636251 w 2315670"/>
              <a:gd name="connsiteY9-540" fmla="*/ 2035410 h 2035410"/>
              <a:gd name="connsiteX10-541" fmla="*/ 537279 w 2315670"/>
              <a:gd name="connsiteY10-542" fmla="*/ 1978265 h 2035410"/>
              <a:gd name="connsiteX11-543" fmla="*/ 15693 w 2315670"/>
              <a:gd name="connsiteY11-544" fmla="*/ 1074866 h 2035410"/>
              <a:gd name="connsiteX12-545" fmla="*/ 15684 w 2315670"/>
              <a:gd name="connsiteY12-546" fmla="*/ 960560 h 2035410"/>
              <a:gd name="connsiteX0-547" fmla="*/ 15684 w 2315670"/>
              <a:gd name="connsiteY0-548" fmla="*/ 960560 h 2035410"/>
              <a:gd name="connsiteX1-549" fmla="*/ 537270 w 2315670"/>
              <a:gd name="connsiteY1-550" fmla="*/ 57161 h 2035410"/>
              <a:gd name="connsiteX2-551" fmla="*/ 636258 w 2315670"/>
              <a:gd name="connsiteY2-552" fmla="*/ 0 h 2035410"/>
              <a:gd name="connsiteX3-553" fmla="*/ 1679418 w 2315670"/>
              <a:gd name="connsiteY3-554" fmla="*/ 0 h 2035410"/>
              <a:gd name="connsiteX4-555" fmla="*/ 1778390 w 2315670"/>
              <a:gd name="connsiteY4-556" fmla="*/ 57145 h 2035410"/>
              <a:gd name="connsiteX5-557" fmla="*/ 2299977 w 2315670"/>
              <a:gd name="connsiteY5-558" fmla="*/ 960544 h 2035410"/>
              <a:gd name="connsiteX6-559" fmla="*/ 2299986 w 2315670"/>
              <a:gd name="connsiteY6-560" fmla="*/ 1074850 h 2035410"/>
              <a:gd name="connsiteX7-561" fmla="*/ 1778399 w 2315670"/>
              <a:gd name="connsiteY7-562" fmla="*/ 1978249 h 2035410"/>
              <a:gd name="connsiteX8-563" fmla="*/ 1679411 w 2315670"/>
              <a:gd name="connsiteY8-564" fmla="*/ 2035410 h 2035410"/>
              <a:gd name="connsiteX9-565" fmla="*/ 636251 w 2315670"/>
              <a:gd name="connsiteY9-566" fmla="*/ 2035410 h 2035410"/>
              <a:gd name="connsiteX10-567" fmla="*/ 537279 w 2315670"/>
              <a:gd name="connsiteY10-568" fmla="*/ 1978265 h 2035410"/>
              <a:gd name="connsiteX11-569" fmla="*/ 15693 w 2315670"/>
              <a:gd name="connsiteY11-570" fmla="*/ 1074866 h 2035410"/>
              <a:gd name="connsiteX12-571" fmla="*/ 15684 w 2315670"/>
              <a:gd name="connsiteY12-572" fmla="*/ 960560 h 203541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Lst>
            <a:rect l="l" t="t" r="r" b="b"/>
            <a:pathLst>
              <a:path w="2315670" h="2035410">
                <a:moveTo>
                  <a:pt x="15684" y="960560"/>
                </a:moveTo>
                <a:cubicBezTo>
                  <a:pt x="36600" y="924331"/>
                  <a:pt x="516354" y="93390"/>
                  <a:pt x="537270" y="57161"/>
                </a:cubicBezTo>
                <a:cubicBezTo>
                  <a:pt x="558188" y="20932"/>
                  <a:pt x="594425" y="0"/>
                  <a:pt x="636258" y="0"/>
                </a:cubicBezTo>
                <a:cubicBezTo>
                  <a:pt x="678092" y="0"/>
                  <a:pt x="1637585" y="0"/>
                  <a:pt x="1679418" y="0"/>
                </a:cubicBezTo>
                <a:cubicBezTo>
                  <a:pt x="1721252" y="0"/>
                  <a:pt x="1757474" y="20916"/>
                  <a:pt x="1778390" y="57145"/>
                </a:cubicBezTo>
                <a:cubicBezTo>
                  <a:pt x="1799308" y="93374"/>
                  <a:pt x="2279060" y="924315"/>
                  <a:pt x="2299977" y="960544"/>
                </a:cubicBezTo>
                <a:cubicBezTo>
                  <a:pt x="2320895" y="996772"/>
                  <a:pt x="2320904" y="1038621"/>
                  <a:pt x="2299986" y="1074850"/>
                </a:cubicBezTo>
                <a:cubicBezTo>
                  <a:pt x="2279070" y="1111079"/>
                  <a:pt x="1799318" y="1942020"/>
                  <a:pt x="1778399" y="1978249"/>
                </a:cubicBezTo>
                <a:cubicBezTo>
                  <a:pt x="1757483" y="2014478"/>
                  <a:pt x="1721246" y="2035410"/>
                  <a:pt x="1679411" y="2035410"/>
                </a:cubicBezTo>
                <a:cubicBezTo>
                  <a:pt x="1637579" y="2035410"/>
                  <a:pt x="678086" y="2035410"/>
                  <a:pt x="636251" y="2035410"/>
                </a:cubicBezTo>
                <a:cubicBezTo>
                  <a:pt x="594419" y="2035410"/>
                  <a:pt x="558197" y="2014494"/>
                  <a:pt x="537279" y="1978265"/>
                </a:cubicBezTo>
                <a:cubicBezTo>
                  <a:pt x="516363" y="1942036"/>
                  <a:pt x="36610" y="1111095"/>
                  <a:pt x="15693" y="1074866"/>
                </a:cubicBezTo>
                <a:cubicBezTo>
                  <a:pt x="-5223" y="1038637"/>
                  <a:pt x="-5234" y="996789"/>
                  <a:pt x="15684" y="960560"/>
                </a:cubicBezTo>
                <a:close/>
              </a:path>
            </a:pathLst>
          </a:custGeom>
          <a:noFill/>
          <a:ln w="25400">
            <a:solidFill>
              <a:schemeClr val="accent1"/>
            </a:solidFill>
          </a:ln>
          <a:effectLst/>
        </p:spPr>
        <p:style>
          <a:lnRef idx="2">
            <a:schemeClr val="accent1">
              <a:lumMod val="75000"/>
            </a:schemeClr>
          </a:lnRef>
          <a:fillRef idx="1">
            <a:schemeClr val="accent1"/>
          </a:fillRef>
          <a:effectRef idx="0">
            <a:srgbClr val="FFFFFF"/>
          </a:effectRef>
          <a:fontRef idx="minor">
            <a:schemeClr val="lt1"/>
          </a:fontRef>
        </p:style>
        <p:txBody>
          <a:bodyPr wrap="square" lIns="697184" tIns="695691" rIns="697184" bIns="695691" anchor="ctr" anchorCtr="1"/>
          <a:lstStyle/>
          <a:p>
            <a:pPr marL="0" algn="ctr" rtl="0" eaLnBrk="1" hangingPunct="1">
              <a:spcBef>
                <a:spcPts val="0"/>
              </a:spcBef>
              <a:spcAft>
                <a:spcPts val="0"/>
              </a:spcAft>
            </a:pPr>
            <a:r>
              <a:rPr lang="en-GB" sz="2000" b="1">
                <a:solidFill>
                  <a:schemeClr val="tx1"/>
                </a:solidFill>
                <a:latin typeface="Times New Roman Regular" panose="02020503050405090304" charset="0"/>
                <a:ea typeface="Times New Roman" panose="02020503050405090304"/>
                <a:cs typeface="Times New Roman Regular" panose="02020503050405090304" charset="0"/>
                <a:sym typeface="+mn-ea"/>
              </a:rPr>
              <a:t>Technological Innovation:</a:t>
            </a:r>
            <a:endParaRPr lang="en-GB" sz="2000" b="1" kern="1200" dirty="0">
              <a:solidFill>
                <a:schemeClr val="tx1"/>
              </a:solidFill>
              <a:effectLst/>
              <a:latin typeface="Times New Roman Regular" panose="02020503050405090304" charset="0"/>
              <a:ea typeface="Times New Roman" panose="02020503050405090304"/>
              <a:cs typeface="Times New Roman Regular" panose="02020503050405090304" charset="0"/>
              <a:sym typeface="+mn-ea"/>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429895" y="355600"/>
            <a:ext cx="11287125" cy="583565"/>
          </a:xfrm>
          <a:prstGeom prst="rect">
            <a:avLst/>
          </a:prstGeom>
        </p:spPr>
        <p:txBody>
          <a:bodyPr wrap="square">
            <a:spAutoFit/>
          </a:bodyPr>
          <a:lstStyle/>
          <a:p>
            <a:pPr defTabSz="457200"/>
            <a:r>
              <a:rPr lang="en-GB" sz="3200" b="1">
                <a:latin typeface="Times New Roman Regular" panose="02020503050405090304" charset="0"/>
                <a:ea typeface="Times New Roman" panose="02020503050405090304"/>
                <a:cs typeface="Times New Roman Regular" panose="02020503050405090304" charset="0"/>
              </a:rPr>
              <a:t>Technology: Critical Limitations, Ethics and Digital Exclusion</a:t>
            </a:r>
          </a:p>
        </p:txBody>
      </p:sp>
      <p:graphicFrame>
        <p:nvGraphicFramePr>
          <p:cNvPr id="3" name="Table 2"/>
          <p:cNvGraphicFramePr/>
          <p:nvPr/>
        </p:nvGraphicFramePr>
        <p:xfrm>
          <a:off x="429895" y="1431925"/>
          <a:ext cx="10485120" cy="2194560"/>
        </p:xfrm>
        <a:graphic>
          <a:graphicData uri="http://schemas.openxmlformats.org/drawingml/2006/table">
            <a:tbl>
              <a:tblPr>
                <a:tableStyleId>{08FB837D-C827-4EFA-A057-4D05807E0F7C}</a:tableStyleId>
              </a:tblPr>
              <a:tblGrid>
                <a:gridCol w="2390140">
                  <a:extLst>
                    <a:ext uri="{9D8B030D-6E8A-4147-A177-3AD203B41FA5}">
                      <a16:colId xmlns:a16="http://schemas.microsoft.com/office/drawing/2014/main" val="20000"/>
                    </a:ext>
                  </a:extLst>
                </a:gridCol>
                <a:gridCol w="8094980">
                  <a:extLst>
                    <a:ext uri="{9D8B030D-6E8A-4147-A177-3AD203B41FA5}">
                      <a16:colId xmlns:a16="http://schemas.microsoft.com/office/drawing/2014/main" val="20001"/>
                    </a:ext>
                  </a:extLst>
                </a:gridCol>
              </a:tblGrid>
              <a:tr h="0">
                <a:tc>
                  <a:txBody>
                    <a:bodyPr/>
                    <a:lstStyle/>
                    <a:p>
                      <a:pPr marL="0" indent="0" algn="ctr">
                        <a:lnSpc>
                          <a:spcPct val="150000"/>
                        </a:lnSpc>
                        <a:spcBef>
                          <a:spcPct val="0"/>
                        </a:spcBef>
                        <a:spcAft>
                          <a:spcPct val="0"/>
                        </a:spcAft>
                      </a:pPr>
                      <a:r>
                        <a:rPr sz="2000">
                          <a:latin typeface="Times New Roman Regular" panose="02020503050405090304" charset="0"/>
                          <a:cs typeface="Times New Roman Regular" panose="02020503050405090304" charset="0"/>
                        </a:rPr>
                        <a:t>Digital exclusion</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gn="ctr">
                        <a:lnSpc>
                          <a:spcPct val="150000"/>
                        </a:lnSpc>
                        <a:spcBef>
                          <a:spcPct val="0"/>
                        </a:spcBef>
                        <a:spcAft>
                          <a:spcPct val="0"/>
                        </a:spcAft>
                      </a:pPr>
                      <a:r>
                        <a:rPr sz="2000">
                          <a:latin typeface="Times New Roman Regular" panose="02020503050405090304" charset="0"/>
                          <a:cs typeface="Times New Roman Regular" panose="02020503050405090304" charset="0"/>
                        </a:rPr>
                        <a:t>Skills, affordability, connectivity, accessibility and confidence.</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0"/>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Ethics</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Privacy, surveillance, consent, autonomy, dignity and data security.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1"/>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Implementation</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Cost, training, reliability, maintenance and interoperability.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2"/>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Benefit–risk tension</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Remote monitoring may increase surveillance; safety may reduce privacy; digital access may create exclusion; automation may reduce human contact (Felber et al., 2023).</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3"/>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Critical judgement</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Technology can empower one person while disempowering another.</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4"/>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Requirement</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Match technology to capability, preference, context and meaningful human support.</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5"/>
                  </a:ext>
                </a:extLst>
              </a:tr>
              <a:tr h="0">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Safeguard</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tc>
                  <a:txBody>
                    <a:bodyPr/>
                    <a:lstStyle/>
                    <a:p>
                      <a:pPr marL="0" indent="0">
                        <a:lnSpc>
                          <a:spcPct val="150000"/>
                        </a:lnSpc>
                        <a:spcBef>
                          <a:spcPct val="0"/>
                        </a:spcBef>
                        <a:spcAft>
                          <a:spcPct val="0"/>
                        </a:spcAft>
                      </a:pPr>
                      <a:r>
                        <a:rPr sz="2000">
                          <a:latin typeface="Times New Roman Regular" panose="02020503050405090304" charset="0"/>
                          <a:cs typeface="Times New Roman Regular" panose="02020503050405090304" charset="0"/>
                        </a:rPr>
                        <a:t>Retain non-digital alternatives and human oversight appropriately.</a:t>
                      </a:r>
                    </a:p>
                  </a:txBody>
                  <a:tcPr marL="68580" marR="68580" marT="0" marB="0">
                    <a:lnL w="28575" cap="flat" cmpd="sng" algn="ctr">
                      <a:solidFill>
                        <a:schemeClr val="tx1"/>
                      </a:solidFill>
                      <a:prstDash val="solid"/>
                      <a:miter lim="800000"/>
                    </a:lnL>
                    <a:lnR w="28575" cap="flat" cmpd="sng" algn="ctr">
                      <a:solidFill>
                        <a:schemeClr val="tx1"/>
                      </a:solidFill>
                      <a:prstDash val="solid"/>
                      <a:miter lim="800000"/>
                    </a:lnR>
                    <a:lnT w="28575" cap="flat" cmpd="sng" algn="ctr">
                      <a:solidFill>
                        <a:schemeClr val="tx1"/>
                      </a:solidFill>
                      <a:prstDash val="solid"/>
                      <a:miter lim="800000"/>
                    </a:lnT>
                    <a:lnB w="28575" cap="flat" cmpd="sng" algn="ctr">
                      <a:solidFill>
                        <a:schemeClr val="tx1"/>
                      </a:solidFill>
                      <a:prstDash val="solid"/>
                      <a:miter lim="800000"/>
                    </a:lnB>
                  </a:tcPr>
                </a:tc>
                <a:extLst>
                  <a:ext uri="{0D108BD9-81ED-4DB2-BD59-A6C34878D82A}">
                    <a16:rowId xmlns:a16="http://schemas.microsoft.com/office/drawing/2014/main" val="10006"/>
                  </a:ext>
                </a:extLst>
              </a:tr>
            </a:tbl>
          </a:graphicData>
        </a:graphic>
      </p:graphicFrame>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802005" y="414020"/>
            <a:ext cx="10384790" cy="829945"/>
          </a:xfrm>
          <a:prstGeom prst="rect">
            <a:avLst/>
          </a:prstGeom>
        </p:spPr>
        <p:txBody>
          <a:bodyPr wrap="square">
            <a:spAutoFit/>
          </a:bodyPr>
          <a:lstStyle/>
          <a:p>
            <a:pPr marL="0" indent="0" defTabSz="457200">
              <a:lnSpc>
                <a:spcPct val="150000"/>
              </a:lnSpc>
              <a:spcBef>
                <a:spcPct val="0"/>
              </a:spcBef>
              <a:spcAft>
                <a:spcPct val="0"/>
              </a:spcAft>
            </a:pPr>
            <a:r>
              <a:rPr lang="en-GB" sz="3200" b="1">
                <a:latin typeface="Times New Roman Bold" panose="02020503050405090304" charset="0"/>
                <a:ea typeface="Times New Roman" panose="02020503050405090304"/>
                <a:cs typeface="Times New Roman Bold" panose="02020503050405090304" charset="0"/>
              </a:rPr>
              <a:t>Case Study 1: Applying Theory and Policy to Practice</a:t>
            </a:r>
          </a:p>
        </p:txBody>
      </p:sp>
      <p:sp>
        <p:nvSpPr>
          <p:cNvPr id="3" name="Text Box 2"/>
          <p:cNvSpPr txBox="1"/>
          <p:nvPr/>
        </p:nvSpPr>
        <p:spPr>
          <a:xfrm>
            <a:off x="389890" y="1443990"/>
            <a:ext cx="8925560" cy="5169535"/>
          </a:xfrm>
          <a:prstGeom prst="rect">
            <a:avLst/>
          </a:prstGeom>
        </p:spPr>
        <p:txBody>
          <a:bodyPr wrap="square">
            <a:spAutoFit/>
          </a:bodyPr>
          <a:lstStyle/>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UK case: Dementia Reablement Service</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co-created through a Living Lab (Smith et al., 2022).</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Problem</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supporting people with dementia to improve quality of life.</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Intervention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collaborative, user-centred reablement.</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Theory</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Activity supports participation; Continuity values identity and familiar routines.</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Policy link</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empowerment, choice and person-centred support.</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Outcome</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positive quality-of-life impact reported.</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Limitation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case-specific evidence limits generalisation.</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Lesson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co-design strengthens relevance and empowerment collaboratively and sustainably.</a:t>
            </a:r>
          </a:p>
        </p:txBody>
      </p:sp>
      <p:pic>
        <p:nvPicPr>
          <p:cNvPr id="4" name="Picture 3"/>
          <p:cNvPicPr/>
          <p:nvPr/>
        </p:nvPicPr>
        <p:blipFill>
          <a:blip r:embed="rId4"/>
          <a:stretch>
            <a:fillRect/>
          </a:stretch>
        </p:blipFill>
        <p:spPr>
          <a:xfrm>
            <a:off x="8957945" y="2878455"/>
            <a:ext cx="3089275" cy="2607310"/>
          </a:xfrm>
          <a:prstGeom prst="rect">
            <a:avLst/>
          </a:prstGeom>
        </p:spPr>
      </p:pic>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814705" y="325120"/>
            <a:ext cx="10804525" cy="737235"/>
          </a:xfrm>
          <a:prstGeom prst="rect">
            <a:avLst/>
          </a:prstGeom>
        </p:spPr>
        <p:txBody>
          <a:bodyPr wrap="square">
            <a:spAutoFit/>
          </a:bodyPr>
          <a:lstStyle/>
          <a:p>
            <a:pPr marL="0" indent="0" defTabSz="457200">
              <a:lnSpc>
                <a:spcPct val="150000"/>
              </a:lnSpc>
              <a:spcBef>
                <a:spcPct val="0"/>
              </a:spcBef>
              <a:spcAft>
                <a:spcPct val="0"/>
              </a:spcAft>
            </a:pPr>
            <a:r>
              <a:rPr lang="en-GB" sz="2800" b="1">
                <a:latin typeface="Times New Roman Bold" panose="02020503050405090304" charset="0"/>
                <a:ea typeface="Times New Roman" panose="02020503050405090304"/>
                <a:cs typeface="Times New Roman Bold" panose="02020503050405090304" charset="0"/>
              </a:rPr>
              <a:t>Case Study 2: International/Innovative Model Transferability</a:t>
            </a:r>
          </a:p>
        </p:txBody>
      </p:sp>
      <p:sp>
        <p:nvSpPr>
          <p:cNvPr id="3" name="Text Box 2"/>
          <p:cNvSpPr txBox="1"/>
          <p:nvPr/>
        </p:nvSpPr>
        <p:spPr>
          <a:xfrm>
            <a:off x="400050" y="1280160"/>
            <a:ext cx="8957310" cy="4707890"/>
          </a:xfrm>
          <a:prstGeom prst="rect">
            <a:avLst/>
          </a:prstGeom>
        </p:spPr>
        <p:txBody>
          <a:bodyPr wrap="square">
            <a:spAutoFit/>
          </a:bodyPr>
          <a:lstStyle/>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International case: De Hogeweyk, Netherlands</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Model</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dementia care designed as a familiar village environment </a:t>
            </a:r>
            <a:r>
              <a:rPr lang="en-IN" sz="2000">
                <a:solidFill>
                  <a:srgbClr val="000000"/>
                </a:solidFill>
                <a:latin typeface="Times New Roman Regular" panose="02020503050405090304" charset="0"/>
                <a:ea typeface="Times New Roman" panose="02020503050405090304"/>
                <a:cs typeface="Times New Roman Regular" panose="02020503050405090304" charset="0"/>
              </a:rPr>
              <a:t>(Pozo Menéndez and Higueras García, 2022)</a:t>
            </a:r>
            <a:r>
              <a:rPr lang="en-GB" sz="2000">
                <a:latin typeface="Times New Roman Regular" panose="02020503050405090304" charset="0"/>
                <a:ea typeface="Times New Roman" panose="02020503050405090304"/>
                <a:cs typeface="Times New Roman Regular" panose="02020503050405090304" charset="0"/>
              </a:rPr>
              <a:t>.</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Approach</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small homes, shared amenities, activity and social participation.</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Potential value</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supports normalisation, identity and meaningful engagement.</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Transferability test</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culture, funding, workforce, infrastructure, regulation and population.</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Critical judgement</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the UK should adapt principles, not copy structures.</a:t>
            </a:r>
          </a:p>
          <a:p>
            <a:pPr marL="285750" indent="-285750" defTabSz="457200">
              <a:lnSpc>
                <a:spcPct val="150000"/>
              </a:lnSpc>
              <a:spcBef>
                <a:spcPct val="0"/>
              </a:spcBef>
              <a:spcAft>
                <a:spcPct val="0"/>
              </a:spcAft>
              <a:buFont typeface="Arial" panose="020B0604020202090204" pitchFamily="34" charset="0"/>
              <a:buChar char="•"/>
              <a:tabLst>
                <a:tab pos="457200" algn="l"/>
              </a:tabLst>
            </a:pPr>
            <a:r>
              <a:rPr lang="en-GB" sz="2000">
                <a:latin typeface="Times New Roman Regular" panose="02020503050405090304" charset="0"/>
                <a:ea typeface="Times New Roman" panose="02020503050405090304"/>
                <a:cs typeface="Times New Roman Regular" panose="02020503050405090304" charset="0"/>
              </a:rPr>
              <a:t>Learning</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environment can support autonomy, but outcomes depend on implementation and context carefully, realistically and sustainably.</a:t>
            </a:r>
          </a:p>
        </p:txBody>
      </p:sp>
      <p:pic>
        <p:nvPicPr>
          <p:cNvPr id="4" name="Picture 3"/>
          <p:cNvPicPr/>
          <p:nvPr/>
        </p:nvPicPr>
        <p:blipFill>
          <a:blip r:embed="rId4"/>
          <a:stretch>
            <a:fillRect/>
          </a:stretch>
        </p:blipFill>
        <p:spPr>
          <a:xfrm>
            <a:off x="8995410" y="2533650"/>
            <a:ext cx="2623820" cy="2967355"/>
          </a:xfrm>
          <a:prstGeom prst="rect">
            <a:avLst/>
          </a:prstGeom>
        </p:spPr>
      </p:pic>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517525" y="315595"/>
            <a:ext cx="11161395" cy="721995"/>
          </a:xfrm>
          <a:prstGeom prst="rect">
            <a:avLst/>
          </a:prstGeom>
        </p:spPr>
        <p:txBody>
          <a:bodyPr wrap="square">
            <a:noAutofit/>
          </a:bodyPr>
          <a:lstStyle/>
          <a:p>
            <a:pPr marL="0" indent="0" defTabSz="457200">
              <a:lnSpc>
                <a:spcPct val="150000"/>
              </a:lnSpc>
              <a:spcBef>
                <a:spcPct val="0"/>
              </a:spcBef>
              <a:spcAft>
                <a:spcPct val="0"/>
              </a:spcAft>
            </a:pPr>
            <a:r>
              <a:rPr lang="en-GB" sz="2800" b="1">
                <a:latin typeface="Times New Roman Regular" panose="02020503050405090304" charset="0"/>
                <a:ea typeface="Times New Roman" panose="02020503050405090304"/>
                <a:cs typeface="Times New Roman Regular" panose="02020503050405090304" charset="0"/>
              </a:rPr>
              <a:t>What Does the Evidence Tell Us?</a:t>
            </a:r>
          </a:p>
        </p:txBody>
      </p:sp>
      <p:graphicFrame>
        <p:nvGraphicFramePr>
          <p:cNvPr id="3" name="Table 2"/>
          <p:cNvGraphicFramePr/>
          <p:nvPr/>
        </p:nvGraphicFramePr>
        <p:xfrm>
          <a:off x="517525" y="1371600"/>
          <a:ext cx="11162030" cy="4572000"/>
        </p:xfrm>
        <a:graphic>
          <a:graphicData uri="http://schemas.openxmlformats.org/drawingml/2006/table">
            <a:tbl>
              <a:tblPr/>
              <a:tblGrid>
                <a:gridCol w="1749425">
                  <a:extLst>
                    <a:ext uri="{9D8B030D-6E8A-4147-A177-3AD203B41FA5}">
                      <a16:colId xmlns:a16="http://schemas.microsoft.com/office/drawing/2014/main" val="20000"/>
                    </a:ext>
                  </a:extLst>
                </a:gridCol>
                <a:gridCol w="9412605">
                  <a:extLst>
                    <a:ext uri="{9D8B030D-6E8A-4147-A177-3AD203B41FA5}">
                      <a16:colId xmlns:a16="http://schemas.microsoft.com/office/drawing/2014/main" val="20001"/>
                    </a:ext>
                  </a:extLst>
                </a:gridCol>
              </a:tblGrid>
              <a:tr h="0">
                <a:tc>
                  <a:txBody>
                    <a:bodyPr/>
                    <a:lstStyle/>
                    <a:p>
                      <a:pPr marL="0" indent="0" algn="ctr">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Needs</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gn="ctr">
                        <a:lnSpc>
                          <a:spcPct val="150000"/>
                        </a:lnSpc>
                        <a:spcBef>
                          <a:spcPct val="0"/>
                        </a:spcBef>
                        <a:spcAft>
                          <a:spcPct val="0"/>
                        </a:spcAft>
                      </a:pPr>
                      <a:r>
                        <a:rPr sz="2000" b="1">
                          <a:latin typeface="Times New Roman Regular" panose="02020503050405090304" charset="0"/>
                          <a:ea typeface="Calibri"/>
                          <a:cs typeface="Times New Roman Regular" panose="02020503050405090304" charset="0"/>
                        </a:rPr>
                        <a:t>Physical, psychological, social and functional.</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0"/>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Care</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Home, community and residential support.</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1"/>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Theory</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Activity, continuity and life-course perspectives challenge deficit assumptions.</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2"/>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Policy</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Wellbeing, equality, rights and integrated care.</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3"/>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Technology</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Can increase safety and independence, but may create exclusion and ethical risks.</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4"/>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Synthesis</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Strongest care combines person-centred support, meaningful choice, functional enablement, participation, rights and technology.</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5"/>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Core principle</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Empowerment is an outcome, not simply service provision.</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6"/>
                  </a:ext>
                </a:extLst>
              </a:tr>
              <a:tr h="0">
                <a:tc>
                  <a:txBody>
                    <a:bodyPr/>
                    <a:lstStyle/>
                    <a:p>
                      <a:pPr marL="0" indent="0">
                        <a:lnSpc>
                          <a:spcPct val="150000"/>
                        </a:lnSpc>
                        <a:spcBef>
                          <a:spcPct val="0"/>
                        </a:spcBef>
                        <a:spcAft>
                          <a:spcPct val="0"/>
                        </a:spcAft>
                      </a:pPr>
                      <a:r>
                        <a:rPr sz="2000">
                          <a:latin typeface="Times New Roman Regular" panose="02020503050405090304" charset="0"/>
                          <a:ea typeface="Times New Roman" panose="02020503050405090304"/>
                          <a:cs typeface="Times New Roman Regular" panose="02020503050405090304" charset="0"/>
                        </a:rPr>
                        <a:t>Therefore</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tc>
                  <a:txBody>
                    <a:bodyPr/>
                    <a:lstStyle/>
                    <a:p>
                      <a:pPr marL="0" indent="0">
                        <a:lnSpc>
                          <a:spcPct val="150000"/>
                        </a:lnSpc>
                        <a:spcBef>
                          <a:spcPct val="0"/>
                        </a:spcBef>
                        <a:spcAft>
                          <a:spcPct val="0"/>
                        </a:spcAft>
                      </a:pPr>
                      <a:r>
                        <a:rPr sz="2000">
                          <a:latin typeface="Times New Roman Regular" panose="02020503050405090304" charset="0"/>
                          <a:ea typeface="Calibri"/>
                          <a:cs typeface="Times New Roman Regular" panose="02020503050405090304" charset="0"/>
                        </a:rPr>
                        <a:t>Empowerment must remain person-defined and measurable.</a:t>
                      </a:r>
                    </a:p>
                  </a:txBody>
                  <a:tcPr marL="68580" marR="68580" marT="0" marB="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solidFill>
                      <a:srgbClr val="00B0F0"/>
                    </a:solidFill>
                  </a:tcPr>
                </a:tc>
                <a:extLst>
                  <a:ext uri="{0D108BD9-81ED-4DB2-BD59-A6C34878D82A}">
                    <a16:rowId xmlns:a16="http://schemas.microsoft.com/office/drawing/2014/main" val="10007"/>
                  </a:ext>
                </a:extLst>
              </a:tr>
            </a:tbl>
          </a:graphicData>
        </a:graphic>
      </p:graphicFrame>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864235" y="296545"/>
            <a:ext cx="10462895" cy="829945"/>
          </a:xfrm>
          <a:prstGeom prst="rect">
            <a:avLst/>
          </a:prstGeom>
        </p:spPr>
        <p:txBody>
          <a:bodyPr wrap="square">
            <a:spAutoFit/>
          </a:bodyPr>
          <a:lstStyle/>
          <a:p>
            <a:pPr marL="0" indent="0" defTabSz="457200">
              <a:lnSpc>
                <a:spcPct val="150000"/>
              </a:lnSpc>
              <a:spcBef>
                <a:spcPct val="0"/>
              </a:spcBef>
              <a:spcAft>
                <a:spcPct val="0"/>
              </a:spcAft>
            </a:pPr>
            <a:r>
              <a:rPr lang="en-GB" sz="3200" b="1">
                <a:solidFill>
                  <a:schemeClr val="tx1"/>
                </a:solidFill>
                <a:latin typeface="Times New Roman Bold" panose="02020503050405090304" charset="0"/>
                <a:ea typeface="Times New Roman" panose="02020503050405090304"/>
                <a:cs typeface="Times New Roman Bold" panose="02020503050405090304" charset="0"/>
              </a:rPr>
              <a:t>Recommendations: From Evidence to Action</a:t>
            </a:r>
          </a:p>
        </p:txBody>
      </p:sp>
      <p:cxnSp>
        <p:nvCxnSpPr>
          <p:cNvPr id="194" name="直接连接符 1"/>
          <p:cNvCxnSpPr/>
          <p:nvPr>
            <p:custDataLst>
              <p:tags r:id="rId2"/>
            </p:custDataLst>
          </p:nvPr>
        </p:nvCxnSpPr>
        <p:spPr>
          <a:xfrm>
            <a:off x="911659" y="2168513"/>
            <a:ext cx="0" cy="266917"/>
          </a:xfrm>
          <a:prstGeom prst="line">
            <a:avLst/>
          </a:prstGeom>
          <a:ln w="19050">
            <a:solidFill>
              <a:schemeClr val="tx1">
                <a:lumMod val="40000"/>
                <a:lumOff val="60000"/>
                <a:alpha val="20000"/>
              </a:schemeClr>
            </a:solidFill>
          </a:ln>
        </p:spPr>
        <p:style>
          <a:lnRef idx="1">
            <a:schemeClr val="accent1"/>
          </a:lnRef>
          <a:fillRef idx="0">
            <a:schemeClr val="accent1"/>
          </a:fillRef>
          <a:effectRef idx="0">
            <a:schemeClr val="accent1"/>
          </a:effectRef>
          <a:fontRef idx="minor">
            <a:schemeClr val="tx1"/>
          </a:fontRef>
        </p:style>
      </p:cxnSp>
      <p:sp>
        <p:nvSpPr>
          <p:cNvPr id="195" name="序号"/>
          <p:cNvSpPr/>
          <p:nvPr>
            <p:custDataLst>
              <p:tags r:id="rId3"/>
            </p:custDataLst>
          </p:nvPr>
        </p:nvSpPr>
        <p:spPr>
          <a:xfrm>
            <a:off x="627027" y="1599923"/>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dirty="0">
                <a:solidFill>
                  <a:schemeClr val="tx1"/>
                </a:solidFill>
                <a:latin typeface="Times New Roman" panose="02020503050405090304" charset="0"/>
                <a:cs typeface="Times New Roman" panose="02020503050405090304" charset="0"/>
                <a:sym typeface="+mn-lt"/>
              </a:rPr>
              <a:t>1</a:t>
            </a:r>
          </a:p>
        </p:txBody>
      </p:sp>
      <p:sp>
        <p:nvSpPr>
          <p:cNvPr id="196" name="圆角矩形 9"/>
          <p:cNvSpPr/>
          <p:nvPr>
            <p:custDataLst>
              <p:tags r:id="rId4"/>
            </p:custDataLst>
          </p:nvPr>
        </p:nvSpPr>
        <p:spPr>
          <a:xfrm>
            <a:off x="1315392" y="1525904"/>
            <a:ext cx="10094007" cy="749598"/>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tx1"/>
              </a:solidFill>
              <a:latin typeface="Times New Roman" panose="02020503050405090304" charset="0"/>
              <a:cs typeface="Times New Roman" panose="02020503050405090304" charset="0"/>
              <a:sym typeface="+mn-lt"/>
            </a:endParaRPr>
          </a:p>
        </p:txBody>
      </p:sp>
      <p:sp>
        <p:nvSpPr>
          <p:cNvPr id="197" name="圆角矩形 71"/>
          <p:cNvSpPr/>
          <p:nvPr>
            <p:custDataLst>
              <p:tags r:id="rId5"/>
            </p:custDataLst>
          </p:nvPr>
        </p:nvSpPr>
        <p:spPr>
          <a:xfrm flipH="1">
            <a:off x="1501140" y="1526540"/>
            <a:ext cx="2108835" cy="626110"/>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dirty="0">
                <a:solidFill>
                  <a:schemeClr val="tx1"/>
                </a:solidFill>
                <a:latin typeface="Times New Roman" panose="02020503050405090304" charset="0"/>
                <a:cs typeface="Times New Roman" panose="02020503050405090304" charset="0"/>
                <a:sym typeface="+mn-ea"/>
              </a:rPr>
              <a:t>Personalised continuity:</a:t>
            </a:r>
          </a:p>
        </p:txBody>
      </p:sp>
      <p:sp>
        <p:nvSpPr>
          <p:cNvPr id="198" name="矩形 30"/>
          <p:cNvSpPr/>
          <p:nvPr>
            <p:custDataLst>
              <p:tags r:id="rId6"/>
            </p:custDataLst>
          </p:nvPr>
        </p:nvSpPr>
        <p:spPr>
          <a:xfrm>
            <a:off x="3834765" y="1587500"/>
            <a:ext cx="7269480" cy="626745"/>
          </a:xfrm>
          <a:prstGeom prst="rect">
            <a:avLst/>
          </a:prstGeom>
          <a:noFill/>
        </p:spPr>
        <p:txBody>
          <a:bodyPr wrap="square" lIns="0" tIns="0" rIns="0" bIns="0" rtlCol="0" anchor="ctr" anchorCtr="0"/>
          <a:lstStyle/>
          <a:p>
            <a:pPr>
              <a:lnSpc>
                <a:spcPct val="150000"/>
              </a:lnSpc>
              <a:spcBef>
                <a:spcPct val="0"/>
              </a:spcBef>
              <a:spcAft>
                <a:spcPct val="0"/>
              </a:spcAft>
            </a:pPr>
            <a:r>
              <a:rPr lang="en-US" dirty="0">
                <a:solidFill>
                  <a:schemeClr val="tx1"/>
                </a:solidFill>
                <a:latin typeface="Times New Roman" panose="02020503050405090304" charset="0"/>
                <a:cs typeface="Times New Roman" panose="02020503050405090304" charset="0"/>
                <a:sym typeface="+mn-ea"/>
              </a:rPr>
              <a:t> Strengthen consistent, relationship-based care and individual choice (Dyer et al., 2022).</a:t>
            </a:r>
          </a:p>
        </p:txBody>
      </p:sp>
      <p:sp>
        <p:nvSpPr>
          <p:cNvPr id="199" name="序号"/>
          <p:cNvSpPr/>
          <p:nvPr>
            <p:custDataLst>
              <p:tags r:id="rId7"/>
            </p:custDataLst>
          </p:nvPr>
        </p:nvSpPr>
        <p:spPr>
          <a:xfrm>
            <a:off x="627027" y="2435650"/>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dirty="0">
                <a:solidFill>
                  <a:schemeClr val="tx1"/>
                </a:solidFill>
                <a:latin typeface="Times New Roman" panose="02020503050405090304" charset="0"/>
                <a:cs typeface="Times New Roman" panose="02020503050405090304" charset="0"/>
                <a:sym typeface="+mn-lt"/>
              </a:rPr>
              <a:t>2</a:t>
            </a:r>
          </a:p>
        </p:txBody>
      </p:sp>
      <p:sp>
        <p:nvSpPr>
          <p:cNvPr id="200" name="圆角矩形 9"/>
          <p:cNvSpPr/>
          <p:nvPr>
            <p:custDataLst>
              <p:tags r:id="rId8"/>
            </p:custDataLst>
          </p:nvPr>
        </p:nvSpPr>
        <p:spPr>
          <a:xfrm>
            <a:off x="1315392" y="2362978"/>
            <a:ext cx="10094007" cy="749598"/>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Times New Roman" panose="02020503050405090304" charset="0"/>
              <a:cs typeface="Times New Roman" panose="02020503050405090304" charset="0"/>
              <a:sym typeface="+mn-lt"/>
            </a:endParaRPr>
          </a:p>
        </p:txBody>
      </p:sp>
      <p:sp>
        <p:nvSpPr>
          <p:cNvPr id="201" name="圆角矩形 7"/>
          <p:cNvSpPr/>
          <p:nvPr>
            <p:custDataLst>
              <p:tags r:id="rId9"/>
            </p:custDataLst>
          </p:nvPr>
        </p:nvSpPr>
        <p:spPr>
          <a:xfrm flipH="1">
            <a:off x="1501140" y="2486025"/>
            <a:ext cx="2108835" cy="567690"/>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ea"/>
              </a:rPr>
              <a:t>Inclusive technology: </a:t>
            </a:r>
          </a:p>
        </p:txBody>
      </p:sp>
      <p:sp>
        <p:nvSpPr>
          <p:cNvPr id="202" name="矩形 31"/>
          <p:cNvSpPr/>
          <p:nvPr>
            <p:custDataLst>
              <p:tags r:id="rId10"/>
            </p:custDataLst>
          </p:nvPr>
        </p:nvSpPr>
        <p:spPr>
          <a:xfrm>
            <a:off x="3912071" y="2424885"/>
            <a:ext cx="7191848" cy="626460"/>
          </a:xfrm>
          <a:prstGeom prst="rect">
            <a:avLst/>
          </a:prstGeom>
          <a:noFill/>
        </p:spPr>
        <p:txBody>
          <a:bodyPr wrap="square" lIns="0" tIns="0" rIns="0" bIns="0" rtlCol="0" anchor="ctr" anchorCtr="0">
            <a:noAutofit/>
          </a:bodyPr>
          <a:lstStyle/>
          <a:p>
            <a:pPr>
              <a:lnSpc>
                <a:spcPct val="150000"/>
              </a:lnSpc>
              <a:spcBef>
                <a:spcPct val="0"/>
              </a:spcBef>
              <a:spcAft>
                <a:spcPct val="0"/>
              </a:spcAft>
            </a:pPr>
            <a:r>
              <a:rPr lang="en-US">
                <a:solidFill>
                  <a:schemeClr val="tx1"/>
                </a:solidFill>
                <a:latin typeface="Times New Roman" panose="02020503050405090304" charset="0"/>
                <a:cs typeface="Times New Roman" panose="02020503050405090304" charset="0"/>
              </a:rPr>
              <a:t>Assess capability, obtain consent, protect privacy and retain human contact and alternatives.</a:t>
            </a:r>
          </a:p>
        </p:txBody>
      </p:sp>
      <p:sp>
        <p:nvSpPr>
          <p:cNvPr id="203" name="序号"/>
          <p:cNvSpPr/>
          <p:nvPr>
            <p:custDataLst>
              <p:tags r:id="rId11"/>
            </p:custDataLst>
          </p:nvPr>
        </p:nvSpPr>
        <p:spPr>
          <a:xfrm>
            <a:off x="627027" y="3270705"/>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lt"/>
              </a:rPr>
              <a:t>3</a:t>
            </a:r>
          </a:p>
        </p:txBody>
      </p:sp>
      <p:sp>
        <p:nvSpPr>
          <p:cNvPr id="204" name="圆角矩形 9"/>
          <p:cNvSpPr/>
          <p:nvPr>
            <p:custDataLst>
              <p:tags r:id="rId12"/>
            </p:custDataLst>
          </p:nvPr>
        </p:nvSpPr>
        <p:spPr>
          <a:xfrm>
            <a:off x="1315392" y="3200725"/>
            <a:ext cx="10094007" cy="749598"/>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Times New Roman" panose="02020503050405090304" charset="0"/>
              <a:cs typeface="Times New Roman" panose="02020503050405090304" charset="0"/>
              <a:sym typeface="+mn-lt"/>
            </a:endParaRPr>
          </a:p>
        </p:txBody>
      </p:sp>
      <p:sp>
        <p:nvSpPr>
          <p:cNvPr id="205" name="圆角矩形 13"/>
          <p:cNvSpPr/>
          <p:nvPr>
            <p:custDataLst>
              <p:tags r:id="rId13"/>
            </p:custDataLst>
          </p:nvPr>
        </p:nvSpPr>
        <p:spPr>
          <a:xfrm flipH="1">
            <a:off x="1501140" y="3323590"/>
            <a:ext cx="2108835" cy="626110"/>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ea"/>
              </a:rPr>
              <a:t>Workforce capability:</a:t>
            </a:r>
          </a:p>
        </p:txBody>
      </p:sp>
      <p:sp>
        <p:nvSpPr>
          <p:cNvPr id="206" name="矩形 32"/>
          <p:cNvSpPr/>
          <p:nvPr>
            <p:custDataLst>
              <p:tags r:id="rId14"/>
            </p:custDataLst>
          </p:nvPr>
        </p:nvSpPr>
        <p:spPr>
          <a:xfrm>
            <a:off x="3912071" y="3261958"/>
            <a:ext cx="7191848" cy="626460"/>
          </a:xfrm>
          <a:prstGeom prst="rect">
            <a:avLst/>
          </a:prstGeom>
          <a:noFill/>
        </p:spPr>
        <p:txBody>
          <a:bodyPr wrap="square" lIns="0" tIns="0" rIns="0" bIns="0" rtlCol="0" anchor="ctr" anchorCtr="0"/>
          <a:lstStyle/>
          <a:p>
            <a:pPr>
              <a:lnSpc>
                <a:spcPct val="150000"/>
              </a:lnSpc>
              <a:spcBef>
                <a:spcPct val="0"/>
              </a:spcBef>
              <a:spcAft>
                <a:spcPct val="0"/>
              </a:spcAft>
            </a:pPr>
            <a:r>
              <a:rPr lang="en-US">
                <a:solidFill>
                  <a:schemeClr val="tx1"/>
                </a:solidFill>
                <a:latin typeface="Times New Roman" panose="02020503050405090304" charset="0"/>
                <a:cs typeface="Times New Roman" panose="02020503050405090304" charset="0"/>
                <a:sym typeface="+mn-ea"/>
              </a:rPr>
              <a:t> Invest in communication, dementia, frailty, digital and empowerment training.</a:t>
            </a:r>
          </a:p>
          <a:p>
            <a:pPr>
              <a:lnSpc>
                <a:spcPct val="150000"/>
              </a:lnSpc>
              <a:spcBef>
                <a:spcPct val="0"/>
              </a:spcBef>
              <a:spcAft>
                <a:spcPct val="0"/>
              </a:spcAft>
            </a:pPr>
            <a:endParaRPr lang="en-US">
              <a:solidFill>
                <a:schemeClr val="tx1"/>
              </a:solidFill>
              <a:latin typeface="Times New Roman" panose="02020503050405090304" charset="0"/>
              <a:cs typeface="Times New Roman" panose="02020503050405090304" charset="0"/>
              <a:sym typeface="+mn-ea"/>
            </a:endParaRPr>
          </a:p>
        </p:txBody>
      </p:sp>
      <p:sp>
        <p:nvSpPr>
          <p:cNvPr id="207" name="序号"/>
          <p:cNvSpPr/>
          <p:nvPr>
            <p:custDataLst>
              <p:tags r:id="rId15"/>
            </p:custDataLst>
          </p:nvPr>
        </p:nvSpPr>
        <p:spPr>
          <a:xfrm>
            <a:off x="627027" y="4105761"/>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lt"/>
              </a:rPr>
              <a:t>4</a:t>
            </a:r>
          </a:p>
        </p:txBody>
      </p:sp>
      <p:sp>
        <p:nvSpPr>
          <p:cNvPr id="208" name="圆角矩形 9"/>
          <p:cNvSpPr/>
          <p:nvPr>
            <p:custDataLst>
              <p:tags r:id="rId16"/>
            </p:custDataLst>
          </p:nvPr>
        </p:nvSpPr>
        <p:spPr>
          <a:xfrm>
            <a:off x="1315392" y="4037799"/>
            <a:ext cx="10094007" cy="749598"/>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Times New Roman" panose="02020503050405090304" charset="0"/>
              <a:cs typeface="Times New Roman" panose="02020503050405090304" charset="0"/>
              <a:sym typeface="+mn-lt"/>
            </a:endParaRPr>
          </a:p>
        </p:txBody>
      </p:sp>
      <p:sp>
        <p:nvSpPr>
          <p:cNvPr id="209" name="圆角矩形 20"/>
          <p:cNvSpPr/>
          <p:nvPr>
            <p:custDataLst>
              <p:tags r:id="rId17"/>
            </p:custDataLst>
          </p:nvPr>
        </p:nvSpPr>
        <p:spPr>
          <a:xfrm flipH="1">
            <a:off x="1501110" y="4160937"/>
            <a:ext cx="2108833" cy="503321"/>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ea"/>
              </a:rPr>
              <a:t>Integrated provision: </a:t>
            </a:r>
          </a:p>
        </p:txBody>
      </p:sp>
      <p:sp>
        <p:nvSpPr>
          <p:cNvPr id="210" name="矩形 33"/>
          <p:cNvSpPr/>
          <p:nvPr>
            <p:custDataLst>
              <p:tags r:id="rId18"/>
            </p:custDataLst>
          </p:nvPr>
        </p:nvSpPr>
        <p:spPr>
          <a:xfrm>
            <a:off x="3912071" y="4099705"/>
            <a:ext cx="7191848" cy="626460"/>
          </a:xfrm>
          <a:prstGeom prst="rect">
            <a:avLst/>
          </a:prstGeom>
          <a:noFill/>
        </p:spPr>
        <p:txBody>
          <a:bodyPr wrap="square" lIns="0" tIns="0" rIns="0" bIns="0" rtlCol="0" anchor="ctr" anchorCtr="0"/>
          <a:lstStyle/>
          <a:p>
            <a:pPr>
              <a:lnSpc>
                <a:spcPct val="150000"/>
              </a:lnSpc>
              <a:spcBef>
                <a:spcPct val="0"/>
              </a:spcBef>
              <a:spcAft>
                <a:spcPct val="0"/>
              </a:spcAft>
            </a:pPr>
            <a:r>
              <a:rPr lang="en-US">
                <a:solidFill>
                  <a:schemeClr val="tx1"/>
                </a:solidFill>
                <a:latin typeface="Times New Roman" panose="02020503050405090304" charset="0"/>
                <a:cs typeface="Times New Roman" panose="02020503050405090304" charset="0"/>
                <a:sym typeface="+mn-ea"/>
              </a:rPr>
              <a:t>Connect NHS, social care, community, voluntary organisations and carers.</a:t>
            </a:r>
          </a:p>
          <a:p>
            <a:pPr>
              <a:lnSpc>
                <a:spcPct val="150000"/>
              </a:lnSpc>
              <a:spcBef>
                <a:spcPct val="0"/>
              </a:spcBef>
              <a:spcAft>
                <a:spcPct val="0"/>
              </a:spcAft>
            </a:pPr>
            <a:endParaRPr lang="en-US" dirty="0">
              <a:solidFill>
                <a:schemeClr val="tx1"/>
              </a:solidFill>
              <a:latin typeface="Times New Roman" panose="02020503050405090304" charset="0"/>
              <a:cs typeface="Times New Roman" panose="02020503050405090304" charset="0"/>
              <a:sym typeface="+mn-ea"/>
            </a:endParaRPr>
          </a:p>
        </p:txBody>
      </p:sp>
      <p:sp>
        <p:nvSpPr>
          <p:cNvPr id="211" name="序号"/>
          <p:cNvSpPr/>
          <p:nvPr>
            <p:custDataLst>
              <p:tags r:id="rId19"/>
            </p:custDataLst>
          </p:nvPr>
        </p:nvSpPr>
        <p:spPr>
          <a:xfrm>
            <a:off x="627027" y="4941488"/>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lt"/>
              </a:rPr>
              <a:t>5</a:t>
            </a:r>
          </a:p>
        </p:txBody>
      </p:sp>
      <p:sp>
        <p:nvSpPr>
          <p:cNvPr id="212" name="圆角矩形 9"/>
          <p:cNvSpPr/>
          <p:nvPr>
            <p:custDataLst>
              <p:tags r:id="rId20"/>
            </p:custDataLst>
          </p:nvPr>
        </p:nvSpPr>
        <p:spPr>
          <a:xfrm>
            <a:off x="1315392" y="4875545"/>
            <a:ext cx="10094007" cy="749598"/>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Times New Roman" panose="02020503050405090304" charset="0"/>
              <a:cs typeface="Times New Roman" panose="02020503050405090304" charset="0"/>
              <a:sym typeface="+mn-lt"/>
            </a:endParaRPr>
          </a:p>
        </p:txBody>
      </p:sp>
      <p:sp>
        <p:nvSpPr>
          <p:cNvPr id="213" name="圆角矩形 26"/>
          <p:cNvSpPr/>
          <p:nvPr>
            <p:custDataLst>
              <p:tags r:id="rId21"/>
            </p:custDataLst>
          </p:nvPr>
        </p:nvSpPr>
        <p:spPr>
          <a:xfrm flipH="1">
            <a:off x="1501110" y="4998684"/>
            <a:ext cx="2108833" cy="503321"/>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ea"/>
              </a:rPr>
              <a:t>Accountability:</a:t>
            </a:r>
          </a:p>
        </p:txBody>
      </p:sp>
      <p:sp>
        <p:nvSpPr>
          <p:cNvPr id="214" name="矩形 35"/>
          <p:cNvSpPr/>
          <p:nvPr>
            <p:custDataLst>
              <p:tags r:id="rId22"/>
            </p:custDataLst>
          </p:nvPr>
        </p:nvSpPr>
        <p:spPr>
          <a:xfrm>
            <a:off x="3912071" y="4936778"/>
            <a:ext cx="7191848" cy="626460"/>
          </a:xfrm>
          <a:prstGeom prst="rect">
            <a:avLst/>
          </a:prstGeom>
          <a:noFill/>
        </p:spPr>
        <p:txBody>
          <a:bodyPr wrap="square" lIns="0" tIns="0" rIns="0" bIns="0" rtlCol="0" anchor="ctr" anchorCtr="0"/>
          <a:lstStyle/>
          <a:p>
            <a:pPr>
              <a:lnSpc>
                <a:spcPct val="150000"/>
              </a:lnSpc>
              <a:spcBef>
                <a:spcPct val="0"/>
              </a:spcBef>
              <a:spcAft>
                <a:spcPct val="0"/>
              </a:spcAft>
            </a:pPr>
            <a:r>
              <a:rPr lang="en-US">
                <a:solidFill>
                  <a:schemeClr val="tx1"/>
                </a:solidFill>
                <a:latin typeface="Times New Roman" panose="02020503050405090304" charset="0"/>
                <a:cs typeface="Times New Roman" panose="02020503050405090304" charset="0"/>
                <a:sym typeface="+mn-ea"/>
              </a:rPr>
              <a:t> Measure whether wellbeing, rights and personalisation become experienced outcomes.</a:t>
            </a:r>
          </a:p>
          <a:p>
            <a:pPr>
              <a:lnSpc>
                <a:spcPct val="150000"/>
              </a:lnSpc>
              <a:spcBef>
                <a:spcPct val="0"/>
              </a:spcBef>
              <a:spcAft>
                <a:spcPct val="0"/>
              </a:spcAft>
            </a:pPr>
            <a:endParaRPr lang="en-US">
              <a:solidFill>
                <a:schemeClr val="tx1"/>
              </a:solidFill>
              <a:latin typeface="Times New Roman" panose="02020503050405090304" charset="0"/>
              <a:cs typeface="Times New Roman" panose="02020503050405090304" charset="0"/>
              <a:sym typeface="+mn-ea"/>
            </a:endParaRPr>
          </a:p>
        </p:txBody>
      </p:sp>
      <p:sp>
        <p:nvSpPr>
          <p:cNvPr id="215" name="序号"/>
          <p:cNvSpPr/>
          <p:nvPr>
            <p:custDataLst>
              <p:tags r:id="rId23"/>
            </p:custDataLst>
          </p:nvPr>
        </p:nvSpPr>
        <p:spPr>
          <a:xfrm>
            <a:off x="627027" y="5776543"/>
            <a:ext cx="568406" cy="568406"/>
          </a:xfrm>
          <a:prstGeom prst="ellipse">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numCol="1" spcCol="0" rtlCol="0" fromWordArt="0" anchor="ctr" anchorCtr="0" forceAA="0" compatLnSpc="1">
            <a:noAutofit/>
          </a:bodyPr>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lt"/>
              </a:rPr>
              <a:t>6</a:t>
            </a:r>
          </a:p>
        </p:txBody>
      </p:sp>
      <p:sp>
        <p:nvSpPr>
          <p:cNvPr id="217" name="圆角矩形 33"/>
          <p:cNvSpPr/>
          <p:nvPr>
            <p:custDataLst>
              <p:tags r:id="rId24"/>
            </p:custDataLst>
          </p:nvPr>
        </p:nvSpPr>
        <p:spPr>
          <a:xfrm flipH="1">
            <a:off x="1501110" y="5835758"/>
            <a:ext cx="2108833" cy="503321"/>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p>
            <a:pPr lvl="0" algn="ctr">
              <a:spcBef>
                <a:spcPct val="0"/>
              </a:spcBef>
              <a:spcAft>
                <a:spcPct val="0"/>
              </a:spcAft>
              <a:buClrTx/>
              <a:buSzTx/>
              <a:buFontTx/>
            </a:pPr>
            <a:r>
              <a:rPr lang="en-US">
                <a:solidFill>
                  <a:schemeClr val="tx1"/>
                </a:solidFill>
                <a:latin typeface="Times New Roman" panose="02020503050405090304" charset="0"/>
                <a:cs typeface="Times New Roman" panose="02020503050405090304" charset="0"/>
                <a:sym typeface="+mn-ea"/>
              </a:rPr>
              <a:t>Principle: </a:t>
            </a:r>
            <a:endParaRPr lang="en-US" dirty="0">
              <a:solidFill>
                <a:schemeClr val="tx1"/>
              </a:solidFill>
              <a:latin typeface="Times New Roman" panose="02020503050405090304" charset="0"/>
              <a:cs typeface="Times New Roman" panose="02020503050405090304" charset="0"/>
              <a:sym typeface="+mn-ea"/>
            </a:endParaRPr>
          </a:p>
        </p:txBody>
      </p:sp>
      <p:sp>
        <p:nvSpPr>
          <p:cNvPr id="218" name="矩形 36"/>
          <p:cNvSpPr/>
          <p:nvPr>
            <p:custDataLst>
              <p:tags r:id="rId25"/>
            </p:custDataLst>
          </p:nvPr>
        </p:nvSpPr>
        <p:spPr>
          <a:xfrm>
            <a:off x="3912071" y="5773853"/>
            <a:ext cx="7191848" cy="626460"/>
          </a:xfrm>
          <a:prstGeom prst="rect">
            <a:avLst/>
          </a:prstGeom>
          <a:noFill/>
        </p:spPr>
        <p:txBody>
          <a:bodyPr wrap="square" lIns="0" tIns="0" rIns="0" bIns="0" rtlCol="0" anchor="ctr" anchorCtr="0"/>
          <a:lstStyle/>
          <a:p>
            <a:pPr>
              <a:lnSpc>
                <a:spcPct val="150000"/>
              </a:lnSpc>
              <a:spcBef>
                <a:spcPct val="0"/>
              </a:spcBef>
              <a:spcAft>
                <a:spcPct val="0"/>
              </a:spcAft>
            </a:pPr>
            <a:r>
              <a:rPr lang="en-US">
                <a:solidFill>
                  <a:schemeClr val="tx1"/>
                </a:solidFill>
                <a:latin typeface="Times New Roman" panose="02020503050405090304" charset="0"/>
                <a:cs typeface="Times New Roman" panose="02020503050405090304" charset="0"/>
                <a:sym typeface="+mn-ea"/>
              </a:rPr>
              <a:t>Co-design improvements with older people, rather than imposing solutions.</a:t>
            </a:r>
          </a:p>
          <a:p>
            <a:pPr>
              <a:lnSpc>
                <a:spcPct val="150000"/>
              </a:lnSpc>
              <a:spcBef>
                <a:spcPct val="0"/>
              </a:spcBef>
              <a:spcAft>
                <a:spcPct val="0"/>
              </a:spcAft>
            </a:pPr>
            <a:endParaRPr lang="en-US">
              <a:solidFill>
                <a:schemeClr val="tx1"/>
              </a:solidFill>
              <a:latin typeface="Times New Roman" panose="02020503050405090304" charset="0"/>
              <a:cs typeface="Times New Roman" panose="02020503050405090304" charset="0"/>
              <a:sym typeface="+mn-ea"/>
            </a:endParaRPr>
          </a:p>
        </p:txBody>
      </p:sp>
      <p:cxnSp>
        <p:nvCxnSpPr>
          <p:cNvPr id="219" name="直接连接符 26"/>
          <p:cNvCxnSpPr/>
          <p:nvPr>
            <p:custDataLst>
              <p:tags r:id="rId26"/>
            </p:custDataLst>
          </p:nvPr>
        </p:nvCxnSpPr>
        <p:spPr>
          <a:xfrm>
            <a:off x="911659" y="3003569"/>
            <a:ext cx="0" cy="266917"/>
          </a:xfrm>
          <a:prstGeom prst="line">
            <a:avLst/>
          </a:prstGeom>
          <a:ln w="19050">
            <a:solidFill>
              <a:schemeClr val="tx1">
                <a:lumMod val="40000"/>
                <a:lumOff val="6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220" name="直接连接符 27"/>
          <p:cNvCxnSpPr/>
          <p:nvPr>
            <p:custDataLst>
              <p:tags r:id="rId27"/>
            </p:custDataLst>
          </p:nvPr>
        </p:nvCxnSpPr>
        <p:spPr>
          <a:xfrm>
            <a:off x="911659" y="3839296"/>
            <a:ext cx="0" cy="266917"/>
          </a:xfrm>
          <a:prstGeom prst="line">
            <a:avLst/>
          </a:prstGeom>
          <a:ln w="19050">
            <a:solidFill>
              <a:schemeClr val="tx1">
                <a:lumMod val="40000"/>
                <a:lumOff val="6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221" name="直接连接符 28"/>
          <p:cNvCxnSpPr/>
          <p:nvPr>
            <p:custDataLst>
              <p:tags r:id="rId28"/>
            </p:custDataLst>
          </p:nvPr>
        </p:nvCxnSpPr>
        <p:spPr>
          <a:xfrm>
            <a:off x="911659" y="4674352"/>
            <a:ext cx="0" cy="266917"/>
          </a:xfrm>
          <a:prstGeom prst="line">
            <a:avLst/>
          </a:prstGeom>
          <a:ln w="19050">
            <a:solidFill>
              <a:schemeClr val="tx1">
                <a:lumMod val="40000"/>
                <a:lumOff val="6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222" name="直接连接符 29"/>
          <p:cNvCxnSpPr/>
          <p:nvPr>
            <p:custDataLst>
              <p:tags r:id="rId29"/>
            </p:custDataLst>
          </p:nvPr>
        </p:nvCxnSpPr>
        <p:spPr>
          <a:xfrm>
            <a:off x="911659" y="5510080"/>
            <a:ext cx="0" cy="266920"/>
          </a:xfrm>
          <a:prstGeom prst="line">
            <a:avLst/>
          </a:prstGeom>
          <a:ln w="19050">
            <a:solidFill>
              <a:schemeClr val="tx1">
                <a:lumMod val="40000"/>
                <a:lumOff val="60000"/>
                <a:alpha val="20000"/>
              </a:schemeClr>
            </a:solidFill>
          </a:ln>
        </p:spPr>
        <p:style>
          <a:lnRef idx="1">
            <a:schemeClr val="accent1"/>
          </a:lnRef>
          <a:fillRef idx="0">
            <a:schemeClr val="accent1"/>
          </a:fillRef>
          <a:effectRef idx="0">
            <a:schemeClr val="accent1"/>
          </a:effectRef>
          <a:fontRef idx="minor">
            <a:schemeClr val="tx1"/>
          </a:fontRef>
        </p:style>
      </p:cxnSp>
      <p:sp>
        <p:nvSpPr>
          <p:cNvPr id="223" name="圆角矩形 9"/>
          <p:cNvSpPr/>
          <p:nvPr>
            <p:custDataLst>
              <p:tags r:id="rId30"/>
            </p:custDataLst>
          </p:nvPr>
        </p:nvSpPr>
        <p:spPr>
          <a:xfrm>
            <a:off x="1315085" y="5836920"/>
            <a:ext cx="10012045" cy="678180"/>
          </a:xfrm>
          <a:prstGeom prst="roundRect">
            <a:avLst>
              <a:gd name="adj" fmla="val 50000"/>
            </a:avLst>
          </a:prstGeom>
          <a:solidFill>
            <a:schemeClr val="tx1">
              <a:lumMod val="75000"/>
              <a:lumOff val="25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Times New Roman" panose="02020503050405090304" charset="0"/>
              <a:cs typeface="Times New Roman" panose="02020503050405090304" charset="0"/>
              <a:sym typeface="+mn-lt"/>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133475" y="314325"/>
            <a:ext cx="10338435" cy="922020"/>
          </a:xfrm>
          <a:prstGeom prst="rect">
            <a:avLst/>
          </a:prstGeom>
        </p:spPr>
        <p:txBody>
          <a:bodyPr wrap="square">
            <a:spAutoFit/>
          </a:bodyPr>
          <a:lstStyle/>
          <a:p>
            <a:pPr marL="0" indent="0" defTabSz="457200">
              <a:lnSpc>
                <a:spcPct val="150000"/>
              </a:lnSpc>
              <a:spcBef>
                <a:spcPct val="0"/>
              </a:spcBef>
              <a:spcAft>
                <a:spcPct val="0"/>
              </a:spcAft>
            </a:pPr>
            <a:r>
              <a:rPr lang="en-GB" sz="3600" b="1">
                <a:latin typeface="Times New Roman Bold" panose="02020503050405090304" charset="0"/>
                <a:ea typeface="Times New Roman" panose="02020503050405090304"/>
                <a:cs typeface="Times New Roman Bold" panose="02020503050405090304" charset="0"/>
              </a:rPr>
              <a:t>Implementation Barriers and Solutions</a:t>
            </a:r>
          </a:p>
        </p:txBody>
      </p:sp>
      <p:sp>
        <p:nvSpPr>
          <p:cNvPr id="3" name="Text Box 2"/>
          <p:cNvSpPr txBox="1"/>
          <p:nvPr/>
        </p:nvSpPr>
        <p:spPr>
          <a:xfrm>
            <a:off x="407035" y="1370330"/>
            <a:ext cx="8940800" cy="5169535"/>
          </a:xfrm>
          <a:prstGeom prst="rect">
            <a:avLst/>
          </a:prstGeom>
        </p:spPr>
        <p:txBody>
          <a:bodyPr wrap="square">
            <a:spAutoFit/>
          </a:bodyPr>
          <a:lstStyle/>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Funding constraints</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prioritise prevention, enablement and outcome-based investment.</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Workforce shortages</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strengthen recruitment, retention, training and continuity.</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Digital exclusion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provide skills support, accessible design and non-digital alternatives (Chan, Lee and Teh, 2023).</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Privacy concerns</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meaningful consent, transparent governance and data safeguards.</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Fragmentation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multidisciplinary integrated working and shared care planning.</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Resistance to change</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co-design with older people and staff.</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Risk aversion</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 proportionate risk management that protects autonomy.</a:t>
            </a:r>
          </a:p>
          <a:p>
            <a:pPr marL="285750" indent="-285750" defTabSz="457200">
              <a:lnSpc>
                <a:spcPct val="150000"/>
              </a:lnSpc>
              <a:spcBef>
                <a:spcPct val="0"/>
              </a:spcBef>
              <a:spcAft>
                <a:spcPct val="0"/>
              </a:spcAft>
              <a:buFont typeface="Arial" panose="020B0604020202090204" pitchFamily="34" charset="0"/>
              <a:buChar char="•"/>
            </a:pPr>
            <a:r>
              <a:rPr lang="en-GB" sz="2000">
                <a:latin typeface="Times New Roman Regular" panose="02020503050405090304" charset="0"/>
                <a:ea typeface="Times New Roman" panose="02020503050405090304"/>
                <a:cs typeface="Times New Roman Regular" panose="02020503050405090304" charset="0"/>
              </a:rPr>
              <a:t>Success measure</a:t>
            </a:r>
            <a:r>
              <a:rPr lang="en-US" altLang="en-GB" sz="2000">
                <a:latin typeface="Times New Roman Regular" panose="02020503050405090304" charset="0"/>
                <a:ea typeface="Times New Roman" panose="02020503050405090304"/>
                <a:cs typeface="Times New Roman Regular" panose="02020503050405090304" charset="0"/>
              </a:rPr>
              <a:t>: </a:t>
            </a:r>
            <a:r>
              <a:rPr lang="en-GB" sz="2000">
                <a:latin typeface="Times New Roman Regular" panose="02020503050405090304" charset="0"/>
                <a:ea typeface="Times New Roman" panose="02020503050405090304"/>
                <a:cs typeface="Times New Roman Regular" panose="02020503050405090304" charset="0"/>
              </a:rPr>
              <a:t>feasibility, equity and empowerment, not technology adoption alone.</a:t>
            </a:r>
          </a:p>
        </p:txBody>
      </p:sp>
      <p:pic>
        <p:nvPicPr>
          <p:cNvPr id="4" name="Picture 3"/>
          <p:cNvPicPr/>
          <p:nvPr/>
        </p:nvPicPr>
        <p:blipFill>
          <a:blip r:embed="rId4"/>
          <a:stretch>
            <a:fillRect/>
          </a:stretch>
        </p:blipFill>
        <p:spPr>
          <a:xfrm>
            <a:off x="9347835" y="1370013"/>
            <a:ext cx="2609850" cy="2447925"/>
          </a:xfrm>
          <a:prstGeom prst="rect">
            <a:avLst/>
          </a:prstGeom>
        </p:spPr>
      </p:pic>
      <p:pic>
        <p:nvPicPr>
          <p:cNvPr id="5" name="Picture 4"/>
          <p:cNvPicPr/>
          <p:nvPr/>
        </p:nvPicPr>
        <p:blipFill>
          <a:blip r:embed="rId5"/>
          <a:stretch>
            <a:fillRect/>
          </a:stretch>
        </p:blipFill>
        <p:spPr>
          <a:xfrm>
            <a:off x="9539605" y="4369435"/>
            <a:ext cx="2225675" cy="1855470"/>
          </a:xfrm>
          <a:prstGeom prst="rect">
            <a:avLst/>
          </a:prstGeom>
        </p:spPr>
      </p:pic>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760095" y="238125"/>
            <a:ext cx="10991215" cy="737235"/>
          </a:xfrm>
          <a:prstGeom prst="rect">
            <a:avLst/>
          </a:prstGeom>
        </p:spPr>
        <p:txBody>
          <a:bodyPr wrap="square">
            <a:spAutoFit/>
          </a:bodyPr>
          <a:lstStyle/>
          <a:p>
            <a:pPr marL="0" indent="0" defTabSz="457200">
              <a:lnSpc>
                <a:spcPct val="150000"/>
              </a:lnSpc>
              <a:spcBef>
                <a:spcPct val="0"/>
              </a:spcBef>
              <a:spcAft>
                <a:spcPct val="0"/>
              </a:spcAft>
            </a:pPr>
            <a:r>
              <a:rPr lang="en-GB" sz="2800" b="1">
                <a:latin typeface="Times New Roman Regular" panose="02020503050405090304" charset="0"/>
                <a:ea typeface="Times New Roman" panose="02020503050405090304"/>
                <a:cs typeface="Times New Roman Regular" panose="02020503050405090304" charset="0"/>
              </a:rPr>
              <a:t>Conclusion: Empowerment Requires More Than Care</a:t>
            </a:r>
          </a:p>
        </p:txBody>
      </p:sp>
      <p:sp>
        <p:nvSpPr>
          <p:cNvPr id="4" name="对象2"/>
          <p:cNvSpPr/>
          <p:nvPr>
            <p:custDataLst>
              <p:tags r:id="rId2"/>
            </p:custDataLst>
          </p:nvPr>
        </p:nvSpPr>
        <p:spPr>
          <a:xfrm>
            <a:off x="695801" y="2240220"/>
            <a:ext cx="10799763" cy="1241099"/>
          </a:xfrm>
          <a:prstGeom prst="roundRect">
            <a:avLst>
              <a:gd name="adj" fmla="val 50000"/>
            </a:avLst>
          </a:prstGeom>
          <a:noFill/>
          <a:ln>
            <a:solidFill>
              <a:srgbClr val="AA55F1">
                <a:lumMod val="60000"/>
                <a:lumOff val="40000"/>
              </a:srgbClr>
            </a:solidFill>
            <a:prstDash val="dash"/>
          </a:ln>
        </p:spPr>
        <p:txBody>
          <a:bodyPr wrap="square"/>
          <a:lstStyle/>
          <a:p>
            <a:pPr algn="just"/>
            <a:endParaRPr lang="en-US">
              <a:latin typeface="Times New Roman Regular" panose="02020503050405090304" charset="0"/>
              <a:cs typeface="Times New Roman Regular" panose="02020503050405090304" charset="0"/>
              <a:sym typeface="Arial" panose="020B0604020202090204" pitchFamily="34" charset="0"/>
            </a:endParaRPr>
          </a:p>
        </p:txBody>
      </p:sp>
      <p:sp>
        <p:nvSpPr>
          <p:cNvPr id="5" name="对象2"/>
          <p:cNvSpPr/>
          <p:nvPr>
            <p:custDataLst>
              <p:tags r:id="rId3"/>
            </p:custDataLst>
          </p:nvPr>
        </p:nvSpPr>
        <p:spPr>
          <a:xfrm>
            <a:off x="695801" y="2240220"/>
            <a:ext cx="10799763" cy="2539153"/>
          </a:xfrm>
          <a:prstGeom prst="roundRect">
            <a:avLst>
              <a:gd name="adj" fmla="val 25001"/>
            </a:avLst>
          </a:prstGeom>
          <a:noFill/>
          <a:ln>
            <a:solidFill>
              <a:srgbClr val="AA55F1">
                <a:lumMod val="60000"/>
                <a:lumOff val="40000"/>
              </a:srgbClr>
            </a:solidFill>
            <a:prstDash val="dash"/>
          </a:ln>
        </p:spPr>
        <p:txBody>
          <a:bodyPr wrap="square"/>
          <a:lstStyle/>
          <a:p>
            <a:pPr algn="just"/>
            <a:endParaRPr lang="en-US">
              <a:latin typeface="Times New Roman Regular" panose="02020503050405090304" charset="0"/>
              <a:cs typeface="Times New Roman Regular" panose="02020503050405090304" charset="0"/>
              <a:sym typeface="Arial" panose="020B0604020202090204" pitchFamily="34" charset="0"/>
            </a:endParaRPr>
          </a:p>
        </p:txBody>
      </p:sp>
      <p:sp>
        <p:nvSpPr>
          <p:cNvPr id="6" name="对象2"/>
          <p:cNvSpPr/>
          <p:nvPr>
            <p:custDataLst>
              <p:tags r:id="rId4"/>
            </p:custDataLst>
          </p:nvPr>
        </p:nvSpPr>
        <p:spPr>
          <a:xfrm>
            <a:off x="695801" y="2240220"/>
            <a:ext cx="10799763" cy="3941158"/>
          </a:xfrm>
          <a:prstGeom prst="roundRect">
            <a:avLst>
              <a:gd name="adj" fmla="val 15703"/>
            </a:avLst>
          </a:prstGeom>
          <a:noFill/>
          <a:ln>
            <a:solidFill>
              <a:srgbClr val="AA55F1">
                <a:lumMod val="60000"/>
                <a:lumOff val="40000"/>
              </a:srgbClr>
            </a:solidFill>
            <a:prstDash val="dash"/>
          </a:ln>
        </p:spPr>
        <p:txBody>
          <a:bodyPr wrap="square"/>
          <a:lstStyle/>
          <a:p>
            <a:pPr algn="just"/>
            <a:endParaRPr lang="en-US">
              <a:latin typeface="Times New Roman Regular" panose="02020503050405090304" charset="0"/>
              <a:cs typeface="Times New Roman Regular" panose="02020503050405090304" charset="0"/>
              <a:sym typeface="Arial" panose="020B0604020202090204" pitchFamily="34" charset="0"/>
            </a:endParaRPr>
          </a:p>
        </p:txBody>
      </p:sp>
      <p:sp>
        <p:nvSpPr>
          <p:cNvPr id="71" name="对象21"/>
          <p:cNvSpPr/>
          <p:nvPr>
            <p:custDataLst>
              <p:tags r:id="rId5"/>
            </p:custDataLst>
          </p:nvPr>
        </p:nvSpPr>
        <p:spPr>
          <a:xfrm>
            <a:off x="3580226" y="1828069"/>
            <a:ext cx="4950437" cy="841449"/>
          </a:xfrm>
          <a:prstGeom prst="roundRect">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lt1"/>
          </a:lnRef>
          <a:fillRef idx="1">
            <a:schemeClr val="accent1"/>
          </a:fillRef>
          <a:effectRef idx="1">
            <a:schemeClr val="accent1"/>
          </a:effectRef>
          <a:fontRef idx="minor">
            <a:schemeClr val="lt1"/>
          </a:fontRef>
        </p:style>
        <p:txBody>
          <a:bodyPr vertOverflow="overflow" horzOverflow="overflow" vert="horz" wrap="square" numCol="1" spcCol="0" rtlCol="0" fromWordArt="0" anchor="ctr" anchorCtr="1" forceAA="0" compatLnSpc="1">
            <a:normAutofit/>
          </a:bodyPr>
          <a:lstStyle/>
          <a:p>
            <a:pPr lvl="0" algn="l">
              <a:spcBef>
                <a:spcPct val="0"/>
              </a:spcBef>
              <a:spcAft>
                <a:spcPct val="0"/>
              </a:spcAft>
              <a:buClrTx/>
              <a:buSzTx/>
              <a:buFontTx/>
            </a:pPr>
            <a:r>
              <a:rPr lang="en-US" sz="2800" b="1">
                <a:solidFill>
                  <a:srgbClr val="FFFFFF">
                    <a:lumMod val="100000"/>
                  </a:srgbClr>
                </a:solidFill>
                <a:latin typeface="Times New Roman Regular" panose="02020503050405090304" charset="0"/>
                <a:cs typeface="Times New Roman Regular" panose="02020503050405090304" charset="0"/>
                <a:sym typeface="Microsoft YaHei" charset="-122"/>
              </a:rPr>
              <a:t>Overall judgement</a:t>
            </a:r>
          </a:p>
        </p:txBody>
      </p:sp>
      <p:sp>
        <p:nvSpPr>
          <p:cNvPr id="60" name="对象10"/>
          <p:cNvSpPr/>
          <p:nvPr>
            <p:custDataLst>
              <p:tags r:id="rId6"/>
            </p:custDataLst>
          </p:nvPr>
        </p:nvSpPr>
        <p:spPr>
          <a:xfrm>
            <a:off x="1036826" y="4342891"/>
            <a:ext cx="4950437"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lnSpcReduction="10000"/>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UK services provide essential support, but continuity, access, workforce and integration remain challenges.</a:t>
            </a:r>
          </a:p>
        </p:txBody>
      </p:sp>
      <p:sp>
        <p:nvSpPr>
          <p:cNvPr id="61" name="对象11"/>
          <p:cNvSpPr>
            <a:spLocks noChangeAspect="1"/>
          </p:cNvSpPr>
          <p:nvPr>
            <p:custDataLst>
              <p:tags r:id="rId7"/>
            </p:custDataLst>
          </p:nvPr>
        </p:nvSpPr>
        <p:spPr>
          <a:xfrm>
            <a:off x="1159392" y="4535948"/>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2</a:t>
            </a:r>
            <a:endPar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endParaRPr>
          </a:p>
        </p:txBody>
      </p:sp>
      <p:sp>
        <p:nvSpPr>
          <p:cNvPr id="54" name="对象4"/>
          <p:cNvSpPr/>
          <p:nvPr>
            <p:custDataLst>
              <p:tags r:id="rId8"/>
            </p:custDataLst>
          </p:nvPr>
        </p:nvSpPr>
        <p:spPr>
          <a:xfrm>
            <a:off x="1036826" y="3062618"/>
            <a:ext cx="4950262"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Older people's needs are multidimensional and cannot be reduced to dependency.</a:t>
            </a:r>
          </a:p>
        </p:txBody>
      </p:sp>
      <p:sp>
        <p:nvSpPr>
          <p:cNvPr id="55" name="对象5"/>
          <p:cNvSpPr>
            <a:spLocks noChangeAspect="1"/>
          </p:cNvSpPr>
          <p:nvPr>
            <p:custDataLst>
              <p:tags r:id="rId9"/>
            </p:custDataLst>
          </p:nvPr>
        </p:nvSpPr>
        <p:spPr>
          <a:xfrm>
            <a:off x="1159392" y="3255675"/>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1</a:t>
            </a:r>
          </a:p>
        </p:txBody>
      </p:sp>
      <p:sp>
        <p:nvSpPr>
          <p:cNvPr id="57" name="对象7"/>
          <p:cNvSpPr/>
          <p:nvPr>
            <p:custDataLst>
              <p:tags r:id="rId10"/>
            </p:custDataLst>
          </p:nvPr>
        </p:nvSpPr>
        <p:spPr>
          <a:xfrm>
            <a:off x="6216344" y="3053727"/>
            <a:ext cx="4950437"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lnSpcReduction="10000"/>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Policy establishes rights and wellbeing, but implementation determines lived experience.</a:t>
            </a:r>
          </a:p>
        </p:txBody>
      </p:sp>
      <p:sp>
        <p:nvSpPr>
          <p:cNvPr id="58" name="对象8"/>
          <p:cNvSpPr>
            <a:spLocks noChangeAspect="1"/>
          </p:cNvSpPr>
          <p:nvPr>
            <p:custDataLst>
              <p:tags r:id="rId11"/>
            </p:custDataLst>
          </p:nvPr>
        </p:nvSpPr>
        <p:spPr>
          <a:xfrm>
            <a:off x="6340815" y="3248054"/>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4</a:t>
            </a:r>
            <a:endPar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endParaRPr>
          </a:p>
        </p:txBody>
      </p:sp>
      <p:sp>
        <p:nvSpPr>
          <p:cNvPr id="63" name="对象13"/>
          <p:cNvSpPr/>
          <p:nvPr>
            <p:custDataLst>
              <p:tags r:id="rId12"/>
            </p:custDataLst>
          </p:nvPr>
        </p:nvSpPr>
        <p:spPr>
          <a:xfrm>
            <a:off x="6216344" y="4324474"/>
            <a:ext cx="4950437"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Technology can extend independence, yet exclusion and ethical risks remain.</a:t>
            </a:r>
          </a:p>
        </p:txBody>
      </p:sp>
      <p:sp>
        <p:nvSpPr>
          <p:cNvPr id="64" name="对象14"/>
          <p:cNvSpPr>
            <a:spLocks noChangeAspect="1"/>
          </p:cNvSpPr>
          <p:nvPr>
            <p:custDataLst>
              <p:tags r:id="rId13"/>
            </p:custDataLst>
          </p:nvPr>
        </p:nvSpPr>
        <p:spPr>
          <a:xfrm>
            <a:off x="6340815" y="4518801"/>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5</a:t>
            </a:r>
            <a:endPar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endParaRPr>
          </a:p>
        </p:txBody>
      </p:sp>
      <p:sp>
        <p:nvSpPr>
          <p:cNvPr id="66" name="对象16"/>
          <p:cNvSpPr/>
          <p:nvPr>
            <p:custDataLst>
              <p:tags r:id="rId14"/>
            </p:custDataLst>
          </p:nvPr>
        </p:nvSpPr>
        <p:spPr>
          <a:xfrm>
            <a:off x="1036826" y="5632055"/>
            <a:ext cx="4950262"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Theory explains why participation, identity, autonomy and life-course context matter.</a:t>
            </a:r>
          </a:p>
        </p:txBody>
      </p:sp>
      <p:sp>
        <p:nvSpPr>
          <p:cNvPr id="67" name="对象17"/>
          <p:cNvSpPr>
            <a:spLocks noChangeAspect="1"/>
          </p:cNvSpPr>
          <p:nvPr>
            <p:custDataLst>
              <p:tags r:id="rId15"/>
            </p:custDataLst>
          </p:nvPr>
        </p:nvSpPr>
        <p:spPr>
          <a:xfrm>
            <a:off x="1159392" y="5825112"/>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3</a:t>
            </a:r>
          </a:p>
        </p:txBody>
      </p:sp>
      <p:sp>
        <p:nvSpPr>
          <p:cNvPr id="69" name="对象19"/>
          <p:cNvSpPr/>
          <p:nvPr>
            <p:custDataLst>
              <p:tags r:id="rId16"/>
            </p:custDataLst>
          </p:nvPr>
        </p:nvSpPr>
        <p:spPr>
          <a:xfrm>
            <a:off x="6216344" y="5632055"/>
            <a:ext cx="4950262" cy="887173"/>
          </a:xfrm>
          <a:prstGeom prst="roundRect">
            <a:avLst/>
          </a:prstGeom>
          <a:solidFill>
            <a:srgbClr val="AA55F1">
              <a:lumMod val="10000"/>
              <a:lumOff val="90000"/>
            </a:srgbClr>
          </a:solidFill>
          <a:ln w="25400" cap="flat" cmpd="sng" algn="ctr">
            <a:noFill/>
            <a:prstDash val="solid"/>
            <a:miter lim="800000"/>
          </a:ln>
          <a:effectLst/>
        </p:spPr>
        <p:txBody>
          <a:bodyPr vertOverflow="overflow" horzOverflow="overflow" vert="horz" wrap="square" lIns="791845" rIns="108000" numCol="1" spcCol="0" rtlCol="0" fromWordArt="0" anchor="ctr" anchorCtr="0" forceAA="0" compatLnSpc="1">
            <a:normAutofit fontScale="90000" lnSpcReduction="20000"/>
          </a:bodyPr>
          <a:lstStyle/>
          <a:p>
            <a:pPr lvl="0" algn="l">
              <a:spcBef>
                <a:spcPct val="0"/>
              </a:spcBef>
              <a:spcAft>
                <a:spcPct val="0"/>
              </a:spcAft>
              <a:buClrTx/>
              <a:buSzTx/>
              <a:buFontTx/>
            </a:pPr>
            <a:r>
              <a:rPr lang="en-US" sz="1600" dirty="0">
                <a:solidFill>
                  <a:srgbClr val="000000">
                    <a:lumMod val="80000"/>
                    <a:lumOff val="20000"/>
                  </a:srgbClr>
                </a:solidFill>
                <a:latin typeface="Times New Roman Regular" panose="02020503050405090304" charset="0"/>
                <a:cs typeface="Times New Roman Regular" panose="02020503050405090304" charset="0"/>
                <a:sym typeface="Microsoft YaHei" charset="-122"/>
              </a:rPr>
              <a:t>Final position — sustainable empowerment requires personalised care, capable workforces, integrated services, inclusive innovation and genuine older-person participation.</a:t>
            </a:r>
          </a:p>
        </p:txBody>
      </p:sp>
      <p:sp>
        <p:nvSpPr>
          <p:cNvPr id="70" name="对象20"/>
          <p:cNvSpPr>
            <a:spLocks noChangeAspect="1"/>
          </p:cNvSpPr>
          <p:nvPr>
            <p:custDataLst>
              <p:tags r:id="rId17"/>
            </p:custDataLst>
          </p:nvPr>
        </p:nvSpPr>
        <p:spPr>
          <a:xfrm>
            <a:off x="6340815" y="5825747"/>
            <a:ext cx="500424" cy="500424"/>
          </a:xfrm>
          <a:prstGeom prst="ellipse">
            <a:avLst/>
          </a:prstGeom>
          <a:extLs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0">
            <a:srgbClr val="FFFFFF"/>
          </a:lnRef>
          <a:fillRef idx="1">
            <a:schemeClr val="accent1"/>
          </a:fillRef>
          <a:effectRef idx="0">
            <a:srgbClr val="FFFFFF"/>
          </a:effectRef>
          <a:fontRef idx="minor">
            <a:schemeClr val="lt1"/>
          </a:fontRef>
        </p:style>
        <p:txBody>
          <a:bodyPr vertOverflow="overflow" horzOverflow="overflow" vert="horz" wrap="none" numCol="1" spcCol="0" rtlCol="0" fromWordArt="0" anchor="ctr" anchorCtr="1" forceAA="0" compatLnSpc="1">
            <a:noAutofit/>
          </a:bodyPr>
          <a:lstStyle/>
          <a:p>
            <a:pPr lvl="0" algn="l">
              <a:spcBef>
                <a:spcPct val="0"/>
              </a:spcBef>
              <a:spcAft>
                <a:spcPct val="0"/>
              </a:spcAft>
              <a:buClrTx/>
              <a:buSzTx/>
              <a:buFontTx/>
            </a:pPr>
            <a:r>
              <a:rPr lang="en-US" sz="1600" b="1" dirty="0">
                <a:solidFill>
                  <a:srgbClr val="FFFFFF">
                    <a:lumMod val="100000"/>
                  </a:srgbClr>
                </a:solidFill>
                <a:latin typeface="Times New Roman Regular" panose="02020503050405090304" charset="0"/>
                <a:cs typeface="Times New Roman Regular" panose="02020503050405090304" charset="0"/>
                <a:sym typeface="Arial" panose="020B0604020202090204" pitchFamily="34" charset="0"/>
              </a:rPr>
              <a:t>6</a:t>
            </a: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354965" y="350203"/>
            <a:ext cx="5080000" cy="645160"/>
          </a:xfrm>
          <a:prstGeom prst="rect">
            <a:avLst/>
          </a:prstGeom>
        </p:spPr>
        <p:txBody>
          <a:bodyPr>
            <a:spAutoFit/>
          </a:bodyPr>
          <a:lstStyle/>
          <a:p>
            <a:pPr defTabSz="457200"/>
            <a:r>
              <a:rPr lang="en-GB" sz="3600" b="1">
                <a:latin typeface="Times New Roman" panose="02020503050405090304"/>
                <a:ea typeface="Times New Roman" panose="02020503050405090304"/>
              </a:rPr>
              <a:t>References </a:t>
            </a:r>
          </a:p>
        </p:txBody>
      </p:sp>
      <p:sp>
        <p:nvSpPr>
          <p:cNvPr id="3" name="Text Box 2"/>
          <p:cNvSpPr txBox="1"/>
          <p:nvPr/>
        </p:nvSpPr>
        <p:spPr>
          <a:xfrm>
            <a:off x="143510" y="995680"/>
            <a:ext cx="11872595" cy="4478655"/>
          </a:xfrm>
          <a:prstGeom prst="rect">
            <a:avLst/>
          </a:prstGeom>
        </p:spPr>
        <p:txBody>
          <a:bodyPr wrap="square">
            <a:noAutofit/>
          </a:bodyPr>
          <a:lstStyle/>
          <a:p>
            <a:pPr marL="0" indent="0" defTabSz="457200">
              <a:lnSpc>
                <a:spcPct val="150000"/>
              </a:lnSpc>
            </a:pPr>
            <a:r>
              <a:rPr lang="en-IN" sz="700">
                <a:latin typeface="Times New Roman" panose="02020503050405090304"/>
                <a:ea typeface="Times New Roman" panose="02020503050405090304"/>
              </a:rPr>
              <a:t>Berkovic, D., Macrae, A., Gulline, H., Horsman, P., Soh, S.-E., Skouteris, H. and Ayton, D. (2024) ‘The delivery of person-centered care for people living with dementia in residential aged care: a systematic review and meta-analysis’, The Gerontologist. Available at: </a:t>
            </a:r>
            <a:r>
              <a:rPr lang="en-IN" sz="700">
                <a:latin typeface="Times New Roman" panose="02020503050405090304"/>
                <a:ea typeface="Times New Roman" panose="02020503050405090304"/>
                <a:hlinkClick r:id="rId3"/>
              </a:rPr>
              <a:t>https://pmc.ncbi.nlm.nih.gov/articles/PMC11020247/</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Chan, D.Y.L., Lee, S.W.H. and Teh, P.-L. (2023) ‘Factors influencing technology use among low-income older adults: a systematic review’, Heliyon. Available at: </a:t>
            </a:r>
            <a:r>
              <a:rPr lang="en-IN" sz="700">
                <a:latin typeface="Times New Roman" panose="02020503050405090304"/>
                <a:ea typeface="Times New Roman" panose="02020503050405090304"/>
                <a:hlinkClick r:id="rId4"/>
              </a:rPr>
              <a:t>https://pmc.ncbi.nlm.nih.gov/articles/PMC10559849/</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Coe, N.B., Konetzka, R.T., Berkowitz, M., Blecker, E. and Van Houtven, C.H. (2021) ‘The effects of home care provider mix on the care recipient: an international, systematic review of articles from 2000 to 2020’, Annual Review of Public Health, 42(1), pp. 483–503. Available at: </a:t>
            </a:r>
            <a:r>
              <a:rPr lang="en-IN" sz="700">
                <a:latin typeface="Times New Roman" panose="02020503050405090304"/>
                <a:ea typeface="Times New Roman" panose="02020503050405090304"/>
                <a:hlinkClick r:id="rId5"/>
              </a:rPr>
              <a:t>https://www.annualreviews.org/content/journals/10.1146/annurev-publhealth-090419-102354</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Dambha-Miller, H., Simpson, G., Hobson, L., Roderick, P., Little, P., Everitt, H. and Santer, M. (2021) ‘Integrated primary care and social services for older adults with multimorbidity in England: a scoping review’, BMC Geriatrics. Available at: </a:t>
            </a:r>
            <a:r>
              <a:rPr lang="en-IN" sz="700">
                <a:latin typeface="Times New Roman" panose="02020503050405090304"/>
                <a:ea typeface="Times New Roman" panose="02020503050405090304"/>
                <a:hlinkClick r:id="rId6"/>
              </a:rPr>
              <a:t>https://pmc.ncbi.nlm.nih.gov/articles/PMC8642958/</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Davies, M., Zúñiga, F., Verbeek, H., Simon, M. and Staudacher, S. (2023) ‘Exploring interrelations between person-centered care and quality of life following a transition into long-term residential care: a meta-ethnography’, The Gerontologist. Available at: </a:t>
            </a:r>
            <a:r>
              <a:rPr lang="en-IN" sz="700">
                <a:latin typeface="Times New Roman" panose="02020503050405090304"/>
                <a:ea typeface="Times New Roman" panose="02020503050405090304"/>
                <a:hlinkClick r:id="rId7"/>
              </a:rPr>
              <a:t>https://pmc.ncbi.nlm.nih.gov/articles/PMC10167765/</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Dyer, S.M., Suen, J., Williams, H., Inacio, M.C., Harvey, G., Roder, D., Wesselingh, S., Kellie, A., Crotty, M. and Caughey, G.E. (2022) ‘Impact of relational continuity of primary care in aged care: a systematic review’, BMC Geriatrics. Available at: </a:t>
            </a:r>
            <a:r>
              <a:rPr lang="en-IN" sz="700">
                <a:latin typeface="Times New Roman" panose="02020503050405090304"/>
                <a:ea typeface="Times New Roman" panose="02020503050405090304"/>
                <a:hlinkClick r:id="rId8"/>
              </a:rPr>
              <a:t>https://pmc.ncbi.nlm.nih.gov/articles/PMC9281225/</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Facchinetti, G., Petrucci, G., Albanesi, B., De Marinis, M.G. and Piredda, M. (2023) ‘Can smart home technologies help older adults manage their chronic condition? A systematic literature review’, International Journal of Environmental Research and Public Health. Available at: </a:t>
            </a:r>
            <a:r>
              <a:rPr lang="en-IN" sz="700">
                <a:latin typeface="Times New Roman" panose="02020503050405090304"/>
                <a:ea typeface="Times New Roman" panose="02020503050405090304"/>
                <a:hlinkClick r:id="rId9"/>
              </a:rPr>
              <a:t>https://pmc.ncbi.nlm.nih.gov/articles/PMC9859495/</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Felber, N.A., Tian, Y.J.A., Pageau, F., Elger, B.S. and Wangmo, T. (2023) ‘Mapping ethical issues in the use of smart home health technologies to care for older persons: a systematic review’, BMC Medical Ethics. Available at: </a:t>
            </a:r>
            <a:r>
              <a:rPr lang="en-IN" sz="700">
                <a:latin typeface="Times New Roman" panose="02020503050405090304"/>
                <a:ea typeface="Times New Roman" panose="02020503050405090304"/>
                <a:hlinkClick r:id="rId10"/>
              </a:rPr>
              <a:t>https://pmc.ncbi.nlm.nih.gov/articles/PMC10061702/</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Foster, L. and Walker, A. (2021) ‘Active ageing across the life course: towards a comprehensive approach to prevention’, BioMed Research International. Available at: </a:t>
            </a:r>
            <a:r>
              <a:rPr lang="en-IN" sz="700">
                <a:latin typeface="Times New Roman" panose="02020503050405090304"/>
                <a:ea typeface="Times New Roman" panose="02020503050405090304"/>
                <a:hlinkClick r:id="rId11"/>
              </a:rPr>
              <a:t>https://pmc.ncbi.nlm.nih.gov/articles/PMC7875625/</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Kojima, G., Aoyama, R. and Tanabe, M. (2022) ‘Associations between social isolation and physical frailty in older adults: a systematic review and meta-analysis’, Journal of the American Medical Directors Association. Available at: </a:t>
            </a:r>
            <a:r>
              <a:rPr lang="en-IN" sz="700">
                <a:latin typeface="Times New Roman" panose="02020503050405090304"/>
                <a:ea typeface="Times New Roman" panose="02020503050405090304"/>
                <a:hlinkClick r:id="rId12"/>
              </a:rPr>
              <a:t>https://pmc.ncbi.nlm.nih.gov/articles/PMC9263479/</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Legislation.gov.uk (2016) Care Act 2014. Available at: </a:t>
            </a:r>
            <a:r>
              <a:rPr lang="en-IN" sz="700">
                <a:latin typeface="Times New Roman" panose="02020503050405090304"/>
                <a:ea typeface="Times New Roman" panose="02020503050405090304"/>
                <a:hlinkClick r:id="rId13"/>
              </a:rPr>
              <a:t>https://www.legislation.gov.uk/ukpga/2014/23</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Legislation.gov.uk (2023) Human Rights Act 1998. Available at: </a:t>
            </a:r>
            <a:r>
              <a:rPr lang="en-IN" sz="700">
                <a:latin typeface="Times New Roman" panose="02020503050405090304"/>
                <a:ea typeface="Times New Roman" panose="02020503050405090304"/>
                <a:hlinkClick r:id="rId14"/>
              </a:rPr>
              <a:t>https://www.legislation.gov.uk/ukpga/1998/42/schedule/1/part/I/chapter/crossheading/right-to-respect-for-private-and-family-life/enacted</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Menassa, M., Stronks, K., Khatmi, F., Roa Díaz, Z.M., Espinola, O.P., Gamba, M., Itodo, O.A., Buttia, C., Wehrli, F., Minder, B., Velarde, M.R. and Franco, O.H. (2023) ‘Concepts and definitions of healthy ageing: a systematic review and synthesis of theoretical models’, EClinicalMedicine. Available at: </a:t>
            </a:r>
            <a:r>
              <a:rPr lang="en-IN" sz="700">
                <a:latin typeface="Times New Roman" panose="02020503050405090304"/>
                <a:ea typeface="Times New Roman" panose="02020503050405090304"/>
                <a:hlinkClick r:id="rId15"/>
              </a:rPr>
              <a:t>https://pmc.ncbi.nlm.nih.gov/articles/PMC9852292/</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Office for National Statistics (2025) National life tables – life expectancy in the UK. Available at: </a:t>
            </a:r>
            <a:r>
              <a:rPr lang="en-IN" sz="700">
                <a:latin typeface="Times New Roman" panose="02020503050405090304"/>
                <a:ea typeface="Times New Roman" panose="02020503050405090304"/>
                <a:hlinkClick r:id="rId16"/>
              </a:rPr>
              <a:t>https://www.ons.gov.uk/peoplepopulationandcommunity/birthsdeathsandmarriages/lifeexpectancies/bulletins/nationallifetablesunitedkingdom/2022to2024</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Pozo Menéndez, E. and Higueras García, E. (2022) ‘Best practices from eight European dementia-friendly study cases of innovation’, International Journal of Environmental Research and Public Health. Available at: </a:t>
            </a:r>
            <a:r>
              <a:rPr lang="en-IN" sz="700">
                <a:latin typeface="Times New Roman" panose="02020503050405090304"/>
                <a:ea typeface="Times New Roman" panose="02020503050405090304"/>
                <a:hlinkClick r:id="rId17"/>
              </a:rPr>
              <a:t>https://pmc.ncbi.nlm.nih.gov/articles/PMC9659197/</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Smith, G., Dixon, C., Neiva Ganga, R. and Greenop, D. (2022) ‘How do we know co-created solutions work effectively within the real world of people living with dementia? Learning methodological lessons from a co-creation-to-evaluation case study’, International Journal of Environmental Research and Public Health. Available at: </a:t>
            </a:r>
            <a:r>
              <a:rPr lang="en-IN" sz="700">
                <a:latin typeface="Times New Roman" panose="02020503050405090304"/>
                <a:ea typeface="Times New Roman" panose="02020503050405090304"/>
                <a:hlinkClick r:id="rId18"/>
              </a:rPr>
              <a:t>https://pmc.ncbi.nlm.nih.gov/articles/PMC9654242/</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Syed, A., Sloane, P., Zimmerman, S. and Fazio, S. (2023) ‘Reconstructing person-centeredness from a systems perspective: implications for the care of older adults’, Innovation in Aging. Available at: </a:t>
            </a:r>
            <a:r>
              <a:rPr lang="en-IN" sz="700">
                <a:latin typeface="Times New Roman" panose="02020503050405090304"/>
                <a:ea typeface="Times New Roman" panose="02020503050405090304"/>
                <a:hlinkClick r:id="rId19"/>
              </a:rPr>
              <a:t>https://pmc.ncbi.nlm.nih.gov/articles/PMC10738804/</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Tang, K.F., Teh, P.-L. and Lee, S.W.H. (2023) ‘Cognitive frailty and functional disability among community-dwelling older adults: a systematic review’, Innovation in Aging, 7(2). Available at: </a:t>
            </a:r>
            <a:r>
              <a:rPr lang="en-IN" sz="700">
                <a:latin typeface="Times New Roman" panose="02020503050405090304"/>
                <a:ea typeface="Times New Roman" panose="02020503050405090304"/>
                <a:hlinkClick r:id="rId20"/>
              </a:rPr>
              <a:t>https://academic.oup.com/innovateage/article/7/2/igad005/6998191</a:t>
            </a:r>
            <a:r>
              <a:rPr lang="en-IN" sz="700">
                <a:latin typeface="Times New Roman" panose="02020503050405090304"/>
                <a:ea typeface="Times New Roman" panose="02020503050405090304"/>
              </a:rPr>
              <a:t> (Accessed: 17 October 2026).</a:t>
            </a:r>
          </a:p>
          <a:p>
            <a:pPr marL="0" indent="0" defTabSz="457200">
              <a:lnSpc>
                <a:spcPct val="150000"/>
              </a:lnSpc>
            </a:pPr>
            <a:r>
              <a:rPr lang="en-IN" sz="700">
                <a:latin typeface="Times New Roman" panose="02020503050405090304"/>
                <a:ea typeface="Times New Roman" panose="02020503050405090304"/>
              </a:rPr>
              <a:t>Zingmark, M., Ankre, R. and Wall-Reinius, S. (2021) ‘Promoting outdoor recreation among older adults in Sweden – a theoretical and empirical foundation for the development of an intervention’, Archives of Public Health. Available at: </a:t>
            </a:r>
            <a:r>
              <a:rPr lang="en-IN" sz="700">
                <a:latin typeface="Times New Roman" panose="02020503050405090304"/>
                <a:ea typeface="Times New Roman" panose="02020503050405090304"/>
                <a:hlinkClick r:id="rId21"/>
              </a:rPr>
              <a:t>https://pmc.ncbi.nlm.nih.gov/articles/PMC8710819/</a:t>
            </a:r>
            <a:r>
              <a:rPr lang="en-IN" sz="700">
                <a:latin typeface="Times New Roman" panose="02020503050405090304"/>
                <a:ea typeface="Times New Roman" panose="02020503050405090304"/>
              </a:rPr>
              <a:t> (Accessed: 17 October 2026).</a:t>
            </a: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65&quot;:[20238442],&quot;70&quot;:[3315875,3314404,3321646,3312387,3320039,3319362]}"/>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0*i*1"/>
  <p:tag name="KSO_WM_UNIT_LAYERLEVEL" val="1"/>
  <p:tag name="KSO_WM_TAG_VERSION" val="3.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58"/>
  <p:tag name="KSO_WM_UNIT_HIGHLIGHT" val="0"/>
  <p:tag name="KSO_WM_UNIT_COMPATIBLE" val="0"/>
  <p:tag name="KSO_WM_UNIT_DIAGRAM_ISNUMVISUAL" val="0"/>
  <p:tag name="KSO_WM_UNIT_DIAGRAM_ISREFERUNIT" val="0"/>
  <p:tag name="KSO_WM_UNIT_TYPE" val="a"/>
  <p:tag name="KSO_WM_UNIT_INDEX" val="1"/>
  <p:tag name="KSO_WM_UNIT_ID" val="_0*a*1"/>
  <p:tag name="KSO_WM_UNIT_LAYERLEVEL" val="1"/>
  <p:tag name="KSO_WM_TAG_VERSION" val="1.0"/>
  <p:tag name="KSO_WM_BEAUTIFY_FLAG" val="#wm#"/>
  <p:tag name="KSO_WM_TEMPLATE_CATEGORY" val="custom"/>
  <p:tag name="KSO_WM_TEMPLATE_INDEX" val="20238004"/>
</p:tagLst>
</file>

<file path=ppt/tags/tag4.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765"/>
  <p:tag name="KSO_WM_UNIT_HIGHLIGHT" val="0"/>
  <p:tag name="KSO_WM_UNIT_COMPATIBLE" val="0"/>
  <p:tag name="KSO_WM_UNIT_DIAGRAM_ISNUMVISUAL" val="0"/>
  <p:tag name="KSO_WM_UNIT_DIAGRAM_ISREFERUNIT" val="0"/>
  <p:tag name="KSO_WM_UNIT_TYPE" val="f"/>
  <p:tag name="KSO_WM_UNIT_INDEX" val="1"/>
  <p:tag name="KSO_WM_UNIT_ID" val="_0*f*1"/>
  <p:tag name="KSO_WM_UNIT_LAYERLEVEL" val="1"/>
  <p:tag name="KSO_WM_TAG_VERSION" val="1.0"/>
  <p:tag name="KSO_WM_BEAUTIFY_FLAG" val="#wm#"/>
  <p:tag name="KSO_WM_TEMPLATE_CATEGORY" val="custom"/>
  <p:tag name="KSO_WM_TEMPLATE_INDEX" val="20238004"/>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TEMPLATE_THUMBS_INDEX" val="1、9"/>
  <p:tag name="KSO_WM_SPECIAL_SOURCE" val="bdnull"/>
  <p:tag name="KSO_WM_TEMPLATE_SUBCATEGORY" val="29"/>
  <p:tag name="KSO_WM_TEMPLATE_MASTER_TYPE" val="0"/>
  <p:tag name="KSO_WM_TEMPLATE_COLOR_TYPE" val="0"/>
  <p:tag name="KSO_WM_TAG_VERSION" val="3.0"/>
  <p:tag name="KSO_WM_BEAUTIFY_FLAG" val="#wm#"/>
  <p:tag name="KSO_WM_TEMPLATE_CATEGORY" val="custom"/>
  <p:tag name="KSO_WM_TEMPLATE_INDEX" val="20238004"/>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i*1"/>
  <p:tag name="KSO_WM_UNIT_LAYERLEVEL" val="1"/>
  <p:tag name="KSO_WM_TAG_VERSION" val="3.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_1*a*1"/>
  <p:tag name="KSO_WM_UNIT_LAYERLEVEL" val="1"/>
  <p:tag name="KSO_WM_TAG_VERSION" val="3.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副标题样式"/>
  <p:tag name="KSO_WM_UNIT_NOCLEAR" val="0"/>
  <p:tag name="KSO_WM_UNIT_VALUE" val="80"/>
  <p:tag name="KSO_WM_UNIT_HIGHLIGHT" val="0"/>
  <p:tag name="KSO_WM_UNIT_COMPATIBLE" val="0"/>
  <p:tag name="KSO_WM_UNIT_DIAGRAM_ISNUMVISUAL" val="0"/>
  <p:tag name="KSO_WM_UNIT_DIAGRAM_ISREFERUNIT" val="0"/>
  <p:tag name="KSO_WM_UNIT_TYPE" val="b"/>
  <p:tag name="KSO_WM_UNIT_INDEX" val="1"/>
  <p:tag name="KSO_WM_UNIT_ID" val="_1*b*1"/>
  <p:tag name="KSO_WM_UNIT_LAYERLEVEL" val="1"/>
  <p:tag name="KSO_WM_TAG_VERSION" val="3.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SUBTYPE" val="b"/>
  <p:tag name="KSO_WM_UNIT_PRESET_TEXT" val="署名占位符"/>
  <p:tag name="KSO_WM_UNIT_NOCLEAR" val="0"/>
  <p:tag name="KSO_WM_UNIT_VALUE" val="8"/>
  <p:tag name="KSO_WM_UNIT_HIGHLIGHT" val="0"/>
  <p:tag name="KSO_WM_UNIT_COMPATIBLE" val="0"/>
  <p:tag name="KSO_WM_UNIT_DIAGRAM_ISNUMVISUAL" val="0"/>
  <p:tag name="KSO_WM_UNIT_DIAGRAM_ISREFERUNIT" val="0"/>
  <p:tag name="KSO_WM_UNIT_TYPE" val="f"/>
  <p:tag name="KSO_WM_UNIT_INDEX" val="4"/>
  <p:tag name="KSO_WM_UNIT_ID" val="_1*f*4"/>
  <p:tag name="KSO_WM_UNIT_LAYERLEVEL" val="1"/>
  <p:tag name="KSO_WM_TAG_VERSION" val="3.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2*a*1"/>
  <p:tag name="KSO_WM_UNIT_LAYERLEVEL" val="1"/>
  <p:tag name="KSO_WM_TAG_VERSION" val="3.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33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3*i*1"/>
  <p:tag name="KSO_WM_UNIT_LAYERLEVEL" val="1"/>
  <p:tag name="KSO_WM_TAG_VERSION" val="3.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3*i*2"/>
  <p:tag name="KSO_WM_UNIT_LAYERLEVEL" val="1"/>
  <p:tag name="KSO_WM_TAG_VERSION" val="3.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ISCONTENTSTITLE" val="1"/>
  <p:tag name="KSO_WM_UNIT_ISNUMDGMTITLE" val="0"/>
  <p:tag name="KSO_WM_UNIT_PRESET_TEXT" val="标题"/>
  <p:tag name="KSO_WM_UNIT_NOCLEAR" val="0"/>
  <p:tag name="KSO_WM_UNIT_VALUE" val="3"/>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4*i*1"/>
  <p:tag name="KSO_WM_UNIT_LAYERLEVEL" val="1"/>
  <p:tag name="KSO_WM_TAG_VERSION" val="3.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4*i*2"/>
  <p:tag name="KSO_WM_UNIT_LAYERLEVEL" val="1"/>
  <p:tag name="KSO_WM_TAG_VERSION" val="3.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_4*a*1"/>
  <p:tag name="KSO_WM_UNIT_LAYERLEVEL" val="1"/>
  <p:tag name="KSO_WM_TAG_VERSION" val="3.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PRESET_TEXT" val="节编号"/>
  <p:tag name="KSO_WM_UNIT_NOCLEAR" val="0"/>
  <p:tag name="KSO_WM_UNIT_VALUE" val="13"/>
  <p:tag name="KSO_WM_UNIT_HIGHLIGHT" val="0"/>
  <p:tag name="KSO_WM_UNIT_COMPATIBLE" val="1"/>
  <p:tag name="KSO_WM_UNIT_DIAGRAM_ISNUMVISUAL" val="0"/>
  <p:tag name="KSO_WM_UNIT_DIAGRAM_ISREFERUNIT" val="0"/>
  <p:tag name="KSO_WM_UNIT_TYPE" val="e"/>
  <p:tag name="KSO_WM_UNIT_INDEX" val="1"/>
  <p:tag name="KSO_WM_UNIT_ID" val="_4*e*1"/>
  <p:tag name="KSO_WM_UNIT_LAYERLEVEL" val="1"/>
  <p:tag name="KSO_WM_TAG_VERSION" val="3.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5*a*1"/>
  <p:tag name="KSO_WM_UNIT_LAYERLEVEL" val="1"/>
  <p:tag name="KSO_WM_TAG_VERSION" val="3.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3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3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6*a*1"/>
  <p:tag name="KSO_WM_UNIT_LAYERLEVEL" val="1"/>
  <p:tag name="KSO_WM_TAG_VERSION" val="3.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文本样式"/>
  <p:tag name="KSO_WM_UNIT_NOCLEAR" val="0"/>
  <p:tag name="KSO_WM_UNIT_VALUE" val="19"/>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128"/>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文本样式"/>
  <p:tag name="KSO_WM_UNIT_NOCLEAR" val="0"/>
  <p:tag name="KSO_WM_UNIT_VALUE" val="19"/>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128"/>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7*a*1"/>
  <p:tag name="KSO_WM_UNIT_LAYERLEVEL" val="1"/>
  <p:tag name="KSO_WM_TAG_VERSION" val="3.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SUBTYPE" val="a"/>
  <p:tag name="KSO_WM_UNIT_PRESET_TEXT" val="单击此处编辑母版文本样式&#10;二级&#10;三级&#10;四级&#10;五级"/>
  <p:tag name="KSO_WM_UNIT_NOCLEAR" val="0"/>
  <p:tag name="KSO_WM_UNIT_VALUE" val="396"/>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10*a*1"/>
  <p:tag name="KSO_WM_UNIT_LAYERLEVEL" val="1"/>
  <p:tag name="KSO_WM_TAG_VERSION" val="3.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副标题样式"/>
  <p:tag name="KSO_WM_UNIT_NOCLEAR" val="0"/>
  <p:tag name="KSO_WM_UNIT_VALUE" val="40"/>
  <p:tag name="KSO_WM_UNIT_HIGHLIGHT" val="0"/>
  <p:tag name="KSO_WM_UNIT_COMPATIBLE" val="0"/>
  <p:tag name="KSO_WM_UNIT_DIAGRAM_ISNUMVISUAL" val="0"/>
  <p:tag name="KSO_WM_UNIT_DIAGRAM_ISREFERUNIT" val="0"/>
  <p:tag name="KSO_WM_UNIT_TYPE" val="b"/>
  <p:tag name="KSO_WM_UNIT_INDEX" val="1"/>
  <p:tag name="KSO_WM_UNIT_ID" val="_10*b*1"/>
  <p:tag name="KSO_WM_UNIT_LAYERLEVEL" val="1"/>
  <p:tag name="KSO_WM_TAG_VERSION" val="3.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1*i*1"/>
  <p:tag name="KSO_WM_UNIT_LAYERLEVEL" val="1"/>
  <p:tag name="KSO_WM_TAG_VERSION" val="3.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单击此处编辑母版标题样式"/>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_11*a*1"/>
  <p:tag name="KSO_WM_UNIT_LAYERLEVEL" val="1"/>
  <p:tag name="KSO_WM_TAG_VERSION" val="3.0"/>
  <p:tag name="KSO_WM_BEAUTIFY_FLAG" val="#wm#"/>
</p:tagLst>
</file>

<file path=ppt/tags/tag68.xml><?xml version="1.0" encoding="utf-8"?>
<p:tagLst xmlns:a="http://schemas.openxmlformats.org/drawingml/2006/main" xmlns:r="http://schemas.openxmlformats.org/officeDocument/2006/relationships" xmlns:p="http://schemas.openxmlformats.org/presentationml/2006/main">
  <p:tag name="KSO_WM_UNIT_SUBTYPE" val="b"/>
  <p:tag name="KSO_WM_UNIT_PRESET_TEXT" val="署名占位符"/>
  <p:tag name="KSO_WM_UNIT_NOCLEAR" val="0"/>
  <p:tag name="KSO_WM_UNIT_VALUE" val="8"/>
  <p:tag name="KSO_WM_UNIT_HIGHLIGHT" val="0"/>
  <p:tag name="KSO_WM_UNIT_COMPATIBLE" val="0"/>
  <p:tag name="KSO_WM_UNIT_DIAGRAM_ISNUMVISUAL" val="0"/>
  <p:tag name="KSO_WM_UNIT_DIAGRAM_ISREFERUNIT" val="0"/>
  <p:tag name="KSO_WM_UNIT_TYPE" val="f"/>
  <p:tag name="KSO_WM_UNIT_INDEX" val="5"/>
  <p:tag name="KSO_WM_UNIT_ID" val="_11*f*5"/>
  <p:tag name="KSO_WM_UNIT_LAYERLEVEL" val="1"/>
  <p:tag name="KSO_WM_TAG_VERSION" val="3.0"/>
  <p:tag name="KSO_WM_BEAUTIFY_FLAG" val="#w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0*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3.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0*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4.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1.0"/>
  <p:tag name="KSO_WM_UNIT_PRESET_TEXT" val="单击此处编辑母版标题样式"/>
  <p:tag name="KSO_WM_UNIT_ID" val="_0*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 name="KSO_WM_TEMPLATE_CATEGORY" val="custom"/>
  <p:tag name="KSO_WM_TEMPLATE_INDEX" val="20238442"/>
</p:tagLst>
</file>

<file path=ppt/tags/tag75.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1.0"/>
  <p:tag name="KSO_WM_UNIT_PRESET_TEXT" val="单击此处编辑母版文本样式&#10;第二级&#10;第三级&#10;第四级&#10;第五级"/>
  <p:tag name="KSO_WM_UNIT_ID" val="_0*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CATEGORY" val="custom"/>
  <p:tag name="KSO_WM_TEMPLATE_INDEX" val="20238442"/>
</p:tagLst>
</file>

<file path=ppt/tags/tag76.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7.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8.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9.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0*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0.xml><?xml version="1.0" encoding="utf-8"?>
<p:tagLst xmlns:a="http://schemas.openxmlformats.org/drawingml/2006/main" xmlns:r="http://schemas.openxmlformats.org/officeDocument/2006/relationships" xmlns:p="http://schemas.openxmlformats.org/presentationml/2006/main">
  <p:tag name="KSO_WM_TEMPLATE_THUMBS_INDEX" val="1、9"/>
  <p:tag name="KSO_WM_TEMPLATE_SUBCATEGORY" val="29"/>
  <p:tag name="KSO_WM_TEMPLATE_COLOR_TYPE" val="0"/>
  <p:tag name="KSO_WM_TAG_VERSION" val="3.0"/>
  <p:tag name="KSO_WM_BEAUTIFY_FLAG" val="#wm#"/>
  <p:tag name="KSO_WM_TEMPLATE_INDEX" val="20238442"/>
  <p:tag name="KSO_WM_TEMPLATE_CATEGORY" val="custom"/>
  <p:tag name="KSO_WM_TEMPLATE_MASTER_TYPE" val="0"/>
  <p:tag name="KSO_WM_SPECIAL_SOURCE" val="bdnull"/>
</p:tagLst>
</file>

<file path=ppt/tags/tag81.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1*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2.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编辑母版标题"/>
  <p:tag name="KSO_WM_UNIT_ID" val="_1*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83.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1*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84.xml><?xml version="1.0" encoding="utf-8"?>
<p:tagLst xmlns:a="http://schemas.openxmlformats.org/drawingml/2006/main" xmlns:r="http://schemas.openxmlformats.org/officeDocument/2006/relationships" xmlns:p="http://schemas.openxmlformats.org/presentationml/2006/main">
  <p:tag name="KSO_WM_UNIT_TYPE" val="f"/>
  <p:tag name="KSO_WM_UNIT_SUBTYPE" val="b"/>
  <p:tag name="KSO_WM_UNIT_INDEX" val="1"/>
  <p:tag name="KSO_WM_BEAUTIFY_FLAG" val="#wm#"/>
  <p:tag name="KSO_WM_TAG_VERSION" val="3.0"/>
  <p:tag name="KSO_WM_UNIT_PRESET_TEXT" val="署名"/>
  <p:tag name="KSO_WM_UNIT_ID" val="_1*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5.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1*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6.xml><?xml version="1.0" encoding="utf-8"?>
<p:tagLst xmlns:a="http://schemas.openxmlformats.org/drawingml/2006/main" xmlns:r="http://schemas.openxmlformats.org/officeDocument/2006/relationships" xmlns:p="http://schemas.openxmlformats.org/presentationml/2006/main">
  <p:tag name="KSO_WM_UNIT_TYPE" val="f"/>
  <p:tag name="KSO_WM_UNIT_SUBTYPE" val="g"/>
  <p:tag name="KSO_WM_UNIT_INDEX" val="4"/>
  <p:tag name="KSO_WM_BEAUTIFY_FLAG" val="#wm#"/>
  <p:tag name="KSO_WM_TAG_VERSION" val="3.0"/>
  <p:tag name="KSO_WM_UNIT_PRESET_TEXT" val="公司名"/>
  <p:tag name="KSO_WM_UNIT_ID" val="_1*f*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7.xml><?xml version="1.0" encoding="utf-8"?>
<p:tagLst xmlns:a="http://schemas.openxmlformats.org/drawingml/2006/main" xmlns:r="http://schemas.openxmlformats.org/officeDocument/2006/relationships" xmlns:p="http://schemas.openxmlformats.org/presentationml/2006/main">
  <p:tag name="KSO_WM_UNIT_TYPE" val="f"/>
  <p:tag name="KSO_WM_UNIT_SUBTYPE" val="c"/>
  <p:tag name="KSO_WM_UNIT_INDEX" val="2"/>
  <p:tag name="KSO_WM_BEAUTIFY_FLAG" val="#wm#"/>
  <p:tag name="KSO_WM_TAG_VERSION" val="3.0"/>
  <p:tag name="KSO_WM_UNIT_PRESET_TEXT" val="日期时间"/>
  <p:tag name="KSO_WM_UNIT_ID" val="_1*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8.xml><?xml version="1.0" encoding="utf-8"?>
<p:tagLst xmlns:a="http://schemas.openxmlformats.org/drawingml/2006/main" xmlns:r="http://schemas.openxmlformats.org/officeDocument/2006/relationships" xmlns:p="http://schemas.openxmlformats.org/presentationml/2006/main">
  <p:tag name="KSO_WM_UNIT_TYPE" val="f"/>
  <p:tag name="KSO_WM_UNIT_SUBTYPE" val="e"/>
  <p:tag name="KSO_WM_UNIT_INDEX" val="3"/>
  <p:tag name="KSO_WM_BEAUTIFY_FLAG" val="#wm#"/>
  <p:tag name="KSO_WM_TAG_VERSION" val="3.0"/>
  <p:tag name="KSO_WM_UNIT_PRESET_TEXT" val="年号"/>
  <p:tag name="KSO_WM_UNIT_ID" val="_1*f*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9.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1*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0.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1*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1.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1*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2.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1*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3.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1*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4.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1*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5.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6.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7.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8.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1*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9.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1*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0.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1*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1.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1*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2.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1*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3.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1*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4.xml><?xml version="1.0" encoding="utf-8"?>
<p:tagLst xmlns:a="http://schemas.openxmlformats.org/drawingml/2006/main" xmlns:r="http://schemas.openxmlformats.org/officeDocument/2006/relationships" xmlns:p="http://schemas.openxmlformats.org/presentationml/2006/main">
  <p:tag name="KSO_WM_UNIT_TYPE" val="i"/>
  <p:tag name="KSO_WM_UNIT_INDEX" val="16"/>
  <p:tag name="KSO_WM_BEAUTIFY_FLAG" val="#wm#"/>
  <p:tag name="KSO_WM_TAG_VERSION" val="3.0"/>
  <p:tag name="KSO_WM_UNIT_ID" val="_1*i*1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5.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1*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6.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2*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7.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8.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9.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0.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2*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11.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3*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2.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3*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3.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4.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5.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6.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3*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7.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3*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8.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3*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9.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标题"/>
  <p:tag name="KSO_WM_UNIT_ID" val="_3*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1"/>
  <p:tag name="KSO_WM_UNIT_VALUE" val="2"/>
</p:tagLst>
</file>

<file path=ppt/tags/tag120.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3*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1.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3*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2.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3*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3.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3*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4.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4*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5.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4*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6.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编辑母版标题"/>
  <p:tag name="KSO_WM_UNIT_ID" val="_4*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27.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4*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28.xml><?xml version="1.0" encoding="utf-8"?>
<p:tagLst xmlns:a="http://schemas.openxmlformats.org/drawingml/2006/main" xmlns:r="http://schemas.openxmlformats.org/officeDocument/2006/relationships" xmlns:p="http://schemas.openxmlformats.org/presentationml/2006/main">
  <p:tag name="KSO_WM_UNIT_TYPE" val="e"/>
  <p:tag name="KSO_WM_UNIT_INDEX" val="1"/>
  <p:tag name="KSO_WM_BEAUTIFY_FLAG" val="#wm#"/>
  <p:tag name="KSO_WM_TAG_VERSION" val="3.0"/>
  <p:tag name="KSO_WM_UNIT_PRESET_TEXT" val="节编号"/>
  <p:tag name="KSO_WM_UNIT_ID" val="_4*e*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9.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0.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1.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2.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4*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3.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4*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4.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4*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5.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4*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6.xml><?xml version="1.0" encoding="utf-8"?>
<p:tagLst xmlns:a="http://schemas.openxmlformats.org/drawingml/2006/main" xmlns:r="http://schemas.openxmlformats.org/officeDocument/2006/relationships" xmlns:p="http://schemas.openxmlformats.org/presentationml/2006/main">
  <p:tag name="KSO_WM_UNIT_TYPE" val="i"/>
  <p:tag name="KSO_WM_UNIT_INDEX" val="16"/>
  <p:tag name="KSO_WM_BEAUTIFY_FLAG" val="#wm#"/>
  <p:tag name="KSO_WM_TAG_VERSION" val="3.0"/>
  <p:tag name="KSO_WM_UNIT_ID" val="_4*i*1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7.xml><?xml version="1.0" encoding="utf-8"?>
<p:tagLst xmlns:a="http://schemas.openxmlformats.org/drawingml/2006/main" xmlns:r="http://schemas.openxmlformats.org/officeDocument/2006/relationships" xmlns:p="http://schemas.openxmlformats.org/presentationml/2006/main">
  <p:tag name="KSO_WM_UNIT_TYPE" val="i"/>
  <p:tag name="KSO_WM_UNIT_INDEX" val="17"/>
  <p:tag name="KSO_WM_BEAUTIFY_FLAG" val="#wm#"/>
  <p:tag name="KSO_WM_TAG_VERSION" val="3.0"/>
  <p:tag name="KSO_WM_UNIT_ID" val="_4*i*1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8.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4*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9.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4*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0.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4*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1.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4*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2.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4*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3.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4*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4.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4*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5.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4*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6.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4*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7.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5*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8.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2"/>
  <p:tag name="KSO_WM_BEAUTIFY_FLAG" val="#wm#"/>
  <p:tag name="KSO_WM_TAG_VERSION" val="3.0"/>
  <p:tag name="KSO_WM_UNIT_PRESET_TEXT" val="单击此处编辑母版文本样式&#10;第二级&#10;第三级&#10;第四级&#10;第五级"/>
  <p:tag name="KSO_WM_UNIT_ID" val="_5*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9.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0.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1.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2.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5*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53.xml><?xml version="1.0" encoding="utf-8"?>
<p:tagLst xmlns:a="http://schemas.openxmlformats.org/drawingml/2006/main" xmlns:r="http://schemas.openxmlformats.org/officeDocument/2006/relationships" xmlns:p="http://schemas.openxmlformats.org/presentationml/2006/main">
  <p:tag name="KSO_WM_UNIT_TYPE" val="h_a"/>
  <p:tag name="KSO_WM_UNIT_INDEX" val="1_1"/>
  <p:tag name="KSO_WM_BEAUTIFY_FLAG" val="#wm#"/>
  <p:tag name="KSO_WM_TAG_VERSION" val="3.0"/>
  <p:tag name="KSO_WM_UNIT_PRESET_TEXT" val="单击此处编辑母版文本样式"/>
  <p:tag name="KSO_WM_UNIT_ID" val="_6*h_a*1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 name="KSO_WM_UNIT_ISCONTENTSTITLE" val="0"/>
</p:tagLst>
</file>

<file path=ppt/tags/tag154.xml><?xml version="1.0" encoding="utf-8"?>
<p:tagLst xmlns:a="http://schemas.openxmlformats.org/drawingml/2006/main" xmlns:r="http://schemas.openxmlformats.org/officeDocument/2006/relationships" xmlns:p="http://schemas.openxmlformats.org/presentationml/2006/main">
  <p:tag name="KSO_WM_UNIT_TYPE" val="h_f"/>
  <p:tag name="KSO_WM_UNIT_SUBTYPE" val="a"/>
  <p:tag name="KSO_WM_UNIT_INDEX" val="1_1"/>
  <p:tag name="KSO_WM_BEAUTIFY_FLAG" val="#wm#"/>
  <p:tag name="KSO_WM_TAG_VERSION" val="3.0"/>
  <p:tag name="KSO_WM_UNIT_PRESET_TEXT" val="单击此处编辑母版文本样式&#10;第二级&#10;第三级&#10;第四级&#10;第五级"/>
  <p:tag name="KSO_WM_UNIT_ID" val="_6*h_f*1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Lst>
</file>

<file path=ppt/tags/tag155.xml><?xml version="1.0" encoding="utf-8"?>
<p:tagLst xmlns:a="http://schemas.openxmlformats.org/drawingml/2006/main" xmlns:r="http://schemas.openxmlformats.org/officeDocument/2006/relationships" xmlns:p="http://schemas.openxmlformats.org/presentationml/2006/main">
  <p:tag name="KSO_WM_UNIT_TYPE" val="h_a"/>
  <p:tag name="KSO_WM_UNIT_INDEX" val="2_1"/>
  <p:tag name="KSO_WM_BEAUTIFY_FLAG" val="#wm#"/>
  <p:tag name="KSO_WM_TAG_VERSION" val="3.0"/>
  <p:tag name="KSO_WM_UNIT_PRESET_TEXT" val="单击此处编辑母版文本样式"/>
  <p:tag name="KSO_WM_UNIT_ID" val="_6*h_a*2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 name="KSO_WM_UNIT_ISCONTENTSTITLE" val="0"/>
</p:tagLst>
</file>

<file path=ppt/tags/tag156.xml><?xml version="1.0" encoding="utf-8"?>
<p:tagLst xmlns:a="http://schemas.openxmlformats.org/drawingml/2006/main" xmlns:r="http://schemas.openxmlformats.org/officeDocument/2006/relationships" xmlns:p="http://schemas.openxmlformats.org/presentationml/2006/main">
  <p:tag name="KSO_WM_UNIT_TYPE" val="h_f"/>
  <p:tag name="KSO_WM_UNIT_SUBTYPE" val="a"/>
  <p:tag name="KSO_WM_UNIT_INDEX" val="2_1"/>
  <p:tag name="KSO_WM_BEAUTIFY_FLAG" val="#wm#"/>
  <p:tag name="KSO_WM_TAG_VERSION" val="3.0"/>
  <p:tag name="KSO_WM_UNIT_PRESET_TEXT" val="单击此处编辑母版文本样式&#10;第二级&#10;第三级&#10;第四级&#10;第五级"/>
  <p:tag name="KSO_WM_UNIT_ID" val="_6*h_f*2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Lst>
</file>

<file path=ppt/tags/tag157.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8.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9.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0.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6*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61.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2.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3.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4.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7*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65.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6.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7.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8.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9*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9.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0.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1.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2.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10*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73.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4.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5.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6.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10*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77.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11*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8.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11*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9.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11*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0.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11*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1.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11*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2.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11*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3.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11*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4.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11*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5.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编辑标题"/>
  <p:tag name="KSO_WM_UNIT_ID" val="_11*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86.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7.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8.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9.xml><?xml version="1.0" encoding="utf-8"?>
<p:tagLst xmlns:a="http://schemas.openxmlformats.org/drawingml/2006/main" xmlns:r="http://schemas.openxmlformats.org/officeDocument/2006/relationships" xmlns:p="http://schemas.openxmlformats.org/presentationml/2006/main">
  <p:tag name="KSO_WM_UNIT_TYPE" val="f"/>
  <p:tag name="KSO_WM_UNIT_SUBTYPE" val="g"/>
  <p:tag name="KSO_WM_UNIT_INDEX" val="3"/>
  <p:tag name="KSO_WM_BEAUTIFY_FLAG" val="#wm#"/>
  <p:tag name="KSO_WM_TAG_VERSION" val="3.0"/>
  <p:tag name="KSO_WM_UNIT_PRESET_TEXT" val="公司名"/>
  <p:tag name="KSO_WM_UNIT_ID" val="_11*f*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0.xml><?xml version="1.0" encoding="utf-8"?>
<p:tagLst xmlns:a="http://schemas.openxmlformats.org/drawingml/2006/main" xmlns:r="http://schemas.openxmlformats.org/officeDocument/2006/relationships" xmlns:p="http://schemas.openxmlformats.org/presentationml/2006/main">
  <p:tag name="KSO_WM_UNIT_TYPE" val="f"/>
  <p:tag name="KSO_WM_UNIT_SUBTYPE" val="c"/>
  <p:tag name="KSO_WM_UNIT_INDEX" val="2"/>
  <p:tag name="KSO_WM_BEAUTIFY_FLAG" val="#wm#"/>
  <p:tag name="KSO_WM_TAG_VERSION" val="3.0"/>
  <p:tag name="KSO_WM_UNIT_PRESET_TEXT" val="日期时间"/>
  <p:tag name="KSO_WM_UNIT_ID" val="_11*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1.xml><?xml version="1.0" encoding="utf-8"?>
<p:tagLst xmlns:a="http://schemas.openxmlformats.org/drawingml/2006/main" xmlns:r="http://schemas.openxmlformats.org/officeDocument/2006/relationships" xmlns:p="http://schemas.openxmlformats.org/presentationml/2006/main">
  <p:tag name="KSO_WM_UNIT_TYPE" val="f"/>
  <p:tag name="KSO_WM_UNIT_SUBTYPE" val="b"/>
  <p:tag name="KSO_WM_UNIT_INDEX" val="1"/>
  <p:tag name="KSO_WM_BEAUTIFY_FLAG" val="#wm#"/>
  <p:tag name="KSO_WM_TAG_VERSION" val="3.0"/>
  <p:tag name="KSO_WM_UNIT_PRESET_TEXT" val="署名"/>
  <p:tag name="KSO_WM_UNIT_ID" val="_11*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2.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11*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3.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11*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4.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11*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5.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11*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6.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11*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7.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11*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8.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11*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9.xml><?xml version="1.0" encoding="utf-8"?>
<p:tagLst xmlns:a="http://schemas.openxmlformats.org/drawingml/2006/main" xmlns:r="http://schemas.openxmlformats.org/officeDocument/2006/relationships" xmlns:p="http://schemas.openxmlformats.org/presentationml/2006/main">
  <p:tag name="KSO_WM_SLIDE_ID" val="custom20238442_4"/>
  <p:tag name="KSO_WM_TEMPLATE_SUBCATEGORY" val="0"/>
  <p:tag name="KSO_WM_TEMPLATE_MASTER_TYPE" val="0"/>
  <p:tag name="KSO_WM_TEMPLATE_COLOR_TYPE" val="0"/>
  <p:tag name="KSO_WM_SLIDE_ITEM_CNT" val="4"/>
  <p:tag name="KSO_WM_SLIDE_INDEX" val="4"/>
  <p:tag name="KSO_WM_TAG_VERSION" val="3.0"/>
  <p:tag name="KSO_WM_BEAUTIFY_FLAG" val="#wm#"/>
  <p:tag name="KSO_WM_TEMPLATE_CATEGORY" val="custom"/>
  <p:tag name="KSO_WM_TEMPLATE_INDEX" val="20238442"/>
  <p:tag name="KSO_WM_SLIDE_TYPE" val="contents"/>
  <p:tag name="KSO_WM_SLIDE_SUBTYPE" val="diag"/>
  <p:tag name="KSO_WM_DIAGRAM_GROUP_CODE" val="l1-1"/>
  <p:tag name="KSO_WM_SLIDE_DIAGTYPE" val="l"/>
  <p:tag name="KSO_WM_SLIDE_LAYOUT" val="a_l"/>
  <p:tag name="KSO_WM_SLIDE_LAYOUT_CNT" val="1_1"/>
</p:tagLst>
</file>

<file path=ppt/tags/tag20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15875]}"/>
</p:tagLst>
</file>

<file path=ppt/tags/tag20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8202_5*l_h_f*1_3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0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5_1"/>
  <p:tag name="KSO_WM_UNIT_ID" val="diagram20238202_5*l_h_f*1_5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03.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8202_5*l_h_f*1_1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0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8202_5*l_h_f*1_2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1"/>
  <p:tag name="KSO_WM_UNIT_ID" val="diagram20238202_5*l_h_i*1_1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1"/>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1"/>
  <p:tag name="KSO_WM_UNIT_ID" val="diagram20238202_5*l_h_i*1_3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3"/>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5_1"/>
  <p:tag name="KSO_WM_UNIT_ID" val="diagram20238202_5*l_h_i*1_5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5"/>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0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8202_5*l_h_f*1_4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1"/>
  <p:tag name="KSO_WM_UNIT_ID" val="diagram20238202_5*l_h_i*1_2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2"/>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4_1"/>
  <p:tag name="KSO_WM_UNIT_ID" val="diagram20238202_5*l_h_i*1_4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4"/>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1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6_1"/>
  <p:tag name="KSO_WM_UNIT_ID" val="diagram20238202_5*l_h_f*1_6_1"/>
  <p:tag name="KSO_WM_TEMPLATE_CATEGORY" val="diagram"/>
  <p:tag name="KSO_WM_TEMPLATE_INDEX" val="20238202"/>
  <p:tag name="KSO_WM_UNIT_LAYERLEVEL" val="1_1_1"/>
  <p:tag name="KSO_WM_TAG_VERSION" val="3.0"/>
  <p:tag name="KSO_WM_BEAUTIFY_FLAG" val="#wm#"/>
  <p:tag name="KSO_WM_DIAGRAM_GROUP_CODE" val="l1-1"/>
  <p:tag name="KSO_WM_DIAGRAM_VERSION" val="3"/>
  <p:tag name="KSO_WM_DIAGRAM_COLOR_TRICK" val="1"/>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6000000238418579,&quot;colorType&quot;:1,&quot;foreColorIndex&quot;:13,&quot;transparency&quot;:0.8500000238418579},&quot;type&quot;:1},&quot;glow&quot;:{&quot;colorType&quot;:0},&quot;line&quot;:{&quot;solidLine&quot;:{&quot;brightness&quot;:0,&quot;colorType&quot;:1,&quot;foreColorIndex&quot;:2,&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PRESET_TEXT" val="Presentations are communication tools that can be used as demonstrations."/>
  <p:tag name="KSO_WM_UNIT_FILL_TYPE" val="1"/>
  <p:tag name="KSO_WM_UNIT_FILL_FORE_SCHEMECOLOR_INDEX" val="13"/>
  <p:tag name="KSO_WM_UNIT_FILL_FORE_SCHEMECOLOR_INDEX_BRIGHTNESS" val="0.6"/>
  <p:tag name="KSO_WM_UNIT_LINE_FORE_SCHEMECOLOR_INDEX" val="2"/>
  <p:tag name="KSO_WM_UNIT_TEXT_FILL_FORE_SCHEMECOLOR_INDEX" val="1"/>
  <p:tag name="KSO_WM_UNIT_TEXT_FILL_TYPE" val="1"/>
  <p:tag name="KSO_WM_DIAGRAM_USE_COLOR_VALUE" val="{&quot;color_scheme&quot;:1,&quot;color_type&quot;:1,&quot;theme_color_indexes&quot;:[6,6,6,6,6,6]}"/>
</p:tagLst>
</file>

<file path=ppt/tags/tag2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6_1"/>
  <p:tag name="KSO_WM_UNIT_ID" val="diagram20238202_5*l_h_i*1_6_1"/>
  <p:tag name="KSO_WM_TEMPLATE_CATEGORY" val="diagram"/>
  <p:tag name="KSO_WM_TEMPLATE_INDEX" val="20238202"/>
  <p:tag name="KSO_WM_UNIT_LAYERLEVEL" val="1_1_1"/>
  <p:tag name="KSO_WM_TAG_VERSION" val="3.0"/>
  <p:tag name="KSO_WM_BEAUTIFY_FLAG" val="#wm#"/>
  <p:tag name="KSO_WM_DIAGRAM_VERSION" val="3"/>
  <p:tag name="KSO_WM_DIAGRAM_COLOR_TEXT_CAN_REMOVE" val="n"/>
  <p:tag name="KSO_WM_DIAGRAM_MAX_ITEMCNT" val="6"/>
  <p:tag name="KSO_WM_DIAGRAM_MIN_ITEMCNT" val="2"/>
  <p:tag name="KSO_WM_DIAGRAM_VIRTUALLY_FRAME" val="{&quot;height&quot;:387.7822834645669,&quot;left&quot;:71.40009155273438,&quot;top&quot;:104.61921259842521,&quot;width&quot;:827.9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PRESET_TEXT" val="06"/>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21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14404]}"/>
</p:tagLst>
</file>

<file path=ppt/tags/tag2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i*1_2_4_2"/>
  <p:tag name="KSO_WM_TEMPLATE_CATEGORY" val="diagram"/>
  <p:tag name="KSO_WM_TEMPLATE_INDEX" val="20238190"/>
  <p:tag name="KSO_WM_UNIT_LAYERLEVEL" val="1_1_1_1"/>
  <p:tag name="KSO_WM_TAG_VERSION" val="3.0"/>
  <p:tag name="KSO_WM_BEAUTIFY_FLAG" val="#wm#"/>
  <p:tag name="KSO_WM_UNIT_TYPE" val="n_h_h_i"/>
  <p:tag name="KSO_WM_UNIT_INDEX" val="1_2_4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8"/>
  <p:tag name="KSO_WM_DIAGRAM_USE_COLOR_VALUE" val="{&quot;color_scheme&quot;:1,&quot;color_type&quot;:1,&quot;theme_color_indexes&quot;:[5,6,5,6,5,6]}"/>
</p:tagLst>
</file>

<file path=ppt/tags/tag21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6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6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10,&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10"/>
  <p:tag name="KSO_WM_DIAGRAM_USE_COLOR_VALUE" val="{&quot;color_scheme&quot;:1,&quot;color_type&quot;:1,&quot;theme_color_indexes&quot;:[5,6,5,6,5,6]}"/>
</p:tagLst>
</file>

<file path=ppt/tags/tag21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3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3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7"/>
  <p:tag name="KSO_WM_DIAGRAM_USE_COLOR_VALUE" val="{&quot;color_scheme&quot;:1,&quot;color_type&quot;:1,&quot;theme_color_indexes&quot;:[5,6,5,6,5,6]}"/>
</p:tagLst>
</file>

<file path=ppt/tags/tag21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5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5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9"/>
  <p:tag name="KSO_WM_DIAGRAM_USE_COLOR_VALUE" val="{&quot;color_scheme&quot;:1,&quot;color_type&quot;:1,&quot;theme_color_indexes&quot;:[5,6,5,6,5,6]}"/>
</p:tagLst>
</file>

<file path=ppt/tags/tag21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1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1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5"/>
  <p:tag name="KSO_WM_DIAGRAM_USE_COLOR_VALUE" val="{&quot;color_scheme&quot;:1,&quot;color_type&quot;:1,&quot;theme_color_indexes&quot;:[5,6,5,6,5,6]}"/>
</p:tagLst>
</file>

<file path=ppt/tags/tag21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2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2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solidLine&quot;:{&quot;brightness&quot;:0.4000000059604645,&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6"/>
  <p:tag name="KSO_WM_DIAGRAM_USE_COLOR_VALUE" val="{&quot;color_scheme&quot;:1,&quot;color_type&quot;:1,&quot;theme_color_indexes&quot;:[5,6,5,6,5,6]}"/>
</p:tagLst>
</file>

<file path=ppt/tags/tag22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6_1"/>
  <p:tag name="KSO_WM_UNIT_ID" val="diagram20238190_4*n_h_h_f*1_2_6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2_1"/>
  <p:tag name="KSO_WM_UNIT_ID" val="diagram20238190_4*n_h_h_f*1_2_2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4_1"/>
  <p:tag name="KSO_WM_UNIT_ID" val="diagram20238190_4*n_h_h_f*1_2_4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3.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5_1"/>
  <p:tag name="KSO_WM_UNIT_ID" val="diagram20238190_4*n_h_h_f*1_2_5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1_1"/>
  <p:tag name="KSO_WM_UNIT_ID" val="diagram20238190_4*n_h_h_f*1_2_1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1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1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5,&quot;colorType&quot;:1,&quot;foreColorIndex&quot;:5,&quot;pos&quot;:0,&quot;transparency&quot;:0},{&quot;brightness&quot;:0.15000000596046448,&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2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5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5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1,&quot;foreColorIndex&quot;:9,&quot;pos&quot;:1,&quot;transparency&quot;:0},{&quot;brightness&quot;:0.15000000596046448,&quot;colorType&quot;:1,&quot;foreColorIndex&quot;:9,&quot;pos&quot;:0,&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27.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3_1"/>
  <p:tag name="KSO_WM_UNIT_ID" val="diagram20238190_4*n_h_h_f*1_2_3_1"/>
  <p:tag name="KSO_WM_TEMPLATE_CATEGORY" val="diagram"/>
  <p:tag name="KSO_WM_TEMPLATE_INDEX" val="20238190"/>
  <p:tag name="KSO_WM_UNIT_LAYERLEVEL" val="1_1_1_1"/>
  <p:tag name="KSO_WM_TAG_VERSION" val="3.0"/>
  <p:tag name="KSO_WM_BEAUTIFY_FLAG" val="#wm#"/>
  <p:tag name="KSO_WM_DIAGRAM_GROUP_CODE" val="n1-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22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3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3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1,&quot;foreColorIndex&quot;:10,&quot;pos&quot;:1,&quot;transparency&quot;:0},{&quot;brightness&quot;:0.15000000596046448,&quot;colorType&quot;:1,&quot;foreColorIndex&quot;:10,&quot;pos&quot;:0,&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2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6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6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0000000298023224,&quot;colorType&quot;:1,&quot;foreColorIndex&quot;:10,&quot;pos&quot;:1,&quot;transparency&quot;:0},{&quot;brightness&quot;:0,&quot;colorType&quot;:1,&quot;foreColorIndex&quot;:10,&quot;pos&quot;:0,&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0.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5_2"/>
  <p:tag name="KSO_WM_TEMPLATE_CATEGORY" val="diagram"/>
  <p:tag name="KSO_WM_TEMPLATE_INDEX" val="20238190"/>
  <p:tag name="KSO_WM_UNIT_LAYERLEVEL" val="1_1_1_1"/>
  <p:tag name="KSO_WM_TAG_VERSION" val="3.0"/>
  <p:tag name="KSO_WM_DIAGRAM_GROUP_CODE" val="n1-1"/>
  <p:tag name="KSO_WM_UNIT_TYPE" val="n_h_h_i"/>
  <p:tag name="KSO_WM_UNIT_INDEX" val="1_2_5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0000000298023224,&quot;colorType&quot;:1,&quot;foreColorIndex&quot;:9,&quot;pos&quot;:1,&quot;transparency&quot;:0},{&quot;brightness&quot;:0,&quot;colorType&quot;:1,&quot;foreColorIndex&quot;:9,&quot;pos&quot;:0,&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1.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4_3"/>
  <p:tag name="KSO_WM_TEMPLATE_CATEGORY" val="diagram"/>
  <p:tag name="KSO_WM_TEMPLATE_INDEX" val="20238190"/>
  <p:tag name="KSO_WM_UNIT_LAYERLEVEL" val="1_1_1_1"/>
  <p:tag name="KSO_WM_TAG_VERSION" val="3.0"/>
  <p:tag name="KSO_WM_DIAGRAM_GROUP_CODE" val="n1-1"/>
  <p:tag name="KSO_WM_UNIT_TYPE" val="n_h_h_i"/>
  <p:tag name="KSO_WM_UNIT_INDEX" val="1_2_4_3"/>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0000000298023224,&quot;colorType&quot;:1,&quot;foreColorIndex&quot;:8,&quot;pos&quot;:1,&quot;transparency&quot;:0},{&quot;brightness&quot;:0,&quot;colorType&quot;:1,&quot;foreColorIndex&quot;:8,&quot;pos&quot;:0,&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3_2"/>
  <p:tag name="KSO_WM_TEMPLATE_CATEGORY" val="diagram"/>
  <p:tag name="KSO_WM_TEMPLATE_INDEX" val="20238190"/>
  <p:tag name="KSO_WM_UNIT_LAYERLEVEL" val="1_1_1_1"/>
  <p:tag name="KSO_WM_TAG_VERSION" val="3.0"/>
  <p:tag name="KSO_WM_DIAGRAM_GROUP_CODE" val="n1-1"/>
  <p:tag name="KSO_WM_UNIT_TYPE" val="n_h_h_i"/>
  <p:tag name="KSO_WM_UNIT_INDEX" val="1_2_3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1,&quot;foreColorIndex&quot;:7,&quot;pos&quot;:0,&quot;transparency&quot;:0},{&quot;brightness&quot;:0.20000000298023224,&quot;colorType&quot;:1,&quot;foreColorIndex&quot;:7,&quot;pos&quot;:1,&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2_2"/>
  <p:tag name="KSO_WM_TEMPLATE_CATEGORY" val="diagram"/>
  <p:tag name="KSO_WM_TEMPLATE_INDEX" val="20238190"/>
  <p:tag name="KSO_WM_UNIT_LAYERLEVEL" val="1_1_1_1"/>
  <p:tag name="KSO_WM_TAG_VERSION" val="3.0"/>
  <p:tag name="KSO_WM_DIAGRAM_GROUP_CODE" val="n1-1"/>
  <p:tag name="KSO_WM_UNIT_TYPE" val="n_h_h_i"/>
  <p:tag name="KSO_WM_UNIT_INDEX" val="1_2_2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0000000298023224,&quot;colorType&quot;:1,&quot;foreColorIndex&quot;:6,&quot;pos&quot;:1,&quot;transparency&quot;:0},{&quot;brightness&quot;:0,&quot;colorType&quot;:1,&quot;foreColorIndex&quot;:6,&quot;pos&quot;:0,&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4.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1_2"/>
  <p:tag name="KSO_WM_TEMPLATE_CATEGORY" val="diagram"/>
  <p:tag name="KSO_WM_TEMPLATE_INDEX" val="20238190"/>
  <p:tag name="KSO_WM_UNIT_LAYERLEVEL" val="1_1_1_1"/>
  <p:tag name="KSO_WM_TAG_VERSION" val="3.0"/>
  <p:tag name="KSO_WM_DIAGRAM_GROUP_CODE" val="n1-1"/>
  <p:tag name="KSO_WM_UNIT_TYPE" val="n_h_h_i"/>
  <p:tag name="KSO_WM_UNIT_INDEX" val="1_2_1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20000000298023224,&quot;colorType&quot;:1,&quot;foreColorIndex&quot;:5,&quot;pos&quot;:1,&quot;transparency&quot;:0},{&quot;brightness&quot;:0,&quot;colorType&quot;:1,&quot;foreColorIndex&quot;:5,&quot;pos&quot;:0,&quot;transparency&quot;:0}],&quot;type&quot;:3},&quot;glow&quot;:{&quot;colorType&quot;:0},&quot;line&quot;:{&quot;solidLine&quot;:{&quot;brightness&quot;:0,&quot;colorType&quot;:1,&quot;foreColorIndex&quot;:2,&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2"/>
  <p:tag name="KSO_WM_DIAGRAM_USE_COLOR_VALUE" val="{&quot;color_scheme&quot;:1,&quot;color_type&quot;:1,&quot;theme_color_indexes&quot;:[5,6,5,6,5,6]}"/>
</p:tagLst>
</file>

<file path=ppt/tags/tag23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a*1_1_1"/>
  <p:tag name="KSO_WM_TEMPLATE_CATEGORY" val="diagram"/>
  <p:tag name="KSO_WM_TEMPLATE_INDEX" val="20238190"/>
  <p:tag name="KSO_WM_UNIT_LAYERLEVEL" val="1_1_1"/>
  <p:tag name="KSO_WM_TAG_VERSION" val="3.0"/>
  <p:tag name="KSO_WM_DIAGRAM_GROUP_CODE" val="n1-1"/>
  <p:tag name="KSO_WM_UNIT_TYPE" val="n_h_a"/>
  <p:tag name="KSO_WM_UNIT_INDEX" val="1_1_1"/>
  <p:tag name="KSO_WM_UNIT_ISCONTENTSTITLE" val="0"/>
  <p:tag name="KSO_WM_UNIT_ISNUMDGMTITLE" val="0"/>
  <p:tag name="KSO_WM_UNIT_NOCLEAR" val="0"/>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 val="14"/>
  <p:tag name="KSO_WM_UNIT_FILL_FORE_SCHEMECOLOR_INDEX_BRIGHTNESS" val="0"/>
  <p:tag name="KSO_WM_UNIT_TEXT_FILL_TYPE" val="1"/>
  <p:tag name="KSO_WM_UNIT_PRESET_TEXT" val="Your title here"/>
  <p:tag name="KSO_WM_DIAGRAM_USE_COLOR_VALUE" val="{&quot;color_scheme&quot;:1,&quot;color_type&quot;:1,&quot;theme_color_indexes&quot;:[5,6,5,6,5,6]}"/>
</p:tagLst>
</file>

<file path=ppt/tags/tag23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2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2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15000000596046448,&quot;colorType&quot;:1,&quot;foreColorIndex&quot;:6,&quot;pos&quot;:1,&quot;transparency&quot;:0},{&quot;brightness&quot;:0.25,&quot;colorType&quot;:1,&quot;foreColorIndex&quot;:6,&quot;pos&quot;:0,&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37.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6_2"/>
  <p:tag name="KSO_WM_TEMPLATE_CATEGORY" val="diagram"/>
  <p:tag name="KSO_WM_TEMPLATE_INDEX" val="20238190"/>
  <p:tag name="KSO_WM_UNIT_LAYERLEVEL" val="1_1_1_1"/>
  <p:tag name="KSO_WM_TAG_VERSION" val="3.0"/>
  <p:tag name="KSO_WM_DIAGRAM_GROUP_CODE" val="n1-1"/>
  <p:tag name="KSO_WM_UNIT_TYPE" val="n_h_h_i"/>
  <p:tag name="KSO_WM_UNIT_INDEX" val="1_2_6_2"/>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15000000596046448,&quot;colorType&quot;:1,&quot;foreColorIndex&quot;:8,&quot;pos&quot;:1,&quot;transparency&quot;:0},{&quot;brightness&quot;:0.25,&quot;colorType&quot;:1,&quot;foreColorIndex&quot;:8,&quot;pos&quot;:0,&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3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190_4*n_h_h_i*1_2_4_1"/>
  <p:tag name="KSO_WM_TEMPLATE_CATEGORY" val="diagram"/>
  <p:tag name="KSO_WM_TEMPLATE_INDEX" val="20238190"/>
  <p:tag name="KSO_WM_UNIT_LAYERLEVEL" val="1_1_1_1"/>
  <p:tag name="KSO_WM_TAG_VERSION" val="3.0"/>
  <p:tag name="KSO_WM_DIAGRAM_GROUP_CODE" val="n1-1"/>
  <p:tag name="KSO_WM_UNIT_TYPE" val="n_h_h_i"/>
  <p:tag name="KSO_WM_UNIT_INDEX" val="1_2_4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15000000596046448,&quot;colorType&quot;:1,&quot;foreColorIndex&quot;:7,&quot;pos&quot;:1,&quot;transparency&quot;:0},{&quot;brightness&quot;:0.25,&quot;colorType&quot;:1,&quot;foreColorIndex&quot;:7,&quot;pos&quot;:0,&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5,6,5,6,5,6]}"/>
</p:tagLst>
</file>

<file path=ppt/tags/tag2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3_1"/>
  <p:tag name="KSO_WM_TEMPLATE_CATEGORY" val="diagram"/>
  <p:tag name="KSO_WM_TEMPLATE_INDEX" val="20238190"/>
  <p:tag name="KSO_WM_UNIT_LAYERLEVEL" val="1_1_1_1"/>
  <p:tag name="KSO_WM_TAG_VERSION" val="3.0"/>
  <p:tag name="KSO_WM_BEAUTIFY_FLAG" val="#wm#"/>
  <p:tag name="KSO_WM_UNIT_VALUE" val="77*77"/>
  <p:tag name="KSO_WM_UNIT_TYPE" val="n_h_h_x"/>
  <p:tag name="KSO_WM_UNIT_INDEX" val="1_2_3_1"/>
  <p:tag name="KSO_WM_DIAGRAM_VERSION" val="3"/>
  <p:tag name="KSO_WM_DIAGRAM_COLOR_TRICK" val="4"/>
  <p:tag name="KSO_WM_DIAGRAM_COLOR_TEXT_CAN_REMOVE" val="n"/>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800000011920929,&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2_1"/>
  <p:tag name="KSO_WM_TEMPLATE_CATEGORY" val="diagram"/>
  <p:tag name="KSO_WM_TEMPLATE_INDEX" val="20238190"/>
  <p:tag name="KSO_WM_UNIT_LAYERLEVEL" val="1_1_1_1"/>
  <p:tag name="KSO_WM_TAG_VERSION" val="3.0"/>
  <p:tag name="KSO_WM_BEAUTIFY_FLAG" val="#wm#"/>
  <p:tag name="KSO_WM_DIAGRAM_VERSION" val="3"/>
  <p:tag name="KSO_WM_DIAGRAM_COLOR_TRICK" val="4"/>
  <p:tag name="KSO_WM_DIAGRAM_COLOR_TEXT_CAN_REMOVE" val="n"/>
  <p:tag name="KSO_WM_UNIT_VALUE" val="73*65"/>
  <p:tag name="KSO_WM_UNIT_TYPE" val="n_h_h_x"/>
  <p:tag name="KSO_WM_UNIT_INDEX" val="1_2_2_1"/>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800000011920929,&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1_1"/>
  <p:tag name="KSO_WM_TEMPLATE_CATEGORY" val="diagram"/>
  <p:tag name="KSO_WM_TEMPLATE_INDEX" val="20238190"/>
  <p:tag name="KSO_WM_UNIT_LAYERLEVEL" val="1_1_1_1"/>
  <p:tag name="KSO_WM_TAG_VERSION" val="3.0"/>
  <p:tag name="KSO_WM_BEAUTIFY_FLAG" val="#wm#"/>
  <p:tag name="KSO_WM_DIAGRAM_VERSION" val="3"/>
  <p:tag name="KSO_WM_DIAGRAM_COLOR_TRICK" val="4"/>
  <p:tag name="KSO_WM_DIAGRAM_COLOR_TEXT_CAN_REMOVE" val="n"/>
  <p:tag name="KSO_WM_UNIT_VALUE" val="80*68"/>
  <p:tag name="KSO_WM_UNIT_TYPE" val="n_h_h_x"/>
  <p:tag name="KSO_WM_UNIT_INDEX" val="1_2_1_1"/>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800000011920929,&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4_1"/>
  <p:tag name="KSO_WM_TEMPLATE_CATEGORY" val="diagram"/>
  <p:tag name="KSO_WM_TEMPLATE_INDEX" val="20238190"/>
  <p:tag name="KSO_WM_UNIT_LAYERLEVEL" val="1_1_1_1"/>
  <p:tag name="KSO_WM_TAG_VERSION" val="3.0"/>
  <p:tag name="KSO_WM_BEAUTIFY_FLAG" val="#wm#"/>
  <p:tag name="KSO_WM_DIAGRAM_VERSION" val="3"/>
  <p:tag name="KSO_WM_DIAGRAM_COLOR_TRICK" val="4"/>
  <p:tag name="KSO_WM_DIAGRAM_COLOR_TEXT_CAN_REMOVE" val="n"/>
  <p:tag name="KSO_WM_UNIT_VALUE" val="73*60"/>
  <p:tag name="KSO_WM_UNIT_TYPE" val="n_h_h_x"/>
  <p:tag name="KSO_WM_UNIT_INDEX" val="1_2_4_1"/>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5_1"/>
  <p:tag name="KSO_WM_TEMPLATE_CATEGORY" val="diagram"/>
  <p:tag name="KSO_WM_TEMPLATE_INDEX" val="20238190"/>
  <p:tag name="KSO_WM_UNIT_LAYERLEVEL" val="1_1_1_1"/>
  <p:tag name="KSO_WM_TAG_VERSION" val="3.0"/>
  <p:tag name="KSO_WM_BEAUTIFY_FLAG" val="#wm#"/>
  <p:tag name="KSO_WM_DIAGRAM_VERSION" val="3"/>
  <p:tag name="KSO_WM_DIAGRAM_COLOR_TRICK" val="4"/>
  <p:tag name="KSO_WM_DIAGRAM_COLOR_TEXT_CAN_REMOVE" val="n"/>
  <p:tag name="KSO_WM_UNIT_VALUE" val="69*69"/>
  <p:tag name="KSO_WM_UNIT_TYPE" val="n_h_h_x"/>
  <p:tag name="KSO_WM_UNIT_INDEX" val="1_2_5_1"/>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800000011920929,&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8190_4*n_h_h_x*1_2_6_1"/>
  <p:tag name="KSO_WM_TEMPLATE_CATEGORY" val="diagram"/>
  <p:tag name="KSO_WM_TEMPLATE_INDEX" val="20238190"/>
  <p:tag name="KSO_WM_UNIT_LAYERLEVEL" val="1_1_1_1"/>
  <p:tag name="KSO_WM_TAG_VERSION" val="3.0"/>
  <p:tag name="KSO_WM_BEAUTIFY_FLAG" val="#wm#"/>
  <p:tag name="KSO_WM_DIAGRAM_VERSION" val="3"/>
  <p:tag name="KSO_WM_DIAGRAM_COLOR_TRICK" val="4"/>
  <p:tag name="KSO_WM_DIAGRAM_COLOR_TEXT_CAN_REMOVE" val="n"/>
  <p:tag name="KSO_WM_UNIT_VALUE" val="72*61"/>
  <p:tag name="KSO_WM_UNIT_TYPE" val="n_h_h_x"/>
  <p:tag name="KSO_WM_UNIT_INDEX" val="1_2_6_1"/>
  <p:tag name="KSO_WM_DIAGRAM_MAX_ITEMCNT" val="6"/>
  <p:tag name="KSO_WM_DIAGRAM_MIN_ITEMCNT" val="3"/>
  <p:tag name="KSO_WM_DIAGRAM_VIRTUALLY_FRAME" val="{&quot;height&quot;:409.1818542480469,&quot;left&quot;:43.25,&quot;top&quot;:110.65,&quot;width&quot;:885.35}"/>
  <p:tag name="KSO_WM_DIAGRAM_COLOR_MATCH_VALUE" val="{&quot;shape&quot;:{&quot;fill&quot;:{&quot;gradient&quot;:[{&quot;brightness&quot;:0,&quot;colorType&quot;:2,&quot;pos&quot;:0,&quot;rgb&quot;:&quot;#ffffff&quot;,&quot;transparency&quot;:0},{&quot;brightness&quot;:0,&quot;colorType&quot;:2,&quot;pos&quot;:0.800000011920929,&quot;rgb&quot;:&quot;#ffffff&quot;,&quot;transparency&quot;:0.4000000059604645}],&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5,6,5,6,5,6]}"/>
</p:tagLst>
</file>

<file path=ppt/tags/tag24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21646]}"/>
</p:tagLst>
</file>

<file path=ppt/tags/tag246.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1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1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5"/>
  <p:tag name="KSO_WM_DIAGRAM_USE_COLOR_VALUE" val="{&quot;color_scheme&quot;:1,&quot;color_type&quot;:1,&quot;theme_color_indexes&quot;:[6,6,6,6,6,6]}"/>
</p:tagLst>
</file>

<file path=ppt/tags/tag24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8239_5*l_h_a*1_1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48.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2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2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6,&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6"/>
  <p:tag name="KSO_WM_DIAGRAM_USE_COLOR_VALUE" val="{&quot;color_scheme&quot;:1,&quot;color_type&quot;:1,&quot;theme_color_indexes&quot;:[6,6,6,6,6,6]}"/>
</p:tagLst>
</file>

<file path=ppt/tags/tag24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8239_5*l_h_a*1_2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6"/>
  <p:tag name="KSO_WM_UNIT_FILL_FORE_SCHEMECOLOR_INDEX_BRIGHTNESS" val="0"/>
  <p:tag name="KSO_WM_DIAGRAM_USE_COLOR_VALUE" val="{&quot;color_scheme&quot;:1,&quot;color_type&quot;:1,&quot;theme_color_indexes&quot;:[6,6,6,6,6,6]}"/>
</p:tagLst>
</file>

<file path=ppt/tags/tag250.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3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3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5"/>
  <p:tag name="KSO_WM_DIAGRAM_USE_COLOR_VALUE" val="{&quot;color_scheme&quot;:1,&quot;color_type&quot;:1,&quot;theme_color_indexes&quot;:[6,6,6,6,6,6]}"/>
</p:tagLst>
</file>

<file path=ppt/tags/tag25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8239_5*l_h_a*1_3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52.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4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4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6,&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6"/>
  <p:tag name="KSO_WM_DIAGRAM_USE_COLOR_VALUE" val="{&quot;color_scheme&quot;:1,&quot;color_type&quot;:1,&quot;theme_color_indexes&quot;:[6,6,6,6,6,6]}"/>
</p:tagLst>
</file>

<file path=ppt/tags/tag25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8239_5*l_h_a*1_4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6"/>
  <p:tag name="KSO_WM_UNIT_FILL_FORE_SCHEMECOLOR_INDEX_BRIGHTNESS" val="0"/>
  <p:tag name="KSO_WM_DIAGRAM_USE_COLOR_VALUE" val="{&quot;color_scheme&quot;:1,&quot;color_type&quot;:1,&quot;theme_color_indexes&quot;:[6,6,6,6,6,6]}"/>
</p:tagLst>
</file>

<file path=ppt/tags/tag254.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5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5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5"/>
  <p:tag name="KSO_WM_DIAGRAM_USE_COLOR_VALUE" val="{&quot;color_scheme&quot;:1,&quot;color_type&quot;:1,&quot;theme_color_indexes&quot;:[6,6,6,6,6,6]}"/>
</p:tagLst>
</file>

<file path=ppt/tags/tag25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5_1"/>
  <p:tag name="KSO_WM_UNIT_ID" val="diagram20238239_5*l_h_a*1_5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56.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CATEGORY" val="diagram"/>
  <p:tag name="KSO_WM_UNIT_LAYERLEVEL" val="1_1_1"/>
  <p:tag name="KSO_WM_BEAUTIFY_FLAG" val="#wm#"/>
  <p:tag name="KSO_WM_DIAGRAM_COLOR_TRICK" val="2"/>
  <p:tag name="KSO_WM_DIAGRAM_GROUP_CODE" val="l1-1"/>
  <p:tag name="KSO_WM_UNIT_INDEX" val="1_6_1"/>
  <p:tag name="KSO_WM_DIAGRAM_MIN_ITEMCNT" val="2"/>
  <p:tag name="KSO_WM_UNIT_SUBTYPE" val="a"/>
  <p:tag name="KSO_WM_UNIT_NOCLEAR" val="0"/>
  <p:tag name="KSO_WM_UNIT_VALUE" val="60"/>
  <p:tag name="KSO_WM_UNIT_HIGHLIGHT" val="0"/>
  <p:tag name="KSO_WM_UNIT_DIAGRAM_ISNUMVISUAL" val="0"/>
  <p:tag name="KSO_WM_UNIT_TYPE" val="l_h_f"/>
  <p:tag name="KSO_WM_UNIT_ID" val="diagram20238239_5*l_h_f*1_6_1"/>
  <p:tag name="KSO_WM_TEMPLATE_INDEX" val="20238239"/>
  <p:tag name="KSO_WM_TAG_VERSION" val="3.0"/>
  <p:tag name="KSO_WM_DIAGRAM_VERSION" val="3"/>
  <p:tag name="KSO_WM_DIAGRAM_COLOR_TEXT_CAN_REMOVE" val="n"/>
  <p:tag name="KSO_WM_DIAGRAM_MAX_ITEMCNT" val="6"/>
  <p:tag name="KSO_WM_DIAGRAM_VIRTUALLY_FRAME" val="{&quot;height&quot;:362.4586944580078,&quot;left&quot;:67.35009155273437,&quot;top&quot;:140.7913055419922,&quot;width&quot;:852.4498168945313}"/>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6,&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FILL_FORE_SCHEMECOLOR_INDEX" val="14"/>
  <p:tag name="KSO_WM_UNIT_FILL_FORE_SCHEMECOLOR_INDEX_BRIGHTNESS" val="0"/>
  <p:tag name="KSO_WM_UNIT_TEXT_FILL_TYPE" val="1"/>
  <p:tag name="KSO_WM_UNIT_PRESET_TEXT" val="Presentations are communication tools that can be used as demonstrations."/>
  <p:tag name="KSO_WM_UNIT_LINE_FORE_SCHEMECOLOR_INDEX" val="6"/>
  <p:tag name="KSO_WM_DIAGRAM_USE_COLOR_VALUE" val="{&quot;color_scheme&quot;:1,&quot;color_type&quot;:1,&quot;theme_color_indexes&quot;:[6,6,6,6,6,6]}"/>
</p:tagLst>
</file>

<file path=ppt/tags/tag25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6_1"/>
  <p:tag name="KSO_WM_UNIT_ID" val="diagram20238239_5*l_h_a*1_6_1"/>
  <p:tag name="KSO_WM_TEMPLATE_CATEGORY" val="diagram"/>
  <p:tag name="KSO_WM_TEMPLATE_INDEX" val="20238239"/>
  <p:tag name="KSO_WM_UNIT_LAYERLEVEL" val="1_1_1"/>
  <p:tag name="KSO_WM_TAG_VERSION" val="3.0"/>
  <p:tag name="KSO_WM_BEAUTIFY_FLAG" val="#wm#"/>
  <p:tag name="KSO_WM_UNIT_TEXT_FILL_FORE_SCHEMECOLOR_INDEX_BRIGHTNESS" val="0.15"/>
  <p:tag name="KSO_WM_DIAGRAM_VERSION" val="3"/>
  <p:tag name="KSO_WM_DIAGRAM_COLOR_TRICK" val="2"/>
  <p:tag name="KSO_WM_DIAGRAM_COLOR_TEXT_CAN_REMOVE" val="n"/>
  <p:tag name="KSO_WM_DIAGRAM_GROUP_CODE" val="l1-1"/>
  <p:tag name="KSO_WM_DIAGRAM_MAX_ITEMCNT" val="6"/>
  <p:tag name="KSO_WM_DIAGRAM_MIN_ITEMCNT" val="2"/>
  <p:tag name="KSO_WM_DIAGRAM_VIRTUALLY_FRAME" val="{&quot;height&quot;:362.4586944580078,&quot;left&quot;:67.35009155273437,&quot;top&quot;:140.7913055419922,&quot;width&quot;:852.4498168945313}"/>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TYPE" val="1"/>
  <p:tag name="KSO_WM_UNIT_PRESET_TEXT" val="Title"/>
  <p:tag name="KSO_WM_UNIT_FILL_TYPE" val="1"/>
  <p:tag name="KSO_WM_UNIT_FILL_FORE_SCHEMECOLOR_INDEX" val="6"/>
  <p:tag name="KSO_WM_UNIT_FILL_FORE_SCHEMECOLOR_INDEX_BRIGHTNESS" val="0"/>
  <p:tag name="KSO_WM_DIAGRAM_USE_COLOR_VALUE" val="{&quot;color_scheme&quot;:1,&quot;color_type&quot;:1,&quot;theme_color_indexes&quot;:[6,6,6,6,6,6]}"/>
</p:tagLst>
</file>

<file path=ppt/tags/tag25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25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800000011920929,&quot;colorType&quot;:1,&quot;foreColorIndex&quot;:6,&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1_1"/>
  <p:tag name="KSO_WM_UNIT_ID" val="diagram20238228_4*n_h_h_i*1_2_1_1"/>
  <p:tag name="KSO_WM_TEMPLATE_CATEGORY" val="diagram"/>
  <p:tag name="KSO_WM_TEMPLATE_INDEX" val="20238228"/>
  <p:tag name="KSO_WM_UNIT_LAYERLEVEL" val="1_1_1_1"/>
  <p:tag name="KSO_WM_TAG_VERSION" val="3.0"/>
  <p:tag name="KSO_WM_BEAUTIFY_FLAG" val="#wm#"/>
  <p:tag name="KSO_WM_UNIT_FILL_TYPE" val="3"/>
</p:tagLst>
</file>

<file path=ppt/tags/tag26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800000011920929,&quot;colorType&quot;:1,&quot;foreColorIndex&quot;:6,&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3_1"/>
  <p:tag name="KSO_WM_UNIT_ID" val="diagram20238228_4*n_h_h_i*1_2_3_1"/>
  <p:tag name="KSO_WM_TEMPLATE_CATEGORY" val="diagram"/>
  <p:tag name="KSO_WM_TEMPLATE_INDEX" val="20238228"/>
  <p:tag name="KSO_WM_UNIT_LAYERLEVEL" val="1_1_1_1"/>
  <p:tag name="KSO_WM_TAG_VERSION" val="3.0"/>
  <p:tag name="KSO_WM_BEAUTIFY_FLAG" val="#wm#"/>
  <p:tag name="KSO_WM_UNIT_FILL_TYPE" val="3"/>
</p:tagLst>
</file>

<file path=ppt/tags/tag26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800000011920929,&quot;colorType&quot;:1,&quot;foreColorIndex&quot;:6,&quot;pos&quot;:1,&quot;transparency&quot;:0},{&quot;brightness&quot;:0,&quot;colorType&quot;:1,&quot;foreColorIndex&quot;:6,&quot;pos&quot;:0,&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4_2"/>
  <p:tag name="KSO_WM_UNIT_ID" val="diagram20238228_4*n_h_h_i*1_2_4_2"/>
  <p:tag name="KSO_WM_TEMPLATE_CATEGORY" val="diagram"/>
  <p:tag name="KSO_WM_TEMPLATE_INDEX" val="20238228"/>
  <p:tag name="KSO_WM_UNIT_LAYERLEVEL" val="1_1_1_1"/>
  <p:tag name="KSO_WM_TAG_VERSION" val="3.0"/>
  <p:tag name="KSO_WM_BEAUTIFY_FLAG" val="#wm#"/>
  <p:tag name="KSO_WM_UNIT_FILL_TYPE" val="3"/>
</p:tagLst>
</file>

<file path=ppt/tags/tag26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800000011920929,&quot;colorType&quot;:1,&quot;foreColorIndex&quot;:6,&quot;pos&quot;:1,&quot;transparency&quot;:0},{&quot;brightness&quot;:0,&quot;colorType&quot;:1,&quot;foreColorIndex&quot;:6,&quot;pos&quot;:0,&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5_2"/>
  <p:tag name="KSO_WM_UNIT_ID" val="diagram20238228_4*n_h_h_i*1_2_5_2"/>
  <p:tag name="KSO_WM_TEMPLATE_CATEGORY" val="diagram"/>
  <p:tag name="KSO_WM_TEMPLATE_INDEX" val="20238228"/>
  <p:tag name="KSO_WM_UNIT_LAYERLEVEL" val="1_1_1_1"/>
  <p:tag name="KSO_WM_TAG_VERSION" val="3.0"/>
  <p:tag name="KSO_WM_BEAUTIFY_FLAG" val="#wm#"/>
  <p:tag name="KSO_WM_UNIT_FILL_TYPE" val="3"/>
</p:tagLst>
</file>

<file path=ppt/tags/tag263.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800000011920929,&quot;colorType&quot;:1,&quot;foreColorIndex&quot;:6,&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2_3"/>
  <p:tag name="KSO_WM_UNIT_ID" val="diagram20238228_4*n_h_h_i*1_2_2_3"/>
  <p:tag name="KSO_WM_TEMPLATE_CATEGORY" val="diagram"/>
  <p:tag name="KSO_WM_TEMPLATE_INDEX" val="20238228"/>
  <p:tag name="KSO_WM_UNIT_LAYERLEVEL" val="1_1_1_1"/>
  <p:tag name="KSO_WM_TAG_VERSION" val="3.0"/>
  <p:tag name="KSO_WM_BEAUTIFY_FLAG" val="#wm#"/>
  <p:tag name="KSO_WM_UNIT_FILL_TYPE" val="3"/>
</p:tagLst>
</file>

<file path=ppt/tags/tag264.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solid&quot;:{&quot;brightness&quot;:0.800000011920929,&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i"/>
  <p:tag name="KSO_WM_UNIT_INDEX" val="1_1_2"/>
  <p:tag name="KSO_WM_UNIT_ID" val="diagram20238228_4*n_h_i*1_1_2"/>
  <p:tag name="KSO_WM_TEMPLATE_CATEGORY" val="diagram"/>
  <p:tag name="KSO_WM_TEMPLATE_INDEX" val="20238228"/>
  <p:tag name="KSO_WM_UNIT_LAYERLEVEL" val="1_1_1"/>
  <p:tag name="KSO_WM_TAG_VERSION" val="3.0"/>
  <p:tag name="KSO_WM_BEAUTIFY_FLAG" val="#wm#"/>
  <p:tag name="KSO_WM_UNIT_FILL_TYPE" val="1"/>
  <p:tag name="KSO_WM_UNIT_FILL_FORE_SCHEMECOLOR_INDEX" val="5"/>
  <p:tag name="KSO_WM_UNIT_FILL_FORE_SCHEMECOLOR_INDEX_BRIGHTNESS" val="0.8"/>
</p:tagLst>
</file>

<file path=ppt/tags/tag26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quot;colorType&quot;:1,&quot;foreColorIndex&quot;:7,&quot;pos&quot;:0,&quot;transparency&quot;:0},{&quot;brightness&quot;:0,&quot;colorType&quot;:1,&quot;foreColorIndex&quot;:6,&quot;pos&quot;:1,&quot;transparency&quot;:0}],&quot;type&quot;:3},&quot;glow&quot;:{&quot;colorType&quot;:0},&quot;line&quot;:{&quot;solidLine&quot;:{&quot;brightness&quot;:0,&quot;colorType&quot;:1,&quot;foreColorIndex&quot;:2,&quot;transparency&quot;:0},&quot;type&quot;:1},&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5_3"/>
  <p:tag name="KSO_WM_UNIT_ID" val="diagram20238228_4*n_h_h_i*1_2_5_3"/>
  <p:tag name="KSO_WM_TEMPLATE_CATEGORY" val="diagram"/>
  <p:tag name="KSO_WM_TEMPLATE_INDEX" val="20238228"/>
  <p:tag name="KSO_WM_UNIT_LAYERLEVEL" val="1_1_1_1"/>
  <p:tag name="KSO_WM_TAG_VERSION" val="3.0"/>
  <p:tag name="KSO_WM_BEAUTIFY_FLAG" val="#wm#"/>
  <p:tag name="KSO_WM_UNIT_FILL_TYPE" val="3"/>
  <p:tag name="KSO_WM_UNIT_LINE_FORE_SCHEMECOLOR_INDEX" val="2"/>
</p:tagLst>
</file>

<file path=ppt/tags/tag26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solidLine&quot;:{&quot;brightness&quot;:0,&quot;colorType&quot;:1,&quot;foreColorIndex&quot;:2,&quot;transparency&quot;:0},&quot;type&quot;:1},&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4_3"/>
  <p:tag name="KSO_WM_UNIT_ID" val="diagram20238228_4*n_h_h_i*1_2_4_3"/>
  <p:tag name="KSO_WM_TEMPLATE_CATEGORY" val="diagram"/>
  <p:tag name="KSO_WM_TEMPLATE_INDEX" val="20238228"/>
  <p:tag name="KSO_WM_UNIT_LAYERLEVEL" val="1_1_1_1"/>
  <p:tag name="KSO_WM_TAG_VERSION" val="3.0"/>
  <p:tag name="KSO_WM_BEAUTIFY_FLAG" val="#wm#"/>
  <p:tag name="KSO_WM_UNIT_FILL_TYPE" val="3"/>
  <p:tag name="KSO_WM_UNIT_LINE_FORE_SCHEMECOLOR_INDEX" val="2"/>
</p:tagLst>
</file>

<file path=ppt/tags/tag267.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quot;colorType&quot;:1,&quot;foreColorIndex&quot;:7,&quot;pos&quot;:0,&quot;transparency&quot;:0},{&quot;brightness&quot;:0,&quot;colorType&quot;:1,&quot;foreColorIndex&quot;:6,&quot;pos&quot;:1,&quot;transparency&quot;:0}],&quot;type&quot;:3},&quot;glow&quot;:{&quot;colorType&quot;:0},&quot;line&quot;:{&quot;solidLine&quot;:{&quot;brightness&quot;:0,&quot;colorType&quot;:1,&quot;foreColorIndex&quot;:2,&quot;transparency&quot;:0},&quot;type&quot;:1},&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3_2"/>
  <p:tag name="KSO_WM_UNIT_ID" val="diagram20238228_4*n_h_h_i*1_2_3_2"/>
  <p:tag name="KSO_WM_TEMPLATE_CATEGORY" val="diagram"/>
  <p:tag name="KSO_WM_TEMPLATE_INDEX" val="20238228"/>
  <p:tag name="KSO_WM_UNIT_LAYERLEVEL" val="1_1_1_1"/>
  <p:tag name="KSO_WM_TAG_VERSION" val="3.0"/>
  <p:tag name="KSO_WM_BEAUTIFY_FLAG" val="#wm#"/>
  <p:tag name="KSO_WM_UNIT_FILL_TYPE" val="3"/>
  <p:tag name="KSO_WM_UNIT_LINE_FORE_SCHEMECOLOR_INDEX" val="2"/>
</p:tagLst>
</file>

<file path=ppt/tags/tag268.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solidLine&quot;:{&quot;brightness&quot;:0,&quot;colorType&quot;:1,&quot;foreColorIndex&quot;:2,&quot;transparency&quot;:0},&quot;type&quot;:1},&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2_2"/>
  <p:tag name="KSO_WM_UNIT_ID" val="diagram20238228_4*n_h_h_i*1_2_2_2"/>
  <p:tag name="KSO_WM_TEMPLATE_CATEGORY" val="diagram"/>
  <p:tag name="KSO_WM_TEMPLATE_INDEX" val="20238228"/>
  <p:tag name="KSO_WM_UNIT_LAYERLEVEL" val="1_1_1_1"/>
  <p:tag name="KSO_WM_TAG_VERSION" val="3.0"/>
  <p:tag name="KSO_WM_BEAUTIFY_FLAG" val="#wm#"/>
  <p:tag name="KSO_WM_UNIT_FILL_TYPE" val="3"/>
  <p:tag name="KSO_WM_UNIT_LINE_FORE_SCHEMECOLOR_INDEX" val="2"/>
</p:tagLst>
</file>

<file path=ppt/tags/tag26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gradient&quot;:[{&quot;brightness&quot;:0,&quot;colorType&quot;:1,&quot;foreColorIndex&quot;:7,&quot;pos&quot;:0,&quot;transparency&quot;:0},{&quot;brightness&quot;:0,&quot;colorType&quot;:1,&quot;foreColorIndex&quot;:6,&quot;pos&quot;:1,&quot;transparency&quot;:0}],&quot;type&quot;:3},&quot;glow&quot;:{&quot;colorType&quot;:0},&quot;line&quot;:{&quot;solidLine&quot;:{&quot;brightness&quot;:0,&quot;colorType&quot;:1,&quot;foreColorIndex&quot;:2,&quot;transparency&quot;:0},&quot;type&quot;:1},&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h_i"/>
  <p:tag name="KSO_WM_UNIT_INDEX" val="1_2_1_3"/>
  <p:tag name="KSO_WM_UNIT_ID" val="diagram20238228_4*n_h_h_i*1_2_1_3"/>
  <p:tag name="KSO_WM_TEMPLATE_CATEGORY" val="diagram"/>
  <p:tag name="KSO_WM_TEMPLATE_INDEX" val="20238228"/>
  <p:tag name="KSO_WM_UNIT_LAYERLEVEL" val="1_1_1_1"/>
  <p:tag name="KSO_WM_TAG_VERSION" val="3.0"/>
  <p:tag name="KSO_WM_BEAUTIFY_FLAG" val="#wm#"/>
  <p:tag name="KSO_WM_UNIT_FILL_TYPE" val="3"/>
  <p:tag name="KSO_WM_UNIT_LINE_FORE_SCHEMECOLOR_INDEX" val="2"/>
</p:tagLst>
</file>

<file path=ppt/tags/tag27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 val="14"/>
  <p:tag name="KSO_WM_UNIT_FILL_FORE_SCHEMECOLOR_INDEX_BRIGHTNESS" val="0"/>
  <p:tag name="KSO_WM_UNIT_TEXT_FILL_TYPE" val="1"/>
  <p:tag name="KSO_WM_DIAGRAM_VERSION" val="3"/>
  <p:tag name="KSO_WM_DIAGRAM_COLOR_TRICK" val="2"/>
  <p:tag name="KSO_WM_DIAGRAM_COLOR_TEXT_CAN_REMOVE" val="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8228_4*n_h_a*1_1_1"/>
  <p:tag name="KSO_WM_TEMPLATE_CATEGORY" val="diagram"/>
  <p:tag name="KSO_WM_TEMPLATE_INDEX" val="20238228"/>
  <p:tag name="KSO_WM_UNIT_LAYERLEVEL" val="1_1_1"/>
  <p:tag name="KSO_WM_TAG_VERSION" val="3.0"/>
  <p:tag name="KSO_WM_BEAUTIFY_FLAG" val="#wm#"/>
  <p:tag name="KSO_WM_UNIT_PRESET_TEXT" val="Your title here"/>
</p:tagLst>
</file>

<file path=ppt/tags/tag27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i"/>
  <p:tag name="KSO_WM_UNIT_INDEX" val="1_1_1"/>
  <p:tag name="KSO_WM_UNIT_ID" val="diagram20238228_4*n_h_i*1_1_1"/>
  <p:tag name="KSO_WM_TEMPLATE_CATEGORY" val="diagram"/>
  <p:tag name="KSO_WM_TEMPLATE_INDEX" val="20238228"/>
  <p:tag name="KSO_WM_UNIT_LAYERLEVEL" val="1_1_1"/>
  <p:tag name="KSO_WM_TAG_VERSION" val="3.0"/>
  <p:tag name="KSO_WM_BEAUTIFY_FLAG" val="#wm#"/>
  <p:tag name="KSO_WM_UNIT_FILL_TYPE" val="1"/>
  <p:tag name="KSO_WM_UNIT_FILL_FORE_SCHEMECOLOR_INDEX" val="6"/>
  <p:tag name="KSO_WM_UNIT_FILL_FORE_SCHEMECOLOR_INDEX_BRIGHTNESS" val="0"/>
</p:tagLst>
</file>

<file path=ppt/tags/tag27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1_1"/>
  <p:tag name="KSO_WM_UNIT_ID" val="diagram20238228_4*n_h_h_f*1_2_1_1"/>
  <p:tag name="KSO_WM_TEMPLATE_CATEGORY" val="diagram"/>
  <p:tag name="KSO_WM_TEMPLATE_INDEX" val="20238228"/>
  <p:tag name="KSO_WM_UNIT_LAYERLEVEL" val="1_1_1_1"/>
  <p:tag name="KSO_WM_TAG_VERSION" val="3.0"/>
  <p:tag name="KSO_WM_BEAUTIFY_FLAG" val="#wm#"/>
  <p:tag name="KSO_WM_UNIT_PRESET_TEXT" val="Click here to add text"/>
  <p:tag name="KSO_WM_UNIT_TEXT_FILL_FORE_SCHEMECOLOR_INDEX" val="1"/>
  <p:tag name="KSO_WM_UNIT_TEXT_FILL_TYPE" val="1"/>
</p:tagLst>
</file>

<file path=ppt/tags/tag273.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1_2"/>
  <p:tag name="KSO_WM_UNIT_ID" val="diagram20238228_4*n_h_h_i*1_2_1_2"/>
  <p:tag name="KSO_WM_TEMPLATE_CATEGORY" val="diagram"/>
  <p:tag name="KSO_WM_TEMPLATE_INDEX" val="20238228"/>
  <p:tag name="KSO_WM_UNIT_LAYERLEVEL" val="1_1_1_1"/>
  <p:tag name="KSO_WM_TAG_VERSION" val="3.0"/>
  <p:tag name="KSO_WM_BEAUTIFY_FLAG" val="#wm#"/>
  <p:tag name="KSO_WM_UNIT_PRESET_TEXT" val="01"/>
  <p:tag name="KSO_WM_UNIT_TEXT_FILL_FORE_SCHEMECOLOR_INDEX" val="1"/>
  <p:tag name="KSO_WM_UNIT_TEXT_FILL_TYPE" val="1"/>
</p:tagLst>
</file>

<file path=ppt/tags/tag274.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2_1"/>
  <p:tag name="KSO_WM_UNIT_ID" val="diagram20238228_4*n_h_h_f*1_2_2_1"/>
  <p:tag name="KSO_WM_TEMPLATE_CATEGORY" val="diagram"/>
  <p:tag name="KSO_WM_TEMPLATE_INDEX" val="20238228"/>
  <p:tag name="KSO_WM_UNIT_LAYERLEVEL" val="1_1_1_1"/>
  <p:tag name="KSO_WM_TAG_VERSION" val="3.0"/>
  <p:tag name="KSO_WM_BEAUTIFY_FLAG" val="#wm#"/>
  <p:tag name="KSO_WM_UNIT_PRESET_TEXT" val="Click here to add text"/>
  <p:tag name="KSO_WM_UNIT_TEXT_FILL_FORE_SCHEMECOLOR_INDEX" val="1"/>
  <p:tag name="KSO_WM_UNIT_TEXT_FILL_TYPE" val="1"/>
</p:tagLst>
</file>

<file path=ppt/tags/tag27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2_1"/>
  <p:tag name="KSO_WM_UNIT_ID" val="diagram20238228_4*n_h_h_i*1_2_2_1"/>
  <p:tag name="KSO_WM_TEMPLATE_CATEGORY" val="diagram"/>
  <p:tag name="KSO_WM_TEMPLATE_INDEX" val="20238228"/>
  <p:tag name="KSO_WM_UNIT_LAYERLEVEL" val="1_1_1_1"/>
  <p:tag name="KSO_WM_TAG_VERSION" val="3.0"/>
  <p:tag name="KSO_WM_BEAUTIFY_FLAG" val="#wm#"/>
  <p:tag name="KSO_WM_UNIT_PRESET_TEXT" val="02"/>
  <p:tag name="KSO_WM_UNIT_TEXT_FILL_FORE_SCHEMECOLOR_INDEX" val="1"/>
  <p:tag name="KSO_WM_UNIT_TEXT_FILL_TYPE" val="1"/>
</p:tagLst>
</file>

<file path=ppt/tags/tag27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3_1"/>
  <p:tag name="KSO_WM_UNIT_ID" val="diagram20238228_4*n_h_h_f*1_2_3_1"/>
  <p:tag name="KSO_WM_TEMPLATE_CATEGORY" val="diagram"/>
  <p:tag name="KSO_WM_TEMPLATE_INDEX" val="20238228"/>
  <p:tag name="KSO_WM_UNIT_LAYERLEVEL" val="1_1_1_1"/>
  <p:tag name="KSO_WM_TAG_VERSION" val="3.0"/>
  <p:tag name="KSO_WM_BEAUTIFY_FLAG" val="#wm#"/>
  <p:tag name="KSO_WM_UNIT_PRESET_TEXT" val="Click here to add text"/>
  <p:tag name="KSO_WM_UNIT_TEXT_FILL_FORE_SCHEMECOLOR_INDEX" val="1"/>
  <p:tag name="KSO_WM_UNIT_TEXT_FILL_TYPE" val="1"/>
</p:tagLst>
</file>

<file path=ppt/tags/tag277.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3_3"/>
  <p:tag name="KSO_WM_UNIT_ID" val="diagram20238228_4*n_h_h_i*1_2_3_3"/>
  <p:tag name="KSO_WM_TEMPLATE_CATEGORY" val="diagram"/>
  <p:tag name="KSO_WM_TEMPLATE_INDEX" val="20238228"/>
  <p:tag name="KSO_WM_UNIT_LAYERLEVEL" val="1_1_1_1"/>
  <p:tag name="KSO_WM_TAG_VERSION" val="3.0"/>
  <p:tag name="KSO_WM_BEAUTIFY_FLAG" val="#wm#"/>
  <p:tag name="KSO_WM_UNIT_PRESET_TEXT" val="03"/>
  <p:tag name="KSO_WM_UNIT_TEXT_FILL_FORE_SCHEMECOLOR_INDEX" val="1"/>
  <p:tag name="KSO_WM_UNIT_TEXT_FILL_TYPE" val="1"/>
</p:tagLst>
</file>

<file path=ppt/tags/tag278.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4_1"/>
  <p:tag name="KSO_WM_UNIT_ID" val="diagram20238228_4*n_h_h_f*1_2_4_1"/>
  <p:tag name="KSO_WM_TEMPLATE_CATEGORY" val="diagram"/>
  <p:tag name="KSO_WM_TEMPLATE_INDEX" val="20238228"/>
  <p:tag name="KSO_WM_UNIT_LAYERLEVEL" val="1_1_1_1"/>
  <p:tag name="KSO_WM_TAG_VERSION" val="3.0"/>
  <p:tag name="KSO_WM_BEAUTIFY_FLAG" val="#wm#"/>
  <p:tag name="KSO_WM_UNIT_PRESET_TEXT" val="Click here to add text"/>
  <p:tag name="KSO_WM_UNIT_TEXT_FILL_FORE_SCHEMECOLOR_INDEX" val="1"/>
  <p:tag name="KSO_WM_UNIT_TEXT_FILL_TYPE" val="1"/>
</p:tagLst>
</file>

<file path=ppt/tags/tag27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4_1"/>
  <p:tag name="KSO_WM_UNIT_ID" val="diagram20238228_4*n_h_h_i*1_2_4_1"/>
  <p:tag name="KSO_WM_TEMPLATE_CATEGORY" val="diagram"/>
  <p:tag name="KSO_WM_TEMPLATE_INDEX" val="20238228"/>
  <p:tag name="KSO_WM_UNIT_LAYERLEVEL" val="1_1_1_1"/>
  <p:tag name="KSO_WM_TAG_VERSION" val="3.0"/>
  <p:tag name="KSO_WM_BEAUTIFY_FLAG" val="#wm#"/>
  <p:tag name="KSO_WM_UNIT_PRESET_TEXT" val="04"/>
  <p:tag name="KSO_WM_UNIT_TEXT_FILL_FORE_SCHEMECOLOR_INDEX" val="1"/>
  <p:tag name="KSO_WM_UNIT_TEXT_FILL_TYPE" val="1"/>
</p:tagLst>
</file>

<file path=ppt/tags/tag28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5_1"/>
  <p:tag name="KSO_WM_UNIT_ID" val="diagram20238228_4*n_h_h_f*1_2_5_1"/>
  <p:tag name="KSO_WM_TEMPLATE_CATEGORY" val="diagram"/>
  <p:tag name="KSO_WM_TEMPLATE_INDEX" val="20238228"/>
  <p:tag name="KSO_WM_UNIT_LAYERLEVEL" val="1_1_1_1"/>
  <p:tag name="KSO_WM_TAG_VERSION" val="3.0"/>
  <p:tag name="KSO_WM_BEAUTIFY_FLAG" val="#wm#"/>
  <p:tag name="KSO_WM_UNIT_PRESET_TEXT" val="Click here to add text"/>
  <p:tag name="KSO_WM_UNIT_TEXT_FILL_FORE_SCHEMECOLOR_INDEX" val="1"/>
  <p:tag name="KSO_WM_UNIT_TEXT_FILL_TYPE" val="1"/>
</p:tagLst>
</file>

<file path=ppt/tags/tag28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2.6346374511719,&quot;left&quot;:43.374960629921226,&quot;top&quot;:109.90768127441406,&quot;width&quot;:884.27503937007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2"/>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5_1"/>
  <p:tag name="KSO_WM_UNIT_ID" val="diagram20238228_4*n_h_h_i*1_2_5_1"/>
  <p:tag name="KSO_WM_TEMPLATE_CATEGORY" val="diagram"/>
  <p:tag name="KSO_WM_TEMPLATE_INDEX" val="20238228"/>
  <p:tag name="KSO_WM_UNIT_LAYERLEVEL" val="1_1_1_1"/>
  <p:tag name="KSO_WM_TAG_VERSION" val="3.0"/>
  <p:tag name="KSO_WM_BEAUTIFY_FLAG" val="#wm#"/>
  <p:tag name="KSO_WM_UNIT_PRESET_TEXT" val="05"/>
  <p:tag name="KSO_WM_UNIT_TEXT_FILL_FORE_SCHEMECOLOR_INDEX" val="1"/>
  <p:tag name="KSO_WM_UNIT_TEXT_FILL_TYPE" val="1"/>
</p:tagLst>
</file>

<file path=ppt/tags/tag28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12387]}"/>
</p:tagLst>
</file>

<file path=ppt/tags/tag283.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5_3"/>
  <p:tag name="KSO_WM_UNIT_ID" val="diagram20238167_5*m_h_i*2_5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gradient&quot;:[{&quot;brightness&quot;:0,&quot;colorType&quot;:1,&quot;foreColorIndex&quot;:5,&quot;pos&quot;:0.17000000178813934,&quot;transparency&quot;:1},{&quot;brightness&quot;:0,&quot;colorType&quot;:1,&quot;foreColorIndex&quot;:5,&quot;pos&quot;:0.6100000143051147,&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84.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3_3"/>
  <p:tag name="KSO_WM_UNIT_ID" val="diagram20238167_5*m_h_i*2_3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gradient&quot;:[{&quot;brightness&quot;:0,&quot;colorType&quot;:1,&quot;foreColorIndex&quot;:5,&quot;pos&quot;:0.17000000178813934,&quot;transparency&quot;:1},{&quot;brightness&quot;:0,&quot;colorType&quot;:1,&quot;foreColorIndex&quot;:5,&quot;pos&quot;:0.6100000143051147,&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85.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4_2"/>
  <p:tag name="KSO_WM_UNIT_ID" val="diagram20238167_5*m_h_i*2_4_2"/>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gradient&quot;:[{&quot;brightness&quot;:0,&quot;colorType&quot;:1,&quot;foreColorIndex&quot;:5,&quot;pos&quot;:0.17000000178813934,&quot;transparency&quot;:1},{&quot;brightness&quot;:0,&quot;colorType&quot;:1,&quot;foreColorIndex&quot;:5,&quot;pos&quot;:0.6100000143051147,&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86.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2_1"/>
  <p:tag name="KSO_WM_UNIT_ID" val="diagram20238167_5*m_h_i*2_2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gradient&quot;:[{&quot;brightness&quot;:0,&quot;colorType&quot;:1,&quot;foreColorIndex&quot;:5,&quot;pos&quot;:0.17000000178813934,&quot;transparency&quot;:1},{&quot;brightness&quot;:0,&quot;colorType&quot;:1,&quot;foreColorIndex&quot;:5,&quot;pos&quot;:0.6100000143051147,&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87.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i"/>
  <p:tag name="KSO_WM_UNIT_INDEX" val="2_1"/>
  <p:tag name="KSO_WM_UNIT_ID" val="diagram20238167_5*m_i*2_1"/>
  <p:tag name="KSO_WM_TEMPLATE_CATEGORY" val="diagram"/>
  <p:tag name="KSO_WM_TEMPLATE_INDEX" val="20238167"/>
  <p:tag name="KSO_WM_UNIT_LAYERLEVEL" val="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gradient&quot;:[{&quot;brightness&quot;:0,&quot;colorType&quot;:1,&quot;foreColorIndex&quot;:5,&quot;pos&quot;:0.20000000298023224,&quot;transparency&quot;:1},{&quot;brightness&quot;:0,&quot;colorType&quot;:1,&quot;foreColorIndex&quot;:5,&quot;pos&quot;:0.899999976158142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88.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i"/>
  <p:tag name="KSO_WM_UNIT_INDEX" val="2_2"/>
  <p:tag name="KSO_WM_UNIT_ID" val="diagram20238167_5*m_i*2_2"/>
  <p:tag name="KSO_WM_TEMPLATE_CATEGORY" val="diagram"/>
  <p:tag name="KSO_WM_TEMPLATE_INDEX" val="20238167"/>
  <p:tag name="KSO_WM_UNIT_LAYERLEVEL" val="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89.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1_3"/>
  <p:tag name="KSO_WM_UNIT_ID" val="diagram20238167_5*m_h_i*2_1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6000000238418579,&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6"/>
  <p:tag name="KSO_WM_DIAGRAM_USE_COLOR_VALUE" val="{&quot;color_scheme&quot;:1,&quot;color_type&quot;:1,&quot;theme_color_indexes&quot;:[6,6,6,6,6,6]}"/>
</p:tagLst>
</file>

<file path=ppt/tags/tag290.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6_2"/>
  <p:tag name="KSO_WM_UNIT_ID" val="diagram20238167_5*m_h_i*2_6_2"/>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gradient&quot;:[{&quot;brightness&quot;:0,&quot;colorType&quot;:1,&quot;foreColorIndex&quot;:5,&quot;pos&quot;:0.17000000178813934,&quot;transparency&quot;:1},{&quot;brightness&quot;:0,&quot;colorType&quot;:1,&quot;foreColorIndex&quot;:5,&quot;pos&quot;:0.6100000143051147,&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USE_COLOR_VALUE" val="{&quot;color_scheme&quot;:1,&quot;color_type&quot;:1,&quot;theme_color_indexes&quot;:[6,6,6,6,6,6]}"/>
</p:tagLst>
</file>

<file path=ppt/tags/tag29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1_1"/>
  <p:tag name="KSO_WM_UNIT_ID" val="diagram20238167_5*m_h_f*2_1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292.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1_1"/>
  <p:tag name="KSO_WM_UNIT_ID" val="diagram20238167_5*m_h_i*2_1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1"/>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9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1_1"/>
  <p:tag name="KSO_WM_UNIT_ID" val="diagram20238167_5*m_h_a*2_1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294.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2_3"/>
  <p:tag name="KSO_WM_UNIT_ID" val="diagram20238167_5*m_h_i*2_2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4000000059604645,&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4"/>
  <p:tag name="KSO_WM_DIAGRAM_USE_COLOR_VALUE" val="{&quot;color_scheme&quot;:1,&quot;color_type&quot;:1,&quot;theme_color_indexes&quot;:[6,6,6,6,6,6]}"/>
</p:tagLst>
</file>

<file path=ppt/tags/tag295.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2_1"/>
  <p:tag name="KSO_WM_UNIT_ID" val="diagram20238167_5*m_h_f*2_2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296.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2_2"/>
  <p:tag name="KSO_WM_UNIT_ID" val="diagram20238167_5*m_h_i*2_2_2"/>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2"/>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9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2_1"/>
  <p:tag name="KSO_WM_UNIT_ID" val="diagram20238167_5*m_h_a*2_2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298.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3_1"/>
  <p:tag name="KSO_WM_UNIT_ID" val="diagram20238167_5*m_h_i*2_3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3"/>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299.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3_1"/>
  <p:tag name="KSO_WM_UNIT_ID" val="diagram20238167_5*m_h_f*2_3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30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3_1"/>
  <p:tag name="KSO_WM_UNIT_ID" val="diagram20238167_5*m_h_a*2_3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301.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3_2"/>
  <p:tag name="KSO_WM_UNIT_ID" val="diagram20238167_5*m_h_i*2_3_2"/>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4000000059604645,&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4"/>
  <p:tag name="KSO_WM_DIAGRAM_USE_COLOR_VALUE" val="{&quot;color_scheme&quot;:1,&quot;color_type&quot;:1,&quot;theme_color_indexes&quot;:[6,6,6,6,6,6]}"/>
</p:tagLst>
</file>

<file path=ppt/tags/tag302.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6_3"/>
  <p:tag name="KSO_WM_UNIT_ID" val="diagram20238167_5*m_h_i*2_6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4000000059604645,&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4"/>
  <p:tag name="KSO_WM_DIAGRAM_USE_COLOR_VALUE" val="{&quot;color_scheme&quot;:1,&quot;color_type&quot;:1,&quot;theme_color_indexes&quot;:[6,6,6,6,6,6]}"/>
</p:tagLst>
</file>

<file path=ppt/tags/tag303.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6_1"/>
  <p:tag name="KSO_WM_UNIT_ID" val="diagram20238167_5*m_h_f*2_6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304.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6_1"/>
  <p:tag name="KSO_WM_UNIT_ID" val="diagram20238167_5*m_h_i*2_6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6"/>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30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6_1"/>
  <p:tag name="KSO_WM_UNIT_ID" val="diagram20238167_5*m_h_a*2_6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30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5_1"/>
  <p:tag name="KSO_WM_UNIT_ID" val="diagram20238167_5*m_h_f*2_5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307.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5_1"/>
  <p:tag name="KSO_WM_UNIT_ID" val="diagram20238167_5*m_h_i*2_5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5"/>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308.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5_1"/>
  <p:tag name="KSO_WM_UNIT_ID" val="diagram20238167_5*m_h_a*2_5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309.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5_2"/>
  <p:tag name="KSO_WM_UNIT_ID" val="diagram20238167_5*m_h_i*2_5_2"/>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4000000059604645,&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4"/>
  <p:tag name="KSO_WM_DIAGRAM_USE_COLOR_VALUE" val="{&quot;color_scheme&quot;:1,&quot;color_type&quot;:1,&quot;theme_color_indexes&quot;:[6,6,6,6,6,6]}"/>
</p:tagLst>
</file>

<file path=ppt/tags/tag310.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TYPE" val="m_h_i"/>
  <p:tag name="KSO_WM_UNIT_INDEX" val="2_4_3"/>
  <p:tag name="KSO_WM_UNIT_ID" val="diagram20238167_5*m_h_i*2_4_3"/>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4000000059604645,&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4"/>
  <p:tag name="KSO_WM_DIAGRAM_USE_COLOR_VALUE" val="{&quot;color_scheme&quot;:1,&quot;color_type&quot;:1,&quot;theme_color_indexes&quot;:[6,6,6,6,6,6]}"/>
</p:tagLst>
</file>

<file path=ppt/tags/tag31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m_h_f"/>
  <p:tag name="KSO_WM_UNIT_INDEX" val="2_4_1"/>
  <p:tag name="KSO_WM_UNIT_ID" val="diagram20238167_5*m_h_f*2_4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TEXT_FILL_FORE_SCHEMECOLOR_INDEX" val="1"/>
  <p:tag name="KSO_WM_UNIT_TEXT_FILL_TYPE" val="1"/>
  <p:tag name="KSO_WM_DIAGRAM_USE_COLOR_VALUE" val="{&quot;color_scheme&quot;:1,&quot;color_type&quot;:1,&quot;theme_color_indexes&quot;:[6,6,6,6,6,6]}"/>
</p:tagLst>
</file>

<file path=ppt/tags/tag312.xml><?xml version="1.0" encoding="utf-8"?>
<p:tagLst xmlns:a="http://schemas.openxmlformats.org/drawingml/2006/main" xmlns:r="http://schemas.openxmlformats.org/officeDocument/2006/relationships"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m1-1"/>
  <p:tag name="KSO_WM_UNIT_SUBTYPE" val="d"/>
  <p:tag name="KSO_WM_UNIT_TYPE" val="m_h_i"/>
  <p:tag name="KSO_WM_UNIT_INDEX" val="2_4_1"/>
  <p:tag name="KSO_WM_UNIT_ID" val="diagram20238167_5*m_h_i*2_4_1"/>
  <p:tag name="KSO_WM_TEMPLATE_CATEGORY" val="diagram"/>
  <p:tag name="KSO_WM_TEMPLATE_INDEX" val="20238167"/>
  <p:tag name="KSO_WM_UNIT_LAYERLEVEL" val="1_1_1"/>
  <p:tag name="KSO_WM_TAG_VERSION" val="3.0"/>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
  <p:tag name="KSO_WM_UNIT_PRESET_TEXT" val="04"/>
  <p:tag name="KSO_WM_UNIT_FILL_TYPE" val="1"/>
  <p:tag name="KSO_WM_UNIT_FILL_FORE_SCHEMECOLOR_INDEX" val="5"/>
  <p:tag name="KSO_WM_UNIT_FILL_FORE_SCHEMECOLOR_INDEX_BRIGHTNESS" val="0"/>
  <p:tag name="KSO_WM_DIAGRAM_USE_COLOR_VALUE" val="{&quot;color_scheme&quot;:1,&quot;color_type&quot;:1,&quot;theme_color_indexes&quot;:[6,6,6,6,6,6]}"/>
</p:tagLst>
</file>

<file path=ppt/tags/tag31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m_h_a"/>
  <p:tag name="KSO_WM_UNIT_INDEX" val="2_4_1"/>
  <p:tag name="KSO_WM_UNIT_ID" val="diagram20238167_5*m_h_a*2_4_1"/>
  <p:tag name="KSO_WM_TEMPLATE_CATEGORY" val="diagram"/>
  <p:tag name="KSO_WM_TEMPLATE_INDEX" val="20238167"/>
  <p:tag name="KSO_WM_UNIT_LAYERLEVEL" val="1_1_1"/>
  <p:tag name="KSO_WM_TAG_VERSION" val="3.0"/>
  <p:tag name="KSO_WM_BEAUTIFY_FLAG" val="#wm#"/>
  <p:tag name="KSO_WM_DIAGRAM_VERSION" val="3"/>
  <p:tag name="KSO_WM_DIAGRAM_COLOR_TRICK" val="1"/>
  <p:tag name="KSO_WM_DIAGRAM_COLOR_TEXT_CAN_REMOVE" val="n"/>
  <p:tag name="KSO_WM_DIAGRAM_GROUP_CODE" val="m1-1"/>
  <p:tag name="KSO_WM_DIAGRAM_MAX_ITEMCNT" val="6"/>
  <p:tag name="KSO_WM_DIAGRAM_MIN_ITEMCNT" val="2"/>
  <p:tag name="KSO_WM_DIAGRAM_VIRTUALLY_FRAME" val="{&quot;height&quot;:392.25231650525194,&quot;left&quot;:30.4,&quot;top&quot;:100.14130554199218,&quot;width&quot;:879.9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Your title here"/>
  <p:tag name="KSO_WM_UNIT_TEXT_FILL_FORE_SCHEMECOLOR_INDEX" val="1"/>
  <p:tag name="KSO_WM_UNIT_TEXT_FILL_TYPE" val="1"/>
  <p:tag name="KSO_WM_DIAGRAM_USE_COLOR_VALUE" val="{&quot;color_scheme&quot;:1,&quot;color_type&quot;:1,&quot;theme_color_indexes&quot;:[6,6,6,6,6,6]}"/>
</p:tagLst>
</file>

<file path=ppt/tags/tag31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15.xml><?xml version="1.0" encoding="utf-8"?>
<p:tagLst xmlns:a="http://schemas.openxmlformats.org/drawingml/2006/main" xmlns:r="http://schemas.openxmlformats.org/officeDocument/2006/relationships" xmlns:p="http://schemas.openxmlformats.org/presentationml/2006/main">
  <p:tag name="TABLE_ENDDRAG_ORIGIN_RECT" val="864*350"/>
  <p:tag name="TABLE_ENDDRAG_RECT" val="48*109*864*350"/>
</p:tagLst>
</file>

<file path=ppt/tags/tag31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1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1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20039]}"/>
</p:tagLst>
</file>

<file path=ppt/tags/tag319.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321_5*n_h_i*1_1_1"/>
  <p:tag name="KSO_WM_TEMPLATE_CATEGORY" val="diagram"/>
  <p:tag name="KSO_WM_TEMPLATE_INDEX" val="20238321"/>
  <p:tag name="KSO_WM_UNIT_LAYERLEVEL" val="1_1_1"/>
  <p:tag name="KSO_WM_TAG_VERSION" val="3.0"/>
  <p:tag name="KSO_WM_DIAGRAM_GROUP_CODE" val="n1-1"/>
  <p:tag name="KSO_WM_UNIT_TYPE" val="n_h_i"/>
  <p:tag name="KSO_WM_UNIT_INDEX" val="1_1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94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3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1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DIAGRAM_GROUP_CODE" val="n1-1"/>
  <p:tag name="KSO_WM_UNIT_TYPE" val="n_h_h_f"/>
  <p:tag name="KSO_WM_UNIT_INDEX" val="1_2_1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5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DIAGRAM_GROUP_CODE" val="n1-1"/>
  <p:tag name="KSO_WM_UNIT_TYPE" val="n_h_h_f"/>
  <p:tag name="KSO_WM_UNIT_INDEX" val="1_2_5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6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DIAGRAM_GROUP_CODE" val="n1-1"/>
  <p:tag name="KSO_WM_UNIT_TYPE" val="n_h_h_f"/>
  <p:tag name="KSO_WM_UNIT_INDEX" val="1_2_6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2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UNIT_VALUE" val="80"/>
  <p:tag name="KSO_WM_DIAGRAM_GROUP_CODE" val="n1-1"/>
  <p:tag name="KSO_WM_UNIT_TYPE" val="n_h_h_f"/>
  <p:tag name="KSO_WM_UNIT_INDEX" val="1_2_2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4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DIAGRAM_GROUP_CODE" val="n1-1"/>
  <p:tag name="KSO_WM_UNIT_TYPE" val="n_h_h_f"/>
  <p:tag name="KSO_WM_UNIT_INDEX" val="1_2_4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321_5*n_h_h_f*1_2_3_1"/>
  <p:tag name="KSO_WM_TEMPLATE_CATEGORY" val="diagram"/>
  <p:tag name="KSO_WM_TEMPLATE_INDEX" val="20238321"/>
  <p:tag name="KSO_WM_UNIT_LAYERLEVEL" val="1_1_1_1"/>
  <p:tag name="KSO_WM_TAG_VERSION" val="3.0"/>
  <p:tag name="KSO_WM_BEAUTIFY_FLAG" val="#wm#"/>
  <p:tag name="KSO_WM_UNIT_SUBTYPE" val="a"/>
  <p:tag name="KSO_WM_UNIT_NOCLEAR" val="0"/>
  <p:tag name="KSO_WM_DIAGRAM_GROUP_CODE" val="n1-1"/>
  <p:tag name="KSO_WM_UNIT_TYPE" val="n_h_h_f"/>
  <p:tag name="KSO_WM_UNIT_INDEX" val="1_2_3_1"/>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gradient&quot;:[{&quot;brightness&quot;:0.6000000238418579,&quot;colorType&quot;:1,&quot;foreColorIndex&quot;:6,&quot;pos&quot;:0,&quot;transparency&quot;:0.4000000059604645},{&quot;brightness&quot;:0.800000011920929,&quot;colorType&quot;:1,&quot;foreColorIndex&quot;:5,&quot;pos&quot;:1,&quot;transparency&quot;:1}],&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FILL_TYPE" val="3"/>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5,6,5,6,5,6]}"/>
</p:tagLst>
</file>

<file path=ppt/tags/tag3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1_1"/>
  <p:tag name="KSO_WM_UNIT_ID" val="diagram20238321_5*n_h_h_i*1_2_1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2_1"/>
  <p:tag name="KSO_WM_UNIT_ID" val="diagram20238321_5*n_h_h_i*1_2_2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5_1"/>
  <p:tag name="KSO_WM_UNIT_ID" val="diagram20238321_5*n_h_h_i*1_2_5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5"/>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4_1"/>
  <p:tag name="KSO_WM_UNIT_ID" val="diagram20238321_5*n_h_h_i*1_2_4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4"/>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6_1"/>
  <p:tag name="KSO_WM_UNIT_ID" val="diagram20238321_5*n_h_h_i*1_2_6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6"/>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3_1"/>
  <p:tag name="KSO_WM_UNIT_ID" val="diagram20238321_5*n_h_h_i*1_2_3_1"/>
  <p:tag name="KSO_WM_TEMPLATE_CATEGORY" val="diagram"/>
  <p:tag name="KSO_WM_TEMPLATE_INDEX" val="20238321"/>
  <p:tag name="KSO_WM_UNIT_LAYERLEVEL" val="1_1_1_1"/>
  <p:tag name="KSO_WM_TAG_VERSION" val="3.0"/>
  <p:tag name="KSO_WM_BEAUTIFY_FLAG" val="#wm#"/>
  <p:tag name="KSO_WM_DIAGRAM_VERSION" val="3"/>
  <p:tag name="KSO_WM_DIAGRAM_COLOR_TRICK" val="1"/>
  <p:tag name="KSO_WM_DIAGRAM_COLOR_TEXT_CAN_REMOVE" val="n"/>
  <p:tag name="KSO_WM_DIAGRAM_MAX_ITEMCNT" val="6"/>
  <p:tag name="KSO_WM_DIAGRAM_MIN_ITEMCNT" val="2"/>
  <p:tag name="KSO_WM_DIAGRAM_VIRTUALLY_FRAME" val="{&quot;height&quot;:371.06573486328125,&quot;left&quot;:54.39910888671875,&quot;top&quot;:143.11713256835938,&quot;width&quot;:851.2017822265625}"/>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FILL_TYPE" val="1"/>
  <p:tag name="KSO_WM_UNIT_FILL_FORE_SCHEMECOLOR_INDEX" val="5"/>
  <p:tag name="KSO_WM_UNIT_FILL_FORE_SCHEMECOLOR_INDEX_BRIGHTNESS" val="0"/>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32.xml><?xml version="1.0" encoding="utf-8"?>
<p:tagLst xmlns:a="http://schemas.openxmlformats.org/drawingml/2006/main" xmlns:r="http://schemas.openxmlformats.org/officeDocument/2006/relationships" xmlns:p="http://schemas.openxmlformats.org/presentationml/2006/main">
  <p:tag name="KSO_WM_UNIT_COMPATIBLE" val="0"/>
  <p:tag name="KSO_WM_UNIT_DIAGRAM_ISREFERUNIT" val="0"/>
  <p:tag name="KSO_WM_TEMPLATE_INDEX" val="20238321"/>
  <p:tag name="KSO_WM_TAG_VERSION" val="3.0"/>
  <p:tag name="KSO_WM_DIAGRAM_VERSION" val="3"/>
  <p:tag name="KSO_WM_DIAGRAM_COLOR_TEXT_CAN_REMOVE" val="n"/>
  <p:tag name="KSO_WM_DIAGRAM_MIN_ITEMCNT" val="2"/>
  <p:tag name="KSO_WM_BEAUTIFY_FLAG" val="#wm#"/>
  <p:tag name="KSO_WM_UNIT_HIGHLIGHT" val="0"/>
  <p:tag name="KSO_WM_UNIT_DIAGRAM_ISNUMVISUAL" val="0"/>
  <p:tag name="KSO_WM_UNIT_ID" val="diagram20238321_5*n_h_a*1_1_1"/>
  <p:tag name="KSO_WM_TEMPLATE_CATEGORY" val="diagram"/>
  <p:tag name="KSO_WM_UNIT_LAYERLEVEL" val="1_1_1"/>
  <p:tag name="KSO_WM_UNIT_ISCONTENTSTITLE" val="0"/>
  <p:tag name="KSO_WM_UNIT_ISNUMDGMTITLE" val="0"/>
  <p:tag name="KSO_WM_UNIT_NOCLEAR" val="0"/>
  <p:tag name="KSO_WM_DIAGRAM_GROUP_CODE" val="n1-1"/>
  <p:tag name="KSO_WM_UNIT_TYPE" val="n_h_a"/>
  <p:tag name="KSO_WM_UNIT_INDEX" val="1_1_1"/>
  <p:tag name="KSO_WM_DIAGRAM_COLOR_TRICK" val="1"/>
  <p:tag name="KSO_WM_DIAGRAM_MAX_ITEMCNT" val="6"/>
  <p:tag name="KSO_WM_DIAGRAM_VIRTUALLY_FRAME" val="{&quot;height&quot;:371.06573486328125,&quot;left&quot;:54.39910888671875,&quot;top&quot;:143.11713256835938,&quot;width&quot;:851.2017822265625}"/>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LINE_FILL_TYPE" val="2"/>
  <p:tag name="KSO_WM_UNIT_VALUE" val="8"/>
  <p:tag name="KSO_WM_UNIT_PRESET_TEXT" val="Your title here"/>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3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3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3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3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3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 name="RESOURCE_RECORD_KEY" val="{&quot;65&quot;:[20238442],&quot;70&quot;:[3319362]}"/>
</p:tagLst>
</file>

<file path=ppt/tags/tag33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2_3"/>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2_3"/>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DIAGRAM_USE_COLOR_VALUE" val="{&quot;color_scheme&quot;:1,&quot;color_type&quot;:1,&quot;theme_color_indexes&quot;:[6,6,6,6,6,6]}"/>
</p:tagLst>
</file>

<file path=ppt/tags/tag3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1_1"/>
  <p:tag name="KSO_WM_UNIT_ID" val="diagram20238229_4*l_h_i*1_1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1"/>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40.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1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1_2"/>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41.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8229_4*l_h_a*1_1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42.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8229_4*l_h_f*1_1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2_1"/>
  <p:tag name="KSO_WM_UNIT_ID" val="diagram20238229_4*l_h_i*1_2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2"/>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44.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2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2_2"/>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4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8229_4*l_h_a*1_2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4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8229_4*l_h_f*1_2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3_1"/>
  <p:tag name="KSO_WM_UNIT_ID" val="diagram20238229_4*l_h_i*1_3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3"/>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48.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3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3_2"/>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49.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8229_4*l_h_a*1_3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50.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8229_4*l_h_f*1_3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4_1"/>
  <p:tag name="KSO_WM_UNIT_ID" val="diagram20238229_4*l_h_i*1_4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4"/>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5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4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4_2"/>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5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8229_4*l_h_a*1_4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54.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8229_4*l_h_f*1_4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5_1"/>
  <p:tag name="KSO_WM_UNIT_ID" val="diagram20238229_4*l_h_i*1_5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5"/>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56.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5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5_2"/>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5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5_1"/>
  <p:tag name="KSO_WM_UNIT_ID" val="diagram20238229_4*l_h_a*1_5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58.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5_1"/>
  <p:tag name="KSO_WM_UNIT_ID" val="diagram20238229_4*l_h_f*1_5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SUBTYPE" val="d"/>
  <p:tag name="KSO_WM_UNIT_TYPE" val="l_h_i"/>
  <p:tag name="KSO_WM_UNIT_INDEX" val="1_6_1"/>
  <p:tag name="KSO_WM_UNIT_ID" val="diagram20238229_4*l_h_i*1_6_1"/>
  <p:tag name="KSO_WM_TEMPLATE_CATEGORY" val="diagram"/>
  <p:tag name="KSO_WM_TEMPLATE_INDEX" val="20238229"/>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6"/>
  <p:tag name="KSO_WM_UNIT_FILL_TYPE" val="1"/>
  <p:tag name="KSO_WM_UNIT_FILL_FORE_SCHEMECOLOR_INDEX" val="13"/>
  <p:tag name="KSO_WM_UNIT_FILL_FORE_SCHEMECOLOR_INDEX_BRIGHTNESS" val="0.25"/>
  <p:tag name="KSO_WM_UNIT_TEXT_FILL_FORE_SCHEMECOLOR_INDEX" val="1"/>
  <p:tag name="KSO_WM_UNIT_TEXT_FILL_TYPE" val="1"/>
  <p:tag name="KSO_WM_DIAGRAM_USE_COLOR_VALUE" val="{&quot;color_scheme&quot;:1,&quot;color_type&quot;:1,&quot;theme_color_indexes&quot;:[6,6,6,6,6,6]}"/>
</p:tagLst>
</file>

<file path=ppt/tags/tag36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6_1"/>
  <p:tag name="KSO_WM_UNIT_ID" val="diagram20238229_4*l_h_a*1_6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Title"/>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6,6,6,6,6,6]}"/>
</p:tagLst>
</file>

<file path=ppt/tags/tag361.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6_1"/>
  <p:tag name="KSO_WM_UNIT_ID" val="diagram20238229_4*l_h_f*1_6_1"/>
  <p:tag name="KSO_WM_TEMPLATE_CATEGORY" val="diagram"/>
  <p:tag name="KSO_WM_TEMPLATE_INDEX" val="20238229"/>
  <p:tag name="KSO_WM_UNIT_LAYERLEVEL" val="1_1_1"/>
  <p:tag name="KSO_WM_TAG_VERSION" val="3.0"/>
  <p:tag name="KSO_WM_BEAUTIFY_FLAG" val="#wm#"/>
  <p:tag name="KSO_WM_DIAGRAM_VERSION" val="3"/>
  <p:tag name="KSO_WM_DIAGRAM_COLOR_TRICK" val="1"/>
  <p:tag name="KSO_WM_DIAGRAM_COLOR_TEXT_CAN_REMOVE" val="n"/>
  <p:tag name="KSO_WM_DIAGRAM_GROUP_CODE" val="l1-1"/>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that can be used as demonstrations."/>
  <p:tag name="KSO_WM_UNIT_TEXT_FILL_FORE_SCHEMECOLOR_INDEX" val="1"/>
  <p:tag name="KSO_WM_UNIT_TEXT_FILL_TYPE" val="1"/>
  <p:tag name="KSO_WM_DIAGRAM_USE_COLOR_VALUE" val="{&quot;color_scheme&quot;:1,&quot;color_type&quot;:1,&quot;theme_color_indexes&quot;:[6,6,6,6,6,6]}"/>
</p:tagLst>
</file>

<file path=ppt/tags/tag362.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3_3"/>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3_3"/>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DIAGRAM_USE_COLOR_VALUE" val="{&quot;color_scheme&quot;:1,&quot;color_type&quot;:1,&quot;theme_color_indexes&quot;:[6,6,6,6,6,6]}"/>
</p:tagLst>
</file>

<file path=ppt/tags/tag363.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4_3"/>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4_3"/>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DIAGRAM_USE_COLOR_VALUE" val="{&quot;color_scheme&quot;:1,&quot;color_type&quot;:1,&quot;theme_color_indexes&quot;:[6,6,6,6,6,6]}"/>
</p:tagLst>
</file>

<file path=ppt/tags/tag364.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5_3"/>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5_3"/>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DIAGRAM_USE_COLOR_VALUE" val="{&quot;color_scheme&quot;:1,&quot;color_type&quot;:1,&quot;theme_color_indexes&quot;:[6,6,6,6,6,6]}"/>
</p:tagLst>
</file>

<file path=ppt/tags/tag365.xml><?xml version="1.0" encoding="utf-8"?>
<p:tagLst xmlns:a="http://schemas.openxmlformats.org/drawingml/2006/main" xmlns:r="http://schemas.openxmlformats.org/officeDocument/2006/relationships"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8229_4*l_h_i*1_6_3"/>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6_3"/>
  <p:tag name="KSO_WM_DIAGRAM_MAX_ITEMCNT" val="6"/>
  <p:tag name="KSO_WM_DIAGRAM_MIN_ITEMCNT" val="3"/>
  <p:tag name="KSO_WM_DIAGRAM_VIRTUALLY_FRAME" val="{&quot;height&quot;:405.7500454735944,&quot;left&quot;:49.37220472440945,&quot;top&quot;:116.62499389648437,&quot;width&quot;:849.0056692913386}"/>
  <p:tag name="KSO_WM_DIAGRAM_COLOR_MATCH_VALUE" val="{&quot;shape&quot;:{&quot;fill&quot;:{&quot;type&quot;:0},&quot;glow&quot;:{&quot;colorType&quot;:0},&quot;line&quot;:{&quot;solidLine&quot;:{&quot;brightness&quot;:0.6000000238418579,&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 name="KSO_WM_DIAGRAM_USE_COLOR_VALUE" val="{&quot;color_scheme&quot;:1,&quot;color_type&quot;:1,&quot;theme_color_indexes&quot;:[6,6,6,6,6,6]}"/>
</p:tagLst>
</file>

<file path=ppt/tags/tag3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229_4*l_h_i*1_5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5_2"/>
  <p:tag name="KSO_WM_DIAGRAM_MAX_ITEMCNT" val="6"/>
  <p:tag name="KSO_WM_DIAGRAM_MIN_ITEMCNT" val="3"/>
  <p:tag name="KSO_WM_DIAGRAM_VIRTUALLY_FRAME" val="{&quot;height&quot;:387.4500454735944,&quot;left&quot;:95.82220472440945,&quot;top&quot;:134.92499389648438,&quot;width&quot;:768.3556692913386}"/>
  <p:tag name="KSO_WM_DIAGRAM_COLOR_MATCH_VALUE" val="{&quot;shape&quot;:{&quot;fill&quot;:{&quot;solid&quot;:{&quot;brightness&quot;:0.25,&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25"/>
  <p:tag name="KSO_WM_DIAGRAM_USE_COLOR_VALUE" val="{&quot;color_scheme&quot;:1,&quot;color_type&quot;:1,&quot;theme_color_indexes&quot;:[6,6,6,6,6,6]}"/>
</p:tagLst>
</file>

<file path=ppt/tags/tag36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6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ags/tag36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type&quot;:0},&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i"/>
  <p:tag name="KSO_WM_UNIT_INDEX" val="1_2_1"/>
  <p:tag name="KSO_WM_UNIT_ID" val="diagram20238220_5*n_h_i*1_2_1"/>
  <p:tag name="KSO_WM_TEMPLATE_CATEGORY" val="diagram"/>
  <p:tag name="KSO_WM_TEMPLATE_INDEX" val="20238220"/>
  <p:tag name="KSO_WM_UNIT_LAYERLEVEL" val="1_1_1"/>
  <p:tag name="KSO_WM_TAG_VERSION" val="3.0"/>
  <p:tag name="KSO_WM_BEAUTIFY_FLAG" val="#wm#"/>
  <p:tag name="KSO_WM_UNIT_LINE_FORE_SCHEMECOLOR_INDEX" val="5"/>
</p:tagLst>
</file>

<file path=ppt/tags/tag37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type&quot;:0},&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i"/>
  <p:tag name="KSO_WM_UNIT_INDEX" val="1_2_2"/>
  <p:tag name="KSO_WM_UNIT_ID" val="diagram20238220_5*n_h_i*1_2_2"/>
  <p:tag name="KSO_WM_TEMPLATE_CATEGORY" val="diagram"/>
  <p:tag name="KSO_WM_TEMPLATE_INDEX" val="20238220"/>
  <p:tag name="KSO_WM_UNIT_LAYERLEVEL" val="1_1_1"/>
  <p:tag name="KSO_WM_TAG_VERSION" val="3.0"/>
  <p:tag name="KSO_WM_BEAUTIFY_FLAG" val="#wm#"/>
  <p:tag name="KSO_WM_UNIT_LINE_FORE_SCHEMECOLOR_INDEX" val="5"/>
</p:tagLst>
</file>

<file path=ppt/tags/tag37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type&quot;:0},&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i"/>
  <p:tag name="KSO_WM_UNIT_INDEX" val="1_2_3"/>
  <p:tag name="KSO_WM_UNIT_ID" val="diagram20238220_5*n_h_i*1_2_3"/>
  <p:tag name="KSO_WM_TEMPLATE_CATEGORY" val="diagram"/>
  <p:tag name="KSO_WM_TEMPLATE_INDEX" val="20238220"/>
  <p:tag name="KSO_WM_UNIT_LAYERLEVEL" val="1_1_1"/>
  <p:tag name="KSO_WM_TAG_VERSION" val="3.0"/>
  <p:tag name="KSO_WM_BEAUTIFY_FLAG" val="#wm#"/>
  <p:tag name="KSO_WM_UNIT_LINE_FORE_SCHEMECOLOR_INDEX" val="5"/>
</p:tagLst>
</file>

<file path=ppt/tags/tag37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8220_5*n_h_a*1_1_1"/>
  <p:tag name="KSO_WM_TEMPLATE_CATEGORY" val="diagram"/>
  <p:tag name="KSO_WM_TEMPLATE_INDEX" val="20238220"/>
  <p:tag name="KSO_WM_UNIT_LAYERLEVEL" val="1_1_1"/>
  <p:tag name="KSO_WM_TAG_VERSION" val="3.0"/>
  <p:tag name="KSO_WM_BEAUTIFY_FLAG" val="#wm#"/>
  <p:tag name="KSO_WM_UNIT_PRESET_TEXT" val="Your title here"/>
  <p:tag name="KSO_WM_UNIT_FILL_TYPE" val="3"/>
  <p:tag name="KSO_WM_UNIT_TEXT_FILL_FORE_SCHEMECOLOR_INDEX" val="1"/>
  <p:tag name="KSO_WM_UNIT_TEXT_FILL_TYPE" val="1"/>
</p:tagLst>
</file>

<file path=ppt/tags/tag373.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2_1"/>
  <p:tag name="KSO_WM_UNIT_ID" val="diagram20238220_5*n_h_h_f*1_2_2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74.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2_1"/>
  <p:tag name="KSO_WM_UNIT_ID" val="diagram20238220_5*n_h_h_i*1_2_2_1"/>
  <p:tag name="KSO_WM_TEMPLATE_CATEGORY" val="diagram"/>
  <p:tag name="KSO_WM_TEMPLATE_INDEX" val="20238220"/>
  <p:tag name="KSO_WM_UNIT_LAYERLEVEL" val="1_1_1_1"/>
  <p:tag name="KSO_WM_TAG_VERSION" val="3.0"/>
  <p:tag name="KSO_WM_BEAUTIFY_FLAG" val="#wm#"/>
  <p:tag name="KSO_WM_UNIT_PRESET_TEXT" val="2"/>
  <p:tag name="KSO_WM_UNIT_FILL_TYPE" val="3"/>
  <p:tag name="KSO_WM_UNIT_TEXT_FILL_FORE_SCHEMECOLOR_INDEX" val="1"/>
  <p:tag name="KSO_WM_UNIT_TEXT_FILL_TYPE" val="1"/>
</p:tagLst>
</file>

<file path=ppt/tags/tag37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1_1"/>
  <p:tag name="KSO_WM_UNIT_ID" val="diagram20238220_5*n_h_h_f*1_2_1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7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1_1"/>
  <p:tag name="KSO_WM_UNIT_ID" val="diagram20238220_5*n_h_h_i*1_2_1_1"/>
  <p:tag name="KSO_WM_TEMPLATE_CATEGORY" val="diagram"/>
  <p:tag name="KSO_WM_TEMPLATE_INDEX" val="20238220"/>
  <p:tag name="KSO_WM_UNIT_LAYERLEVEL" val="1_1_1_1"/>
  <p:tag name="KSO_WM_TAG_VERSION" val="3.0"/>
  <p:tag name="KSO_WM_BEAUTIFY_FLAG" val="#wm#"/>
  <p:tag name="KSO_WM_UNIT_PRESET_TEXT" val="1"/>
  <p:tag name="KSO_WM_UNIT_FILL_TYPE" val="3"/>
  <p:tag name="KSO_WM_UNIT_TEXT_FILL_FORE_SCHEMECOLOR_INDEX" val="1"/>
  <p:tag name="KSO_WM_UNIT_TEXT_FILL_TYPE" val="1"/>
</p:tagLst>
</file>

<file path=ppt/tags/tag377.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4_1"/>
  <p:tag name="KSO_WM_UNIT_ID" val="diagram20238220_5*n_h_h_f*1_2_4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78.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4_1"/>
  <p:tag name="KSO_WM_UNIT_ID" val="diagram20238220_5*n_h_h_i*1_2_4_1"/>
  <p:tag name="KSO_WM_TEMPLATE_CATEGORY" val="diagram"/>
  <p:tag name="KSO_WM_TEMPLATE_INDEX" val="20238220"/>
  <p:tag name="KSO_WM_UNIT_LAYERLEVEL" val="1_1_1_1"/>
  <p:tag name="KSO_WM_TAG_VERSION" val="3.0"/>
  <p:tag name="KSO_WM_BEAUTIFY_FLAG" val="#wm#"/>
  <p:tag name="KSO_WM_UNIT_PRESET_TEXT" val="4"/>
  <p:tag name="KSO_WM_UNIT_FILL_TYPE" val="3"/>
  <p:tag name="KSO_WM_UNIT_TEXT_FILL_FORE_SCHEMECOLOR_INDEX" val="1"/>
  <p:tag name="KSO_WM_UNIT_TEXT_FILL_TYPE" val="1"/>
</p:tagLst>
</file>

<file path=ppt/tags/tag37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5_1"/>
  <p:tag name="KSO_WM_UNIT_ID" val="diagram20238220_5*n_h_h_f*1_2_5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8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5_1"/>
  <p:tag name="KSO_WM_UNIT_ID" val="diagram20238220_5*n_h_h_i*1_2_5_1"/>
  <p:tag name="KSO_WM_TEMPLATE_CATEGORY" val="diagram"/>
  <p:tag name="KSO_WM_TEMPLATE_INDEX" val="20238220"/>
  <p:tag name="KSO_WM_UNIT_LAYERLEVEL" val="1_1_1_1"/>
  <p:tag name="KSO_WM_TAG_VERSION" val="3.0"/>
  <p:tag name="KSO_WM_BEAUTIFY_FLAG" val="#wm#"/>
  <p:tag name="KSO_WM_UNIT_PRESET_TEXT" val="5"/>
  <p:tag name="KSO_WM_UNIT_FILL_TYPE" val="3"/>
  <p:tag name="KSO_WM_UNIT_TEXT_FILL_FORE_SCHEMECOLOR_INDEX" val="1"/>
  <p:tag name="KSO_WM_UNIT_TEXT_FILL_TYPE" val="1"/>
</p:tagLst>
</file>

<file path=ppt/tags/tag38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3_1"/>
  <p:tag name="KSO_WM_UNIT_ID" val="diagram20238220_5*n_h_h_f*1_2_3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8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3_1"/>
  <p:tag name="KSO_WM_UNIT_ID" val="diagram20238220_5*n_h_h_i*1_2_3_1"/>
  <p:tag name="KSO_WM_TEMPLATE_CATEGORY" val="diagram"/>
  <p:tag name="KSO_WM_TEMPLATE_INDEX" val="20238220"/>
  <p:tag name="KSO_WM_UNIT_LAYERLEVEL" val="1_1_1_1"/>
  <p:tag name="KSO_WM_TAG_VERSION" val="3.0"/>
  <p:tag name="KSO_WM_BEAUTIFY_FLAG" val="#wm#"/>
  <p:tag name="KSO_WM_UNIT_PRESET_TEXT" val="3"/>
  <p:tag name="KSO_WM_UNIT_FILL_TYPE" val="3"/>
  <p:tag name="KSO_WM_UNIT_TEXT_FILL_FORE_SCHEMECOLOR_INDEX" val="1"/>
  <p:tag name="KSO_WM_UNIT_TEXT_FILL_TYPE" val="1"/>
</p:tagLst>
</file>

<file path=ppt/tags/tag383.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solid&quot;:{&quot;brightness&quot;:0.8999999761581421,&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n1-1"/>
  <p:tag name="KSO_WM_UNIT_TYPE" val="n_h_h_f"/>
  <p:tag name="KSO_WM_UNIT_INDEX" val="1_2_6_1"/>
  <p:tag name="KSO_WM_UNIT_ID" val="diagram20238220_5*n_h_h_f*1_2_6_1"/>
  <p:tag name="KSO_WM_TEMPLATE_CATEGORY" val="diagram"/>
  <p:tag name="KSO_WM_TEMPLATE_INDEX" val="20238220"/>
  <p:tag name="KSO_WM_UNIT_LAYERLEVEL" val="1_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9"/>
  <p:tag name="KSO_WM_UNIT_TEXT_FILL_FORE_SCHEMECOLOR_INDEX" val="1"/>
  <p:tag name="KSO_WM_UNIT_TEXT_FILL_TYPE" val="1"/>
</p:tagLst>
</file>

<file path=ppt/tags/tag384.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08.59998779296876,&quot;left&quot;:54.774993896484375,&quot;top&quot;:114.57500610351562,&quot;width&quot;:850.4500122070312}"/>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brightness&quot;:0,&quot;colorType&quot;:2,&quot;rgb&quot;:&quot;#000000&quot;,&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6_1"/>
  <p:tag name="KSO_WM_UNIT_ID" val="diagram20238220_5*n_h_h_i*1_2_6_1"/>
  <p:tag name="KSO_WM_TEMPLATE_CATEGORY" val="diagram"/>
  <p:tag name="KSO_WM_TEMPLATE_INDEX" val="20238220"/>
  <p:tag name="KSO_WM_UNIT_LAYERLEVEL" val="1_1_1_1"/>
  <p:tag name="KSO_WM_TAG_VERSION" val="3.0"/>
  <p:tag name="KSO_WM_BEAUTIFY_FLAG" val="#wm#"/>
  <p:tag name="KSO_WM_UNIT_PRESET_TEXT" val="6"/>
  <p:tag name="KSO_WM_UNIT_FILL_TYPE" val="3"/>
  <p:tag name="KSO_WM_UNIT_TEXT_FILL_FORE_SCHEMECOLOR_INDEX" val="1"/>
  <p:tag name="KSO_WM_UNIT_TEXT_FILL_TYPE" val="1"/>
</p:tagLst>
</file>

<file path=ppt/tags/tag38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38442"/>
</p:tagLst>
</file>

<file path=ppt/theme/theme1.xml><?xml version="1.0" encoding="utf-8"?>
<a:theme xmlns:a="http://schemas.openxmlformats.org/drawingml/2006/main" name="1_Office Theme">
  <a:themeElements>
    <a:clrScheme name="自定义 17">
      <a:dk1>
        <a:srgbClr val="000000"/>
      </a:dk1>
      <a:lt1>
        <a:srgbClr val="FFFFFF"/>
      </a:lt1>
      <a:dk2>
        <a:srgbClr val="00480C"/>
      </a:dk2>
      <a:lt2>
        <a:srgbClr val="DAFF7C"/>
      </a:lt2>
      <a:accent1>
        <a:srgbClr val="55D228"/>
      </a:accent1>
      <a:accent2>
        <a:srgbClr val="60A873"/>
      </a:accent2>
      <a:accent3>
        <a:srgbClr val="55A59A"/>
      </a:accent3>
      <a:accent4>
        <a:srgbClr val="9CDA00"/>
      </a:accent4>
      <a:accent5>
        <a:srgbClr val="F84949"/>
      </a:accent5>
      <a:accent6>
        <a:srgbClr val="FFC000"/>
      </a:accent6>
      <a:hlink>
        <a:srgbClr val="304FFE"/>
      </a:hlink>
      <a:folHlink>
        <a:srgbClr val="492067"/>
      </a:folHlink>
    </a:clrScheme>
    <a:fontScheme name="Manrope ExtraBold +Lato">
      <a:majorFont>
        <a:latin typeface="Manrope ExtraBold"/>
        <a:ea typeface="Manrope ExtraBold"/>
        <a:cs typeface=""/>
      </a:majorFont>
      <a:minorFont>
        <a:latin typeface="Lato"/>
        <a:ea typeface="Lato"/>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自定义 241">
      <a:dk1>
        <a:sysClr val="windowText" lastClr="000000"/>
      </a:dk1>
      <a:lt1>
        <a:sysClr val="window" lastClr="FFFFFF"/>
      </a:lt1>
      <a:dk2>
        <a:srgbClr val="3F3F3F"/>
      </a:dk2>
      <a:lt2>
        <a:srgbClr val="E8F3D4"/>
      </a:lt2>
      <a:accent1>
        <a:srgbClr val="8BA969"/>
      </a:accent1>
      <a:accent2>
        <a:srgbClr val="8AB833"/>
      </a:accent2>
      <a:accent3>
        <a:srgbClr val="C0CF3A"/>
      </a:accent3>
      <a:accent4>
        <a:srgbClr val="B6AA8C"/>
      </a:accent4>
      <a:accent5>
        <a:srgbClr val="FFC000"/>
      </a:accent5>
      <a:accent6>
        <a:srgbClr val="F9A846"/>
      </a:accent6>
      <a:hlink>
        <a:srgbClr val="6B9F25"/>
      </a:hlink>
      <a:folHlink>
        <a:srgbClr val="BA6906"/>
      </a:folHlink>
    </a:clrScheme>
    <a:fontScheme name="简约">
      <a:majorFont>
        <a:latin typeface="Manrope ExtraBold"/>
        <a:ea typeface="Manrope ExtraBold"/>
        <a:cs typeface=""/>
      </a:majorFont>
      <a:minorFont>
        <a:latin typeface="Lato"/>
        <a:ea typeface="Lato"/>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16617</Words>
  <Application>Microsoft Office PowerPoint</Application>
  <PresentationFormat>Widescreen</PresentationFormat>
  <Paragraphs>426</Paragraphs>
  <Slides>18</Slides>
  <Notes>16</Notes>
  <HiddenSlides>0</HiddenSlides>
  <MMClips>0</MMClip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title goes here</dc:title>
  <cp:revision>31</cp:revision>
  <dcterms:created xsi:type="dcterms:W3CDTF">2026-10-17T09:10:27Z</dcterms:created>
  <dcterms:modified xsi:type="dcterms:W3CDTF">2026-10-23T18:54:09Z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1033-12.1.28496.28496</vt:lpwstr>
  </property>
  <property fmtid="{D5CDD505-2E9C-101B-9397-08002B2CF9AE}" pid="3" name="ICV">
    <vt:lpwstr>44315531D9D9A8D092F9D26ADBD27CCD_41</vt:lpwstr>
  </property>
</Properties>
</file>