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4.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943" r:id="rId1"/>
    <p:sldMasterId id="2147483674" r:id="rId2"/>
  </p:sldMasterIdLst>
  <p:notesMasterIdLst>
    <p:notesMasterId r:id="rId36"/>
  </p:notesMasterIdLst>
  <p:handoutMasterIdLst>
    <p:handoutMasterId r:id="rId37"/>
  </p:handoutMasterIdLst>
  <p:sldIdLst>
    <p:sldId id="256" r:id="rId3"/>
    <p:sldId id="258" r:id="rId4"/>
    <p:sldId id="259" r:id="rId5"/>
    <p:sldId id="260" r:id="rId6"/>
    <p:sldId id="262" r:id="rId7"/>
    <p:sldId id="263" r:id="rId8"/>
    <p:sldId id="277" r:id="rId9"/>
    <p:sldId id="264" r:id="rId10"/>
    <p:sldId id="265" r:id="rId11"/>
    <p:sldId id="266" r:id="rId12"/>
    <p:sldId id="267" r:id="rId13"/>
    <p:sldId id="268" r:id="rId14"/>
    <p:sldId id="269" r:id="rId15"/>
    <p:sldId id="270" r:id="rId16"/>
    <p:sldId id="271" r:id="rId17"/>
    <p:sldId id="272" r:id="rId18"/>
    <p:sldId id="273" r:id="rId19"/>
    <p:sldId id="285" r:id="rId20"/>
    <p:sldId id="257" r:id="rId21"/>
    <p:sldId id="261" r:id="rId22"/>
    <p:sldId id="286" r:id="rId23"/>
    <p:sldId id="276" r:id="rId24"/>
    <p:sldId id="282" r:id="rId25"/>
    <p:sldId id="283" r:id="rId26"/>
    <p:sldId id="284" r:id="rId27"/>
    <p:sldId id="274" r:id="rId28"/>
    <p:sldId id="275" r:id="rId29"/>
    <p:sldId id="278" r:id="rId30"/>
    <p:sldId id="279" r:id="rId31"/>
    <p:sldId id="287" r:id="rId32"/>
    <p:sldId id="280" r:id="rId33"/>
    <p:sldId id="281" r:id="rId34"/>
    <p:sldId id="288" r:id="rId35"/>
  </p:sldIdLst>
  <p:sldSz cx="12192000" cy="6858000"/>
  <p:notesSz cx="6858000" cy="9144000"/>
  <p:defaultTextStyle>
    <a:defPPr rtl="0">
      <a:defRPr lang="en-GB"/>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BB04117-2A16-3F52-1632-EF9D73C393B6}" v="414" dt="2025-05-09T06:42:49.20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7991" autoAdjust="0"/>
    <p:restoredTop sz="94660"/>
  </p:normalViewPr>
  <p:slideViewPr>
    <p:cSldViewPr snapToGrid="0">
      <p:cViewPr varScale="1">
        <p:scale>
          <a:sx n="117" d="100"/>
          <a:sy n="117" d="100"/>
        </p:scale>
        <p:origin x="102" y="312"/>
      </p:cViewPr>
      <p:guideLst/>
    </p:cSldViewPr>
  </p:slideViewPr>
  <p:notesTextViewPr>
    <p:cViewPr>
      <p:scale>
        <a:sx n="1" d="1"/>
        <a:sy n="1" d="1"/>
      </p:scale>
      <p:origin x="0" y="0"/>
    </p:cViewPr>
  </p:notesTextViewPr>
  <p:notesViewPr>
    <p:cSldViewPr snapToGrid="0">
      <p:cViewPr varScale="1">
        <p:scale>
          <a:sx n="96" d="100"/>
          <a:sy n="96" d="100"/>
        </p:scale>
        <p:origin x="3558" y="90"/>
      </p:cViewPr>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viewProps" Target="viewProps.xml"/><Relationship Id="rId21" Type="http://schemas.openxmlformats.org/officeDocument/2006/relationships/slide" Target="slides/slide19.xml"/><Relationship Id="rId34" Type="http://schemas.openxmlformats.org/officeDocument/2006/relationships/slide" Target="slides/slide32.xml"/><Relationship Id="rId42" Type="http://schemas.microsoft.com/office/2016/11/relationships/changesInfo" Target="changesInfos/changesInfo1.xml"/><Relationship Id="rId7" Type="http://schemas.openxmlformats.org/officeDocument/2006/relationships/slide" Target="slides/slide5.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41"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handoutMaster" Target="handoutMasters/handoutMaster1.xml"/><Relationship Id="rId40" Type="http://schemas.openxmlformats.org/officeDocument/2006/relationships/theme" Target="theme/theme1.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notesMaster" Target="notesMasters/notesMaster1.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microsoft.com/office/2015/10/relationships/revisionInfo" Target="revisionInfo.xml"/><Relationship Id="rId8" Type="http://schemas.openxmlformats.org/officeDocument/2006/relationships/slide" Target="slides/slide6.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ebecca Francis-Davies" userId="S::r.francis-davies@uwtsd.ac.uk::caf69e2c-2198-47a4-8268-c57958bd4ca9" providerId="AD" clId="Web-{D640C66B-9A7A-0EA1-31C3-23FA3C688190}"/>
    <pc:docChg chg="addSld modSld sldOrd addMainMaster delMainMaster">
      <pc:chgData name="Rebecca Francis-Davies" userId="S::r.francis-davies@uwtsd.ac.uk::caf69e2c-2198-47a4-8268-c57958bd4ca9" providerId="AD" clId="Web-{D640C66B-9A7A-0EA1-31C3-23FA3C688190}" dt="2024-04-22T16:36:37.563" v="3435"/>
      <pc:docMkLst>
        <pc:docMk/>
      </pc:docMkLst>
      <pc:sldChg chg="addSp delSp modSp mod setBg modClrScheme chgLayout">
        <pc:chgData name="Rebecca Francis-Davies" userId="S::r.francis-davies@uwtsd.ac.uk::caf69e2c-2198-47a4-8268-c57958bd4ca9" providerId="AD" clId="Web-{D640C66B-9A7A-0EA1-31C3-23FA3C688190}" dt="2024-04-22T10:31:19.468" v="48"/>
        <pc:sldMkLst>
          <pc:docMk/>
          <pc:sldMk cId="3059316376" sldId="256"/>
        </pc:sldMkLst>
        <pc:spChg chg="mod">
          <ac:chgData name="Rebecca Francis-Davies" userId="S::r.francis-davies@uwtsd.ac.uk::caf69e2c-2198-47a4-8268-c57958bd4ca9" providerId="AD" clId="Web-{D640C66B-9A7A-0EA1-31C3-23FA3C688190}" dt="2024-04-22T10:31:19.468" v="48"/>
          <ac:spMkLst>
            <pc:docMk/>
            <pc:sldMk cId="3059316376" sldId="256"/>
            <ac:spMk id="2" creationId="{00000000-0000-0000-0000-000000000000}"/>
          </ac:spMkLst>
        </pc:spChg>
        <pc:spChg chg="mod">
          <ac:chgData name="Rebecca Francis-Davies" userId="S::r.francis-davies@uwtsd.ac.uk::caf69e2c-2198-47a4-8268-c57958bd4ca9" providerId="AD" clId="Web-{D640C66B-9A7A-0EA1-31C3-23FA3C688190}" dt="2024-04-22T10:31:19.468" v="48"/>
          <ac:spMkLst>
            <pc:docMk/>
            <pc:sldMk cId="3059316376" sldId="256"/>
            <ac:spMk id="3" creationId="{00000000-0000-0000-0000-000000000000}"/>
          </ac:spMkLst>
        </pc:spChg>
        <pc:spChg chg="add del">
          <ac:chgData name="Rebecca Francis-Davies" userId="S::r.francis-davies@uwtsd.ac.uk::caf69e2c-2198-47a4-8268-c57958bd4ca9" providerId="AD" clId="Web-{D640C66B-9A7A-0EA1-31C3-23FA3C688190}" dt="2024-04-22T10:31:19.389" v="47"/>
          <ac:spMkLst>
            <pc:docMk/>
            <pc:sldMk cId="3059316376" sldId="256"/>
            <ac:spMk id="9" creationId="{DC591C09-04EE-41A7-BC35-466CD8800556}"/>
          </ac:spMkLst>
        </pc:spChg>
        <pc:spChg chg="add del">
          <ac:chgData name="Rebecca Francis-Davies" userId="S::r.francis-davies@uwtsd.ac.uk::caf69e2c-2198-47a4-8268-c57958bd4ca9" providerId="AD" clId="Web-{D640C66B-9A7A-0EA1-31C3-23FA3C688190}" dt="2024-04-22T10:31:19.389" v="47"/>
          <ac:spMkLst>
            <pc:docMk/>
            <pc:sldMk cId="3059316376" sldId="256"/>
            <ac:spMk id="11" creationId="{9FD6A395-8B77-4B2D-AA7E-1B4CE370CB43}"/>
          </ac:spMkLst>
        </pc:spChg>
        <pc:spChg chg="add">
          <ac:chgData name="Rebecca Francis-Davies" userId="S::r.francis-davies@uwtsd.ac.uk::caf69e2c-2198-47a4-8268-c57958bd4ca9" providerId="AD" clId="Web-{D640C66B-9A7A-0EA1-31C3-23FA3C688190}" dt="2024-04-22T10:31:19.468" v="48"/>
          <ac:spMkLst>
            <pc:docMk/>
            <pc:sldMk cId="3059316376" sldId="256"/>
            <ac:spMk id="17" creationId="{1AB7CFDD-E67B-4078-9BD0-D09D4200E4E1}"/>
          </ac:spMkLst>
        </pc:spChg>
        <pc:spChg chg="add">
          <ac:chgData name="Rebecca Francis-Davies" userId="S::r.francis-davies@uwtsd.ac.uk::caf69e2c-2198-47a4-8268-c57958bd4ca9" providerId="AD" clId="Web-{D640C66B-9A7A-0EA1-31C3-23FA3C688190}" dt="2024-04-22T10:31:19.468" v="48"/>
          <ac:spMkLst>
            <pc:docMk/>
            <pc:sldMk cId="3059316376" sldId="256"/>
            <ac:spMk id="18" creationId="{B191E377-3C4E-4C42-B42C-858169F3AB3A}"/>
          </ac:spMkLst>
        </pc:spChg>
        <pc:grpChg chg="add">
          <ac:chgData name="Rebecca Francis-Davies" userId="S::r.francis-davies@uwtsd.ac.uk::caf69e2c-2198-47a4-8268-c57958bd4ca9" providerId="AD" clId="Web-{D640C66B-9A7A-0EA1-31C3-23FA3C688190}" dt="2024-04-22T10:31:19.468" v="48"/>
          <ac:grpSpMkLst>
            <pc:docMk/>
            <pc:sldMk cId="3059316376" sldId="256"/>
            <ac:grpSpMk id="20" creationId="{91B7537E-7B93-4306-B9DF-4CD583E0AA21}"/>
          </ac:grpSpMkLst>
        </pc:grpChg>
        <pc:picChg chg="add del">
          <ac:chgData name="Rebecca Francis-Davies" userId="S::r.francis-davies@uwtsd.ac.uk::caf69e2c-2198-47a4-8268-c57958bd4ca9" providerId="AD" clId="Web-{D640C66B-9A7A-0EA1-31C3-23FA3C688190}" dt="2024-04-22T10:31:19.389" v="47"/>
          <ac:picMkLst>
            <pc:docMk/>
            <pc:sldMk cId="3059316376" sldId="256"/>
            <ac:picMk id="4" creationId="{41F1179D-2950-582A-A481-652BC869DBA5}"/>
          </ac:picMkLst>
        </pc:picChg>
        <pc:picChg chg="add">
          <ac:chgData name="Rebecca Francis-Davies" userId="S::r.francis-davies@uwtsd.ac.uk::caf69e2c-2198-47a4-8268-c57958bd4ca9" providerId="AD" clId="Web-{D640C66B-9A7A-0EA1-31C3-23FA3C688190}" dt="2024-04-22T10:31:19.468" v="48"/>
          <ac:picMkLst>
            <pc:docMk/>
            <pc:sldMk cId="3059316376" sldId="256"/>
            <ac:picMk id="19" creationId="{9E44B928-196B-1724-C438-1E8EC7163D99}"/>
          </ac:picMkLst>
        </pc:picChg>
        <pc:cxnChg chg="add del">
          <ac:chgData name="Rebecca Francis-Davies" userId="S::r.francis-davies@uwtsd.ac.uk::caf69e2c-2198-47a4-8268-c57958bd4ca9" providerId="AD" clId="Web-{D640C66B-9A7A-0EA1-31C3-23FA3C688190}" dt="2024-04-22T10:31:19.389" v="47"/>
          <ac:cxnSpMkLst>
            <pc:docMk/>
            <pc:sldMk cId="3059316376" sldId="256"/>
            <ac:cxnSpMk id="13" creationId="{1C5372E1-5D0A-4FE4-B20F-D0CF85FD068B}"/>
          </ac:cxnSpMkLst>
        </pc:cxnChg>
        <pc:cxnChg chg="add del">
          <ac:chgData name="Rebecca Francis-Davies" userId="S::r.francis-davies@uwtsd.ac.uk::caf69e2c-2198-47a4-8268-c57958bd4ca9" providerId="AD" clId="Web-{D640C66B-9A7A-0EA1-31C3-23FA3C688190}" dt="2024-04-22T10:31:19.389" v="47"/>
          <ac:cxnSpMkLst>
            <pc:docMk/>
            <pc:sldMk cId="3059316376" sldId="256"/>
            <ac:cxnSpMk id="15" creationId="{513081F5-C318-4421-A7E9-D7F6810B656E}"/>
          </ac:cxnSpMkLst>
        </pc:cxnChg>
      </pc:sldChg>
      <pc:sldChg chg="modSp new">
        <pc:chgData name="Rebecca Francis-Davies" userId="S::r.francis-davies@uwtsd.ac.uk::caf69e2c-2198-47a4-8268-c57958bd4ca9" providerId="AD" clId="Web-{D640C66B-9A7A-0EA1-31C3-23FA3C688190}" dt="2024-04-22T10:38:05.431" v="262" actId="20577"/>
        <pc:sldMkLst>
          <pc:docMk/>
          <pc:sldMk cId="3047421733" sldId="257"/>
        </pc:sldMkLst>
        <pc:spChg chg="mod">
          <ac:chgData name="Rebecca Francis-Davies" userId="S::r.francis-davies@uwtsd.ac.uk::caf69e2c-2198-47a4-8268-c57958bd4ca9" providerId="AD" clId="Web-{D640C66B-9A7A-0EA1-31C3-23FA3C688190}" dt="2024-04-22T10:33:42.940" v="107" actId="20577"/>
          <ac:spMkLst>
            <pc:docMk/>
            <pc:sldMk cId="3047421733" sldId="257"/>
            <ac:spMk id="2" creationId="{24662263-0824-59E1-C427-2D30CD585683}"/>
          </ac:spMkLst>
        </pc:spChg>
        <pc:spChg chg="mod">
          <ac:chgData name="Rebecca Francis-Davies" userId="S::r.francis-davies@uwtsd.ac.uk::caf69e2c-2198-47a4-8268-c57958bd4ca9" providerId="AD" clId="Web-{D640C66B-9A7A-0EA1-31C3-23FA3C688190}" dt="2024-04-22T10:38:05.431" v="262" actId="20577"/>
          <ac:spMkLst>
            <pc:docMk/>
            <pc:sldMk cId="3047421733" sldId="257"/>
            <ac:spMk id="3" creationId="{B494815C-3868-0C1F-61D6-BDECF61762FF}"/>
          </ac:spMkLst>
        </pc:spChg>
      </pc:sldChg>
      <pc:sldChg chg="addSp delSp modSp new mod setBg setClrOvrMap">
        <pc:chgData name="Rebecca Francis-Davies" userId="S::r.francis-davies@uwtsd.ac.uk::caf69e2c-2198-47a4-8268-c57958bd4ca9" providerId="AD" clId="Web-{D640C66B-9A7A-0EA1-31C3-23FA3C688190}" dt="2024-04-22T10:44:00.832" v="368"/>
        <pc:sldMkLst>
          <pc:docMk/>
          <pc:sldMk cId="2766262403" sldId="258"/>
        </pc:sldMkLst>
        <pc:spChg chg="mod">
          <ac:chgData name="Rebecca Francis-Davies" userId="S::r.francis-davies@uwtsd.ac.uk::caf69e2c-2198-47a4-8268-c57958bd4ca9" providerId="AD" clId="Web-{D640C66B-9A7A-0EA1-31C3-23FA3C688190}" dt="2024-04-22T10:44:00.832" v="368"/>
          <ac:spMkLst>
            <pc:docMk/>
            <pc:sldMk cId="2766262403" sldId="258"/>
            <ac:spMk id="2" creationId="{6D22EB45-04A8-70A0-6926-5073E4180969}"/>
          </ac:spMkLst>
        </pc:spChg>
        <pc:spChg chg="mod">
          <ac:chgData name="Rebecca Francis-Davies" userId="S::r.francis-davies@uwtsd.ac.uk::caf69e2c-2198-47a4-8268-c57958bd4ca9" providerId="AD" clId="Web-{D640C66B-9A7A-0EA1-31C3-23FA3C688190}" dt="2024-04-22T10:44:00.832" v="368"/>
          <ac:spMkLst>
            <pc:docMk/>
            <pc:sldMk cId="2766262403" sldId="258"/>
            <ac:spMk id="3" creationId="{2CC9E416-CE40-9652-1A67-0043A078F4C4}"/>
          </ac:spMkLst>
        </pc:spChg>
        <pc:spChg chg="add del">
          <ac:chgData name="Rebecca Francis-Davies" userId="S::r.francis-davies@uwtsd.ac.uk::caf69e2c-2198-47a4-8268-c57958bd4ca9" providerId="AD" clId="Web-{D640C66B-9A7A-0EA1-31C3-23FA3C688190}" dt="2024-04-22T10:44:00.832" v="368"/>
          <ac:spMkLst>
            <pc:docMk/>
            <pc:sldMk cId="2766262403" sldId="258"/>
            <ac:spMk id="9" creationId="{C07271E9-21F4-400B-84B6-052EAFCFE540}"/>
          </ac:spMkLst>
        </pc:spChg>
        <pc:spChg chg="add del">
          <ac:chgData name="Rebecca Francis-Davies" userId="S::r.francis-davies@uwtsd.ac.uk::caf69e2c-2198-47a4-8268-c57958bd4ca9" providerId="AD" clId="Web-{D640C66B-9A7A-0EA1-31C3-23FA3C688190}" dt="2024-04-22T10:44:00.832" v="368"/>
          <ac:spMkLst>
            <pc:docMk/>
            <pc:sldMk cId="2766262403" sldId="258"/>
            <ac:spMk id="11" creationId="{3E3D78ED-34B7-4F8E-8377-994DCAD3C852}"/>
          </ac:spMkLst>
        </pc:spChg>
        <pc:spChg chg="add">
          <ac:chgData name="Rebecca Francis-Davies" userId="S::r.francis-davies@uwtsd.ac.uk::caf69e2c-2198-47a4-8268-c57958bd4ca9" providerId="AD" clId="Web-{D640C66B-9A7A-0EA1-31C3-23FA3C688190}" dt="2024-04-22T10:44:00.832" v="368"/>
          <ac:spMkLst>
            <pc:docMk/>
            <pc:sldMk cId="2766262403" sldId="258"/>
            <ac:spMk id="21" creationId="{51A01047-632B-4F57-9CDB-AA680D5BBB19}"/>
          </ac:spMkLst>
        </pc:spChg>
        <pc:spChg chg="add">
          <ac:chgData name="Rebecca Francis-Davies" userId="S::r.francis-davies@uwtsd.ac.uk::caf69e2c-2198-47a4-8268-c57958bd4ca9" providerId="AD" clId="Web-{D640C66B-9A7A-0EA1-31C3-23FA3C688190}" dt="2024-04-22T10:44:00.832" v="368"/>
          <ac:spMkLst>
            <pc:docMk/>
            <pc:sldMk cId="2766262403" sldId="258"/>
            <ac:spMk id="23" creationId="{48EF695B-E7DE-4164-862A-9CD06DFB0EC0}"/>
          </ac:spMkLst>
        </pc:spChg>
        <pc:grpChg chg="add del">
          <ac:chgData name="Rebecca Francis-Davies" userId="S::r.francis-davies@uwtsd.ac.uk::caf69e2c-2198-47a4-8268-c57958bd4ca9" providerId="AD" clId="Web-{D640C66B-9A7A-0EA1-31C3-23FA3C688190}" dt="2024-04-22T10:44:00.832" v="368"/>
          <ac:grpSpMkLst>
            <pc:docMk/>
            <pc:sldMk cId="2766262403" sldId="258"/>
            <ac:grpSpMk id="13" creationId="{A1527245-C5C2-4BD3-8317-C4D6D7A10213}"/>
          </ac:grpSpMkLst>
        </pc:grpChg>
        <pc:grpChg chg="add">
          <ac:chgData name="Rebecca Francis-Davies" userId="S::r.francis-davies@uwtsd.ac.uk::caf69e2c-2198-47a4-8268-c57958bd4ca9" providerId="AD" clId="Web-{D640C66B-9A7A-0EA1-31C3-23FA3C688190}" dt="2024-04-22T10:44:00.832" v="368"/>
          <ac:grpSpMkLst>
            <pc:docMk/>
            <pc:sldMk cId="2766262403" sldId="258"/>
            <ac:grpSpMk id="25" creationId="{D5ADB088-C125-457F-9C61-DFE21DCEF4A5}"/>
          </ac:grpSpMkLst>
        </pc:grpChg>
        <pc:picChg chg="add mod">
          <ac:chgData name="Rebecca Francis-Davies" userId="S::r.francis-davies@uwtsd.ac.uk::caf69e2c-2198-47a4-8268-c57958bd4ca9" providerId="AD" clId="Web-{D640C66B-9A7A-0EA1-31C3-23FA3C688190}" dt="2024-04-22T10:44:00.832" v="368"/>
          <ac:picMkLst>
            <pc:docMk/>
            <pc:sldMk cId="2766262403" sldId="258"/>
            <ac:picMk id="5" creationId="{18A1526C-8CD9-C28F-960D-C8487DCBD73D}"/>
          </ac:picMkLst>
        </pc:picChg>
      </pc:sldChg>
      <pc:sldChg chg="addSp modSp new mod setBg">
        <pc:chgData name="Rebecca Francis-Davies" userId="S::r.francis-davies@uwtsd.ac.uk::caf69e2c-2198-47a4-8268-c57958bd4ca9" providerId="AD" clId="Web-{D640C66B-9A7A-0EA1-31C3-23FA3C688190}" dt="2024-04-22T10:43:37.722" v="367"/>
        <pc:sldMkLst>
          <pc:docMk/>
          <pc:sldMk cId="3132227610" sldId="259"/>
        </pc:sldMkLst>
        <pc:spChg chg="mod">
          <ac:chgData name="Rebecca Francis-Davies" userId="S::r.francis-davies@uwtsd.ac.uk::caf69e2c-2198-47a4-8268-c57958bd4ca9" providerId="AD" clId="Web-{D640C66B-9A7A-0EA1-31C3-23FA3C688190}" dt="2024-04-22T10:43:37.722" v="367"/>
          <ac:spMkLst>
            <pc:docMk/>
            <pc:sldMk cId="3132227610" sldId="259"/>
            <ac:spMk id="2" creationId="{2B968BD1-A90B-393A-AFD2-3A994C45F5D5}"/>
          </ac:spMkLst>
        </pc:spChg>
        <pc:spChg chg="mod">
          <ac:chgData name="Rebecca Francis-Davies" userId="S::r.francis-davies@uwtsd.ac.uk::caf69e2c-2198-47a4-8268-c57958bd4ca9" providerId="AD" clId="Web-{D640C66B-9A7A-0EA1-31C3-23FA3C688190}" dt="2024-04-22T10:43:37.722" v="367"/>
          <ac:spMkLst>
            <pc:docMk/>
            <pc:sldMk cId="3132227610" sldId="259"/>
            <ac:spMk id="3" creationId="{AB077D43-BC7D-C1FE-7A0B-973FDD27F7CA}"/>
          </ac:spMkLst>
        </pc:spChg>
        <pc:spChg chg="add">
          <ac:chgData name="Rebecca Francis-Davies" userId="S::r.francis-davies@uwtsd.ac.uk::caf69e2c-2198-47a4-8268-c57958bd4ca9" providerId="AD" clId="Web-{D640C66B-9A7A-0EA1-31C3-23FA3C688190}" dt="2024-04-22T10:43:37.722" v="367"/>
          <ac:spMkLst>
            <pc:docMk/>
            <pc:sldMk cId="3132227610" sldId="259"/>
            <ac:spMk id="9" creationId="{51A01047-632B-4F57-9CDB-AA680D5BBB19}"/>
          </ac:spMkLst>
        </pc:spChg>
        <pc:spChg chg="add">
          <ac:chgData name="Rebecca Francis-Davies" userId="S::r.francis-davies@uwtsd.ac.uk::caf69e2c-2198-47a4-8268-c57958bd4ca9" providerId="AD" clId="Web-{D640C66B-9A7A-0EA1-31C3-23FA3C688190}" dt="2024-04-22T10:43:37.722" v="367"/>
          <ac:spMkLst>
            <pc:docMk/>
            <pc:sldMk cId="3132227610" sldId="259"/>
            <ac:spMk id="11" creationId="{48EF695B-E7DE-4164-862A-9CD06DFB0EC0}"/>
          </ac:spMkLst>
        </pc:spChg>
        <pc:grpChg chg="add">
          <ac:chgData name="Rebecca Francis-Davies" userId="S::r.francis-davies@uwtsd.ac.uk::caf69e2c-2198-47a4-8268-c57958bd4ca9" providerId="AD" clId="Web-{D640C66B-9A7A-0EA1-31C3-23FA3C688190}" dt="2024-04-22T10:43:37.722" v="367"/>
          <ac:grpSpMkLst>
            <pc:docMk/>
            <pc:sldMk cId="3132227610" sldId="259"/>
            <ac:grpSpMk id="13" creationId="{D5ADB088-C125-457F-9C61-DFE21DCEF4A5}"/>
          </ac:grpSpMkLst>
        </pc:grpChg>
        <pc:picChg chg="add">
          <ac:chgData name="Rebecca Francis-Davies" userId="S::r.francis-davies@uwtsd.ac.uk::caf69e2c-2198-47a4-8268-c57958bd4ca9" providerId="AD" clId="Web-{D640C66B-9A7A-0EA1-31C3-23FA3C688190}" dt="2024-04-22T10:43:37.722" v="367"/>
          <ac:picMkLst>
            <pc:docMk/>
            <pc:sldMk cId="3132227610" sldId="259"/>
            <ac:picMk id="5" creationId="{A391CEBE-B9EA-C5C5-D4FA-D8ABCCEF3969}"/>
          </ac:picMkLst>
        </pc:picChg>
      </pc:sldChg>
      <pc:sldChg chg="addSp modSp new mod setBg">
        <pc:chgData name="Rebecca Francis-Davies" userId="S::r.francis-davies@uwtsd.ac.uk::caf69e2c-2198-47a4-8268-c57958bd4ca9" providerId="AD" clId="Web-{D640C66B-9A7A-0EA1-31C3-23FA3C688190}" dt="2024-04-22T10:49:39.278" v="634"/>
        <pc:sldMkLst>
          <pc:docMk/>
          <pc:sldMk cId="99347480" sldId="260"/>
        </pc:sldMkLst>
        <pc:spChg chg="mod">
          <ac:chgData name="Rebecca Francis-Davies" userId="S::r.francis-davies@uwtsd.ac.uk::caf69e2c-2198-47a4-8268-c57958bd4ca9" providerId="AD" clId="Web-{D640C66B-9A7A-0EA1-31C3-23FA3C688190}" dt="2024-04-22T10:49:39.278" v="634"/>
          <ac:spMkLst>
            <pc:docMk/>
            <pc:sldMk cId="99347480" sldId="260"/>
            <ac:spMk id="2" creationId="{E1AD15D2-A12B-5CBD-669E-10DDF9E20AF3}"/>
          </ac:spMkLst>
        </pc:spChg>
        <pc:spChg chg="mod">
          <ac:chgData name="Rebecca Francis-Davies" userId="S::r.francis-davies@uwtsd.ac.uk::caf69e2c-2198-47a4-8268-c57958bd4ca9" providerId="AD" clId="Web-{D640C66B-9A7A-0EA1-31C3-23FA3C688190}" dt="2024-04-22T10:49:39.278" v="634"/>
          <ac:spMkLst>
            <pc:docMk/>
            <pc:sldMk cId="99347480" sldId="260"/>
            <ac:spMk id="3" creationId="{35E58FB1-4B18-8D9B-A347-F7BD10A519FF}"/>
          </ac:spMkLst>
        </pc:spChg>
        <pc:spChg chg="add">
          <ac:chgData name="Rebecca Francis-Davies" userId="S::r.francis-davies@uwtsd.ac.uk::caf69e2c-2198-47a4-8268-c57958bd4ca9" providerId="AD" clId="Web-{D640C66B-9A7A-0EA1-31C3-23FA3C688190}" dt="2024-04-22T10:49:39.278" v="634"/>
          <ac:spMkLst>
            <pc:docMk/>
            <pc:sldMk cId="99347480" sldId="260"/>
            <ac:spMk id="9" creationId="{158E38A4-F699-490C-8D1F-E8AD332D9B45}"/>
          </ac:spMkLst>
        </pc:spChg>
        <pc:spChg chg="add">
          <ac:chgData name="Rebecca Francis-Davies" userId="S::r.francis-davies@uwtsd.ac.uk::caf69e2c-2198-47a4-8268-c57958bd4ca9" providerId="AD" clId="Web-{D640C66B-9A7A-0EA1-31C3-23FA3C688190}" dt="2024-04-22T10:49:39.278" v="634"/>
          <ac:spMkLst>
            <pc:docMk/>
            <pc:sldMk cId="99347480" sldId="260"/>
            <ac:spMk id="11" creationId="{939C6AAB-48AC-41A3-95C2-6BF83715DF62}"/>
          </ac:spMkLst>
        </pc:spChg>
        <pc:spChg chg="add">
          <ac:chgData name="Rebecca Francis-Davies" userId="S::r.francis-davies@uwtsd.ac.uk::caf69e2c-2198-47a4-8268-c57958bd4ca9" providerId="AD" clId="Web-{D640C66B-9A7A-0EA1-31C3-23FA3C688190}" dt="2024-04-22T10:49:39.278" v="634"/>
          <ac:spMkLst>
            <pc:docMk/>
            <pc:sldMk cId="99347480" sldId="260"/>
            <ac:spMk id="13" creationId="{F6EE861B-7D2F-4B7C-A6E3-5937E81B8025}"/>
          </ac:spMkLst>
        </pc:spChg>
        <pc:grpChg chg="add">
          <ac:chgData name="Rebecca Francis-Davies" userId="S::r.francis-davies@uwtsd.ac.uk::caf69e2c-2198-47a4-8268-c57958bd4ca9" providerId="AD" clId="Web-{D640C66B-9A7A-0EA1-31C3-23FA3C688190}" dt="2024-04-22T10:49:39.278" v="634"/>
          <ac:grpSpMkLst>
            <pc:docMk/>
            <pc:sldMk cId="99347480" sldId="260"/>
            <ac:grpSpMk id="15" creationId="{073091F1-AA5A-47C6-9502-D5870A72D50C}"/>
          </ac:grpSpMkLst>
        </pc:grpChg>
        <pc:picChg chg="add">
          <ac:chgData name="Rebecca Francis-Davies" userId="S::r.francis-davies@uwtsd.ac.uk::caf69e2c-2198-47a4-8268-c57958bd4ca9" providerId="AD" clId="Web-{D640C66B-9A7A-0EA1-31C3-23FA3C688190}" dt="2024-04-22T10:49:39.278" v="634"/>
          <ac:picMkLst>
            <pc:docMk/>
            <pc:sldMk cId="99347480" sldId="260"/>
            <ac:picMk id="5" creationId="{C60BBF51-1DAE-F916-C89C-1B31DC21F926}"/>
          </ac:picMkLst>
        </pc:picChg>
      </pc:sldChg>
      <pc:sldChg chg="addSp modSp new mod ord setBg setClrOvrMap">
        <pc:chgData name="Rebecca Francis-Davies" userId="S::r.francis-davies@uwtsd.ac.uk::caf69e2c-2198-47a4-8268-c57958bd4ca9" providerId="AD" clId="Web-{D640C66B-9A7A-0EA1-31C3-23FA3C688190}" dt="2024-04-22T11:47:05.160" v="1316"/>
        <pc:sldMkLst>
          <pc:docMk/>
          <pc:sldMk cId="3532080534" sldId="261"/>
        </pc:sldMkLst>
        <pc:spChg chg="mod">
          <ac:chgData name="Rebecca Francis-Davies" userId="S::r.francis-davies@uwtsd.ac.uk::caf69e2c-2198-47a4-8268-c57958bd4ca9" providerId="AD" clId="Web-{D640C66B-9A7A-0EA1-31C3-23FA3C688190}" dt="2024-04-22T11:06:38.180" v="903"/>
          <ac:spMkLst>
            <pc:docMk/>
            <pc:sldMk cId="3532080534" sldId="261"/>
            <ac:spMk id="2" creationId="{17E5AED9-82E7-0B5E-69ED-AC75DF9686A7}"/>
          </ac:spMkLst>
        </pc:spChg>
        <pc:spChg chg="mod">
          <ac:chgData name="Rebecca Francis-Davies" userId="S::r.francis-davies@uwtsd.ac.uk::caf69e2c-2198-47a4-8268-c57958bd4ca9" providerId="AD" clId="Web-{D640C66B-9A7A-0EA1-31C3-23FA3C688190}" dt="2024-04-22T11:06:38.180" v="903"/>
          <ac:spMkLst>
            <pc:docMk/>
            <pc:sldMk cId="3532080534" sldId="261"/>
            <ac:spMk id="3" creationId="{3D3944F7-77E2-67DB-49AF-7E9ED9C264BB}"/>
          </ac:spMkLst>
        </pc:spChg>
        <pc:spChg chg="add">
          <ac:chgData name="Rebecca Francis-Davies" userId="S::r.francis-davies@uwtsd.ac.uk::caf69e2c-2198-47a4-8268-c57958bd4ca9" providerId="AD" clId="Web-{D640C66B-9A7A-0EA1-31C3-23FA3C688190}" dt="2024-04-22T11:06:38.180" v="903"/>
          <ac:spMkLst>
            <pc:docMk/>
            <pc:sldMk cId="3532080534" sldId="261"/>
            <ac:spMk id="9" creationId="{C07271E9-21F4-400B-84B6-052EAFCFE540}"/>
          </ac:spMkLst>
        </pc:spChg>
        <pc:spChg chg="add">
          <ac:chgData name="Rebecca Francis-Davies" userId="S::r.francis-davies@uwtsd.ac.uk::caf69e2c-2198-47a4-8268-c57958bd4ca9" providerId="AD" clId="Web-{D640C66B-9A7A-0EA1-31C3-23FA3C688190}" dt="2024-04-22T11:06:38.180" v="903"/>
          <ac:spMkLst>
            <pc:docMk/>
            <pc:sldMk cId="3532080534" sldId="261"/>
            <ac:spMk id="11" creationId="{3E3D78ED-34B7-4F8E-8377-994DCAD3C852}"/>
          </ac:spMkLst>
        </pc:spChg>
        <pc:grpChg chg="add">
          <ac:chgData name="Rebecca Francis-Davies" userId="S::r.francis-davies@uwtsd.ac.uk::caf69e2c-2198-47a4-8268-c57958bd4ca9" providerId="AD" clId="Web-{D640C66B-9A7A-0EA1-31C3-23FA3C688190}" dt="2024-04-22T11:06:38.180" v="903"/>
          <ac:grpSpMkLst>
            <pc:docMk/>
            <pc:sldMk cId="3532080534" sldId="261"/>
            <ac:grpSpMk id="13" creationId="{A1527245-C5C2-4BD3-8317-C4D6D7A10213}"/>
          </ac:grpSpMkLst>
        </pc:grpChg>
        <pc:picChg chg="add">
          <ac:chgData name="Rebecca Francis-Davies" userId="S::r.francis-davies@uwtsd.ac.uk::caf69e2c-2198-47a4-8268-c57958bd4ca9" providerId="AD" clId="Web-{D640C66B-9A7A-0EA1-31C3-23FA3C688190}" dt="2024-04-22T11:06:38.180" v="903"/>
          <ac:picMkLst>
            <pc:docMk/>
            <pc:sldMk cId="3532080534" sldId="261"/>
            <ac:picMk id="5" creationId="{584A4716-C884-6B70-74AD-3620E013FD8C}"/>
          </ac:picMkLst>
        </pc:picChg>
      </pc:sldChg>
      <pc:sldChg chg="addSp modSp new mod setBg setClrOvrMap">
        <pc:chgData name="Rebecca Francis-Davies" userId="S::r.francis-davies@uwtsd.ac.uk::caf69e2c-2198-47a4-8268-c57958bd4ca9" providerId="AD" clId="Web-{D640C66B-9A7A-0EA1-31C3-23FA3C688190}" dt="2024-04-22T11:21:49.564" v="1315"/>
        <pc:sldMkLst>
          <pc:docMk/>
          <pc:sldMk cId="1710938881" sldId="262"/>
        </pc:sldMkLst>
        <pc:spChg chg="mod">
          <ac:chgData name="Rebecca Francis-Davies" userId="S::r.francis-davies@uwtsd.ac.uk::caf69e2c-2198-47a4-8268-c57958bd4ca9" providerId="AD" clId="Web-{D640C66B-9A7A-0EA1-31C3-23FA3C688190}" dt="2024-04-22T11:21:49.564" v="1315"/>
          <ac:spMkLst>
            <pc:docMk/>
            <pc:sldMk cId="1710938881" sldId="262"/>
            <ac:spMk id="2" creationId="{CA2C59FC-F0EC-975F-EDD5-2FD2EF24884B}"/>
          </ac:spMkLst>
        </pc:spChg>
        <pc:spChg chg="mod">
          <ac:chgData name="Rebecca Francis-Davies" userId="S::r.francis-davies@uwtsd.ac.uk::caf69e2c-2198-47a4-8268-c57958bd4ca9" providerId="AD" clId="Web-{D640C66B-9A7A-0EA1-31C3-23FA3C688190}" dt="2024-04-22T11:21:49.564" v="1315"/>
          <ac:spMkLst>
            <pc:docMk/>
            <pc:sldMk cId="1710938881" sldId="262"/>
            <ac:spMk id="3" creationId="{4425BE08-B767-6159-348C-8F2580556B31}"/>
          </ac:spMkLst>
        </pc:spChg>
        <pc:spChg chg="add">
          <ac:chgData name="Rebecca Francis-Davies" userId="S::r.francis-davies@uwtsd.ac.uk::caf69e2c-2198-47a4-8268-c57958bd4ca9" providerId="AD" clId="Web-{D640C66B-9A7A-0EA1-31C3-23FA3C688190}" dt="2024-04-22T11:21:49.564" v="1315"/>
          <ac:spMkLst>
            <pc:docMk/>
            <pc:sldMk cId="1710938881" sldId="262"/>
            <ac:spMk id="9" creationId="{C07271E9-21F4-400B-84B6-052EAFCFE540}"/>
          </ac:spMkLst>
        </pc:spChg>
        <pc:spChg chg="add">
          <ac:chgData name="Rebecca Francis-Davies" userId="S::r.francis-davies@uwtsd.ac.uk::caf69e2c-2198-47a4-8268-c57958bd4ca9" providerId="AD" clId="Web-{D640C66B-9A7A-0EA1-31C3-23FA3C688190}" dt="2024-04-22T11:21:49.564" v="1315"/>
          <ac:spMkLst>
            <pc:docMk/>
            <pc:sldMk cId="1710938881" sldId="262"/>
            <ac:spMk id="11" creationId="{3E3D78ED-34B7-4F8E-8377-994DCAD3C852}"/>
          </ac:spMkLst>
        </pc:spChg>
        <pc:grpChg chg="add">
          <ac:chgData name="Rebecca Francis-Davies" userId="S::r.francis-davies@uwtsd.ac.uk::caf69e2c-2198-47a4-8268-c57958bd4ca9" providerId="AD" clId="Web-{D640C66B-9A7A-0EA1-31C3-23FA3C688190}" dt="2024-04-22T11:21:49.564" v="1315"/>
          <ac:grpSpMkLst>
            <pc:docMk/>
            <pc:sldMk cId="1710938881" sldId="262"/>
            <ac:grpSpMk id="13" creationId="{A1527245-C5C2-4BD3-8317-C4D6D7A10213}"/>
          </ac:grpSpMkLst>
        </pc:grpChg>
        <pc:picChg chg="add">
          <ac:chgData name="Rebecca Francis-Davies" userId="S::r.francis-davies@uwtsd.ac.uk::caf69e2c-2198-47a4-8268-c57958bd4ca9" providerId="AD" clId="Web-{D640C66B-9A7A-0EA1-31C3-23FA3C688190}" dt="2024-04-22T11:21:49.564" v="1315"/>
          <ac:picMkLst>
            <pc:docMk/>
            <pc:sldMk cId="1710938881" sldId="262"/>
            <ac:picMk id="5" creationId="{ECA9A568-0A5C-0709-636F-29E9A90377D6}"/>
          </ac:picMkLst>
        </pc:picChg>
      </pc:sldChg>
      <pc:sldChg chg="addSp modSp new mod setBg">
        <pc:chgData name="Rebecca Francis-Davies" userId="S::r.francis-davies@uwtsd.ac.uk::caf69e2c-2198-47a4-8268-c57958bd4ca9" providerId="AD" clId="Web-{D640C66B-9A7A-0EA1-31C3-23FA3C688190}" dt="2024-04-22T12:19:20.408" v="1545"/>
        <pc:sldMkLst>
          <pc:docMk/>
          <pc:sldMk cId="1874184607" sldId="263"/>
        </pc:sldMkLst>
        <pc:spChg chg="mod">
          <ac:chgData name="Rebecca Francis-Davies" userId="S::r.francis-davies@uwtsd.ac.uk::caf69e2c-2198-47a4-8268-c57958bd4ca9" providerId="AD" clId="Web-{D640C66B-9A7A-0EA1-31C3-23FA3C688190}" dt="2024-04-22T12:19:20.408" v="1545"/>
          <ac:spMkLst>
            <pc:docMk/>
            <pc:sldMk cId="1874184607" sldId="263"/>
            <ac:spMk id="2" creationId="{50A0A83A-2277-6B17-461C-E315E4255E8B}"/>
          </ac:spMkLst>
        </pc:spChg>
        <pc:spChg chg="mod">
          <ac:chgData name="Rebecca Francis-Davies" userId="S::r.francis-davies@uwtsd.ac.uk::caf69e2c-2198-47a4-8268-c57958bd4ca9" providerId="AD" clId="Web-{D640C66B-9A7A-0EA1-31C3-23FA3C688190}" dt="2024-04-22T12:19:20.408" v="1545"/>
          <ac:spMkLst>
            <pc:docMk/>
            <pc:sldMk cId="1874184607" sldId="263"/>
            <ac:spMk id="3" creationId="{21AACEB8-0DF5-63A6-F2B5-E7CAAD0BFF27}"/>
          </ac:spMkLst>
        </pc:spChg>
        <pc:spChg chg="add">
          <ac:chgData name="Rebecca Francis-Davies" userId="S::r.francis-davies@uwtsd.ac.uk::caf69e2c-2198-47a4-8268-c57958bd4ca9" providerId="AD" clId="Web-{D640C66B-9A7A-0EA1-31C3-23FA3C688190}" dt="2024-04-22T12:19:20.408" v="1545"/>
          <ac:spMkLst>
            <pc:docMk/>
            <pc:sldMk cId="1874184607" sldId="263"/>
            <ac:spMk id="9" creationId="{158E38A4-F699-490C-8D1F-E8AD332D9B45}"/>
          </ac:spMkLst>
        </pc:spChg>
        <pc:spChg chg="add">
          <ac:chgData name="Rebecca Francis-Davies" userId="S::r.francis-davies@uwtsd.ac.uk::caf69e2c-2198-47a4-8268-c57958bd4ca9" providerId="AD" clId="Web-{D640C66B-9A7A-0EA1-31C3-23FA3C688190}" dt="2024-04-22T12:19:20.408" v="1545"/>
          <ac:spMkLst>
            <pc:docMk/>
            <pc:sldMk cId="1874184607" sldId="263"/>
            <ac:spMk id="11" creationId="{939C6AAB-48AC-41A3-95C2-6BF83715DF62}"/>
          </ac:spMkLst>
        </pc:spChg>
        <pc:spChg chg="add">
          <ac:chgData name="Rebecca Francis-Davies" userId="S::r.francis-davies@uwtsd.ac.uk::caf69e2c-2198-47a4-8268-c57958bd4ca9" providerId="AD" clId="Web-{D640C66B-9A7A-0EA1-31C3-23FA3C688190}" dt="2024-04-22T12:19:20.408" v="1545"/>
          <ac:spMkLst>
            <pc:docMk/>
            <pc:sldMk cId="1874184607" sldId="263"/>
            <ac:spMk id="13" creationId="{F6EE861B-7D2F-4B7C-A6E3-5937E81B8025}"/>
          </ac:spMkLst>
        </pc:spChg>
        <pc:grpChg chg="add">
          <ac:chgData name="Rebecca Francis-Davies" userId="S::r.francis-davies@uwtsd.ac.uk::caf69e2c-2198-47a4-8268-c57958bd4ca9" providerId="AD" clId="Web-{D640C66B-9A7A-0EA1-31C3-23FA3C688190}" dt="2024-04-22T12:19:20.408" v="1545"/>
          <ac:grpSpMkLst>
            <pc:docMk/>
            <pc:sldMk cId="1874184607" sldId="263"/>
            <ac:grpSpMk id="15" creationId="{073091F1-AA5A-47C6-9502-D5870A72D50C}"/>
          </ac:grpSpMkLst>
        </pc:grpChg>
        <pc:picChg chg="add">
          <ac:chgData name="Rebecca Francis-Davies" userId="S::r.francis-davies@uwtsd.ac.uk::caf69e2c-2198-47a4-8268-c57958bd4ca9" providerId="AD" clId="Web-{D640C66B-9A7A-0EA1-31C3-23FA3C688190}" dt="2024-04-22T12:19:20.408" v="1545"/>
          <ac:picMkLst>
            <pc:docMk/>
            <pc:sldMk cId="1874184607" sldId="263"/>
            <ac:picMk id="5" creationId="{9E4F7362-1FE8-7BE6-E245-53A2CFA0B06E}"/>
          </ac:picMkLst>
        </pc:picChg>
      </pc:sldChg>
      <pc:sldChg chg="modSp new">
        <pc:chgData name="Rebecca Francis-Davies" userId="S::r.francis-davies@uwtsd.ac.uk::caf69e2c-2198-47a4-8268-c57958bd4ca9" providerId="AD" clId="Web-{D640C66B-9A7A-0EA1-31C3-23FA3C688190}" dt="2024-04-22T12:20:59.504" v="1650" actId="20577"/>
        <pc:sldMkLst>
          <pc:docMk/>
          <pc:sldMk cId="2153484401" sldId="264"/>
        </pc:sldMkLst>
        <pc:spChg chg="mod">
          <ac:chgData name="Rebecca Francis-Davies" userId="S::r.francis-davies@uwtsd.ac.uk::caf69e2c-2198-47a4-8268-c57958bd4ca9" providerId="AD" clId="Web-{D640C66B-9A7A-0EA1-31C3-23FA3C688190}" dt="2024-04-22T12:19:43.784" v="1553" actId="20577"/>
          <ac:spMkLst>
            <pc:docMk/>
            <pc:sldMk cId="2153484401" sldId="264"/>
            <ac:spMk id="2" creationId="{CD227D9F-E965-4C8B-979B-D64383351152}"/>
          </ac:spMkLst>
        </pc:spChg>
        <pc:spChg chg="mod">
          <ac:chgData name="Rebecca Francis-Davies" userId="S::r.francis-davies@uwtsd.ac.uk::caf69e2c-2198-47a4-8268-c57958bd4ca9" providerId="AD" clId="Web-{D640C66B-9A7A-0EA1-31C3-23FA3C688190}" dt="2024-04-22T12:20:59.504" v="1650" actId="20577"/>
          <ac:spMkLst>
            <pc:docMk/>
            <pc:sldMk cId="2153484401" sldId="264"/>
            <ac:spMk id="3" creationId="{72CBB76B-9CCB-ACE7-571F-040ECB1A66B9}"/>
          </ac:spMkLst>
        </pc:spChg>
      </pc:sldChg>
      <pc:sldChg chg="add">
        <pc:chgData name="Rebecca Francis-Davies" userId="S::r.francis-davies@uwtsd.ac.uk::caf69e2c-2198-47a4-8268-c57958bd4ca9" providerId="AD" clId="Web-{D640C66B-9A7A-0EA1-31C3-23FA3C688190}" dt="2024-04-22T12:23:39.070" v="1651"/>
        <pc:sldMkLst>
          <pc:docMk/>
          <pc:sldMk cId="43581255" sldId="265"/>
        </pc:sldMkLst>
      </pc:sldChg>
      <pc:sldChg chg="add">
        <pc:chgData name="Rebecca Francis-Davies" userId="S::r.francis-davies@uwtsd.ac.uk::caf69e2c-2198-47a4-8268-c57958bd4ca9" providerId="AD" clId="Web-{D640C66B-9A7A-0EA1-31C3-23FA3C688190}" dt="2024-04-22T12:23:47.961" v="1652"/>
        <pc:sldMkLst>
          <pc:docMk/>
          <pc:sldMk cId="2370187136" sldId="266"/>
        </pc:sldMkLst>
      </pc:sldChg>
      <pc:sldChg chg="add">
        <pc:chgData name="Rebecca Francis-Davies" userId="S::r.francis-davies@uwtsd.ac.uk::caf69e2c-2198-47a4-8268-c57958bd4ca9" providerId="AD" clId="Web-{D640C66B-9A7A-0EA1-31C3-23FA3C688190}" dt="2024-04-22T12:23:59.164" v="1653"/>
        <pc:sldMkLst>
          <pc:docMk/>
          <pc:sldMk cId="2711445703" sldId="267"/>
        </pc:sldMkLst>
      </pc:sldChg>
      <pc:sldChg chg="add">
        <pc:chgData name="Rebecca Francis-Davies" userId="S::r.francis-davies@uwtsd.ac.uk::caf69e2c-2198-47a4-8268-c57958bd4ca9" providerId="AD" clId="Web-{D640C66B-9A7A-0EA1-31C3-23FA3C688190}" dt="2024-04-22T12:24:06.368" v="1654"/>
        <pc:sldMkLst>
          <pc:docMk/>
          <pc:sldMk cId="2678559806" sldId="268"/>
        </pc:sldMkLst>
      </pc:sldChg>
      <pc:sldChg chg="add">
        <pc:chgData name="Rebecca Francis-Davies" userId="S::r.francis-davies@uwtsd.ac.uk::caf69e2c-2198-47a4-8268-c57958bd4ca9" providerId="AD" clId="Web-{D640C66B-9A7A-0EA1-31C3-23FA3C688190}" dt="2024-04-22T12:24:10.180" v="1655"/>
        <pc:sldMkLst>
          <pc:docMk/>
          <pc:sldMk cId="2567355019" sldId="269"/>
        </pc:sldMkLst>
      </pc:sldChg>
      <pc:sldChg chg="add">
        <pc:chgData name="Rebecca Francis-Davies" userId="S::r.francis-davies@uwtsd.ac.uk::caf69e2c-2198-47a4-8268-c57958bd4ca9" providerId="AD" clId="Web-{D640C66B-9A7A-0EA1-31C3-23FA3C688190}" dt="2024-04-22T12:24:14.430" v="1656"/>
        <pc:sldMkLst>
          <pc:docMk/>
          <pc:sldMk cId="3113072832" sldId="270"/>
        </pc:sldMkLst>
      </pc:sldChg>
      <pc:sldChg chg="add">
        <pc:chgData name="Rebecca Francis-Davies" userId="S::r.francis-davies@uwtsd.ac.uk::caf69e2c-2198-47a4-8268-c57958bd4ca9" providerId="AD" clId="Web-{D640C66B-9A7A-0EA1-31C3-23FA3C688190}" dt="2024-04-22T12:24:16.774" v="1657"/>
        <pc:sldMkLst>
          <pc:docMk/>
          <pc:sldMk cId="942804958" sldId="271"/>
        </pc:sldMkLst>
      </pc:sldChg>
      <pc:sldChg chg="add">
        <pc:chgData name="Rebecca Francis-Davies" userId="S::r.francis-davies@uwtsd.ac.uk::caf69e2c-2198-47a4-8268-c57958bd4ca9" providerId="AD" clId="Web-{D640C66B-9A7A-0EA1-31C3-23FA3C688190}" dt="2024-04-22T12:24:19.540" v="1658"/>
        <pc:sldMkLst>
          <pc:docMk/>
          <pc:sldMk cId="2493705451" sldId="272"/>
        </pc:sldMkLst>
      </pc:sldChg>
      <pc:sldChg chg="add">
        <pc:chgData name="Rebecca Francis-Davies" userId="S::r.francis-davies@uwtsd.ac.uk::caf69e2c-2198-47a4-8268-c57958bd4ca9" providerId="AD" clId="Web-{D640C66B-9A7A-0EA1-31C3-23FA3C688190}" dt="2024-04-22T12:24:38.150" v="1659"/>
        <pc:sldMkLst>
          <pc:docMk/>
          <pc:sldMk cId="4031639252" sldId="273"/>
        </pc:sldMkLst>
      </pc:sldChg>
      <pc:sldChg chg="addSp modSp new mod setBg">
        <pc:chgData name="Rebecca Francis-Davies" userId="S::r.francis-davies@uwtsd.ac.uk::caf69e2c-2198-47a4-8268-c57958bd4ca9" providerId="AD" clId="Web-{D640C66B-9A7A-0EA1-31C3-23FA3C688190}" dt="2024-04-22T13:31:25.449" v="1834"/>
        <pc:sldMkLst>
          <pc:docMk/>
          <pc:sldMk cId="353980398" sldId="274"/>
        </pc:sldMkLst>
        <pc:spChg chg="mod">
          <ac:chgData name="Rebecca Francis-Davies" userId="S::r.francis-davies@uwtsd.ac.uk::caf69e2c-2198-47a4-8268-c57958bd4ca9" providerId="AD" clId="Web-{D640C66B-9A7A-0EA1-31C3-23FA3C688190}" dt="2024-04-22T13:31:25.449" v="1834"/>
          <ac:spMkLst>
            <pc:docMk/>
            <pc:sldMk cId="353980398" sldId="274"/>
            <ac:spMk id="2" creationId="{F7BBF19A-3F9E-37BB-3227-A5ED4450844E}"/>
          </ac:spMkLst>
        </pc:spChg>
        <pc:spChg chg="mod">
          <ac:chgData name="Rebecca Francis-Davies" userId="S::r.francis-davies@uwtsd.ac.uk::caf69e2c-2198-47a4-8268-c57958bd4ca9" providerId="AD" clId="Web-{D640C66B-9A7A-0EA1-31C3-23FA3C688190}" dt="2024-04-22T13:31:25.449" v="1834"/>
          <ac:spMkLst>
            <pc:docMk/>
            <pc:sldMk cId="353980398" sldId="274"/>
            <ac:spMk id="3" creationId="{8ED3A095-AB5D-9AC7-9BFB-C3E9A362F24A}"/>
          </ac:spMkLst>
        </pc:spChg>
        <pc:spChg chg="add">
          <ac:chgData name="Rebecca Francis-Davies" userId="S::r.francis-davies@uwtsd.ac.uk::caf69e2c-2198-47a4-8268-c57958bd4ca9" providerId="AD" clId="Web-{D640C66B-9A7A-0EA1-31C3-23FA3C688190}" dt="2024-04-22T13:31:25.449" v="1834"/>
          <ac:spMkLst>
            <pc:docMk/>
            <pc:sldMk cId="353980398" sldId="274"/>
            <ac:spMk id="9" creationId="{158E38A4-F699-490C-8D1F-E8AD332D9B45}"/>
          </ac:spMkLst>
        </pc:spChg>
        <pc:spChg chg="add">
          <ac:chgData name="Rebecca Francis-Davies" userId="S::r.francis-davies@uwtsd.ac.uk::caf69e2c-2198-47a4-8268-c57958bd4ca9" providerId="AD" clId="Web-{D640C66B-9A7A-0EA1-31C3-23FA3C688190}" dt="2024-04-22T13:31:25.449" v="1834"/>
          <ac:spMkLst>
            <pc:docMk/>
            <pc:sldMk cId="353980398" sldId="274"/>
            <ac:spMk id="11" creationId="{939C6AAB-48AC-41A3-95C2-6BF83715DF62}"/>
          </ac:spMkLst>
        </pc:spChg>
        <pc:spChg chg="add">
          <ac:chgData name="Rebecca Francis-Davies" userId="S::r.francis-davies@uwtsd.ac.uk::caf69e2c-2198-47a4-8268-c57958bd4ca9" providerId="AD" clId="Web-{D640C66B-9A7A-0EA1-31C3-23FA3C688190}" dt="2024-04-22T13:31:25.449" v="1834"/>
          <ac:spMkLst>
            <pc:docMk/>
            <pc:sldMk cId="353980398" sldId="274"/>
            <ac:spMk id="13" creationId="{F6EE861B-7D2F-4B7C-A6E3-5937E81B8025}"/>
          </ac:spMkLst>
        </pc:spChg>
        <pc:grpChg chg="add">
          <ac:chgData name="Rebecca Francis-Davies" userId="S::r.francis-davies@uwtsd.ac.uk::caf69e2c-2198-47a4-8268-c57958bd4ca9" providerId="AD" clId="Web-{D640C66B-9A7A-0EA1-31C3-23FA3C688190}" dt="2024-04-22T13:31:25.449" v="1834"/>
          <ac:grpSpMkLst>
            <pc:docMk/>
            <pc:sldMk cId="353980398" sldId="274"/>
            <ac:grpSpMk id="15" creationId="{53745597-CF0F-4C14-83C4-612B382A9091}"/>
          </ac:grpSpMkLst>
        </pc:grpChg>
        <pc:picChg chg="add">
          <ac:chgData name="Rebecca Francis-Davies" userId="S::r.francis-davies@uwtsd.ac.uk::caf69e2c-2198-47a4-8268-c57958bd4ca9" providerId="AD" clId="Web-{D640C66B-9A7A-0EA1-31C3-23FA3C688190}" dt="2024-04-22T13:31:25.449" v="1834"/>
          <ac:picMkLst>
            <pc:docMk/>
            <pc:sldMk cId="353980398" sldId="274"/>
            <ac:picMk id="5" creationId="{3B32CD84-17F9-BC33-6A87-22AFFE6542F0}"/>
          </ac:picMkLst>
        </pc:picChg>
      </pc:sldChg>
      <pc:sldChg chg="addSp delSp modSp new modNotes">
        <pc:chgData name="Rebecca Francis-Davies" userId="S::r.francis-davies@uwtsd.ac.uk::caf69e2c-2198-47a4-8268-c57958bd4ca9" providerId="AD" clId="Web-{D640C66B-9A7A-0EA1-31C3-23FA3C688190}" dt="2024-04-22T12:59:09.337" v="1833"/>
        <pc:sldMkLst>
          <pc:docMk/>
          <pc:sldMk cId="2714932742" sldId="275"/>
        </pc:sldMkLst>
        <pc:spChg chg="mod">
          <ac:chgData name="Rebecca Francis-Davies" userId="S::r.francis-davies@uwtsd.ac.uk::caf69e2c-2198-47a4-8268-c57958bd4ca9" providerId="AD" clId="Web-{D640C66B-9A7A-0EA1-31C3-23FA3C688190}" dt="2024-04-22T12:58:40.430" v="1757" actId="20577"/>
          <ac:spMkLst>
            <pc:docMk/>
            <pc:sldMk cId="2714932742" sldId="275"/>
            <ac:spMk id="2" creationId="{A8E0DA0C-487E-9D21-4967-7933AEAD43BE}"/>
          </ac:spMkLst>
        </pc:spChg>
        <pc:spChg chg="del">
          <ac:chgData name="Rebecca Francis-Davies" userId="S::r.francis-davies@uwtsd.ac.uk::caf69e2c-2198-47a4-8268-c57958bd4ca9" providerId="AD" clId="Web-{D640C66B-9A7A-0EA1-31C3-23FA3C688190}" dt="2024-04-22T12:56:51.740" v="1750"/>
          <ac:spMkLst>
            <pc:docMk/>
            <pc:sldMk cId="2714932742" sldId="275"/>
            <ac:spMk id="3" creationId="{4F194DF8-766D-C714-1C3D-3B0595FCB673}"/>
          </ac:spMkLst>
        </pc:spChg>
        <pc:picChg chg="add mod ord">
          <ac:chgData name="Rebecca Francis-Davies" userId="S::r.francis-davies@uwtsd.ac.uk::caf69e2c-2198-47a4-8268-c57958bd4ca9" providerId="AD" clId="Web-{D640C66B-9A7A-0EA1-31C3-23FA3C688190}" dt="2024-04-22T12:56:51.756" v="1751"/>
          <ac:picMkLst>
            <pc:docMk/>
            <pc:sldMk cId="2714932742" sldId="275"/>
            <ac:picMk id="4" creationId="{77275F1A-074D-7280-2EC7-5DB54595A919}"/>
          </ac:picMkLst>
        </pc:picChg>
      </pc:sldChg>
      <pc:sldChg chg="addSp modSp new mod setBg">
        <pc:chgData name="Rebecca Francis-Davies" userId="S::r.francis-davies@uwtsd.ac.uk::caf69e2c-2198-47a4-8268-c57958bd4ca9" providerId="AD" clId="Web-{D640C66B-9A7A-0EA1-31C3-23FA3C688190}" dt="2024-04-22T13:41:12.798" v="2031"/>
        <pc:sldMkLst>
          <pc:docMk/>
          <pc:sldMk cId="231980285" sldId="276"/>
        </pc:sldMkLst>
        <pc:spChg chg="mod">
          <ac:chgData name="Rebecca Francis-Davies" userId="S::r.francis-davies@uwtsd.ac.uk::caf69e2c-2198-47a4-8268-c57958bd4ca9" providerId="AD" clId="Web-{D640C66B-9A7A-0EA1-31C3-23FA3C688190}" dt="2024-04-22T13:41:12.798" v="2031"/>
          <ac:spMkLst>
            <pc:docMk/>
            <pc:sldMk cId="231980285" sldId="276"/>
            <ac:spMk id="2" creationId="{9CD8E6A3-57A6-FA19-7C33-750F3B6D58CA}"/>
          </ac:spMkLst>
        </pc:spChg>
        <pc:spChg chg="mod">
          <ac:chgData name="Rebecca Francis-Davies" userId="S::r.francis-davies@uwtsd.ac.uk::caf69e2c-2198-47a4-8268-c57958bd4ca9" providerId="AD" clId="Web-{D640C66B-9A7A-0EA1-31C3-23FA3C688190}" dt="2024-04-22T13:41:12.798" v="2031"/>
          <ac:spMkLst>
            <pc:docMk/>
            <pc:sldMk cId="231980285" sldId="276"/>
            <ac:spMk id="3" creationId="{6E96D6E2-38A4-B9D5-8654-93BA1831B73B}"/>
          </ac:spMkLst>
        </pc:spChg>
        <pc:spChg chg="add">
          <ac:chgData name="Rebecca Francis-Davies" userId="S::r.francis-davies@uwtsd.ac.uk::caf69e2c-2198-47a4-8268-c57958bd4ca9" providerId="AD" clId="Web-{D640C66B-9A7A-0EA1-31C3-23FA3C688190}" dt="2024-04-22T13:41:12.798" v="2031"/>
          <ac:spMkLst>
            <pc:docMk/>
            <pc:sldMk cId="231980285" sldId="276"/>
            <ac:spMk id="9" creationId="{158E38A4-F699-490C-8D1F-E8AD332D9B45}"/>
          </ac:spMkLst>
        </pc:spChg>
        <pc:spChg chg="add">
          <ac:chgData name="Rebecca Francis-Davies" userId="S::r.francis-davies@uwtsd.ac.uk::caf69e2c-2198-47a4-8268-c57958bd4ca9" providerId="AD" clId="Web-{D640C66B-9A7A-0EA1-31C3-23FA3C688190}" dt="2024-04-22T13:41:12.798" v="2031"/>
          <ac:spMkLst>
            <pc:docMk/>
            <pc:sldMk cId="231980285" sldId="276"/>
            <ac:spMk id="11" creationId="{939C6AAB-48AC-41A3-95C2-6BF83715DF62}"/>
          </ac:spMkLst>
        </pc:spChg>
        <pc:spChg chg="add">
          <ac:chgData name="Rebecca Francis-Davies" userId="S::r.francis-davies@uwtsd.ac.uk::caf69e2c-2198-47a4-8268-c57958bd4ca9" providerId="AD" clId="Web-{D640C66B-9A7A-0EA1-31C3-23FA3C688190}" dt="2024-04-22T13:41:12.798" v="2031"/>
          <ac:spMkLst>
            <pc:docMk/>
            <pc:sldMk cId="231980285" sldId="276"/>
            <ac:spMk id="13" creationId="{F6EE861B-7D2F-4B7C-A6E3-5937E81B8025}"/>
          </ac:spMkLst>
        </pc:spChg>
        <pc:grpChg chg="add">
          <ac:chgData name="Rebecca Francis-Davies" userId="S::r.francis-davies@uwtsd.ac.uk::caf69e2c-2198-47a4-8268-c57958bd4ca9" providerId="AD" clId="Web-{D640C66B-9A7A-0EA1-31C3-23FA3C688190}" dt="2024-04-22T13:41:12.798" v="2031"/>
          <ac:grpSpMkLst>
            <pc:docMk/>
            <pc:sldMk cId="231980285" sldId="276"/>
            <ac:grpSpMk id="15" creationId="{073091F1-AA5A-47C6-9502-D5870A72D50C}"/>
          </ac:grpSpMkLst>
        </pc:grpChg>
        <pc:picChg chg="add">
          <ac:chgData name="Rebecca Francis-Davies" userId="S::r.francis-davies@uwtsd.ac.uk::caf69e2c-2198-47a4-8268-c57958bd4ca9" providerId="AD" clId="Web-{D640C66B-9A7A-0EA1-31C3-23FA3C688190}" dt="2024-04-22T13:41:12.798" v="2031"/>
          <ac:picMkLst>
            <pc:docMk/>
            <pc:sldMk cId="231980285" sldId="276"/>
            <ac:picMk id="5" creationId="{B48E0CBE-D95E-FE4F-15A5-36E8BE803BF6}"/>
          </ac:picMkLst>
        </pc:picChg>
      </pc:sldChg>
      <pc:sldChg chg="addSp delSp modSp new modNotes">
        <pc:chgData name="Rebecca Francis-Davies" userId="S::r.francis-davies@uwtsd.ac.uk::caf69e2c-2198-47a4-8268-c57958bd4ca9" providerId="AD" clId="Web-{D640C66B-9A7A-0EA1-31C3-23FA3C688190}" dt="2024-04-22T13:53:20.996" v="2053"/>
        <pc:sldMkLst>
          <pc:docMk/>
          <pc:sldMk cId="798103777" sldId="277"/>
        </pc:sldMkLst>
        <pc:spChg chg="mod">
          <ac:chgData name="Rebecca Francis-Davies" userId="S::r.francis-davies@uwtsd.ac.uk::caf69e2c-2198-47a4-8268-c57958bd4ca9" providerId="AD" clId="Web-{D640C66B-9A7A-0EA1-31C3-23FA3C688190}" dt="2024-04-22T13:46:58.858" v="2038" actId="20577"/>
          <ac:spMkLst>
            <pc:docMk/>
            <pc:sldMk cId="798103777" sldId="277"/>
            <ac:spMk id="2" creationId="{68E2F308-A15C-F322-657D-E694139A8308}"/>
          </ac:spMkLst>
        </pc:spChg>
        <pc:spChg chg="del">
          <ac:chgData name="Rebecca Francis-Davies" userId="S::r.francis-davies@uwtsd.ac.uk::caf69e2c-2198-47a4-8268-c57958bd4ca9" providerId="AD" clId="Web-{D640C66B-9A7A-0EA1-31C3-23FA3C688190}" dt="2024-04-22T13:51:38.071" v="2039"/>
          <ac:spMkLst>
            <pc:docMk/>
            <pc:sldMk cId="798103777" sldId="277"/>
            <ac:spMk id="3" creationId="{422855AC-D88E-2677-91AA-E55EB130CC72}"/>
          </ac:spMkLst>
        </pc:spChg>
        <pc:picChg chg="add mod ord">
          <ac:chgData name="Rebecca Francis-Davies" userId="S::r.francis-davies@uwtsd.ac.uk::caf69e2c-2198-47a4-8268-c57958bd4ca9" providerId="AD" clId="Web-{D640C66B-9A7A-0EA1-31C3-23FA3C688190}" dt="2024-04-22T13:51:49.696" v="2042" actId="14100"/>
          <ac:picMkLst>
            <pc:docMk/>
            <pc:sldMk cId="798103777" sldId="277"/>
            <ac:picMk id="4" creationId="{690691D1-863B-7544-A86B-38FFECB71A0E}"/>
          </ac:picMkLst>
        </pc:picChg>
      </pc:sldChg>
      <pc:sldChg chg="addSp delSp modSp new mod setBg">
        <pc:chgData name="Rebecca Francis-Davies" userId="S::r.francis-davies@uwtsd.ac.uk::caf69e2c-2198-47a4-8268-c57958bd4ca9" providerId="AD" clId="Web-{D640C66B-9A7A-0EA1-31C3-23FA3C688190}" dt="2024-04-22T14:32:56.457" v="2195"/>
        <pc:sldMkLst>
          <pc:docMk/>
          <pc:sldMk cId="4103633094" sldId="278"/>
        </pc:sldMkLst>
        <pc:spChg chg="mod">
          <ac:chgData name="Rebecca Francis-Davies" userId="S::r.francis-davies@uwtsd.ac.uk::caf69e2c-2198-47a4-8268-c57958bd4ca9" providerId="AD" clId="Web-{D640C66B-9A7A-0EA1-31C3-23FA3C688190}" dt="2024-04-22T14:32:56.457" v="2195"/>
          <ac:spMkLst>
            <pc:docMk/>
            <pc:sldMk cId="4103633094" sldId="278"/>
            <ac:spMk id="2" creationId="{DAFA2665-E628-62E0-BFCF-2E1BD6786699}"/>
          </ac:spMkLst>
        </pc:spChg>
        <pc:spChg chg="del mod">
          <ac:chgData name="Rebecca Francis-Davies" userId="S::r.francis-davies@uwtsd.ac.uk::caf69e2c-2198-47a4-8268-c57958bd4ca9" providerId="AD" clId="Web-{D640C66B-9A7A-0EA1-31C3-23FA3C688190}" dt="2024-04-22T14:32:56.457" v="2195"/>
          <ac:spMkLst>
            <pc:docMk/>
            <pc:sldMk cId="4103633094" sldId="278"/>
            <ac:spMk id="3" creationId="{A144AE5F-3335-1464-E9CD-3B942E2DF437}"/>
          </ac:spMkLst>
        </pc:spChg>
        <pc:spChg chg="add">
          <ac:chgData name="Rebecca Francis-Davies" userId="S::r.francis-davies@uwtsd.ac.uk::caf69e2c-2198-47a4-8268-c57958bd4ca9" providerId="AD" clId="Web-{D640C66B-9A7A-0EA1-31C3-23FA3C688190}" dt="2024-04-22T14:32:56.457" v="2195"/>
          <ac:spMkLst>
            <pc:docMk/>
            <pc:sldMk cId="4103633094" sldId="278"/>
            <ac:spMk id="9" creationId="{51A01047-632B-4F57-9CDB-AA680D5BBB19}"/>
          </ac:spMkLst>
        </pc:spChg>
        <pc:spChg chg="add">
          <ac:chgData name="Rebecca Francis-Davies" userId="S::r.francis-davies@uwtsd.ac.uk::caf69e2c-2198-47a4-8268-c57958bd4ca9" providerId="AD" clId="Web-{D640C66B-9A7A-0EA1-31C3-23FA3C688190}" dt="2024-04-22T14:32:56.457" v="2195"/>
          <ac:spMkLst>
            <pc:docMk/>
            <pc:sldMk cId="4103633094" sldId="278"/>
            <ac:spMk id="11" creationId="{6D7753FE-7408-46D8-999A-0B0C34EA8C09}"/>
          </ac:spMkLst>
        </pc:spChg>
        <pc:grpChg chg="add">
          <ac:chgData name="Rebecca Francis-Davies" userId="S::r.francis-davies@uwtsd.ac.uk::caf69e2c-2198-47a4-8268-c57958bd4ca9" providerId="AD" clId="Web-{D640C66B-9A7A-0EA1-31C3-23FA3C688190}" dt="2024-04-22T14:32:56.457" v="2195"/>
          <ac:grpSpMkLst>
            <pc:docMk/>
            <pc:sldMk cId="4103633094" sldId="278"/>
            <ac:grpSpMk id="13" creationId="{E30DE9CB-4267-487A-915E-5665607E9F36}"/>
          </ac:grpSpMkLst>
        </pc:grpChg>
        <pc:graphicFrameChg chg="add">
          <ac:chgData name="Rebecca Francis-Davies" userId="S::r.francis-davies@uwtsd.ac.uk::caf69e2c-2198-47a4-8268-c57958bd4ca9" providerId="AD" clId="Web-{D640C66B-9A7A-0EA1-31C3-23FA3C688190}" dt="2024-04-22T14:32:56.457" v="2195"/>
          <ac:graphicFrameMkLst>
            <pc:docMk/>
            <pc:sldMk cId="4103633094" sldId="278"/>
            <ac:graphicFrameMk id="5" creationId="{56684FB5-2916-838E-A3BA-5164292AAD78}"/>
          </ac:graphicFrameMkLst>
        </pc:graphicFrameChg>
      </pc:sldChg>
      <pc:sldChg chg="addSp delSp modSp new mod setBg">
        <pc:chgData name="Rebecca Francis-Davies" userId="S::r.francis-davies@uwtsd.ac.uk::caf69e2c-2198-47a4-8268-c57958bd4ca9" providerId="AD" clId="Web-{D640C66B-9A7A-0EA1-31C3-23FA3C688190}" dt="2024-04-22T14:41:29.724" v="2607"/>
        <pc:sldMkLst>
          <pc:docMk/>
          <pc:sldMk cId="2054812450" sldId="279"/>
        </pc:sldMkLst>
        <pc:spChg chg="mod">
          <ac:chgData name="Rebecca Francis-Davies" userId="S::r.francis-davies@uwtsd.ac.uk::caf69e2c-2198-47a4-8268-c57958bd4ca9" providerId="AD" clId="Web-{D640C66B-9A7A-0EA1-31C3-23FA3C688190}" dt="2024-04-22T14:41:29.724" v="2607"/>
          <ac:spMkLst>
            <pc:docMk/>
            <pc:sldMk cId="2054812450" sldId="279"/>
            <ac:spMk id="2" creationId="{A0EB9A9C-B579-38A8-A863-594C55C23B8A}"/>
          </ac:spMkLst>
        </pc:spChg>
        <pc:spChg chg="del mod">
          <ac:chgData name="Rebecca Francis-Davies" userId="S::r.francis-davies@uwtsd.ac.uk::caf69e2c-2198-47a4-8268-c57958bd4ca9" providerId="AD" clId="Web-{D640C66B-9A7A-0EA1-31C3-23FA3C688190}" dt="2024-04-22T14:41:29.724" v="2607"/>
          <ac:spMkLst>
            <pc:docMk/>
            <pc:sldMk cId="2054812450" sldId="279"/>
            <ac:spMk id="3" creationId="{7219BC90-4917-BF62-AA63-92766BC01B3D}"/>
          </ac:spMkLst>
        </pc:spChg>
        <pc:spChg chg="add">
          <ac:chgData name="Rebecca Francis-Davies" userId="S::r.francis-davies@uwtsd.ac.uk::caf69e2c-2198-47a4-8268-c57958bd4ca9" providerId="AD" clId="Web-{D640C66B-9A7A-0EA1-31C3-23FA3C688190}" dt="2024-04-22T14:41:29.724" v="2607"/>
          <ac:spMkLst>
            <pc:docMk/>
            <pc:sldMk cId="2054812450" sldId="279"/>
            <ac:spMk id="9" creationId="{FAC9656C-AED6-412E-9226-B7F1964005BD}"/>
          </ac:spMkLst>
        </pc:spChg>
        <pc:spChg chg="add">
          <ac:chgData name="Rebecca Francis-Davies" userId="S::r.francis-davies@uwtsd.ac.uk::caf69e2c-2198-47a4-8268-c57958bd4ca9" providerId="AD" clId="Web-{D640C66B-9A7A-0EA1-31C3-23FA3C688190}" dt="2024-04-22T14:41:29.724" v="2607"/>
          <ac:spMkLst>
            <pc:docMk/>
            <pc:sldMk cId="2054812450" sldId="279"/>
            <ac:spMk id="11" creationId="{F5BC820D-D527-47CE-ABB0-DA0BB5B04330}"/>
          </ac:spMkLst>
        </pc:spChg>
        <pc:spChg chg="add">
          <ac:chgData name="Rebecca Francis-Davies" userId="S::r.francis-davies@uwtsd.ac.uk::caf69e2c-2198-47a4-8268-c57958bd4ca9" providerId="AD" clId="Web-{D640C66B-9A7A-0EA1-31C3-23FA3C688190}" dt="2024-04-22T14:41:29.724" v="2607"/>
          <ac:spMkLst>
            <pc:docMk/>
            <pc:sldMk cId="2054812450" sldId="279"/>
            <ac:spMk id="13" creationId="{D1DD315B-AEF9-490C-9438-C80F80405798}"/>
          </ac:spMkLst>
        </pc:spChg>
        <pc:graphicFrameChg chg="add">
          <ac:chgData name="Rebecca Francis-Davies" userId="S::r.francis-davies@uwtsd.ac.uk::caf69e2c-2198-47a4-8268-c57958bd4ca9" providerId="AD" clId="Web-{D640C66B-9A7A-0EA1-31C3-23FA3C688190}" dt="2024-04-22T14:41:29.724" v="2607"/>
          <ac:graphicFrameMkLst>
            <pc:docMk/>
            <pc:sldMk cId="2054812450" sldId="279"/>
            <ac:graphicFrameMk id="5" creationId="{608A5066-6F47-D928-D2BB-B270650C6FA9}"/>
          </ac:graphicFrameMkLst>
        </pc:graphicFrameChg>
      </pc:sldChg>
      <pc:sldChg chg="addSp delSp modSp new mod setBg">
        <pc:chgData name="Rebecca Francis-Davies" userId="S::r.francis-davies@uwtsd.ac.uk::caf69e2c-2198-47a4-8268-c57958bd4ca9" providerId="AD" clId="Web-{D640C66B-9A7A-0EA1-31C3-23FA3C688190}" dt="2024-04-22T14:42:28.539" v="2627"/>
        <pc:sldMkLst>
          <pc:docMk/>
          <pc:sldMk cId="1943647850" sldId="280"/>
        </pc:sldMkLst>
        <pc:spChg chg="mod">
          <ac:chgData name="Rebecca Francis-Davies" userId="S::r.francis-davies@uwtsd.ac.uk::caf69e2c-2198-47a4-8268-c57958bd4ca9" providerId="AD" clId="Web-{D640C66B-9A7A-0EA1-31C3-23FA3C688190}" dt="2024-04-22T14:42:28.539" v="2627"/>
          <ac:spMkLst>
            <pc:docMk/>
            <pc:sldMk cId="1943647850" sldId="280"/>
            <ac:spMk id="2" creationId="{A73E034B-2948-81A5-9F68-8BE6CF5A908A}"/>
          </ac:spMkLst>
        </pc:spChg>
        <pc:spChg chg="del">
          <ac:chgData name="Rebecca Francis-Davies" userId="S::r.francis-davies@uwtsd.ac.uk::caf69e2c-2198-47a4-8268-c57958bd4ca9" providerId="AD" clId="Web-{D640C66B-9A7A-0EA1-31C3-23FA3C688190}" dt="2024-04-22T14:42:28.539" v="2627"/>
          <ac:spMkLst>
            <pc:docMk/>
            <pc:sldMk cId="1943647850" sldId="280"/>
            <ac:spMk id="3" creationId="{2707AAA7-FEC8-7197-D3E6-CB257ABA52B4}"/>
          </ac:spMkLst>
        </pc:spChg>
        <pc:spChg chg="add">
          <ac:chgData name="Rebecca Francis-Davies" userId="S::r.francis-davies@uwtsd.ac.uk::caf69e2c-2198-47a4-8268-c57958bd4ca9" providerId="AD" clId="Web-{D640C66B-9A7A-0EA1-31C3-23FA3C688190}" dt="2024-04-22T14:42:28.539" v="2627"/>
          <ac:spMkLst>
            <pc:docMk/>
            <pc:sldMk cId="1943647850" sldId="280"/>
            <ac:spMk id="9" creationId="{9D3B3C7E-BC2D-4436-8B03-AC421FA66787}"/>
          </ac:spMkLst>
        </pc:spChg>
        <pc:spChg chg="add">
          <ac:chgData name="Rebecca Francis-Davies" userId="S::r.francis-davies@uwtsd.ac.uk::caf69e2c-2198-47a4-8268-c57958bd4ca9" providerId="AD" clId="Web-{D640C66B-9A7A-0EA1-31C3-23FA3C688190}" dt="2024-04-22T14:42:28.539" v="2627"/>
          <ac:spMkLst>
            <pc:docMk/>
            <pc:sldMk cId="1943647850" sldId="280"/>
            <ac:spMk id="16" creationId="{1AB7CFDD-E67B-4078-9BD0-D09D4200E4E1}"/>
          </ac:spMkLst>
        </pc:spChg>
        <pc:spChg chg="add">
          <ac:chgData name="Rebecca Francis-Davies" userId="S::r.francis-davies@uwtsd.ac.uk::caf69e2c-2198-47a4-8268-c57958bd4ca9" providerId="AD" clId="Web-{D640C66B-9A7A-0EA1-31C3-23FA3C688190}" dt="2024-04-22T14:42:28.539" v="2627"/>
          <ac:spMkLst>
            <pc:docMk/>
            <pc:sldMk cId="1943647850" sldId="280"/>
            <ac:spMk id="18" creationId="{4DAEF25D-C97E-48E9-B20C-FEFC2EC6E59B}"/>
          </ac:spMkLst>
        </pc:spChg>
        <pc:grpChg chg="add">
          <ac:chgData name="Rebecca Francis-Davies" userId="S::r.francis-davies@uwtsd.ac.uk::caf69e2c-2198-47a4-8268-c57958bd4ca9" providerId="AD" clId="Web-{D640C66B-9A7A-0EA1-31C3-23FA3C688190}" dt="2024-04-22T14:42:28.539" v="2627"/>
          <ac:grpSpMkLst>
            <pc:docMk/>
            <pc:sldMk cId="1943647850" sldId="280"/>
            <ac:grpSpMk id="11" creationId="{79B5D0C1-066E-4C02-A6B8-59FAE4A19724}"/>
          </ac:grpSpMkLst>
        </pc:grpChg>
        <pc:grpChg chg="add">
          <ac:chgData name="Rebecca Francis-Davies" userId="S::r.francis-davies@uwtsd.ac.uk::caf69e2c-2198-47a4-8268-c57958bd4ca9" providerId="AD" clId="Web-{D640C66B-9A7A-0EA1-31C3-23FA3C688190}" dt="2024-04-22T14:42:28.539" v="2627"/>
          <ac:grpSpMkLst>
            <pc:docMk/>
            <pc:sldMk cId="1943647850" sldId="280"/>
            <ac:grpSpMk id="20" creationId="{91B7537E-7B93-4306-B9DF-4CD583E0AA21}"/>
          </ac:grpSpMkLst>
        </pc:grpChg>
        <pc:picChg chg="add">
          <ac:chgData name="Rebecca Francis-Davies" userId="S::r.francis-davies@uwtsd.ac.uk::caf69e2c-2198-47a4-8268-c57958bd4ca9" providerId="AD" clId="Web-{D640C66B-9A7A-0EA1-31C3-23FA3C688190}" dt="2024-04-22T14:42:28.539" v="2627"/>
          <ac:picMkLst>
            <pc:docMk/>
            <pc:sldMk cId="1943647850" sldId="280"/>
            <ac:picMk id="5" creationId="{8AD3E15F-1BF6-F16B-1585-829D922AB07A}"/>
          </ac:picMkLst>
        </pc:picChg>
      </pc:sldChg>
      <pc:sldChg chg="addSp delSp modSp new mod setBg">
        <pc:chgData name="Rebecca Francis-Davies" userId="S::r.francis-davies@uwtsd.ac.uk::caf69e2c-2198-47a4-8268-c57958bd4ca9" providerId="AD" clId="Web-{D640C66B-9A7A-0EA1-31C3-23FA3C688190}" dt="2024-04-22T14:52:41.168" v="2821"/>
        <pc:sldMkLst>
          <pc:docMk/>
          <pc:sldMk cId="2911841640" sldId="281"/>
        </pc:sldMkLst>
        <pc:spChg chg="mod">
          <ac:chgData name="Rebecca Francis-Davies" userId="S::r.francis-davies@uwtsd.ac.uk::caf69e2c-2198-47a4-8268-c57958bd4ca9" providerId="AD" clId="Web-{D640C66B-9A7A-0EA1-31C3-23FA3C688190}" dt="2024-04-22T14:52:41.168" v="2821"/>
          <ac:spMkLst>
            <pc:docMk/>
            <pc:sldMk cId="2911841640" sldId="281"/>
            <ac:spMk id="2" creationId="{A3D7C0A5-47E5-2AF0-A4C3-3E57EAB7139F}"/>
          </ac:spMkLst>
        </pc:spChg>
        <pc:spChg chg="mod">
          <ac:chgData name="Rebecca Francis-Davies" userId="S::r.francis-davies@uwtsd.ac.uk::caf69e2c-2198-47a4-8268-c57958bd4ca9" providerId="AD" clId="Web-{D640C66B-9A7A-0EA1-31C3-23FA3C688190}" dt="2024-04-22T14:52:41.168" v="2821"/>
          <ac:spMkLst>
            <pc:docMk/>
            <pc:sldMk cId="2911841640" sldId="281"/>
            <ac:spMk id="3" creationId="{8E560042-944F-C433-0EA4-FB3A643A7ED1}"/>
          </ac:spMkLst>
        </pc:spChg>
        <pc:spChg chg="add del">
          <ac:chgData name="Rebecca Francis-Davies" userId="S::r.francis-davies@uwtsd.ac.uk::caf69e2c-2198-47a4-8268-c57958bd4ca9" providerId="AD" clId="Web-{D640C66B-9A7A-0EA1-31C3-23FA3C688190}" dt="2024-04-22T14:52:41.137" v="2820"/>
          <ac:spMkLst>
            <pc:docMk/>
            <pc:sldMk cId="2911841640" sldId="281"/>
            <ac:spMk id="9" creationId="{158E38A4-F699-490C-8D1F-E8AD332D9B45}"/>
          </ac:spMkLst>
        </pc:spChg>
        <pc:spChg chg="add del">
          <ac:chgData name="Rebecca Francis-Davies" userId="S::r.francis-davies@uwtsd.ac.uk::caf69e2c-2198-47a4-8268-c57958bd4ca9" providerId="AD" clId="Web-{D640C66B-9A7A-0EA1-31C3-23FA3C688190}" dt="2024-04-22T14:52:41.137" v="2820"/>
          <ac:spMkLst>
            <pc:docMk/>
            <pc:sldMk cId="2911841640" sldId="281"/>
            <ac:spMk id="11" creationId="{939C6AAB-48AC-41A3-95C2-6BF83715DF62}"/>
          </ac:spMkLst>
        </pc:spChg>
        <pc:spChg chg="add del">
          <ac:chgData name="Rebecca Francis-Davies" userId="S::r.francis-davies@uwtsd.ac.uk::caf69e2c-2198-47a4-8268-c57958bd4ca9" providerId="AD" clId="Web-{D640C66B-9A7A-0EA1-31C3-23FA3C688190}" dt="2024-04-22T14:52:41.137" v="2820"/>
          <ac:spMkLst>
            <pc:docMk/>
            <pc:sldMk cId="2911841640" sldId="281"/>
            <ac:spMk id="13" creationId="{F6EE861B-7D2F-4B7C-A6E3-5937E81B8025}"/>
          </ac:spMkLst>
        </pc:spChg>
        <pc:spChg chg="add">
          <ac:chgData name="Rebecca Francis-Davies" userId="S::r.francis-davies@uwtsd.ac.uk::caf69e2c-2198-47a4-8268-c57958bd4ca9" providerId="AD" clId="Web-{D640C66B-9A7A-0EA1-31C3-23FA3C688190}" dt="2024-04-22T14:52:41.168" v="2821"/>
          <ac:spMkLst>
            <pc:docMk/>
            <pc:sldMk cId="2911841640" sldId="281"/>
            <ac:spMk id="20" creationId="{158E38A4-F699-490C-8D1F-E8AD332D9B45}"/>
          </ac:spMkLst>
        </pc:spChg>
        <pc:spChg chg="add">
          <ac:chgData name="Rebecca Francis-Davies" userId="S::r.francis-davies@uwtsd.ac.uk::caf69e2c-2198-47a4-8268-c57958bd4ca9" providerId="AD" clId="Web-{D640C66B-9A7A-0EA1-31C3-23FA3C688190}" dt="2024-04-22T14:52:41.168" v="2821"/>
          <ac:spMkLst>
            <pc:docMk/>
            <pc:sldMk cId="2911841640" sldId="281"/>
            <ac:spMk id="21" creationId="{939C6AAB-48AC-41A3-95C2-6BF83715DF62}"/>
          </ac:spMkLst>
        </pc:spChg>
        <pc:spChg chg="add">
          <ac:chgData name="Rebecca Francis-Davies" userId="S::r.francis-davies@uwtsd.ac.uk::caf69e2c-2198-47a4-8268-c57958bd4ca9" providerId="AD" clId="Web-{D640C66B-9A7A-0EA1-31C3-23FA3C688190}" dt="2024-04-22T14:52:41.168" v="2821"/>
          <ac:spMkLst>
            <pc:docMk/>
            <pc:sldMk cId="2911841640" sldId="281"/>
            <ac:spMk id="22" creationId="{F6EE861B-7D2F-4B7C-A6E3-5937E81B8025}"/>
          </ac:spMkLst>
        </pc:spChg>
        <pc:grpChg chg="add del">
          <ac:chgData name="Rebecca Francis-Davies" userId="S::r.francis-davies@uwtsd.ac.uk::caf69e2c-2198-47a4-8268-c57958bd4ca9" providerId="AD" clId="Web-{D640C66B-9A7A-0EA1-31C3-23FA3C688190}" dt="2024-04-22T14:52:41.137" v="2820"/>
          <ac:grpSpMkLst>
            <pc:docMk/>
            <pc:sldMk cId="2911841640" sldId="281"/>
            <ac:grpSpMk id="15" creationId="{073091F1-AA5A-47C6-9502-D5870A72D50C}"/>
          </ac:grpSpMkLst>
        </pc:grpChg>
        <pc:grpChg chg="add">
          <ac:chgData name="Rebecca Francis-Davies" userId="S::r.francis-davies@uwtsd.ac.uk::caf69e2c-2198-47a4-8268-c57958bd4ca9" providerId="AD" clId="Web-{D640C66B-9A7A-0EA1-31C3-23FA3C688190}" dt="2024-04-22T14:52:41.168" v="2821"/>
          <ac:grpSpMkLst>
            <pc:docMk/>
            <pc:sldMk cId="2911841640" sldId="281"/>
            <ac:grpSpMk id="24" creationId="{53745597-CF0F-4C14-83C4-612B382A9091}"/>
          </ac:grpSpMkLst>
        </pc:grpChg>
        <pc:picChg chg="add del">
          <ac:chgData name="Rebecca Francis-Davies" userId="S::r.francis-davies@uwtsd.ac.uk::caf69e2c-2198-47a4-8268-c57958bd4ca9" providerId="AD" clId="Web-{D640C66B-9A7A-0EA1-31C3-23FA3C688190}" dt="2024-04-22T14:52:41.137" v="2820"/>
          <ac:picMkLst>
            <pc:docMk/>
            <pc:sldMk cId="2911841640" sldId="281"/>
            <ac:picMk id="5" creationId="{03198224-0D3C-3263-FCD7-058F4CFFD4D8}"/>
          </ac:picMkLst>
        </pc:picChg>
        <pc:picChg chg="add">
          <ac:chgData name="Rebecca Francis-Davies" userId="S::r.francis-davies@uwtsd.ac.uk::caf69e2c-2198-47a4-8268-c57958bd4ca9" providerId="AD" clId="Web-{D640C66B-9A7A-0EA1-31C3-23FA3C688190}" dt="2024-04-22T14:52:41.168" v="2821"/>
          <ac:picMkLst>
            <pc:docMk/>
            <pc:sldMk cId="2911841640" sldId="281"/>
            <ac:picMk id="23" creationId="{04F0D534-4798-16C1-F3EF-7BCAE68F45CF}"/>
          </ac:picMkLst>
        </pc:picChg>
      </pc:sldChg>
      <pc:sldChg chg="addSp modSp new mod setBg">
        <pc:chgData name="Rebecca Francis-Davies" userId="S::r.francis-davies@uwtsd.ac.uk::caf69e2c-2198-47a4-8268-c57958bd4ca9" providerId="AD" clId="Web-{D640C66B-9A7A-0EA1-31C3-23FA3C688190}" dt="2024-04-22T16:27:56.582" v="3048"/>
        <pc:sldMkLst>
          <pc:docMk/>
          <pc:sldMk cId="3781661268" sldId="282"/>
        </pc:sldMkLst>
        <pc:spChg chg="mod">
          <ac:chgData name="Rebecca Francis-Davies" userId="S::r.francis-davies@uwtsd.ac.uk::caf69e2c-2198-47a4-8268-c57958bd4ca9" providerId="AD" clId="Web-{D640C66B-9A7A-0EA1-31C3-23FA3C688190}" dt="2024-04-22T16:27:56.582" v="3048"/>
          <ac:spMkLst>
            <pc:docMk/>
            <pc:sldMk cId="3781661268" sldId="282"/>
            <ac:spMk id="2" creationId="{CC339EA6-EA1E-E4C5-71CB-6A542271B510}"/>
          </ac:spMkLst>
        </pc:spChg>
        <pc:spChg chg="mod ord">
          <ac:chgData name="Rebecca Francis-Davies" userId="S::r.francis-davies@uwtsd.ac.uk::caf69e2c-2198-47a4-8268-c57958bd4ca9" providerId="AD" clId="Web-{D640C66B-9A7A-0EA1-31C3-23FA3C688190}" dt="2024-04-22T16:27:56.582" v="3048"/>
          <ac:spMkLst>
            <pc:docMk/>
            <pc:sldMk cId="3781661268" sldId="282"/>
            <ac:spMk id="3" creationId="{D208767C-28B3-8767-6E19-0DC875A673A6}"/>
          </ac:spMkLst>
        </pc:spChg>
        <pc:spChg chg="add">
          <ac:chgData name="Rebecca Francis-Davies" userId="S::r.francis-davies@uwtsd.ac.uk::caf69e2c-2198-47a4-8268-c57958bd4ca9" providerId="AD" clId="Web-{D640C66B-9A7A-0EA1-31C3-23FA3C688190}" dt="2024-04-22T16:27:56.582" v="3048"/>
          <ac:spMkLst>
            <pc:docMk/>
            <pc:sldMk cId="3781661268" sldId="282"/>
            <ac:spMk id="9" creationId="{158E38A4-F699-490C-8D1F-E8AD332D9B45}"/>
          </ac:spMkLst>
        </pc:spChg>
        <pc:spChg chg="add">
          <ac:chgData name="Rebecca Francis-Davies" userId="S::r.francis-davies@uwtsd.ac.uk::caf69e2c-2198-47a4-8268-c57958bd4ca9" providerId="AD" clId="Web-{D640C66B-9A7A-0EA1-31C3-23FA3C688190}" dt="2024-04-22T16:27:56.582" v="3048"/>
          <ac:spMkLst>
            <pc:docMk/>
            <pc:sldMk cId="3781661268" sldId="282"/>
            <ac:spMk id="11" creationId="{939C6AAB-48AC-41A3-95C2-6BF83715DF62}"/>
          </ac:spMkLst>
        </pc:spChg>
        <pc:spChg chg="add">
          <ac:chgData name="Rebecca Francis-Davies" userId="S::r.francis-davies@uwtsd.ac.uk::caf69e2c-2198-47a4-8268-c57958bd4ca9" providerId="AD" clId="Web-{D640C66B-9A7A-0EA1-31C3-23FA3C688190}" dt="2024-04-22T16:27:56.582" v="3048"/>
          <ac:spMkLst>
            <pc:docMk/>
            <pc:sldMk cId="3781661268" sldId="282"/>
            <ac:spMk id="13" creationId="{F6EE861B-7D2F-4B7C-A6E3-5937E81B8025}"/>
          </ac:spMkLst>
        </pc:spChg>
        <pc:grpChg chg="add">
          <ac:chgData name="Rebecca Francis-Davies" userId="S::r.francis-davies@uwtsd.ac.uk::caf69e2c-2198-47a4-8268-c57958bd4ca9" providerId="AD" clId="Web-{D640C66B-9A7A-0EA1-31C3-23FA3C688190}" dt="2024-04-22T16:27:56.582" v="3048"/>
          <ac:grpSpMkLst>
            <pc:docMk/>
            <pc:sldMk cId="3781661268" sldId="282"/>
            <ac:grpSpMk id="15" creationId="{073091F1-AA5A-47C6-9502-D5870A72D50C}"/>
          </ac:grpSpMkLst>
        </pc:grpChg>
        <pc:picChg chg="add">
          <ac:chgData name="Rebecca Francis-Davies" userId="S::r.francis-davies@uwtsd.ac.uk::caf69e2c-2198-47a4-8268-c57958bd4ca9" providerId="AD" clId="Web-{D640C66B-9A7A-0EA1-31C3-23FA3C688190}" dt="2024-04-22T16:27:56.582" v="3048"/>
          <ac:picMkLst>
            <pc:docMk/>
            <pc:sldMk cId="3781661268" sldId="282"/>
            <ac:picMk id="5" creationId="{9766B60E-5788-032A-B2AA-B2A46E8B0470}"/>
          </ac:picMkLst>
        </pc:picChg>
      </pc:sldChg>
      <pc:sldChg chg="addSp modSp new mod setBg">
        <pc:chgData name="Rebecca Francis-Davies" userId="S::r.francis-davies@uwtsd.ac.uk::caf69e2c-2198-47a4-8268-c57958bd4ca9" providerId="AD" clId="Web-{D640C66B-9A7A-0EA1-31C3-23FA3C688190}" dt="2024-04-22T16:31:19.634" v="3196"/>
        <pc:sldMkLst>
          <pc:docMk/>
          <pc:sldMk cId="2230003946" sldId="283"/>
        </pc:sldMkLst>
        <pc:spChg chg="mod">
          <ac:chgData name="Rebecca Francis-Davies" userId="S::r.francis-davies@uwtsd.ac.uk::caf69e2c-2198-47a4-8268-c57958bd4ca9" providerId="AD" clId="Web-{D640C66B-9A7A-0EA1-31C3-23FA3C688190}" dt="2024-04-22T16:31:19.634" v="3196"/>
          <ac:spMkLst>
            <pc:docMk/>
            <pc:sldMk cId="2230003946" sldId="283"/>
            <ac:spMk id="2" creationId="{9A5247EE-C3CE-DBA9-A0CA-E2E211BE7C4A}"/>
          </ac:spMkLst>
        </pc:spChg>
        <pc:spChg chg="mod">
          <ac:chgData name="Rebecca Francis-Davies" userId="S::r.francis-davies@uwtsd.ac.uk::caf69e2c-2198-47a4-8268-c57958bd4ca9" providerId="AD" clId="Web-{D640C66B-9A7A-0EA1-31C3-23FA3C688190}" dt="2024-04-22T16:31:19.634" v="3196"/>
          <ac:spMkLst>
            <pc:docMk/>
            <pc:sldMk cId="2230003946" sldId="283"/>
            <ac:spMk id="3" creationId="{9E94AD92-4454-DBDE-1728-A8E567F8D196}"/>
          </ac:spMkLst>
        </pc:spChg>
        <pc:spChg chg="add">
          <ac:chgData name="Rebecca Francis-Davies" userId="S::r.francis-davies@uwtsd.ac.uk::caf69e2c-2198-47a4-8268-c57958bd4ca9" providerId="AD" clId="Web-{D640C66B-9A7A-0EA1-31C3-23FA3C688190}" dt="2024-04-22T16:31:19.634" v="3196"/>
          <ac:spMkLst>
            <pc:docMk/>
            <pc:sldMk cId="2230003946" sldId="283"/>
            <ac:spMk id="9" creationId="{158E38A4-F699-490C-8D1F-E8AD332D9B45}"/>
          </ac:spMkLst>
        </pc:spChg>
        <pc:spChg chg="add">
          <ac:chgData name="Rebecca Francis-Davies" userId="S::r.francis-davies@uwtsd.ac.uk::caf69e2c-2198-47a4-8268-c57958bd4ca9" providerId="AD" clId="Web-{D640C66B-9A7A-0EA1-31C3-23FA3C688190}" dt="2024-04-22T16:31:19.634" v="3196"/>
          <ac:spMkLst>
            <pc:docMk/>
            <pc:sldMk cId="2230003946" sldId="283"/>
            <ac:spMk id="11" creationId="{939C6AAB-48AC-41A3-95C2-6BF83715DF62}"/>
          </ac:spMkLst>
        </pc:spChg>
        <pc:spChg chg="add">
          <ac:chgData name="Rebecca Francis-Davies" userId="S::r.francis-davies@uwtsd.ac.uk::caf69e2c-2198-47a4-8268-c57958bd4ca9" providerId="AD" clId="Web-{D640C66B-9A7A-0EA1-31C3-23FA3C688190}" dt="2024-04-22T16:31:19.634" v="3196"/>
          <ac:spMkLst>
            <pc:docMk/>
            <pc:sldMk cId="2230003946" sldId="283"/>
            <ac:spMk id="13" creationId="{F6EE861B-7D2F-4B7C-A6E3-5937E81B8025}"/>
          </ac:spMkLst>
        </pc:spChg>
        <pc:grpChg chg="add">
          <ac:chgData name="Rebecca Francis-Davies" userId="S::r.francis-davies@uwtsd.ac.uk::caf69e2c-2198-47a4-8268-c57958bd4ca9" providerId="AD" clId="Web-{D640C66B-9A7A-0EA1-31C3-23FA3C688190}" dt="2024-04-22T16:31:19.634" v="3196"/>
          <ac:grpSpMkLst>
            <pc:docMk/>
            <pc:sldMk cId="2230003946" sldId="283"/>
            <ac:grpSpMk id="15" creationId="{53745597-CF0F-4C14-83C4-612B382A9091}"/>
          </ac:grpSpMkLst>
        </pc:grpChg>
        <pc:picChg chg="add">
          <ac:chgData name="Rebecca Francis-Davies" userId="S::r.francis-davies@uwtsd.ac.uk::caf69e2c-2198-47a4-8268-c57958bd4ca9" providerId="AD" clId="Web-{D640C66B-9A7A-0EA1-31C3-23FA3C688190}" dt="2024-04-22T16:31:19.634" v="3196"/>
          <ac:picMkLst>
            <pc:docMk/>
            <pc:sldMk cId="2230003946" sldId="283"/>
            <ac:picMk id="5" creationId="{EC481286-CC37-7DA3-6104-DE5ACC814B1C}"/>
          </ac:picMkLst>
        </pc:picChg>
      </pc:sldChg>
      <pc:sldChg chg="addSp delSp modSp new mod setBg">
        <pc:chgData name="Rebecca Francis-Davies" userId="S::r.francis-davies@uwtsd.ac.uk::caf69e2c-2198-47a4-8268-c57958bd4ca9" providerId="AD" clId="Web-{D640C66B-9A7A-0EA1-31C3-23FA3C688190}" dt="2024-04-22T16:36:37.563" v="3435"/>
        <pc:sldMkLst>
          <pc:docMk/>
          <pc:sldMk cId="4280929746" sldId="284"/>
        </pc:sldMkLst>
        <pc:spChg chg="mod">
          <ac:chgData name="Rebecca Francis-Davies" userId="S::r.francis-davies@uwtsd.ac.uk::caf69e2c-2198-47a4-8268-c57958bd4ca9" providerId="AD" clId="Web-{D640C66B-9A7A-0EA1-31C3-23FA3C688190}" dt="2024-04-22T16:36:37.563" v="3435"/>
          <ac:spMkLst>
            <pc:docMk/>
            <pc:sldMk cId="4280929746" sldId="284"/>
            <ac:spMk id="2" creationId="{AD169CE9-0096-0C80-14AA-1363FB8524D5}"/>
          </ac:spMkLst>
        </pc:spChg>
        <pc:spChg chg="del mod">
          <ac:chgData name="Rebecca Francis-Davies" userId="S::r.francis-davies@uwtsd.ac.uk::caf69e2c-2198-47a4-8268-c57958bd4ca9" providerId="AD" clId="Web-{D640C66B-9A7A-0EA1-31C3-23FA3C688190}" dt="2024-04-22T16:36:37.563" v="3435"/>
          <ac:spMkLst>
            <pc:docMk/>
            <pc:sldMk cId="4280929746" sldId="284"/>
            <ac:spMk id="3" creationId="{39205AC7-9495-CD1F-40D2-9F9D5B2D1B5D}"/>
          </ac:spMkLst>
        </pc:spChg>
        <pc:spChg chg="add">
          <ac:chgData name="Rebecca Francis-Davies" userId="S::r.francis-davies@uwtsd.ac.uk::caf69e2c-2198-47a4-8268-c57958bd4ca9" providerId="AD" clId="Web-{D640C66B-9A7A-0EA1-31C3-23FA3C688190}" dt="2024-04-22T16:36:37.563" v="3435"/>
          <ac:spMkLst>
            <pc:docMk/>
            <pc:sldMk cId="4280929746" sldId="284"/>
            <ac:spMk id="9" creationId="{7B22176A-41DB-4D9A-9B6F-F2296F1ED173}"/>
          </ac:spMkLst>
        </pc:spChg>
        <pc:spChg chg="add">
          <ac:chgData name="Rebecca Francis-Davies" userId="S::r.francis-davies@uwtsd.ac.uk::caf69e2c-2198-47a4-8268-c57958bd4ca9" providerId="AD" clId="Web-{D640C66B-9A7A-0EA1-31C3-23FA3C688190}" dt="2024-04-22T16:36:37.563" v="3435"/>
          <ac:spMkLst>
            <pc:docMk/>
            <pc:sldMk cId="4280929746" sldId="284"/>
            <ac:spMk id="11" creationId="{774A8DF5-445E-49C5-B10A-8DF5FEFBCC46}"/>
          </ac:spMkLst>
        </pc:spChg>
        <pc:spChg chg="add">
          <ac:chgData name="Rebecca Francis-Davies" userId="S::r.francis-davies@uwtsd.ac.uk::caf69e2c-2198-47a4-8268-c57958bd4ca9" providerId="AD" clId="Web-{D640C66B-9A7A-0EA1-31C3-23FA3C688190}" dt="2024-04-22T16:36:37.563" v="3435"/>
          <ac:spMkLst>
            <pc:docMk/>
            <pc:sldMk cId="4280929746" sldId="284"/>
            <ac:spMk id="13" creationId="{9A4E38D9-EFB8-40B5-B42B-514FBF180360}"/>
          </ac:spMkLst>
        </pc:spChg>
        <pc:grpChg chg="add">
          <ac:chgData name="Rebecca Francis-Davies" userId="S::r.francis-davies@uwtsd.ac.uk::caf69e2c-2198-47a4-8268-c57958bd4ca9" providerId="AD" clId="Web-{D640C66B-9A7A-0EA1-31C3-23FA3C688190}" dt="2024-04-22T16:36:37.563" v="3435"/>
          <ac:grpSpMkLst>
            <pc:docMk/>
            <pc:sldMk cId="4280929746" sldId="284"/>
            <ac:grpSpMk id="15" creationId="{D87FFE71-34DC-4C53-AE0F-6B141D081D09}"/>
          </ac:grpSpMkLst>
        </pc:grpChg>
        <pc:graphicFrameChg chg="add">
          <ac:chgData name="Rebecca Francis-Davies" userId="S::r.francis-davies@uwtsd.ac.uk::caf69e2c-2198-47a4-8268-c57958bd4ca9" providerId="AD" clId="Web-{D640C66B-9A7A-0EA1-31C3-23FA3C688190}" dt="2024-04-22T16:36:37.563" v="3435"/>
          <ac:graphicFrameMkLst>
            <pc:docMk/>
            <pc:sldMk cId="4280929746" sldId="284"/>
            <ac:graphicFrameMk id="5" creationId="{BD8D0E6D-050E-F9C5-274B-435AC309031D}"/>
          </ac:graphicFrameMkLst>
        </pc:graphicFrameChg>
      </pc:sldChg>
      <pc:sldMasterChg chg="add addSldLayout">
        <pc:chgData name="Rebecca Francis-Davies" userId="S::r.francis-davies@uwtsd.ac.uk::caf69e2c-2198-47a4-8268-c57958bd4ca9" providerId="AD" clId="Web-{D640C66B-9A7A-0EA1-31C3-23FA3C688190}" dt="2024-04-22T12:23:59.164" v="1653"/>
        <pc:sldMasterMkLst>
          <pc:docMk/>
          <pc:sldMasterMk cId="559630488" sldId="2147483674"/>
        </pc:sldMasterMkLst>
        <pc:sldLayoutChg chg="add">
          <pc:chgData name="Rebecca Francis-Davies" userId="S::r.francis-davies@uwtsd.ac.uk::caf69e2c-2198-47a4-8268-c57958bd4ca9" providerId="AD" clId="Web-{D640C66B-9A7A-0EA1-31C3-23FA3C688190}" dt="2024-04-22T12:23:59.164" v="1653"/>
          <pc:sldLayoutMkLst>
            <pc:docMk/>
            <pc:sldMasterMk cId="559630488" sldId="2147483674"/>
            <pc:sldLayoutMk cId="324735747" sldId="2147483677"/>
          </pc:sldLayoutMkLst>
        </pc:sldLayoutChg>
        <pc:sldLayoutChg chg="add">
          <pc:chgData name="Rebecca Francis-Davies" userId="S::r.francis-davies@uwtsd.ac.uk::caf69e2c-2198-47a4-8268-c57958bd4ca9" providerId="AD" clId="Web-{D640C66B-9A7A-0EA1-31C3-23FA3C688190}" dt="2024-04-22T12:23:39.070" v="1651"/>
          <pc:sldLayoutMkLst>
            <pc:docMk/>
            <pc:sldMasterMk cId="559630488" sldId="2147483674"/>
            <pc:sldLayoutMk cId="3590189765" sldId="2147483682"/>
          </pc:sldLayoutMkLst>
        </pc:sldLayoutChg>
      </pc:sldMasterChg>
      <pc:sldMasterChg chg="add del addSldLayout delSldLayout">
        <pc:chgData name="Rebecca Francis-Davies" userId="S::r.francis-davies@uwtsd.ac.uk::caf69e2c-2198-47a4-8268-c57958bd4ca9" providerId="AD" clId="Web-{D640C66B-9A7A-0EA1-31C3-23FA3C688190}" dt="2024-04-22T10:31:19.468" v="48"/>
        <pc:sldMasterMkLst>
          <pc:docMk/>
          <pc:sldMasterMk cId="0" sldId="2147483840"/>
        </pc:sldMasterMkLst>
        <pc:sldLayoutChg chg="add del">
          <pc:chgData name="Rebecca Francis-Davies" userId="S::r.francis-davies@uwtsd.ac.uk::caf69e2c-2198-47a4-8268-c57958bd4ca9" providerId="AD" clId="Web-{D640C66B-9A7A-0EA1-31C3-23FA3C688190}" dt="2024-04-22T10:31:19.468" v="48"/>
          <pc:sldLayoutMkLst>
            <pc:docMk/>
            <pc:sldMasterMk cId="0" sldId="2147483840"/>
            <pc:sldLayoutMk cId="0" sldId="2147483841"/>
          </pc:sldLayoutMkLst>
        </pc:sldLayoutChg>
        <pc:sldLayoutChg chg="add del">
          <pc:chgData name="Rebecca Francis-Davies" userId="S::r.francis-davies@uwtsd.ac.uk::caf69e2c-2198-47a4-8268-c57958bd4ca9" providerId="AD" clId="Web-{D640C66B-9A7A-0EA1-31C3-23FA3C688190}" dt="2024-04-22T10:31:19.468" v="48"/>
          <pc:sldLayoutMkLst>
            <pc:docMk/>
            <pc:sldMasterMk cId="0" sldId="2147483840"/>
            <pc:sldLayoutMk cId="0" sldId="2147483842"/>
          </pc:sldLayoutMkLst>
        </pc:sldLayoutChg>
        <pc:sldLayoutChg chg="add del">
          <pc:chgData name="Rebecca Francis-Davies" userId="S::r.francis-davies@uwtsd.ac.uk::caf69e2c-2198-47a4-8268-c57958bd4ca9" providerId="AD" clId="Web-{D640C66B-9A7A-0EA1-31C3-23FA3C688190}" dt="2024-04-22T10:31:19.468" v="48"/>
          <pc:sldLayoutMkLst>
            <pc:docMk/>
            <pc:sldMasterMk cId="0" sldId="2147483840"/>
            <pc:sldLayoutMk cId="0" sldId="2147483843"/>
          </pc:sldLayoutMkLst>
        </pc:sldLayoutChg>
        <pc:sldLayoutChg chg="add del">
          <pc:chgData name="Rebecca Francis-Davies" userId="S::r.francis-davies@uwtsd.ac.uk::caf69e2c-2198-47a4-8268-c57958bd4ca9" providerId="AD" clId="Web-{D640C66B-9A7A-0EA1-31C3-23FA3C688190}" dt="2024-04-22T10:31:19.468" v="48"/>
          <pc:sldLayoutMkLst>
            <pc:docMk/>
            <pc:sldMasterMk cId="0" sldId="2147483840"/>
            <pc:sldLayoutMk cId="0" sldId="2147483844"/>
          </pc:sldLayoutMkLst>
        </pc:sldLayoutChg>
        <pc:sldLayoutChg chg="add del">
          <pc:chgData name="Rebecca Francis-Davies" userId="S::r.francis-davies@uwtsd.ac.uk::caf69e2c-2198-47a4-8268-c57958bd4ca9" providerId="AD" clId="Web-{D640C66B-9A7A-0EA1-31C3-23FA3C688190}" dt="2024-04-22T10:31:19.468" v="48"/>
          <pc:sldLayoutMkLst>
            <pc:docMk/>
            <pc:sldMasterMk cId="0" sldId="2147483840"/>
            <pc:sldLayoutMk cId="0" sldId="2147483845"/>
          </pc:sldLayoutMkLst>
        </pc:sldLayoutChg>
        <pc:sldLayoutChg chg="add del">
          <pc:chgData name="Rebecca Francis-Davies" userId="S::r.francis-davies@uwtsd.ac.uk::caf69e2c-2198-47a4-8268-c57958bd4ca9" providerId="AD" clId="Web-{D640C66B-9A7A-0EA1-31C3-23FA3C688190}" dt="2024-04-22T10:31:19.468" v="48"/>
          <pc:sldLayoutMkLst>
            <pc:docMk/>
            <pc:sldMasterMk cId="0" sldId="2147483840"/>
            <pc:sldLayoutMk cId="0" sldId="2147483846"/>
          </pc:sldLayoutMkLst>
        </pc:sldLayoutChg>
        <pc:sldLayoutChg chg="add del">
          <pc:chgData name="Rebecca Francis-Davies" userId="S::r.francis-davies@uwtsd.ac.uk::caf69e2c-2198-47a4-8268-c57958bd4ca9" providerId="AD" clId="Web-{D640C66B-9A7A-0EA1-31C3-23FA3C688190}" dt="2024-04-22T10:31:19.468" v="48"/>
          <pc:sldLayoutMkLst>
            <pc:docMk/>
            <pc:sldMasterMk cId="0" sldId="2147483840"/>
            <pc:sldLayoutMk cId="0" sldId="2147483847"/>
          </pc:sldLayoutMkLst>
        </pc:sldLayoutChg>
        <pc:sldLayoutChg chg="add del">
          <pc:chgData name="Rebecca Francis-Davies" userId="S::r.francis-davies@uwtsd.ac.uk::caf69e2c-2198-47a4-8268-c57958bd4ca9" providerId="AD" clId="Web-{D640C66B-9A7A-0EA1-31C3-23FA3C688190}" dt="2024-04-22T10:31:19.468" v="48"/>
          <pc:sldLayoutMkLst>
            <pc:docMk/>
            <pc:sldMasterMk cId="0" sldId="2147483840"/>
            <pc:sldLayoutMk cId="0" sldId="2147483848"/>
          </pc:sldLayoutMkLst>
        </pc:sldLayoutChg>
        <pc:sldLayoutChg chg="add del">
          <pc:chgData name="Rebecca Francis-Davies" userId="S::r.francis-davies@uwtsd.ac.uk::caf69e2c-2198-47a4-8268-c57958bd4ca9" providerId="AD" clId="Web-{D640C66B-9A7A-0EA1-31C3-23FA3C688190}" dt="2024-04-22T10:31:19.468" v="48"/>
          <pc:sldLayoutMkLst>
            <pc:docMk/>
            <pc:sldMasterMk cId="0" sldId="2147483840"/>
            <pc:sldLayoutMk cId="0" sldId="2147483849"/>
          </pc:sldLayoutMkLst>
        </pc:sldLayoutChg>
        <pc:sldLayoutChg chg="add del">
          <pc:chgData name="Rebecca Francis-Davies" userId="S::r.francis-davies@uwtsd.ac.uk::caf69e2c-2198-47a4-8268-c57958bd4ca9" providerId="AD" clId="Web-{D640C66B-9A7A-0EA1-31C3-23FA3C688190}" dt="2024-04-22T10:31:19.468" v="48"/>
          <pc:sldLayoutMkLst>
            <pc:docMk/>
            <pc:sldMasterMk cId="0" sldId="2147483840"/>
            <pc:sldLayoutMk cId="0" sldId="2147483850"/>
          </pc:sldLayoutMkLst>
        </pc:sldLayoutChg>
        <pc:sldLayoutChg chg="add del">
          <pc:chgData name="Rebecca Francis-Davies" userId="S::r.francis-davies@uwtsd.ac.uk::caf69e2c-2198-47a4-8268-c57958bd4ca9" providerId="AD" clId="Web-{D640C66B-9A7A-0EA1-31C3-23FA3C688190}" dt="2024-04-22T10:31:19.468" v="48"/>
          <pc:sldLayoutMkLst>
            <pc:docMk/>
            <pc:sldMasterMk cId="0" sldId="2147483840"/>
            <pc:sldLayoutMk cId="0" sldId="2147483851"/>
          </pc:sldLayoutMkLst>
        </pc:sldLayoutChg>
      </pc:sldMasterChg>
      <pc:sldMasterChg chg="add del addSldLayout delSldLayout">
        <pc:chgData name="Rebecca Francis-Davies" userId="S::r.francis-davies@uwtsd.ac.uk::caf69e2c-2198-47a4-8268-c57958bd4ca9" providerId="AD" clId="Web-{D640C66B-9A7A-0EA1-31C3-23FA3C688190}" dt="2024-04-22T10:31:19.389" v="47"/>
        <pc:sldMasterMkLst>
          <pc:docMk/>
          <pc:sldMasterMk cId="1645209905" sldId="2147483930"/>
        </pc:sldMasterMkLst>
        <pc:sldLayoutChg chg="add del">
          <pc:chgData name="Rebecca Francis-Davies" userId="S::r.francis-davies@uwtsd.ac.uk::caf69e2c-2198-47a4-8268-c57958bd4ca9" providerId="AD" clId="Web-{D640C66B-9A7A-0EA1-31C3-23FA3C688190}" dt="2024-04-22T10:31:19.389" v="47"/>
          <pc:sldLayoutMkLst>
            <pc:docMk/>
            <pc:sldMasterMk cId="1645209905" sldId="2147483930"/>
            <pc:sldLayoutMk cId="1429281790" sldId="2147483919"/>
          </pc:sldLayoutMkLst>
        </pc:sldLayoutChg>
        <pc:sldLayoutChg chg="add del">
          <pc:chgData name="Rebecca Francis-Davies" userId="S::r.francis-davies@uwtsd.ac.uk::caf69e2c-2198-47a4-8268-c57958bd4ca9" providerId="AD" clId="Web-{D640C66B-9A7A-0EA1-31C3-23FA3C688190}" dt="2024-04-22T10:31:19.389" v="47"/>
          <pc:sldLayoutMkLst>
            <pc:docMk/>
            <pc:sldMasterMk cId="1645209905" sldId="2147483930"/>
            <pc:sldLayoutMk cId="3499656404" sldId="2147483920"/>
          </pc:sldLayoutMkLst>
        </pc:sldLayoutChg>
        <pc:sldLayoutChg chg="add del">
          <pc:chgData name="Rebecca Francis-Davies" userId="S::r.francis-davies@uwtsd.ac.uk::caf69e2c-2198-47a4-8268-c57958bd4ca9" providerId="AD" clId="Web-{D640C66B-9A7A-0EA1-31C3-23FA3C688190}" dt="2024-04-22T10:31:19.389" v="47"/>
          <pc:sldLayoutMkLst>
            <pc:docMk/>
            <pc:sldMasterMk cId="1645209905" sldId="2147483930"/>
            <pc:sldLayoutMk cId="1998363107" sldId="2147483921"/>
          </pc:sldLayoutMkLst>
        </pc:sldLayoutChg>
        <pc:sldLayoutChg chg="add del">
          <pc:chgData name="Rebecca Francis-Davies" userId="S::r.francis-davies@uwtsd.ac.uk::caf69e2c-2198-47a4-8268-c57958bd4ca9" providerId="AD" clId="Web-{D640C66B-9A7A-0EA1-31C3-23FA3C688190}" dt="2024-04-22T10:31:19.389" v="47"/>
          <pc:sldLayoutMkLst>
            <pc:docMk/>
            <pc:sldMasterMk cId="1645209905" sldId="2147483930"/>
            <pc:sldLayoutMk cId="2813647328" sldId="2147483922"/>
          </pc:sldLayoutMkLst>
        </pc:sldLayoutChg>
        <pc:sldLayoutChg chg="add del">
          <pc:chgData name="Rebecca Francis-Davies" userId="S::r.francis-davies@uwtsd.ac.uk::caf69e2c-2198-47a4-8268-c57958bd4ca9" providerId="AD" clId="Web-{D640C66B-9A7A-0EA1-31C3-23FA3C688190}" dt="2024-04-22T10:31:19.389" v="47"/>
          <pc:sldLayoutMkLst>
            <pc:docMk/>
            <pc:sldMasterMk cId="1645209905" sldId="2147483930"/>
            <pc:sldLayoutMk cId="705915103" sldId="2147483923"/>
          </pc:sldLayoutMkLst>
        </pc:sldLayoutChg>
        <pc:sldLayoutChg chg="add del">
          <pc:chgData name="Rebecca Francis-Davies" userId="S::r.francis-davies@uwtsd.ac.uk::caf69e2c-2198-47a4-8268-c57958bd4ca9" providerId="AD" clId="Web-{D640C66B-9A7A-0EA1-31C3-23FA3C688190}" dt="2024-04-22T10:31:19.389" v="47"/>
          <pc:sldLayoutMkLst>
            <pc:docMk/>
            <pc:sldMasterMk cId="1645209905" sldId="2147483930"/>
            <pc:sldLayoutMk cId="1758630474" sldId="2147483924"/>
          </pc:sldLayoutMkLst>
        </pc:sldLayoutChg>
        <pc:sldLayoutChg chg="add del">
          <pc:chgData name="Rebecca Francis-Davies" userId="S::r.francis-davies@uwtsd.ac.uk::caf69e2c-2198-47a4-8268-c57958bd4ca9" providerId="AD" clId="Web-{D640C66B-9A7A-0EA1-31C3-23FA3C688190}" dt="2024-04-22T10:31:19.389" v="47"/>
          <pc:sldLayoutMkLst>
            <pc:docMk/>
            <pc:sldMasterMk cId="1645209905" sldId="2147483930"/>
            <pc:sldLayoutMk cId="764862735" sldId="2147483925"/>
          </pc:sldLayoutMkLst>
        </pc:sldLayoutChg>
        <pc:sldLayoutChg chg="add del">
          <pc:chgData name="Rebecca Francis-Davies" userId="S::r.francis-davies@uwtsd.ac.uk::caf69e2c-2198-47a4-8268-c57958bd4ca9" providerId="AD" clId="Web-{D640C66B-9A7A-0EA1-31C3-23FA3C688190}" dt="2024-04-22T10:31:19.389" v="47"/>
          <pc:sldLayoutMkLst>
            <pc:docMk/>
            <pc:sldMasterMk cId="1645209905" sldId="2147483930"/>
            <pc:sldLayoutMk cId="2605089348" sldId="2147483926"/>
          </pc:sldLayoutMkLst>
        </pc:sldLayoutChg>
        <pc:sldLayoutChg chg="add del">
          <pc:chgData name="Rebecca Francis-Davies" userId="S::r.francis-davies@uwtsd.ac.uk::caf69e2c-2198-47a4-8268-c57958bd4ca9" providerId="AD" clId="Web-{D640C66B-9A7A-0EA1-31C3-23FA3C688190}" dt="2024-04-22T10:31:19.389" v="47"/>
          <pc:sldLayoutMkLst>
            <pc:docMk/>
            <pc:sldMasterMk cId="1645209905" sldId="2147483930"/>
            <pc:sldLayoutMk cId="3752981168" sldId="2147483927"/>
          </pc:sldLayoutMkLst>
        </pc:sldLayoutChg>
        <pc:sldLayoutChg chg="add del">
          <pc:chgData name="Rebecca Francis-Davies" userId="S::r.francis-davies@uwtsd.ac.uk::caf69e2c-2198-47a4-8268-c57958bd4ca9" providerId="AD" clId="Web-{D640C66B-9A7A-0EA1-31C3-23FA3C688190}" dt="2024-04-22T10:31:19.389" v="47"/>
          <pc:sldLayoutMkLst>
            <pc:docMk/>
            <pc:sldMasterMk cId="1645209905" sldId="2147483930"/>
            <pc:sldLayoutMk cId="3953841890" sldId="2147483928"/>
          </pc:sldLayoutMkLst>
        </pc:sldLayoutChg>
        <pc:sldLayoutChg chg="add del">
          <pc:chgData name="Rebecca Francis-Davies" userId="S::r.francis-davies@uwtsd.ac.uk::caf69e2c-2198-47a4-8268-c57958bd4ca9" providerId="AD" clId="Web-{D640C66B-9A7A-0EA1-31C3-23FA3C688190}" dt="2024-04-22T10:31:19.389" v="47"/>
          <pc:sldLayoutMkLst>
            <pc:docMk/>
            <pc:sldMasterMk cId="1645209905" sldId="2147483930"/>
            <pc:sldLayoutMk cId="1853033221" sldId="2147483929"/>
          </pc:sldLayoutMkLst>
        </pc:sldLayoutChg>
      </pc:sldMasterChg>
      <pc:sldMasterChg chg="add addSldLayout">
        <pc:chgData name="Rebecca Francis-Davies" userId="S::r.francis-davies@uwtsd.ac.uk::caf69e2c-2198-47a4-8268-c57958bd4ca9" providerId="AD" clId="Web-{D640C66B-9A7A-0EA1-31C3-23FA3C688190}" dt="2024-04-22T10:31:19.468" v="48"/>
        <pc:sldMasterMkLst>
          <pc:docMk/>
          <pc:sldMasterMk cId="269168690" sldId="2147483943"/>
        </pc:sldMasterMkLst>
        <pc:sldLayoutChg chg="add">
          <pc:chgData name="Rebecca Francis-Davies" userId="S::r.francis-davies@uwtsd.ac.uk::caf69e2c-2198-47a4-8268-c57958bd4ca9" providerId="AD" clId="Web-{D640C66B-9A7A-0EA1-31C3-23FA3C688190}" dt="2024-04-22T10:31:19.468" v="48"/>
          <pc:sldLayoutMkLst>
            <pc:docMk/>
            <pc:sldMasterMk cId="269168690" sldId="2147483943"/>
            <pc:sldLayoutMk cId="3503757354" sldId="2147483932"/>
          </pc:sldLayoutMkLst>
        </pc:sldLayoutChg>
        <pc:sldLayoutChg chg="add">
          <pc:chgData name="Rebecca Francis-Davies" userId="S::r.francis-davies@uwtsd.ac.uk::caf69e2c-2198-47a4-8268-c57958bd4ca9" providerId="AD" clId="Web-{D640C66B-9A7A-0EA1-31C3-23FA3C688190}" dt="2024-04-22T10:31:19.468" v="48"/>
          <pc:sldLayoutMkLst>
            <pc:docMk/>
            <pc:sldMasterMk cId="269168690" sldId="2147483943"/>
            <pc:sldLayoutMk cId="2523532844" sldId="2147483933"/>
          </pc:sldLayoutMkLst>
        </pc:sldLayoutChg>
        <pc:sldLayoutChg chg="add">
          <pc:chgData name="Rebecca Francis-Davies" userId="S::r.francis-davies@uwtsd.ac.uk::caf69e2c-2198-47a4-8268-c57958bd4ca9" providerId="AD" clId="Web-{D640C66B-9A7A-0EA1-31C3-23FA3C688190}" dt="2024-04-22T10:31:19.468" v="48"/>
          <pc:sldLayoutMkLst>
            <pc:docMk/>
            <pc:sldMasterMk cId="269168690" sldId="2147483943"/>
            <pc:sldLayoutMk cId="2516464503" sldId="2147483934"/>
          </pc:sldLayoutMkLst>
        </pc:sldLayoutChg>
        <pc:sldLayoutChg chg="add">
          <pc:chgData name="Rebecca Francis-Davies" userId="S::r.francis-davies@uwtsd.ac.uk::caf69e2c-2198-47a4-8268-c57958bd4ca9" providerId="AD" clId="Web-{D640C66B-9A7A-0EA1-31C3-23FA3C688190}" dt="2024-04-22T10:31:19.468" v="48"/>
          <pc:sldLayoutMkLst>
            <pc:docMk/>
            <pc:sldMasterMk cId="269168690" sldId="2147483943"/>
            <pc:sldLayoutMk cId="98991733" sldId="2147483935"/>
          </pc:sldLayoutMkLst>
        </pc:sldLayoutChg>
        <pc:sldLayoutChg chg="add">
          <pc:chgData name="Rebecca Francis-Davies" userId="S::r.francis-davies@uwtsd.ac.uk::caf69e2c-2198-47a4-8268-c57958bd4ca9" providerId="AD" clId="Web-{D640C66B-9A7A-0EA1-31C3-23FA3C688190}" dt="2024-04-22T10:31:19.468" v="48"/>
          <pc:sldLayoutMkLst>
            <pc:docMk/>
            <pc:sldMasterMk cId="269168690" sldId="2147483943"/>
            <pc:sldLayoutMk cId="2408984650" sldId="2147483936"/>
          </pc:sldLayoutMkLst>
        </pc:sldLayoutChg>
        <pc:sldLayoutChg chg="add">
          <pc:chgData name="Rebecca Francis-Davies" userId="S::r.francis-davies@uwtsd.ac.uk::caf69e2c-2198-47a4-8268-c57958bd4ca9" providerId="AD" clId="Web-{D640C66B-9A7A-0EA1-31C3-23FA3C688190}" dt="2024-04-22T10:31:19.468" v="48"/>
          <pc:sldLayoutMkLst>
            <pc:docMk/>
            <pc:sldMasterMk cId="269168690" sldId="2147483943"/>
            <pc:sldLayoutMk cId="4156685913" sldId="2147483937"/>
          </pc:sldLayoutMkLst>
        </pc:sldLayoutChg>
        <pc:sldLayoutChg chg="add">
          <pc:chgData name="Rebecca Francis-Davies" userId="S::r.francis-davies@uwtsd.ac.uk::caf69e2c-2198-47a4-8268-c57958bd4ca9" providerId="AD" clId="Web-{D640C66B-9A7A-0EA1-31C3-23FA3C688190}" dt="2024-04-22T10:31:19.468" v="48"/>
          <pc:sldLayoutMkLst>
            <pc:docMk/>
            <pc:sldMasterMk cId="269168690" sldId="2147483943"/>
            <pc:sldLayoutMk cId="1644694825" sldId="2147483938"/>
          </pc:sldLayoutMkLst>
        </pc:sldLayoutChg>
        <pc:sldLayoutChg chg="add">
          <pc:chgData name="Rebecca Francis-Davies" userId="S::r.francis-davies@uwtsd.ac.uk::caf69e2c-2198-47a4-8268-c57958bd4ca9" providerId="AD" clId="Web-{D640C66B-9A7A-0EA1-31C3-23FA3C688190}" dt="2024-04-22T10:31:19.468" v="48"/>
          <pc:sldLayoutMkLst>
            <pc:docMk/>
            <pc:sldMasterMk cId="269168690" sldId="2147483943"/>
            <pc:sldLayoutMk cId="3355714979" sldId="2147483939"/>
          </pc:sldLayoutMkLst>
        </pc:sldLayoutChg>
        <pc:sldLayoutChg chg="add">
          <pc:chgData name="Rebecca Francis-Davies" userId="S::r.francis-davies@uwtsd.ac.uk::caf69e2c-2198-47a4-8268-c57958bd4ca9" providerId="AD" clId="Web-{D640C66B-9A7A-0EA1-31C3-23FA3C688190}" dt="2024-04-22T10:31:19.468" v="48"/>
          <pc:sldLayoutMkLst>
            <pc:docMk/>
            <pc:sldMasterMk cId="269168690" sldId="2147483943"/>
            <pc:sldLayoutMk cId="192241922" sldId="2147483940"/>
          </pc:sldLayoutMkLst>
        </pc:sldLayoutChg>
        <pc:sldLayoutChg chg="add">
          <pc:chgData name="Rebecca Francis-Davies" userId="S::r.francis-davies@uwtsd.ac.uk::caf69e2c-2198-47a4-8268-c57958bd4ca9" providerId="AD" clId="Web-{D640C66B-9A7A-0EA1-31C3-23FA3C688190}" dt="2024-04-22T10:31:19.468" v="48"/>
          <pc:sldLayoutMkLst>
            <pc:docMk/>
            <pc:sldMasterMk cId="269168690" sldId="2147483943"/>
            <pc:sldLayoutMk cId="2733441502" sldId="2147483941"/>
          </pc:sldLayoutMkLst>
        </pc:sldLayoutChg>
        <pc:sldLayoutChg chg="add">
          <pc:chgData name="Rebecca Francis-Davies" userId="S::r.francis-davies@uwtsd.ac.uk::caf69e2c-2198-47a4-8268-c57958bd4ca9" providerId="AD" clId="Web-{D640C66B-9A7A-0EA1-31C3-23FA3C688190}" dt="2024-04-22T10:31:19.468" v="48"/>
          <pc:sldLayoutMkLst>
            <pc:docMk/>
            <pc:sldMasterMk cId="269168690" sldId="2147483943"/>
            <pc:sldLayoutMk cId="4240358161" sldId="2147483942"/>
          </pc:sldLayoutMkLst>
        </pc:sldLayoutChg>
      </pc:sldMasterChg>
    </pc:docChg>
  </pc:docChgLst>
  <pc:docChgLst>
    <pc:chgData name="Rebecca Francis-Davies" userId="S::r.francis-davies@uwtsd.ac.uk::caf69e2c-2198-47a4-8268-c57958bd4ca9" providerId="AD" clId="Web-{FBB04117-2A16-3F52-1632-EF9D73C393B6}"/>
    <pc:docChg chg="addSld delSld modSld">
      <pc:chgData name="Rebecca Francis-Davies" userId="S::r.francis-davies@uwtsd.ac.uk::caf69e2c-2198-47a4-8268-c57958bd4ca9" providerId="AD" clId="Web-{FBB04117-2A16-3F52-1632-EF9D73C393B6}" dt="2025-05-09T06:42:49.319" v="415"/>
      <pc:docMkLst>
        <pc:docMk/>
      </pc:docMkLst>
      <pc:sldChg chg="modSp">
        <pc:chgData name="Rebecca Francis-Davies" userId="S::r.francis-davies@uwtsd.ac.uk::caf69e2c-2198-47a4-8268-c57958bd4ca9" providerId="AD" clId="Web-{FBB04117-2A16-3F52-1632-EF9D73C393B6}" dt="2025-05-09T06:21:27.817" v="3" actId="20577"/>
        <pc:sldMkLst>
          <pc:docMk/>
          <pc:sldMk cId="3059316376" sldId="256"/>
        </pc:sldMkLst>
        <pc:spChg chg="mod">
          <ac:chgData name="Rebecca Francis-Davies" userId="S::r.francis-davies@uwtsd.ac.uk::caf69e2c-2198-47a4-8268-c57958bd4ca9" providerId="AD" clId="Web-{FBB04117-2A16-3F52-1632-EF9D73C393B6}" dt="2025-05-09T06:21:27.817" v="3" actId="20577"/>
          <ac:spMkLst>
            <pc:docMk/>
            <pc:sldMk cId="3059316376" sldId="256"/>
            <ac:spMk id="3" creationId="{00000000-0000-0000-0000-000000000000}"/>
          </ac:spMkLst>
        </pc:spChg>
      </pc:sldChg>
      <pc:sldChg chg="addSp modSp mod setBg">
        <pc:chgData name="Rebecca Francis-Davies" userId="S::r.francis-davies@uwtsd.ac.uk::caf69e2c-2198-47a4-8268-c57958bd4ca9" providerId="AD" clId="Web-{FBB04117-2A16-3F52-1632-EF9D73C393B6}" dt="2025-05-09T06:33:07.640" v="211"/>
        <pc:sldMkLst>
          <pc:docMk/>
          <pc:sldMk cId="3047421733" sldId="257"/>
        </pc:sldMkLst>
        <pc:spChg chg="mod">
          <ac:chgData name="Rebecca Francis-Davies" userId="S::r.francis-davies@uwtsd.ac.uk::caf69e2c-2198-47a4-8268-c57958bd4ca9" providerId="AD" clId="Web-{FBB04117-2A16-3F52-1632-EF9D73C393B6}" dt="2025-05-09T06:33:07.640" v="211"/>
          <ac:spMkLst>
            <pc:docMk/>
            <pc:sldMk cId="3047421733" sldId="257"/>
            <ac:spMk id="2" creationId="{24662263-0824-59E1-C427-2D30CD585683}"/>
          </ac:spMkLst>
        </pc:spChg>
        <pc:spChg chg="mod">
          <ac:chgData name="Rebecca Francis-Davies" userId="S::r.francis-davies@uwtsd.ac.uk::caf69e2c-2198-47a4-8268-c57958bd4ca9" providerId="AD" clId="Web-{FBB04117-2A16-3F52-1632-EF9D73C393B6}" dt="2025-05-09T06:33:07.640" v="211"/>
          <ac:spMkLst>
            <pc:docMk/>
            <pc:sldMk cId="3047421733" sldId="257"/>
            <ac:spMk id="3" creationId="{B494815C-3868-0C1F-61D6-BDECF61762FF}"/>
          </ac:spMkLst>
        </pc:spChg>
        <pc:spChg chg="add">
          <ac:chgData name="Rebecca Francis-Davies" userId="S::r.francis-davies@uwtsd.ac.uk::caf69e2c-2198-47a4-8268-c57958bd4ca9" providerId="AD" clId="Web-{FBB04117-2A16-3F52-1632-EF9D73C393B6}" dt="2025-05-09T06:33:07.640" v="211"/>
          <ac:spMkLst>
            <pc:docMk/>
            <pc:sldMk cId="3047421733" sldId="257"/>
            <ac:spMk id="9" creationId="{158E38A4-F699-490C-8D1F-E8AD332D9B45}"/>
          </ac:spMkLst>
        </pc:spChg>
        <pc:spChg chg="add">
          <ac:chgData name="Rebecca Francis-Davies" userId="S::r.francis-davies@uwtsd.ac.uk::caf69e2c-2198-47a4-8268-c57958bd4ca9" providerId="AD" clId="Web-{FBB04117-2A16-3F52-1632-EF9D73C393B6}" dt="2025-05-09T06:33:07.640" v="211"/>
          <ac:spMkLst>
            <pc:docMk/>
            <pc:sldMk cId="3047421733" sldId="257"/>
            <ac:spMk id="11" creationId="{939C6AAB-48AC-41A3-95C2-6BF83715DF62}"/>
          </ac:spMkLst>
        </pc:spChg>
        <pc:spChg chg="add">
          <ac:chgData name="Rebecca Francis-Davies" userId="S::r.francis-davies@uwtsd.ac.uk::caf69e2c-2198-47a4-8268-c57958bd4ca9" providerId="AD" clId="Web-{FBB04117-2A16-3F52-1632-EF9D73C393B6}" dt="2025-05-09T06:33:07.640" v="211"/>
          <ac:spMkLst>
            <pc:docMk/>
            <pc:sldMk cId="3047421733" sldId="257"/>
            <ac:spMk id="13" creationId="{F6EE861B-7D2F-4B7C-A6E3-5937E81B8025}"/>
          </ac:spMkLst>
        </pc:spChg>
        <pc:grpChg chg="add">
          <ac:chgData name="Rebecca Francis-Davies" userId="S::r.francis-davies@uwtsd.ac.uk::caf69e2c-2198-47a4-8268-c57958bd4ca9" providerId="AD" clId="Web-{FBB04117-2A16-3F52-1632-EF9D73C393B6}" dt="2025-05-09T06:33:07.640" v="211"/>
          <ac:grpSpMkLst>
            <pc:docMk/>
            <pc:sldMk cId="3047421733" sldId="257"/>
            <ac:grpSpMk id="15" creationId="{073091F1-AA5A-47C6-9502-D5870A72D50C}"/>
          </ac:grpSpMkLst>
        </pc:grpChg>
        <pc:picChg chg="add">
          <ac:chgData name="Rebecca Francis-Davies" userId="S::r.francis-davies@uwtsd.ac.uk::caf69e2c-2198-47a4-8268-c57958bd4ca9" providerId="AD" clId="Web-{FBB04117-2A16-3F52-1632-EF9D73C393B6}" dt="2025-05-09T06:33:07.640" v="211"/>
          <ac:picMkLst>
            <pc:docMk/>
            <pc:sldMk cId="3047421733" sldId="257"/>
            <ac:picMk id="5" creationId="{0A1E7DEA-6F10-D771-CC21-8C5B5AD27E47}"/>
          </ac:picMkLst>
        </pc:picChg>
      </pc:sldChg>
      <pc:sldChg chg="modSp">
        <pc:chgData name="Rebecca Francis-Davies" userId="S::r.francis-davies@uwtsd.ac.uk::caf69e2c-2198-47a4-8268-c57958bd4ca9" providerId="AD" clId="Web-{FBB04117-2A16-3F52-1632-EF9D73C393B6}" dt="2025-05-09T06:22:10.495" v="23" actId="20577"/>
        <pc:sldMkLst>
          <pc:docMk/>
          <pc:sldMk cId="2766262403" sldId="258"/>
        </pc:sldMkLst>
        <pc:spChg chg="mod">
          <ac:chgData name="Rebecca Francis-Davies" userId="S::r.francis-davies@uwtsd.ac.uk::caf69e2c-2198-47a4-8268-c57958bd4ca9" providerId="AD" clId="Web-{FBB04117-2A16-3F52-1632-EF9D73C393B6}" dt="2025-05-09T06:22:10.495" v="23" actId="20577"/>
          <ac:spMkLst>
            <pc:docMk/>
            <pc:sldMk cId="2766262403" sldId="258"/>
            <ac:spMk id="3" creationId="{2CC9E416-CE40-9652-1A67-0043A078F4C4}"/>
          </ac:spMkLst>
        </pc:spChg>
      </pc:sldChg>
      <pc:sldChg chg="addSp delSp modSp">
        <pc:chgData name="Rebecca Francis-Davies" userId="S::r.francis-davies@uwtsd.ac.uk::caf69e2c-2198-47a4-8268-c57958bd4ca9" providerId="AD" clId="Web-{FBB04117-2A16-3F52-1632-EF9D73C393B6}" dt="2025-05-09T06:23:03.340" v="24"/>
        <pc:sldMkLst>
          <pc:docMk/>
          <pc:sldMk cId="99347480" sldId="260"/>
        </pc:sldMkLst>
        <pc:spChg chg="mod">
          <ac:chgData name="Rebecca Francis-Davies" userId="S::r.francis-davies@uwtsd.ac.uk::caf69e2c-2198-47a4-8268-c57958bd4ca9" providerId="AD" clId="Web-{FBB04117-2A16-3F52-1632-EF9D73C393B6}" dt="2025-05-09T06:23:03.340" v="24"/>
          <ac:spMkLst>
            <pc:docMk/>
            <pc:sldMk cId="99347480" sldId="260"/>
            <ac:spMk id="2" creationId="{E1AD15D2-A12B-5CBD-669E-10DDF9E20AF3}"/>
          </ac:spMkLst>
        </pc:spChg>
        <pc:spChg chg="mod">
          <ac:chgData name="Rebecca Francis-Davies" userId="S::r.francis-davies@uwtsd.ac.uk::caf69e2c-2198-47a4-8268-c57958bd4ca9" providerId="AD" clId="Web-{FBB04117-2A16-3F52-1632-EF9D73C393B6}" dt="2025-05-09T06:23:03.340" v="24"/>
          <ac:spMkLst>
            <pc:docMk/>
            <pc:sldMk cId="99347480" sldId="260"/>
            <ac:spMk id="3" creationId="{35E58FB1-4B18-8D9B-A347-F7BD10A519FF}"/>
          </ac:spMkLst>
        </pc:spChg>
        <pc:spChg chg="del">
          <ac:chgData name="Rebecca Francis-Davies" userId="S::r.francis-davies@uwtsd.ac.uk::caf69e2c-2198-47a4-8268-c57958bd4ca9" providerId="AD" clId="Web-{FBB04117-2A16-3F52-1632-EF9D73C393B6}" dt="2025-05-09T06:23:03.340" v="24"/>
          <ac:spMkLst>
            <pc:docMk/>
            <pc:sldMk cId="99347480" sldId="260"/>
            <ac:spMk id="9" creationId="{158E38A4-F699-490C-8D1F-E8AD332D9B45}"/>
          </ac:spMkLst>
        </pc:spChg>
        <pc:spChg chg="del">
          <ac:chgData name="Rebecca Francis-Davies" userId="S::r.francis-davies@uwtsd.ac.uk::caf69e2c-2198-47a4-8268-c57958bd4ca9" providerId="AD" clId="Web-{FBB04117-2A16-3F52-1632-EF9D73C393B6}" dt="2025-05-09T06:23:03.340" v="24"/>
          <ac:spMkLst>
            <pc:docMk/>
            <pc:sldMk cId="99347480" sldId="260"/>
            <ac:spMk id="11" creationId="{939C6AAB-48AC-41A3-95C2-6BF83715DF62}"/>
          </ac:spMkLst>
        </pc:spChg>
        <pc:spChg chg="del">
          <ac:chgData name="Rebecca Francis-Davies" userId="S::r.francis-davies@uwtsd.ac.uk::caf69e2c-2198-47a4-8268-c57958bd4ca9" providerId="AD" clId="Web-{FBB04117-2A16-3F52-1632-EF9D73C393B6}" dt="2025-05-09T06:23:03.340" v="24"/>
          <ac:spMkLst>
            <pc:docMk/>
            <pc:sldMk cId="99347480" sldId="260"/>
            <ac:spMk id="13" creationId="{F6EE861B-7D2F-4B7C-A6E3-5937E81B8025}"/>
          </ac:spMkLst>
        </pc:spChg>
        <pc:spChg chg="add">
          <ac:chgData name="Rebecca Francis-Davies" userId="S::r.francis-davies@uwtsd.ac.uk::caf69e2c-2198-47a4-8268-c57958bd4ca9" providerId="AD" clId="Web-{FBB04117-2A16-3F52-1632-EF9D73C393B6}" dt="2025-05-09T06:23:03.340" v="24"/>
          <ac:spMkLst>
            <pc:docMk/>
            <pc:sldMk cId="99347480" sldId="260"/>
            <ac:spMk id="23" creationId="{158E38A4-F699-490C-8D1F-E8AD332D9B45}"/>
          </ac:spMkLst>
        </pc:spChg>
        <pc:spChg chg="add">
          <ac:chgData name="Rebecca Francis-Davies" userId="S::r.francis-davies@uwtsd.ac.uk::caf69e2c-2198-47a4-8268-c57958bd4ca9" providerId="AD" clId="Web-{FBB04117-2A16-3F52-1632-EF9D73C393B6}" dt="2025-05-09T06:23:03.340" v="24"/>
          <ac:spMkLst>
            <pc:docMk/>
            <pc:sldMk cId="99347480" sldId="260"/>
            <ac:spMk id="25" creationId="{939C6AAB-48AC-41A3-95C2-6BF83715DF62}"/>
          </ac:spMkLst>
        </pc:spChg>
        <pc:spChg chg="add">
          <ac:chgData name="Rebecca Francis-Davies" userId="S::r.francis-davies@uwtsd.ac.uk::caf69e2c-2198-47a4-8268-c57958bd4ca9" providerId="AD" clId="Web-{FBB04117-2A16-3F52-1632-EF9D73C393B6}" dt="2025-05-09T06:23:03.340" v="24"/>
          <ac:spMkLst>
            <pc:docMk/>
            <pc:sldMk cId="99347480" sldId="260"/>
            <ac:spMk id="27" creationId="{F6EE861B-7D2F-4B7C-A6E3-5937E81B8025}"/>
          </ac:spMkLst>
        </pc:spChg>
        <pc:grpChg chg="add">
          <ac:chgData name="Rebecca Francis-Davies" userId="S::r.francis-davies@uwtsd.ac.uk::caf69e2c-2198-47a4-8268-c57958bd4ca9" providerId="AD" clId="Web-{FBB04117-2A16-3F52-1632-EF9D73C393B6}" dt="2025-05-09T06:23:03.340" v="24"/>
          <ac:grpSpMkLst>
            <pc:docMk/>
            <pc:sldMk cId="99347480" sldId="260"/>
            <ac:grpSpMk id="29" creationId="{073091F1-AA5A-47C6-9502-D5870A72D50C}"/>
          </ac:grpSpMkLst>
        </pc:grpChg>
        <pc:picChg chg="mod">
          <ac:chgData name="Rebecca Francis-Davies" userId="S::r.francis-davies@uwtsd.ac.uk::caf69e2c-2198-47a4-8268-c57958bd4ca9" providerId="AD" clId="Web-{FBB04117-2A16-3F52-1632-EF9D73C393B6}" dt="2025-05-09T06:23:03.340" v="24"/>
          <ac:picMkLst>
            <pc:docMk/>
            <pc:sldMk cId="99347480" sldId="260"/>
            <ac:picMk id="5" creationId="{C60BBF51-1DAE-F916-C89C-1B31DC21F926}"/>
          </ac:picMkLst>
        </pc:picChg>
      </pc:sldChg>
      <pc:sldChg chg="modSp">
        <pc:chgData name="Rebecca Francis-Davies" userId="S::r.francis-davies@uwtsd.ac.uk::caf69e2c-2198-47a4-8268-c57958bd4ca9" providerId="AD" clId="Web-{FBB04117-2A16-3F52-1632-EF9D73C393B6}" dt="2025-05-09T06:30:38.152" v="107" actId="20577"/>
        <pc:sldMkLst>
          <pc:docMk/>
          <pc:sldMk cId="3532080534" sldId="261"/>
        </pc:sldMkLst>
        <pc:spChg chg="mod">
          <ac:chgData name="Rebecca Francis-Davies" userId="S::r.francis-davies@uwtsd.ac.uk::caf69e2c-2198-47a4-8268-c57958bd4ca9" providerId="AD" clId="Web-{FBB04117-2A16-3F52-1632-EF9D73C393B6}" dt="2025-05-09T06:30:38.152" v="107" actId="20577"/>
          <ac:spMkLst>
            <pc:docMk/>
            <pc:sldMk cId="3532080534" sldId="261"/>
            <ac:spMk id="3" creationId="{3D3944F7-77E2-67DB-49AF-7E9ED9C264BB}"/>
          </ac:spMkLst>
        </pc:spChg>
      </pc:sldChg>
      <pc:sldChg chg="addSp delSp modSp mod setClrOvrMap">
        <pc:chgData name="Rebecca Francis-Davies" userId="S::r.francis-davies@uwtsd.ac.uk::caf69e2c-2198-47a4-8268-c57958bd4ca9" providerId="AD" clId="Web-{FBB04117-2A16-3F52-1632-EF9D73C393B6}" dt="2025-05-09T06:23:11.059" v="25"/>
        <pc:sldMkLst>
          <pc:docMk/>
          <pc:sldMk cId="1710938881" sldId="262"/>
        </pc:sldMkLst>
        <pc:spChg chg="mod">
          <ac:chgData name="Rebecca Francis-Davies" userId="S::r.francis-davies@uwtsd.ac.uk::caf69e2c-2198-47a4-8268-c57958bd4ca9" providerId="AD" clId="Web-{FBB04117-2A16-3F52-1632-EF9D73C393B6}" dt="2025-05-09T06:23:11.059" v="25"/>
          <ac:spMkLst>
            <pc:docMk/>
            <pc:sldMk cId="1710938881" sldId="262"/>
            <ac:spMk id="2" creationId="{CA2C59FC-F0EC-975F-EDD5-2FD2EF24884B}"/>
          </ac:spMkLst>
        </pc:spChg>
        <pc:spChg chg="mod">
          <ac:chgData name="Rebecca Francis-Davies" userId="S::r.francis-davies@uwtsd.ac.uk::caf69e2c-2198-47a4-8268-c57958bd4ca9" providerId="AD" clId="Web-{FBB04117-2A16-3F52-1632-EF9D73C393B6}" dt="2025-05-09T06:23:11.059" v="25"/>
          <ac:spMkLst>
            <pc:docMk/>
            <pc:sldMk cId="1710938881" sldId="262"/>
            <ac:spMk id="3" creationId="{4425BE08-B767-6159-348C-8F2580556B31}"/>
          </ac:spMkLst>
        </pc:spChg>
        <pc:spChg chg="del">
          <ac:chgData name="Rebecca Francis-Davies" userId="S::r.francis-davies@uwtsd.ac.uk::caf69e2c-2198-47a4-8268-c57958bd4ca9" providerId="AD" clId="Web-{FBB04117-2A16-3F52-1632-EF9D73C393B6}" dt="2025-05-09T06:23:11.059" v="25"/>
          <ac:spMkLst>
            <pc:docMk/>
            <pc:sldMk cId="1710938881" sldId="262"/>
            <ac:spMk id="9" creationId="{C07271E9-21F4-400B-84B6-052EAFCFE540}"/>
          </ac:spMkLst>
        </pc:spChg>
        <pc:spChg chg="del">
          <ac:chgData name="Rebecca Francis-Davies" userId="S::r.francis-davies@uwtsd.ac.uk::caf69e2c-2198-47a4-8268-c57958bd4ca9" providerId="AD" clId="Web-{FBB04117-2A16-3F52-1632-EF9D73C393B6}" dt="2025-05-09T06:23:11.059" v="25"/>
          <ac:spMkLst>
            <pc:docMk/>
            <pc:sldMk cId="1710938881" sldId="262"/>
            <ac:spMk id="11" creationId="{3E3D78ED-34B7-4F8E-8377-994DCAD3C852}"/>
          </ac:spMkLst>
        </pc:spChg>
        <pc:spChg chg="add">
          <ac:chgData name="Rebecca Francis-Davies" userId="S::r.francis-davies@uwtsd.ac.uk::caf69e2c-2198-47a4-8268-c57958bd4ca9" providerId="AD" clId="Web-{FBB04117-2A16-3F52-1632-EF9D73C393B6}" dt="2025-05-09T06:23:11.059" v="25"/>
          <ac:spMkLst>
            <pc:docMk/>
            <pc:sldMk cId="1710938881" sldId="262"/>
            <ac:spMk id="21" creationId="{158E38A4-F699-490C-8D1F-E8AD332D9B45}"/>
          </ac:spMkLst>
        </pc:spChg>
        <pc:spChg chg="add">
          <ac:chgData name="Rebecca Francis-Davies" userId="S::r.francis-davies@uwtsd.ac.uk::caf69e2c-2198-47a4-8268-c57958bd4ca9" providerId="AD" clId="Web-{FBB04117-2A16-3F52-1632-EF9D73C393B6}" dt="2025-05-09T06:23:11.059" v="25"/>
          <ac:spMkLst>
            <pc:docMk/>
            <pc:sldMk cId="1710938881" sldId="262"/>
            <ac:spMk id="23" creationId="{939C6AAB-48AC-41A3-95C2-6BF83715DF62}"/>
          </ac:spMkLst>
        </pc:spChg>
        <pc:spChg chg="add">
          <ac:chgData name="Rebecca Francis-Davies" userId="S::r.francis-davies@uwtsd.ac.uk::caf69e2c-2198-47a4-8268-c57958bd4ca9" providerId="AD" clId="Web-{FBB04117-2A16-3F52-1632-EF9D73C393B6}" dt="2025-05-09T06:23:11.059" v="25"/>
          <ac:spMkLst>
            <pc:docMk/>
            <pc:sldMk cId="1710938881" sldId="262"/>
            <ac:spMk id="25" creationId="{F6EE861B-7D2F-4B7C-A6E3-5937E81B8025}"/>
          </ac:spMkLst>
        </pc:spChg>
        <pc:grpChg chg="del">
          <ac:chgData name="Rebecca Francis-Davies" userId="S::r.francis-davies@uwtsd.ac.uk::caf69e2c-2198-47a4-8268-c57958bd4ca9" providerId="AD" clId="Web-{FBB04117-2A16-3F52-1632-EF9D73C393B6}" dt="2025-05-09T06:23:11.059" v="25"/>
          <ac:grpSpMkLst>
            <pc:docMk/>
            <pc:sldMk cId="1710938881" sldId="262"/>
            <ac:grpSpMk id="13" creationId="{A1527245-C5C2-4BD3-8317-C4D6D7A10213}"/>
          </ac:grpSpMkLst>
        </pc:grpChg>
        <pc:grpChg chg="add">
          <ac:chgData name="Rebecca Francis-Davies" userId="S::r.francis-davies@uwtsd.ac.uk::caf69e2c-2198-47a4-8268-c57958bd4ca9" providerId="AD" clId="Web-{FBB04117-2A16-3F52-1632-EF9D73C393B6}" dt="2025-05-09T06:23:11.059" v="25"/>
          <ac:grpSpMkLst>
            <pc:docMk/>
            <pc:sldMk cId="1710938881" sldId="262"/>
            <ac:grpSpMk id="27" creationId="{073091F1-AA5A-47C6-9502-D5870A72D50C}"/>
          </ac:grpSpMkLst>
        </pc:grpChg>
        <pc:picChg chg="mod ord">
          <ac:chgData name="Rebecca Francis-Davies" userId="S::r.francis-davies@uwtsd.ac.uk::caf69e2c-2198-47a4-8268-c57958bd4ca9" providerId="AD" clId="Web-{FBB04117-2A16-3F52-1632-EF9D73C393B6}" dt="2025-05-09T06:23:11.059" v="25"/>
          <ac:picMkLst>
            <pc:docMk/>
            <pc:sldMk cId="1710938881" sldId="262"/>
            <ac:picMk id="5" creationId="{ECA9A568-0A5C-0709-636F-29E9A90377D6}"/>
          </ac:picMkLst>
        </pc:picChg>
      </pc:sldChg>
      <pc:sldChg chg="addSp modSp mod setBg">
        <pc:chgData name="Rebecca Francis-Davies" userId="S::r.francis-davies@uwtsd.ac.uk::caf69e2c-2198-47a4-8268-c57958bd4ca9" providerId="AD" clId="Web-{FBB04117-2A16-3F52-1632-EF9D73C393B6}" dt="2025-05-09T06:23:41.341" v="26"/>
        <pc:sldMkLst>
          <pc:docMk/>
          <pc:sldMk cId="2153484401" sldId="264"/>
        </pc:sldMkLst>
        <pc:spChg chg="mod">
          <ac:chgData name="Rebecca Francis-Davies" userId="S::r.francis-davies@uwtsd.ac.uk::caf69e2c-2198-47a4-8268-c57958bd4ca9" providerId="AD" clId="Web-{FBB04117-2A16-3F52-1632-EF9D73C393B6}" dt="2025-05-09T06:23:41.341" v="26"/>
          <ac:spMkLst>
            <pc:docMk/>
            <pc:sldMk cId="2153484401" sldId="264"/>
            <ac:spMk id="2" creationId="{CD227D9F-E965-4C8B-979B-D64383351152}"/>
          </ac:spMkLst>
        </pc:spChg>
        <pc:spChg chg="mod">
          <ac:chgData name="Rebecca Francis-Davies" userId="S::r.francis-davies@uwtsd.ac.uk::caf69e2c-2198-47a4-8268-c57958bd4ca9" providerId="AD" clId="Web-{FBB04117-2A16-3F52-1632-EF9D73C393B6}" dt="2025-05-09T06:23:41.341" v="26"/>
          <ac:spMkLst>
            <pc:docMk/>
            <pc:sldMk cId="2153484401" sldId="264"/>
            <ac:spMk id="3" creationId="{72CBB76B-9CCB-ACE7-571F-040ECB1A66B9}"/>
          </ac:spMkLst>
        </pc:spChg>
        <pc:spChg chg="add">
          <ac:chgData name="Rebecca Francis-Davies" userId="S::r.francis-davies@uwtsd.ac.uk::caf69e2c-2198-47a4-8268-c57958bd4ca9" providerId="AD" clId="Web-{FBB04117-2A16-3F52-1632-EF9D73C393B6}" dt="2025-05-09T06:23:41.341" v="26"/>
          <ac:spMkLst>
            <pc:docMk/>
            <pc:sldMk cId="2153484401" sldId="264"/>
            <ac:spMk id="9" creationId="{158E38A4-F699-490C-8D1F-E8AD332D9B45}"/>
          </ac:spMkLst>
        </pc:spChg>
        <pc:spChg chg="add">
          <ac:chgData name="Rebecca Francis-Davies" userId="S::r.francis-davies@uwtsd.ac.uk::caf69e2c-2198-47a4-8268-c57958bd4ca9" providerId="AD" clId="Web-{FBB04117-2A16-3F52-1632-EF9D73C393B6}" dt="2025-05-09T06:23:41.341" v="26"/>
          <ac:spMkLst>
            <pc:docMk/>
            <pc:sldMk cId="2153484401" sldId="264"/>
            <ac:spMk id="11" creationId="{939C6AAB-48AC-41A3-95C2-6BF83715DF62}"/>
          </ac:spMkLst>
        </pc:spChg>
        <pc:spChg chg="add">
          <ac:chgData name="Rebecca Francis-Davies" userId="S::r.francis-davies@uwtsd.ac.uk::caf69e2c-2198-47a4-8268-c57958bd4ca9" providerId="AD" clId="Web-{FBB04117-2A16-3F52-1632-EF9D73C393B6}" dt="2025-05-09T06:23:41.341" v="26"/>
          <ac:spMkLst>
            <pc:docMk/>
            <pc:sldMk cId="2153484401" sldId="264"/>
            <ac:spMk id="13" creationId="{F6EE861B-7D2F-4B7C-A6E3-5937E81B8025}"/>
          </ac:spMkLst>
        </pc:spChg>
        <pc:grpChg chg="add">
          <ac:chgData name="Rebecca Francis-Davies" userId="S::r.francis-davies@uwtsd.ac.uk::caf69e2c-2198-47a4-8268-c57958bd4ca9" providerId="AD" clId="Web-{FBB04117-2A16-3F52-1632-EF9D73C393B6}" dt="2025-05-09T06:23:41.341" v="26"/>
          <ac:grpSpMkLst>
            <pc:docMk/>
            <pc:sldMk cId="2153484401" sldId="264"/>
            <ac:grpSpMk id="15" creationId="{073091F1-AA5A-47C6-9502-D5870A72D50C}"/>
          </ac:grpSpMkLst>
        </pc:grpChg>
        <pc:picChg chg="add">
          <ac:chgData name="Rebecca Francis-Davies" userId="S::r.francis-davies@uwtsd.ac.uk::caf69e2c-2198-47a4-8268-c57958bd4ca9" providerId="AD" clId="Web-{FBB04117-2A16-3F52-1632-EF9D73C393B6}" dt="2025-05-09T06:23:41.341" v="26"/>
          <ac:picMkLst>
            <pc:docMk/>
            <pc:sldMk cId="2153484401" sldId="264"/>
            <ac:picMk id="5" creationId="{42CF26A3-645A-0010-E227-F07E3C6BC8EC}"/>
          </ac:picMkLst>
        </pc:picChg>
      </pc:sldChg>
      <pc:sldChg chg="delSp modSp mod modClrScheme chgLayout">
        <pc:chgData name="Rebecca Francis-Davies" userId="S::r.francis-davies@uwtsd.ac.uk::caf69e2c-2198-47a4-8268-c57958bd4ca9" providerId="AD" clId="Web-{FBB04117-2A16-3F52-1632-EF9D73C393B6}" dt="2025-05-09T06:24:55.749" v="37"/>
        <pc:sldMkLst>
          <pc:docMk/>
          <pc:sldMk cId="2567355019" sldId="269"/>
        </pc:sldMkLst>
        <pc:spChg chg="mod">
          <ac:chgData name="Rebecca Francis-Davies" userId="S::r.francis-davies@uwtsd.ac.uk::caf69e2c-2198-47a4-8268-c57958bd4ca9" providerId="AD" clId="Web-{FBB04117-2A16-3F52-1632-EF9D73C393B6}" dt="2025-05-09T06:24:55.749" v="37"/>
          <ac:spMkLst>
            <pc:docMk/>
            <pc:sldMk cId="2567355019" sldId="269"/>
            <ac:spMk id="2" creationId="{36A46309-2B52-7BAF-5B51-36BBB88970CB}"/>
          </ac:spMkLst>
        </pc:spChg>
        <pc:spChg chg="mod">
          <ac:chgData name="Rebecca Francis-Davies" userId="S::r.francis-davies@uwtsd.ac.uk::caf69e2c-2198-47a4-8268-c57958bd4ca9" providerId="AD" clId="Web-{FBB04117-2A16-3F52-1632-EF9D73C393B6}" dt="2025-05-09T06:24:55.749" v="37"/>
          <ac:spMkLst>
            <pc:docMk/>
            <pc:sldMk cId="2567355019" sldId="269"/>
            <ac:spMk id="3" creationId="{02FA67BE-1869-BC10-FD19-F5EBEFD54B5F}"/>
          </ac:spMkLst>
        </pc:spChg>
        <pc:spChg chg="del">
          <ac:chgData name="Rebecca Francis-Davies" userId="S::r.francis-davies@uwtsd.ac.uk::caf69e2c-2198-47a4-8268-c57958bd4ca9" providerId="AD" clId="Web-{FBB04117-2A16-3F52-1632-EF9D73C393B6}" dt="2025-05-09T06:24:55.749" v="37"/>
          <ac:spMkLst>
            <pc:docMk/>
            <pc:sldMk cId="2567355019" sldId="269"/>
            <ac:spMk id="4" creationId="{C6E8FD47-002F-A794-3D16-4C43D9A0D376}"/>
          </ac:spMkLst>
        </pc:spChg>
      </pc:sldChg>
      <pc:sldChg chg="modSp new">
        <pc:chgData name="Rebecca Francis-Davies" userId="S::r.francis-davies@uwtsd.ac.uk::caf69e2c-2198-47a4-8268-c57958bd4ca9" providerId="AD" clId="Web-{FBB04117-2A16-3F52-1632-EF9D73C393B6}" dt="2025-05-09T06:26:04.958" v="61" actId="20577"/>
        <pc:sldMkLst>
          <pc:docMk/>
          <pc:sldMk cId="778708493" sldId="285"/>
        </pc:sldMkLst>
        <pc:spChg chg="mod">
          <ac:chgData name="Rebecca Francis-Davies" userId="S::r.francis-davies@uwtsd.ac.uk::caf69e2c-2198-47a4-8268-c57958bd4ca9" providerId="AD" clId="Web-{FBB04117-2A16-3F52-1632-EF9D73C393B6}" dt="2025-05-09T06:25:48.630" v="59" actId="20577"/>
          <ac:spMkLst>
            <pc:docMk/>
            <pc:sldMk cId="778708493" sldId="285"/>
            <ac:spMk id="2" creationId="{6C7B72CF-B83B-38CE-D4BB-301783A8132E}"/>
          </ac:spMkLst>
        </pc:spChg>
        <pc:spChg chg="mod">
          <ac:chgData name="Rebecca Francis-Davies" userId="S::r.francis-davies@uwtsd.ac.uk::caf69e2c-2198-47a4-8268-c57958bd4ca9" providerId="AD" clId="Web-{FBB04117-2A16-3F52-1632-EF9D73C393B6}" dt="2025-05-09T06:26:04.958" v="61" actId="20577"/>
          <ac:spMkLst>
            <pc:docMk/>
            <pc:sldMk cId="778708493" sldId="285"/>
            <ac:spMk id="3" creationId="{67784709-A569-ED29-BD6E-49238538B6CE}"/>
          </ac:spMkLst>
        </pc:spChg>
      </pc:sldChg>
      <pc:sldChg chg="addSp modSp new mod setBg">
        <pc:chgData name="Rebecca Francis-Davies" userId="S::r.francis-davies@uwtsd.ac.uk::caf69e2c-2198-47a4-8268-c57958bd4ca9" providerId="AD" clId="Web-{FBB04117-2A16-3F52-1632-EF9D73C393B6}" dt="2025-05-09T06:33:02.109" v="210"/>
        <pc:sldMkLst>
          <pc:docMk/>
          <pc:sldMk cId="3435625008" sldId="286"/>
        </pc:sldMkLst>
        <pc:spChg chg="mod">
          <ac:chgData name="Rebecca Francis-Davies" userId="S::r.francis-davies@uwtsd.ac.uk::caf69e2c-2198-47a4-8268-c57958bd4ca9" providerId="AD" clId="Web-{FBB04117-2A16-3F52-1632-EF9D73C393B6}" dt="2025-05-09T06:33:02.109" v="210"/>
          <ac:spMkLst>
            <pc:docMk/>
            <pc:sldMk cId="3435625008" sldId="286"/>
            <ac:spMk id="2" creationId="{8FAFBFCD-676F-A564-7664-680593623DB7}"/>
          </ac:spMkLst>
        </pc:spChg>
        <pc:spChg chg="mod">
          <ac:chgData name="Rebecca Francis-Davies" userId="S::r.francis-davies@uwtsd.ac.uk::caf69e2c-2198-47a4-8268-c57958bd4ca9" providerId="AD" clId="Web-{FBB04117-2A16-3F52-1632-EF9D73C393B6}" dt="2025-05-09T06:33:02.109" v="210"/>
          <ac:spMkLst>
            <pc:docMk/>
            <pc:sldMk cId="3435625008" sldId="286"/>
            <ac:spMk id="3" creationId="{15214BA3-6C18-7323-6F9A-43623A33F086}"/>
          </ac:spMkLst>
        </pc:spChg>
        <pc:spChg chg="add">
          <ac:chgData name="Rebecca Francis-Davies" userId="S::r.francis-davies@uwtsd.ac.uk::caf69e2c-2198-47a4-8268-c57958bd4ca9" providerId="AD" clId="Web-{FBB04117-2A16-3F52-1632-EF9D73C393B6}" dt="2025-05-09T06:33:02.109" v="210"/>
          <ac:spMkLst>
            <pc:docMk/>
            <pc:sldMk cId="3435625008" sldId="286"/>
            <ac:spMk id="9" creationId="{158E38A4-F699-490C-8D1F-E8AD332D9B45}"/>
          </ac:spMkLst>
        </pc:spChg>
        <pc:spChg chg="add">
          <ac:chgData name="Rebecca Francis-Davies" userId="S::r.francis-davies@uwtsd.ac.uk::caf69e2c-2198-47a4-8268-c57958bd4ca9" providerId="AD" clId="Web-{FBB04117-2A16-3F52-1632-EF9D73C393B6}" dt="2025-05-09T06:33:02.109" v="210"/>
          <ac:spMkLst>
            <pc:docMk/>
            <pc:sldMk cId="3435625008" sldId="286"/>
            <ac:spMk id="11" creationId="{939C6AAB-48AC-41A3-95C2-6BF83715DF62}"/>
          </ac:spMkLst>
        </pc:spChg>
        <pc:spChg chg="add">
          <ac:chgData name="Rebecca Francis-Davies" userId="S::r.francis-davies@uwtsd.ac.uk::caf69e2c-2198-47a4-8268-c57958bd4ca9" providerId="AD" clId="Web-{FBB04117-2A16-3F52-1632-EF9D73C393B6}" dt="2025-05-09T06:33:02.109" v="210"/>
          <ac:spMkLst>
            <pc:docMk/>
            <pc:sldMk cId="3435625008" sldId="286"/>
            <ac:spMk id="13" creationId="{F6EE861B-7D2F-4B7C-A6E3-5937E81B8025}"/>
          </ac:spMkLst>
        </pc:spChg>
        <pc:grpChg chg="add">
          <ac:chgData name="Rebecca Francis-Davies" userId="S::r.francis-davies@uwtsd.ac.uk::caf69e2c-2198-47a4-8268-c57958bd4ca9" providerId="AD" clId="Web-{FBB04117-2A16-3F52-1632-EF9D73C393B6}" dt="2025-05-09T06:33:02.109" v="210"/>
          <ac:grpSpMkLst>
            <pc:docMk/>
            <pc:sldMk cId="3435625008" sldId="286"/>
            <ac:grpSpMk id="15" creationId="{073091F1-AA5A-47C6-9502-D5870A72D50C}"/>
          </ac:grpSpMkLst>
        </pc:grpChg>
        <pc:picChg chg="add">
          <ac:chgData name="Rebecca Francis-Davies" userId="S::r.francis-davies@uwtsd.ac.uk::caf69e2c-2198-47a4-8268-c57958bd4ca9" providerId="AD" clId="Web-{FBB04117-2A16-3F52-1632-EF9D73C393B6}" dt="2025-05-09T06:33:02.109" v="210"/>
          <ac:picMkLst>
            <pc:docMk/>
            <pc:sldMk cId="3435625008" sldId="286"/>
            <ac:picMk id="5" creationId="{4AE1B2B2-881B-78C4-24D3-BCD1351A9889}"/>
          </ac:picMkLst>
        </pc:picChg>
      </pc:sldChg>
      <pc:sldChg chg="modSp new del">
        <pc:chgData name="Rebecca Francis-Davies" userId="S::r.francis-davies@uwtsd.ac.uk::caf69e2c-2198-47a4-8268-c57958bd4ca9" providerId="AD" clId="Web-{FBB04117-2A16-3F52-1632-EF9D73C393B6}" dt="2025-05-09T06:26:44.944" v="70"/>
        <pc:sldMkLst>
          <pc:docMk/>
          <pc:sldMk cId="3777407508" sldId="286"/>
        </pc:sldMkLst>
        <pc:spChg chg="mod">
          <ac:chgData name="Rebecca Francis-Davies" userId="S::r.francis-davies@uwtsd.ac.uk::caf69e2c-2198-47a4-8268-c57958bd4ca9" providerId="AD" clId="Web-{FBB04117-2A16-3F52-1632-EF9D73C393B6}" dt="2025-05-09T06:26:24.006" v="66" actId="20577"/>
          <ac:spMkLst>
            <pc:docMk/>
            <pc:sldMk cId="3777407508" sldId="286"/>
            <ac:spMk id="2" creationId="{32CBCA58-132A-0917-3118-9CA96770972C}"/>
          </ac:spMkLst>
        </pc:spChg>
        <pc:spChg chg="mod">
          <ac:chgData name="Rebecca Francis-Davies" userId="S::r.francis-davies@uwtsd.ac.uk::caf69e2c-2198-47a4-8268-c57958bd4ca9" providerId="AD" clId="Web-{FBB04117-2A16-3F52-1632-EF9D73C393B6}" dt="2025-05-09T06:26:43.444" v="69" actId="20577"/>
          <ac:spMkLst>
            <pc:docMk/>
            <pc:sldMk cId="3777407508" sldId="286"/>
            <ac:spMk id="3" creationId="{36D81187-64CD-0592-32A4-7626A8BCC29C}"/>
          </ac:spMkLst>
        </pc:spChg>
      </pc:sldChg>
      <pc:sldChg chg="addSp modSp new mod setBg setClrOvrMap">
        <pc:chgData name="Rebecca Francis-Davies" userId="S::r.francis-davies@uwtsd.ac.uk::caf69e2c-2198-47a4-8268-c57958bd4ca9" providerId="AD" clId="Web-{FBB04117-2A16-3F52-1632-EF9D73C393B6}" dt="2025-05-09T06:39:31.017" v="291"/>
        <pc:sldMkLst>
          <pc:docMk/>
          <pc:sldMk cId="4228171209" sldId="287"/>
        </pc:sldMkLst>
        <pc:spChg chg="mod">
          <ac:chgData name="Rebecca Francis-Davies" userId="S::r.francis-davies@uwtsd.ac.uk::caf69e2c-2198-47a4-8268-c57958bd4ca9" providerId="AD" clId="Web-{FBB04117-2A16-3F52-1632-EF9D73C393B6}" dt="2025-05-09T06:39:31.017" v="291"/>
          <ac:spMkLst>
            <pc:docMk/>
            <pc:sldMk cId="4228171209" sldId="287"/>
            <ac:spMk id="2" creationId="{259F566B-6A7D-18E3-8D46-A2B1D085C12F}"/>
          </ac:spMkLst>
        </pc:spChg>
        <pc:spChg chg="mod">
          <ac:chgData name="Rebecca Francis-Davies" userId="S::r.francis-davies@uwtsd.ac.uk::caf69e2c-2198-47a4-8268-c57958bd4ca9" providerId="AD" clId="Web-{FBB04117-2A16-3F52-1632-EF9D73C393B6}" dt="2025-05-09T06:39:31.017" v="291"/>
          <ac:spMkLst>
            <pc:docMk/>
            <pc:sldMk cId="4228171209" sldId="287"/>
            <ac:spMk id="3" creationId="{6933EDEA-AA42-5DD4-62BD-ED4F59B0F732}"/>
          </ac:spMkLst>
        </pc:spChg>
        <pc:spChg chg="add">
          <ac:chgData name="Rebecca Francis-Davies" userId="S::r.francis-davies@uwtsd.ac.uk::caf69e2c-2198-47a4-8268-c57958bd4ca9" providerId="AD" clId="Web-{FBB04117-2A16-3F52-1632-EF9D73C393B6}" dt="2025-05-09T06:39:31.017" v="291"/>
          <ac:spMkLst>
            <pc:docMk/>
            <pc:sldMk cId="4228171209" sldId="287"/>
            <ac:spMk id="9" creationId="{C07271E9-21F4-400B-84B6-052EAFCFE540}"/>
          </ac:spMkLst>
        </pc:spChg>
        <pc:spChg chg="add">
          <ac:chgData name="Rebecca Francis-Davies" userId="S::r.francis-davies@uwtsd.ac.uk::caf69e2c-2198-47a4-8268-c57958bd4ca9" providerId="AD" clId="Web-{FBB04117-2A16-3F52-1632-EF9D73C393B6}" dt="2025-05-09T06:39:31.017" v="291"/>
          <ac:spMkLst>
            <pc:docMk/>
            <pc:sldMk cId="4228171209" sldId="287"/>
            <ac:spMk id="11" creationId="{3E3D78ED-34B7-4F8E-8377-994DCAD3C852}"/>
          </ac:spMkLst>
        </pc:spChg>
        <pc:grpChg chg="add">
          <ac:chgData name="Rebecca Francis-Davies" userId="S::r.francis-davies@uwtsd.ac.uk::caf69e2c-2198-47a4-8268-c57958bd4ca9" providerId="AD" clId="Web-{FBB04117-2A16-3F52-1632-EF9D73C393B6}" dt="2025-05-09T06:39:31.017" v="291"/>
          <ac:grpSpMkLst>
            <pc:docMk/>
            <pc:sldMk cId="4228171209" sldId="287"/>
            <ac:grpSpMk id="13" creationId="{A1527245-C5C2-4BD3-8317-C4D6D7A10213}"/>
          </ac:grpSpMkLst>
        </pc:grpChg>
        <pc:picChg chg="add">
          <ac:chgData name="Rebecca Francis-Davies" userId="S::r.francis-davies@uwtsd.ac.uk::caf69e2c-2198-47a4-8268-c57958bd4ca9" providerId="AD" clId="Web-{FBB04117-2A16-3F52-1632-EF9D73C393B6}" dt="2025-05-09T06:39:31.017" v="291"/>
          <ac:picMkLst>
            <pc:docMk/>
            <pc:sldMk cId="4228171209" sldId="287"/>
            <ac:picMk id="5" creationId="{C37DCE24-55C5-7A72-E9B3-1C07064B1939}"/>
          </ac:picMkLst>
        </pc:picChg>
      </pc:sldChg>
      <pc:sldChg chg="addSp modSp new mod setBg">
        <pc:chgData name="Rebecca Francis-Davies" userId="S::r.francis-davies@uwtsd.ac.uk::caf69e2c-2198-47a4-8268-c57958bd4ca9" providerId="AD" clId="Web-{FBB04117-2A16-3F52-1632-EF9D73C393B6}" dt="2025-05-09T06:42:49.319" v="415"/>
        <pc:sldMkLst>
          <pc:docMk/>
          <pc:sldMk cId="2826698505" sldId="288"/>
        </pc:sldMkLst>
        <pc:spChg chg="mod">
          <ac:chgData name="Rebecca Francis-Davies" userId="S::r.francis-davies@uwtsd.ac.uk::caf69e2c-2198-47a4-8268-c57958bd4ca9" providerId="AD" clId="Web-{FBB04117-2A16-3F52-1632-EF9D73C393B6}" dt="2025-05-09T06:42:49.319" v="415"/>
          <ac:spMkLst>
            <pc:docMk/>
            <pc:sldMk cId="2826698505" sldId="288"/>
            <ac:spMk id="2" creationId="{465F25E1-2EF8-E5CA-E563-17889A11A433}"/>
          </ac:spMkLst>
        </pc:spChg>
        <pc:spChg chg="mod">
          <ac:chgData name="Rebecca Francis-Davies" userId="S::r.francis-davies@uwtsd.ac.uk::caf69e2c-2198-47a4-8268-c57958bd4ca9" providerId="AD" clId="Web-{FBB04117-2A16-3F52-1632-EF9D73C393B6}" dt="2025-05-09T06:42:49.319" v="415"/>
          <ac:spMkLst>
            <pc:docMk/>
            <pc:sldMk cId="2826698505" sldId="288"/>
            <ac:spMk id="3" creationId="{B88C02D6-601E-C61B-6DC2-752592A50301}"/>
          </ac:spMkLst>
        </pc:spChg>
        <pc:spChg chg="add">
          <ac:chgData name="Rebecca Francis-Davies" userId="S::r.francis-davies@uwtsd.ac.uk::caf69e2c-2198-47a4-8268-c57958bd4ca9" providerId="AD" clId="Web-{FBB04117-2A16-3F52-1632-EF9D73C393B6}" dt="2025-05-09T06:42:49.319" v="415"/>
          <ac:spMkLst>
            <pc:docMk/>
            <pc:sldMk cId="2826698505" sldId="288"/>
            <ac:spMk id="9" creationId="{158E38A4-F699-490C-8D1F-E8AD332D9B45}"/>
          </ac:spMkLst>
        </pc:spChg>
        <pc:spChg chg="add">
          <ac:chgData name="Rebecca Francis-Davies" userId="S::r.francis-davies@uwtsd.ac.uk::caf69e2c-2198-47a4-8268-c57958bd4ca9" providerId="AD" clId="Web-{FBB04117-2A16-3F52-1632-EF9D73C393B6}" dt="2025-05-09T06:42:49.319" v="415"/>
          <ac:spMkLst>
            <pc:docMk/>
            <pc:sldMk cId="2826698505" sldId="288"/>
            <ac:spMk id="11" creationId="{939C6AAB-48AC-41A3-95C2-6BF83715DF62}"/>
          </ac:spMkLst>
        </pc:spChg>
        <pc:spChg chg="add">
          <ac:chgData name="Rebecca Francis-Davies" userId="S::r.francis-davies@uwtsd.ac.uk::caf69e2c-2198-47a4-8268-c57958bd4ca9" providerId="AD" clId="Web-{FBB04117-2A16-3F52-1632-EF9D73C393B6}" dt="2025-05-09T06:42:49.319" v="415"/>
          <ac:spMkLst>
            <pc:docMk/>
            <pc:sldMk cId="2826698505" sldId="288"/>
            <ac:spMk id="13" creationId="{F6EE861B-7D2F-4B7C-A6E3-5937E81B8025}"/>
          </ac:spMkLst>
        </pc:spChg>
        <pc:grpChg chg="add">
          <ac:chgData name="Rebecca Francis-Davies" userId="S::r.francis-davies@uwtsd.ac.uk::caf69e2c-2198-47a4-8268-c57958bd4ca9" providerId="AD" clId="Web-{FBB04117-2A16-3F52-1632-EF9D73C393B6}" dt="2025-05-09T06:42:49.319" v="415"/>
          <ac:grpSpMkLst>
            <pc:docMk/>
            <pc:sldMk cId="2826698505" sldId="288"/>
            <ac:grpSpMk id="15" creationId="{53745597-CF0F-4C14-83C4-612B382A9091}"/>
          </ac:grpSpMkLst>
        </pc:grpChg>
        <pc:picChg chg="add">
          <ac:chgData name="Rebecca Francis-Davies" userId="S::r.francis-davies@uwtsd.ac.uk::caf69e2c-2198-47a4-8268-c57958bd4ca9" providerId="AD" clId="Web-{FBB04117-2A16-3F52-1632-EF9D73C393B6}" dt="2025-05-09T06:42:49.319" v="415"/>
          <ac:picMkLst>
            <pc:docMk/>
            <pc:sldMk cId="2826698505" sldId="288"/>
            <ac:picMk id="5" creationId="{A228048D-3584-A704-3997-A54DE5A4C814}"/>
          </ac:picMkLst>
        </pc:picChg>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svg"/><Relationship Id="rId1" Type="http://schemas.openxmlformats.org/officeDocument/2006/relationships/image" Target="../media/image9.png"/><Relationship Id="rId6" Type="http://schemas.openxmlformats.org/officeDocument/2006/relationships/image" Target="../media/image14.svg"/><Relationship Id="rId5" Type="http://schemas.openxmlformats.org/officeDocument/2006/relationships/image" Target="../media/image13.png"/><Relationship Id="rId4" Type="http://schemas.openxmlformats.org/officeDocument/2006/relationships/image" Target="../media/image12.svg"/></Relationships>
</file>

<file path=ppt/diagrams/_rels/data2.xml.rels><?xml version="1.0" encoding="UTF-8" standalone="yes"?>
<Relationships xmlns="http://schemas.openxmlformats.org/package/2006/relationships"><Relationship Id="rId8" Type="http://schemas.openxmlformats.org/officeDocument/2006/relationships/image" Target="../media/image22.svg"/><Relationship Id="rId3" Type="http://schemas.openxmlformats.org/officeDocument/2006/relationships/image" Target="../media/image17.png"/><Relationship Id="rId7" Type="http://schemas.openxmlformats.org/officeDocument/2006/relationships/image" Target="../media/image21.png"/><Relationship Id="rId2" Type="http://schemas.openxmlformats.org/officeDocument/2006/relationships/image" Target="../media/image16.svg"/><Relationship Id="rId1" Type="http://schemas.openxmlformats.org/officeDocument/2006/relationships/image" Target="../media/image15.png"/><Relationship Id="rId6" Type="http://schemas.openxmlformats.org/officeDocument/2006/relationships/image" Target="../media/image20.svg"/><Relationship Id="rId5" Type="http://schemas.openxmlformats.org/officeDocument/2006/relationships/image" Target="../media/image19.png"/><Relationship Id="rId4" Type="http://schemas.openxmlformats.org/officeDocument/2006/relationships/image" Target="../media/image18.svg"/></Relationships>
</file>

<file path=ppt/diagrams/_rels/data4.xml.rels><?xml version="1.0" encoding="UTF-8" standalone="yes"?>
<Relationships xmlns="http://schemas.openxmlformats.org/package/2006/relationships"><Relationship Id="rId8" Type="http://schemas.openxmlformats.org/officeDocument/2006/relationships/image" Target="../media/image30.svg"/><Relationship Id="rId3" Type="http://schemas.openxmlformats.org/officeDocument/2006/relationships/image" Target="../media/image25.png"/><Relationship Id="rId7" Type="http://schemas.openxmlformats.org/officeDocument/2006/relationships/image" Target="../media/image29.png"/><Relationship Id="rId2" Type="http://schemas.openxmlformats.org/officeDocument/2006/relationships/image" Target="../media/image24.svg"/><Relationship Id="rId1" Type="http://schemas.openxmlformats.org/officeDocument/2006/relationships/image" Target="../media/image23.png"/><Relationship Id="rId6" Type="http://schemas.openxmlformats.org/officeDocument/2006/relationships/image" Target="../media/image28.svg"/><Relationship Id="rId5" Type="http://schemas.openxmlformats.org/officeDocument/2006/relationships/image" Target="../media/image27.png"/><Relationship Id="rId10" Type="http://schemas.openxmlformats.org/officeDocument/2006/relationships/image" Target="../media/image32.svg"/><Relationship Id="rId4" Type="http://schemas.openxmlformats.org/officeDocument/2006/relationships/image" Target="../media/image26.svg"/><Relationship Id="rId9" Type="http://schemas.openxmlformats.org/officeDocument/2006/relationships/image" Target="../media/image31.png"/></Relationships>
</file>

<file path=ppt/diagrams/_rels/data5.xml.rels><?xml version="1.0" encoding="UTF-8" standalone="yes"?>
<Relationships xmlns="http://schemas.openxmlformats.org/package/2006/relationships"><Relationship Id="rId8" Type="http://schemas.openxmlformats.org/officeDocument/2006/relationships/image" Target="../media/image38.svg"/><Relationship Id="rId3" Type="http://schemas.openxmlformats.org/officeDocument/2006/relationships/image" Target="../media/image27.png"/><Relationship Id="rId7" Type="http://schemas.openxmlformats.org/officeDocument/2006/relationships/image" Target="../media/image37.png"/><Relationship Id="rId2" Type="http://schemas.openxmlformats.org/officeDocument/2006/relationships/image" Target="../media/image34.svg"/><Relationship Id="rId1" Type="http://schemas.openxmlformats.org/officeDocument/2006/relationships/image" Target="../media/image33.png"/><Relationship Id="rId6" Type="http://schemas.openxmlformats.org/officeDocument/2006/relationships/image" Target="../media/image36.svg"/><Relationship Id="rId5" Type="http://schemas.openxmlformats.org/officeDocument/2006/relationships/image" Target="../media/image35.png"/><Relationship Id="rId4" Type="http://schemas.openxmlformats.org/officeDocument/2006/relationships/image" Target="../media/image28.svg"/></Relationships>
</file>

<file path=ppt/diagrams/_rels/data6.xml.rels><?xml version="1.0" encoding="UTF-8" standalone="yes"?>
<Relationships xmlns="http://schemas.openxmlformats.org/package/2006/relationships"><Relationship Id="rId8" Type="http://schemas.openxmlformats.org/officeDocument/2006/relationships/image" Target="../media/image52.svg"/><Relationship Id="rId3" Type="http://schemas.openxmlformats.org/officeDocument/2006/relationships/image" Target="../media/image47.png"/><Relationship Id="rId7" Type="http://schemas.openxmlformats.org/officeDocument/2006/relationships/image" Target="../media/image51.png"/><Relationship Id="rId12" Type="http://schemas.openxmlformats.org/officeDocument/2006/relationships/image" Target="../media/image56.svg"/><Relationship Id="rId2" Type="http://schemas.openxmlformats.org/officeDocument/2006/relationships/image" Target="../media/image46.svg"/><Relationship Id="rId1" Type="http://schemas.openxmlformats.org/officeDocument/2006/relationships/image" Target="../media/image45.png"/><Relationship Id="rId6" Type="http://schemas.openxmlformats.org/officeDocument/2006/relationships/image" Target="../media/image50.svg"/><Relationship Id="rId11" Type="http://schemas.openxmlformats.org/officeDocument/2006/relationships/image" Target="../media/image55.png"/><Relationship Id="rId5" Type="http://schemas.openxmlformats.org/officeDocument/2006/relationships/image" Target="../media/image49.png"/><Relationship Id="rId10" Type="http://schemas.openxmlformats.org/officeDocument/2006/relationships/image" Target="../media/image54.svg"/><Relationship Id="rId4" Type="http://schemas.openxmlformats.org/officeDocument/2006/relationships/image" Target="../media/image48.svg"/><Relationship Id="rId9" Type="http://schemas.openxmlformats.org/officeDocument/2006/relationships/image" Target="../media/image53.png"/></Relationships>
</file>

<file path=ppt/diagrams/_rels/data7.xml.rels><?xml version="1.0" encoding="UTF-8" standalone="yes"?>
<Relationships xmlns="http://schemas.openxmlformats.org/package/2006/relationships"><Relationship Id="rId3" Type="http://schemas.openxmlformats.org/officeDocument/2006/relationships/image" Target="../media/image61.png"/><Relationship Id="rId2" Type="http://schemas.openxmlformats.org/officeDocument/2006/relationships/image" Target="../media/image60.svg"/><Relationship Id="rId1" Type="http://schemas.openxmlformats.org/officeDocument/2006/relationships/image" Target="../media/image59.png"/><Relationship Id="rId6" Type="http://schemas.openxmlformats.org/officeDocument/2006/relationships/image" Target="../media/image64.svg"/><Relationship Id="rId5" Type="http://schemas.openxmlformats.org/officeDocument/2006/relationships/image" Target="../media/image63.png"/><Relationship Id="rId4" Type="http://schemas.openxmlformats.org/officeDocument/2006/relationships/image" Target="../media/image62.svg"/></Relationships>
</file>

<file path=ppt/diagrams/_rels/data8.xml.rels><?xml version="1.0" encoding="UTF-8" standalone="yes"?>
<Relationships xmlns="http://schemas.openxmlformats.org/package/2006/relationships"><Relationship Id="rId8" Type="http://schemas.openxmlformats.org/officeDocument/2006/relationships/image" Target="../media/image72.svg"/><Relationship Id="rId3" Type="http://schemas.openxmlformats.org/officeDocument/2006/relationships/image" Target="../media/image67.png"/><Relationship Id="rId7" Type="http://schemas.openxmlformats.org/officeDocument/2006/relationships/image" Target="../media/image71.png"/><Relationship Id="rId2" Type="http://schemas.openxmlformats.org/officeDocument/2006/relationships/image" Target="../media/image66.svg"/><Relationship Id="rId1" Type="http://schemas.openxmlformats.org/officeDocument/2006/relationships/image" Target="../media/image65.png"/><Relationship Id="rId6" Type="http://schemas.openxmlformats.org/officeDocument/2006/relationships/image" Target="../media/image70.svg"/><Relationship Id="rId5" Type="http://schemas.openxmlformats.org/officeDocument/2006/relationships/image" Target="../media/image69.png"/><Relationship Id="rId10" Type="http://schemas.openxmlformats.org/officeDocument/2006/relationships/image" Target="../media/image74.svg"/><Relationship Id="rId4" Type="http://schemas.openxmlformats.org/officeDocument/2006/relationships/image" Target="../media/image68.svg"/><Relationship Id="rId9" Type="http://schemas.openxmlformats.org/officeDocument/2006/relationships/image" Target="../media/image73.png"/></Relationships>
</file>

<file path=ppt/diagrams/_rels/drawing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svg"/><Relationship Id="rId1" Type="http://schemas.openxmlformats.org/officeDocument/2006/relationships/image" Target="../media/image9.png"/><Relationship Id="rId6" Type="http://schemas.openxmlformats.org/officeDocument/2006/relationships/image" Target="../media/image14.svg"/><Relationship Id="rId5" Type="http://schemas.openxmlformats.org/officeDocument/2006/relationships/image" Target="../media/image13.png"/><Relationship Id="rId4" Type="http://schemas.openxmlformats.org/officeDocument/2006/relationships/image" Target="../media/image12.svg"/></Relationships>
</file>

<file path=ppt/diagrams/_rels/drawing2.xml.rels><?xml version="1.0" encoding="UTF-8" standalone="yes"?>
<Relationships xmlns="http://schemas.openxmlformats.org/package/2006/relationships"><Relationship Id="rId8" Type="http://schemas.openxmlformats.org/officeDocument/2006/relationships/image" Target="../media/image22.svg"/><Relationship Id="rId3" Type="http://schemas.openxmlformats.org/officeDocument/2006/relationships/image" Target="../media/image17.png"/><Relationship Id="rId7" Type="http://schemas.openxmlformats.org/officeDocument/2006/relationships/image" Target="../media/image21.png"/><Relationship Id="rId2" Type="http://schemas.openxmlformats.org/officeDocument/2006/relationships/image" Target="../media/image16.svg"/><Relationship Id="rId1" Type="http://schemas.openxmlformats.org/officeDocument/2006/relationships/image" Target="../media/image15.png"/><Relationship Id="rId6" Type="http://schemas.openxmlformats.org/officeDocument/2006/relationships/image" Target="../media/image20.svg"/><Relationship Id="rId5" Type="http://schemas.openxmlformats.org/officeDocument/2006/relationships/image" Target="../media/image19.png"/><Relationship Id="rId4" Type="http://schemas.openxmlformats.org/officeDocument/2006/relationships/image" Target="../media/image18.svg"/></Relationships>
</file>

<file path=ppt/diagrams/_rels/drawing4.xml.rels><?xml version="1.0" encoding="UTF-8" standalone="yes"?>
<Relationships xmlns="http://schemas.openxmlformats.org/package/2006/relationships"><Relationship Id="rId8" Type="http://schemas.openxmlformats.org/officeDocument/2006/relationships/image" Target="../media/image30.svg"/><Relationship Id="rId3" Type="http://schemas.openxmlformats.org/officeDocument/2006/relationships/image" Target="../media/image25.png"/><Relationship Id="rId7" Type="http://schemas.openxmlformats.org/officeDocument/2006/relationships/image" Target="../media/image29.png"/><Relationship Id="rId2" Type="http://schemas.openxmlformats.org/officeDocument/2006/relationships/image" Target="../media/image24.svg"/><Relationship Id="rId1" Type="http://schemas.openxmlformats.org/officeDocument/2006/relationships/image" Target="../media/image23.png"/><Relationship Id="rId6" Type="http://schemas.openxmlformats.org/officeDocument/2006/relationships/image" Target="../media/image28.svg"/><Relationship Id="rId5" Type="http://schemas.openxmlformats.org/officeDocument/2006/relationships/image" Target="../media/image27.png"/><Relationship Id="rId10" Type="http://schemas.openxmlformats.org/officeDocument/2006/relationships/image" Target="../media/image32.svg"/><Relationship Id="rId4" Type="http://schemas.openxmlformats.org/officeDocument/2006/relationships/image" Target="../media/image26.svg"/><Relationship Id="rId9" Type="http://schemas.openxmlformats.org/officeDocument/2006/relationships/image" Target="../media/image31.png"/></Relationships>
</file>

<file path=ppt/diagrams/_rels/drawing5.xml.rels><?xml version="1.0" encoding="UTF-8" standalone="yes"?>
<Relationships xmlns="http://schemas.openxmlformats.org/package/2006/relationships"><Relationship Id="rId8" Type="http://schemas.openxmlformats.org/officeDocument/2006/relationships/image" Target="../media/image38.svg"/><Relationship Id="rId3" Type="http://schemas.openxmlformats.org/officeDocument/2006/relationships/image" Target="../media/image27.png"/><Relationship Id="rId7" Type="http://schemas.openxmlformats.org/officeDocument/2006/relationships/image" Target="../media/image37.png"/><Relationship Id="rId2" Type="http://schemas.openxmlformats.org/officeDocument/2006/relationships/image" Target="../media/image34.svg"/><Relationship Id="rId1" Type="http://schemas.openxmlformats.org/officeDocument/2006/relationships/image" Target="../media/image33.png"/><Relationship Id="rId6" Type="http://schemas.openxmlformats.org/officeDocument/2006/relationships/image" Target="../media/image36.svg"/><Relationship Id="rId5" Type="http://schemas.openxmlformats.org/officeDocument/2006/relationships/image" Target="../media/image35.png"/><Relationship Id="rId4" Type="http://schemas.openxmlformats.org/officeDocument/2006/relationships/image" Target="../media/image28.svg"/></Relationships>
</file>

<file path=ppt/diagrams/_rels/drawing6.xml.rels><?xml version="1.0" encoding="UTF-8" standalone="yes"?>
<Relationships xmlns="http://schemas.openxmlformats.org/package/2006/relationships"><Relationship Id="rId8" Type="http://schemas.openxmlformats.org/officeDocument/2006/relationships/image" Target="../media/image52.svg"/><Relationship Id="rId3" Type="http://schemas.openxmlformats.org/officeDocument/2006/relationships/image" Target="../media/image47.png"/><Relationship Id="rId7" Type="http://schemas.openxmlformats.org/officeDocument/2006/relationships/image" Target="../media/image51.png"/><Relationship Id="rId12" Type="http://schemas.openxmlformats.org/officeDocument/2006/relationships/image" Target="../media/image56.svg"/><Relationship Id="rId2" Type="http://schemas.openxmlformats.org/officeDocument/2006/relationships/image" Target="../media/image46.svg"/><Relationship Id="rId1" Type="http://schemas.openxmlformats.org/officeDocument/2006/relationships/image" Target="../media/image45.png"/><Relationship Id="rId6" Type="http://schemas.openxmlformats.org/officeDocument/2006/relationships/image" Target="../media/image50.svg"/><Relationship Id="rId11" Type="http://schemas.openxmlformats.org/officeDocument/2006/relationships/image" Target="../media/image55.png"/><Relationship Id="rId5" Type="http://schemas.openxmlformats.org/officeDocument/2006/relationships/image" Target="../media/image49.png"/><Relationship Id="rId10" Type="http://schemas.openxmlformats.org/officeDocument/2006/relationships/image" Target="../media/image54.svg"/><Relationship Id="rId4" Type="http://schemas.openxmlformats.org/officeDocument/2006/relationships/image" Target="../media/image48.svg"/><Relationship Id="rId9" Type="http://schemas.openxmlformats.org/officeDocument/2006/relationships/image" Target="../media/image53.png"/></Relationships>
</file>

<file path=ppt/diagrams/_rels/drawing7.xml.rels><?xml version="1.0" encoding="UTF-8" standalone="yes"?>
<Relationships xmlns="http://schemas.openxmlformats.org/package/2006/relationships"><Relationship Id="rId3" Type="http://schemas.openxmlformats.org/officeDocument/2006/relationships/image" Target="../media/image61.png"/><Relationship Id="rId2" Type="http://schemas.openxmlformats.org/officeDocument/2006/relationships/image" Target="../media/image60.svg"/><Relationship Id="rId1" Type="http://schemas.openxmlformats.org/officeDocument/2006/relationships/image" Target="../media/image59.png"/><Relationship Id="rId6" Type="http://schemas.openxmlformats.org/officeDocument/2006/relationships/image" Target="../media/image64.svg"/><Relationship Id="rId5" Type="http://schemas.openxmlformats.org/officeDocument/2006/relationships/image" Target="../media/image63.png"/><Relationship Id="rId4" Type="http://schemas.openxmlformats.org/officeDocument/2006/relationships/image" Target="../media/image62.svg"/></Relationships>
</file>

<file path=ppt/diagrams/_rels/drawing8.xml.rels><?xml version="1.0" encoding="UTF-8" standalone="yes"?>
<Relationships xmlns="http://schemas.openxmlformats.org/package/2006/relationships"><Relationship Id="rId8" Type="http://schemas.openxmlformats.org/officeDocument/2006/relationships/image" Target="../media/image72.svg"/><Relationship Id="rId3" Type="http://schemas.openxmlformats.org/officeDocument/2006/relationships/image" Target="../media/image67.png"/><Relationship Id="rId7" Type="http://schemas.openxmlformats.org/officeDocument/2006/relationships/image" Target="../media/image71.png"/><Relationship Id="rId2" Type="http://schemas.openxmlformats.org/officeDocument/2006/relationships/image" Target="../media/image66.svg"/><Relationship Id="rId1" Type="http://schemas.openxmlformats.org/officeDocument/2006/relationships/image" Target="../media/image65.png"/><Relationship Id="rId6" Type="http://schemas.openxmlformats.org/officeDocument/2006/relationships/image" Target="../media/image70.svg"/><Relationship Id="rId5" Type="http://schemas.openxmlformats.org/officeDocument/2006/relationships/image" Target="../media/image69.png"/><Relationship Id="rId10" Type="http://schemas.openxmlformats.org/officeDocument/2006/relationships/image" Target="../media/image74.svg"/><Relationship Id="rId4" Type="http://schemas.openxmlformats.org/officeDocument/2006/relationships/image" Target="../media/image68.svg"/><Relationship Id="rId9" Type="http://schemas.openxmlformats.org/officeDocument/2006/relationships/image" Target="../media/image73.png"/></Relationships>
</file>

<file path=ppt/diagrams/colors1.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72834EB-99B6-478F-AE32-7E784540EC5E}" type="doc">
      <dgm:prSet loTypeId="urn:microsoft.com/office/officeart/2018/2/layout/IconLabelList" loCatId="icon" qsTypeId="urn:microsoft.com/office/officeart/2005/8/quickstyle/simple1" qsCatId="simple" csTypeId="urn:microsoft.com/office/officeart/2005/8/colors/accent3_2" csCatId="accent3" phldr="1"/>
      <dgm:spPr/>
      <dgm:t>
        <a:bodyPr/>
        <a:lstStyle/>
        <a:p>
          <a:endParaRPr lang="en-US"/>
        </a:p>
      </dgm:t>
    </dgm:pt>
    <dgm:pt modelId="{55CE47B0-35C4-40C0-934D-55FEDBBCF257}">
      <dgm:prSet/>
      <dgm:spPr/>
      <dgm:t>
        <a:bodyPr/>
        <a:lstStyle/>
        <a:p>
          <a:r>
            <a:rPr lang="en-GB"/>
            <a:t>"Line managers bring HR policies to life" (Purcell, 2003)</a:t>
          </a:r>
          <a:endParaRPr lang="en-US"/>
        </a:p>
      </dgm:t>
    </dgm:pt>
    <dgm:pt modelId="{780EE1B7-553A-4C53-900E-EE0FC7D5CD87}" type="parTrans" cxnId="{0FADB26B-CD44-4623-AF2A-C6E983F40654}">
      <dgm:prSet/>
      <dgm:spPr/>
      <dgm:t>
        <a:bodyPr/>
        <a:lstStyle/>
        <a:p>
          <a:endParaRPr lang="en-US"/>
        </a:p>
      </dgm:t>
    </dgm:pt>
    <dgm:pt modelId="{F73D966E-831E-4403-BB58-A84E481D2E03}" type="sibTrans" cxnId="{0FADB26B-CD44-4623-AF2A-C6E983F40654}">
      <dgm:prSet/>
      <dgm:spPr/>
      <dgm:t>
        <a:bodyPr/>
        <a:lstStyle/>
        <a:p>
          <a:endParaRPr lang="en-US"/>
        </a:p>
      </dgm:t>
    </dgm:pt>
    <dgm:pt modelId="{71238C0F-0351-4548-AB47-01B82740A73D}">
      <dgm:prSet/>
      <dgm:spPr/>
      <dgm:t>
        <a:bodyPr/>
        <a:lstStyle/>
        <a:p>
          <a:r>
            <a:rPr lang="en-GB"/>
            <a:t>To what extent do you agree with this statement, and why?</a:t>
          </a:r>
          <a:endParaRPr lang="en-US"/>
        </a:p>
      </dgm:t>
    </dgm:pt>
    <dgm:pt modelId="{8DE0FE8F-F215-486C-B29D-A085151A4428}" type="parTrans" cxnId="{BA5AC5A0-7A22-4227-9556-0E58A3F255A5}">
      <dgm:prSet/>
      <dgm:spPr/>
      <dgm:t>
        <a:bodyPr/>
        <a:lstStyle/>
        <a:p>
          <a:endParaRPr lang="en-US"/>
        </a:p>
      </dgm:t>
    </dgm:pt>
    <dgm:pt modelId="{07D29899-2CCC-43F5-9CF7-3F0188E5B3EF}" type="sibTrans" cxnId="{BA5AC5A0-7A22-4227-9556-0E58A3F255A5}">
      <dgm:prSet/>
      <dgm:spPr/>
      <dgm:t>
        <a:bodyPr/>
        <a:lstStyle/>
        <a:p>
          <a:endParaRPr lang="en-US"/>
        </a:p>
      </dgm:t>
    </dgm:pt>
    <dgm:pt modelId="{3735CC65-8D0D-4356-B1AE-2440B0D44C09}">
      <dgm:prSet/>
      <dgm:spPr/>
      <dgm:t>
        <a:bodyPr/>
        <a:lstStyle/>
        <a:p>
          <a:r>
            <a:rPr lang="en-GB"/>
            <a:t>30 minutes</a:t>
          </a:r>
          <a:endParaRPr lang="en-US"/>
        </a:p>
      </dgm:t>
    </dgm:pt>
    <dgm:pt modelId="{DC865858-50B0-4356-B6E3-0859D78D66A4}" type="parTrans" cxnId="{8E9ABCE3-9C26-422C-96B9-F25814E0A1EC}">
      <dgm:prSet/>
      <dgm:spPr/>
      <dgm:t>
        <a:bodyPr/>
        <a:lstStyle/>
        <a:p>
          <a:endParaRPr lang="en-US"/>
        </a:p>
      </dgm:t>
    </dgm:pt>
    <dgm:pt modelId="{F371B023-2F58-4B5A-AB6F-F5F079D1ADF8}" type="sibTrans" cxnId="{8E9ABCE3-9C26-422C-96B9-F25814E0A1EC}">
      <dgm:prSet/>
      <dgm:spPr/>
      <dgm:t>
        <a:bodyPr/>
        <a:lstStyle/>
        <a:p>
          <a:endParaRPr lang="en-US"/>
        </a:p>
      </dgm:t>
    </dgm:pt>
    <dgm:pt modelId="{5BA83159-E97B-451E-BC46-6BFDD2BA3F5F}" type="pres">
      <dgm:prSet presAssocID="{872834EB-99B6-478F-AE32-7E784540EC5E}" presName="root" presStyleCnt="0">
        <dgm:presLayoutVars>
          <dgm:dir/>
          <dgm:resizeHandles val="exact"/>
        </dgm:presLayoutVars>
      </dgm:prSet>
      <dgm:spPr/>
    </dgm:pt>
    <dgm:pt modelId="{910522B3-5EAA-4A3A-996C-4CB50994F445}" type="pres">
      <dgm:prSet presAssocID="{55CE47B0-35C4-40C0-934D-55FEDBBCF257}" presName="compNode" presStyleCnt="0"/>
      <dgm:spPr/>
    </dgm:pt>
    <dgm:pt modelId="{CDD3CAAB-9EA9-4948-95E7-7FE7AEA18B97}" type="pres">
      <dgm:prSet presAssocID="{55CE47B0-35C4-40C0-934D-55FEDBBCF257}"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Office Worker"/>
        </a:ext>
      </dgm:extLst>
    </dgm:pt>
    <dgm:pt modelId="{E3A7A8CE-8ED2-4FB5-B977-34382ABA53C3}" type="pres">
      <dgm:prSet presAssocID="{55CE47B0-35C4-40C0-934D-55FEDBBCF257}" presName="spaceRect" presStyleCnt="0"/>
      <dgm:spPr/>
    </dgm:pt>
    <dgm:pt modelId="{84BF7673-D0B3-42F4-967F-05455ABA76EE}" type="pres">
      <dgm:prSet presAssocID="{55CE47B0-35C4-40C0-934D-55FEDBBCF257}" presName="textRect" presStyleLbl="revTx" presStyleIdx="0" presStyleCnt="3">
        <dgm:presLayoutVars>
          <dgm:chMax val="1"/>
          <dgm:chPref val="1"/>
        </dgm:presLayoutVars>
      </dgm:prSet>
      <dgm:spPr/>
    </dgm:pt>
    <dgm:pt modelId="{0D7BC7AC-AEC6-45B0-A97B-66740688F228}" type="pres">
      <dgm:prSet presAssocID="{F73D966E-831E-4403-BB58-A84E481D2E03}" presName="sibTrans" presStyleCnt="0"/>
      <dgm:spPr/>
    </dgm:pt>
    <dgm:pt modelId="{7F0F8749-1418-4FCD-9097-70BA2A0C900D}" type="pres">
      <dgm:prSet presAssocID="{71238C0F-0351-4548-AB47-01B82740A73D}" presName="compNode" presStyleCnt="0"/>
      <dgm:spPr/>
    </dgm:pt>
    <dgm:pt modelId="{A928E949-2316-460E-BEB8-92C6E80AFB8C}" type="pres">
      <dgm:prSet presAssocID="{71238C0F-0351-4548-AB47-01B82740A73D}"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Questions"/>
        </a:ext>
      </dgm:extLst>
    </dgm:pt>
    <dgm:pt modelId="{DAEF5D2D-FEE1-4FFB-ABEF-5D7A5725C899}" type="pres">
      <dgm:prSet presAssocID="{71238C0F-0351-4548-AB47-01B82740A73D}" presName="spaceRect" presStyleCnt="0"/>
      <dgm:spPr/>
    </dgm:pt>
    <dgm:pt modelId="{527DDED5-3444-480D-8B48-4FE15F800DE3}" type="pres">
      <dgm:prSet presAssocID="{71238C0F-0351-4548-AB47-01B82740A73D}" presName="textRect" presStyleLbl="revTx" presStyleIdx="1" presStyleCnt="3">
        <dgm:presLayoutVars>
          <dgm:chMax val="1"/>
          <dgm:chPref val="1"/>
        </dgm:presLayoutVars>
      </dgm:prSet>
      <dgm:spPr/>
    </dgm:pt>
    <dgm:pt modelId="{8FA2D7CE-B849-4CDA-9237-937EDCA1E65F}" type="pres">
      <dgm:prSet presAssocID="{07D29899-2CCC-43F5-9CF7-3F0188E5B3EF}" presName="sibTrans" presStyleCnt="0"/>
      <dgm:spPr/>
    </dgm:pt>
    <dgm:pt modelId="{876AC653-A049-4DE3-895D-91892357EC91}" type="pres">
      <dgm:prSet presAssocID="{3735CC65-8D0D-4356-B1AE-2440B0D44C09}" presName="compNode" presStyleCnt="0"/>
      <dgm:spPr/>
    </dgm:pt>
    <dgm:pt modelId="{52DDAA7E-9CD0-40FF-8224-DBD803B4206B}" type="pres">
      <dgm:prSet presAssocID="{3735CC65-8D0D-4356-B1AE-2440B0D44C09}"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Stopwatch"/>
        </a:ext>
      </dgm:extLst>
    </dgm:pt>
    <dgm:pt modelId="{D3396225-4973-4553-A949-71E79DEE49F9}" type="pres">
      <dgm:prSet presAssocID="{3735CC65-8D0D-4356-B1AE-2440B0D44C09}" presName="spaceRect" presStyleCnt="0"/>
      <dgm:spPr/>
    </dgm:pt>
    <dgm:pt modelId="{75521247-C45C-428B-9ECB-7D82912EBB5A}" type="pres">
      <dgm:prSet presAssocID="{3735CC65-8D0D-4356-B1AE-2440B0D44C09}" presName="textRect" presStyleLbl="revTx" presStyleIdx="2" presStyleCnt="3">
        <dgm:presLayoutVars>
          <dgm:chMax val="1"/>
          <dgm:chPref val="1"/>
        </dgm:presLayoutVars>
      </dgm:prSet>
      <dgm:spPr/>
    </dgm:pt>
  </dgm:ptLst>
  <dgm:cxnLst>
    <dgm:cxn modelId="{E8C7583F-4FA8-493F-851F-A10D2D18E4BE}" type="presOf" srcId="{872834EB-99B6-478F-AE32-7E784540EC5E}" destId="{5BA83159-E97B-451E-BC46-6BFDD2BA3F5F}" srcOrd="0" destOrd="0" presId="urn:microsoft.com/office/officeart/2018/2/layout/IconLabelList"/>
    <dgm:cxn modelId="{69D7835E-AAA9-4D20-970C-DF05049D1C13}" type="presOf" srcId="{55CE47B0-35C4-40C0-934D-55FEDBBCF257}" destId="{84BF7673-D0B3-42F4-967F-05455ABA76EE}" srcOrd="0" destOrd="0" presId="urn:microsoft.com/office/officeart/2018/2/layout/IconLabelList"/>
    <dgm:cxn modelId="{0FADB26B-CD44-4623-AF2A-C6E983F40654}" srcId="{872834EB-99B6-478F-AE32-7E784540EC5E}" destId="{55CE47B0-35C4-40C0-934D-55FEDBBCF257}" srcOrd="0" destOrd="0" parTransId="{780EE1B7-553A-4C53-900E-EE0FC7D5CD87}" sibTransId="{F73D966E-831E-4403-BB58-A84E481D2E03}"/>
    <dgm:cxn modelId="{55EE7085-7226-45EA-9D4D-41EFDAA8DB1F}" type="presOf" srcId="{3735CC65-8D0D-4356-B1AE-2440B0D44C09}" destId="{75521247-C45C-428B-9ECB-7D82912EBB5A}" srcOrd="0" destOrd="0" presId="urn:microsoft.com/office/officeart/2018/2/layout/IconLabelList"/>
    <dgm:cxn modelId="{BA5AC5A0-7A22-4227-9556-0E58A3F255A5}" srcId="{872834EB-99B6-478F-AE32-7E784540EC5E}" destId="{71238C0F-0351-4548-AB47-01B82740A73D}" srcOrd="1" destOrd="0" parTransId="{8DE0FE8F-F215-486C-B29D-A085151A4428}" sibTransId="{07D29899-2CCC-43F5-9CF7-3F0188E5B3EF}"/>
    <dgm:cxn modelId="{15E1E4AB-442E-430E-A862-C2A887E46C6A}" type="presOf" srcId="{71238C0F-0351-4548-AB47-01B82740A73D}" destId="{527DDED5-3444-480D-8B48-4FE15F800DE3}" srcOrd="0" destOrd="0" presId="urn:microsoft.com/office/officeart/2018/2/layout/IconLabelList"/>
    <dgm:cxn modelId="{8E9ABCE3-9C26-422C-96B9-F25814E0A1EC}" srcId="{872834EB-99B6-478F-AE32-7E784540EC5E}" destId="{3735CC65-8D0D-4356-B1AE-2440B0D44C09}" srcOrd="2" destOrd="0" parTransId="{DC865858-50B0-4356-B6E3-0859D78D66A4}" sibTransId="{F371B023-2F58-4B5A-AB6F-F5F079D1ADF8}"/>
    <dgm:cxn modelId="{77987592-9391-4569-B377-C1A6286752DC}" type="presParOf" srcId="{5BA83159-E97B-451E-BC46-6BFDD2BA3F5F}" destId="{910522B3-5EAA-4A3A-996C-4CB50994F445}" srcOrd="0" destOrd="0" presId="urn:microsoft.com/office/officeart/2018/2/layout/IconLabelList"/>
    <dgm:cxn modelId="{13337002-B16D-4283-93E6-6D40225EFA93}" type="presParOf" srcId="{910522B3-5EAA-4A3A-996C-4CB50994F445}" destId="{CDD3CAAB-9EA9-4948-95E7-7FE7AEA18B97}" srcOrd="0" destOrd="0" presId="urn:microsoft.com/office/officeart/2018/2/layout/IconLabelList"/>
    <dgm:cxn modelId="{520CDE76-BB60-41B0-AA9B-1DE3591ED15C}" type="presParOf" srcId="{910522B3-5EAA-4A3A-996C-4CB50994F445}" destId="{E3A7A8CE-8ED2-4FB5-B977-34382ABA53C3}" srcOrd="1" destOrd="0" presId="urn:microsoft.com/office/officeart/2018/2/layout/IconLabelList"/>
    <dgm:cxn modelId="{8B4C3C83-B685-468E-9C6C-4A6E0CC81B78}" type="presParOf" srcId="{910522B3-5EAA-4A3A-996C-4CB50994F445}" destId="{84BF7673-D0B3-42F4-967F-05455ABA76EE}" srcOrd="2" destOrd="0" presId="urn:microsoft.com/office/officeart/2018/2/layout/IconLabelList"/>
    <dgm:cxn modelId="{03FBDDDA-A074-4AEB-95C2-9C192ABDD6CB}" type="presParOf" srcId="{5BA83159-E97B-451E-BC46-6BFDD2BA3F5F}" destId="{0D7BC7AC-AEC6-45B0-A97B-66740688F228}" srcOrd="1" destOrd="0" presId="urn:microsoft.com/office/officeart/2018/2/layout/IconLabelList"/>
    <dgm:cxn modelId="{A70622AF-0588-47BE-B448-BF5452A89136}" type="presParOf" srcId="{5BA83159-E97B-451E-BC46-6BFDD2BA3F5F}" destId="{7F0F8749-1418-4FCD-9097-70BA2A0C900D}" srcOrd="2" destOrd="0" presId="urn:microsoft.com/office/officeart/2018/2/layout/IconLabelList"/>
    <dgm:cxn modelId="{BA08D3A9-022E-44F6-8A8E-DB1FA3799AD3}" type="presParOf" srcId="{7F0F8749-1418-4FCD-9097-70BA2A0C900D}" destId="{A928E949-2316-460E-BEB8-92C6E80AFB8C}" srcOrd="0" destOrd="0" presId="urn:microsoft.com/office/officeart/2018/2/layout/IconLabelList"/>
    <dgm:cxn modelId="{FAC9E829-975D-4B5B-B9F3-8A2B8A457DEF}" type="presParOf" srcId="{7F0F8749-1418-4FCD-9097-70BA2A0C900D}" destId="{DAEF5D2D-FEE1-4FFB-ABEF-5D7A5725C899}" srcOrd="1" destOrd="0" presId="urn:microsoft.com/office/officeart/2018/2/layout/IconLabelList"/>
    <dgm:cxn modelId="{02AA2297-728E-40D3-A562-52BC532445B8}" type="presParOf" srcId="{7F0F8749-1418-4FCD-9097-70BA2A0C900D}" destId="{527DDED5-3444-480D-8B48-4FE15F800DE3}" srcOrd="2" destOrd="0" presId="urn:microsoft.com/office/officeart/2018/2/layout/IconLabelList"/>
    <dgm:cxn modelId="{5D368862-4814-4005-B166-B8BCA8A4A32E}" type="presParOf" srcId="{5BA83159-E97B-451E-BC46-6BFDD2BA3F5F}" destId="{8FA2D7CE-B849-4CDA-9237-937EDCA1E65F}" srcOrd="3" destOrd="0" presId="urn:microsoft.com/office/officeart/2018/2/layout/IconLabelList"/>
    <dgm:cxn modelId="{4F58B8EF-3F8A-4438-8DC7-7F273DA9A6EE}" type="presParOf" srcId="{5BA83159-E97B-451E-BC46-6BFDD2BA3F5F}" destId="{876AC653-A049-4DE3-895D-91892357EC91}" srcOrd="4" destOrd="0" presId="urn:microsoft.com/office/officeart/2018/2/layout/IconLabelList"/>
    <dgm:cxn modelId="{69DBBCF8-5C40-46AF-931F-6485C9B5F503}" type="presParOf" srcId="{876AC653-A049-4DE3-895D-91892357EC91}" destId="{52DDAA7E-9CD0-40FF-8224-DBD803B4206B}" srcOrd="0" destOrd="0" presId="urn:microsoft.com/office/officeart/2018/2/layout/IconLabelList"/>
    <dgm:cxn modelId="{BE9B6550-5064-447B-A371-ADD41C9E655E}" type="presParOf" srcId="{876AC653-A049-4DE3-895D-91892357EC91}" destId="{D3396225-4973-4553-A949-71E79DEE49F9}" srcOrd="1" destOrd="0" presId="urn:microsoft.com/office/officeart/2018/2/layout/IconLabelList"/>
    <dgm:cxn modelId="{F02E5238-566A-49F8-9628-68218C6AAA5D}" type="presParOf" srcId="{876AC653-A049-4DE3-895D-91892357EC91}" destId="{75521247-C45C-428B-9ECB-7D82912EBB5A}"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755732B-AFFD-4942-A666-7A77C6BCC988}" type="doc">
      <dgm:prSet loTypeId="urn:microsoft.com/office/officeart/2018/2/layout/IconVerticalSolidList" loCatId="icon" qsTypeId="urn:microsoft.com/office/officeart/2005/8/quickstyle/simple1" qsCatId="simple" csTypeId="urn:microsoft.com/office/officeart/2005/8/colors/accent2_2" csCatId="accent2" phldr="1"/>
      <dgm:spPr/>
      <dgm:t>
        <a:bodyPr/>
        <a:lstStyle/>
        <a:p>
          <a:endParaRPr lang="en-US"/>
        </a:p>
      </dgm:t>
    </dgm:pt>
    <dgm:pt modelId="{EE2FC8A7-251A-4B4E-8AD3-082250767287}">
      <dgm:prSet/>
      <dgm:spPr/>
      <dgm:t>
        <a:bodyPr/>
        <a:lstStyle/>
        <a:p>
          <a:r>
            <a:rPr lang="en-GB"/>
            <a:t>Implement HR policies</a:t>
          </a:r>
          <a:endParaRPr lang="en-US"/>
        </a:p>
      </dgm:t>
    </dgm:pt>
    <dgm:pt modelId="{EBF88353-3266-46AA-BDF5-43F1A1F51928}" type="parTrans" cxnId="{B1BBABE6-5817-41C5-87E8-EEC02ABBF2EB}">
      <dgm:prSet/>
      <dgm:spPr/>
      <dgm:t>
        <a:bodyPr/>
        <a:lstStyle/>
        <a:p>
          <a:endParaRPr lang="en-US"/>
        </a:p>
      </dgm:t>
    </dgm:pt>
    <dgm:pt modelId="{FE861EA1-657E-420D-9BEB-42EF70994D71}" type="sibTrans" cxnId="{B1BBABE6-5817-41C5-87E8-EEC02ABBF2EB}">
      <dgm:prSet/>
      <dgm:spPr/>
      <dgm:t>
        <a:bodyPr/>
        <a:lstStyle/>
        <a:p>
          <a:endParaRPr lang="en-US"/>
        </a:p>
      </dgm:t>
    </dgm:pt>
    <dgm:pt modelId="{5462E547-7F91-4494-A2AE-334D7516C2DC}">
      <dgm:prSet/>
      <dgm:spPr/>
      <dgm:t>
        <a:bodyPr/>
        <a:lstStyle/>
        <a:p>
          <a:r>
            <a:rPr lang="en-GB"/>
            <a:t>Enacting HR policies </a:t>
          </a:r>
          <a:endParaRPr lang="en-US"/>
        </a:p>
      </dgm:t>
    </dgm:pt>
    <dgm:pt modelId="{2BC00604-056D-4439-8658-ECC7643D9235}" type="parTrans" cxnId="{43127DB7-B2F1-4566-AC9D-A28D43D64A71}">
      <dgm:prSet/>
      <dgm:spPr/>
      <dgm:t>
        <a:bodyPr/>
        <a:lstStyle/>
        <a:p>
          <a:endParaRPr lang="en-US"/>
        </a:p>
      </dgm:t>
    </dgm:pt>
    <dgm:pt modelId="{46364D14-A1E1-4F68-A28C-4C14DE3AC492}" type="sibTrans" cxnId="{43127DB7-B2F1-4566-AC9D-A28D43D64A71}">
      <dgm:prSet/>
      <dgm:spPr/>
      <dgm:t>
        <a:bodyPr/>
        <a:lstStyle/>
        <a:p>
          <a:endParaRPr lang="en-US"/>
        </a:p>
      </dgm:t>
    </dgm:pt>
    <dgm:pt modelId="{CB9FC9A2-67F0-4BAB-86B6-5DE1AEB0C332}">
      <dgm:prSet/>
      <dgm:spPr/>
      <dgm:t>
        <a:bodyPr/>
        <a:lstStyle/>
        <a:p>
          <a:r>
            <a:rPr lang="en-GB"/>
            <a:t>Day to day leadership</a:t>
          </a:r>
          <a:endParaRPr lang="en-US"/>
        </a:p>
      </dgm:t>
    </dgm:pt>
    <dgm:pt modelId="{8AC83CA6-0082-42BA-B403-4B26344C2A0C}" type="parTrans" cxnId="{CC53F7E6-C4CA-46D5-B1D5-DC0210E30FC6}">
      <dgm:prSet/>
      <dgm:spPr/>
      <dgm:t>
        <a:bodyPr/>
        <a:lstStyle/>
        <a:p>
          <a:endParaRPr lang="en-US"/>
        </a:p>
      </dgm:t>
    </dgm:pt>
    <dgm:pt modelId="{1FAB0BFF-68D2-44D4-89B8-838C2E55C94B}" type="sibTrans" cxnId="{CC53F7E6-C4CA-46D5-B1D5-DC0210E30FC6}">
      <dgm:prSet/>
      <dgm:spPr/>
      <dgm:t>
        <a:bodyPr/>
        <a:lstStyle/>
        <a:p>
          <a:endParaRPr lang="en-US"/>
        </a:p>
      </dgm:t>
    </dgm:pt>
    <dgm:pt modelId="{1DE5E411-894D-46A2-ABB9-3966B0483727}">
      <dgm:prSet/>
      <dgm:spPr/>
      <dgm:t>
        <a:bodyPr/>
        <a:lstStyle/>
        <a:p>
          <a:r>
            <a:rPr lang="en-GB"/>
            <a:t>Controlling the work of employees</a:t>
          </a:r>
          <a:endParaRPr lang="en-US"/>
        </a:p>
      </dgm:t>
    </dgm:pt>
    <dgm:pt modelId="{2F6D67D5-CE2A-4333-A6BB-A63715770503}" type="parTrans" cxnId="{AD338FBE-6D96-454F-B6F0-3D1CBE510BA0}">
      <dgm:prSet/>
      <dgm:spPr/>
      <dgm:t>
        <a:bodyPr/>
        <a:lstStyle/>
        <a:p>
          <a:endParaRPr lang="en-US"/>
        </a:p>
      </dgm:t>
    </dgm:pt>
    <dgm:pt modelId="{E7B93F7F-DEB9-4265-8EBA-F93CC8DD9C1B}" type="sibTrans" cxnId="{AD338FBE-6D96-454F-B6F0-3D1CBE510BA0}">
      <dgm:prSet/>
      <dgm:spPr/>
      <dgm:t>
        <a:bodyPr/>
        <a:lstStyle/>
        <a:p>
          <a:endParaRPr lang="en-US"/>
        </a:p>
      </dgm:t>
    </dgm:pt>
    <dgm:pt modelId="{9CFD75E2-5C04-43D8-BB5A-76DCF2D98653}" type="pres">
      <dgm:prSet presAssocID="{E755732B-AFFD-4942-A666-7A77C6BCC988}" presName="root" presStyleCnt="0">
        <dgm:presLayoutVars>
          <dgm:dir/>
          <dgm:resizeHandles val="exact"/>
        </dgm:presLayoutVars>
      </dgm:prSet>
      <dgm:spPr/>
    </dgm:pt>
    <dgm:pt modelId="{C5C8C9EA-4975-418C-ACDA-6F8399648CD7}" type="pres">
      <dgm:prSet presAssocID="{EE2FC8A7-251A-4B4E-8AD3-082250767287}" presName="compNode" presStyleCnt="0"/>
      <dgm:spPr/>
    </dgm:pt>
    <dgm:pt modelId="{4FB825D6-E782-4013-A0DE-32DFB6D643C9}" type="pres">
      <dgm:prSet presAssocID="{EE2FC8A7-251A-4B4E-8AD3-082250767287}" presName="bgRect" presStyleLbl="bgShp" presStyleIdx="0" presStyleCnt="4"/>
      <dgm:spPr/>
    </dgm:pt>
    <dgm:pt modelId="{5FBA056C-3AA7-459D-A976-48A4238A1117}" type="pres">
      <dgm:prSet presAssocID="{EE2FC8A7-251A-4B4E-8AD3-082250767287}"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heckList"/>
        </a:ext>
      </dgm:extLst>
    </dgm:pt>
    <dgm:pt modelId="{8B668340-6DDE-43FC-B1D5-15FE97013375}" type="pres">
      <dgm:prSet presAssocID="{EE2FC8A7-251A-4B4E-8AD3-082250767287}" presName="spaceRect" presStyleCnt="0"/>
      <dgm:spPr/>
    </dgm:pt>
    <dgm:pt modelId="{11B26FE4-57D1-4479-AC78-F21DCAA7218E}" type="pres">
      <dgm:prSet presAssocID="{EE2FC8A7-251A-4B4E-8AD3-082250767287}" presName="parTx" presStyleLbl="revTx" presStyleIdx="0" presStyleCnt="4">
        <dgm:presLayoutVars>
          <dgm:chMax val="0"/>
          <dgm:chPref val="0"/>
        </dgm:presLayoutVars>
      </dgm:prSet>
      <dgm:spPr/>
    </dgm:pt>
    <dgm:pt modelId="{0AA488C4-CE92-40A4-856B-4551E1FEE47D}" type="pres">
      <dgm:prSet presAssocID="{FE861EA1-657E-420D-9BEB-42EF70994D71}" presName="sibTrans" presStyleCnt="0"/>
      <dgm:spPr/>
    </dgm:pt>
    <dgm:pt modelId="{003C1C66-81C1-4628-B247-C9E19750EF71}" type="pres">
      <dgm:prSet presAssocID="{5462E547-7F91-4494-A2AE-334D7516C2DC}" presName="compNode" presStyleCnt="0"/>
      <dgm:spPr/>
    </dgm:pt>
    <dgm:pt modelId="{499246E7-A9B6-4784-AB6F-CC5684437558}" type="pres">
      <dgm:prSet presAssocID="{5462E547-7F91-4494-A2AE-334D7516C2DC}" presName="bgRect" presStyleLbl="bgShp" presStyleIdx="1" presStyleCnt="4"/>
      <dgm:spPr/>
    </dgm:pt>
    <dgm:pt modelId="{61F6E17A-7DBA-4956-8876-45DB24425A63}" type="pres">
      <dgm:prSet presAssocID="{5462E547-7F91-4494-A2AE-334D7516C2DC}"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Meeting"/>
        </a:ext>
      </dgm:extLst>
    </dgm:pt>
    <dgm:pt modelId="{4D98DD97-185A-443D-840C-3B0E646BCC30}" type="pres">
      <dgm:prSet presAssocID="{5462E547-7F91-4494-A2AE-334D7516C2DC}" presName="spaceRect" presStyleCnt="0"/>
      <dgm:spPr/>
    </dgm:pt>
    <dgm:pt modelId="{159B46B2-72E6-41E1-9AEC-AE8DE3200328}" type="pres">
      <dgm:prSet presAssocID="{5462E547-7F91-4494-A2AE-334D7516C2DC}" presName="parTx" presStyleLbl="revTx" presStyleIdx="1" presStyleCnt="4">
        <dgm:presLayoutVars>
          <dgm:chMax val="0"/>
          <dgm:chPref val="0"/>
        </dgm:presLayoutVars>
      </dgm:prSet>
      <dgm:spPr/>
    </dgm:pt>
    <dgm:pt modelId="{570E1B86-F187-4BB6-850B-DDFC840369FA}" type="pres">
      <dgm:prSet presAssocID="{46364D14-A1E1-4F68-A28C-4C14DE3AC492}" presName="sibTrans" presStyleCnt="0"/>
      <dgm:spPr/>
    </dgm:pt>
    <dgm:pt modelId="{C2158CE0-B331-4E6C-ADC8-180DF2F8B5BE}" type="pres">
      <dgm:prSet presAssocID="{CB9FC9A2-67F0-4BAB-86B6-5DE1AEB0C332}" presName="compNode" presStyleCnt="0"/>
      <dgm:spPr/>
    </dgm:pt>
    <dgm:pt modelId="{621093C4-350D-465B-A3EB-B32ED7F1A728}" type="pres">
      <dgm:prSet presAssocID="{CB9FC9A2-67F0-4BAB-86B6-5DE1AEB0C332}" presName="bgRect" presStyleLbl="bgShp" presStyleIdx="2" presStyleCnt="4"/>
      <dgm:spPr/>
    </dgm:pt>
    <dgm:pt modelId="{D2FCBF47-EB5B-40D6-B4A6-FC6F3DA5007C}" type="pres">
      <dgm:prSet presAssocID="{CB9FC9A2-67F0-4BAB-86B6-5DE1AEB0C332}"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Lecturer"/>
        </a:ext>
      </dgm:extLst>
    </dgm:pt>
    <dgm:pt modelId="{25C8C593-88EB-4001-B55B-732BD4807A93}" type="pres">
      <dgm:prSet presAssocID="{CB9FC9A2-67F0-4BAB-86B6-5DE1AEB0C332}" presName="spaceRect" presStyleCnt="0"/>
      <dgm:spPr/>
    </dgm:pt>
    <dgm:pt modelId="{1BA10C0C-8F9F-4271-BE37-1DF2B6020D44}" type="pres">
      <dgm:prSet presAssocID="{CB9FC9A2-67F0-4BAB-86B6-5DE1AEB0C332}" presName="parTx" presStyleLbl="revTx" presStyleIdx="2" presStyleCnt="4">
        <dgm:presLayoutVars>
          <dgm:chMax val="0"/>
          <dgm:chPref val="0"/>
        </dgm:presLayoutVars>
      </dgm:prSet>
      <dgm:spPr/>
    </dgm:pt>
    <dgm:pt modelId="{CA61173F-173D-4D4F-B2D5-00511E9F2F6E}" type="pres">
      <dgm:prSet presAssocID="{1FAB0BFF-68D2-44D4-89B8-838C2E55C94B}" presName="sibTrans" presStyleCnt="0"/>
      <dgm:spPr/>
    </dgm:pt>
    <dgm:pt modelId="{D5D13788-4055-4B74-9015-637C123924A6}" type="pres">
      <dgm:prSet presAssocID="{1DE5E411-894D-46A2-ABB9-3966B0483727}" presName="compNode" presStyleCnt="0"/>
      <dgm:spPr/>
    </dgm:pt>
    <dgm:pt modelId="{F314B5C4-D219-4789-834F-7893142303BC}" type="pres">
      <dgm:prSet presAssocID="{1DE5E411-894D-46A2-ABB9-3966B0483727}" presName="bgRect" presStyleLbl="bgShp" presStyleIdx="3" presStyleCnt="4"/>
      <dgm:spPr/>
    </dgm:pt>
    <dgm:pt modelId="{1128CCDA-20E2-4D7E-8560-274D6D030C56}" type="pres">
      <dgm:prSet presAssocID="{1DE5E411-894D-46A2-ABB9-3966B0483727}"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Users"/>
        </a:ext>
      </dgm:extLst>
    </dgm:pt>
    <dgm:pt modelId="{359933E4-E1FB-4311-B005-4CD94A0F0223}" type="pres">
      <dgm:prSet presAssocID="{1DE5E411-894D-46A2-ABB9-3966B0483727}" presName="spaceRect" presStyleCnt="0"/>
      <dgm:spPr/>
    </dgm:pt>
    <dgm:pt modelId="{9F9A5779-EBD9-4C82-B1F6-3BAA912BEA91}" type="pres">
      <dgm:prSet presAssocID="{1DE5E411-894D-46A2-ABB9-3966B0483727}" presName="parTx" presStyleLbl="revTx" presStyleIdx="3" presStyleCnt="4">
        <dgm:presLayoutVars>
          <dgm:chMax val="0"/>
          <dgm:chPref val="0"/>
        </dgm:presLayoutVars>
      </dgm:prSet>
      <dgm:spPr/>
    </dgm:pt>
  </dgm:ptLst>
  <dgm:cxnLst>
    <dgm:cxn modelId="{05B0A810-C4D5-48B3-866E-E674D383AD63}" type="presOf" srcId="{EE2FC8A7-251A-4B4E-8AD3-082250767287}" destId="{11B26FE4-57D1-4479-AC78-F21DCAA7218E}" srcOrd="0" destOrd="0" presId="urn:microsoft.com/office/officeart/2018/2/layout/IconVerticalSolidList"/>
    <dgm:cxn modelId="{6E16922D-D6BB-4269-A153-972BCF2EF82F}" type="presOf" srcId="{1DE5E411-894D-46A2-ABB9-3966B0483727}" destId="{9F9A5779-EBD9-4C82-B1F6-3BAA912BEA91}" srcOrd="0" destOrd="0" presId="urn:microsoft.com/office/officeart/2018/2/layout/IconVerticalSolidList"/>
    <dgm:cxn modelId="{9E64DA40-94A1-4451-9BD1-DDA6D67D5BB2}" type="presOf" srcId="{5462E547-7F91-4494-A2AE-334D7516C2DC}" destId="{159B46B2-72E6-41E1-9AEC-AE8DE3200328}" srcOrd="0" destOrd="0" presId="urn:microsoft.com/office/officeart/2018/2/layout/IconVerticalSolidList"/>
    <dgm:cxn modelId="{6649939C-33B7-4168-A1D3-6A80D3B01140}" type="presOf" srcId="{E755732B-AFFD-4942-A666-7A77C6BCC988}" destId="{9CFD75E2-5C04-43D8-BB5A-76DCF2D98653}" srcOrd="0" destOrd="0" presId="urn:microsoft.com/office/officeart/2018/2/layout/IconVerticalSolidList"/>
    <dgm:cxn modelId="{899EEBAF-3993-426D-9B0A-40EBCD884057}" type="presOf" srcId="{CB9FC9A2-67F0-4BAB-86B6-5DE1AEB0C332}" destId="{1BA10C0C-8F9F-4271-BE37-1DF2B6020D44}" srcOrd="0" destOrd="0" presId="urn:microsoft.com/office/officeart/2018/2/layout/IconVerticalSolidList"/>
    <dgm:cxn modelId="{43127DB7-B2F1-4566-AC9D-A28D43D64A71}" srcId="{E755732B-AFFD-4942-A666-7A77C6BCC988}" destId="{5462E547-7F91-4494-A2AE-334D7516C2DC}" srcOrd="1" destOrd="0" parTransId="{2BC00604-056D-4439-8658-ECC7643D9235}" sibTransId="{46364D14-A1E1-4F68-A28C-4C14DE3AC492}"/>
    <dgm:cxn modelId="{AD338FBE-6D96-454F-B6F0-3D1CBE510BA0}" srcId="{E755732B-AFFD-4942-A666-7A77C6BCC988}" destId="{1DE5E411-894D-46A2-ABB9-3966B0483727}" srcOrd="3" destOrd="0" parTransId="{2F6D67D5-CE2A-4333-A6BB-A63715770503}" sibTransId="{E7B93F7F-DEB9-4265-8EBA-F93CC8DD9C1B}"/>
    <dgm:cxn modelId="{B1BBABE6-5817-41C5-87E8-EEC02ABBF2EB}" srcId="{E755732B-AFFD-4942-A666-7A77C6BCC988}" destId="{EE2FC8A7-251A-4B4E-8AD3-082250767287}" srcOrd="0" destOrd="0" parTransId="{EBF88353-3266-46AA-BDF5-43F1A1F51928}" sibTransId="{FE861EA1-657E-420D-9BEB-42EF70994D71}"/>
    <dgm:cxn modelId="{CC53F7E6-C4CA-46D5-B1D5-DC0210E30FC6}" srcId="{E755732B-AFFD-4942-A666-7A77C6BCC988}" destId="{CB9FC9A2-67F0-4BAB-86B6-5DE1AEB0C332}" srcOrd="2" destOrd="0" parTransId="{8AC83CA6-0082-42BA-B403-4B26344C2A0C}" sibTransId="{1FAB0BFF-68D2-44D4-89B8-838C2E55C94B}"/>
    <dgm:cxn modelId="{90F9E5E3-298D-4D70-967F-800636DD23A7}" type="presParOf" srcId="{9CFD75E2-5C04-43D8-BB5A-76DCF2D98653}" destId="{C5C8C9EA-4975-418C-ACDA-6F8399648CD7}" srcOrd="0" destOrd="0" presId="urn:microsoft.com/office/officeart/2018/2/layout/IconVerticalSolidList"/>
    <dgm:cxn modelId="{7C2C576D-3E71-443E-AF82-42C235587E48}" type="presParOf" srcId="{C5C8C9EA-4975-418C-ACDA-6F8399648CD7}" destId="{4FB825D6-E782-4013-A0DE-32DFB6D643C9}" srcOrd="0" destOrd="0" presId="urn:microsoft.com/office/officeart/2018/2/layout/IconVerticalSolidList"/>
    <dgm:cxn modelId="{51755465-08C3-4DCA-BB6E-CBC20B0C1377}" type="presParOf" srcId="{C5C8C9EA-4975-418C-ACDA-6F8399648CD7}" destId="{5FBA056C-3AA7-459D-A976-48A4238A1117}" srcOrd="1" destOrd="0" presId="urn:microsoft.com/office/officeart/2018/2/layout/IconVerticalSolidList"/>
    <dgm:cxn modelId="{EB712C38-88B0-4355-AA33-688FC572A1BF}" type="presParOf" srcId="{C5C8C9EA-4975-418C-ACDA-6F8399648CD7}" destId="{8B668340-6DDE-43FC-B1D5-15FE97013375}" srcOrd="2" destOrd="0" presId="urn:microsoft.com/office/officeart/2018/2/layout/IconVerticalSolidList"/>
    <dgm:cxn modelId="{64FC5D87-3BD6-4764-949F-D2617F76049C}" type="presParOf" srcId="{C5C8C9EA-4975-418C-ACDA-6F8399648CD7}" destId="{11B26FE4-57D1-4479-AC78-F21DCAA7218E}" srcOrd="3" destOrd="0" presId="urn:microsoft.com/office/officeart/2018/2/layout/IconVerticalSolidList"/>
    <dgm:cxn modelId="{7CF8345A-5440-4067-B22C-72460E6EFDE2}" type="presParOf" srcId="{9CFD75E2-5C04-43D8-BB5A-76DCF2D98653}" destId="{0AA488C4-CE92-40A4-856B-4551E1FEE47D}" srcOrd="1" destOrd="0" presId="urn:microsoft.com/office/officeart/2018/2/layout/IconVerticalSolidList"/>
    <dgm:cxn modelId="{18E901F8-66C3-4C89-B408-531256744857}" type="presParOf" srcId="{9CFD75E2-5C04-43D8-BB5A-76DCF2D98653}" destId="{003C1C66-81C1-4628-B247-C9E19750EF71}" srcOrd="2" destOrd="0" presId="urn:microsoft.com/office/officeart/2018/2/layout/IconVerticalSolidList"/>
    <dgm:cxn modelId="{6076A26F-25C6-4D28-89AB-9D8A8CE14839}" type="presParOf" srcId="{003C1C66-81C1-4628-B247-C9E19750EF71}" destId="{499246E7-A9B6-4784-AB6F-CC5684437558}" srcOrd="0" destOrd="0" presId="urn:microsoft.com/office/officeart/2018/2/layout/IconVerticalSolidList"/>
    <dgm:cxn modelId="{1EC5A92F-93DB-4584-AA54-3DA1357D73BE}" type="presParOf" srcId="{003C1C66-81C1-4628-B247-C9E19750EF71}" destId="{61F6E17A-7DBA-4956-8876-45DB24425A63}" srcOrd="1" destOrd="0" presId="urn:microsoft.com/office/officeart/2018/2/layout/IconVerticalSolidList"/>
    <dgm:cxn modelId="{A1FDAB9F-5A69-4CFC-9381-2027D08EA761}" type="presParOf" srcId="{003C1C66-81C1-4628-B247-C9E19750EF71}" destId="{4D98DD97-185A-443D-840C-3B0E646BCC30}" srcOrd="2" destOrd="0" presId="urn:microsoft.com/office/officeart/2018/2/layout/IconVerticalSolidList"/>
    <dgm:cxn modelId="{44E771A5-F038-4CCC-82A0-5C630418F94F}" type="presParOf" srcId="{003C1C66-81C1-4628-B247-C9E19750EF71}" destId="{159B46B2-72E6-41E1-9AEC-AE8DE3200328}" srcOrd="3" destOrd="0" presId="urn:microsoft.com/office/officeart/2018/2/layout/IconVerticalSolidList"/>
    <dgm:cxn modelId="{86D19776-578B-4FA8-AD72-30D863F58759}" type="presParOf" srcId="{9CFD75E2-5C04-43D8-BB5A-76DCF2D98653}" destId="{570E1B86-F187-4BB6-850B-DDFC840369FA}" srcOrd="3" destOrd="0" presId="urn:microsoft.com/office/officeart/2018/2/layout/IconVerticalSolidList"/>
    <dgm:cxn modelId="{2602D83E-057F-4E0A-BB92-8D63CA364ED3}" type="presParOf" srcId="{9CFD75E2-5C04-43D8-BB5A-76DCF2D98653}" destId="{C2158CE0-B331-4E6C-ADC8-180DF2F8B5BE}" srcOrd="4" destOrd="0" presId="urn:microsoft.com/office/officeart/2018/2/layout/IconVerticalSolidList"/>
    <dgm:cxn modelId="{580E9034-3D2E-48B5-A7D3-311ADA1F97EE}" type="presParOf" srcId="{C2158CE0-B331-4E6C-ADC8-180DF2F8B5BE}" destId="{621093C4-350D-465B-A3EB-B32ED7F1A728}" srcOrd="0" destOrd="0" presId="urn:microsoft.com/office/officeart/2018/2/layout/IconVerticalSolidList"/>
    <dgm:cxn modelId="{624775E6-3AB9-48A1-A9B2-B8E7A840639F}" type="presParOf" srcId="{C2158CE0-B331-4E6C-ADC8-180DF2F8B5BE}" destId="{D2FCBF47-EB5B-40D6-B4A6-FC6F3DA5007C}" srcOrd="1" destOrd="0" presId="urn:microsoft.com/office/officeart/2018/2/layout/IconVerticalSolidList"/>
    <dgm:cxn modelId="{CE4EF3CF-1F02-473D-8BED-968F32FEACE2}" type="presParOf" srcId="{C2158CE0-B331-4E6C-ADC8-180DF2F8B5BE}" destId="{25C8C593-88EB-4001-B55B-732BD4807A93}" srcOrd="2" destOrd="0" presId="urn:microsoft.com/office/officeart/2018/2/layout/IconVerticalSolidList"/>
    <dgm:cxn modelId="{03B3ACE4-089E-4F59-B384-097B6F1CBFB6}" type="presParOf" srcId="{C2158CE0-B331-4E6C-ADC8-180DF2F8B5BE}" destId="{1BA10C0C-8F9F-4271-BE37-1DF2B6020D44}" srcOrd="3" destOrd="0" presId="urn:microsoft.com/office/officeart/2018/2/layout/IconVerticalSolidList"/>
    <dgm:cxn modelId="{361C49F3-A07B-45FC-9C16-73156559903E}" type="presParOf" srcId="{9CFD75E2-5C04-43D8-BB5A-76DCF2D98653}" destId="{CA61173F-173D-4D4F-B2D5-00511E9F2F6E}" srcOrd="5" destOrd="0" presId="urn:microsoft.com/office/officeart/2018/2/layout/IconVerticalSolidList"/>
    <dgm:cxn modelId="{CA12C8A8-D994-47AE-8D53-2C00FCF267AB}" type="presParOf" srcId="{9CFD75E2-5C04-43D8-BB5A-76DCF2D98653}" destId="{D5D13788-4055-4B74-9015-637C123924A6}" srcOrd="6" destOrd="0" presId="urn:microsoft.com/office/officeart/2018/2/layout/IconVerticalSolidList"/>
    <dgm:cxn modelId="{FDFF27AF-2276-4096-A878-A9AE8D8267EF}" type="presParOf" srcId="{D5D13788-4055-4B74-9015-637C123924A6}" destId="{F314B5C4-D219-4789-834F-7893142303BC}" srcOrd="0" destOrd="0" presId="urn:microsoft.com/office/officeart/2018/2/layout/IconVerticalSolidList"/>
    <dgm:cxn modelId="{6AE840A5-5AB1-454C-8D07-421A6A1C43EA}" type="presParOf" srcId="{D5D13788-4055-4B74-9015-637C123924A6}" destId="{1128CCDA-20E2-4D7E-8560-274D6D030C56}" srcOrd="1" destOrd="0" presId="urn:microsoft.com/office/officeart/2018/2/layout/IconVerticalSolidList"/>
    <dgm:cxn modelId="{10729E21-4E89-4ACA-9605-50C81125AB82}" type="presParOf" srcId="{D5D13788-4055-4B74-9015-637C123924A6}" destId="{359933E4-E1FB-4311-B005-4CD94A0F0223}" srcOrd="2" destOrd="0" presId="urn:microsoft.com/office/officeart/2018/2/layout/IconVerticalSolidList"/>
    <dgm:cxn modelId="{5DACA509-35C3-4EEC-8287-90F4DA8F37A1}" type="presParOf" srcId="{D5D13788-4055-4B74-9015-637C123924A6}" destId="{9F9A5779-EBD9-4C82-B1F6-3BAA912BEA91}"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4800E59D-56E0-40AC-8448-1BF4A4503658}"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C4B3A848-7808-4254-A101-93792788CE6E}">
      <dgm:prSet/>
      <dgm:spPr/>
      <dgm:t>
        <a:bodyPr/>
        <a:lstStyle/>
        <a:p>
          <a:r>
            <a:rPr lang="en-GB"/>
            <a:t>McGovern (1997) found that line managers in 7 different companies didn't see people management as a priority.</a:t>
          </a:r>
          <a:endParaRPr lang="en-US"/>
        </a:p>
      </dgm:t>
    </dgm:pt>
    <dgm:pt modelId="{AB33A4B8-F44D-4CD1-B83E-39BAF1F6F64C}" type="parTrans" cxnId="{02F39E0C-7B60-4870-9491-098CB8FCA347}">
      <dgm:prSet/>
      <dgm:spPr/>
      <dgm:t>
        <a:bodyPr/>
        <a:lstStyle/>
        <a:p>
          <a:endParaRPr lang="en-US"/>
        </a:p>
      </dgm:t>
    </dgm:pt>
    <dgm:pt modelId="{9BB69FD2-CDE7-4A93-A6C0-B44D2DA51C49}" type="sibTrans" cxnId="{02F39E0C-7B60-4870-9491-098CB8FCA347}">
      <dgm:prSet/>
      <dgm:spPr/>
      <dgm:t>
        <a:bodyPr/>
        <a:lstStyle/>
        <a:p>
          <a:endParaRPr lang="en-US"/>
        </a:p>
      </dgm:t>
    </dgm:pt>
    <dgm:pt modelId="{AA28B8AF-5067-44C8-8A65-466DE1E35FA7}">
      <dgm:prSet/>
      <dgm:spPr/>
      <dgm:t>
        <a:bodyPr/>
        <a:lstStyle/>
        <a:p>
          <a:r>
            <a:rPr lang="en-GB"/>
            <a:t>Truss (2001) line managers are more likely to reflect informal culture rather than the articulated values of top management</a:t>
          </a:r>
          <a:endParaRPr lang="en-US"/>
        </a:p>
      </dgm:t>
    </dgm:pt>
    <dgm:pt modelId="{9916045D-610B-48AF-B8EC-9C95DCE147DF}" type="parTrans" cxnId="{84977608-F61E-4565-A416-BD3769C767A7}">
      <dgm:prSet/>
      <dgm:spPr/>
      <dgm:t>
        <a:bodyPr/>
        <a:lstStyle/>
        <a:p>
          <a:endParaRPr lang="en-US"/>
        </a:p>
      </dgm:t>
    </dgm:pt>
    <dgm:pt modelId="{03666B35-9047-446B-A0C6-8C83CD6392EF}" type="sibTrans" cxnId="{84977608-F61E-4565-A416-BD3769C767A7}">
      <dgm:prSet/>
      <dgm:spPr/>
      <dgm:t>
        <a:bodyPr/>
        <a:lstStyle/>
        <a:p>
          <a:endParaRPr lang="en-US"/>
        </a:p>
      </dgm:t>
    </dgm:pt>
    <dgm:pt modelId="{9E116BD8-F564-49C4-9647-22493DD675C1}" type="pres">
      <dgm:prSet presAssocID="{4800E59D-56E0-40AC-8448-1BF4A4503658}" presName="linear" presStyleCnt="0">
        <dgm:presLayoutVars>
          <dgm:animLvl val="lvl"/>
          <dgm:resizeHandles val="exact"/>
        </dgm:presLayoutVars>
      </dgm:prSet>
      <dgm:spPr/>
    </dgm:pt>
    <dgm:pt modelId="{B700E932-CCA8-4D8D-9EF1-D8A971D31D20}" type="pres">
      <dgm:prSet presAssocID="{C4B3A848-7808-4254-A101-93792788CE6E}" presName="parentText" presStyleLbl="node1" presStyleIdx="0" presStyleCnt="2">
        <dgm:presLayoutVars>
          <dgm:chMax val="0"/>
          <dgm:bulletEnabled val="1"/>
        </dgm:presLayoutVars>
      </dgm:prSet>
      <dgm:spPr/>
    </dgm:pt>
    <dgm:pt modelId="{4C7A038D-A0A3-42B6-B2F5-FC92082CF775}" type="pres">
      <dgm:prSet presAssocID="{9BB69FD2-CDE7-4A93-A6C0-B44D2DA51C49}" presName="spacer" presStyleCnt="0"/>
      <dgm:spPr/>
    </dgm:pt>
    <dgm:pt modelId="{40CC28A9-04E0-4BBD-9EBA-D7EFDF71E712}" type="pres">
      <dgm:prSet presAssocID="{AA28B8AF-5067-44C8-8A65-466DE1E35FA7}" presName="parentText" presStyleLbl="node1" presStyleIdx="1" presStyleCnt="2">
        <dgm:presLayoutVars>
          <dgm:chMax val="0"/>
          <dgm:bulletEnabled val="1"/>
        </dgm:presLayoutVars>
      </dgm:prSet>
      <dgm:spPr/>
    </dgm:pt>
  </dgm:ptLst>
  <dgm:cxnLst>
    <dgm:cxn modelId="{84977608-F61E-4565-A416-BD3769C767A7}" srcId="{4800E59D-56E0-40AC-8448-1BF4A4503658}" destId="{AA28B8AF-5067-44C8-8A65-466DE1E35FA7}" srcOrd="1" destOrd="0" parTransId="{9916045D-610B-48AF-B8EC-9C95DCE147DF}" sibTransId="{03666B35-9047-446B-A0C6-8C83CD6392EF}"/>
    <dgm:cxn modelId="{02F39E0C-7B60-4870-9491-098CB8FCA347}" srcId="{4800E59D-56E0-40AC-8448-1BF4A4503658}" destId="{C4B3A848-7808-4254-A101-93792788CE6E}" srcOrd="0" destOrd="0" parTransId="{AB33A4B8-F44D-4CD1-B83E-39BAF1F6F64C}" sibTransId="{9BB69FD2-CDE7-4A93-A6C0-B44D2DA51C49}"/>
    <dgm:cxn modelId="{FF703310-CB12-4B6F-98C4-19DDCF095A92}" type="presOf" srcId="{AA28B8AF-5067-44C8-8A65-466DE1E35FA7}" destId="{40CC28A9-04E0-4BBD-9EBA-D7EFDF71E712}" srcOrd="0" destOrd="0" presId="urn:microsoft.com/office/officeart/2005/8/layout/vList2"/>
    <dgm:cxn modelId="{81A31B43-28FD-4563-9CC8-192EBC9421DE}" type="presOf" srcId="{4800E59D-56E0-40AC-8448-1BF4A4503658}" destId="{9E116BD8-F564-49C4-9647-22493DD675C1}" srcOrd="0" destOrd="0" presId="urn:microsoft.com/office/officeart/2005/8/layout/vList2"/>
    <dgm:cxn modelId="{54C51E96-E928-46E7-97FB-9E2FC45CC41E}" type="presOf" srcId="{C4B3A848-7808-4254-A101-93792788CE6E}" destId="{B700E932-CCA8-4D8D-9EF1-D8A971D31D20}" srcOrd="0" destOrd="0" presId="urn:microsoft.com/office/officeart/2005/8/layout/vList2"/>
    <dgm:cxn modelId="{37FF9F9B-2FB0-438D-BBC1-59E1055CA672}" type="presParOf" srcId="{9E116BD8-F564-49C4-9647-22493DD675C1}" destId="{B700E932-CCA8-4D8D-9EF1-D8A971D31D20}" srcOrd="0" destOrd="0" presId="urn:microsoft.com/office/officeart/2005/8/layout/vList2"/>
    <dgm:cxn modelId="{E0D8BAB7-89F5-4A6F-8ED6-9407691F5ADB}" type="presParOf" srcId="{9E116BD8-F564-49C4-9647-22493DD675C1}" destId="{4C7A038D-A0A3-42B6-B2F5-FC92082CF775}" srcOrd="1" destOrd="0" presId="urn:microsoft.com/office/officeart/2005/8/layout/vList2"/>
    <dgm:cxn modelId="{AA610D95-4170-490F-A6AA-8918984F6D40}" type="presParOf" srcId="{9E116BD8-F564-49C4-9647-22493DD675C1}" destId="{40CC28A9-04E0-4BBD-9EBA-D7EFDF71E712}"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EFB4AAD7-DB01-45AD-85DA-686398B278E7}" type="doc">
      <dgm:prSet loTypeId="urn:microsoft.com/office/officeart/2018/2/layout/IconVerticalSolidList" loCatId="icon" qsTypeId="urn:microsoft.com/office/officeart/2005/8/quickstyle/simple1" qsCatId="simple" csTypeId="urn:microsoft.com/office/officeart/2005/8/colors/accent2_2" csCatId="accent2" phldr="1"/>
      <dgm:spPr/>
      <dgm:t>
        <a:bodyPr/>
        <a:lstStyle/>
        <a:p>
          <a:endParaRPr lang="en-US"/>
        </a:p>
      </dgm:t>
    </dgm:pt>
    <dgm:pt modelId="{C958EFB2-AEFA-4D4B-87C2-10A608C3F947}">
      <dgm:prSet/>
      <dgm:spPr/>
      <dgm:t>
        <a:bodyPr/>
        <a:lstStyle/>
        <a:p>
          <a:r>
            <a:rPr lang="en-GB"/>
            <a:t>Lack of desire: they will prioritise operational issues</a:t>
          </a:r>
          <a:endParaRPr lang="en-US"/>
        </a:p>
      </dgm:t>
    </dgm:pt>
    <dgm:pt modelId="{0EA56967-13D5-4DAE-AB38-3F756B10C4F1}" type="parTrans" cxnId="{068F7925-3635-405D-9CDD-C758263A6238}">
      <dgm:prSet/>
      <dgm:spPr/>
      <dgm:t>
        <a:bodyPr/>
        <a:lstStyle/>
        <a:p>
          <a:endParaRPr lang="en-US"/>
        </a:p>
      </dgm:t>
    </dgm:pt>
    <dgm:pt modelId="{34D80EC5-24E5-4ACC-B8D7-F566DBA93619}" type="sibTrans" cxnId="{068F7925-3635-405D-9CDD-C758263A6238}">
      <dgm:prSet/>
      <dgm:spPr/>
      <dgm:t>
        <a:bodyPr/>
        <a:lstStyle/>
        <a:p>
          <a:endParaRPr lang="en-US"/>
        </a:p>
      </dgm:t>
    </dgm:pt>
    <dgm:pt modelId="{A7D23BE4-ACF4-4017-BEF3-710D95D0A1D2}">
      <dgm:prSet/>
      <dgm:spPr/>
      <dgm:t>
        <a:bodyPr/>
        <a:lstStyle/>
        <a:p>
          <a:r>
            <a:rPr lang="en-GB"/>
            <a:t>Lack of time: they don't have the capacity to do both</a:t>
          </a:r>
          <a:endParaRPr lang="en-US"/>
        </a:p>
      </dgm:t>
    </dgm:pt>
    <dgm:pt modelId="{AEFEB672-49CF-4A39-85B5-F6C9E2402D91}" type="parTrans" cxnId="{A2FE0630-AF35-4788-BC99-A6BE28B9869A}">
      <dgm:prSet/>
      <dgm:spPr/>
      <dgm:t>
        <a:bodyPr/>
        <a:lstStyle/>
        <a:p>
          <a:endParaRPr lang="en-US"/>
        </a:p>
      </dgm:t>
    </dgm:pt>
    <dgm:pt modelId="{89BCAFB4-CE37-46CF-8747-154F80F44167}" type="sibTrans" cxnId="{A2FE0630-AF35-4788-BC99-A6BE28B9869A}">
      <dgm:prSet/>
      <dgm:spPr/>
      <dgm:t>
        <a:bodyPr/>
        <a:lstStyle/>
        <a:p>
          <a:endParaRPr lang="en-US"/>
        </a:p>
      </dgm:t>
    </dgm:pt>
    <dgm:pt modelId="{06DD82F1-6622-42F9-87DD-F2ACE402D3AC}">
      <dgm:prSet/>
      <dgm:spPr/>
      <dgm:t>
        <a:bodyPr/>
        <a:lstStyle/>
        <a:p>
          <a:r>
            <a:rPr lang="en-GB"/>
            <a:t>Lack of competency: they don't have the skills and knowledge</a:t>
          </a:r>
          <a:endParaRPr lang="en-US"/>
        </a:p>
      </dgm:t>
    </dgm:pt>
    <dgm:pt modelId="{EBE7A176-52C6-4825-8A53-2B4E2857658F}" type="parTrans" cxnId="{5E12E9BD-E60C-4FC5-AA60-0081449146E0}">
      <dgm:prSet/>
      <dgm:spPr/>
      <dgm:t>
        <a:bodyPr/>
        <a:lstStyle/>
        <a:p>
          <a:endParaRPr lang="en-US"/>
        </a:p>
      </dgm:t>
    </dgm:pt>
    <dgm:pt modelId="{3583FF30-22AC-4D25-A735-F1BF4DFE69EC}" type="sibTrans" cxnId="{5E12E9BD-E60C-4FC5-AA60-0081449146E0}">
      <dgm:prSet/>
      <dgm:spPr/>
      <dgm:t>
        <a:bodyPr/>
        <a:lstStyle/>
        <a:p>
          <a:endParaRPr lang="en-US"/>
        </a:p>
      </dgm:t>
    </dgm:pt>
    <dgm:pt modelId="{171A8422-19E6-4452-A78D-B23F941FA696}">
      <dgm:prSet/>
      <dgm:spPr/>
      <dgm:t>
        <a:bodyPr/>
        <a:lstStyle/>
        <a:p>
          <a:r>
            <a:rPr lang="en-GB"/>
            <a:t>Lack of HR services (HR may be reluctant to let go)</a:t>
          </a:r>
          <a:endParaRPr lang="en-US"/>
        </a:p>
      </dgm:t>
    </dgm:pt>
    <dgm:pt modelId="{B411AD25-C3B5-4FA8-AC77-50C06F143700}" type="parTrans" cxnId="{826B1901-C507-4789-8BAB-CB36C3BD1AEF}">
      <dgm:prSet/>
      <dgm:spPr/>
      <dgm:t>
        <a:bodyPr/>
        <a:lstStyle/>
        <a:p>
          <a:endParaRPr lang="en-US"/>
        </a:p>
      </dgm:t>
    </dgm:pt>
    <dgm:pt modelId="{B82D7FEF-C5CE-489E-AFF2-C5881EB373C5}" type="sibTrans" cxnId="{826B1901-C507-4789-8BAB-CB36C3BD1AEF}">
      <dgm:prSet/>
      <dgm:spPr/>
      <dgm:t>
        <a:bodyPr/>
        <a:lstStyle/>
        <a:p>
          <a:endParaRPr lang="en-US"/>
        </a:p>
      </dgm:t>
    </dgm:pt>
    <dgm:pt modelId="{4F46F6AB-58AF-4098-BC2E-43BA4F456507}">
      <dgm:prSet/>
      <dgm:spPr/>
      <dgm:t>
        <a:bodyPr/>
        <a:lstStyle/>
        <a:p>
          <a:r>
            <a:rPr lang="en-GB"/>
            <a:t>Lack of consistency (HR teams worry)</a:t>
          </a:r>
          <a:endParaRPr lang="en-US"/>
        </a:p>
      </dgm:t>
    </dgm:pt>
    <dgm:pt modelId="{BDD170EA-862F-41CF-95AF-1409330D625C}" type="parTrans" cxnId="{0694B9D8-BEA8-4C60-8334-C42F01F80692}">
      <dgm:prSet/>
      <dgm:spPr/>
      <dgm:t>
        <a:bodyPr/>
        <a:lstStyle/>
        <a:p>
          <a:endParaRPr lang="en-US"/>
        </a:p>
      </dgm:t>
    </dgm:pt>
    <dgm:pt modelId="{8A145635-937D-4AA4-8830-DD90E1CAB77B}" type="sibTrans" cxnId="{0694B9D8-BEA8-4C60-8334-C42F01F80692}">
      <dgm:prSet/>
      <dgm:spPr/>
      <dgm:t>
        <a:bodyPr/>
        <a:lstStyle/>
        <a:p>
          <a:endParaRPr lang="en-US"/>
        </a:p>
      </dgm:t>
    </dgm:pt>
    <dgm:pt modelId="{D4B35250-2B14-405E-9601-BC9310CE4352}" type="pres">
      <dgm:prSet presAssocID="{EFB4AAD7-DB01-45AD-85DA-686398B278E7}" presName="root" presStyleCnt="0">
        <dgm:presLayoutVars>
          <dgm:dir/>
          <dgm:resizeHandles val="exact"/>
        </dgm:presLayoutVars>
      </dgm:prSet>
      <dgm:spPr/>
    </dgm:pt>
    <dgm:pt modelId="{67498386-23C8-4B82-A338-0E50C1CE6151}" type="pres">
      <dgm:prSet presAssocID="{C958EFB2-AEFA-4D4B-87C2-10A608C3F947}" presName="compNode" presStyleCnt="0"/>
      <dgm:spPr/>
    </dgm:pt>
    <dgm:pt modelId="{F3087348-3669-419F-B5D1-83197FD7FD0E}" type="pres">
      <dgm:prSet presAssocID="{C958EFB2-AEFA-4D4B-87C2-10A608C3F947}" presName="bgRect" presStyleLbl="bgShp" presStyleIdx="0" presStyleCnt="5"/>
      <dgm:spPr/>
    </dgm:pt>
    <dgm:pt modelId="{4025FE41-2F7E-4A9F-A89F-B8A672A143CF}" type="pres">
      <dgm:prSet presAssocID="{C958EFB2-AEFA-4D4B-87C2-10A608C3F947}"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Warning"/>
        </a:ext>
      </dgm:extLst>
    </dgm:pt>
    <dgm:pt modelId="{4C6E4E37-1492-4EFD-9C43-D21B9D1901D7}" type="pres">
      <dgm:prSet presAssocID="{C958EFB2-AEFA-4D4B-87C2-10A608C3F947}" presName="spaceRect" presStyleCnt="0"/>
      <dgm:spPr/>
    </dgm:pt>
    <dgm:pt modelId="{8975E633-C9D2-4B71-9C17-393F9B6F0338}" type="pres">
      <dgm:prSet presAssocID="{C958EFB2-AEFA-4D4B-87C2-10A608C3F947}" presName="parTx" presStyleLbl="revTx" presStyleIdx="0" presStyleCnt="5">
        <dgm:presLayoutVars>
          <dgm:chMax val="0"/>
          <dgm:chPref val="0"/>
        </dgm:presLayoutVars>
      </dgm:prSet>
      <dgm:spPr/>
    </dgm:pt>
    <dgm:pt modelId="{0D201DBE-C1DC-45E8-A3D2-8350B48E30AA}" type="pres">
      <dgm:prSet presAssocID="{34D80EC5-24E5-4ACC-B8D7-F566DBA93619}" presName="sibTrans" presStyleCnt="0"/>
      <dgm:spPr/>
    </dgm:pt>
    <dgm:pt modelId="{1EB60516-9757-48F9-905A-DDDE8B2D9D3F}" type="pres">
      <dgm:prSet presAssocID="{A7D23BE4-ACF4-4017-BEF3-710D95D0A1D2}" presName="compNode" presStyleCnt="0"/>
      <dgm:spPr/>
    </dgm:pt>
    <dgm:pt modelId="{466D5F8A-FAC1-4E4A-9AE9-DC16579C5F16}" type="pres">
      <dgm:prSet presAssocID="{A7D23BE4-ACF4-4017-BEF3-710D95D0A1D2}" presName="bgRect" presStyleLbl="bgShp" presStyleIdx="1" presStyleCnt="5"/>
      <dgm:spPr/>
    </dgm:pt>
    <dgm:pt modelId="{293E33F2-89AA-455E-9DC4-05D3A9436368}" type="pres">
      <dgm:prSet presAssocID="{A7D23BE4-ACF4-4017-BEF3-710D95D0A1D2}"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ourglass Finished"/>
        </a:ext>
      </dgm:extLst>
    </dgm:pt>
    <dgm:pt modelId="{D4DE950B-17D0-4420-83BD-BBC01024A68A}" type="pres">
      <dgm:prSet presAssocID="{A7D23BE4-ACF4-4017-BEF3-710D95D0A1D2}" presName="spaceRect" presStyleCnt="0"/>
      <dgm:spPr/>
    </dgm:pt>
    <dgm:pt modelId="{FC125427-0479-4EFF-B3EF-039218692317}" type="pres">
      <dgm:prSet presAssocID="{A7D23BE4-ACF4-4017-BEF3-710D95D0A1D2}" presName="parTx" presStyleLbl="revTx" presStyleIdx="1" presStyleCnt="5">
        <dgm:presLayoutVars>
          <dgm:chMax val="0"/>
          <dgm:chPref val="0"/>
        </dgm:presLayoutVars>
      </dgm:prSet>
      <dgm:spPr/>
    </dgm:pt>
    <dgm:pt modelId="{05E38F34-1235-4DDE-835B-B02ED6C76F7B}" type="pres">
      <dgm:prSet presAssocID="{89BCAFB4-CE37-46CF-8747-154F80F44167}" presName="sibTrans" presStyleCnt="0"/>
      <dgm:spPr/>
    </dgm:pt>
    <dgm:pt modelId="{93AFF9A3-CFA6-4141-8730-A1561EC3BA7A}" type="pres">
      <dgm:prSet presAssocID="{06DD82F1-6622-42F9-87DD-F2ACE402D3AC}" presName="compNode" presStyleCnt="0"/>
      <dgm:spPr/>
    </dgm:pt>
    <dgm:pt modelId="{6CA38FF1-60E5-4AFA-9A5D-FA53A6601BB0}" type="pres">
      <dgm:prSet presAssocID="{06DD82F1-6622-42F9-87DD-F2ACE402D3AC}" presName="bgRect" presStyleLbl="bgShp" presStyleIdx="2" presStyleCnt="5"/>
      <dgm:spPr/>
    </dgm:pt>
    <dgm:pt modelId="{B766D45A-E4A5-4EB1-9DE4-241B425630B0}" type="pres">
      <dgm:prSet presAssocID="{06DD82F1-6622-42F9-87DD-F2ACE402D3AC}"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ead with Gears"/>
        </a:ext>
      </dgm:extLst>
    </dgm:pt>
    <dgm:pt modelId="{3D162D25-F547-4400-BB35-E446EC7F221B}" type="pres">
      <dgm:prSet presAssocID="{06DD82F1-6622-42F9-87DD-F2ACE402D3AC}" presName="spaceRect" presStyleCnt="0"/>
      <dgm:spPr/>
    </dgm:pt>
    <dgm:pt modelId="{089AC57B-A880-40A3-80AE-A0870FC4AEB2}" type="pres">
      <dgm:prSet presAssocID="{06DD82F1-6622-42F9-87DD-F2ACE402D3AC}" presName="parTx" presStyleLbl="revTx" presStyleIdx="2" presStyleCnt="5">
        <dgm:presLayoutVars>
          <dgm:chMax val="0"/>
          <dgm:chPref val="0"/>
        </dgm:presLayoutVars>
      </dgm:prSet>
      <dgm:spPr/>
    </dgm:pt>
    <dgm:pt modelId="{505F73D0-7944-49EE-8F0F-A15760ABF381}" type="pres">
      <dgm:prSet presAssocID="{3583FF30-22AC-4D25-A735-F1BF4DFE69EC}" presName="sibTrans" presStyleCnt="0"/>
      <dgm:spPr/>
    </dgm:pt>
    <dgm:pt modelId="{D734BFA2-8757-4A60-9934-9744A2741B08}" type="pres">
      <dgm:prSet presAssocID="{171A8422-19E6-4452-A78D-B23F941FA696}" presName="compNode" presStyleCnt="0"/>
      <dgm:spPr/>
    </dgm:pt>
    <dgm:pt modelId="{6F4C86CF-3E47-4163-A1D4-93E805193BD0}" type="pres">
      <dgm:prSet presAssocID="{171A8422-19E6-4452-A78D-B23F941FA696}" presName="bgRect" presStyleLbl="bgShp" presStyleIdx="3" presStyleCnt="5"/>
      <dgm:spPr/>
    </dgm:pt>
    <dgm:pt modelId="{9D73997F-B7E7-49EF-A6B4-37F08A90E2C0}" type="pres">
      <dgm:prSet presAssocID="{171A8422-19E6-4452-A78D-B23F941FA696}"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Office Worker"/>
        </a:ext>
      </dgm:extLst>
    </dgm:pt>
    <dgm:pt modelId="{46E8DA9A-E25A-458D-A050-5294A75CF204}" type="pres">
      <dgm:prSet presAssocID="{171A8422-19E6-4452-A78D-B23F941FA696}" presName="spaceRect" presStyleCnt="0"/>
      <dgm:spPr/>
    </dgm:pt>
    <dgm:pt modelId="{C5EF6C7F-D41A-4D9E-A413-2C73A1E31FF9}" type="pres">
      <dgm:prSet presAssocID="{171A8422-19E6-4452-A78D-B23F941FA696}" presName="parTx" presStyleLbl="revTx" presStyleIdx="3" presStyleCnt="5">
        <dgm:presLayoutVars>
          <dgm:chMax val="0"/>
          <dgm:chPref val="0"/>
        </dgm:presLayoutVars>
      </dgm:prSet>
      <dgm:spPr/>
    </dgm:pt>
    <dgm:pt modelId="{B071A993-06C3-40D5-8D44-F1C172BADBC2}" type="pres">
      <dgm:prSet presAssocID="{B82D7FEF-C5CE-489E-AFF2-C5881EB373C5}" presName="sibTrans" presStyleCnt="0"/>
      <dgm:spPr/>
    </dgm:pt>
    <dgm:pt modelId="{D2C09C5F-7999-4A89-9E55-4396E4A4358D}" type="pres">
      <dgm:prSet presAssocID="{4F46F6AB-58AF-4098-BC2E-43BA4F456507}" presName="compNode" presStyleCnt="0"/>
      <dgm:spPr/>
    </dgm:pt>
    <dgm:pt modelId="{EB223B54-9919-4867-BEF9-E6823E1083EC}" type="pres">
      <dgm:prSet presAssocID="{4F46F6AB-58AF-4098-BC2E-43BA4F456507}" presName="bgRect" presStyleLbl="bgShp" presStyleIdx="4" presStyleCnt="5"/>
      <dgm:spPr/>
    </dgm:pt>
    <dgm:pt modelId="{13FA612E-7818-4B05-A790-56FBDF9EC45B}" type="pres">
      <dgm:prSet presAssocID="{4F46F6AB-58AF-4098-BC2E-43BA4F456507}"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Hierarchy"/>
        </a:ext>
      </dgm:extLst>
    </dgm:pt>
    <dgm:pt modelId="{8EB29171-F723-4C53-B9F1-46F14DEA5C80}" type="pres">
      <dgm:prSet presAssocID="{4F46F6AB-58AF-4098-BC2E-43BA4F456507}" presName="spaceRect" presStyleCnt="0"/>
      <dgm:spPr/>
    </dgm:pt>
    <dgm:pt modelId="{7AEA6408-EE66-473B-97E6-3F77C51D1BB8}" type="pres">
      <dgm:prSet presAssocID="{4F46F6AB-58AF-4098-BC2E-43BA4F456507}" presName="parTx" presStyleLbl="revTx" presStyleIdx="4" presStyleCnt="5">
        <dgm:presLayoutVars>
          <dgm:chMax val="0"/>
          <dgm:chPref val="0"/>
        </dgm:presLayoutVars>
      </dgm:prSet>
      <dgm:spPr/>
    </dgm:pt>
  </dgm:ptLst>
  <dgm:cxnLst>
    <dgm:cxn modelId="{826B1901-C507-4789-8BAB-CB36C3BD1AEF}" srcId="{EFB4AAD7-DB01-45AD-85DA-686398B278E7}" destId="{171A8422-19E6-4452-A78D-B23F941FA696}" srcOrd="3" destOrd="0" parTransId="{B411AD25-C3B5-4FA8-AC77-50C06F143700}" sibTransId="{B82D7FEF-C5CE-489E-AFF2-C5881EB373C5}"/>
    <dgm:cxn modelId="{068F7925-3635-405D-9CDD-C758263A6238}" srcId="{EFB4AAD7-DB01-45AD-85DA-686398B278E7}" destId="{C958EFB2-AEFA-4D4B-87C2-10A608C3F947}" srcOrd="0" destOrd="0" parTransId="{0EA56967-13D5-4DAE-AB38-3F756B10C4F1}" sibTransId="{34D80EC5-24E5-4ACC-B8D7-F566DBA93619}"/>
    <dgm:cxn modelId="{17B0F02A-8BAF-402E-95AB-92AC9BBDCA17}" type="presOf" srcId="{EFB4AAD7-DB01-45AD-85DA-686398B278E7}" destId="{D4B35250-2B14-405E-9601-BC9310CE4352}" srcOrd="0" destOrd="0" presId="urn:microsoft.com/office/officeart/2018/2/layout/IconVerticalSolidList"/>
    <dgm:cxn modelId="{A2FE0630-AF35-4788-BC99-A6BE28B9869A}" srcId="{EFB4AAD7-DB01-45AD-85DA-686398B278E7}" destId="{A7D23BE4-ACF4-4017-BEF3-710D95D0A1D2}" srcOrd="1" destOrd="0" parTransId="{AEFEB672-49CF-4A39-85B5-F6C9E2402D91}" sibTransId="{89BCAFB4-CE37-46CF-8747-154F80F44167}"/>
    <dgm:cxn modelId="{13C3515B-7436-42D6-8E71-657CA7241AC9}" type="presOf" srcId="{A7D23BE4-ACF4-4017-BEF3-710D95D0A1D2}" destId="{FC125427-0479-4EFF-B3EF-039218692317}" srcOrd="0" destOrd="0" presId="urn:microsoft.com/office/officeart/2018/2/layout/IconVerticalSolidList"/>
    <dgm:cxn modelId="{6EBC1881-4C91-40FB-8E31-6D10D9D3AA24}" type="presOf" srcId="{06DD82F1-6622-42F9-87DD-F2ACE402D3AC}" destId="{089AC57B-A880-40A3-80AE-A0870FC4AEB2}" srcOrd="0" destOrd="0" presId="urn:microsoft.com/office/officeart/2018/2/layout/IconVerticalSolidList"/>
    <dgm:cxn modelId="{A62DB6B7-0DF5-4D73-BEC1-15FDBAEA368E}" type="presOf" srcId="{171A8422-19E6-4452-A78D-B23F941FA696}" destId="{C5EF6C7F-D41A-4D9E-A413-2C73A1E31FF9}" srcOrd="0" destOrd="0" presId="urn:microsoft.com/office/officeart/2018/2/layout/IconVerticalSolidList"/>
    <dgm:cxn modelId="{7685E4B7-9176-4EB0-83E8-CA44D590F6D4}" type="presOf" srcId="{C958EFB2-AEFA-4D4B-87C2-10A608C3F947}" destId="{8975E633-C9D2-4B71-9C17-393F9B6F0338}" srcOrd="0" destOrd="0" presId="urn:microsoft.com/office/officeart/2018/2/layout/IconVerticalSolidList"/>
    <dgm:cxn modelId="{5E12E9BD-E60C-4FC5-AA60-0081449146E0}" srcId="{EFB4AAD7-DB01-45AD-85DA-686398B278E7}" destId="{06DD82F1-6622-42F9-87DD-F2ACE402D3AC}" srcOrd="2" destOrd="0" parTransId="{EBE7A176-52C6-4825-8A53-2B4E2857658F}" sibTransId="{3583FF30-22AC-4D25-A735-F1BF4DFE69EC}"/>
    <dgm:cxn modelId="{0694B9D8-BEA8-4C60-8334-C42F01F80692}" srcId="{EFB4AAD7-DB01-45AD-85DA-686398B278E7}" destId="{4F46F6AB-58AF-4098-BC2E-43BA4F456507}" srcOrd="4" destOrd="0" parTransId="{BDD170EA-862F-41CF-95AF-1409330D625C}" sibTransId="{8A145635-937D-4AA4-8830-DD90E1CAB77B}"/>
    <dgm:cxn modelId="{1C9586DB-E8F2-4ACE-B85E-04EC313E0894}" type="presOf" srcId="{4F46F6AB-58AF-4098-BC2E-43BA4F456507}" destId="{7AEA6408-EE66-473B-97E6-3F77C51D1BB8}" srcOrd="0" destOrd="0" presId="urn:microsoft.com/office/officeart/2018/2/layout/IconVerticalSolidList"/>
    <dgm:cxn modelId="{728F3DB2-7675-4BB2-9A32-358503A27BCD}" type="presParOf" srcId="{D4B35250-2B14-405E-9601-BC9310CE4352}" destId="{67498386-23C8-4B82-A338-0E50C1CE6151}" srcOrd="0" destOrd="0" presId="urn:microsoft.com/office/officeart/2018/2/layout/IconVerticalSolidList"/>
    <dgm:cxn modelId="{1B6CBBA7-C026-47B5-910D-34FF006A21CF}" type="presParOf" srcId="{67498386-23C8-4B82-A338-0E50C1CE6151}" destId="{F3087348-3669-419F-B5D1-83197FD7FD0E}" srcOrd="0" destOrd="0" presId="urn:microsoft.com/office/officeart/2018/2/layout/IconVerticalSolidList"/>
    <dgm:cxn modelId="{69DA24B1-C780-408A-8ED2-6D43B8E0F2ED}" type="presParOf" srcId="{67498386-23C8-4B82-A338-0E50C1CE6151}" destId="{4025FE41-2F7E-4A9F-A89F-B8A672A143CF}" srcOrd="1" destOrd="0" presId="urn:microsoft.com/office/officeart/2018/2/layout/IconVerticalSolidList"/>
    <dgm:cxn modelId="{A4C9A4F8-0063-4C15-90E8-DE311F68DF35}" type="presParOf" srcId="{67498386-23C8-4B82-A338-0E50C1CE6151}" destId="{4C6E4E37-1492-4EFD-9C43-D21B9D1901D7}" srcOrd="2" destOrd="0" presId="urn:microsoft.com/office/officeart/2018/2/layout/IconVerticalSolidList"/>
    <dgm:cxn modelId="{EBA39027-EBA2-40A5-8A82-4E51A7F779C0}" type="presParOf" srcId="{67498386-23C8-4B82-A338-0E50C1CE6151}" destId="{8975E633-C9D2-4B71-9C17-393F9B6F0338}" srcOrd="3" destOrd="0" presId="urn:microsoft.com/office/officeart/2018/2/layout/IconVerticalSolidList"/>
    <dgm:cxn modelId="{9723CA05-D990-46C6-A9E3-E394486DEB32}" type="presParOf" srcId="{D4B35250-2B14-405E-9601-BC9310CE4352}" destId="{0D201DBE-C1DC-45E8-A3D2-8350B48E30AA}" srcOrd="1" destOrd="0" presId="urn:microsoft.com/office/officeart/2018/2/layout/IconVerticalSolidList"/>
    <dgm:cxn modelId="{26746A77-AE9C-48A0-805B-24FDA2D76967}" type="presParOf" srcId="{D4B35250-2B14-405E-9601-BC9310CE4352}" destId="{1EB60516-9757-48F9-905A-DDDE8B2D9D3F}" srcOrd="2" destOrd="0" presId="urn:microsoft.com/office/officeart/2018/2/layout/IconVerticalSolidList"/>
    <dgm:cxn modelId="{59D87156-C114-4552-A3C1-6AAB2D577476}" type="presParOf" srcId="{1EB60516-9757-48F9-905A-DDDE8B2D9D3F}" destId="{466D5F8A-FAC1-4E4A-9AE9-DC16579C5F16}" srcOrd="0" destOrd="0" presId="urn:microsoft.com/office/officeart/2018/2/layout/IconVerticalSolidList"/>
    <dgm:cxn modelId="{E9D693EF-D399-4F73-A63E-877C3D31B7A4}" type="presParOf" srcId="{1EB60516-9757-48F9-905A-DDDE8B2D9D3F}" destId="{293E33F2-89AA-455E-9DC4-05D3A9436368}" srcOrd="1" destOrd="0" presId="urn:microsoft.com/office/officeart/2018/2/layout/IconVerticalSolidList"/>
    <dgm:cxn modelId="{7D2027B2-BEFF-4122-B8AA-7BE488FD5BF9}" type="presParOf" srcId="{1EB60516-9757-48F9-905A-DDDE8B2D9D3F}" destId="{D4DE950B-17D0-4420-83BD-BBC01024A68A}" srcOrd="2" destOrd="0" presId="urn:microsoft.com/office/officeart/2018/2/layout/IconVerticalSolidList"/>
    <dgm:cxn modelId="{CF82AF0C-2F19-4FDF-9DBD-A41868864B53}" type="presParOf" srcId="{1EB60516-9757-48F9-905A-DDDE8B2D9D3F}" destId="{FC125427-0479-4EFF-B3EF-039218692317}" srcOrd="3" destOrd="0" presId="urn:microsoft.com/office/officeart/2018/2/layout/IconVerticalSolidList"/>
    <dgm:cxn modelId="{4AE9DD84-ACE7-4B86-8986-DE02A70A25FB}" type="presParOf" srcId="{D4B35250-2B14-405E-9601-BC9310CE4352}" destId="{05E38F34-1235-4DDE-835B-B02ED6C76F7B}" srcOrd="3" destOrd="0" presId="urn:microsoft.com/office/officeart/2018/2/layout/IconVerticalSolidList"/>
    <dgm:cxn modelId="{1381FED6-42DD-4C75-8A39-56FE4CA2D860}" type="presParOf" srcId="{D4B35250-2B14-405E-9601-BC9310CE4352}" destId="{93AFF9A3-CFA6-4141-8730-A1561EC3BA7A}" srcOrd="4" destOrd="0" presId="urn:microsoft.com/office/officeart/2018/2/layout/IconVerticalSolidList"/>
    <dgm:cxn modelId="{D7434C82-3D55-4BFF-9411-D24CB0C58EA6}" type="presParOf" srcId="{93AFF9A3-CFA6-4141-8730-A1561EC3BA7A}" destId="{6CA38FF1-60E5-4AFA-9A5D-FA53A6601BB0}" srcOrd="0" destOrd="0" presId="urn:microsoft.com/office/officeart/2018/2/layout/IconVerticalSolidList"/>
    <dgm:cxn modelId="{00F90442-CC92-4172-9F93-FC5A31846421}" type="presParOf" srcId="{93AFF9A3-CFA6-4141-8730-A1561EC3BA7A}" destId="{B766D45A-E4A5-4EB1-9DE4-241B425630B0}" srcOrd="1" destOrd="0" presId="urn:microsoft.com/office/officeart/2018/2/layout/IconVerticalSolidList"/>
    <dgm:cxn modelId="{DCFF4511-6105-4DE3-A46C-A16712151828}" type="presParOf" srcId="{93AFF9A3-CFA6-4141-8730-A1561EC3BA7A}" destId="{3D162D25-F547-4400-BB35-E446EC7F221B}" srcOrd="2" destOrd="0" presId="urn:microsoft.com/office/officeart/2018/2/layout/IconVerticalSolidList"/>
    <dgm:cxn modelId="{CE7B3E96-A2C4-49F7-B3DA-288432A362AA}" type="presParOf" srcId="{93AFF9A3-CFA6-4141-8730-A1561EC3BA7A}" destId="{089AC57B-A880-40A3-80AE-A0870FC4AEB2}" srcOrd="3" destOrd="0" presId="urn:microsoft.com/office/officeart/2018/2/layout/IconVerticalSolidList"/>
    <dgm:cxn modelId="{4B685A4A-15D2-4462-A08C-B4276F52F8DD}" type="presParOf" srcId="{D4B35250-2B14-405E-9601-BC9310CE4352}" destId="{505F73D0-7944-49EE-8F0F-A15760ABF381}" srcOrd="5" destOrd="0" presId="urn:microsoft.com/office/officeart/2018/2/layout/IconVerticalSolidList"/>
    <dgm:cxn modelId="{8DD340C7-51DD-4C0D-BAF6-FC6A546EEE4A}" type="presParOf" srcId="{D4B35250-2B14-405E-9601-BC9310CE4352}" destId="{D734BFA2-8757-4A60-9934-9744A2741B08}" srcOrd="6" destOrd="0" presId="urn:microsoft.com/office/officeart/2018/2/layout/IconVerticalSolidList"/>
    <dgm:cxn modelId="{D10D33C3-3FA1-487C-ADDB-A8DEF1AA7B89}" type="presParOf" srcId="{D734BFA2-8757-4A60-9934-9744A2741B08}" destId="{6F4C86CF-3E47-4163-A1D4-93E805193BD0}" srcOrd="0" destOrd="0" presId="urn:microsoft.com/office/officeart/2018/2/layout/IconVerticalSolidList"/>
    <dgm:cxn modelId="{1D59D26D-2C71-4100-B94B-F993CD065E1A}" type="presParOf" srcId="{D734BFA2-8757-4A60-9934-9744A2741B08}" destId="{9D73997F-B7E7-49EF-A6B4-37F08A90E2C0}" srcOrd="1" destOrd="0" presId="urn:microsoft.com/office/officeart/2018/2/layout/IconVerticalSolidList"/>
    <dgm:cxn modelId="{ABFE1DE6-8961-4FE3-938F-44B565CAE528}" type="presParOf" srcId="{D734BFA2-8757-4A60-9934-9744A2741B08}" destId="{46E8DA9A-E25A-458D-A050-5294A75CF204}" srcOrd="2" destOrd="0" presId="urn:microsoft.com/office/officeart/2018/2/layout/IconVerticalSolidList"/>
    <dgm:cxn modelId="{C8EAD94D-45C8-4024-96B4-283D341B8A4E}" type="presParOf" srcId="{D734BFA2-8757-4A60-9934-9744A2741B08}" destId="{C5EF6C7F-D41A-4D9E-A413-2C73A1E31FF9}" srcOrd="3" destOrd="0" presId="urn:microsoft.com/office/officeart/2018/2/layout/IconVerticalSolidList"/>
    <dgm:cxn modelId="{F636316D-FBB7-4DA5-A520-CE671F271C3C}" type="presParOf" srcId="{D4B35250-2B14-405E-9601-BC9310CE4352}" destId="{B071A993-06C3-40D5-8D44-F1C172BADBC2}" srcOrd="7" destOrd="0" presId="urn:microsoft.com/office/officeart/2018/2/layout/IconVerticalSolidList"/>
    <dgm:cxn modelId="{0B712E03-46D5-4812-A659-3B679C2EA7E1}" type="presParOf" srcId="{D4B35250-2B14-405E-9601-BC9310CE4352}" destId="{D2C09C5F-7999-4A89-9E55-4396E4A4358D}" srcOrd="8" destOrd="0" presId="urn:microsoft.com/office/officeart/2018/2/layout/IconVerticalSolidList"/>
    <dgm:cxn modelId="{FCE7AC83-27DC-4E2A-B507-3779BA3D490E}" type="presParOf" srcId="{D2C09C5F-7999-4A89-9E55-4396E4A4358D}" destId="{EB223B54-9919-4867-BEF9-E6823E1083EC}" srcOrd="0" destOrd="0" presId="urn:microsoft.com/office/officeart/2018/2/layout/IconVerticalSolidList"/>
    <dgm:cxn modelId="{C8CEDB4F-CD64-4D49-BE55-B162B2F4A91D}" type="presParOf" srcId="{D2C09C5F-7999-4A89-9E55-4396E4A4358D}" destId="{13FA612E-7818-4B05-A790-56FBDF9EC45B}" srcOrd="1" destOrd="0" presId="urn:microsoft.com/office/officeart/2018/2/layout/IconVerticalSolidList"/>
    <dgm:cxn modelId="{EB1F48F6-3D80-4BFB-880B-9B6F24DD0139}" type="presParOf" srcId="{D2C09C5F-7999-4A89-9E55-4396E4A4358D}" destId="{8EB29171-F723-4C53-B9F1-46F14DEA5C80}" srcOrd="2" destOrd="0" presId="urn:microsoft.com/office/officeart/2018/2/layout/IconVerticalSolidList"/>
    <dgm:cxn modelId="{DE2B812A-C44E-41F0-8B8D-81D13202E3C1}" type="presParOf" srcId="{D2C09C5F-7999-4A89-9E55-4396E4A4358D}" destId="{7AEA6408-EE66-473B-97E6-3F77C51D1BB8}"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A7C86841-BF9A-43C4-B75A-84F3991B576B}" type="doc">
      <dgm:prSet loTypeId="urn:microsoft.com/office/officeart/2018/2/layout/IconVerticalSolidList" loCatId="icon" qsTypeId="urn:microsoft.com/office/officeart/2005/8/quickstyle/simple1" qsCatId="simple" csTypeId="urn:microsoft.com/office/officeart/2005/8/colors/accent2_2" csCatId="accent2" phldr="1"/>
      <dgm:spPr/>
      <dgm:t>
        <a:bodyPr/>
        <a:lstStyle/>
        <a:p>
          <a:endParaRPr lang="en-US"/>
        </a:p>
      </dgm:t>
    </dgm:pt>
    <dgm:pt modelId="{54315FC5-7C36-453A-93D0-DE2CC16BEFF6}">
      <dgm:prSet/>
      <dgm:spPr/>
      <dgm:t>
        <a:bodyPr/>
        <a:lstStyle/>
        <a:p>
          <a:r>
            <a:rPr lang="en-GB"/>
            <a:t>Provide managers with time to carry out people management activities</a:t>
          </a:r>
          <a:endParaRPr lang="en-US"/>
        </a:p>
      </dgm:t>
    </dgm:pt>
    <dgm:pt modelId="{DA33AA41-92E1-4923-94FA-FFC01AA7AEF7}" type="parTrans" cxnId="{A9FB3B77-F3FD-43F9-8A34-5434FB87DDDB}">
      <dgm:prSet/>
      <dgm:spPr/>
      <dgm:t>
        <a:bodyPr/>
        <a:lstStyle/>
        <a:p>
          <a:endParaRPr lang="en-US"/>
        </a:p>
      </dgm:t>
    </dgm:pt>
    <dgm:pt modelId="{83F0C16D-7649-40EE-8702-80281E6E30C9}" type="sibTrans" cxnId="{A9FB3B77-F3FD-43F9-8A34-5434FB87DDDB}">
      <dgm:prSet/>
      <dgm:spPr/>
      <dgm:t>
        <a:bodyPr/>
        <a:lstStyle/>
        <a:p>
          <a:endParaRPr lang="en-US"/>
        </a:p>
      </dgm:t>
    </dgm:pt>
    <dgm:pt modelId="{0C854C9F-B3AA-4062-B623-C3CD2CD4B0A5}">
      <dgm:prSet/>
      <dgm:spPr/>
      <dgm:t>
        <a:bodyPr/>
        <a:lstStyle/>
        <a:p>
          <a:r>
            <a:rPr lang="en-GB"/>
            <a:t>Select them carefully, paying attention to behavioural competencies</a:t>
          </a:r>
          <a:endParaRPr lang="en-US"/>
        </a:p>
      </dgm:t>
    </dgm:pt>
    <dgm:pt modelId="{D6837038-E759-4DA0-8302-F330CA64B288}" type="parTrans" cxnId="{C123E994-9E83-4C1F-A9FA-B63671A37C3A}">
      <dgm:prSet/>
      <dgm:spPr/>
      <dgm:t>
        <a:bodyPr/>
        <a:lstStyle/>
        <a:p>
          <a:endParaRPr lang="en-US"/>
        </a:p>
      </dgm:t>
    </dgm:pt>
    <dgm:pt modelId="{D61B6BD6-F3AA-4554-92FC-05495634359F}" type="sibTrans" cxnId="{C123E994-9E83-4C1F-A9FA-B63671A37C3A}">
      <dgm:prSet/>
      <dgm:spPr/>
      <dgm:t>
        <a:bodyPr/>
        <a:lstStyle/>
        <a:p>
          <a:endParaRPr lang="en-US"/>
        </a:p>
      </dgm:t>
    </dgm:pt>
    <dgm:pt modelId="{E5E28F85-FB19-4807-AE82-3CD03A0BB69D}">
      <dgm:prSet/>
      <dgm:spPr/>
      <dgm:t>
        <a:bodyPr/>
        <a:lstStyle/>
        <a:p>
          <a:r>
            <a:rPr lang="en-GB"/>
            <a:t>Support them with organisational values concerning people management </a:t>
          </a:r>
          <a:endParaRPr lang="en-US"/>
        </a:p>
      </dgm:t>
    </dgm:pt>
    <dgm:pt modelId="{0563C1C0-F8B9-4DA2-8FE6-8B9DB6BCDC1D}" type="parTrans" cxnId="{59423B41-9CC0-479A-9CCA-E5EDB7013940}">
      <dgm:prSet/>
      <dgm:spPr/>
      <dgm:t>
        <a:bodyPr/>
        <a:lstStyle/>
        <a:p>
          <a:endParaRPr lang="en-US"/>
        </a:p>
      </dgm:t>
    </dgm:pt>
    <dgm:pt modelId="{779E0EFE-59C3-4256-ABB2-C326B9755DF1}" type="sibTrans" cxnId="{59423B41-9CC0-479A-9CCA-E5EDB7013940}">
      <dgm:prSet/>
      <dgm:spPr/>
      <dgm:t>
        <a:bodyPr/>
        <a:lstStyle/>
        <a:p>
          <a:endParaRPr lang="en-US"/>
        </a:p>
      </dgm:t>
    </dgm:pt>
    <dgm:pt modelId="{DE77EDB9-FBDD-453F-ADE4-BA32A9001ABA}">
      <dgm:prSet/>
      <dgm:spPr/>
      <dgm:t>
        <a:bodyPr/>
        <a:lstStyle/>
        <a:p>
          <a:r>
            <a:rPr lang="en-GB"/>
            <a:t>Provide them with skills training</a:t>
          </a:r>
          <a:endParaRPr lang="en-US"/>
        </a:p>
      </dgm:t>
    </dgm:pt>
    <dgm:pt modelId="{7D00BD47-3819-4518-957E-5B5EAE3BE6A1}" type="parTrans" cxnId="{B084B5E5-3AFD-4E65-B2DD-235AD268BD65}">
      <dgm:prSet/>
      <dgm:spPr/>
      <dgm:t>
        <a:bodyPr/>
        <a:lstStyle/>
        <a:p>
          <a:endParaRPr lang="en-US"/>
        </a:p>
      </dgm:t>
    </dgm:pt>
    <dgm:pt modelId="{A1720A69-78DA-4263-925F-C24DFA47767D}" type="sibTrans" cxnId="{B084B5E5-3AFD-4E65-B2DD-235AD268BD65}">
      <dgm:prSet/>
      <dgm:spPr/>
      <dgm:t>
        <a:bodyPr/>
        <a:lstStyle/>
        <a:p>
          <a:endParaRPr lang="en-US"/>
        </a:p>
      </dgm:t>
    </dgm:pt>
    <dgm:pt modelId="{F7F7DAD6-F1F8-46B6-9E43-E7E00CB9508A}" type="pres">
      <dgm:prSet presAssocID="{A7C86841-BF9A-43C4-B75A-84F3991B576B}" presName="root" presStyleCnt="0">
        <dgm:presLayoutVars>
          <dgm:dir/>
          <dgm:resizeHandles val="exact"/>
        </dgm:presLayoutVars>
      </dgm:prSet>
      <dgm:spPr/>
    </dgm:pt>
    <dgm:pt modelId="{AD687C87-6553-4E37-A1D4-A15295EA88B3}" type="pres">
      <dgm:prSet presAssocID="{54315FC5-7C36-453A-93D0-DE2CC16BEFF6}" presName="compNode" presStyleCnt="0"/>
      <dgm:spPr/>
    </dgm:pt>
    <dgm:pt modelId="{12251918-E9F3-41C5-A698-DB8074676B84}" type="pres">
      <dgm:prSet presAssocID="{54315FC5-7C36-453A-93D0-DE2CC16BEFF6}" presName="bgRect" presStyleLbl="bgShp" presStyleIdx="0" presStyleCnt="4"/>
      <dgm:spPr/>
    </dgm:pt>
    <dgm:pt modelId="{C2873E92-272C-4A9A-A9E7-D75D5D97F7D6}" type="pres">
      <dgm:prSet presAssocID="{54315FC5-7C36-453A-93D0-DE2CC16BEFF6}"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topwatch"/>
        </a:ext>
      </dgm:extLst>
    </dgm:pt>
    <dgm:pt modelId="{90AC9005-CA34-4FAE-A759-74A20EDE0ED4}" type="pres">
      <dgm:prSet presAssocID="{54315FC5-7C36-453A-93D0-DE2CC16BEFF6}" presName="spaceRect" presStyleCnt="0"/>
      <dgm:spPr/>
    </dgm:pt>
    <dgm:pt modelId="{2012BAB4-6898-4869-9A80-911291251FF8}" type="pres">
      <dgm:prSet presAssocID="{54315FC5-7C36-453A-93D0-DE2CC16BEFF6}" presName="parTx" presStyleLbl="revTx" presStyleIdx="0" presStyleCnt="4">
        <dgm:presLayoutVars>
          <dgm:chMax val="0"/>
          <dgm:chPref val="0"/>
        </dgm:presLayoutVars>
      </dgm:prSet>
      <dgm:spPr/>
    </dgm:pt>
    <dgm:pt modelId="{30070E4B-ED98-46EF-BF00-F1C234654899}" type="pres">
      <dgm:prSet presAssocID="{83F0C16D-7649-40EE-8702-80281E6E30C9}" presName="sibTrans" presStyleCnt="0"/>
      <dgm:spPr/>
    </dgm:pt>
    <dgm:pt modelId="{D9EA5CB7-98DF-42B9-825E-69F7A063B06B}" type="pres">
      <dgm:prSet presAssocID="{0C854C9F-B3AA-4062-B623-C3CD2CD4B0A5}" presName="compNode" presStyleCnt="0"/>
      <dgm:spPr/>
    </dgm:pt>
    <dgm:pt modelId="{8AC9B807-15AE-429F-BF35-2EA0973A88EA}" type="pres">
      <dgm:prSet presAssocID="{0C854C9F-B3AA-4062-B623-C3CD2CD4B0A5}" presName="bgRect" presStyleLbl="bgShp" presStyleIdx="1" presStyleCnt="4"/>
      <dgm:spPr/>
    </dgm:pt>
    <dgm:pt modelId="{D8ED4D26-03AA-4121-9664-1C33F388BC08}" type="pres">
      <dgm:prSet presAssocID="{0C854C9F-B3AA-4062-B623-C3CD2CD4B0A5}"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ead with Gears"/>
        </a:ext>
      </dgm:extLst>
    </dgm:pt>
    <dgm:pt modelId="{A4DADC16-27FD-493E-A83A-F43BA0F9F837}" type="pres">
      <dgm:prSet presAssocID="{0C854C9F-B3AA-4062-B623-C3CD2CD4B0A5}" presName="spaceRect" presStyleCnt="0"/>
      <dgm:spPr/>
    </dgm:pt>
    <dgm:pt modelId="{C0AF2981-2610-4B50-BF4C-28F0D95D3411}" type="pres">
      <dgm:prSet presAssocID="{0C854C9F-B3AA-4062-B623-C3CD2CD4B0A5}" presName="parTx" presStyleLbl="revTx" presStyleIdx="1" presStyleCnt="4">
        <dgm:presLayoutVars>
          <dgm:chMax val="0"/>
          <dgm:chPref val="0"/>
        </dgm:presLayoutVars>
      </dgm:prSet>
      <dgm:spPr/>
    </dgm:pt>
    <dgm:pt modelId="{DFE678B9-7A43-4787-9B45-1C2C8B4B5F71}" type="pres">
      <dgm:prSet presAssocID="{D61B6BD6-F3AA-4554-92FC-05495634359F}" presName="sibTrans" presStyleCnt="0"/>
      <dgm:spPr/>
    </dgm:pt>
    <dgm:pt modelId="{9B77E368-DD40-4BE8-8115-231B993A2748}" type="pres">
      <dgm:prSet presAssocID="{E5E28F85-FB19-4807-AE82-3CD03A0BB69D}" presName="compNode" presStyleCnt="0"/>
      <dgm:spPr/>
    </dgm:pt>
    <dgm:pt modelId="{92169AA1-54E8-442B-8115-FB41ADD4171B}" type="pres">
      <dgm:prSet presAssocID="{E5E28F85-FB19-4807-AE82-3CD03A0BB69D}" presName="bgRect" presStyleLbl="bgShp" presStyleIdx="2" presStyleCnt="4"/>
      <dgm:spPr/>
    </dgm:pt>
    <dgm:pt modelId="{52CC77A5-A9DC-436E-A659-088D1C60E9B0}" type="pres">
      <dgm:prSet presAssocID="{E5E28F85-FB19-4807-AE82-3CD03A0BB69D}"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Group"/>
        </a:ext>
      </dgm:extLst>
    </dgm:pt>
    <dgm:pt modelId="{AC2FC177-DF49-49B7-87D8-245DEE3C8000}" type="pres">
      <dgm:prSet presAssocID="{E5E28F85-FB19-4807-AE82-3CD03A0BB69D}" presName="spaceRect" presStyleCnt="0"/>
      <dgm:spPr/>
    </dgm:pt>
    <dgm:pt modelId="{9FF71BE9-8F8C-4652-AD7A-0B7933EA2199}" type="pres">
      <dgm:prSet presAssocID="{E5E28F85-FB19-4807-AE82-3CD03A0BB69D}" presName="parTx" presStyleLbl="revTx" presStyleIdx="2" presStyleCnt="4">
        <dgm:presLayoutVars>
          <dgm:chMax val="0"/>
          <dgm:chPref val="0"/>
        </dgm:presLayoutVars>
      </dgm:prSet>
      <dgm:spPr/>
    </dgm:pt>
    <dgm:pt modelId="{6A753CD7-4199-44D0-B5D4-FD6160B638F8}" type="pres">
      <dgm:prSet presAssocID="{779E0EFE-59C3-4256-ABB2-C326B9755DF1}" presName="sibTrans" presStyleCnt="0"/>
      <dgm:spPr/>
    </dgm:pt>
    <dgm:pt modelId="{665E8CEA-02A1-4465-9F08-A415AFE83B1A}" type="pres">
      <dgm:prSet presAssocID="{DE77EDB9-FBDD-453F-ADE4-BA32A9001ABA}" presName="compNode" presStyleCnt="0"/>
      <dgm:spPr/>
    </dgm:pt>
    <dgm:pt modelId="{69F4BCEC-5790-4F5A-846D-9BEA9178D3EB}" type="pres">
      <dgm:prSet presAssocID="{DE77EDB9-FBDD-453F-ADE4-BA32A9001ABA}" presName="bgRect" presStyleLbl="bgShp" presStyleIdx="3" presStyleCnt="4"/>
      <dgm:spPr/>
    </dgm:pt>
    <dgm:pt modelId="{265ADB13-2940-4935-B367-A3383726C870}" type="pres">
      <dgm:prSet presAssocID="{DE77EDB9-FBDD-453F-ADE4-BA32A9001ABA}"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Teacher"/>
        </a:ext>
      </dgm:extLst>
    </dgm:pt>
    <dgm:pt modelId="{CE187E5D-C65D-4FC0-B522-9EA357E64CFE}" type="pres">
      <dgm:prSet presAssocID="{DE77EDB9-FBDD-453F-ADE4-BA32A9001ABA}" presName="spaceRect" presStyleCnt="0"/>
      <dgm:spPr/>
    </dgm:pt>
    <dgm:pt modelId="{DFA8A036-5B65-469F-A3A5-AC7FB71E9969}" type="pres">
      <dgm:prSet presAssocID="{DE77EDB9-FBDD-453F-ADE4-BA32A9001ABA}" presName="parTx" presStyleLbl="revTx" presStyleIdx="3" presStyleCnt="4">
        <dgm:presLayoutVars>
          <dgm:chMax val="0"/>
          <dgm:chPref val="0"/>
        </dgm:presLayoutVars>
      </dgm:prSet>
      <dgm:spPr/>
    </dgm:pt>
  </dgm:ptLst>
  <dgm:cxnLst>
    <dgm:cxn modelId="{07C0EC3A-D268-4496-AA01-AFE009CCE871}" type="presOf" srcId="{54315FC5-7C36-453A-93D0-DE2CC16BEFF6}" destId="{2012BAB4-6898-4869-9A80-911291251FF8}" srcOrd="0" destOrd="0" presId="urn:microsoft.com/office/officeart/2018/2/layout/IconVerticalSolidList"/>
    <dgm:cxn modelId="{59423B41-9CC0-479A-9CCA-E5EDB7013940}" srcId="{A7C86841-BF9A-43C4-B75A-84F3991B576B}" destId="{E5E28F85-FB19-4807-AE82-3CD03A0BB69D}" srcOrd="2" destOrd="0" parTransId="{0563C1C0-F8B9-4DA2-8FE6-8B9DB6BCDC1D}" sibTransId="{779E0EFE-59C3-4256-ABB2-C326B9755DF1}"/>
    <dgm:cxn modelId="{A9FB3B77-F3FD-43F9-8A34-5434FB87DDDB}" srcId="{A7C86841-BF9A-43C4-B75A-84F3991B576B}" destId="{54315FC5-7C36-453A-93D0-DE2CC16BEFF6}" srcOrd="0" destOrd="0" parTransId="{DA33AA41-92E1-4923-94FA-FFC01AA7AEF7}" sibTransId="{83F0C16D-7649-40EE-8702-80281E6E30C9}"/>
    <dgm:cxn modelId="{5061D17A-0D5D-499D-90BF-C18EB9D68175}" type="presOf" srcId="{A7C86841-BF9A-43C4-B75A-84F3991B576B}" destId="{F7F7DAD6-F1F8-46B6-9E43-E7E00CB9508A}" srcOrd="0" destOrd="0" presId="urn:microsoft.com/office/officeart/2018/2/layout/IconVerticalSolidList"/>
    <dgm:cxn modelId="{ACCEAB94-ADA5-4148-A969-87F7D6A928AC}" type="presOf" srcId="{0C854C9F-B3AA-4062-B623-C3CD2CD4B0A5}" destId="{C0AF2981-2610-4B50-BF4C-28F0D95D3411}" srcOrd="0" destOrd="0" presId="urn:microsoft.com/office/officeart/2018/2/layout/IconVerticalSolidList"/>
    <dgm:cxn modelId="{C123E994-9E83-4C1F-A9FA-B63671A37C3A}" srcId="{A7C86841-BF9A-43C4-B75A-84F3991B576B}" destId="{0C854C9F-B3AA-4062-B623-C3CD2CD4B0A5}" srcOrd="1" destOrd="0" parTransId="{D6837038-E759-4DA0-8302-F330CA64B288}" sibTransId="{D61B6BD6-F3AA-4554-92FC-05495634359F}"/>
    <dgm:cxn modelId="{4D02149A-57CD-4B83-B352-8EC97F82ADE2}" type="presOf" srcId="{DE77EDB9-FBDD-453F-ADE4-BA32A9001ABA}" destId="{DFA8A036-5B65-469F-A3A5-AC7FB71E9969}" srcOrd="0" destOrd="0" presId="urn:microsoft.com/office/officeart/2018/2/layout/IconVerticalSolidList"/>
    <dgm:cxn modelId="{B084B5E5-3AFD-4E65-B2DD-235AD268BD65}" srcId="{A7C86841-BF9A-43C4-B75A-84F3991B576B}" destId="{DE77EDB9-FBDD-453F-ADE4-BA32A9001ABA}" srcOrd="3" destOrd="0" parTransId="{7D00BD47-3819-4518-957E-5B5EAE3BE6A1}" sibTransId="{A1720A69-78DA-4263-925F-C24DFA47767D}"/>
    <dgm:cxn modelId="{1E29A5FA-8057-49DD-B312-CBFF1ECF9435}" type="presOf" srcId="{E5E28F85-FB19-4807-AE82-3CD03A0BB69D}" destId="{9FF71BE9-8F8C-4652-AD7A-0B7933EA2199}" srcOrd="0" destOrd="0" presId="urn:microsoft.com/office/officeart/2018/2/layout/IconVerticalSolidList"/>
    <dgm:cxn modelId="{D93BF37F-2B9E-4765-B798-6B91D3A957BA}" type="presParOf" srcId="{F7F7DAD6-F1F8-46B6-9E43-E7E00CB9508A}" destId="{AD687C87-6553-4E37-A1D4-A15295EA88B3}" srcOrd="0" destOrd="0" presId="urn:microsoft.com/office/officeart/2018/2/layout/IconVerticalSolidList"/>
    <dgm:cxn modelId="{7953B4B3-9BC4-41DF-8809-09096871B6DF}" type="presParOf" srcId="{AD687C87-6553-4E37-A1D4-A15295EA88B3}" destId="{12251918-E9F3-41C5-A698-DB8074676B84}" srcOrd="0" destOrd="0" presId="urn:microsoft.com/office/officeart/2018/2/layout/IconVerticalSolidList"/>
    <dgm:cxn modelId="{F8BDDFB6-F074-4B07-9D0D-C86ED43A78CF}" type="presParOf" srcId="{AD687C87-6553-4E37-A1D4-A15295EA88B3}" destId="{C2873E92-272C-4A9A-A9E7-D75D5D97F7D6}" srcOrd="1" destOrd="0" presId="urn:microsoft.com/office/officeart/2018/2/layout/IconVerticalSolidList"/>
    <dgm:cxn modelId="{5EB1A4D2-E234-444D-80B4-63A744C01487}" type="presParOf" srcId="{AD687C87-6553-4E37-A1D4-A15295EA88B3}" destId="{90AC9005-CA34-4FAE-A759-74A20EDE0ED4}" srcOrd="2" destOrd="0" presId="urn:microsoft.com/office/officeart/2018/2/layout/IconVerticalSolidList"/>
    <dgm:cxn modelId="{C856C0F0-4033-4290-BED4-1F540E4F4CA1}" type="presParOf" srcId="{AD687C87-6553-4E37-A1D4-A15295EA88B3}" destId="{2012BAB4-6898-4869-9A80-911291251FF8}" srcOrd="3" destOrd="0" presId="urn:microsoft.com/office/officeart/2018/2/layout/IconVerticalSolidList"/>
    <dgm:cxn modelId="{7BB9835A-3C3C-478A-99E6-6D791C7DC301}" type="presParOf" srcId="{F7F7DAD6-F1F8-46B6-9E43-E7E00CB9508A}" destId="{30070E4B-ED98-46EF-BF00-F1C234654899}" srcOrd="1" destOrd="0" presId="urn:microsoft.com/office/officeart/2018/2/layout/IconVerticalSolidList"/>
    <dgm:cxn modelId="{56C4E2B7-7BA2-4DB5-92E6-FAB48C289F2B}" type="presParOf" srcId="{F7F7DAD6-F1F8-46B6-9E43-E7E00CB9508A}" destId="{D9EA5CB7-98DF-42B9-825E-69F7A063B06B}" srcOrd="2" destOrd="0" presId="urn:microsoft.com/office/officeart/2018/2/layout/IconVerticalSolidList"/>
    <dgm:cxn modelId="{42087378-DDEB-4314-A59C-DA5B55729709}" type="presParOf" srcId="{D9EA5CB7-98DF-42B9-825E-69F7A063B06B}" destId="{8AC9B807-15AE-429F-BF35-2EA0973A88EA}" srcOrd="0" destOrd="0" presId="urn:microsoft.com/office/officeart/2018/2/layout/IconVerticalSolidList"/>
    <dgm:cxn modelId="{3EC4BAFE-56BE-4ECD-ACA4-4C626D3F5D0E}" type="presParOf" srcId="{D9EA5CB7-98DF-42B9-825E-69F7A063B06B}" destId="{D8ED4D26-03AA-4121-9664-1C33F388BC08}" srcOrd="1" destOrd="0" presId="urn:microsoft.com/office/officeart/2018/2/layout/IconVerticalSolidList"/>
    <dgm:cxn modelId="{774BFDFD-6C4C-4351-9471-AC42F4E7FABA}" type="presParOf" srcId="{D9EA5CB7-98DF-42B9-825E-69F7A063B06B}" destId="{A4DADC16-27FD-493E-A83A-F43BA0F9F837}" srcOrd="2" destOrd="0" presId="urn:microsoft.com/office/officeart/2018/2/layout/IconVerticalSolidList"/>
    <dgm:cxn modelId="{C72B48FB-77A0-44B8-B349-3388C259A75C}" type="presParOf" srcId="{D9EA5CB7-98DF-42B9-825E-69F7A063B06B}" destId="{C0AF2981-2610-4B50-BF4C-28F0D95D3411}" srcOrd="3" destOrd="0" presId="urn:microsoft.com/office/officeart/2018/2/layout/IconVerticalSolidList"/>
    <dgm:cxn modelId="{17530050-6EEB-48C7-BA0D-67948EB28DAF}" type="presParOf" srcId="{F7F7DAD6-F1F8-46B6-9E43-E7E00CB9508A}" destId="{DFE678B9-7A43-4787-9B45-1C2C8B4B5F71}" srcOrd="3" destOrd="0" presId="urn:microsoft.com/office/officeart/2018/2/layout/IconVerticalSolidList"/>
    <dgm:cxn modelId="{D20307FB-FB6D-4D6F-918C-B9681037C66D}" type="presParOf" srcId="{F7F7DAD6-F1F8-46B6-9E43-E7E00CB9508A}" destId="{9B77E368-DD40-4BE8-8115-231B993A2748}" srcOrd="4" destOrd="0" presId="urn:microsoft.com/office/officeart/2018/2/layout/IconVerticalSolidList"/>
    <dgm:cxn modelId="{D4596C15-6E80-45A9-A1B7-1B30D574642D}" type="presParOf" srcId="{9B77E368-DD40-4BE8-8115-231B993A2748}" destId="{92169AA1-54E8-442B-8115-FB41ADD4171B}" srcOrd="0" destOrd="0" presId="urn:microsoft.com/office/officeart/2018/2/layout/IconVerticalSolidList"/>
    <dgm:cxn modelId="{0246E6E8-B7D1-406B-828E-11ECEC677A2D}" type="presParOf" srcId="{9B77E368-DD40-4BE8-8115-231B993A2748}" destId="{52CC77A5-A9DC-436E-A659-088D1C60E9B0}" srcOrd="1" destOrd="0" presId="urn:microsoft.com/office/officeart/2018/2/layout/IconVerticalSolidList"/>
    <dgm:cxn modelId="{0034B4C1-0FB2-4250-B4F6-6C28B0543B60}" type="presParOf" srcId="{9B77E368-DD40-4BE8-8115-231B993A2748}" destId="{AC2FC177-DF49-49B7-87D8-245DEE3C8000}" srcOrd="2" destOrd="0" presId="urn:microsoft.com/office/officeart/2018/2/layout/IconVerticalSolidList"/>
    <dgm:cxn modelId="{E1CD9738-3D07-4CB8-9CBF-F4FEEA1A37F5}" type="presParOf" srcId="{9B77E368-DD40-4BE8-8115-231B993A2748}" destId="{9FF71BE9-8F8C-4652-AD7A-0B7933EA2199}" srcOrd="3" destOrd="0" presId="urn:microsoft.com/office/officeart/2018/2/layout/IconVerticalSolidList"/>
    <dgm:cxn modelId="{7F4A8AA1-6C70-4372-8CBB-3D1088A57797}" type="presParOf" srcId="{F7F7DAD6-F1F8-46B6-9E43-E7E00CB9508A}" destId="{6A753CD7-4199-44D0-B5D4-FD6160B638F8}" srcOrd="5" destOrd="0" presId="urn:microsoft.com/office/officeart/2018/2/layout/IconVerticalSolidList"/>
    <dgm:cxn modelId="{A81B9FE4-A35F-4509-B787-7EFB668C0537}" type="presParOf" srcId="{F7F7DAD6-F1F8-46B6-9E43-E7E00CB9508A}" destId="{665E8CEA-02A1-4465-9F08-A415AFE83B1A}" srcOrd="6" destOrd="0" presId="urn:microsoft.com/office/officeart/2018/2/layout/IconVerticalSolidList"/>
    <dgm:cxn modelId="{16E199C5-9FAC-4A5F-BF06-701D8E062B4D}" type="presParOf" srcId="{665E8CEA-02A1-4465-9F08-A415AFE83B1A}" destId="{69F4BCEC-5790-4F5A-846D-9BEA9178D3EB}" srcOrd="0" destOrd="0" presId="urn:microsoft.com/office/officeart/2018/2/layout/IconVerticalSolidList"/>
    <dgm:cxn modelId="{A4BE0240-C408-4C55-9718-2DA391D88F31}" type="presParOf" srcId="{665E8CEA-02A1-4465-9F08-A415AFE83B1A}" destId="{265ADB13-2940-4935-B367-A3383726C870}" srcOrd="1" destOrd="0" presId="urn:microsoft.com/office/officeart/2018/2/layout/IconVerticalSolidList"/>
    <dgm:cxn modelId="{40AFB36D-44EF-47A4-BFFA-06AE000B4CFA}" type="presParOf" srcId="{665E8CEA-02A1-4465-9F08-A415AFE83B1A}" destId="{CE187E5D-C65D-4FC0-B522-9EA357E64CFE}" srcOrd="2" destOrd="0" presId="urn:microsoft.com/office/officeart/2018/2/layout/IconVerticalSolidList"/>
    <dgm:cxn modelId="{BFC2A378-72C5-4925-A517-CD8D5C65B744}" type="presParOf" srcId="{665E8CEA-02A1-4465-9F08-A415AFE83B1A}" destId="{DFA8A036-5B65-469F-A3A5-AC7FB71E9969}"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3F14C187-06B2-4B38-8D3A-CB8A386075A2}"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96D4BED1-6228-42EE-8D63-DF846B712A5E}">
      <dgm:prSet/>
      <dgm:spPr/>
      <dgm:t>
        <a:bodyPr/>
        <a:lstStyle/>
        <a:p>
          <a:r>
            <a:rPr lang="en-GB"/>
            <a:t>Expats experience high levels of uncertainty in the host country</a:t>
          </a:r>
          <a:endParaRPr lang="en-US"/>
        </a:p>
      </dgm:t>
    </dgm:pt>
    <dgm:pt modelId="{B09E9AD1-C9E1-4C9C-A251-5C822FD2C6BA}" type="parTrans" cxnId="{EE984234-91EA-454B-838F-9E5BDD20A700}">
      <dgm:prSet/>
      <dgm:spPr/>
      <dgm:t>
        <a:bodyPr/>
        <a:lstStyle/>
        <a:p>
          <a:endParaRPr lang="en-US"/>
        </a:p>
      </dgm:t>
    </dgm:pt>
    <dgm:pt modelId="{7A98B55D-FB43-4A09-9D07-B88B9351C119}" type="sibTrans" cxnId="{EE984234-91EA-454B-838F-9E5BDD20A700}">
      <dgm:prSet/>
      <dgm:spPr/>
      <dgm:t>
        <a:bodyPr/>
        <a:lstStyle/>
        <a:p>
          <a:endParaRPr lang="en-US"/>
        </a:p>
      </dgm:t>
    </dgm:pt>
    <dgm:pt modelId="{08303B06-6999-4EF9-BB5E-866AFA12FEC3}">
      <dgm:prSet/>
      <dgm:spPr/>
      <dgm:t>
        <a:bodyPr/>
        <a:lstStyle/>
        <a:p>
          <a:r>
            <a:rPr lang="en-GB"/>
            <a:t>Often return early due to difficulties</a:t>
          </a:r>
          <a:endParaRPr lang="en-US"/>
        </a:p>
      </dgm:t>
    </dgm:pt>
    <dgm:pt modelId="{58C7875D-5D6D-48B5-A90C-E8EA91E4B930}" type="parTrans" cxnId="{950486E8-D183-47DC-8F01-872BE5E14149}">
      <dgm:prSet/>
      <dgm:spPr/>
      <dgm:t>
        <a:bodyPr/>
        <a:lstStyle/>
        <a:p>
          <a:endParaRPr lang="en-US"/>
        </a:p>
      </dgm:t>
    </dgm:pt>
    <dgm:pt modelId="{0916A36A-AFA7-4E57-8CAC-E4E0DDE378FB}" type="sibTrans" cxnId="{950486E8-D183-47DC-8F01-872BE5E14149}">
      <dgm:prSet/>
      <dgm:spPr/>
      <dgm:t>
        <a:bodyPr/>
        <a:lstStyle/>
        <a:p>
          <a:endParaRPr lang="en-US"/>
        </a:p>
      </dgm:t>
    </dgm:pt>
    <dgm:pt modelId="{500805EF-CB94-4702-B363-675F16FB96DF}">
      <dgm:prSet/>
      <dgm:spPr/>
      <dgm:t>
        <a:bodyPr/>
        <a:lstStyle/>
        <a:p>
          <a:r>
            <a:rPr lang="en-GB"/>
            <a:t>Where there are large numbers of expats, HQ often have a team or sponsors</a:t>
          </a:r>
          <a:endParaRPr lang="en-US"/>
        </a:p>
      </dgm:t>
    </dgm:pt>
    <dgm:pt modelId="{05FE89B8-2D1C-4B60-9063-B61E019BF316}" type="parTrans" cxnId="{2831054D-F73F-4107-B13B-A5BB2C7CFD91}">
      <dgm:prSet/>
      <dgm:spPr/>
      <dgm:t>
        <a:bodyPr/>
        <a:lstStyle/>
        <a:p>
          <a:endParaRPr lang="en-US"/>
        </a:p>
      </dgm:t>
    </dgm:pt>
    <dgm:pt modelId="{4C49FE3E-B76A-4522-8505-591B5DBDAF2F}" type="sibTrans" cxnId="{2831054D-F73F-4107-B13B-A5BB2C7CFD91}">
      <dgm:prSet/>
      <dgm:spPr/>
      <dgm:t>
        <a:bodyPr/>
        <a:lstStyle/>
        <a:p>
          <a:endParaRPr lang="en-US"/>
        </a:p>
      </dgm:t>
    </dgm:pt>
    <dgm:pt modelId="{AD51BC54-07D7-4E87-9F68-01B75591F1B7}">
      <dgm:prSet/>
      <dgm:spPr/>
      <dgm:t>
        <a:bodyPr/>
        <a:lstStyle/>
        <a:p>
          <a:r>
            <a:rPr lang="en-GB"/>
            <a:t>Expats must also help themselves through seeking support and/or networking</a:t>
          </a:r>
          <a:endParaRPr lang="en-US"/>
        </a:p>
      </dgm:t>
    </dgm:pt>
    <dgm:pt modelId="{843124C7-F3F3-4A1A-8EF9-FEF7EB03AE23}" type="parTrans" cxnId="{3203362A-817F-42A6-87B2-4230B443AE4F}">
      <dgm:prSet/>
      <dgm:spPr/>
      <dgm:t>
        <a:bodyPr/>
        <a:lstStyle/>
        <a:p>
          <a:endParaRPr lang="en-US"/>
        </a:p>
      </dgm:t>
    </dgm:pt>
    <dgm:pt modelId="{19D9FC76-8E84-4EBF-8F97-062F58F0E1EA}" type="sibTrans" cxnId="{3203362A-817F-42A6-87B2-4230B443AE4F}">
      <dgm:prSet/>
      <dgm:spPr/>
      <dgm:t>
        <a:bodyPr/>
        <a:lstStyle/>
        <a:p>
          <a:endParaRPr lang="en-US"/>
        </a:p>
      </dgm:t>
    </dgm:pt>
    <dgm:pt modelId="{58E81630-22EE-4744-9FBF-9785F83F1770}">
      <dgm:prSet/>
      <dgm:spPr/>
      <dgm:t>
        <a:bodyPr/>
        <a:lstStyle/>
        <a:p>
          <a:r>
            <a:rPr lang="en-GB"/>
            <a:t>Career benefits</a:t>
          </a:r>
          <a:endParaRPr lang="en-US"/>
        </a:p>
      </dgm:t>
    </dgm:pt>
    <dgm:pt modelId="{FBD7E201-5EFB-43A2-88FE-EF404D5F34B7}" type="parTrans" cxnId="{3CDFC8AB-BD00-480F-A2FF-70077E38DACF}">
      <dgm:prSet/>
      <dgm:spPr/>
      <dgm:t>
        <a:bodyPr/>
        <a:lstStyle/>
        <a:p>
          <a:endParaRPr lang="en-US"/>
        </a:p>
      </dgm:t>
    </dgm:pt>
    <dgm:pt modelId="{14D8BFD4-ED75-4A25-A87D-A65B9775D043}" type="sibTrans" cxnId="{3CDFC8AB-BD00-480F-A2FF-70077E38DACF}">
      <dgm:prSet/>
      <dgm:spPr/>
      <dgm:t>
        <a:bodyPr/>
        <a:lstStyle/>
        <a:p>
          <a:endParaRPr lang="en-US"/>
        </a:p>
      </dgm:t>
    </dgm:pt>
    <dgm:pt modelId="{4D8A5589-D49A-400E-AB55-79CF34B2E3F2}">
      <dgm:prSet/>
      <dgm:spPr/>
      <dgm:t>
        <a:bodyPr/>
        <a:lstStyle/>
        <a:p>
          <a:r>
            <a:rPr lang="en-GB"/>
            <a:t>Wu &amp; Ang (2011)</a:t>
          </a:r>
          <a:endParaRPr lang="en-US"/>
        </a:p>
      </dgm:t>
    </dgm:pt>
    <dgm:pt modelId="{5398AAFD-45F2-4CF1-9E1E-2CCCB0858836}" type="parTrans" cxnId="{CFC9D52B-3AE0-4A87-8EEA-9DF9B2F31F74}">
      <dgm:prSet/>
      <dgm:spPr/>
      <dgm:t>
        <a:bodyPr/>
        <a:lstStyle/>
        <a:p>
          <a:endParaRPr lang="en-US"/>
        </a:p>
      </dgm:t>
    </dgm:pt>
    <dgm:pt modelId="{AC4EFF52-B6B6-4920-84D4-9574E4544182}" type="sibTrans" cxnId="{CFC9D52B-3AE0-4A87-8EEA-9DF9B2F31F74}">
      <dgm:prSet/>
      <dgm:spPr/>
      <dgm:t>
        <a:bodyPr/>
        <a:lstStyle/>
        <a:p>
          <a:endParaRPr lang="en-US"/>
        </a:p>
      </dgm:t>
    </dgm:pt>
    <dgm:pt modelId="{FEEDF2E1-35D7-487B-8D0A-597B2D57637E}">
      <dgm:prSet/>
      <dgm:spPr/>
      <dgm:t>
        <a:bodyPr/>
        <a:lstStyle/>
        <a:p>
          <a:r>
            <a:rPr lang="en-GB"/>
            <a:t>Pre-departure preparation</a:t>
          </a:r>
          <a:endParaRPr lang="en-US"/>
        </a:p>
      </dgm:t>
    </dgm:pt>
    <dgm:pt modelId="{D8E97320-92B2-4267-B41D-3DDC742639EC}" type="parTrans" cxnId="{8F1DD18F-9260-41B0-942C-5B680594B0F0}">
      <dgm:prSet/>
      <dgm:spPr/>
      <dgm:t>
        <a:bodyPr/>
        <a:lstStyle/>
        <a:p>
          <a:endParaRPr lang="en-US"/>
        </a:p>
      </dgm:t>
    </dgm:pt>
    <dgm:pt modelId="{71B0E1FD-B63F-4FEA-B27A-22300C1B5827}" type="sibTrans" cxnId="{8F1DD18F-9260-41B0-942C-5B680594B0F0}">
      <dgm:prSet/>
      <dgm:spPr/>
      <dgm:t>
        <a:bodyPr/>
        <a:lstStyle/>
        <a:p>
          <a:endParaRPr lang="en-US"/>
        </a:p>
      </dgm:t>
    </dgm:pt>
    <dgm:pt modelId="{5B147906-98D8-4976-817A-04B9C2B33865}">
      <dgm:prSet/>
      <dgm:spPr/>
      <dgm:t>
        <a:bodyPr/>
        <a:lstStyle/>
        <a:p>
          <a:r>
            <a:rPr lang="en-GB"/>
            <a:t>Financial assistance </a:t>
          </a:r>
          <a:endParaRPr lang="en-US"/>
        </a:p>
      </dgm:t>
    </dgm:pt>
    <dgm:pt modelId="{EE547962-438E-4571-951D-C007C44255A4}" type="parTrans" cxnId="{961F2D27-314A-4638-B9C3-D25C3C1E382A}">
      <dgm:prSet/>
      <dgm:spPr/>
      <dgm:t>
        <a:bodyPr/>
        <a:lstStyle/>
        <a:p>
          <a:endParaRPr lang="en-US"/>
        </a:p>
      </dgm:t>
    </dgm:pt>
    <dgm:pt modelId="{B0ED1F58-EA21-4E93-92C9-158AB4D6AD6F}" type="sibTrans" cxnId="{961F2D27-314A-4638-B9C3-D25C3C1E382A}">
      <dgm:prSet/>
      <dgm:spPr/>
      <dgm:t>
        <a:bodyPr/>
        <a:lstStyle/>
        <a:p>
          <a:endParaRPr lang="en-US"/>
        </a:p>
      </dgm:t>
    </dgm:pt>
    <dgm:pt modelId="{0E17AD5E-BD4B-4482-933E-0D03CF60ED19}">
      <dgm:prSet/>
      <dgm:spPr/>
      <dgm:t>
        <a:bodyPr/>
        <a:lstStyle/>
        <a:p>
          <a:r>
            <a:rPr lang="en-GB"/>
            <a:t>Career benefits made clear (career management)</a:t>
          </a:r>
          <a:endParaRPr lang="en-US"/>
        </a:p>
      </dgm:t>
    </dgm:pt>
    <dgm:pt modelId="{66EA680F-300A-4559-B956-13E33FFCC070}" type="parTrans" cxnId="{024B5CF9-12AE-4FD1-B0B6-F91F47209310}">
      <dgm:prSet/>
      <dgm:spPr/>
      <dgm:t>
        <a:bodyPr/>
        <a:lstStyle/>
        <a:p>
          <a:endParaRPr lang="en-US"/>
        </a:p>
      </dgm:t>
    </dgm:pt>
    <dgm:pt modelId="{962FAC03-1B0C-4970-BEB5-858799D63D29}" type="sibTrans" cxnId="{024B5CF9-12AE-4FD1-B0B6-F91F47209310}">
      <dgm:prSet/>
      <dgm:spPr/>
      <dgm:t>
        <a:bodyPr/>
        <a:lstStyle/>
        <a:p>
          <a:endParaRPr lang="en-US"/>
        </a:p>
      </dgm:t>
    </dgm:pt>
    <dgm:pt modelId="{2F31BD81-F2F7-46B7-950C-D1CF1A529CE8}" type="pres">
      <dgm:prSet presAssocID="{3F14C187-06B2-4B38-8D3A-CB8A386075A2}" presName="root" presStyleCnt="0">
        <dgm:presLayoutVars>
          <dgm:dir/>
          <dgm:resizeHandles val="exact"/>
        </dgm:presLayoutVars>
      </dgm:prSet>
      <dgm:spPr/>
    </dgm:pt>
    <dgm:pt modelId="{1B60F5FF-2F94-4754-80C5-E2E28BA799B7}" type="pres">
      <dgm:prSet presAssocID="{96D4BED1-6228-42EE-8D63-DF846B712A5E}" presName="compNode" presStyleCnt="0"/>
      <dgm:spPr/>
    </dgm:pt>
    <dgm:pt modelId="{684F6652-E040-4321-AA01-5627A4A4CFE2}" type="pres">
      <dgm:prSet presAssocID="{96D4BED1-6228-42EE-8D63-DF846B712A5E}" presName="bgRect" presStyleLbl="bgShp" presStyleIdx="0" presStyleCnt="6"/>
      <dgm:spPr/>
    </dgm:pt>
    <dgm:pt modelId="{923951BD-8324-4495-9450-9BD1E3D40977}" type="pres">
      <dgm:prSet presAssocID="{96D4BED1-6228-42EE-8D63-DF846B712A5E}"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elp"/>
        </a:ext>
      </dgm:extLst>
    </dgm:pt>
    <dgm:pt modelId="{61E271B2-1D53-43F2-B4AA-50DA19B174C8}" type="pres">
      <dgm:prSet presAssocID="{96D4BED1-6228-42EE-8D63-DF846B712A5E}" presName="spaceRect" presStyleCnt="0"/>
      <dgm:spPr/>
    </dgm:pt>
    <dgm:pt modelId="{D9F38312-6F59-4BB9-9B3E-9B43C06A60EA}" type="pres">
      <dgm:prSet presAssocID="{96D4BED1-6228-42EE-8D63-DF846B712A5E}" presName="parTx" presStyleLbl="revTx" presStyleIdx="0" presStyleCnt="7">
        <dgm:presLayoutVars>
          <dgm:chMax val="0"/>
          <dgm:chPref val="0"/>
        </dgm:presLayoutVars>
      </dgm:prSet>
      <dgm:spPr/>
    </dgm:pt>
    <dgm:pt modelId="{870D486C-F569-438F-B440-4C6A9B58D9BB}" type="pres">
      <dgm:prSet presAssocID="{7A98B55D-FB43-4A09-9D07-B88B9351C119}" presName="sibTrans" presStyleCnt="0"/>
      <dgm:spPr/>
    </dgm:pt>
    <dgm:pt modelId="{7718311C-1CEE-4B66-B6CA-B8C9B07D4610}" type="pres">
      <dgm:prSet presAssocID="{08303B06-6999-4EF9-BB5E-866AFA12FEC3}" presName="compNode" presStyleCnt="0"/>
      <dgm:spPr/>
    </dgm:pt>
    <dgm:pt modelId="{275BE79E-1EE4-4780-A1A0-478A0888C2DD}" type="pres">
      <dgm:prSet presAssocID="{08303B06-6999-4EF9-BB5E-866AFA12FEC3}" presName="bgRect" presStyleLbl="bgShp" presStyleIdx="1" presStyleCnt="6"/>
      <dgm:spPr/>
    </dgm:pt>
    <dgm:pt modelId="{5E3E60F2-F498-402E-98BF-3DC4FCEAFF9F}" type="pres">
      <dgm:prSet presAssocID="{08303B06-6999-4EF9-BB5E-866AFA12FEC3}"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topwatch"/>
        </a:ext>
      </dgm:extLst>
    </dgm:pt>
    <dgm:pt modelId="{8E1C085E-9DDF-4996-AF75-AB5031CF1A48}" type="pres">
      <dgm:prSet presAssocID="{08303B06-6999-4EF9-BB5E-866AFA12FEC3}" presName="spaceRect" presStyleCnt="0"/>
      <dgm:spPr/>
    </dgm:pt>
    <dgm:pt modelId="{2EFC1594-E404-4959-A2F5-97454CDE2C3D}" type="pres">
      <dgm:prSet presAssocID="{08303B06-6999-4EF9-BB5E-866AFA12FEC3}" presName="parTx" presStyleLbl="revTx" presStyleIdx="1" presStyleCnt="7">
        <dgm:presLayoutVars>
          <dgm:chMax val="0"/>
          <dgm:chPref val="0"/>
        </dgm:presLayoutVars>
      </dgm:prSet>
      <dgm:spPr/>
    </dgm:pt>
    <dgm:pt modelId="{8B7B4854-6E1D-4448-B9A0-905AF13363A9}" type="pres">
      <dgm:prSet presAssocID="{0916A36A-AFA7-4E57-8CAC-E4E0DDE378FB}" presName="sibTrans" presStyleCnt="0"/>
      <dgm:spPr/>
    </dgm:pt>
    <dgm:pt modelId="{D702314B-2855-4C96-9175-FE8391CA38D1}" type="pres">
      <dgm:prSet presAssocID="{500805EF-CB94-4702-B363-675F16FB96DF}" presName="compNode" presStyleCnt="0"/>
      <dgm:spPr/>
    </dgm:pt>
    <dgm:pt modelId="{D8BF3A61-492A-46E3-A256-567928272A34}" type="pres">
      <dgm:prSet presAssocID="{500805EF-CB94-4702-B363-675F16FB96DF}" presName="bgRect" presStyleLbl="bgShp" presStyleIdx="2" presStyleCnt="6"/>
      <dgm:spPr/>
    </dgm:pt>
    <dgm:pt modelId="{61302EE7-1C7A-42CB-89B2-A245DA4A1ACA}" type="pres">
      <dgm:prSet presAssocID="{500805EF-CB94-4702-B363-675F16FB96DF}"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Marker"/>
        </a:ext>
      </dgm:extLst>
    </dgm:pt>
    <dgm:pt modelId="{3DE258D8-DF02-4BFA-A1A7-4187A1E68C11}" type="pres">
      <dgm:prSet presAssocID="{500805EF-CB94-4702-B363-675F16FB96DF}" presName="spaceRect" presStyleCnt="0"/>
      <dgm:spPr/>
    </dgm:pt>
    <dgm:pt modelId="{6AA99F20-DAE4-4B97-B527-ACEE1AE47035}" type="pres">
      <dgm:prSet presAssocID="{500805EF-CB94-4702-B363-675F16FB96DF}" presName="parTx" presStyleLbl="revTx" presStyleIdx="2" presStyleCnt="7">
        <dgm:presLayoutVars>
          <dgm:chMax val="0"/>
          <dgm:chPref val="0"/>
        </dgm:presLayoutVars>
      </dgm:prSet>
      <dgm:spPr/>
    </dgm:pt>
    <dgm:pt modelId="{ECAAD0E8-EB5F-4A6A-9A18-97F388A074CB}" type="pres">
      <dgm:prSet presAssocID="{4C49FE3E-B76A-4522-8505-591B5DBDAF2F}" presName="sibTrans" presStyleCnt="0"/>
      <dgm:spPr/>
    </dgm:pt>
    <dgm:pt modelId="{B4866141-E961-4745-B7C4-F2F990239B88}" type="pres">
      <dgm:prSet presAssocID="{AD51BC54-07D7-4E87-9F68-01B75591F1B7}" presName="compNode" presStyleCnt="0"/>
      <dgm:spPr/>
    </dgm:pt>
    <dgm:pt modelId="{DE71D345-7998-416E-AAA0-72B3021B37EE}" type="pres">
      <dgm:prSet presAssocID="{AD51BC54-07D7-4E87-9F68-01B75591F1B7}" presName="bgRect" presStyleLbl="bgShp" presStyleIdx="3" presStyleCnt="6"/>
      <dgm:spPr/>
    </dgm:pt>
    <dgm:pt modelId="{AC86BC6F-5D50-4124-A1BF-1E66B68C62EA}" type="pres">
      <dgm:prSet presAssocID="{AD51BC54-07D7-4E87-9F68-01B75591F1B7}"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Customer Review"/>
        </a:ext>
      </dgm:extLst>
    </dgm:pt>
    <dgm:pt modelId="{3AD78E85-EE4B-48B7-B67B-2CF545444B49}" type="pres">
      <dgm:prSet presAssocID="{AD51BC54-07D7-4E87-9F68-01B75591F1B7}" presName="spaceRect" presStyleCnt="0"/>
      <dgm:spPr/>
    </dgm:pt>
    <dgm:pt modelId="{09CA5B2A-B2C1-4D73-A024-C90C3C648D1F}" type="pres">
      <dgm:prSet presAssocID="{AD51BC54-07D7-4E87-9F68-01B75591F1B7}" presName="parTx" presStyleLbl="revTx" presStyleIdx="3" presStyleCnt="7">
        <dgm:presLayoutVars>
          <dgm:chMax val="0"/>
          <dgm:chPref val="0"/>
        </dgm:presLayoutVars>
      </dgm:prSet>
      <dgm:spPr/>
    </dgm:pt>
    <dgm:pt modelId="{4826A6A2-CCF2-44B5-8DE9-3D1EFDCB9D2B}" type="pres">
      <dgm:prSet presAssocID="{19D9FC76-8E84-4EBF-8F97-062F58F0E1EA}" presName="sibTrans" presStyleCnt="0"/>
      <dgm:spPr/>
    </dgm:pt>
    <dgm:pt modelId="{034C0A4E-79C8-474F-89FB-A575EA9F1D9C}" type="pres">
      <dgm:prSet presAssocID="{58E81630-22EE-4744-9FBF-9785F83F1770}" presName="compNode" presStyleCnt="0"/>
      <dgm:spPr/>
    </dgm:pt>
    <dgm:pt modelId="{80FF07F6-B8D1-4796-A7F8-E89F5CF9C03A}" type="pres">
      <dgm:prSet presAssocID="{58E81630-22EE-4744-9FBF-9785F83F1770}" presName="bgRect" presStyleLbl="bgShp" presStyleIdx="4" presStyleCnt="6"/>
      <dgm:spPr/>
    </dgm:pt>
    <dgm:pt modelId="{E255C6CE-95F6-459B-BEE9-63BBD29B1040}" type="pres">
      <dgm:prSet presAssocID="{58E81630-22EE-4744-9FBF-9785F83F1770}"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Upward trend"/>
        </a:ext>
      </dgm:extLst>
    </dgm:pt>
    <dgm:pt modelId="{2D588C39-93D4-4DD0-A35E-3AC0E52CC962}" type="pres">
      <dgm:prSet presAssocID="{58E81630-22EE-4744-9FBF-9785F83F1770}" presName="spaceRect" presStyleCnt="0"/>
      <dgm:spPr/>
    </dgm:pt>
    <dgm:pt modelId="{6C17A3BA-FBE8-4794-B276-18A1AD9C6697}" type="pres">
      <dgm:prSet presAssocID="{58E81630-22EE-4744-9FBF-9785F83F1770}" presName="parTx" presStyleLbl="revTx" presStyleIdx="4" presStyleCnt="7">
        <dgm:presLayoutVars>
          <dgm:chMax val="0"/>
          <dgm:chPref val="0"/>
        </dgm:presLayoutVars>
      </dgm:prSet>
      <dgm:spPr/>
    </dgm:pt>
    <dgm:pt modelId="{CED4A559-7013-402E-BF05-99F71D731EF7}" type="pres">
      <dgm:prSet presAssocID="{14D8BFD4-ED75-4A25-A87D-A65B9775D043}" presName="sibTrans" presStyleCnt="0"/>
      <dgm:spPr/>
    </dgm:pt>
    <dgm:pt modelId="{F0A8176D-C30A-4ADC-9057-3F51FBA79178}" type="pres">
      <dgm:prSet presAssocID="{4D8A5589-D49A-400E-AB55-79CF34B2E3F2}" presName="compNode" presStyleCnt="0"/>
      <dgm:spPr/>
    </dgm:pt>
    <dgm:pt modelId="{37D023B0-ACA8-48B5-9F2A-78BF563D0CF9}" type="pres">
      <dgm:prSet presAssocID="{4D8A5589-D49A-400E-AB55-79CF34B2E3F2}" presName="bgRect" presStyleLbl="bgShp" presStyleIdx="5" presStyleCnt="6"/>
      <dgm:spPr/>
    </dgm:pt>
    <dgm:pt modelId="{C1001632-34EC-4B17-A8BC-F2B04F0C4A36}" type="pres">
      <dgm:prSet presAssocID="{4D8A5589-D49A-400E-AB55-79CF34B2E3F2}"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Office Worker"/>
        </a:ext>
      </dgm:extLst>
    </dgm:pt>
    <dgm:pt modelId="{4C2651F4-5A0F-4A09-A020-FE99F034EA12}" type="pres">
      <dgm:prSet presAssocID="{4D8A5589-D49A-400E-AB55-79CF34B2E3F2}" presName="spaceRect" presStyleCnt="0"/>
      <dgm:spPr/>
    </dgm:pt>
    <dgm:pt modelId="{4046B829-98F4-4496-A3A8-EC83B96CA6C0}" type="pres">
      <dgm:prSet presAssocID="{4D8A5589-D49A-400E-AB55-79CF34B2E3F2}" presName="parTx" presStyleLbl="revTx" presStyleIdx="5" presStyleCnt="7">
        <dgm:presLayoutVars>
          <dgm:chMax val="0"/>
          <dgm:chPref val="0"/>
        </dgm:presLayoutVars>
      </dgm:prSet>
      <dgm:spPr/>
    </dgm:pt>
    <dgm:pt modelId="{28CA4FA6-B7F6-4472-BAFD-FF43817A3130}" type="pres">
      <dgm:prSet presAssocID="{4D8A5589-D49A-400E-AB55-79CF34B2E3F2}" presName="desTx" presStyleLbl="revTx" presStyleIdx="6" presStyleCnt="7">
        <dgm:presLayoutVars/>
      </dgm:prSet>
      <dgm:spPr/>
    </dgm:pt>
  </dgm:ptLst>
  <dgm:cxnLst>
    <dgm:cxn modelId="{961F2D27-314A-4638-B9C3-D25C3C1E382A}" srcId="{4D8A5589-D49A-400E-AB55-79CF34B2E3F2}" destId="{5B147906-98D8-4976-817A-04B9C2B33865}" srcOrd="1" destOrd="0" parTransId="{EE547962-438E-4571-951D-C007C44255A4}" sibTransId="{B0ED1F58-EA21-4E93-92C9-158AB4D6AD6F}"/>
    <dgm:cxn modelId="{3203362A-817F-42A6-87B2-4230B443AE4F}" srcId="{3F14C187-06B2-4B38-8D3A-CB8A386075A2}" destId="{AD51BC54-07D7-4E87-9F68-01B75591F1B7}" srcOrd="3" destOrd="0" parTransId="{843124C7-F3F3-4A1A-8EF9-FEF7EB03AE23}" sibTransId="{19D9FC76-8E84-4EBF-8F97-062F58F0E1EA}"/>
    <dgm:cxn modelId="{CFC9D52B-3AE0-4A87-8EEA-9DF9B2F31F74}" srcId="{3F14C187-06B2-4B38-8D3A-CB8A386075A2}" destId="{4D8A5589-D49A-400E-AB55-79CF34B2E3F2}" srcOrd="5" destOrd="0" parTransId="{5398AAFD-45F2-4CF1-9E1E-2CCCB0858836}" sibTransId="{AC4EFF52-B6B6-4920-84D4-9574E4544182}"/>
    <dgm:cxn modelId="{EE984234-91EA-454B-838F-9E5BDD20A700}" srcId="{3F14C187-06B2-4B38-8D3A-CB8A386075A2}" destId="{96D4BED1-6228-42EE-8D63-DF846B712A5E}" srcOrd="0" destOrd="0" parTransId="{B09E9AD1-C9E1-4C9C-A251-5C822FD2C6BA}" sibTransId="{7A98B55D-FB43-4A09-9D07-B88B9351C119}"/>
    <dgm:cxn modelId="{A4880537-6153-4942-BA12-28D52D20A920}" type="presOf" srcId="{AD51BC54-07D7-4E87-9F68-01B75591F1B7}" destId="{09CA5B2A-B2C1-4D73-A024-C90C3C648D1F}" srcOrd="0" destOrd="0" presId="urn:microsoft.com/office/officeart/2018/2/layout/IconVerticalSolidList"/>
    <dgm:cxn modelId="{2831054D-F73F-4107-B13B-A5BB2C7CFD91}" srcId="{3F14C187-06B2-4B38-8D3A-CB8A386075A2}" destId="{500805EF-CB94-4702-B363-675F16FB96DF}" srcOrd="2" destOrd="0" parTransId="{05FE89B8-2D1C-4B60-9063-B61E019BF316}" sibTransId="{4C49FE3E-B76A-4522-8505-591B5DBDAF2F}"/>
    <dgm:cxn modelId="{5FFBE15A-D930-4555-B43D-9F02119E6E7C}" type="presOf" srcId="{58E81630-22EE-4744-9FBF-9785F83F1770}" destId="{6C17A3BA-FBE8-4794-B276-18A1AD9C6697}" srcOrd="0" destOrd="0" presId="urn:microsoft.com/office/officeart/2018/2/layout/IconVerticalSolidList"/>
    <dgm:cxn modelId="{F3981F7B-4D28-4BF2-935D-2979BCB09F35}" type="presOf" srcId="{5B147906-98D8-4976-817A-04B9C2B33865}" destId="{28CA4FA6-B7F6-4472-BAFD-FF43817A3130}" srcOrd="0" destOrd="1" presId="urn:microsoft.com/office/officeart/2018/2/layout/IconVerticalSolidList"/>
    <dgm:cxn modelId="{8F1DD18F-9260-41B0-942C-5B680594B0F0}" srcId="{4D8A5589-D49A-400E-AB55-79CF34B2E3F2}" destId="{FEEDF2E1-35D7-487B-8D0A-597B2D57637E}" srcOrd="0" destOrd="0" parTransId="{D8E97320-92B2-4267-B41D-3DDC742639EC}" sibTransId="{71B0E1FD-B63F-4FEA-B27A-22300C1B5827}"/>
    <dgm:cxn modelId="{CD27949F-6FD1-4754-BD33-A904E93ECAEE}" type="presOf" srcId="{FEEDF2E1-35D7-487B-8D0A-597B2D57637E}" destId="{28CA4FA6-B7F6-4472-BAFD-FF43817A3130}" srcOrd="0" destOrd="0" presId="urn:microsoft.com/office/officeart/2018/2/layout/IconVerticalSolidList"/>
    <dgm:cxn modelId="{1077B2A2-CF77-4E6E-B7B0-7DEC9E65FF69}" type="presOf" srcId="{3F14C187-06B2-4B38-8D3A-CB8A386075A2}" destId="{2F31BD81-F2F7-46B7-950C-D1CF1A529CE8}" srcOrd="0" destOrd="0" presId="urn:microsoft.com/office/officeart/2018/2/layout/IconVerticalSolidList"/>
    <dgm:cxn modelId="{3CDFC8AB-BD00-480F-A2FF-70077E38DACF}" srcId="{3F14C187-06B2-4B38-8D3A-CB8A386075A2}" destId="{58E81630-22EE-4744-9FBF-9785F83F1770}" srcOrd="4" destOrd="0" parTransId="{FBD7E201-5EFB-43A2-88FE-EF404D5F34B7}" sibTransId="{14D8BFD4-ED75-4A25-A87D-A65B9775D043}"/>
    <dgm:cxn modelId="{1D2830B4-F1A1-4EB4-A79E-0C02C3408C48}" type="presOf" srcId="{4D8A5589-D49A-400E-AB55-79CF34B2E3F2}" destId="{4046B829-98F4-4496-A3A8-EC83B96CA6C0}" srcOrd="0" destOrd="0" presId="urn:microsoft.com/office/officeart/2018/2/layout/IconVerticalSolidList"/>
    <dgm:cxn modelId="{A1CBD8C2-38ED-4DE4-BAF3-AA66F0058152}" type="presOf" srcId="{500805EF-CB94-4702-B363-675F16FB96DF}" destId="{6AA99F20-DAE4-4B97-B527-ACEE1AE47035}" srcOrd="0" destOrd="0" presId="urn:microsoft.com/office/officeart/2018/2/layout/IconVerticalSolidList"/>
    <dgm:cxn modelId="{1920EFDE-9742-45BB-9A8C-C60CC5E1D953}" type="presOf" srcId="{96D4BED1-6228-42EE-8D63-DF846B712A5E}" destId="{D9F38312-6F59-4BB9-9B3E-9B43C06A60EA}" srcOrd="0" destOrd="0" presId="urn:microsoft.com/office/officeart/2018/2/layout/IconVerticalSolidList"/>
    <dgm:cxn modelId="{950486E8-D183-47DC-8F01-872BE5E14149}" srcId="{3F14C187-06B2-4B38-8D3A-CB8A386075A2}" destId="{08303B06-6999-4EF9-BB5E-866AFA12FEC3}" srcOrd="1" destOrd="0" parTransId="{58C7875D-5D6D-48B5-A90C-E8EA91E4B930}" sibTransId="{0916A36A-AFA7-4E57-8CAC-E4E0DDE378FB}"/>
    <dgm:cxn modelId="{3E6910F9-2950-4E08-B61A-64B8C06C2CFA}" type="presOf" srcId="{0E17AD5E-BD4B-4482-933E-0D03CF60ED19}" destId="{28CA4FA6-B7F6-4472-BAFD-FF43817A3130}" srcOrd="0" destOrd="2" presId="urn:microsoft.com/office/officeart/2018/2/layout/IconVerticalSolidList"/>
    <dgm:cxn modelId="{024B5CF9-12AE-4FD1-B0B6-F91F47209310}" srcId="{4D8A5589-D49A-400E-AB55-79CF34B2E3F2}" destId="{0E17AD5E-BD4B-4482-933E-0D03CF60ED19}" srcOrd="2" destOrd="0" parTransId="{66EA680F-300A-4559-B956-13E33FFCC070}" sibTransId="{962FAC03-1B0C-4970-BEB5-858799D63D29}"/>
    <dgm:cxn modelId="{F43214FB-0577-4967-AB55-640D6D0AF613}" type="presOf" srcId="{08303B06-6999-4EF9-BB5E-866AFA12FEC3}" destId="{2EFC1594-E404-4959-A2F5-97454CDE2C3D}" srcOrd="0" destOrd="0" presId="urn:microsoft.com/office/officeart/2018/2/layout/IconVerticalSolidList"/>
    <dgm:cxn modelId="{F4C9BF7B-9B1C-4084-917D-2BB5E1F39363}" type="presParOf" srcId="{2F31BD81-F2F7-46B7-950C-D1CF1A529CE8}" destId="{1B60F5FF-2F94-4754-80C5-E2E28BA799B7}" srcOrd="0" destOrd="0" presId="urn:microsoft.com/office/officeart/2018/2/layout/IconVerticalSolidList"/>
    <dgm:cxn modelId="{62594DCE-D14E-436B-A830-E6BF0EC1C31D}" type="presParOf" srcId="{1B60F5FF-2F94-4754-80C5-E2E28BA799B7}" destId="{684F6652-E040-4321-AA01-5627A4A4CFE2}" srcOrd="0" destOrd="0" presId="urn:microsoft.com/office/officeart/2018/2/layout/IconVerticalSolidList"/>
    <dgm:cxn modelId="{BADDC79B-C3D3-4C48-876E-E7BB36405ABF}" type="presParOf" srcId="{1B60F5FF-2F94-4754-80C5-E2E28BA799B7}" destId="{923951BD-8324-4495-9450-9BD1E3D40977}" srcOrd="1" destOrd="0" presId="urn:microsoft.com/office/officeart/2018/2/layout/IconVerticalSolidList"/>
    <dgm:cxn modelId="{7AB47975-8896-4285-8BEE-749D0A382148}" type="presParOf" srcId="{1B60F5FF-2F94-4754-80C5-E2E28BA799B7}" destId="{61E271B2-1D53-43F2-B4AA-50DA19B174C8}" srcOrd="2" destOrd="0" presId="urn:microsoft.com/office/officeart/2018/2/layout/IconVerticalSolidList"/>
    <dgm:cxn modelId="{A720602C-4AAA-497F-88D1-1FF7A35B0396}" type="presParOf" srcId="{1B60F5FF-2F94-4754-80C5-E2E28BA799B7}" destId="{D9F38312-6F59-4BB9-9B3E-9B43C06A60EA}" srcOrd="3" destOrd="0" presId="urn:microsoft.com/office/officeart/2018/2/layout/IconVerticalSolidList"/>
    <dgm:cxn modelId="{5C51A816-4B5D-4A67-87BA-59B8D57BD54E}" type="presParOf" srcId="{2F31BD81-F2F7-46B7-950C-D1CF1A529CE8}" destId="{870D486C-F569-438F-B440-4C6A9B58D9BB}" srcOrd="1" destOrd="0" presId="urn:microsoft.com/office/officeart/2018/2/layout/IconVerticalSolidList"/>
    <dgm:cxn modelId="{A7ABBDE9-8952-43B6-A313-3BFEA3FEFB3A}" type="presParOf" srcId="{2F31BD81-F2F7-46B7-950C-D1CF1A529CE8}" destId="{7718311C-1CEE-4B66-B6CA-B8C9B07D4610}" srcOrd="2" destOrd="0" presId="urn:microsoft.com/office/officeart/2018/2/layout/IconVerticalSolidList"/>
    <dgm:cxn modelId="{D83A28C8-E4BD-418E-98A0-EEA749E1002C}" type="presParOf" srcId="{7718311C-1CEE-4B66-B6CA-B8C9B07D4610}" destId="{275BE79E-1EE4-4780-A1A0-478A0888C2DD}" srcOrd="0" destOrd="0" presId="urn:microsoft.com/office/officeart/2018/2/layout/IconVerticalSolidList"/>
    <dgm:cxn modelId="{120ADA1F-F302-4925-9AD5-556ACE80BB10}" type="presParOf" srcId="{7718311C-1CEE-4B66-B6CA-B8C9B07D4610}" destId="{5E3E60F2-F498-402E-98BF-3DC4FCEAFF9F}" srcOrd="1" destOrd="0" presId="urn:microsoft.com/office/officeart/2018/2/layout/IconVerticalSolidList"/>
    <dgm:cxn modelId="{55D907D5-ADEB-4107-8A05-8BD525555032}" type="presParOf" srcId="{7718311C-1CEE-4B66-B6CA-B8C9B07D4610}" destId="{8E1C085E-9DDF-4996-AF75-AB5031CF1A48}" srcOrd="2" destOrd="0" presId="urn:microsoft.com/office/officeart/2018/2/layout/IconVerticalSolidList"/>
    <dgm:cxn modelId="{3BAD6C75-430A-4868-B5F5-5C45B606D4B1}" type="presParOf" srcId="{7718311C-1CEE-4B66-B6CA-B8C9B07D4610}" destId="{2EFC1594-E404-4959-A2F5-97454CDE2C3D}" srcOrd="3" destOrd="0" presId="urn:microsoft.com/office/officeart/2018/2/layout/IconVerticalSolidList"/>
    <dgm:cxn modelId="{C8D14315-A4B9-46E0-AFAF-2F9D6B69008F}" type="presParOf" srcId="{2F31BD81-F2F7-46B7-950C-D1CF1A529CE8}" destId="{8B7B4854-6E1D-4448-B9A0-905AF13363A9}" srcOrd="3" destOrd="0" presId="urn:microsoft.com/office/officeart/2018/2/layout/IconVerticalSolidList"/>
    <dgm:cxn modelId="{5F122907-1033-4552-A28A-3AB58C929738}" type="presParOf" srcId="{2F31BD81-F2F7-46B7-950C-D1CF1A529CE8}" destId="{D702314B-2855-4C96-9175-FE8391CA38D1}" srcOrd="4" destOrd="0" presId="urn:microsoft.com/office/officeart/2018/2/layout/IconVerticalSolidList"/>
    <dgm:cxn modelId="{AE29A508-5443-4087-9689-5361244D6CF2}" type="presParOf" srcId="{D702314B-2855-4C96-9175-FE8391CA38D1}" destId="{D8BF3A61-492A-46E3-A256-567928272A34}" srcOrd="0" destOrd="0" presId="urn:microsoft.com/office/officeart/2018/2/layout/IconVerticalSolidList"/>
    <dgm:cxn modelId="{5C308832-582B-4451-8BD3-71A682AFFD37}" type="presParOf" srcId="{D702314B-2855-4C96-9175-FE8391CA38D1}" destId="{61302EE7-1C7A-42CB-89B2-A245DA4A1ACA}" srcOrd="1" destOrd="0" presId="urn:microsoft.com/office/officeart/2018/2/layout/IconVerticalSolidList"/>
    <dgm:cxn modelId="{56837919-0353-4B53-B5BC-2B11BB107FFC}" type="presParOf" srcId="{D702314B-2855-4C96-9175-FE8391CA38D1}" destId="{3DE258D8-DF02-4BFA-A1A7-4187A1E68C11}" srcOrd="2" destOrd="0" presId="urn:microsoft.com/office/officeart/2018/2/layout/IconVerticalSolidList"/>
    <dgm:cxn modelId="{34A3232D-8128-42C0-AC52-17688DA35DAE}" type="presParOf" srcId="{D702314B-2855-4C96-9175-FE8391CA38D1}" destId="{6AA99F20-DAE4-4B97-B527-ACEE1AE47035}" srcOrd="3" destOrd="0" presId="urn:microsoft.com/office/officeart/2018/2/layout/IconVerticalSolidList"/>
    <dgm:cxn modelId="{E3CE935E-11F0-41B5-B91E-B9010AEFCE61}" type="presParOf" srcId="{2F31BD81-F2F7-46B7-950C-D1CF1A529CE8}" destId="{ECAAD0E8-EB5F-4A6A-9A18-97F388A074CB}" srcOrd="5" destOrd="0" presId="urn:microsoft.com/office/officeart/2018/2/layout/IconVerticalSolidList"/>
    <dgm:cxn modelId="{5C5C6B67-B8F7-43F4-AFED-89F712C16E6A}" type="presParOf" srcId="{2F31BD81-F2F7-46B7-950C-D1CF1A529CE8}" destId="{B4866141-E961-4745-B7C4-F2F990239B88}" srcOrd="6" destOrd="0" presId="urn:microsoft.com/office/officeart/2018/2/layout/IconVerticalSolidList"/>
    <dgm:cxn modelId="{DE082939-DE13-46C2-9F35-176376A2612B}" type="presParOf" srcId="{B4866141-E961-4745-B7C4-F2F990239B88}" destId="{DE71D345-7998-416E-AAA0-72B3021B37EE}" srcOrd="0" destOrd="0" presId="urn:microsoft.com/office/officeart/2018/2/layout/IconVerticalSolidList"/>
    <dgm:cxn modelId="{0507C4DE-ABE0-46EA-BB0A-E2DBCD2A7440}" type="presParOf" srcId="{B4866141-E961-4745-B7C4-F2F990239B88}" destId="{AC86BC6F-5D50-4124-A1BF-1E66B68C62EA}" srcOrd="1" destOrd="0" presId="urn:microsoft.com/office/officeart/2018/2/layout/IconVerticalSolidList"/>
    <dgm:cxn modelId="{6DEFFB82-F636-4D21-8C8F-208F8E81D544}" type="presParOf" srcId="{B4866141-E961-4745-B7C4-F2F990239B88}" destId="{3AD78E85-EE4B-48B7-B67B-2CF545444B49}" srcOrd="2" destOrd="0" presId="urn:microsoft.com/office/officeart/2018/2/layout/IconVerticalSolidList"/>
    <dgm:cxn modelId="{E9C666C0-837D-47A9-A094-4E2C7D1F1E3A}" type="presParOf" srcId="{B4866141-E961-4745-B7C4-F2F990239B88}" destId="{09CA5B2A-B2C1-4D73-A024-C90C3C648D1F}" srcOrd="3" destOrd="0" presId="urn:microsoft.com/office/officeart/2018/2/layout/IconVerticalSolidList"/>
    <dgm:cxn modelId="{F4B72304-2E77-4B73-9F96-7B992485325B}" type="presParOf" srcId="{2F31BD81-F2F7-46B7-950C-D1CF1A529CE8}" destId="{4826A6A2-CCF2-44B5-8DE9-3D1EFDCB9D2B}" srcOrd="7" destOrd="0" presId="urn:microsoft.com/office/officeart/2018/2/layout/IconVerticalSolidList"/>
    <dgm:cxn modelId="{65BA76F0-B8CD-4FC2-A2F3-52B188B74CC2}" type="presParOf" srcId="{2F31BD81-F2F7-46B7-950C-D1CF1A529CE8}" destId="{034C0A4E-79C8-474F-89FB-A575EA9F1D9C}" srcOrd="8" destOrd="0" presId="urn:microsoft.com/office/officeart/2018/2/layout/IconVerticalSolidList"/>
    <dgm:cxn modelId="{36AB3F29-FFD7-424B-A7CF-9844D7897CCE}" type="presParOf" srcId="{034C0A4E-79C8-474F-89FB-A575EA9F1D9C}" destId="{80FF07F6-B8D1-4796-A7F8-E89F5CF9C03A}" srcOrd="0" destOrd="0" presId="urn:microsoft.com/office/officeart/2018/2/layout/IconVerticalSolidList"/>
    <dgm:cxn modelId="{AE6FD959-F93B-41F9-9A77-3608C8BAD4F9}" type="presParOf" srcId="{034C0A4E-79C8-474F-89FB-A575EA9F1D9C}" destId="{E255C6CE-95F6-459B-BEE9-63BBD29B1040}" srcOrd="1" destOrd="0" presId="urn:microsoft.com/office/officeart/2018/2/layout/IconVerticalSolidList"/>
    <dgm:cxn modelId="{8F4DC640-EB7B-4910-85D2-E0947D69FFDE}" type="presParOf" srcId="{034C0A4E-79C8-474F-89FB-A575EA9F1D9C}" destId="{2D588C39-93D4-4DD0-A35E-3AC0E52CC962}" srcOrd="2" destOrd="0" presId="urn:microsoft.com/office/officeart/2018/2/layout/IconVerticalSolidList"/>
    <dgm:cxn modelId="{F4198D0F-DD7E-4083-9B12-18EF0FDE3062}" type="presParOf" srcId="{034C0A4E-79C8-474F-89FB-A575EA9F1D9C}" destId="{6C17A3BA-FBE8-4794-B276-18A1AD9C6697}" srcOrd="3" destOrd="0" presId="urn:microsoft.com/office/officeart/2018/2/layout/IconVerticalSolidList"/>
    <dgm:cxn modelId="{81072472-77A1-4D27-9FB8-6D9B65C59CCB}" type="presParOf" srcId="{2F31BD81-F2F7-46B7-950C-D1CF1A529CE8}" destId="{CED4A559-7013-402E-BF05-99F71D731EF7}" srcOrd="9" destOrd="0" presId="urn:microsoft.com/office/officeart/2018/2/layout/IconVerticalSolidList"/>
    <dgm:cxn modelId="{08C0BE3F-D63C-4A63-BC88-42ECE499E6AD}" type="presParOf" srcId="{2F31BD81-F2F7-46B7-950C-D1CF1A529CE8}" destId="{F0A8176D-C30A-4ADC-9057-3F51FBA79178}" srcOrd="10" destOrd="0" presId="urn:microsoft.com/office/officeart/2018/2/layout/IconVerticalSolidList"/>
    <dgm:cxn modelId="{0DA0D279-46C8-4982-9438-1239E39CF97D}" type="presParOf" srcId="{F0A8176D-C30A-4ADC-9057-3F51FBA79178}" destId="{37D023B0-ACA8-48B5-9F2A-78BF563D0CF9}" srcOrd="0" destOrd="0" presId="urn:microsoft.com/office/officeart/2018/2/layout/IconVerticalSolidList"/>
    <dgm:cxn modelId="{1A15C970-45E3-4012-BFDC-F0E639B77E6A}" type="presParOf" srcId="{F0A8176D-C30A-4ADC-9057-3F51FBA79178}" destId="{C1001632-34EC-4B17-A8BC-F2B04F0C4A36}" srcOrd="1" destOrd="0" presId="urn:microsoft.com/office/officeart/2018/2/layout/IconVerticalSolidList"/>
    <dgm:cxn modelId="{53C1AEE6-214F-4E03-8CE4-80D4F83CD598}" type="presParOf" srcId="{F0A8176D-C30A-4ADC-9057-3F51FBA79178}" destId="{4C2651F4-5A0F-4A09-A020-FE99F034EA12}" srcOrd="2" destOrd="0" presId="urn:microsoft.com/office/officeart/2018/2/layout/IconVerticalSolidList"/>
    <dgm:cxn modelId="{D8589FDF-E0BE-47FB-8F2F-9F8FD37BF103}" type="presParOf" srcId="{F0A8176D-C30A-4ADC-9057-3F51FBA79178}" destId="{4046B829-98F4-4496-A3A8-EC83B96CA6C0}" srcOrd="3" destOrd="0" presId="urn:microsoft.com/office/officeart/2018/2/layout/IconVerticalSolidList"/>
    <dgm:cxn modelId="{935D8BEB-4CB9-4497-8B92-5E691C7BDBCA}" type="presParOf" srcId="{F0A8176D-C30A-4ADC-9057-3F51FBA79178}" destId="{28CA4FA6-B7F6-4472-BAFD-FF43817A3130}" srcOrd="4"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A921F343-8F9A-4783-8BE4-933B6C04548C}"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8BCE7C67-637F-4052-99AB-90A8B3FE1265}">
      <dgm:prSet/>
      <dgm:spPr/>
      <dgm:t>
        <a:bodyPr/>
        <a:lstStyle/>
        <a:p>
          <a:r>
            <a:rPr lang="en-GB"/>
            <a:t>"The problem is that despite globalisation and interconnectedness, most of us are not educated to work with people who are unlike us" </a:t>
          </a:r>
          <a:endParaRPr lang="en-US"/>
        </a:p>
      </dgm:t>
    </dgm:pt>
    <dgm:pt modelId="{AEFBADA4-1441-43FC-931A-12B2732D6593}" type="parTrans" cxnId="{28AC89ED-DE44-4BD8-BD19-FE6572FB838E}">
      <dgm:prSet/>
      <dgm:spPr/>
      <dgm:t>
        <a:bodyPr/>
        <a:lstStyle/>
        <a:p>
          <a:endParaRPr lang="en-US"/>
        </a:p>
      </dgm:t>
    </dgm:pt>
    <dgm:pt modelId="{7F8BDC76-B884-4F51-8DD3-DD1CF7324683}" type="sibTrans" cxnId="{28AC89ED-DE44-4BD8-BD19-FE6572FB838E}">
      <dgm:prSet/>
      <dgm:spPr/>
      <dgm:t>
        <a:bodyPr/>
        <a:lstStyle/>
        <a:p>
          <a:endParaRPr lang="en-US"/>
        </a:p>
      </dgm:t>
    </dgm:pt>
    <dgm:pt modelId="{DA7B0015-000F-4B11-BD82-F7D577301BE5}">
      <dgm:prSet/>
      <dgm:spPr/>
      <dgm:t>
        <a:bodyPr/>
        <a:lstStyle/>
        <a:p>
          <a:r>
            <a:rPr lang="en-GB"/>
            <a:t>The world needs leaders who can see past culture and politics to engage people who are wholly unlike themselves</a:t>
          </a:r>
          <a:endParaRPr lang="en-US"/>
        </a:p>
      </dgm:t>
    </dgm:pt>
    <dgm:pt modelId="{BFCD2E08-86BA-4D7E-B713-10DCF5D98C8F}" type="parTrans" cxnId="{D577ED5D-19AC-47FC-8E89-182590AD6652}">
      <dgm:prSet/>
      <dgm:spPr/>
      <dgm:t>
        <a:bodyPr/>
        <a:lstStyle/>
        <a:p>
          <a:endParaRPr lang="en-US"/>
        </a:p>
      </dgm:t>
    </dgm:pt>
    <dgm:pt modelId="{A5EBF250-4A82-49B7-B970-5236A8BE1333}" type="sibTrans" cxnId="{D577ED5D-19AC-47FC-8E89-182590AD6652}">
      <dgm:prSet/>
      <dgm:spPr/>
      <dgm:t>
        <a:bodyPr/>
        <a:lstStyle/>
        <a:p>
          <a:endParaRPr lang="en-US"/>
        </a:p>
      </dgm:t>
    </dgm:pt>
    <dgm:pt modelId="{8170E9C9-A809-45DD-9709-EC870B81C097}">
      <dgm:prSet/>
      <dgm:spPr/>
      <dgm:t>
        <a:bodyPr/>
        <a:lstStyle/>
        <a:p>
          <a:r>
            <a:rPr lang="en-GB"/>
            <a:t>So what is it?</a:t>
          </a:r>
          <a:endParaRPr lang="en-US"/>
        </a:p>
      </dgm:t>
    </dgm:pt>
    <dgm:pt modelId="{09226FFA-BF98-4174-B08D-19D1584E31CF}" type="parTrans" cxnId="{D51E46B6-9E2C-47D0-AD72-54940B84403C}">
      <dgm:prSet/>
      <dgm:spPr/>
      <dgm:t>
        <a:bodyPr/>
        <a:lstStyle/>
        <a:p>
          <a:endParaRPr lang="en-US"/>
        </a:p>
      </dgm:t>
    </dgm:pt>
    <dgm:pt modelId="{031E2ED9-3F7B-4F03-A758-7FBF52ABD48A}" type="sibTrans" cxnId="{D51E46B6-9E2C-47D0-AD72-54940B84403C}">
      <dgm:prSet/>
      <dgm:spPr/>
      <dgm:t>
        <a:bodyPr/>
        <a:lstStyle/>
        <a:p>
          <a:endParaRPr lang="en-US"/>
        </a:p>
      </dgm:t>
    </dgm:pt>
    <dgm:pt modelId="{E5474F88-8B2A-4194-97C3-30D00E2AA2FD}" type="pres">
      <dgm:prSet presAssocID="{A921F343-8F9A-4783-8BE4-933B6C04548C}" presName="root" presStyleCnt="0">
        <dgm:presLayoutVars>
          <dgm:dir/>
          <dgm:resizeHandles val="exact"/>
        </dgm:presLayoutVars>
      </dgm:prSet>
      <dgm:spPr/>
    </dgm:pt>
    <dgm:pt modelId="{E4DF2EB4-999D-426C-A224-E1FE7E74774D}" type="pres">
      <dgm:prSet presAssocID="{8BCE7C67-637F-4052-99AB-90A8B3FE1265}" presName="compNode" presStyleCnt="0"/>
      <dgm:spPr/>
    </dgm:pt>
    <dgm:pt modelId="{E414B0F2-C84F-4EC3-9D61-B67DE3FA2B16}" type="pres">
      <dgm:prSet presAssocID="{8BCE7C67-637F-4052-99AB-90A8B3FE1265}" presName="bgRect" presStyleLbl="bgShp" presStyleIdx="0" presStyleCnt="3"/>
      <dgm:spPr/>
    </dgm:pt>
    <dgm:pt modelId="{9DCADAF3-406E-41E1-A502-79DB2EAB53D6}" type="pres">
      <dgm:prSet presAssocID="{8BCE7C67-637F-4052-99AB-90A8B3FE1265}"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ooks"/>
        </a:ext>
      </dgm:extLst>
    </dgm:pt>
    <dgm:pt modelId="{8D328048-6A30-4AB4-AD27-D6782710F21E}" type="pres">
      <dgm:prSet presAssocID="{8BCE7C67-637F-4052-99AB-90A8B3FE1265}" presName="spaceRect" presStyleCnt="0"/>
      <dgm:spPr/>
    </dgm:pt>
    <dgm:pt modelId="{D5A96844-47CC-48F8-925F-5F76F0BAD818}" type="pres">
      <dgm:prSet presAssocID="{8BCE7C67-637F-4052-99AB-90A8B3FE1265}" presName="parTx" presStyleLbl="revTx" presStyleIdx="0" presStyleCnt="3">
        <dgm:presLayoutVars>
          <dgm:chMax val="0"/>
          <dgm:chPref val="0"/>
        </dgm:presLayoutVars>
      </dgm:prSet>
      <dgm:spPr/>
    </dgm:pt>
    <dgm:pt modelId="{1B65441E-AEA8-4A7B-8480-C9E13804704C}" type="pres">
      <dgm:prSet presAssocID="{7F8BDC76-B884-4F51-8DD3-DD1CF7324683}" presName="sibTrans" presStyleCnt="0"/>
      <dgm:spPr/>
    </dgm:pt>
    <dgm:pt modelId="{91FCE793-E70E-4FCF-A1F6-19414FB2DA37}" type="pres">
      <dgm:prSet presAssocID="{DA7B0015-000F-4B11-BD82-F7D577301BE5}" presName="compNode" presStyleCnt="0"/>
      <dgm:spPr/>
    </dgm:pt>
    <dgm:pt modelId="{A2134341-1187-4D4D-B500-A182B89ACB40}" type="pres">
      <dgm:prSet presAssocID="{DA7B0015-000F-4B11-BD82-F7D577301BE5}" presName="bgRect" presStyleLbl="bgShp" presStyleIdx="1" presStyleCnt="3"/>
      <dgm:spPr/>
    </dgm:pt>
    <dgm:pt modelId="{B2D345AE-0B0D-4703-8921-DAB7E24B419A}" type="pres">
      <dgm:prSet presAssocID="{DA7B0015-000F-4B11-BD82-F7D577301BE5}"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onnections"/>
        </a:ext>
      </dgm:extLst>
    </dgm:pt>
    <dgm:pt modelId="{3B1508A5-AC1D-4FB2-9910-DD46CD0E1EFF}" type="pres">
      <dgm:prSet presAssocID="{DA7B0015-000F-4B11-BD82-F7D577301BE5}" presName="spaceRect" presStyleCnt="0"/>
      <dgm:spPr/>
    </dgm:pt>
    <dgm:pt modelId="{53247A73-69B5-48BD-8BEC-5ED582251A18}" type="pres">
      <dgm:prSet presAssocID="{DA7B0015-000F-4B11-BD82-F7D577301BE5}" presName="parTx" presStyleLbl="revTx" presStyleIdx="1" presStyleCnt="3">
        <dgm:presLayoutVars>
          <dgm:chMax val="0"/>
          <dgm:chPref val="0"/>
        </dgm:presLayoutVars>
      </dgm:prSet>
      <dgm:spPr/>
    </dgm:pt>
    <dgm:pt modelId="{C4DF40BE-BC55-4E1F-8542-F9F09A07F09C}" type="pres">
      <dgm:prSet presAssocID="{A5EBF250-4A82-49B7-B970-5236A8BE1333}" presName="sibTrans" presStyleCnt="0"/>
      <dgm:spPr/>
    </dgm:pt>
    <dgm:pt modelId="{40A37BB0-B14D-4FDC-89D1-D9076826F8EB}" type="pres">
      <dgm:prSet presAssocID="{8170E9C9-A809-45DD-9709-EC870B81C097}" presName="compNode" presStyleCnt="0"/>
      <dgm:spPr/>
    </dgm:pt>
    <dgm:pt modelId="{2DCD00AD-2EA4-449E-8F64-FE9C4E082F45}" type="pres">
      <dgm:prSet presAssocID="{8170E9C9-A809-45DD-9709-EC870B81C097}" presName="bgRect" presStyleLbl="bgShp" presStyleIdx="2" presStyleCnt="3"/>
      <dgm:spPr/>
    </dgm:pt>
    <dgm:pt modelId="{D174776E-090C-4D04-B072-1705C9C30896}" type="pres">
      <dgm:prSet presAssocID="{8170E9C9-A809-45DD-9709-EC870B81C097}"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Question mark"/>
        </a:ext>
      </dgm:extLst>
    </dgm:pt>
    <dgm:pt modelId="{AE2A38BC-8539-406A-ACE2-D0783E368903}" type="pres">
      <dgm:prSet presAssocID="{8170E9C9-A809-45DD-9709-EC870B81C097}" presName="spaceRect" presStyleCnt="0"/>
      <dgm:spPr/>
    </dgm:pt>
    <dgm:pt modelId="{AB9694E7-F883-4D3B-A5F1-0B9EB732E50F}" type="pres">
      <dgm:prSet presAssocID="{8170E9C9-A809-45DD-9709-EC870B81C097}" presName="parTx" presStyleLbl="revTx" presStyleIdx="2" presStyleCnt="3">
        <dgm:presLayoutVars>
          <dgm:chMax val="0"/>
          <dgm:chPref val="0"/>
        </dgm:presLayoutVars>
      </dgm:prSet>
      <dgm:spPr/>
    </dgm:pt>
  </dgm:ptLst>
  <dgm:cxnLst>
    <dgm:cxn modelId="{816D815C-75A6-4565-A581-0F0EE0D10353}" type="presOf" srcId="{DA7B0015-000F-4B11-BD82-F7D577301BE5}" destId="{53247A73-69B5-48BD-8BEC-5ED582251A18}" srcOrd="0" destOrd="0" presId="urn:microsoft.com/office/officeart/2018/2/layout/IconVerticalSolidList"/>
    <dgm:cxn modelId="{D577ED5D-19AC-47FC-8E89-182590AD6652}" srcId="{A921F343-8F9A-4783-8BE4-933B6C04548C}" destId="{DA7B0015-000F-4B11-BD82-F7D577301BE5}" srcOrd="1" destOrd="0" parTransId="{BFCD2E08-86BA-4D7E-B713-10DCF5D98C8F}" sibTransId="{A5EBF250-4A82-49B7-B970-5236A8BE1333}"/>
    <dgm:cxn modelId="{6C3B8E88-B73E-438C-B627-769DD7D3B823}" type="presOf" srcId="{A921F343-8F9A-4783-8BE4-933B6C04548C}" destId="{E5474F88-8B2A-4194-97C3-30D00E2AA2FD}" srcOrd="0" destOrd="0" presId="urn:microsoft.com/office/officeart/2018/2/layout/IconVerticalSolidList"/>
    <dgm:cxn modelId="{09B4E0A7-BB32-4325-A90E-02D6D70B08FF}" type="presOf" srcId="{8BCE7C67-637F-4052-99AB-90A8B3FE1265}" destId="{D5A96844-47CC-48F8-925F-5F76F0BAD818}" srcOrd="0" destOrd="0" presId="urn:microsoft.com/office/officeart/2018/2/layout/IconVerticalSolidList"/>
    <dgm:cxn modelId="{D51E46B6-9E2C-47D0-AD72-54940B84403C}" srcId="{A921F343-8F9A-4783-8BE4-933B6C04548C}" destId="{8170E9C9-A809-45DD-9709-EC870B81C097}" srcOrd="2" destOrd="0" parTransId="{09226FFA-BF98-4174-B08D-19D1584E31CF}" sibTransId="{031E2ED9-3F7B-4F03-A758-7FBF52ABD48A}"/>
    <dgm:cxn modelId="{7389DADD-B086-4C5D-A25C-74EE1FB39381}" type="presOf" srcId="{8170E9C9-A809-45DD-9709-EC870B81C097}" destId="{AB9694E7-F883-4D3B-A5F1-0B9EB732E50F}" srcOrd="0" destOrd="0" presId="urn:microsoft.com/office/officeart/2018/2/layout/IconVerticalSolidList"/>
    <dgm:cxn modelId="{28AC89ED-DE44-4BD8-BD19-FE6572FB838E}" srcId="{A921F343-8F9A-4783-8BE4-933B6C04548C}" destId="{8BCE7C67-637F-4052-99AB-90A8B3FE1265}" srcOrd="0" destOrd="0" parTransId="{AEFBADA4-1441-43FC-931A-12B2732D6593}" sibTransId="{7F8BDC76-B884-4F51-8DD3-DD1CF7324683}"/>
    <dgm:cxn modelId="{CE4A43AB-1D7D-4A47-B443-DCE6B4D020D9}" type="presParOf" srcId="{E5474F88-8B2A-4194-97C3-30D00E2AA2FD}" destId="{E4DF2EB4-999D-426C-A224-E1FE7E74774D}" srcOrd="0" destOrd="0" presId="urn:microsoft.com/office/officeart/2018/2/layout/IconVerticalSolidList"/>
    <dgm:cxn modelId="{AFC278A1-F8BA-43E9-A854-057DDDEEAB8B}" type="presParOf" srcId="{E4DF2EB4-999D-426C-A224-E1FE7E74774D}" destId="{E414B0F2-C84F-4EC3-9D61-B67DE3FA2B16}" srcOrd="0" destOrd="0" presId="urn:microsoft.com/office/officeart/2018/2/layout/IconVerticalSolidList"/>
    <dgm:cxn modelId="{EA0768F9-0F01-4012-A731-3B566B11258B}" type="presParOf" srcId="{E4DF2EB4-999D-426C-A224-E1FE7E74774D}" destId="{9DCADAF3-406E-41E1-A502-79DB2EAB53D6}" srcOrd="1" destOrd="0" presId="urn:microsoft.com/office/officeart/2018/2/layout/IconVerticalSolidList"/>
    <dgm:cxn modelId="{482B9EE2-F31F-4A64-A31C-C18238AE215A}" type="presParOf" srcId="{E4DF2EB4-999D-426C-A224-E1FE7E74774D}" destId="{8D328048-6A30-4AB4-AD27-D6782710F21E}" srcOrd="2" destOrd="0" presId="urn:microsoft.com/office/officeart/2018/2/layout/IconVerticalSolidList"/>
    <dgm:cxn modelId="{B2DDD6A8-26D5-4CF4-B657-14C4EDA86692}" type="presParOf" srcId="{E4DF2EB4-999D-426C-A224-E1FE7E74774D}" destId="{D5A96844-47CC-48F8-925F-5F76F0BAD818}" srcOrd="3" destOrd="0" presId="urn:microsoft.com/office/officeart/2018/2/layout/IconVerticalSolidList"/>
    <dgm:cxn modelId="{81C5A195-A7B9-45B0-9B46-5CB28B3FC69B}" type="presParOf" srcId="{E5474F88-8B2A-4194-97C3-30D00E2AA2FD}" destId="{1B65441E-AEA8-4A7B-8480-C9E13804704C}" srcOrd="1" destOrd="0" presId="urn:microsoft.com/office/officeart/2018/2/layout/IconVerticalSolidList"/>
    <dgm:cxn modelId="{DA755E86-2ECC-4F3A-BDB8-1F3BB281EBEC}" type="presParOf" srcId="{E5474F88-8B2A-4194-97C3-30D00E2AA2FD}" destId="{91FCE793-E70E-4FCF-A1F6-19414FB2DA37}" srcOrd="2" destOrd="0" presId="urn:microsoft.com/office/officeart/2018/2/layout/IconVerticalSolidList"/>
    <dgm:cxn modelId="{18A65965-D490-4EB3-98AC-BD5B71844B2C}" type="presParOf" srcId="{91FCE793-E70E-4FCF-A1F6-19414FB2DA37}" destId="{A2134341-1187-4D4D-B500-A182B89ACB40}" srcOrd="0" destOrd="0" presId="urn:microsoft.com/office/officeart/2018/2/layout/IconVerticalSolidList"/>
    <dgm:cxn modelId="{72A5175B-F349-4C06-B572-333F4EFFFC9B}" type="presParOf" srcId="{91FCE793-E70E-4FCF-A1F6-19414FB2DA37}" destId="{B2D345AE-0B0D-4703-8921-DAB7E24B419A}" srcOrd="1" destOrd="0" presId="urn:microsoft.com/office/officeart/2018/2/layout/IconVerticalSolidList"/>
    <dgm:cxn modelId="{A0067D50-2ACE-4167-B285-CB568D2B7302}" type="presParOf" srcId="{91FCE793-E70E-4FCF-A1F6-19414FB2DA37}" destId="{3B1508A5-AC1D-4FB2-9910-DD46CD0E1EFF}" srcOrd="2" destOrd="0" presId="urn:microsoft.com/office/officeart/2018/2/layout/IconVerticalSolidList"/>
    <dgm:cxn modelId="{C6A2A555-A872-4061-AFFD-E1DE953F0F3D}" type="presParOf" srcId="{91FCE793-E70E-4FCF-A1F6-19414FB2DA37}" destId="{53247A73-69B5-48BD-8BEC-5ED582251A18}" srcOrd="3" destOrd="0" presId="urn:microsoft.com/office/officeart/2018/2/layout/IconVerticalSolidList"/>
    <dgm:cxn modelId="{CD8C001D-AC62-4B86-A1D3-404C56D71D3B}" type="presParOf" srcId="{E5474F88-8B2A-4194-97C3-30D00E2AA2FD}" destId="{C4DF40BE-BC55-4E1F-8542-F9F09A07F09C}" srcOrd="3" destOrd="0" presId="urn:microsoft.com/office/officeart/2018/2/layout/IconVerticalSolidList"/>
    <dgm:cxn modelId="{D535A2C4-DE8A-4AE1-A7AC-BE085BDE058B}" type="presParOf" srcId="{E5474F88-8B2A-4194-97C3-30D00E2AA2FD}" destId="{40A37BB0-B14D-4FDC-89D1-D9076826F8EB}" srcOrd="4" destOrd="0" presId="urn:microsoft.com/office/officeart/2018/2/layout/IconVerticalSolidList"/>
    <dgm:cxn modelId="{95AA2142-C595-4D3F-8760-62858D54279B}" type="presParOf" srcId="{40A37BB0-B14D-4FDC-89D1-D9076826F8EB}" destId="{2DCD00AD-2EA4-449E-8F64-FE9C4E082F45}" srcOrd="0" destOrd="0" presId="urn:microsoft.com/office/officeart/2018/2/layout/IconVerticalSolidList"/>
    <dgm:cxn modelId="{1D800B67-FECF-42CC-83D6-57FE46624FB9}" type="presParOf" srcId="{40A37BB0-B14D-4FDC-89D1-D9076826F8EB}" destId="{D174776E-090C-4D04-B072-1705C9C30896}" srcOrd="1" destOrd="0" presId="urn:microsoft.com/office/officeart/2018/2/layout/IconVerticalSolidList"/>
    <dgm:cxn modelId="{C1AFB023-474F-4482-A76E-D26BB78959A1}" type="presParOf" srcId="{40A37BB0-B14D-4FDC-89D1-D9076826F8EB}" destId="{AE2A38BC-8539-406A-ACE2-D0783E368903}" srcOrd="2" destOrd="0" presId="urn:microsoft.com/office/officeart/2018/2/layout/IconVerticalSolidList"/>
    <dgm:cxn modelId="{E80850BB-90A2-407B-81D6-C8CD4D7E2A54}" type="presParOf" srcId="{40A37BB0-B14D-4FDC-89D1-D9076826F8EB}" destId="{AB9694E7-F883-4D3B-A5F1-0B9EB732E50F}"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1603ADA0-7EC8-4863-9B49-213AA505A23C}"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6F3027AF-3A2E-4062-AA70-47C6F485D9F9}">
      <dgm:prSet/>
      <dgm:spPr/>
      <dgm:t>
        <a:bodyPr/>
        <a:lstStyle/>
        <a:p>
          <a:r>
            <a:rPr lang="en-GB"/>
            <a:t>The set of individual qualities, communication skills and actionable knowledge that empowers those in leadership roles to influence multicultural individuals, groups and organisations</a:t>
          </a:r>
          <a:endParaRPr lang="en-US"/>
        </a:p>
      </dgm:t>
    </dgm:pt>
    <dgm:pt modelId="{C0B4F9ED-264C-4D58-B02F-D432253DD0D9}" type="parTrans" cxnId="{680D1D66-2307-446B-81E7-0BE4707892F5}">
      <dgm:prSet/>
      <dgm:spPr/>
      <dgm:t>
        <a:bodyPr/>
        <a:lstStyle/>
        <a:p>
          <a:endParaRPr lang="en-US"/>
        </a:p>
      </dgm:t>
    </dgm:pt>
    <dgm:pt modelId="{3267C0B0-F0AD-41EB-B65E-B56F26086B79}" type="sibTrans" cxnId="{680D1D66-2307-446B-81E7-0BE4707892F5}">
      <dgm:prSet/>
      <dgm:spPr/>
      <dgm:t>
        <a:bodyPr/>
        <a:lstStyle/>
        <a:p>
          <a:endParaRPr lang="en-US"/>
        </a:p>
      </dgm:t>
    </dgm:pt>
    <dgm:pt modelId="{2CBE3D6F-8197-4838-B9C1-77AAC4696081}">
      <dgm:prSet/>
      <dgm:spPr/>
      <dgm:t>
        <a:bodyPr/>
        <a:lstStyle/>
        <a:p>
          <a:r>
            <a:rPr lang="en-GB"/>
            <a:t>It's part personality, part business savvy, part know-how and crucial for success</a:t>
          </a:r>
          <a:endParaRPr lang="en-US"/>
        </a:p>
      </dgm:t>
    </dgm:pt>
    <dgm:pt modelId="{595B4129-1549-4F4F-A441-A807E3FFEADC}" type="parTrans" cxnId="{745E2566-34AB-4F1A-906B-6CE82D7AC090}">
      <dgm:prSet/>
      <dgm:spPr/>
      <dgm:t>
        <a:bodyPr/>
        <a:lstStyle/>
        <a:p>
          <a:endParaRPr lang="en-US"/>
        </a:p>
      </dgm:t>
    </dgm:pt>
    <dgm:pt modelId="{D56073F7-BAE2-4429-9708-BE43A51DE558}" type="sibTrans" cxnId="{745E2566-34AB-4F1A-906B-6CE82D7AC090}">
      <dgm:prSet/>
      <dgm:spPr/>
      <dgm:t>
        <a:bodyPr/>
        <a:lstStyle/>
        <a:p>
          <a:endParaRPr lang="en-US"/>
        </a:p>
      </dgm:t>
    </dgm:pt>
    <dgm:pt modelId="{735F8C8D-669A-4207-AC35-F1624BFBDA1F}">
      <dgm:prSet/>
      <dgm:spPr/>
      <dgm:t>
        <a:bodyPr/>
        <a:lstStyle/>
        <a:p>
          <a:r>
            <a:rPr lang="en-GB" b="1"/>
            <a:t>Intellectual Capital</a:t>
          </a:r>
          <a:r>
            <a:rPr lang="en-GB"/>
            <a:t> – knowledge of global business and the broader macro environment</a:t>
          </a:r>
          <a:endParaRPr lang="en-US"/>
        </a:p>
      </dgm:t>
    </dgm:pt>
    <dgm:pt modelId="{44810FFC-069A-46EE-A29B-1D8F2057AA15}" type="parTrans" cxnId="{24A62D23-1758-402C-87B1-AAD981F14E13}">
      <dgm:prSet/>
      <dgm:spPr/>
      <dgm:t>
        <a:bodyPr/>
        <a:lstStyle/>
        <a:p>
          <a:endParaRPr lang="en-US"/>
        </a:p>
      </dgm:t>
    </dgm:pt>
    <dgm:pt modelId="{EAED0703-9149-45D4-B00D-E8BF3767E6DB}" type="sibTrans" cxnId="{24A62D23-1758-402C-87B1-AAD981F14E13}">
      <dgm:prSet/>
      <dgm:spPr/>
      <dgm:t>
        <a:bodyPr/>
        <a:lstStyle/>
        <a:p>
          <a:endParaRPr lang="en-US"/>
        </a:p>
      </dgm:t>
    </dgm:pt>
    <dgm:pt modelId="{EF58889D-2C26-427E-AC24-99DCA76AEEB6}">
      <dgm:prSet/>
      <dgm:spPr/>
      <dgm:t>
        <a:bodyPr/>
        <a:lstStyle/>
        <a:p>
          <a:r>
            <a:rPr lang="en-GB" b="1"/>
            <a:t>Psychological Capital</a:t>
          </a:r>
          <a:r>
            <a:rPr lang="en-GB"/>
            <a:t> – emotional energy, capacity for self-reflection and willingness to engage in a global environment.  It is the desire and ability to understand and embrace cultural differences</a:t>
          </a:r>
          <a:endParaRPr lang="en-US"/>
        </a:p>
      </dgm:t>
    </dgm:pt>
    <dgm:pt modelId="{0E88CCCE-03C0-4F19-B484-4FB07CE254A4}" type="parTrans" cxnId="{366520CC-F5D8-4F42-AE64-95EE795C0C2A}">
      <dgm:prSet/>
      <dgm:spPr/>
      <dgm:t>
        <a:bodyPr/>
        <a:lstStyle/>
        <a:p>
          <a:endParaRPr lang="en-US"/>
        </a:p>
      </dgm:t>
    </dgm:pt>
    <dgm:pt modelId="{AB5D7281-A7B5-4067-A2F1-2A502D7D59F1}" type="sibTrans" cxnId="{366520CC-F5D8-4F42-AE64-95EE795C0C2A}">
      <dgm:prSet/>
      <dgm:spPr/>
      <dgm:t>
        <a:bodyPr/>
        <a:lstStyle/>
        <a:p>
          <a:endParaRPr lang="en-US"/>
        </a:p>
      </dgm:t>
    </dgm:pt>
    <dgm:pt modelId="{0524685A-9805-4F07-80D5-BB6CD4845F94}">
      <dgm:prSet/>
      <dgm:spPr/>
      <dgm:t>
        <a:bodyPr/>
        <a:lstStyle/>
        <a:p>
          <a:r>
            <a:rPr lang="en-GB" b="1"/>
            <a:t>Social Capital – </a:t>
          </a:r>
          <a:r>
            <a:rPr lang="en-GB"/>
            <a:t>behavioural aspect reflects the manager's ability to build trusting relationships with people from other cultures</a:t>
          </a:r>
          <a:endParaRPr lang="en-US"/>
        </a:p>
      </dgm:t>
    </dgm:pt>
    <dgm:pt modelId="{70D5DF86-2090-4C81-A2E0-3BA0F672145A}" type="parTrans" cxnId="{374BB1A8-6F1F-440E-AB1B-C8F28CBB1392}">
      <dgm:prSet/>
      <dgm:spPr/>
      <dgm:t>
        <a:bodyPr/>
        <a:lstStyle/>
        <a:p>
          <a:endParaRPr lang="en-US"/>
        </a:p>
      </dgm:t>
    </dgm:pt>
    <dgm:pt modelId="{AB70A4E1-BD5E-4F45-A7BD-B752E94D1901}" type="sibTrans" cxnId="{374BB1A8-6F1F-440E-AB1B-C8F28CBB1392}">
      <dgm:prSet/>
      <dgm:spPr/>
      <dgm:t>
        <a:bodyPr/>
        <a:lstStyle/>
        <a:p>
          <a:endParaRPr lang="en-US"/>
        </a:p>
      </dgm:t>
    </dgm:pt>
    <dgm:pt modelId="{19AD5785-371A-41F3-B5C4-399E20CE8C06}" type="pres">
      <dgm:prSet presAssocID="{1603ADA0-7EC8-4863-9B49-213AA505A23C}" presName="root" presStyleCnt="0">
        <dgm:presLayoutVars>
          <dgm:dir/>
          <dgm:resizeHandles val="exact"/>
        </dgm:presLayoutVars>
      </dgm:prSet>
      <dgm:spPr/>
    </dgm:pt>
    <dgm:pt modelId="{FFEBEC1F-D148-4C83-9716-D30229D3D536}" type="pres">
      <dgm:prSet presAssocID="{6F3027AF-3A2E-4062-AA70-47C6F485D9F9}" presName="compNode" presStyleCnt="0"/>
      <dgm:spPr/>
    </dgm:pt>
    <dgm:pt modelId="{A218895A-5913-4093-A302-6735F2765A19}" type="pres">
      <dgm:prSet presAssocID="{6F3027AF-3A2E-4062-AA70-47C6F485D9F9}" presName="bgRect" presStyleLbl="bgShp" presStyleIdx="0" presStyleCnt="5"/>
      <dgm:spPr/>
    </dgm:pt>
    <dgm:pt modelId="{1C57D58D-AE1C-4DB8-8395-721216DD2BF2}" type="pres">
      <dgm:prSet presAssocID="{6F3027AF-3A2E-4062-AA70-47C6F485D9F9}"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Group"/>
        </a:ext>
      </dgm:extLst>
    </dgm:pt>
    <dgm:pt modelId="{40B6E4CD-5A2F-4123-B6C8-32917DCDEB04}" type="pres">
      <dgm:prSet presAssocID="{6F3027AF-3A2E-4062-AA70-47C6F485D9F9}" presName="spaceRect" presStyleCnt="0"/>
      <dgm:spPr/>
    </dgm:pt>
    <dgm:pt modelId="{C64D8DCC-1279-444C-ACAC-BEF08634D15C}" type="pres">
      <dgm:prSet presAssocID="{6F3027AF-3A2E-4062-AA70-47C6F485D9F9}" presName="parTx" presStyleLbl="revTx" presStyleIdx="0" presStyleCnt="5">
        <dgm:presLayoutVars>
          <dgm:chMax val="0"/>
          <dgm:chPref val="0"/>
        </dgm:presLayoutVars>
      </dgm:prSet>
      <dgm:spPr/>
    </dgm:pt>
    <dgm:pt modelId="{91D6314F-8A37-4776-9556-64B863DD8C00}" type="pres">
      <dgm:prSet presAssocID="{3267C0B0-F0AD-41EB-B65E-B56F26086B79}" presName="sibTrans" presStyleCnt="0"/>
      <dgm:spPr/>
    </dgm:pt>
    <dgm:pt modelId="{368647D1-A833-40DD-A0F2-38757133EF77}" type="pres">
      <dgm:prSet presAssocID="{2CBE3D6F-8197-4838-B9C1-77AAC4696081}" presName="compNode" presStyleCnt="0"/>
      <dgm:spPr/>
    </dgm:pt>
    <dgm:pt modelId="{A458A0B0-44CE-4B60-9865-F9F50242C62E}" type="pres">
      <dgm:prSet presAssocID="{2CBE3D6F-8197-4838-B9C1-77AAC4696081}" presName="bgRect" presStyleLbl="bgShp" presStyleIdx="1" presStyleCnt="5"/>
      <dgm:spPr/>
    </dgm:pt>
    <dgm:pt modelId="{CEDFEA84-D7DE-4F9C-9669-B1A931F04892}" type="pres">
      <dgm:prSet presAssocID="{2CBE3D6F-8197-4838-B9C1-77AAC4696081}"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aptain"/>
        </a:ext>
      </dgm:extLst>
    </dgm:pt>
    <dgm:pt modelId="{CA0F613C-09CB-4915-8BD6-3090588520BF}" type="pres">
      <dgm:prSet presAssocID="{2CBE3D6F-8197-4838-B9C1-77AAC4696081}" presName="spaceRect" presStyleCnt="0"/>
      <dgm:spPr/>
    </dgm:pt>
    <dgm:pt modelId="{02102C69-40D0-4633-A083-4760434ED166}" type="pres">
      <dgm:prSet presAssocID="{2CBE3D6F-8197-4838-B9C1-77AAC4696081}" presName="parTx" presStyleLbl="revTx" presStyleIdx="1" presStyleCnt="5">
        <dgm:presLayoutVars>
          <dgm:chMax val="0"/>
          <dgm:chPref val="0"/>
        </dgm:presLayoutVars>
      </dgm:prSet>
      <dgm:spPr/>
    </dgm:pt>
    <dgm:pt modelId="{A0697C8F-023C-45FF-B305-C2DFB281AC72}" type="pres">
      <dgm:prSet presAssocID="{D56073F7-BAE2-4429-9708-BE43A51DE558}" presName="sibTrans" presStyleCnt="0"/>
      <dgm:spPr/>
    </dgm:pt>
    <dgm:pt modelId="{0AF0D784-C795-493C-A65C-0EE19E76A6F7}" type="pres">
      <dgm:prSet presAssocID="{735F8C8D-669A-4207-AC35-F1624BFBDA1F}" presName="compNode" presStyleCnt="0"/>
      <dgm:spPr/>
    </dgm:pt>
    <dgm:pt modelId="{E015EEB1-CFD8-47D6-92BB-08A25C777FED}" type="pres">
      <dgm:prSet presAssocID="{735F8C8D-669A-4207-AC35-F1624BFBDA1F}" presName="bgRect" presStyleLbl="bgShp" presStyleIdx="2" presStyleCnt="5"/>
      <dgm:spPr/>
    </dgm:pt>
    <dgm:pt modelId="{23E6EA48-6549-450D-8D19-C3CA23BBB62E}" type="pres">
      <dgm:prSet presAssocID="{735F8C8D-669A-4207-AC35-F1624BFBDA1F}"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Earth Globe Americas"/>
        </a:ext>
      </dgm:extLst>
    </dgm:pt>
    <dgm:pt modelId="{305E62A6-3F4A-4810-A79E-5E23C4BB4088}" type="pres">
      <dgm:prSet presAssocID="{735F8C8D-669A-4207-AC35-F1624BFBDA1F}" presName="spaceRect" presStyleCnt="0"/>
      <dgm:spPr/>
    </dgm:pt>
    <dgm:pt modelId="{EC4B0B9E-303A-43ED-9D30-13C3B69FDC3B}" type="pres">
      <dgm:prSet presAssocID="{735F8C8D-669A-4207-AC35-F1624BFBDA1F}" presName="parTx" presStyleLbl="revTx" presStyleIdx="2" presStyleCnt="5">
        <dgm:presLayoutVars>
          <dgm:chMax val="0"/>
          <dgm:chPref val="0"/>
        </dgm:presLayoutVars>
      </dgm:prSet>
      <dgm:spPr/>
    </dgm:pt>
    <dgm:pt modelId="{3A652BB3-B46F-429F-8AC0-9AF13D6BD04C}" type="pres">
      <dgm:prSet presAssocID="{EAED0703-9149-45D4-B00D-E8BF3767E6DB}" presName="sibTrans" presStyleCnt="0"/>
      <dgm:spPr/>
    </dgm:pt>
    <dgm:pt modelId="{6AB22879-7BA8-4610-A9F5-F05262DEA199}" type="pres">
      <dgm:prSet presAssocID="{EF58889D-2C26-427E-AC24-99DCA76AEEB6}" presName="compNode" presStyleCnt="0"/>
      <dgm:spPr/>
    </dgm:pt>
    <dgm:pt modelId="{4730CDDE-602F-42CA-90E4-9C211C8B33FF}" type="pres">
      <dgm:prSet presAssocID="{EF58889D-2C26-427E-AC24-99DCA76AEEB6}" presName="bgRect" presStyleLbl="bgShp" presStyleIdx="3" presStyleCnt="5"/>
      <dgm:spPr/>
    </dgm:pt>
    <dgm:pt modelId="{6EDFB608-C60C-4E4D-A0C2-5AFDA12C844F}" type="pres">
      <dgm:prSet presAssocID="{EF58889D-2C26-427E-AC24-99DCA76AEEB6}"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Head with Gears"/>
        </a:ext>
      </dgm:extLst>
    </dgm:pt>
    <dgm:pt modelId="{E37C62D0-8D53-41D8-BA80-539625506038}" type="pres">
      <dgm:prSet presAssocID="{EF58889D-2C26-427E-AC24-99DCA76AEEB6}" presName="spaceRect" presStyleCnt="0"/>
      <dgm:spPr/>
    </dgm:pt>
    <dgm:pt modelId="{D24F5BB1-CFA6-4B87-B35A-3B40DCF50D9B}" type="pres">
      <dgm:prSet presAssocID="{EF58889D-2C26-427E-AC24-99DCA76AEEB6}" presName="parTx" presStyleLbl="revTx" presStyleIdx="3" presStyleCnt="5">
        <dgm:presLayoutVars>
          <dgm:chMax val="0"/>
          <dgm:chPref val="0"/>
        </dgm:presLayoutVars>
      </dgm:prSet>
      <dgm:spPr/>
    </dgm:pt>
    <dgm:pt modelId="{3AB00F65-4219-493A-B99A-0D056E90BFD8}" type="pres">
      <dgm:prSet presAssocID="{AB5D7281-A7B5-4067-A2F1-2A502D7D59F1}" presName="sibTrans" presStyleCnt="0"/>
      <dgm:spPr/>
    </dgm:pt>
    <dgm:pt modelId="{35BA4DE5-A320-4DF3-A6FD-0A4B5C83B7CC}" type="pres">
      <dgm:prSet presAssocID="{0524685A-9805-4F07-80D5-BB6CD4845F94}" presName="compNode" presStyleCnt="0"/>
      <dgm:spPr/>
    </dgm:pt>
    <dgm:pt modelId="{D1A2AB18-6B7B-44A9-9EE5-585E7FD490DA}" type="pres">
      <dgm:prSet presAssocID="{0524685A-9805-4F07-80D5-BB6CD4845F94}" presName="bgRect" presStyleLbl="bgShp" presStyleIdx="4" presStyleCnt="5"/>
      <dgm:spPr/>
    </dgm:pt>
    <dgm:pt modelId="{5E87D336-6F71-4FFB-A048-32C1C36C8B6F}" type="pres">
      <dgm:prSet presAssocID="{0524685A-9805-4F07-80D5-BB6CD4845F94}"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Connections"/>
        </a:ext>
      </dgm:extLst>
    </dgm:pt>
    <dgm:pt modelId="{DDAEADC4-B385-4D3C-AD29-4DB63FC34E4A}" type="pres">
      <dgm:prSet presAssocID="{0524685A-9805-4F07-80D5-BB6CD4845F94}" presName="spaceRect" presStyleCnt="0"/>
      <dgm:spPr/>
    </dgm:pt>
    <dgm:pt modelId="{6972392E-255C-46ED-8DC9-3DEBFBC3038F}" type="pres">
      <dgm:prSet presAssocID="{0524685A-9805-4F07-80D5-BB6CD4845F94}" presName="parTx" presStyleLbl="revTx" presStyleIdx="4" presStyleCnt="5">
        <dgm:presLayoutVars>
          <dgm:chMax val="0"/>
          <dgm:chPref val="0"/>
        </dgm:presLayoutVars>
      </dgm:prSet>
      <dgm:spPr/>
    </dgm:pt>
  </dgm:ptLst>
  <dgm:cxnLst>
    <dgm:cxn modelId="{95CDF908-F907-4F81-9884-4E80BCF14EF4}" type="presOf" srcId="{EF58889D-2C26-427E-AC24-99DCA76AEEB6}" destId="{D24F5BB1-CFA6-4B87-B35A-3B40DCF50D9B}" srcOrd="0" destOrd="0" presId="urn:microsoft.com/office/officeart/2018/2/layout/IconVerticalSolidList"/>
    <dgm:cxn modelId="{54E48E11-53B1-4626-BBD9-33B9A95BF85C}" type="presOf" srcId="{0524685A-9805-4F07-80D5-BB6CD4845F94}" destId="{6972392E-255C-46ED-8DC9-3DEBFBC3038F}" srcOrd="0" destOrd="0" presId="urn:microsoft.com/office/officeart/2018/2/layout/IconVerticalSolidList"/>
    <dgm:cxn modelId="{F5766A1F-8B03-4B47-AD15-C98C1F0CF7F1}" type="presOf" srcId="{6F3027AF-3A2E-4062-AA70-47C6F485D9F9}" destId="{C64D8DCC-1279-444C-ACAC-BEF08634D15C}" srcOrd="0" destOrd="0" presId="urn:microsoft.com/office/officeart/2018/2/layout/IconVerticalSolidList"/>
    <dgm:cxn modelId="{24A62D23-1758-402C-87B1-AAD981F14E13}" srcId="{1603ADA0-7EC8-4863-9B49-213AA505A23C}" destId="{735F8C8D-669A-4207-AC35-F1624BFBDA1F}" srcOrd="2" destOrd="0" parTransId="{44810FFC-069A-46EE-A29B-1D8F2057AA15}" sibTransId="{EAED0703-9149-45D4-B00D-E8BF3767E6DB}"/>
    <dgm:cxn modelId="{A9CFA737-2D5A-4F4D-8803-7C0A65200FC9}" type="presOf" srcId="{2CBE3D6F-8197-4838-B9C1-77AAC4696081}" destId="{02102C69-40D0-4633-A083-4760434ED166}" srcOrd="0" destOrd="0" presId="urn:microsoft.com/office/officeart/2018/2/layout/IconVerticalSolidList"/>
    <dgm:cxn modelId="{F4AE0564-7EEB-4B9E-90C4-C14E154B5000}" type="presOf" srcId="{735F8C8D-669A-4207-AC35-F1624BFBDA1F}" destId="{EC4B0B9E-303A-43ED-9D30-13C3B69FDC3B}" srcOrd="0" destOrd="0" presId="urn:microsoft.com/office/officeart/2018/2/layout/IconVerticalSolidList"/>
    <dgm:cxn modelId="{680D1D66-2307-446B-81E7-0BE4707892F5}" srcId="{1603ADA0-7EC8-4863-9B49-213AA505A23C}" destId="{6F3027AF-3A2E-4062-AA70-47C6F485D9F9}" srcOrd="0" destOrd="0" parTransId="{C0B4F9ED-264C-4D58-B02F-D432253DD0D9}" sibTransId="{3267C0B0-F0AD-41EB-B65E-B56F26086B79}"/>
    <dgm:cxn modelId="{745E2566-34AB-4F1A-906B-6CE82D7AC090}" srcId="{1603ADA0-7EC8-4863-9B49-213AA505A23C}" destId="{2CBE3D6F-8197-4838-B9C1-77AAC4696081}" srcOrd="1" destOrd="0" parTransId="{595B4129-1549-4F4F-A441-A807E3FFEADC}" sibTransId="{D56073F7-BAE2-4429-9708-BE43A51DE558}"/>
    <dgm:cxn modelId="{374BB1A8-6F1F-440E-AB1B-C8F28CBB1392}" srcId="{1603ADA0-7EC8-4863-9B49-213AA505A23C}" destId="{0524685A-9805-4F07-80D5-BB6CD4845F94}" srcOrd="4" destOrd="0" parTransId="{70D5DF86-2090-4C81-A2E0-3BA0F672145A}" sibTransId="{AB70A4E1-BD5E-4F45-A7BD-B752E94D1901}"/>
    <dgm:cxn modelId="{A5345FAF-01C5-447B-BBD6-241ABCE6CDFD}" type="presOf" srcId="{1603ADA0-7EC8-4863-9B49-213AA505A23C}" destId="{19AD5785-371A-41F3-B5C4-399E20CE8C06}" srcOrd="0" destOrd="0" presId="urn:microsoft.com/office/officeart/2018/2/layout/IconVerticalSolidList"/>
    <dgm:cxn modelId="{366520CC-F5D8-4F42-AE64-95EE795C0C2A}" srcId="{1603ADA0-7EC8-4863-9B49-213AA505A23C}" destId="{EF58889D-2C26-427E-AC24-99DCA76AEEB6}" srcOrd="3" destOrd="0" parTransId="{0E88CCCE-03C0-4F19-B484-4FB07CE254A4}" sibTransId="{AB5D7281-A7B5-4067-A2F1-2A502D7D59F1}"/>
    <dgm:cxn modelId="{0FED62C9-0CC1-4B03-AA85-E4EC76B82884}" type="presParOf" srcId="{19AD5785-371A-41F3-B5C4-399E20CE8C06}" destId="{FFEBEC1F-D148-4C83-9716-D30229D3D536}" srcOrd="0" destOrd="0" presId="urn:microsoft.com/office/officeart/2018/2/layout/IconVerticalSolidList"/>
    <dgm:cxn modelId="{C590CFA1-9815-475D-9186-F6D174E9AE3A}" type="presParOf" srcId="{FFEBEC1F-D148-4C83-9716-D30229D3D536}" destId="{A218895A-5913-4093-A302-6735F2765A19}" srcOrd="0" destOrd="0" presId="urn:microsoft.com/office/officeart/2018/2/layout/IconVerticalSolidList"/>
    <dgm:cxn modelId="{0A6D20E0-210A-48F9-A188-66674E9179A4}" type="presParOf" srcId="{FFEBEC1F-D148-4C83-9716-D30229D3D536}" destId="{1C57D58D-AE1C-4DB8-8395-721216DD2BF2}" srcOrd="1" destOrd="0" presId="urn:microsoft.com/office/officeart/2018/2/layout/IconVerticalSolidList"/>
    <dgm:cxn modelId="{D4E02B4F-9E1F-4D1F-BACF-C4395B5C29E7}" type="presParOf" srcId="{FFEBEC1F-D148-4C83-9716-D30229D3D536}" destId="{40B6E4CD-5A2F-4123-B6C8-32917DCDEB04}" srcOrd="2" destOrd="0" presId="urn:microsoft.com/office/officeart/2018/2/layout/IconVerticalSolidList"/>
    <dgm:cxn modelId="{F8AD0B89-B20D-487C-8E0E-0BF43C4A9765}" type="presParOf" srcId="{FFEBEC1F-D148-4C83-9716-D30229D3D536}" destId="{C64D8DCC-1279-444C-ACAC-BEF08634D15C}" srcOrd="3" destOrd="0" presId="urn:microsoft.com/office/officeart/2018/2/layout/IconVerticalSolidList"/>
    <dgm:cxn modelId="{9E30701C-5914-4805-93D6-1C543CE70201}" type="presParOf" srcId="{19AD5785-371A-41F3-B5C4-399E20CE8C06}" destId="{91D6314F-8A37-4776-9556-64B863DD8C00}" srcOrd="1" destOrd="0" presId="urn:microsoft.com/office/officeart/2018/2/layout/IconVerticalSolidList"/>
    <dgm:cxn modelId="{FBDEBFA4-8A5E-4F15-8857-C0FED3A2E6DE}" type="presParOf" srcId="{19AD5785-371A-41F3-B5C4-399E20CE8C06}" destId="{368647D1-A833-40DD-A0F2-38757133EF77}" srcOrd="2" destOrd="0" presId="urn:microsoft.com/office/officeart/2018/2/layout/IconVerticalSolidList"/>
    <dgm:cxn modelId="{A1DD63C2-A59A-4484-9551-12F7BE628C25}" type="presParOf" srcId="{368647D1-A833-40DD-A0F2-38757133EF77}" destId="{A458A0B0-44CE-4B60-9865-F9F50242C62E}" srcOrd="0" destOrd="0" presId="urn:microsoft.com/office/officeart/2018/2/layout/IconVerticalSolidList"/>
    <dgm:cxn modelId="{08ABFCE8-0060-4001-B66D-87108D8F202A}" type="presParOf" srcId="{368647D1-A833-40DD-A0F2-38757133EF77}" destId="{CEDFEA84-D7DE-4F9C-9669-B1A931F04892}" srcOrd="1" destOrd="0" presId="urn:microsoft.com/office/officeart/2018/2/layout/IconVerticalSolidList"/>
    <dgm:cxn modelId="{ECF8B74D-8640-48CB-9CC6-E96D68BA4437}" type="presParOf" srcId="{368647D1-A833-40DD-A0F2-38757133EF77}" destId="{CA0F613C-09CB-4915-8BD6-3090588520BF}" srcOrd="2" destOrd="0" presId="urn:microsoft.com/office/officeart/2018/2/layout/IconVerticalSolidList"/>
    <dgm:cxn modelId="{BA0DF654-D02E-4858-9DED-16D8A4335D8D}" type="presParOf" srcId="{368647D1-A833-40DD-A0F2-38757133EF77}" destId="{02102C69-40D0-4633-A083-4760434ED166}" srcOrd="3" destOrd="0" presId="urn:microsoft.com/office/officeart/2018/2/layout/IconVerticalSolidList"/>
    <dgm:cxn modelId="{3769EDED-4B1B-4A17-B9E1-C26BBA40E848}" type="presParOf" srcId="{19AD5785-371A-41F3-B5C4-399E20CE8C06}" destId="{A0697C8F-023C-45FF-B305-C2DFB281AC72}" srcOrd="3" destOrd="0" presId="urn:microsoft.com/office/officeart/2018/2/layout/IconVerticalSolidList"/>
    <dgm:cxn modelId="{E805ECBF-DC8B-4250-8916-C2672FB7CF79}" type="presParOf" srcId="{19AD5785-371A-41F3-B5C4-399E20CE8C06}" destId="{0AF0D784-C795-493C-A65C-0EE19E76A6F7}" srcOrd="4" destOrd="0" presId="urn:microsoft.com/office/officeart/2018/2/layout/IconVerticalSolidList"/>
    <dgm:cxn modelId="{005C1E07-112F-4366-96B9-9AF03A12B8F5}" type="presParOf" srcId="{0AF0D784-C795-493C-A65C-0EE19E76A6F7}" destId="{E015EEB1-CFD8-47D6-92BB-08A25C777FED}" srcOrd="0" destOrd="0" presId="urn:microsoft.com/office/officeart/2018/2/layout/IconVerticalSolidList"/>
    <dgm:cxn modelId="{DD8DAD62-08EB-443C-8DA6-0138B06F638F}" type="presParOf" srcId="{0AF0D784-C795-493C-A65C-0EE19E76A6F7}" destId="{23E6EA48-6549-450D-8D19-C3CA23BBB62E}" srcOrd="1" destOrd="0" presId="urn:microsoft.com/office/officeart/2018/2/layout/IconVerticalSolidList"/>
    <dgm:cxn modelId="{141FC5B3-55CC-4387-8FD1-88BACE85ED64}" type="presParOf" srcId="{0AF0D784-C795-493C-A65C-0EE19E76A6F7}" destId="{305E62A6-3F4A-4810-A79E-5E23C4BB4088}" srcOrd="2" destOrd="0" presId="urn:microsoft.com/office/officeart/2018/2/layout/IconVerticalSolidList"/>
    <dgm:cxn modelId="{1CD1B32D-CD4C-4C96-98B3-B8BD6CA5F8A3}" type="presParOf" srcId="{0AF0D784-C795-493C-A65C-0EE19E76A6F7}" destId="{EC4B0B9E-303A-43ED-9D30-13C3B69FDC3B}" srcOrd="3" destOrd="0" presId="urn:microsoft.com/office/officeart/2018/2/layout/IconVerticalSolidList"/>
    <dgm:cxn modelId="{FD3C3F58-6DF2-41E3-B1FB-71F25C721994}" type="presParOf" srcId="{19AD5785-371A-41F3-B5C4-399E20CE8C06}" destId="{3A652BB3-B46F-429F-8AC0-9AF13D6BD04C}" srcOrd="5" destOrd="0" presId="urn:microsoft.com/office/officeart/2018/2/layout/IconVerticalSolidList"/>
    <dgm:cxn modelId="{E30DC1C0-2E1A-4126-A53E-A7FFC6C8F399}" type="presParOf" srcId="{19AD5785-371A-41F3-B5C4-399E20CE8C06}" destId="{6AB22879-7BA8-4610-A9F5-F05262DEA199}" srcOrd="6" destOrd="0" presId="urn:microsoft.com/office/officeart/2018/2/layout/IconVerticalSolidList"/>
    <dgm:cxn modelId="{5C29E96D-16B4-4214-A46F-B3AEAA1D4A23}" type="presParOf" srcId="{6AB22879-7BA8-4610-A9F5-F05262DEA199}" destId="{4730CDDE-602F-42CA-90E4-9C211C8B33FF}" srcOrd="0" destOrd="0" presId="urn:microsoft.com/office/officeart/2018/2/layout/IconVerticalSolidList"/>
    <dgm:cxn modelId="{D0D76CEF-2898-4EEB-902F-2BA616ACE8FB}" type="presParOf" srcId="{6AB22879-7BA8-4610-A9F5-F05262DEA199}" destId="{6EDFB608-C60C-4E4D-A0C2-5AFDA12C844F}" srcOrd="1" destOrd="0" presId="urn:microsoft.com/office/officeart/2018/2/layout/IconVerticalSolidList"/>
    <dgm:cxn modelId="{FCEC59BB-9691-4DFA-87F1-2FD47ADA5059}" type="presParOf" srcId="{6AB22879-7BA8-4610-A9F5-F05262DEA199}" destId="{E37C62D0-8D53-41D8-BA80-539625506038}" srcOrd="2" destOrd="0" presId="urn:microsoft.com/office/officeart/2018/2/layout/IconVerticalSolidList"/>
    <dgm:cxn modelId="{52623541-68C2-40DD-97EF-9ABE9CB985BB}" type="presParOf" srcId="{6AB22879-7BA8-4610-A9F5-F05262DEA199}" destId="{D24F5BB1-CFA6-4B87-B35A-3B40DCF50D9B}" srcOrd="3" destOrd="0" presId="urn:microsoft.com/office/officeart/2018/2/layout/IconVerticalSolidList"/>
    <dgm:cxn modelId="{62E32B42-F9EF-43A9-A6DF-1BC16E2565CC}" type="presParOf" srcId="{19AD5785-371A-41F3-B5C4-399E20CE8C06}" destId="{3AB00F65-4219-493A-B99A-0D056E90BFD8}" srcOrd="7" destOrd="0" presId="urn:microsoft.com/office/officeart/2018/2/layout/IconVerticalSolidList"/>
    <dgm:cxn modelId="{8FE810DB-31CE-4814-B0EA-B9298A486CF0}" type="presParOf" srcId="{19AD5785-371A-41F3-B5C4-399E20CE8C06}" destId="{35BA4DE5-A320-4DF3-A6FD-0A4B5C83B7CC}" srcOrd="8" destOrd="0" presId="urn:microsoft.com/office/officeart/2018/2/layout/IconVerticalSolidList"/>
    <dgm:cxn modelId="{939AFDE6-074F-4028-846A-3A6000FD98B6}" type="presParOf" srcId="{35BA4DE5-A320-4DF3-A6FD-0A4B5C83B7CC}" destId="{D1A2AB18-6B7B-44A9-9EE5-585E7FD490DA}" srcOrd="0" destOrd="0" presId="urn:microsoft.com/office/officeart/2018/2/layout/IconVerticalSolidList"/>
    <dgm:cxn modelId="{99D6AA13-7550-454F-A220-650C0A7EAB6A}" type="presParOf" srcId="{35BA4DE5-A320-4DF3-A6FD-0A4B5C83B7CC}" destId="{5E87D336-6F71-4FFB-A048-32C1C36C8B6F}" srcOrd="1" destOrd="0" presId="urn:microsoft.com/office/officeart/2018/2/layout/IconVerticalSolidList"/>
    <dgm:cxn modelId="{27C0A78F-A89D-485E-AFC4-12E6145F51D2}" type="presParOf" srcId="{35BA4DE5-A320-4DF3-A6FD-0A4B5C83B7CC}" destId="{DDAEADC4-B385-4D3C-AD29-4DB63FC34E4A}" srcOrd="2" destOrd="0" presId="urn:microsoft.com/office/officeart/2018/2/layout/IconVerticalSolidList"/>
    <dgm:cxn modelId="{3CC37135-7E56-459A-AD39-9477C136C7D3}" type="presParOf" srcId="{35BA4DE5-A320-4DF3-A6FD-0A4B5C83B7CC}" destId="{6972392E-255C-46ED-8DC9-3DEBFBC3038F}"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DD3CAAB-9EA9-4948-95E7-7FE7AEA18B97}">
      <dsp:nvSpPr>
        <dsp:cNvPr id="0" name=""/>
        <dsp:cNvSpPr/>
      </dsp:nvSpPr>
      <dsp:spPr>
        <a:xfrm>
          <a:off x="1163039" y="360863"/>
          <a:ext cx="1291680" cy="129168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4BF7673-D0B3-42F4-967F-05455ABA76EE}">
      <dsp:nvSpPr>
        <dsp:cNvPr id="0" name=""/>
        <dsp:cNvSpPr/>
      </dsp:nvSpPr>
      <dsp:spPr>
        <a:xfrm>
          <a:off x="373679" y="2007596"/>
          <a:ext cx="28704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pPr>
          <a:r>
            <a:rPr lang="en-GB" sz="1700" kern="1200"/>
            <a:t>"Line managers bring HR policies to life" (Purcell, 2003)</a:t>
          </a:r>
          <a:endParaRPr lang="en-US" sz="1700" kern="1200"/>
        </a:p>
      </dsp:txBody>
      <dsp:txXfrm>
        <a:off x="373679" y="2007596"/>
        <a:ext cx="2870400" cy="720000"/>
      </dsp:txXfrm>
    </dsp:sp>
    <dsp:sp modelId="{A928E949-2316-460E-BEB8-92C6E80AFB8C}">
      <dsp:nvSpPr>
        <dsp:cNvPr id="0" name=""/>
        <dsp:cNvSpPr/>
      </dsp:nvSpPr>
      <dsp:spPr>
        <a:xfrm>
          <a:off x="4535760" y="360863"/>
          <a:ext cx="1291680" cy="129168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27DDED5-3444-480D-8B48-4FE15F800DE3}">
      <dsp:nvSpPr>
        <dsp:cNvPr id="0" name=""/>
        <dsp:cNvSpPr/>
      </dsp:nvSpPr>
      <dsp:spPr>
        <a:xfrm>
          <a:off x="3746400" y="2007596"/>
          <a:ext cx="28704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pPr>
          <a:r>
            <a:rPr lang="en-GB" sz="1700" kern="1200"/>
            <a:t>To what extent do you agree with this statement, and why?</a:t>
          </a:r>
          <a:endParaRPr lang="en-US" sz="1700" kern="1200"/>
        </a:p>
      </dsp:txBody>
      <dsp:txXfrm>
        <a:off x="3746400" y="2007596"/>
        <a:ext cx="2870400" cy="720000"/>
      </dsp:txXfrm>
    </dsp:sp>
    <dsp:sp modelId="{52DDAA7E-9CD0-40FF-8224-DBD803B4206B}">
      <dsp:nvSpPr>
        <dsp:cNvPr id="0" name=""/>
        <dsp:cNvSpPr/>
      </dsp:nvSpPr>
      <dsp:spPr>
        <a:xfrm>
          <a:off x="7908480" y="360863"/>
          <a:ext cx="1291680" cy="129168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5521247-C45C-428B-9ECB-7D82912EBB5A}">
      <dsp:nvSpPr>
        <dsp:cNvPr id="0" name=""/>
        <dsp:cNvSpPr/>
      </dsp:nvSpPr>
      <dsp:spPr>
        <a:xfrm>
          <a:off x="7119120" y="2007596"/>
          <a:ext cx="28704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pPr>
          <a:r>
            <a:rPr lang="en-GB" sz="1700" kern="1200"/>
            <a:t>30 minutes</a:t>
          </a:r>
          <a:endParaRPr lang="en-US" sz="1700" kern="1200"/>
        </a:p>
      </dsp:txBody>
      <dsp:txXfrm>
        <a:off x="7119120" y="2007596"/>
        <a:ext cx="2870400" cy="7200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FB825D6-E782-4013-A0DE-32DFB6D643C9}">
      <dsp:nvSpPr>
        <dsp:cNvPr id="0" name=""/>
        <dsp:cNvSpPr/>
      </dsp:nvSpPr>
      <dsp:spPr>
        <a:xfrm>
          <a:off x="0" y="2022"/>
          <a:ext cx="6172199" cy="1025174"/>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FBA056C-3AA7-459D-A976-48A4238A1117}">
      <dsp:nvSpPr>
        <dsp:cNvPr id="0" name=""/>
        <dsp:cNvSpPr/>
      </dsp:nvSpPr>
      <dsp:spPr>
        <a:xfrm>
          <a:off x="310115" y="232687"/>
          <a:ext cx="563846" cy="56384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1B26FE4-57D1-4479-AC78-F21DCAA7218E}">
      <dsp:nvSpPr>
        <dsp:cNvPr id="0" name=""/>
        <dsp:cNvSpPr/>
      </dsp:nvSpPr>
      <dsp:spPr>
        <a:xfrm>
          <a:off x="1184076" y="2022"/>
          <a:ext cx="4988123" cy="10251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8498" tIns="108498" rIns="108498" bIns="108498" numCol="1" spcCol="1270" anchor="ctr" anchorCtr="0">
          <a:noAutofit/>
        </a:bodyPr>
        <a:lstStyle/>
        <a:p>
          <a:pPr marL="0" lvl="0" indent="0" algn="l" defTabSz="977900">
            <a:lnSpc>
              <a:spcPct val="90000"/>
            </a:lnSpc>
            <a:spcBef>
              <a:spcPct val="0"/>
            </a:spcBef>
            <a:spcAft>
              <a:spcPct val="35000"/>
            </a:spcAft>
            <a:buNone/>
          </a:pPr>
          <a:r>
            <a:rPr lang="en-GB" sz="2200" kern="1200"/>
            <a:t>Implement HR policies</a:t>
          </a:r>
          <a:endParaRPr lang="en-US" sz="2200" kern="1200"/>
        </a:p>
      </dsp:txBody>
      <dsp:txXfrm>
        <a:off x="1184076" y="2022"/>
        <a:ext cx="4988123" cy="1025174"/>
      </dsp:txXfrm>
    </dsp:sp>
    <dsp:sp modelId="{499246E7-A9B6-4784-AB6F-CC5684437558}">
      <dsp:nvSpPr>
        <dsp:cNvPr id="0" name=""/>
        <dsp:cNvSpPr/>
      </dsp:nvSpPr>
      <dsp:spPr>
        <a:xfrm>
          <a:off x="0" y="1283491"/>
          <a:ext cx="6172199" cy="1025174"/>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1F6E17A-7DBA-4956-8876-45DB24425A63}">
      <dsp:nvSpPr>
        <dsp:cNvPr id="0" name=""/>
        <dsp:cNvSpPr/>
      </dsp:nvSpPr>
      <dsp:spPr>
        <a:xfrm>
          <a:off x="310115" y="1514155"/>
          <a:ext cx="563846" cy="56384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59B46B2-72E6-41E1-9AEC-AE8DE3200328}">
      <dsp:nvSpPr>
        <dsp:cNvPr id="0" name=""/>
        <dsp:cNvSpPr/>
      </dsp:nvSpPr>
      <dsp:spPr>
        <a:xfrm>
          <a:off x="1184076" y="1283491"/>
          <a:ext cx="4988123" cy="10251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8498" tIns="108498" rIns="108498" bIns="108498" numCol="1" spcCol="1270" anchor="ctr" anchorCtr="0">
          <a:noAutofit/>
        </a:bodyPr>
        <a:lstStyle/>
        <a:p>
          <a:pPr marL="0" lvl="0" indent="0" algn="l" defTabSz="977900">
            <a:lnSpc>
              <a:spcPct val="90000"/>
            </a:lnSpc>
            <a:spcBef>
              <a:spcPct val="0"/>
            </a:spcBef>
            <a:spcAft>
              <a:spcPct val="35000"/>
            </a:spcAft>
            <a:buNone/>
          </a:pPr>
          <a:r>
            <a:rPr lang="en-GB" sz="2200" kern="1200"/>
            <a:t>Enacting HR policies </a:t>
          </a:r>
          <a:endParaRPr lang="en-US" sz="2200" kern="1200"/>
        </a:p>
      </dsp:txBody>
      <dsp:txXfrm>
        <a:off x="1184076" y="1283491"/>
        <a:ext cx="4988123" cy="1025174"/>
      </dsp:txXfrm>
    </dsp:sp>
    <dsp:sp modelId="{621093C4-350D-465B-A3EB-B32ED7F1A728}">
      <dsp:nvSpPr>
        <dsp:cNvPr id="0" name=""/>
        <dsp:cNvSpPr/>
      </dsp:nvSpPr>
      <dsp:spPr>
        <a:xfrm>
          <a:off x="0" y="2564959"/>
          <a:ext cx="6172199" cy="1025174"/>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2FCBF47-EB5B-40D6-B4A6-FC6F3DA5007C}">
      <dsp:nvSpPr>
        <dsp:cNvPr id="0" name=""/>
        <dsp:cNvSpPr/>
      </dsp:nvSpPr>
      <dsp:spPr>
        <a:xfrm>
          <a:off x="310115" y="2795623"/>
          <a:ext cx="563846" cy="56384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BA10C0C-8F9F-4271-BE37-1DF2B6020D44}">
      <dsp:nvSpPr>
        <dsp:cNvPr id="0" name=""/>
        <dsp:cNvSpPr/>
      </dsp:nvSpPr>
      <dsp:spPr>
        <a:xfrm>
          <a:off x="1184076" y="2564959"/>
          <a:ext cx="4988123" cy="10251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8498" tIns="108498" rIns="108498" bIns="108498" numCol="1" spcCol="1270" anchor="ctr" anchorCtr="0">
          <a:noAutofit/>
        </a:bodyPr>
        <a:lstStyle/>
        <a:p>
          <a:pPr marL="0" lvl="0" indent="0" algn="l" defTabSz="977900">
            <a:lnSpc>
              <a:spcPct val="90000"/>
            </a:lnSpc>
            <a:spcBef>
              <a:spcPct val="0"/>
            </a:spcBef>
            <a:spcAft>
              <a:spcPct val="35000"/>
            </a:spcAft>
            <a:buNone/>
          </a:pPr>
          <a:r>
            <a:rPr lang="en-GB" sz="2200" kern="1200"/>
            <a:t>Day to day leadership</a:t>
          </a:r>
          <a:endParaRPr lang="en-US" sz="2200" kern="1200"/>
        </a:p>
      </dsp:txBody>
      <dsp:txXfrm>
        <a:off x="1184076" y="2564959"/>
        <a:ext cx="4988123" cy="1025174"/>
      </dsp:txXfrm>
    </dsp:sp>
    <dsp:sp modelId="{F314B5C4-D219-4789-834F-7893142303BC}">
      <dsp:nvSpPr>
        <dsp:cNvPr id="0" name=""/>
        <dsp:cNvSpPr/>
      </dsp:nvSpPr>
      <dsp:spPr>
        <a:xfrm>
          <a:off x="0" y="3846427"/>
          <a:ext cx="6172199" cy="1025174"/>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128CCDA-20E2-4D7E-8560-274D6D030C56}">
      <dsp:nvSpPr>
        <dsp:cNvPr id="0" name=""/>
        <dsp:cNvSpPr/>
      </dsp:nvSpPr>
      <dsp:spPr>
        <a:xfrm>
          <a:off x="310115" y="4077091"/>
          <a:ext cx="563846" cy="563846"/>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F9A5779-EBD9-4C82-B1F6-3BAA912BEA91}">
      <dsp:nvSpPr>
        <dsp:cNvPr id="0" name=""/>
        <dsp:cNvSpPr/>
      </dsp:nvSpPr>
      <dsp:spPr>
        <a:xfrm>
          <a:off x="1184076" y="3846427"/>
          <a:ext cx="4988123" cy="10251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8498" tIns="108498" rIns="108498" bIns="108498" numCol="1" spcCol="1270" anchor="ctr" anchorCtr="0">
          <a:noAutofit/>
        </a:bodyPr>
        <a:lstStyle/>
        <a:p>
          <a:pPr marL="0" lvl="0" indent="0" algn="l" defTabSz="977900">
            <a:lnSpc>
              <a:spcPct val="90000"/>
            </a:lnSpc>
            <a:spcBef>
              <a:spcPct val="0"/>
            </a:spcBef>
            <a:spcAft>
              <a:spcPct val="35000"/>
            </a:spcAft>
            <a:buNone/>
          </a:pPr>
          <a:r>
            <a:rPr lang="en-GB" sz="2200" kern="1200"/>
            <a:t>Controlling the work of employees</a:t>
          </a:r>
          <a:endParaRPr lang="en-US" sz="2200" kern="1200"/>
        </a:p>
      </dsp:txBody>
      <dsp:txXfrm>
        <a:off x="1184076" y="3846427"/>
        <a:ext cx="4988123" cy="102517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700E932-CCA8-4D8D-9EF1-D8A971D31D20}">
      <dsp:nvSpPr>
        <dsp:cNvPr id="0" name=""/>
        <dsp:cNvSpPr/>
      </dsp:nvSpPr>
      <dsp:spPr>
        <a:xfrm>
          <a:off x="0" y="287612"/>
          <a:ext cx="6172199" cy="210600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GB" sz="3000" kern="1200"/>
            <a:t>McGovern (1997) found that line managers in 7 different companies didn't see people management as a priority.</a:t>
          </a:r>
          <a:endParaRPr lang="en-US" sz="3000" kern="1200"/>
        </a:p>
      </dsp:txBody>
      <dsp:txXfrm>
        <a:off x="102806" y="390418"/>
        <a:ext cx="5966587" cy="1900388"/>
      </dsp:txXfrm>
    </dsp:sp>
    <dsp:sp modelId="{40CC28A9-04E0-4BBD-9EBA-D7EFDF71E712}">
      <dsp:nvSpPr>
        <dsp:cNvPr id="0" name=""/>
        <dsp:cNvSpPr/>
      </dsp:nvSpPr>
      <dsp:spPr>
        <a:xfrm>
          <a:off x="0" y="2480012"/>
          <a:ext cx="6172199" cy="210600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GB" sz="3000" kern="1200"/>
            <a:t>Truss (2001) line managers are more likely to reflect informal culture rather than the articulated values of top management</a:t>
          </a:r>
          <a:endParaRPr lang="en-US" sz="3000" kern="1200"/>
        </a:p>
      </dsp:txBody>
      <dsp:txXfrm>
        <a:off x="102806" y="2582818"/>
        <a:ext cx="5966587" cy="1900388"/>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3087348-3669-419F-B5D1-83197FD7FD0E}">
      <dsp:nvSpPr>
        <dsp:cNvPr id="0" name=""/>
        <dsp:cNvSpPr/>
      </dsp:nvSpPr>
      <dsp:spPr>
        <a:xfrm>
          <a:off x="0" y="3807"/>
          <a:ext cx="6172199" cy="811001"/>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025FE41-2F7E-4A9F-A89F-B8A672A143CF}">
      <dsp:nvSpPr>
        <dsp:cNvPr id="0" name=""/>
        <dsp:cNvSpPr/>
      </dsp:nvSpPr>
      <dsp:spPr>
        <a:xfrm>
          <a:off x="245328" y="186282"/>
          <a:ext cx="446050" cy="44605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975E633-C9D2-4B71-9C17-393F9B6F0338}">
      <dsp:nvSpPr>
        <dsp:cNvPr id="0" name=""/>
        <dsp:cNvSpPr/>
      </dsp:nvSpPr>
      <dsp:spPr>
        <a:xfrm>
          <a:off x="936706" y="3807"/>
          <a:ext cx="5235493" cy="8110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5831" tIns="85831" rIns="85831" bIns="85831" numCol="1" spcCol="1270" anchor="ctr" anchorCtr="0">
          <a:noAutofit/>
        </a:bodyPr>
        <a:lstStyle/>
        <a:p>
          <a:pPr marL="0" lvl="0" indent="0" algn="l" defTabSz="844550">
            <a:lnSpc>
              <a:spcPct val="90000"/>
            </a:lnSpc>
            <a:spcBef>
              <a:spcPct val="0"/>
            </a:spcBef>
            <a:spcAft>
              <a:spcPct val="35000"/>
            </a:spcAft>
            <a:buNone/>
          </a:pPr>
          <a:r>
            <a:rPr lang="en-GB" sz="1900" kern="1200"/>
            <a:t>Lack of desire: they will prioritise operational issues</a:t>
          </a:r>
          <a:endParaRPr lang="en-US" sz="1900" kern="1200"/>
        </a:p>
      </dsp:txBody>
      <dsp:txXfrm>
        <a:off x="936706" y="3807"/>
        <a:ext cx="5235493" cy="811001"/>
      </dsp:txXfrm>
    </dsp:sp>
    <dsp:sp modelId="{466D5F8A-FAC1-4E4A-9AE9-DC16579C5F16}">
      <dsp:nvSpPr>
        <dsp:cNvPr id="0" name=""/>
        <dsp:cNvSpPr/>
      </dsp:nvSpPr>
      <dsp:spPr>
        <a:xfrm>
          <a:off x="0" y="1017559"/>
          <a:ext cx="6172199" cy="811001"/>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93E33F2-89AA-455E-9DC4-05D3A9436368}">
      <dsp:nvSpPr>
        <dsp:cNvPr id="0" name=""/>
        <dsp:cNvSpPr/>
      </dsp:nvSpPr>
      <dsp:spPr>
        <a:xfrm>
          <a:off x="245328" y="1200034"/>
          <a:ext cx="446050" cy="44605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C125427-0479-4EFF-B3EF-039218692317}">
      <dsp:nvSpPr>
        <dsp:cNvPr id="0" name=""/>
        <dsp:cNvSpPr/>
      </dsp:nvSpPr>
      <dsp:spPr>
        <a:xfrm>
          <a:off x="936706" y="1017559"/>
          <a:ext cx="5235493" cy="8110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5831" tIns="85831" rIns="85831" bIns="85831" numCol="1" spcCol="1270" anchor="ctr" anchorCtr="0">
          <a:noAutofit/>
        </a:bodyPr>
        <a:lstStyle/>
        <a:p>
          <a:pPr marL="0" lvl="0" indent="0" algn="l" defTabSz="844550">
            <a:lnSpc>
              <a:spcPct val="90000"/>
            </a:lnSpc>
            <a:spcBef>
              <a:spcPct val="0"/>
            </a:spcBef>
            <a:spcAft>
              <a:spcPct val="35000"/>
            </a:spcAft>
            <a:buNone/>
          </a:pPr>
          <a:r>
            <a:rPr lang="en-GB" sz="1900" kern="1200"/>
            <a:t>Lack of time: they don't have the capacity to do both</a:t>
          </a:r>
          <a:endParaRPr lang="en-US" sz="1900" kern="1200"/>
        </a:p>
      </dsp:txBody>
      <dsp:txXfrm>
        <a:off x="936706" y="1017559"/>
        <a:ext cx="5235493" cy="811001"/>
      </dsp:txXfrm>
    </dsp:sp>
    <dsp:sp modelId="{6CA38FF1-60E5-4AFA-9A5D-FA53A6601BB0}">
      <dsp:nvSpPr>
        <dsp:cNvPr id="0" name=""/>
        <dsp:cNvSpPr/>
      </dsp:nvSpPr>
      <dsp:spPr>
        <a:xfrm>
          <a:off x="0" y="2031311"/>
          <a:ext cx="6172199" cy="811001"/>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766D45A-E4A5-4EB1-9DE4-241B425630B0}">
      <dsp:nvSpPr>
        <dsp:cNvPr id="0" name=""/>
        <dsp:cNvSpPr/>
      </dsp:nvSpPr>
      <dsp:spPr>
        <a:xfrm>
          <a:off x="245328" y="2213787"/>
          <a:ext cx="446050" cy="44605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89AC57B-A880-40A3-80AE-A0870FC4AEB2}">
      <dsp:nvSpPr>
        <dsp:cNvPr id="0" name=""/>
        <dsp:cNvSpPr/>
      </dsp:nvSpPr>
      <dsp:spPr>
        <a:xfrm>
          <a:off x="936706" y="2031311"/>
          <a:ext cx="5235493" cy="8110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5831" tIns="85831" rIns="85831" bIns="85831" numCol="1" spcCol="1270" anchor="ctr" anchorCtr="0">
          <a:noAutofit/>
        </a:bodyPr>
        <a:lstStyle/>
        <a:p>
          <a:pPr marL="0" lvl="0" indent="0" algn="l" defTabSz="844550">
            <a:lnSpc>
              <a:spcPct val="90000"/>
            </a:lnSpc>
            <a:spcBef>
              <a:spcPct val="0"/>
            </a:spcBef>
            <a:spcAft>
              <a:spcPct val="35000"/>
            </a:spcAft>
            <a:buNone/>
          </a:pPr>
          <a:r>
            <a:rPr lang="en-GB" sz="1900" kern="1200"/>
            <a:t>Lack of competency: they don't have the skills and knowledge</a:t>
          </a:r>
          <a:endParaRPr lang="en-US" sz="1900" kern="1200"/>
        </a:p>
      </dsp:txBody>
      <dsp:txXfrm>
        <a:off x="936706" y="2031311"/>
        <a:ext cx="5235493" cy="811001"/>
      </dsp:txXfrm>
    </dsp:sp>
    <dsp:sp modelId="{6F4C86CF-3E47-4163-A1D4-93E805193BD0}">
      <dsp:nvSpPr>
        <dsp:cNvPr id="0" name=""/>
        <dsp:cNvSpPr/>
      </dsp:nvSpPr>
      <dsp:spPr>
        <a:xfrm>
          <a:off x="0" y="3045063"/>
          <a:ext cx="6172199" cy="811001"/>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D73997F-B7E7-49EF-A6B4-37F08A90E2C0}">
      <dsp:nvSpPr>
        <dsp:cNvPr id="0" name=""/>
        <dsp:cNvSpPr/>
      </dsp:nvSpPr>
      <dsp:spPr>
        <a:xfrm>
          <a:off x="245328" y="3227539"/>
          <a:ext cx="446050" cy="44605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5EF6C7F-D41A-4D9E-A413-2C73A1E31FF9}">
      <dsp:nvSpPr>
        <dsp:cNvPr id="0" name=""/>
        <dsp:cNvSpPr/>
      </dsp:nvSpPr>
      <dsp:spPr>
        <a:xfrm>
          <a:off x="936706" y="3045063"/>
          <a:ext cx="5235493" cy="8110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5831" tIns="85831" rIns="85831" bIns="85831" numCol="1" spcCol="1270" anchor="ctr" anchorCtr="0">
          <a:noAutofit/>
        </a:bodyPr>
        <a:lstStyle/>
        <a:p>
          <a:pPr marL="0" lvl="0" indent="0" algn="l" defTabSz="844550">
            <a:lnSpc>
              <a:spcPct val="90000"/>
            </a:lnSpc>
            <a:spcBef>
              <a:spcPct val="0"/>
            </a:spcBef>
            <a:spcAft>
              <a:spcPct val="35000"/>
            </a:spcAft>
            <a:buNone/>
          </a:pPr>
          <a:r>
            <a:rPr lang="en-GB" sz="1900" kern="1200"/>
            <a:t>Lack of HR services (HR may be reluctant to let go)</a:t>
          </a:r>
          <a:endParaRPr lang="en-US" sz="1900" kern="1200"/>
        </a:p>
      </dsp:txBody>
      <dsp:txXfrm>
        <a:off x="936706" y="3045063"/>
        <a:ext cx="5235493" cy="811001"/>
      </dsp:txXfrm>
    </dsp:sp>
    <dsp:sp modelId="{EB223B54-9919-4867-BEF9-E6823E1083EC}">
      <dsp:nvSpPr>
        <dsp:cNvPr id="0" name=""/>
        <dsp:cNvSpPr/>
      </dsp:nvSpPr>
      <dsp:spPr>
        <a:xfrm>
          <a:off x="0" y="4058815"/>
          <a:ext cx="6172199" cy="811001"/>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3FA612E-7818-4B05-A790-56FBDF9EC45B}">
      <dsp:nvSpPr>
        <dsp:cNvPr id="0" name=""/>
        <dsp:cNvSpPr/>
      </dsp:nvSpPr>
      <dsp:spPr>
        <a:xfrm>
          <a:off x="245328" y="4241291"/>
          <a:ext cx="446050" cy="446050"/>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AEA6408-EE66-473B-97E6-3F77C51D1BB8}">
      <dsp:nvSpPr>
        <dsp:cNvPr id="0" name=""/>
        <dsp:cNvSpPr/>
      </dsp:nvSpPr>
      <dsp:spPr>
        <a:xfrm>
          <a:off x="936706" y="4058815"/>
          <a:ext cx="5235493" cy="8110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5831" tIns="85831" rIns="85831" bIns="85831" numCol="1" spcCol="1270" anchor="ctr" anchorCtr="0">
          <a:noAutofit/>
        </a:bodyPr>
        <a:lstStyle/>
        <a:p>
          <a:pPr marL="0" lvl="0" indent="0" algn="l" defTabSz="844550">
            <a:lnSpc>
              <a:spcPct val="90000"/>
            </a:lnSpc>
            <a:spcBef>
              <a:spcPct val="0"/>
            </a:spcBef>
            <a:spcAft>
              <a:spcPct val="35000"/>
            </a:spcAft>
            <a:buNone/>
          </a:pPr>
          <a:r>
            <a:rPr lang="en-GB" sz="1900" kern="1200"/>
            <a:t>Lack of consistency (HR teams worry)</a:t>
          </a:r>
          <a:endParaRPr lang="en-US" sz="1900" kern="1200"/>
        </a:p>
      </dsp:txBody>
      <dsp:txXfrm>
        <a:off x="936706" y="4058815"/>
        <a:ext cx="5235493" cy="811001"/>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2251918-E9F3-41C5-A698-DB8074676B84}">
      <dsp:nvSpPr>
        <dsp:cNvPr id="0" name=""/>
        <dsp:cNvSpPr/>
      </dsp:nvSpPr>
      <dsp:spPr>
        <a:xfrm>
          <a:off x="0" y="2022"/>
          <a:ext cx="6172199" cy="1025174"/>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2873E92-272C-4A9A-A9E7-D75D5D97F7D6}">
      <dsp:nvSpPr>
        <dsp:cNvPr id="0" name=""/>
        <dsp:cNvSpPr/>
      </dsp:nvSpPr>
      <dsp:spPr>
        <a:xfrm>
          <a:off x="310115" y="232687"/>
          <a:ext cx="563846" cy="56384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012BAB4-6898-4869-9A80-911291251FF8}">
      <dsp:nvSpPr>
        <dsp:cNvPr id="0" name=""/>
        <dsp:cNvSpPr/>
      </dsp:nvSpPr>
      <dsp:spPr>
        <a:xfrm>
          <a:off x="1184076" y="2022"/>
          <a:ext cx="4988123" cy="10251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8498" tIns="108498" rIns="108498" bIns="108498" numCol="1" spcCol="1270" anchor="ctr" anchorCtr="0">
          <a:noAutofit/>
        </a:bodyPr>
        <a:lstStyle/>
        <a:p>
          <a:pPr marL="0" lvl="0" indent="0" algn="l" defTabSz="933450">
            <a:lnSpc>
              <a:spcPct val="90000"/>
            </a:lnSpc>
            <a:spcBef>
              <a:spcPct val="0"/>
            </a:spcBef>
            <a:spcAft>
              <a:spcPct val="35000"/>
            </a:spcAft>
            <a:buNone/>
          </a:pPr>
          <a:r>
            <a:rPr lang="en-GB" sz="2100" kern="1200"/>
            <a:t>Provide managers with time to carry out people management activities</a:t>
          </a:r>
          <a:endParaRPr lang="en-US" sz="2100" kern="1200"/>
        </a:p>
      </dsp:txBody>
      <dsp:txXfrm>
        <a:off x="1184076" y="2022"/>
        <a:ext cx="4988123" cy="1025174"/>
      </dsp:txXfrm>
    </dsp:sp>
    <dsp:sp modelId="{8AC9B807-15AE-429F-BF35-2EA0973A88EA}">
      <dsp:nvSpPr>
        <dsp:cNvPr id="0" name=""/>
        <dsp:cNvSpPr/>
      </dsp:nvSpPr>
      <dsp:spPr>
        <a:xfrm>
          <a:off x="0" y="1283491"/>
          <a:ext cx="6172199" cy="1025174"/>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8ED4D26-03AA-4121-9664-1C33F388BC08}">
      <dsp:nvSpPr>
        <dsp:cNvPr id="0" name=""/>
        <dsp:cNvSpPr/>
      </dsp:nvSpPr>
      <dsp:spPr>
        <a:xfrm>
          <a:off x="310115" y="1514155"/>
          <a:ext cx="563846" cy="56384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0AF2981-2610-4B50-BF4C-28F0D95D3411}">
      <dsp:nvSpPr>
        <dsp:cNvPr id="0" name=""/>
        <dsp:cNvSpPr/>
      </dsp:nvSpPr>
      <dsp:spPr>
        <a:xfrm>
          <a:off x="1184076" y="1283491"/>
          <a:ext cx="4988123" cy="10251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8498" tIns="108498" rIns="108498" bIns="108498" numCol="1" spcCol="1270" anchor="ctr" anchorCtr="0">
          <a:noAutofit/>
        </a:bodyPr>
        <a:lstStyle/>
        <a:p>
          <a:pPr marL="0" lvl="0" indent="0" algn="l" defTabSz="933450">
            <a:lnSpc>
              <a:spcPct val="90000"/>
            </a:lnSpc>
            <a:spcBef>
              <a:spcPct val="0"/>
            </a:spcBef>
            <a:spcAft>
              <a:spcPct val="35000"/>
            </a:spcAft>
            <a:buNone/>
          </a:pPr>
          <a:r>
            <a:rPr lang="en-GB" sz="2100" kern="1200"/>
            <a:t>Select them carefully, paying attention to behavioural competencies</a:t>
          </a:r>
          <a:endParaRPr lang="en-US" sz="2100" kern="1200"/>
        </a:p>
      </dsp:txBody>
      <dsp:txXfrm>
        <a:off x="1184076" y="1283491"/>
        <a:ext cx="4988123" cy="1025174"/>
      </dsp:txXfrm>
    </dsp:sp>
    <dsp:sp modelId="{92169AA1-54E8-442B-8115-FB41ADD4171B}">
      <dsp:nvSpPr>
        <dsp:cNvPr id="0" name=""/>
        <dsp:cNvSpPr/>
      </dsp:nvSpPr>
      <dsp:spPr>
        <a:xfrm>
          <a:off x="0" y="2564959"/>
          <a:ext cx="6172199" cy="1025174"/>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2CC77A5-A9DC-436E-A659-088D1C60E9B0}">
      <dsp:nvSpPr>
        <dsp:cNvPr id="0" name=""/>
        <dsp:cNvSpPr/>
      </dsp:nvSpPr>
      <dsp:spPr>
        <a:xfrm>
          <a:off x="310115" y="2795623"/>
          <a:ext cx="563846" cy="56384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FF71BE9-8F8C-4652-AD7A-0B7933EA2199}">
      <dsp:nvSpPr>
        <dsp:cNvPr id="0" name=""/>
        <dsp:cNvSpPr/>
      </dsp:nvSpPr>
      <dsp:spPr>
        <a:xfrm>
          <a:off x="1184076" y="2564959"/>
          <a:ext cx="4988123" cy="10251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8498" tIns="108498" rIns="108498" bIns="108498" numCol="1" spcCol="1270" anchor="ctr" anchorCtr="0">
          <a:noAutofit/>
        </a:bodyPr>
        <a:lstStyle/>
        <a:p>
          <a:pPr marL="0" lvl="0" indent="0" algn="l" defTabSz="933450">
            <a:lnSpc>
              <a:spcPct val="90000"/>
            </a:lnSpc>
            <a:spcBef>
              <a:spcPct val="0"/>
            </a:spcBef>
            <a:spcAft>
              <a:spcPct val="35000"/>
            </a:spcAft>
            <a:buNone/>
          </a:pPr>
          <a:r>
            <a:rPr lang="en-GB" sz="2100" kern="1200"/>
            <a:t>Support them with organisational values concerning people management </a:t>
          </a:r>
          <a:endParaRPr lang="en-US" sz="2100" kern="1200"/>
        </a:p>
      </dsp:txBody>
      <dsp:txXfrm>
        <a:off x="1184076" y="2564959"/>
        <a:ext cx="4988123" cy="1025174"/>
      </dsp:txXfrm>
    </dsp:sp>
    <dsp:sp modelId="{69F4BCEC-5790-4F5A-846D-9BEA9178D3EB}">
      <dsp:nvSpPr>
        <dsp:cNvPr id="0" name=""/>
        <dsp:cNvSpPr/>
      </dsp:nvSpPr>
      <dsp:spPr>
        <a:xfrm>
          <a:off x="0" y="3846427"/>
          <a:ext cx="6172199" cy="1025174"/>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65ADB13-2940-4935-B367-A3383726C870}">
      <dsp:nvSpPr>
        <dsp:cNvPr id="0" name=""/>
        <dsp:cNvSpPr/>
      </dsp:nvSpPr>
      <dsp:spPr>
        <a:xfrm>
          <a:off x="310115" y="4077091"/>
          <a:ext cx="563846" cy="563846"/>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FA8A036-5B65-469F-A3A5-AC7FB71E9969}">
      <dsp:nvSpPr>
        <dsp:cNvPr id="0" name=""/>
        <dsp:cNvSpPr/>
      </dsp:nvSpPr>
      <dsp:spPr>
        <a:xfrm>
          <a:off x="1184076" y="3846427"/>
          <a:ext cx="4988123" cy="10251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8498" tIns="108498" rIns="108498" bIns="108498" numCol="1" spcCol="1270" anchor="ctr" anchorCtr="0">
          <a:noAutofit/>
        </a:bodyPr>
        <a:lstStyle/>
        <a:p>
          <a:pPr marL="0" lvl="0" indent="0" algn="l" defTabSz="933450">
            <a:lnSpc>
              <a:spcPct val="90000"/>
            </a:lnSpc>
            <a:spcBef>
              <a:spcPct val="0"/>
            </a:spcBef>
            <a:spcAft>
              <a:spcPct val="35000"/>
            </a:spcAft>
            <a:buNone/>
          </a:pPr>
          <a:r>
            <a:rPr lang="en-GB" sz="2100" kern="1200"/>
            <a:t>Provide them with skills training</a:t>
          </a:r>
          <a:endParaRPr lang="en-US" sz="2100" kern="1200"/>
        </a:p>
      </dsp:txBody>
      <dsp:txXfrm>
        <a:off x="1184076" y="3846427"/>
        <a:ext cx="4988123" cy="1025174"/>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84F6652-E040-4321-AA01-5627A4A4CFE2}">
      <dsp:nvSpPr>
        <dsp:cNvPr id="0" name=""/>
        <dsp:cNvSpPr/>
      </dsp:nvSpPr>
      <dsp:spPr>
        <a:xfrm>
          <a:off x="0" y="2708"/>
          <a:ext cx="10134600" cy="45968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23951BD-8324-4495-9450-9BD1E3D40977}">
      <dsp:nvSpPr>
        <dsp:cNvPr id="0" name=""/>
        <dsp:cNvSpPr/>
      </dsp:nvSpPr>
      <dsp:spPr>
        <a:xfrm>
          <a:off x="139056" y="106138"/>
          <a:ext cx="252829" cy="25282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9F38312-6F59-4BB9-9B3E-9B43C06A60EA}">
      <dsp:nvSpPr>
        <dsp:cNvPr id="0" name=""/>
        <dsp:cNvSpPr/>
      </dsp:nvSpPr>
      <dsp:spPr>
        <a:xfrm>
          <a:off x="530941" y="2708"/>
          <a:ext cx="9603139" cy="4596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8650" tIns="48650" rIns="48650" bIns="48650" numCol="1" spcCol="1270" anchor="ctr" anchorCtr="0">
          <a:noAutofit/>
        </a:bodyPr>
        <a:lstStyle/>
        <a:p>
          <a:pPr marL="0" lvl="0" indent="0" algn="l" defTabSz="844550">
            <a:lnSpc>
              <a:spcPct val="90000"/>
            </a:lnSpc>
            <a:spcBef>
              <a:spcPct val="0"/>
            </a:spcBef>
            <a:spcAft>
              <a:spcPct val="35000"/>
            </a:spcAft>
            <a:buNone/>
          </a:pPr>
          <a:r>
            <a:rPr lang="en-GB" sz="1900" kern="1200"/>
            <a:t>Expats experience high levels of uncertainty in the host country</a:t>
          </a:r>
          <a:endParaRPr lang="en-US" sz="1900" kern="1200"/>
        </a:p>
      </dsp:txBody>
      <dsp:txXfrm>
        <a:off x="530941" y="2708"/>
        <a:ext cx="9603139" cy="459689"/>
      </dsp:txXfrm>
    </dsp:sp>
    <dsp:sp modelId="{275BE79E-1EE4-4780-A1A0-478A0888C2DD}">
      <dsp:nvSpPr>
        <dsp:cNvPr id="0" name=""/>
        <dsp:cNvSpPr/>
      </dsp:nvSpPr>
      <dsp:spPr>
        <a:xfrm>
          <a:off x="0" y="577320"/>
          <a:ext cx="10134600" cy="45968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E3E60F2-F498-402E-98BF-3DC4FCEAFF9F}">
      <dsp:nvSpPr>
        <dsp:cNvPr id="0" name=""/>
        <dsp:cNvSpPr/>
      </dsp:nvSpPr>
      <dsp:spPr>
        <a:xfrm>
          <a:off x="139056" y="680750"/>
          <a:ext cx="252829" cy="25282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EFC1594-E404-4959-A2F5-97454CDE2C3D}">
      <dsp:nvSpPr>
        <dsp:cNvPr id="0" name=""/>
        <dsp:cNvSpPr/>
      </dsp:nvSpPr>
      <dsp:spPr>
        <a:xfrm>
          <a:off x="530941" y="577320"/>
          <a:ext cx="9603139" cy="4596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8650" tIns="48650" rIns="48650" bIns="48650" numCol="1" spcCol="1270" anchor="ctr" anchorCtr="0">
          <a:noAutofit/>
        </a:bodyPr>
        <a:lstStyle/>
        <a:p>
          <a:pPr marL="0" lvl="0" indent="0" algn="l" defTabSz="844550">
            <a:lnSpc>
              <a:spcPct val="90000"/>
            </a:lnSpc>
            <a:spcBef>
              <a:spcPct val="0"/>
            </a:spcBef>
            <a:spcAft>
              <a:spcPct val="35000"/>
            </a:spcAft>
            <a:buNone/>
          </a:pPr>
          <a:r>
            <a:rPr lang="en-GB" sz="1900" kern="1200"/>
            <a:t>Often return early due to difficulties</a:t>
          </a:r>
          <a:endParaRPr lang="en-US" sz="1900" kern="1200"/>
        </a:p>
      </dsp:txBody>
      <dsp:txXfrm>
        <a:off x="530941" y="577320"/>
        <a:ext cx="9603139" cy="459689"/>
      </dsp:txXfrm>
    </dsp:sp>
    <dsp:sp modelId="{D8BF3A61-492A-46E3-A256-567928272A34}">
      <dsp:nvSpPr>
        <dsp:cNvPr id="0" name=""/>
        <dsp:cNvSpPr/>
      </dsp:nvSpPr>
      <dsp:spPr>
        <a:xfrm>
          <a:off x="0" y="1151932"/>
          <a:ext cx="10134600" cy="45968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1302EE7-1C7A-42CB-89B2-A245DA4A1ACA}">
      <dsp:nvSpPr>
        <dsp:cNvPr id="0" name=""/>
        <dsp:cNvSpPr/>
      </dsp:nvSpPr>
      <dsp:spPr>
        <a:xfrm>
          <a:off x="139056" y="1255362"/>
          <a:ext cx="252829" cy="25282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AA99F20-DAE4-4B97-B527-ACEE1AE47035}">
      <dsp:nvSpPr>
        <dsp:cNvPr id="0" name=""/>
        <dsp:cNvSpPr/>
      </dsp:nvSpPr>
      <dsp:spPr>
        <a:xfrm>
          <a:off x="530941" y="1151932"/>
          <a:ext cx="9603139" cy="4596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8650" tIns="48650" rIns="48650" bIns="48650" numCol="1" spcCol="1270" anchor="ctr" anchorCtr="0">
          <a:noAutofit/>
        </a:bodyPr>
        <a:lstStyle/>
        <a:p>
          <a:pPr marL="0" lvl="0" indent="0" algn="l" defTabSz="844550">
            <a:lnSpc>
              <a:spcPct val="90000"/>
            </a:lnSpc>
            <a:spcBef>
              <a:spcPct val="0"/>
            </a:spcBef>
            <a:spcAft>
              <a:spcPct val="35000"/>
            </a:spcAft>
            <a:buNone/>
          </a:pPr>
          <a:r>
            <a:rPr lang="en-GB" sz="1900" kern="1200"/>
            <a:t>Where there are large numbers of expats, HQ often have a team or sponsors</a:t>
          </a:r>
          <a:endParaRPr lang="en-US" sz="1900" kern="1200"/>
        </a:p>
      </dsp:txBody>
      <dsp:txXfrm>
        <a:off x="530941" y="1151932"/>
        <a:ext cx="9603139" cy="459689"/>
      </dsp:txXfrm>
    </dsp:sp>
    <dsp:sp modelId="{DE71D345-7998-416E-AAA0-72B3021B37EE}">
      <dsp:nvSpPr>
        <dsp:cNvPr id="0" name=""/>
        <dsp:cNvSpPr/>
      </dsp:nvSpPr>
      <dsp:spPr>
        <a:xfrm>
          <a:off x="0" y="1726544"/>
          <a:ext cx="10134600" cy="45968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C86BC6F-5D50-4124-A1BF-1E66B68C62EA}">
      <dsp:nvSpPr>
        <dsp:cNvPr id="0" name=""/>
        <dsp:cNvSpPr/>
      </dsp:nvSpPr>
      <dsp:spPr>
        <a:xfrm>
          <a:off x="139056" y="1829974"/>
          <a:ext cx="252829" cy="252829"/>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9CA5B2A-B2C1-4D73-A024-C90C3C648D1F}">
      <dsp:nvSpPr>
        <dsp:cNvPr id="0" name=""/>
        <dsp:cNvSpPr/>
      </dsp:nvSpPr>
      <dsp:spPr>
        <a:xfrm>
          <a:off x="530941" y="1726544"/>
          <a:ext cx="9603139" cy="4596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8650" tIns="48650" rIns="48650" bIns="48650" numCol="1" spcCol="1270" anchor="ctr" anchorCtr="0">
          <a:noAutofit/>
        </a:bodyPr>
        <a:lstStyle/>
        <a:p>
          <a:pPr marL="0" lvl="0" indent="0" algn="l" defTabSz="844550">
            <a:lnSpc>
              <a:spcPct val="90000"/>
            </a:lnSpc>
            <a:spcBef>
              <a:spcPct val="0"/>
            </a:spcBef>
            <a:spcAft>
              <a:spcPct val="35000"/>
            </a:spcAft>
            <a:buNone/>
          </a:pPr>
          <a:r>
            <a:rPr lang="en-GB" sz="1900" kern="1200"/>
            <a:t>Expats must also help themselves through seeking support and/or networking</a:t>
          </a:r>
          <a:endParaRPr lang="en-US" sz="1900" kern="1200"/>
        </a:p>
      </dsp:txBody>
      <dsp:txXfrm>
        <a:off x="530941" y="1726544"/>
        <a:ext cx="9603139" cy="459689"/>
      </dsp:txXfrm>
    </dsp:sp>
    <dsp:sp modelId="{80FF07F6-B8D1-4796-A7F8-E89F5CF9C03A}">
      <dsp:nvSpPr>
        <dsp:cNvPr id="0" name=""/>
        <dsp:cNvSpPr/>
      </dsp:nvSpPr>
      <dsp:spPr>
        <a:xfrm>
          <a:off x="0" y="2301155"/>
          <a:ext cx="10134600" cy="45968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255C6CE-95F6-459B-BEE9-63BBD29B1040}">
      <dsp:nvSpPr>
        <dsp:cNvPr id="0" name=""/>
        <dsp:cNvSpPr/>
      </dsp:nvSpPr>
      <dsp:spPr>
        <a:xfrm>
          <a:off x="139056" y="2404586"/>
          <a:ext cx="252829" cy="252829"/>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C17A3BA-FBE8-4794-B276-18A1AD9C6697}">
      <dsp:nvSpPr>
        <dsp:cNvPr id="0" name=""/>
        <dsp:cNvSpPr/>
      </dsp:nvSpPr>
      <dsp:spPr>
        <a:xfrm>
          <a:off x="530941" y="2301155"/>
          <a:ext cx="9603139" cy="4596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8650" tIns="48650" rIns="48650" bIns="48650" numCol="1" spcCol="1270" anchor="ctr" anchorCtr="0">
          <a:noAutofit/>
        </a:bodyPr>
        <a:lstStyle/>
        <a:p>
          <a:pPr marL="0" lvl="0" indent="0" algn="l" defTabSz="844550">
            <a:lnSpc>
              <a:spcPct val="90000"/>
            </a:lnSpc>
            <a:spcBef>
              <a:spcPct val="0"/>
            </a:spcBef>
            <a:spcAft>
              <a:spcPct val="35000"/>
            </a:spcAft>
            <a:buNone/>
          </a:pPr>
          <a:r>
            <a:rPr lang="en-GB" sz="1900" kern="1200"/>
            <a:t>Career benefits</a:t>
          </a:r>
          <a:endParaRPr lang="en-US" sz="1900" kern="1200"/>
        </a:p>
      </dsp:txBody>
      <dsp:txXfrm>
        <a:off x="530941" y="2301155"/>
        <a:ext cx="9603139" cy="459689"/>
      </dsp:txXfrm>
    </dsp:sp>
    <dsp:sp modelId="{37D023B0-ACA8-48B5-9F2A-78BF563D0CF9}">
      <dsp:nvSpPr>
        <dsp:cNvPr id="0" name=""/>
        <dsp:cNvSpPr/>
      </dsp:nvSpPr>
      <dsp:spPr>
        <a:xfrm>
          <a:off x="0" y="2875767"/>
          <a:ext cx="10134600" cy="45968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1001632-34EC-4B17-A8BC-F2B04F0C4A36}">
      <dsp:nvSpPr>
        <dsp:cNvPr id="0" name=""/>
        <dsp:cNvSpPr/>
      </dsp:nvSpPr>
      <dsp:spPr>
        <a:xfrm>
          <a:off x="139056" y="2979197"/>
          <a:ext cx="252829" cy="252829"/>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046B829-98F4-4496-A3A8-EC83B96CA6C0}">
      <dsp:nvSpPr>
        <dsp:cNvPr id="0" name=""/>
        <dsp:cNvSpPr/>
      </dsp:nvSpPr>
      <dsp:spPr>
        <a:xfrm>
          <a:off x="530941" y="2875767"/>
          <a:ext cx="4560570" cy="4596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8650" tIns="48650" rIns="48650" bIns="48650" numCol="1" spcCol="1270" anchor="ctr" anchorCtr="0">
          <a:noAutofit/>
        </a:bodyPr>
        <a:lstStyle/>
        <a:p>
          <a:pPr marL="0" lvl="0" indent="0" algn="l" defTabSz="844550">
            <a:lnSpc>
              <a:spcPct val="90000"/>
            </a:lnSpc>
            <a:spcBef>
              <a:spcPct val="0"/>
            </a:spcBef>
            <a:spcAft>
              <a:spcPct val="35000"/>
            </a:spcAft>
            <a:buNone/>
          </a:pPr>
          <a:r>
            <a:rPr lang="en-GB" sz="1900" kern="1200"/>
            <a:t>Wu &amp; Ang (2011)</a:t>
          </a:r>
          <a:endParaRPr lang="en-US" sz="1900" kern="1200"/>
        </a:p>
      </dsp:txBody>
      <dsp:txXfrm>
        <a:off x="530941" y="2875767"/>
        <a:ext cx="4560570" cy="459689"/>
      </dsp:txXfrm>
    </dsp:sp>
    <dsp:sp modelId="{28CA4FA6-B7F6-4472-BAFD-FF43817A3130}">
      <dsp:nvSpPr>
        <dsp:cNvPr id="0" name=""/>
        <dsp:cNvSpPr/>
      </dsp:nvSpPr>
      <dsp:spPr>
        <a:xfrm>
          <a:off x="5091511" y="2875767"/>
          <a:ext cx="5042569" cy="4596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8650" tIns="48650" rIns="48650" bIns="48650" numCol="1" spcCol="1270" anchor="ctr" anchorCtr="0">
          <a:noAutofit/>
        </a:bodyPr>
        <a:lstStyle/>
        <a:p>
          <a:pPr marL="0" lvl="0" indent="0" algn="l" defTabSz="488950">
            <a:lnSpc>
              <a:spcPct val="90000"/>
            </a:lnSpc>
            <a:spcBef>
              <a:spcPct val="0"/>
            </a:spcBef>
            <a:spcAft>
              <a:spcPct val="35000"/>
            </a:spcAft>
            <a:buNone/>
          </a:pPr>
          <a:r>
            <a:rPr lang="en-GB" sz="1100" kern="1200"/>
            <a:t>Pre-departure preparation</a:t>
          </a:r>
          <a:endParaRPr lang="en-US" sz="1100" kern="1200"/>
        </a:p>
        <a:p>
          <a:pPr marL="0" lvl="0" indent="0" algn="l" defTabSz="488950">
            <a:lnSpc>
              <a:spcPct val="90000"/>
            </a:lnSpc>
            <a:spcBef>
              <a:spcPct val="0"/>
            </a:spcBef>
            <a:spcAft>
              <a:spcPct val="35000"/>
            </a:spcAft>
            <a:buNone/>
          </a:pPr>
          <a:r>
            <a:rPr lang="en-GB" sz="1100" kern="1200"/>
            <a:t>Financial assistance </a:t>
          </a:r>
          <a:endParaRPr lang="en-US" sz="1100" kern="1200"/>
        </a:p>
        <a:p>
          <a:pPr marL="0" lvl="0" indent="0" algn="l" defTabSz="488950">
            <a:lnSpc>
              <a:spcPct val="90000"/>
            </a:lnSpc>
            <a:spcBef>
              <a:spcPct val="0"/>
            </a:spcBef>
            <a:spcAft>
              <a:spcPct val="35000"/>
            </a:spcAft>
            <a:buNone/>
          </a:pPr>
          <a:r>
            <a:rPr lang="en-GB" sz="1100" kern="1200"/>
            <a:t>Career benefits made clear (career management)</a:t>
          </a:r>
          <a:endParaRPr lang="en-US" sz="1100" kern="1200"/>
        </a:p>
      </dsp:txBody>
      <dsp:txXfrm>
        <a:off x="5091511" y="2875767"/>
        <a:ext cx="5042569" cy="459689"/>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414B0F2-C84F-4EC3-9D61-B67DE3FA2B16}">
      <dsp:nvSpPr>
        <dsp:cNvPr id="0" name=""/>
        <dsp:cNvSpPr/>
      </dsp:nvSpPr>
      <dsp:spPr>
        <a:xfrm>
          <a:off x="0" y="584"/>
          <a:ext cx="5210615" cy="136733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DCADAF3-406E-41E1-A502-79DB2EAB53D6}">
      <dsp:nvSpPr>
        <dsp:cNvPr id="0" name=""/>
        <dsp:cNvSpPr/>
      </dsp:nvSpPr>
      <dsp:spPr>
        <a:xfrm>
          <a:off x="413619" y="308235"/>
          <a:ext cx="752035" cy="75203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5A96844-47CC-48F8-925F-5F76F0BAD818}">
      <dsp:nvSpPr>
        <dsp:cNvPr id="0" name=""/>
        <dsp:cNvSpPr/>
      </dsp:nvSpPr>
      <dsp:spPr>
        <a:xfrm>
          <a:off x="1579275" y="584"/>
          <a:ext cx="3631340" cy="13673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4710" tIns="144710" rIns="144710" bIns="144710" numCol="1" spcCol="1270" anchor="ctr" anchorCtr="0">
          <a:noAutofit/>
        </a:bodyPr>
        <a:lstStyle/>
        <a:p>
          <a:pPr marL="0" lvl="0" indent="0" algn="l" defTabSz="755650">
            <a:lnSpc>
              <a:spcPct val="90000"/>
            </a:lnSpc>
            <a:spcBef>
              <a:spcPct val="0"/>
            </a:spcBef>
            <a:spcAft>
              <a:spcPct val="35000"/>
            </a:spcAft>
            <a:buNone/>
          </a:pPr>
          <a:r>
            <a:rPr lang="en-GB" sz="1700" kern="1200"/>
            <a:t>"The problem is that despite globalisation and interconnectedness, most of us are not educated to work with people who are unlike us" </a:t>
          </a:r>
          <a:endParaRPr lang="en-US" sz="1700" kern="1200"/>
        </a:p>
      </dsp:txBody>
      <dsp:txXfrm>
        <a:off x="1579275" y="584"/>
        <a:ext cx="3631340" cy="1367338"/>
      </dsp:txXfrm>
    </dsp:sp>
    <dsp:sp modelId="{A2134341-1187-4D4D-B500-A182B89ACB40}">
      <dsp:nvSpPr>
        <dsp:cNvPr id="0" name=""/>
        <dsp:cNvSpPr/>
      </dsp:nvSpPr>
      <dsp:spPr>
        <a:xfrm>
          <a:off x="0" y="1709756"/>
          <a:ext cx="5210615" cy="136733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2D345AE-0B0D-4703-8921-DAB7E24B419A}">
      <dsp:nvSpPr>
        <dsp:cNvPr id="0" name=""/>
        <dsp:cNvSpPr/>
      </dsp:nvSpPr>
      <dsp:spPr>
        <a:xfrm>
          <a:off x="413619" y="2017408"/>
          <a:ext cx="752035" cy="75203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3247A73-69B5-48BD-8BEC-5ED582251A18}">
      <dsp:nvSpPr>
        <dsp:cNvPr id="0" name=""/>
        <dsp:cNvSpPr/>
      </dsp:nvSpPr>
      <dsp:spPr>
        <a:xfrm>
          <a:off x="1579275" y="1709756"/>
          <a:ext cx="3631340" cy="13673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4710" tIns="144710" rIns="144710" bIns="144710" numCol="1" spcCol="1270" anchor="ctr" anchorCtr="0">
          <a:noAutofit/>
        </a:bodyPr>
        <a:lstStyle/>
        <a:p>
          <a:pPr marL="0" lvl="0" indent="0" algn="l" defTabSz="755650">
            <a:lnSpc>
              <a:spcPct val="90000"/>
            </a:lnSpc>
            <a:spcBef>
              <a:spcPct val="0"/>
            </a:spcBef>
            <a:spcAft>
              <a:spcPct val="35000"/>
            </a:spcAft>
            <a:buNone/>
          </a:pPr>
          <a:r>
            <a:rPr lang="en-GB" sz="1700" kern="1200"/>
            <a:t>The world needs leaders who can see past culture and politics to engage people who are wholly unlike themselves</a:t>
          </a:r>
          <a:endParaRPr lang="en-US" sz="1700" kern="1200"/>
        </a:p>
      </dsp:txBody>
      <dsp:txXfrm>
        <a:off x="1579275" y="1709756"/>
        <a:ext cx="3631340" cy="1367338"/>
      </dsp:txXfrm>
    </dsp:sp>
    <dsp:sp modelId="{2DCD00AD-2EA4-449E-8F64-FE9C4E082F45}">
      <dsp:nvSpPr>
        <dsp:cNvPr id="0" name=""/>
        <dsp:cNvSpPr/>
      </dsp:nvSpPr>
      <dsp:spPr>
        <a:xfrm>
          <a:off x="0" y="3418929"/>
          <a:ext cx="5210615" cy="136733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174776E-090C-4D04-B072-1705C9C30896}">
      <dsp:nvSpPr>
        <dsp:cNvPr id="0" name=""/>
        <dsp:cNvSpPr/>
      </dsp:nvSpPr>
      <dsp:spPr>
        <a:xfrm>
          <a:off x="413619" y="3726580"/>
          <a:ext cx="752035" cy="75203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B9694E7-F883-4D3B-A5F1-0B9EB732E50F}">
      <dsp:nvSpPr>
        <dsp:cNvPr id="0" name=""/>
        <dsp:cNvSpPr/>
      </dsp:nvSpPr>
      <dsp:spPr>
        <a:xfrm>
          <a:off x="1579275" y="3418929"/>
          <a:ext cx="3631340" cy="13673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4710" tIns="144710" rIns="144710" bIns="144710" numCol="1" spcCol="1270" anchor="ctr" anchorCtr="0">
          <a:noAutofit/>
        </a:bodyPr>
        <a:lstStyle/>
        <a:p>
          <a:pPr marL="0" lvl="0" indent="0" algn="l" defTabSz="755650">
            <a:lnSpc>
              <a:spcPct val="90000"/>
            </a:lnSpc>
            <a:spcBef>
              <a:spcPct val="0"/>
            </a:spcBef>
            <a:spcAft>
              <a:spcPct val="35000"/>
            </a:spcAft>
            <a:buNone/>
          </a:pPr>
          <a:r>
            <a:rPr lang="en-GB" sz="1700" kern="1200"/>
            <a:t>So what is it?</a:t>
          </a:r>
          <a:endParaRPr lang="en-US" sz="1700" kern="1200"/>
        </a:p>
      </dsp:txBody>
      <dsp:txXfrm>
        <a:off x="1579275" y="3418929"/>
        <a:ext cx="3631340" cy="1367338"/>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218895A-5913-4093-A302-6735F2765A19}">
      <dsp:nvSpPr>
        <dsp:cNvPr id="0" name=""/>
        <dsp:cNvSpPr/>
      </dsp:nvSpPr>
      <dsp:spPr>
        <a:xfrm>
          <a:off x="0" y="6498"/>
          <a:ext cx="5343082" cy="77845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C57D58D-AE1C-4DB8-8395-721216DD2BF2}">
      <dsp:nvSpPr>
        <dsp:cNvPr id="0" name=""/>
        <dsp:cNvSpPr/>
      </dsp:nvSpPr>
      <dsp:spPr>
        <a:xfrm>
          <a:off x="235482" y="181650"/>
          <a:ext cx="428568" cy="42815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64D8DCC-1279-444C-ACAC-BEF08634D15C}">
      <dsp:nvSpPr>
        <dsp:cNvPr id="0" name=""/>
        <dsp:cNvSpPr/>
      </dsp:nvSpPr>
      <dsp:spPr>
        <a:xfrm>
          <a:off x="899533" y="6498"/>
          <a:ext cx="4402910" cy="8514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0110" tIns="90110" rIns="90110" bIns="90110" numCol="1" spcCol="1270" anchor="ctr" anchorCtr="0">
          <a:noAutofit/>
        </a:bodyPr>
        <a:lstStyle/>
        <a:p>
          <a:pPr marL="0" lvl="0" indent="0" algn="l" defTabSz="622300">
            <a:lnSpc>
              <a:spcPct val="90000"/>
            </a:lnSpc>
            <a:spcBef>
              <a:spcPct val="0"/>
            </a:spcBef>
            <a:spcAft>
              <a:spcPct val="35000"/>
            </a:spcAft>
            <a:buNone/>
          </a:pPr>
          <a:r>
            <a:rPr lang="en-GB" sz="1400" kern="1200"/>
            <a:t>The set of individual qualities, communication skills and actionable knowledge that empowers those in leadership roles to influence multicultural individuals, groups and organisations</a:t>
          </a:r>
          <a:endParaRPr lang="en-US" sz="1400" kern="1200"/>
        </a:p>
      </dsp:txBody>
      <dsp:txXfrm>
        <a:off x="899533" y="6498"/>
        <a:ext cx="4402910" cy="851434"/>
      </dsp:txXfrm>
    </dsp:sp>
    <dsp:sp modelId="{A458A0B0-44CE-4B60-9865-F9F50242C62E}">
      <dsp:nvSpPr>
        <dsp:cNvPr id="0" name=""/>
        <dsp:cNvSpPr/>
      </dsp:nvSpPr>
      <dsp:spPr>
        <a:xfrm>
          <a:off x="0" y="1070791"/>
          <a:ext cx="5343082" cy="77845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EDFEA84-D7DE-4F9C-9669-B1A931F04892}">
      <dsp:nvSpPr>
        <dsp:cNvPr id="0" name=""/>
        <dsp:cNvSpPr/>
      </dsp:nvSpPr>
      <dsp:spPr>
        <a:xfrm>
          <a:off x="235482" y="1245944"/>
          <a:ext cx="428568" cy="42815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2102C69-40D0-4633-A083-4760434ED166}">
      <dsp:nvSpPr>
        <dsp:cNvPr id="0" name=""/>
        <dsp:cNvSpPr/>
      </dsp:nvSpPr>
      <dsp:spPr>
        <a:xfrm>
          <a:off x="899533" y="1070791"/>
          <a:ext cx="4402910" cy="8514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0110" tIns="90110" rIns="90110" bIns="90110" numCol="1" spcCol="1270" anchor="ctr" anchorCtr="0">
          <a:noAutofit/>
        </a:bodyPr>
        <a:lstStyle/>
        <a:p>
          <a:pPr marL="0" lvl="0" indent="0" algn="l" defTabSz="622300">
            <a:lnSpc>
              <a:spcPct val="90000"/>
            </a:lnSpc>
            <a:spcBef>
              <a:spcPct val="0"/>
            </a:spcBef>
            <a:spcAft>
              <a:spcPct val="35000"/>
            </a:spcAft>
            <a:buNone/>
          </a:pPr>
          <a:r>
            <a:rPr lang="en-GB" sz="1400" kern="1200"/>
            <a:t>It's part personality, part business savvy, part know-how and crucial for success</a:t>
          </a:r>
          <a:endParaRPr lang="en-US" sz="1400" kern="1200"/>
        </a:p>
      </dsp:txBody>
      <dsp:txXfrm>
        <a:off x="899533" y="1070791"/>
        <a:ext cx="4402910" cy="851434"/>
      </dsp:txXfrm>
    </dsp:sp>
    <dsp:sp modelId="{E015EEB1-CFD8-47D6-92BB-08A25C777FED}">
      <dsp:nvSpPr>
        <dsp:cNvPr id="0" name=""/>
        <dsp:cNvSpPr/>
      </dsp:nvSpPr>
      <dsp:spPr>
        <a:xfrm>
          <a:off x="0" y="2135085"/>
          <a:ext cx="5343082" cy="77845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3E6EA48-6549-450D-8D19-C3CA23BBB62E}">
      <dsp:nvSpPr>
        <dsp:cNvPr id="0" name=""/>
        <dsp:cNvSpPr/>
      </dsp:nvSpPr>
      <dsp:spPr>
        <a:xfrm>
          <a:off x="235482" y="2310237"/>
          <a:ext cx="428568" cy="42815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C4B0B9E-303A-43ED-9D30-13C3B69FDC3B}">
      <dsp:nvSpPr>
        <dsp:cNvPr id="0" name=""/>
        <dsp:cNvSpPr/>
      </dsp:nvSpPr>
      <dsp:spPr>
        <a:xfrm>
          <a:off x="899533" y="2135085"/>
          <a:ext cx="4402910" cy="8514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0110" tIns="90110" rIns="90110" bIns="90110" numCol="1" spcCol="1270" anchor="ctr" anchorCtr="0">
          <a:noAutofit/>
        </a:bodyPr>
        <a:lstStyle/>
        <a:p>
          <a:pPr marL="0" lvl="0" indent="0" algn="l" defTabSz="622300">
            <a:lnSpc>
              <a:spcPct val="90000"/>
            </a:lnSpc>
            <a:spcBef>
              <a:spcPct val="0"/>
            </a:spcBef>
            <a:spcAft>
              <a:spcPct val="35000"/>
            </a:spcAft>
            <a:buNone/>
          </a:pPr>
          <a:r>
            <a:rPr lang="en-GB" sz="1400" b="1" kern="1200"/>
            <a:t>Intellectual Capital</a:t>
          </a:r>
          <a:r>
            <a:rPr lang="en-GB" sz="1400" kern="1200"/>
            <a:t> – knowledge of global business and the broader macro environment</a:t>
          </a:r>
          <a:endParaRPr lang="en-US" sz="1400" kern="1200"/>
        </a:p>
      </dsp:txBody>
      <dsp:txXfrm>
        <a:off x="899533" y="2135085"/>
        <a:ext cx="4402910" cy="851434"/>
      </dsp:txXfrm>
    </dsp:sp>
    <dsp:sp modelId="{4730CDDE-602F-42CA-90E4-9C211C8B33FF}">
      <dsp:nvSpPr>
        <dsp:cNvPr id="0" name=""/>
        <dsp:cNvSpPr/>
      </dsp:nvSpPr>
      <dsp:spPr>
        <a:xfrm>
          <a:off x="0" y="3199379"/>
          <a:ext cx="5343082" cy="77845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EDFB608-C60C-4E4D-A0C2-5AFDA12C844F}">
      <dsp:nvSpPr>
        <dsp:cNvPr id="0" name=""/>
        <dsp:cNvSpPr/>
      </dsp:nvSpPr>
      <dsp:spPr>
        <a:xfrm>
          <a:off x="235482" y="3374531"/>
          <a:ext cx="428568" cy="42815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24F5BB1-CFA6-4B87-B35A-3B40DCF50D9B}">
      <dsp:nvSpPr>
        <dsp:cNvPr id="0" name=""/>
        <dsp:cNvSpPr/>
      </dsp:nvSpPr>
      <dsp:spPr>
        <a:xfrm>
          <a:off x="899533" y="3199379"/>
          <a:ext cx="4402910" cy="8514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0110" tIns="90110" rIns="90110" bIns="90110" numCol="1" spcCol="1270" anchor="ctr" anchorCtr="0">
          <a:noAutofit/>
        </a:bodyPr>
        <a:lstStyle/>
        <a:p>
          <a:pPr marL="0" lvl="0" indent="0" algn="l" defTabSz="622300">
            <a:lnSpc>
              <a:spcPct val="90000"/>
            </a:lnSpc>
            <a:spcBef>
              <a:spcPct val="0"/>
            </a:spcBef>
            <a:spcAft>
              <a:spcPct val="35000"/>
            </a:spcAft>
            <a:buNone/>
          </a:pPr>
          <a:r>
            <a:rPr lang="en-GB" sz="1400" b="1" kern="1200"/>
            <a:t>Psychological Capital</a:t>
          </a:r>
          <a:r>
            <a:rPr lang="en-GB" sz="1400" kern="1200"/>
            <a:t> – emotional energy, capacity for self-reflection and willingness to engage in a global environment.  It is the desire and ability to understand and embrace cultural differences</a:t>
          </a:r>
          <a:endParaRPr lang="en-US" sz="1400" kern="1200"/>
        </a:p>
      </dsp:txBody>
      <dsp:txXfrm>
        <a:off x="899533" y="3199379"/>
        <a:ext cx="4402910" cy="851434"/>
      </dsp:txXfrm>
    </dsp:sp>
    <dsp:sp modelId="{D1A2AB18-6B7B-44A9-9EE5-585E7FD490DA}">
      <dsp:nvSpPr>
        <dsp:cNvPr id="0" name=""/>
        <dsp:cNvSpPr/>
      </dsp:nvSpPr>
      <dsp:spPr>
        <a:xfrm>
          <a:off x="0" y="4263672"/>
          <a:ext cx="5343082" cy="77845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E87D336-6F71-4FFB-A048-32C1C36C8B6F}">
      <dsp:nvSpPr>
        <dsp:cNvPr id="0" name=""/>
        <dsp:cNvSpPr/>
      </dsp:nvSpPr>
      <dsp:spPr>
        <a:xfrm>
          <a:off x="235482" y="4438825"/>
          <a:ext cx="428568" cy="428150"/>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972392E-255C-46ED-8DC9-3DEBFBC3038F}">
      <dsp:nvSpPr>
        <dsp:cNvPr id="0" name=""/>
        <dsp:cNvSpPr/>
      </dsp:nvSpPr>
      <dsp:spPr>
        <a:xfrm>
          <a:off x="899533" y="4263672"/>
          <a:ext cx="4402910" cy="8514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0110" tIns="90110" rIns="90110" bIns="90110" numCol="1" spcCol="1270" anchor="ctr" anchorCtr="0">
          <a:noAutofit/>
        </a:bodyPr>
        <a:lstStyle/>
        <a:p>
          <a:pPr marL="0" lvl="0" indent="0" algn="l" defTabSz="622300">
            <a:lnSpc>
              <a:spcPct val="90000"/>
            </a:lnSpc>
            <a:spcBef>
              <a:spcPct val="0"/>
            </a:spcBef>
            <a:spcAft>
              <a:spcPct val="35000"/>
            </a:spcAft>
            <a:buNone/>
          </a:pPr>
          <a:r>
            <a:rPr lang="en-GB" sz="1400" b="1" kern="1200"/>
            <a:t>Social Capital – </a:t>
          </a:r>
          <a:r>
            <a:rPr lang="en-GB" sz="1400" kern="1200"/>
            <a:t>behavioural aspect reflects the manager's ability to build trusting relationships with people from other cultures</a:t>
          </a:r>
          <a:endParaRPr lang="en-US" sz="1400" kern="1200"/>
        </a:p>
      </dsp:txBody>
      <dsp:txXfrm>
        <a:off x="899533" y="4263672"/>
        <a:ext cx="4402910" cy="851434"/>
      </dsp:txXfrm>
    </dsp:sp>
  </dsp:spTree>
</dsp:drawing>
</file>

<file path=ppt/diagrams/layout1.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5.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6.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7.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8.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FAB86A92-6F1F-4759-BD29-A8B9B1A3FAAF}"/>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a:extLst>
              <a:ext uri="{FF2B5EF4-FFF2-40B4-BE49-F238E27FC236}">
                <a16:creationId xmlns:a16="http://schemas.microsoft.com/office/drawing/2014/main" id="{6A6E312A-A111-4127-AF68-74287C076E8E}"/>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3035A159-7053-4352-AFBD-48FB71B0991F}" type="datetime1">
              <a:rPr lang="en-GB" smtClean="0"/>
              <a:t>08/05/2025</a:t>
            </a:fld>
            <a:endParaRPr lang="en-GB" dirty="0"/>
          </a:p>
        </p:txBody>
      </p:sp>
      <p:sp>
        <p:nvSpPr>
          <p:cNvPr id="4" name="Footer Placeholder 3">
            <a:extLst>
              <a:ext uri="{FF2B5EF4-FFF2-40B4-BE49-F238E27FC236}">
                <a16:creationId xmlns:a16="http://schemas.microsoft.com/office/drawing/2014/main" id="{DCF9FA70-1A26-4A0D-8A73-62AEB577CA64}"/>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a:extLst>
              <a:ext uri="{FF2B5EF4-FFF2-40B4-BE49-F238E27FC236}">
                <a16:creationId xmlns:a16="http://schemas.microsoft.com/office/drawing/2014/main" id="{3FED0885-1344-4225-8CC0-2CA3D5FAECB5}"/>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2FCC4937-FCAA-4E7E-BD8E-ABB4B8EA2E86}" type="slidenum">
              <a:rPr lang="en-GB" smtClean="0"/>
              <a:t>‹#›</a:t>
            </a:fld>
            <a:endParaRPr lang="en-GB"/>
          </a:p>
        </p:txBody>
      </p:sp>
    </p:spTree>
    <p:extLst>
      <p:ext uri="{BB962C8B-B14F-4D97-AF65-F5344CB8AC3E}">
        <p14:creationId xmlns:p14="http://schemas.microsoft.com/office/powerpoint/2010/main" val="2120857379"/>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noProof="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A345849-35D5-497D-A874-357F92504059}" type="datetime1">
              <a:rPr lang="en-GB" smtClean="0"/>
              <a:pPr/>
              <a:t>08/05/2025</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noProof="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noProof="0"/>
              <a:t>Click to edit Master text styles</a:t>
            </a:r>
          </a:p>
          <a:p>
            <a:pPr lvl="1"/>
            <a:r>
              <a:rPr lang="en-GB" noProof="0"/>
              <a:t>Second level</a:t>
            </a:r>
          </a:p>
          <a:p>
            <a:pPr lvl="2"/>
            <a:r>
              <a:rPr lang="en-GB" noProof="0"/>
              <a:t>Third level</a:t>
            </a:r>
          </a:p>
          <a:p>
            <a:pPr lvl="3"/>
            <a:r>
              <a:rPr lang="en-GB" noProof="0"/>
              <a:t>Fourth level</a:t>
            </a:r>
          </a:p>
          <a:p>
            <a:pPr lvl="4"/>
            <a:r>
              <a:rPr lang="en-GB"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noProof="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8D4E2C8-D9ED-4B41-8DA3-B4731259EC4A}" type="slidenum">
              <a:rPr lang="en-GB" noProof="0" smtClean="0"/>
              <a:t>‹#›</a:t>
            </a:fld>
            <a:endParaRPr lang="en-GB" noProof="0"/>
          </a:p>
        </p:txBody>
      </p:sp>
    </p:spTree>
    <p:extLst>
      <p:ext uri="{BB962C8B-B14F-4D97-AF65-F5344CB8AC3E}">
        <p14:creationId xmlns:p14="http://schemas.microsoft.com/office/powerpoint/2010/main" val="1103138947"/>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8D4E2C8-D9ED-4B41-8DA3-B4731259EC4A}" type="slidenum">
              <a:rPr lang="en-GB" smtClean="0"/>
              <a:t>1</a:t>
            </a:fld>
            <a:endParaRPr lang="en-GB"/>
          </a:p>
        </p:txBody>
      </p:sp>
    </p:spTree>
    <p:extLst>
      <p:ext uri="{BB962C8B-B14F-4D97-AF65-F5344CB8AC3E}">
        <p14:creationId xmlns:p14="http://schemas.microsoft.com/office/powerpoint/2010/main" val="270164618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Here is an example</a:t>
            </a:r>
          </a:p>
        </p:txBody>
      </p:sp>
      <p:sp>
        <p:nvSpPr>
          <p:cNvPr id="4" name="Slide Number Placeholder 3"/>
          <p:cNvSpPr>
            <a:spLocks noGrp="1"/>
          </p:cNvSpPr>
          <p:nvPr>
            <p:ph type="sldNum" sz="quarter" idx="5"/>
          </p:nvPr>
        </p:nvSpPr>
        <p:spPr/>
        <p:txBody>
          <a:bodyPr/>
          <a:lstStyle/>
          <a:p>
            <a:fld id="{28D4E2C8-D9ED-4B41-8DA3-B4731259EC4A}" type="slidenum">
              <a:rPr lang="en-GB" noProof="0" smtClean="0"/>
              <a:t>7</a:t>
            </a:fld>
            <a:endParaRPr lang="en-GB" noProof="0"/>
          </a:p>
        </p:txBody>
      </p:sp>
    </p:spTree>
    <p:extLst>
      <p:ext uri="{BB962C8B-B14F-4D97-AF65-F5344CB8AC3E}">
        <p14:creationId xmlns:p14="http://schemas.microsoft.com/office/powerpoint/2010/main" val="62736767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Managers are also responsible for supporting the wellbeing of their teams, preventing ill health caused by working conditions by monitoring workloads and ways of working, and seeking support from occupational health services to deal with cases of ill health. Our Health and wellbeing survey found that, although the number of sick days recorded by employers has dropped, ‘presenteeism’, where employees feel the need to work when unwell, and ‘</a:t>
            </a:r>
            <a:r>
              <a:rPr lang="en-US" dirty="0" err="1"/>
              <a:t>leaveism</a:t>
            </a:r>
            <a:r>
              <a:rPr lang="en-US" dirty="0"/>
              <a:t>’, where employees use their holiday allowance to work, are widespread. These attitudes are informed by the </a:t>
            </a:r>
            <a:r>
              <a:rPr lang="en-US" dirty="0" err="1"/>
              <a:t>organisation’s</a:t>
            </a:r>
            <a:r>
              <a:rPr lang="en-US" dirty="0"/>
              <a:t> and team’s culture and line managers can play a key role in shaping them. </a:t>
            </a:r>
            <a:endParaRPr lang="en-US"/>
          </a:p>
          <a:p>
            <a:endParaRPr lang="en-US" dirty="0">
              <a:cs typeface="Calibri"/>
            </a:endParaRPr>
          </a:p>
        </p:txBody>
      </p:sp>
      <p:sp>
        <p:nvSpPr>
          <p:cNvPr id="4" name="Slide Number Placeholder 3"/>
          <p:cNvSpPr>
            <a:spLocks noGrp="1"/>
          </p:cNvSpPr>
          <p:nvPr>
            <p:ph type="sldNum" sz="quarter" idx="5"/>
          </p:nvPr>
        </p:nvSpPr>
        <p:spPr/>
        <p:txBody>
          <a:bodyPr/>
          <a:lstStyle/>
          <a:p>
            <a:fld id="{BD8DB08D-32FE-4C56-95DB-2741485080A6}" type="slidenum">
              <a:rPr lang="en-GB" noProof="0" smtClean="0"/>
              <a:t>9</a:t>
            </a:fld>
            <a:endParaRPr lang="en-GB" noProof="0"/>
          </a:p>
        </p:txBody>
      </p:sp>
    </p:spTree>
    <p:extLst>
      <p:ext uri="{BB962C8B-B14F-4D97-AF65-F5344CB8AC3E}">
        <p14:creationId xmlns:p14="http://schemas.microsoft.com/office/powerpoint/2010/main" val="399706031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ea typeface="Calibri"/>
                <a:cs typeface="Calibri"/>
              </a:rPr>
              <a:t>Watch and make notes of what the video is saying in terms of leadership and skills required for the future challenges</a:t>
            </a:r>
            <a:endParaRPr lang="en-US"/>
          </a:p>
        </p:txBody>
      </p:sp>
      <p:sp>
        <p:nvSpPr>
          <p:cNvPr id="4" name="Slide Number Placeholder 3"/>
          <p:cNvSpPr>
            <a:spLocks noGrp="1"/>
          </p:cNvSpPr>
          <p:nvPr>
            <p:ph type="sldNum" sz="quarter" idx="5"/>
          </p:nvPr>
        </p:nvSpPr>
        <p:spPr/>
        <p:txBody>
          <a:bodyPr/>
          <a:lstStyle/>
          <a:p>
            <a:fld id="{28D4E2C8-D9ED-4B41-8DA3-B4731259EC4A}" type="slidenum">
              <a:rPr lang="en-GB" noProof="0" smtClean="0"/>
              <a:t>25</a:t>
            </a:fld>
            <a:endParaRPr lang="en-GB" noProof="0"/>
          </a:p>
        </p:txBody>
      </p:sp>
    </p:spTree>
    <p:extLst>
      <p:ext uri="{BB962C8B-B14F-4D97-AF65-F5344CB8AC3E}">
        <p14:creationId xmlns:p14="http://schemas.microsoft.com/office/powerpoint/2010/main" val="132626127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9D3B3C7E-BC2D-4436-8B03-AC421FA66787}"/>
              </a:ext>
            </a:extLst>
          </p:cNvPr>
          <p:cNvSpPr/>
          <p:nvPr/>
        </p:nvSpPr>
        <p:spPr>
          <a:xfrm>
            <a:off x="160920" y="157606"/>
            <a:ext cx="11870161" cy="654278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B66887E-4265-46F7-9DE0-605FFFC90761}"/>
              </a:ext>
            </a:extLst>
          </p:cNvPr>
          <p:cNvSpPr>
            <a:spLocks noGrp="1"/>
          </p:cNvSpPr>
          <p:nvPr>
            <p:ph type="ctrTitle" hasCustomPrompt="1"/>
          </p:nvPr>
        </p:nvSpPr>
        <p:spPr>
          <a:xfrm>
            <a:off x="2035130" y="1066800"/>
            <a:ext cx="8112369" cy="2073119"/>
          </a:xfrm>
        </p:spPr>
        <p:txBody>
          <a:bodyPr anchor="b">
            <a:normAutofit/>
          </a:bodyPr>
          <a:lstStyle>
            <a:lvl1pPr algn="ctr">
              <a:lnSpc>
                <a:spcPct val="110000"/>
              </a:lnSpc>
              <a:defRPr sz="2800" cap="all" spc="390" baseline="0"/>
            </a:lvl1pPr>
          </a:lstStyle>
          <a:p>
            <a:r>
              <a:rPr lang="en-US" dirty="0"/>
              <a:t>CLICK TO EDIT MASTER TITLE STYLE</a:t>
            </a:r>
          </a:p>
        </p:txBody>
      </p:sp>
      <p:sp>
        <p:nvSpPr>
          <p:cNvPr id="3" name="Subtitle 2">
            <a:extLst>
              <a:ext uri="{FF2B5EF4-FFF2-40B4-BE49-F238E27FC236}">
                <a16:creationId xmlns:a16="http://schemas.microsoft.com/office/drawing/2014/main" id="{7EDB1A74-54F5-45CA-8922-87FFD57515D4}"/>
              </a:ext>
            </a:extLst>
          </p:cNvPr>
          <p:cNvSpPr>
            <a:spLocks noGrp="1"/>
          </p:cNvSpPr>
          <p:nvPr>
            <p:ph type="subTitle" idx="1"/>
          </p:nvPr>
        </p:nvSpPr>
        <p:spPr>
          <a:xfrm>
            <a:off x="2175804" y="4876802"/>
            <a:ext cx="7821637" cy="1028697"/>
          </a:xfrm>
        </p:spPr>
        <p:txBody>
          <a:bodyPr>
            <a:normAutofit/>
          </a:bodyPr>
          <a:lstStyle>
            <a:lvl1pPr marL="0" indent="0" algn="ctr">
              <a:lnSpc>
                <a:spcPct val="100000"/>
              </a:lnSpc>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0B6BE6EF-9D0F-4ABF-B92C-E967FE3F16CF}"/>
              </a:ext>
            </a:extLst>
          </p:cNvPr>
          <p:cNvSpPr>
            <a:spLocks noGrp="1"/>
          </p:cNvSpPr>
          <p:nvPr>
            <p:ph type="dt" sz="half" idx="10"/>
          </p:nvPr>
        </p:nvSpPr>
        <p:spPr/>
        <p:txBody>
          <a:bodyPr/>
          <a:lstStyle/>
          <a:p>
            <a:fld id="{C485584D-7D79-4248-9986-4CA35242F944}" type="datetimeFigureOut">
              <a:rPr lang="en-US" smtClean="0"/>
              <a:t>5/8/2025</a:t>
            </a:fld>
            <a:endParaRPr lang="en-US"/>
          </a:p>
        </p:txBody>
      </p:sp>
      <p:sp>
        <p:nvSpPr>
          <p:cNvPr id="5" name="Footer Placeholder 4">
            <a:extLst>
              <a:ext uri="{FF2B5EF4-FFF2-40B4-BE49-F238E27FC236}">
                <a16:creationId xmlns:a16="http://schemas.microsoft.com/office/drawing/2014/main" id="{4E4AB150-954C-4F02-89AC-DA7163D75C39}"/>
              </a:ext>
            </a:extLst>
          </p:cNvPr>
          <p:cNvSpPr>
            <a:spLocks noGrp="1"/>
          </p:cNvSpPr>
          <p:nvPr>
            <p:ph type="ftr" sz="quarter" idx="11"/>
          </p:nvPr>
        </p:nvSpPr>
        <p:spPr>
          <a:xfrm>
            <a:off x="7279965" y="6245352"/>
            <a:ext cx="4114800" cy="365125"/>
          </a:xfrm>
        </p:spPr>
        <p:txBody>
          <a:bodyPr/>
          <a:lstStyle/>
          <a:p>
            <a:endParaRPr lang="en-US"/>
          </a:p>
        </p:txBody>
      </p:sp>
      <p:sp>
        <p:nvSpPr>
          <p:cNvPr id="6" name="Slide Number Placeholder 5">
            <a:extLst>
              <a:ext uri="{FF2B5EF4-FFF2-40B4-BE49-F238E27FC236}">
                <a16:creationId xmlns:a16="http://schemas.microsoft.com/office/drawing/2014/main" id="{E8E16270-CBD7-4ACC-BFC5-9CADE7226688}"/>
              </a:ext>
            </a:extLst>
          </p:cNvPr>
          <p:cNvSpPr>
            <a:spLocks noGrp="1"/>
          </p:cNvSpPr>
          <p:nvPr>
            <p:ph type="sldNum" sz="quarter" idx="12"/>
          </p:nvPr>
        </p:nvSpPr>
        <p:spPr/>
        <p:txBody>
          <a:bodyPr/>
          <a:lstStyle/>
          <a:p>
            <a:fld id="{19590046-DA73-4BBF-84B5-C08E6F75191A}" type="slidenum">
              <a:rPr lang="en-US" smtClean="0"/>
              <a:t>‹#›</a:t>
            </a:fld>
            <a:endParaRPr lang="en-US"/>
          </a:p>
        </p:txBody>
      </p:sp>
      <p:grpSp>
        <p:nvGrpSpPr>
          <p:cNvPr id="7" name="Group 6">
            <a:extLst>
              <a:ext uri="{FF2B5EF4-FFF2-40B4-BE49-F238E27FC236}">
                <a16:creationId xmlns:a16="http://schemas.microsoft.com/office/drawing/2014/main" id="{79B5D0C1-066E-4C02-A6B8-59FAE4A19724}"/>
              </a:ext>
            </a:extLst>
          </p:cNvPr>
          <p:cNvGrpSpPr/>
          <p:nvPr/>
        </p:nvGrpSpPr>
        <p:grpSpPr>
          <a:xfrm>
            <a:off x="5662258" y="4240546"/>
            <a:ext cx="867485" cy="115439"/>
            <a:chOff x="8910933" y="1861308"/>
            <a:chExt cx="867485" cy="115439"/>
          </a:xfrm>
        </p:grpSpPr>
        <p:sp>
          <p:nvSpPr>
            <p:cNvPr id="8" name="Rectangle 7">
              <a:extLst>
                <a:ext uri="{FF2B5EF4-FFF2-40B4-BE49-F238E27FC236}">
                  <a16:creationId xmlns:a16="http://schemas.microsoft.com/office/drawing/2014/main" id="{D4386904-AFDC-449E-8D1B-906B305EBDA7}"/>
                </a:ext>
              </a:extLst>
            </p:cNvPr>
            <p:cNvSpPr/>
            <p:nvPr/>
          </p:nvSpPr>
          <p:spPr>
            <a:xfrm rot="18964825" flipH="1">
              <a:off x="9286956" y="1861308"/>
              <a:ext cx="115439" cy="115439"/>
            </a:xfrm>
            <a:prstGeom prst="rect">
              <a:avLst/>
            </a:prstGeom>
            <a:no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ffectLst>
                  <a:outerShdw blurRad="38100" dist="38100" dir="2700000" algn="tl">
                    <a:srgbClr val="000000">
                      <a:alpha val="43137"/>
                    </a:srgbClr>
                  </a:outerShdw>
                </a:effectLst>
              </a:endParaRPr>
            </a:p>
          </p:txBody>
        </p:sp>
        <p:cxnSp>
          <p:nvCxnSpPr>
            <p:cNvPr id="9" name="Straight Connector 8">
              <a:extLst>
                <a:ext uri="{FF2B5EF4-FFF2-40B4-BE49-F238E27FC236}">
                  <a16:creationId xmlns:a16="http://schemas.microsoft.com/office/drawing/2014/main" id="{F70778F2-11E8-428C-8324-479CA9D6FE92}"/>
                </a:ext>
              </a:extLst>
            </p:cNvPr>
            <p:cNvCxnSpPr/>
            <p:nvPr/>
          </p:nvCxnSpPr>
          <p:spPr>
            <a:xfrm>
              <a:off x="9426289"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4A0BE89E-CB2D-48BA-A8D2-533FAAAA725F}"/>
                </a:ext>
              </a:extLst>
            </p:cNvPr>
            <p:cNvCxnSpPr/>
            <p:nvPr/>
          </p:nvCxnSpPr>
          <p:spPr>
            <a:xfrm>
              <a:off x="8910933"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164469482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D2DC87-4B97-4A7C-BC4C-6E7724561615}"/>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F4B59FD9-57FD-4ABA-9FCD-7954052534CF}"/>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87BD40E-B0AA-47B8-900F-488A8AEC1BC2}"/>
              </a:ext>
            </a:extLst>
          </p:cNvPr>
          <p:cNvSpPr>
            <a:spLocks noGrp="1"/>
          </p:cNvSpPr>
          <p:nvPr>
            <p:ph type="dt" sz="half" idx="10"/>
          </p:nvPr>
        </p:nvSpPr>
        <p:spPr/>
        <p:txBody>
          <a:bodyPr/>
          <a:lstStyle/>
          <a:p>
            <a:fld id="{C485584D-7D79-4248-9986-4CA35242F944}" type="datetimeFigureOut">
              <a:rPr lang="en-US" smtClean="0"/>
              <a:t>5/8/2025</a:t>
            </a:fld>
            <a:endParaRPr lang="en-US"/>
          </a:p>
        </p:txBody>
      </p:sp>
      <p:sp>
        <p:nvSpPr>
          <p:cNvPr id="5" name="Footer Placeholder 4">
            <a:extLst>
              <a:ext uri="{FF2B5EF4-FFF2-40B4-BE49-F238E27FC236}">
                <a16:creationId xmlns:a16="http://schemas.microsoft.com/office/drawing/2014/main" id="{865E623C-1E35-4485-A5B4-A71969BE706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B5C6BB9-EF4F-465E-985B-34521F68C583}"/>
              </a:ext>
            </a:extLst>
          </p:cNvPr>
          <p:cNvSpPr>
            <a:spLocks noGrp="1"/>
          </p:cNvSpPr>
          <p:nvPr>
            <p:ph type="sldNum" sz="quarter" idx="12"/>
          </p:nvPr>
        </p:nvSpPr>
        <p:spPr/>
        <p:txBody>
          <a:bodyPr/>
          <a:lstStyle/>
          <a:p>
            <a:fld id="{19590046-DA73-4BBF-84B5-C08E6F75191A}" type="slidenum">
              <a:rPr lang="en-US" smtClean="0"/>
              <a:t>‹#›</a:t>
            </a:fld>
            <a:endParaRPr lang="en-US"/>
          </a:p>
        </p:txBody>
      </p:sp>
    </p:spTree>
    <p:extLst>
      <p:ext uri="{BB962C8B-B14F-4D97-AF65-F5344CB8AC3E}">
        <p14:creationId xmlns:p14="http://schemas.microsoft.com/office/powerpoint/2010/main" val="335571497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587F5577-D71B-4279-B07A-62F703E5D1DC}"/>
              </a:ext>
            </a:extLst>
          </p:cNvPr>
          <p:cNvSpPr>
            <a:spLocks noGrp="1"/>
          </p:cNvSpPr>
          <p:nvPr>
            <p:ph type="dt" sz="half" idx="10"/>
          </p:nvPr>
        </p:nvSpPr>
        <p:spPr/>
        <p:txBody>
          <a:bodyPr/>
          <a:lstStyle/>
          <a:p>
            <a:fld id="{C485584D-7D79-4248-9986-4CA35242F944}" type="datetimeFigureOut">
              <a:rPr lang="en-US" smtClean="0"/>
              <a:t>5/8/2025</a:t>
            </a:fld>
            <a:endParaRPr lang="en-US"/>
          </a:p>
        </p:txBody>
      </p:sp>
      <p:sp>
        <p:nvSpPr>
          <p:cNvPr id="5" name="Footer Placeholder 4">
            <a:extLst>
              <a:ext uri="{FF2B5EF4-FFF2-40B4-BE49-F238E27FC236}">
                <a16:creationId xmlns:a16="http://schemas.microsoft.com/office/drawing/2014/main" id="{F648367D-C35C-4023-BEBE-F834D033B0C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2BFCF8A-B8C6-496A-98A5-BBB52DB70F16}"/>
              </a:ext>
            </a:extLst>
          </p:cNvPr>
          <p:cNvSpPr>
            <a:spLocks noGrp="1"/>
          </p:cNvSpPr>
          <p:nvPr>
            <p:ph type="sldNum" sz="quarter" idx="12"/>
          </p:nvPr>
        </p:nvSpPr>
        <p:spPr/>
        <p:txBody>
          <a:bodyPr/>
          <a:lstStyle/>
          <a:p>
            <a:fld id="{19590046-DA73-4BBF-84B5-C08E6F75191A}" type="slidenum">
              <a:rPr lang="en-US" smtClean="0"/>
              <a:t>‹#›</a:t>
            </a:fld>
            <a:endParaRPr lang="en-US"/>
          </a:p>
        </p:txBody>
      </p:sp>
      <p:sp>
        <p:nvSpPr>
          <p:cNvPr id="11" name="Rectangle 5">
            <a:extLst>
              <a:ext uri="{FF2B5EF4-FFF2-40B4-BE49-F238E27FC236}">
                <a16:creationId xmlns:a16="http://schemas.microsoft.com/office/drawing/2014/main" id="{CDE45C10-227D-42DF-A888-EEFD3784FA8E}"/>
              </a:ext>
              <a:ext uri="{C183D7F6-B498-43B3-948B-1728B52AA6E4}">
                <adec:decorative xmlns:adec="http://schemas.microsoft.com/office/drawing/2017/decorative" val="1"/>
              </a:ext>
            </a:extLst>
          </p:cNvPr>
          <p:cNvSpPr/>
          <p:nvPr/>
        </p:nvSpPr>
        <p:spPr>
          <a:xfrm>
            <a:off x="723900" y="750338"/>
            <a:ext cx="4580642" cy="5494694"/>
          </a:xfrm>
          <a:custGeom>
            <a:avLst/>
            <a:gdLst>
              <a:gd name="connsiteX0" fmla="*/ 0 w 6096000"/>
              <a:gd name="connsiteY0" fmla="*/ 0 h 6858000"/>
              <a:gd name="connsiteX1" fmla="*/ 6096000 w 6096000"/>
              <a:gd name="connsiteY1" fmla="*/ 0 h 6858000"/>
              <a:gd name="connsiteX2" fmla="*/ 6096000 w 6096000"/>
              <a:gd name="connsiteY2" fmla="*/ 6858000 h 6858000"/>
              <a:gd name="connsiteX3" fmla="*/ 0 w 6096000"/>
              <a:gd name="connsiteY3" fmla="*/ 6858000 h 6858000"/>
              <a:gd name="connsiteX4" fmla="*/ 0 w 6096000"/>
              <a:gd name="connsiteY4" fmla="*/ 0 h 6858000"/>
              <a:gd name="connsiteX0" fmla="*/ 0 w 6096000"/>
              <a:gd name="connsiteY0" fmla="*/ 0 h 6858000"/>
              <a:gd name="connsiteX1" fmla="*/ 6096000 w 6096000"/>
              <a:gd name="connsiteY1" fmla="*/ 0 h 6858000"/>
              <a:gd name="connsiteX2" fmla="*/ 6096000 w 6096000"/>
              <a:gd name="connsiteY2" fmla="*/ 6858000 h 6858000"/>
              <a:gd name="connsiteX3" fmla="*/ 3058886 w 6096000"/>
              <a:gd name="connsiteY3" fmla="*/ 6858000 h 6858000"/>
              <a:gd name="connsiteX4" fmla="*/ 0 w 6096000"/>
              <a:gd name="connsiteY4" fmla="*/ 6858000 h 6858000"/>
              <a:gd name="connsiteX5" fmla="*/ 0 w 6096000"/>
              <a:gd name="connsiteY5" fmla="*/ 0 h 6858000"/>
              <a:gd name="connsiteX0" fmla="*/ 0 w 6096000"/>
              <a:gd name="connsiteY0" fmla="*/ 0 h 6858000"/>
              <a:gd name="connsiteX1" fmla="*/ 6096000 w 6096000"/>
              <a:gd name="connsiteY1" fmla="*/ 0 h 6858000"/>
              <a:gd name="connsiteX2" fmla="*/ 6096000 w 6096000"/>
              <a:gd name="connsiteY2" fmla="*/ 6858000 h 6858000"/>
              <a:gd name="connsiteX3" fmla="*/ 3037115 w 6096000"/>
              <a:gd name="connsiteY3" fmla="*/ 5889172 h 6858000"/>
              <a:gd name="connsiteX4" fmla="*/ 0 w 6096000"/>
              <a:gd name="connsiteY4" fmla="*/ 6858000 h 6858000"/>
              <a:gd name="connsiteX5" fmla="*/ 0 w 6096000"/>
              <a:gd name="connsiteY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096000" h="6858000">
                <a:moveTo>
                  <a:pt x="0" y="0"/>
                </a:moveTo>
                <a:lnTo>
                  <a:pt x="6096000" y="0"/>
                </a:lnTo>
                <a:lnTo>
                  <a:pt x="6096000" y="6858000"/>
                </a:lnTo>
                <a:lnTo>
                  <a:pt x="3037115" y="5889172"/>
                </a:lnTo>
                <a:lnTo>
                  <a:pt x="0" y="6858000"/>
                </a:lnTo>
                <a:lnTo>
                  <a:pt x="0" y="0"/>
                </a:lnTo>
                <a:close/>
              </a:path>
            </a:pathLst>
          </a:custGeom>
          <a:solidFill>
            <a:schemeClr val="bg2">
              <a:alpha val="8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 name="Group 6">
            <a:extLst>
              <a:ext uri="{FF2B5EF4-FFF2-40B4-BE49-F238E27FC236}">
                <a16:creationId xmlns:a16="http://schemas.microsoft.com/office/drawing/2014/main" id="{DA214944-8898-48BC-AE6F-065DA7BBB8E8}"/>
              </a:ext>
              <a:ext uri="{C183D7F6-B498-43B3-948B-1728B52AA6E4}">
                <adec:decorative xmlns:adec="http://schemas.microsoft.com/office/drawing/2017/decorative" val="1"/>
              </a:ext>
            </a:extLst>
          </p:cNvPr>
          <p:cNvGrpSpPr/>
          <p:nvPr/>
        </p:nvGrpSpPr>
        <p:grpSpPr>
          <a:xfrm>
            <a:off x="2580478" y="4714704"/>
            <a:ext cx="867485" cy="115439"/>
            <a:chOff x="8910933" y="1861308"/>
            <a:chExt cx="867485" cy="115439"/>
          </a:xfrm>
        </p:grpSpPr>
        <p:sp>
          <p:nvSpPr>
            <p:cNvPr id="8" name="Rectangle 7">
              <a:extLst>
                <a:ext uri="{FF2B5EF4-FFF2-40B4-BE49-F238E27FC236}">
                  <a16:creationId xmlns:a16="http://schemas.microsoft.com/office/drawing/2014/main" id="{B94B3AAB-30C4-441D-B481-D253F8325953}"/>
                </a:ext>
              </a:extLst>
            </p:cNvPr>
            <p:cNvSpPr/>
            <p:nvPr/>
          </p:nvSpPr>
          <p:spPr>
            <a:xfrm rot="18964825" flipH="1">
              <a:off x="9286956" y="1861308"/>
              <a:ext cx="115439" cy="115439"/>
            </a:xfrm>
            <a:prstGeom prst="rect">
              <a:avLst/>
            </a:prstGeom>
            <a:no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ffectLst>
                  <a:outerShdw blurRad="38100" dist="38100" dir="2700000" algn="tl">
                    <a:srgbClr val="000000">
                      <a:alpha val="43137"/>
                    </a:srgbClr>
                  </a:outerShdw>
                </a:effectLst>
              </a:endParaRPr>
            </a:p>
          </p:txBody>
        </p:sp>
        <p:cxnSp>
          <p:nvCxnSpPr>
            <p:cNvPr id="9" name="Straight Connector 8">
              <a:extLst>
                <a:ext uri="{FF2B5EF4-FFF2-40B4-BE49-F238E27FC236}">
                  <a16:creationId xmlns:a16="http://schemas.microsoft.com/office/drawing/2014/main" id="{FDCB6176-5585-40BC-BC9C-CA625F989F1B}"/>
                </a:ext>
              </a:extLst>
            </p:cNvPr>
            <p:cNvCxnSpPr/>
            <p:nvPr/>
          </p:nvCxnSpPr>
          <p:spPr>
            <a:xfrm>
              <a:off x="9426289"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77C4F1D9-97D8-43DD-A319-C56367F97FCE}"/>
                </a:ext>
              </a:extLst>
            </p:cNvPr>
            <p:cNvCxnSpPr/>
            <p:nvPr/>
          </p:nvCxnSpPr>
          <p:spPr>
            <a:xfrm>
              <a:off x="8910933"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D25E64ED-B373-4866-B5A2-E805D3168BBB}"/>
              </a:ext>
            </a:extLst>
          </p:cNvPr>
          <p:cNvSpPr>
            <a:spLocks noGrp="1"/>
          </p:cNvSpPr>
          <p:nvPr>
            <p:ph type="title"/>
          </p:nvPr>
        </p:nvSpPr>
        <p:spPr>
          <a:xfrm>
            <a:off x="1151291" y="1274475"/>
            <a:ext cx="3761832" cy="2823913"/>
          </a:xfrm>
        </p:spPr>
        <p:txBody>
          <a:bodyPr anchor="b">
            <a:normAutofit/>
          </a:bodyPr>
          <a:lstStyle>
            <a:lvl1pPr algn="ctr">
              <a:defRPr sz="3200" cap="all" spc="600" baseline="0"/>
            </a:lvl1pPr>
          </a:lstStyle>
          <a:p>
            <a:r>
              <a:rPr lang="en-US" dirty="0"/>
              <a:t>Click to edit Master title style</a:t>
            </a:r>
          </a:p>
        </p:txBody>
      </p:sp>
      <p:sp>
        <p:nvSpPr>
          <p:cNvPr id="3" name="Text Placeholder 2">
            <a:extLst>
              <a:ext uri="{FF2B5EF4-FFF2-40B4-BE49-F238E27FC236}">
                <a16:creationId xmlns:a16="http://schemas.microsoft.com/office/drawing/2014/main" id="{AB6D6168-DDAE-41B2-A0D5-42185A2D028C}"/>
              </a:ext>
            </a:extLst>
          </p:cNvPr>
          <p:cNvSpPr>
            <a:spLocks noGrp="1"/>
          </p:cNvSpPr>
          <p:nvPr>
            <p:ph type="body" idx="1"/>
          </p:nvPr>
        </p:nvSpPr>
        <p:spPr>
          <a:xfrm>
            <a:off x="6556756" y="2730304"/>
            <a:ext cx="4383030" cy="1397390"/>
          </a:xfrm>
        </p:spPr>
        <p:txBody>
          <a:bodyPr anchor="ctr">
            <a:normAutofit/>
          </a:bodyPr>
          <a:lstStyle>
            <a:lvl1pPr marL="0" indent="0" algn="ctr">
              <a:buNone/>
              <a:defRPr sz="20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Tree>
    <p:extLst>
      <p:ext uri="{BB962C8B-B14F-4D97-AF65-F5344CB8AC3E}">
        <p14:creationId xmlns:p14="http://schemas.microsoft.com/office/powerpoint/2010/main" val="19224192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5825EB-71EE-41B3-89D2-47A0C7C3598E}"/>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DE662F7D-C4AD-4BD4-AAC8-F0223EE4A38B}"/>
              </a:ext>
            </a:extLst>
          </p:cNvPr>
          <p:cNvSpPr>
            <a:spLocks noGrp="1"/>
          </p:cNvSpPr>
          <p:nvPr>
            <p:ph sz="half" idx="1"/>
          </p:nvPr>
        </p:nvSpPr>
        <p:spPr>
          <a:xfrm>
            <a:off x="1037305" y="2155369"/>
            <a:ext cx="4953000" cy="3998323"/>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9D0FB088-28C6-4667-8DF2-0DE32AE3EC30}"/>
              </a:ext>
            </a:extLst>
          </p:cNvPr>
          <p:cNvSpPr>
            <a:spLocks noGrp="1"/>
          </p:cNvSpPr>
          <p:nvPr>
            <p:ph sz="half" idx="2"/>
          </p:nvPr>
        </p:nvSpPr>
        <p:spPr>
          <a:xfrm>
            <a:off x="6172200" y="2155369"/>
            <a:ext cx="4953000" cy="399832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BF36095F-AE34-4E94-B722-E3A1205AEEDC}"/>
              </a:ext>
            </a:extLst>
          </p:cNvPr>
          <p:cNvSpPr>
            <a:spLocks noGrp="1"/>
          </p:cNvSpPr>
          <p:nvPr>
            <p:ph type="dt" sz="half" idx="10"/>
          </p:nvPr>
        </p:nvSpPr>
        <p:spPr/>
        <p:txBody>
          <a:bodyPr/>
          <a:lstStyle/>
          <a:p>
            <a:fld id="{C485584D-7D79-4248-9986-4CA35242F944}" type="datetimeFigureOut">
              <a:rPr lang="en-US" smtClean="0"/>
              <a:t>5/8/2025</a:t>
            </a:fld>
            <a:endParaRPr lang="en-US"/>
          </a:p>
        </p:txBody>
      </p:sp>
      <p:sp>
        <p:nvSpPr>
          <p:cNvPr id="6" name="Footer Placeholder 5">
            <a:extLst>
              <a:ext uri="{FF2B5EF4-FFF2-40B4-BE49-F238E27FC236}">
                <a16:creationId xmlns:a16="http://schemas.microsoft.com/office/drawing/2014/main" id="{6E06A8E6-BD94-48EA-8F35-DA0DF910AC2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0478AEF-56B8-49F5-81E8-663B1FFA073B}"/>
              </a:ext>
            </a:extLst>
          </p:cNvPr>
          <p:cNvSpPr>
            <a:spLocks noGrp="1"/>
          </p:cNvSpPr>
          <p:nvPr>
            <p:ph type="sldNum" sz="quarter" idx="12"/>
          </p:nvPr>
        </p:nvSpPr>
        <p:spPr/>
        <p:txBody>
          <a:bodyPr/>
          <a:lstStyle/>
          <a:p>
            <a:fld id="{19590046-DA73-4BBF-84B5-C08E6F75191A}" type="slidenum">
              <a:rPr lang="en-US" smtClean="0"/>
              <a:t>‹#›</a:t>
            </a:fld>
            <a:endParaRPr lang="en-US"/>
          </a:p>
        </p:txBody>
      </p:sp>
    </p:spTree>
    <p:extLst>
      <p:ext uri="{BB962C8B-B14F-4D97-AF65-F5344CB8AC3E}">
        <p14:creationId xmlns:p14="http://schemas.microsoft.com/office/powerpoint/2010/main" val="273344150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CF873F-001F-4254-97F3-05329E6A7B67}"/>
              </a:ext>
            </a:extLst>
          </p:cNvPr>
          <p:cNvSpPr>
            <a:spLocks noGrp="1"/>
          </p:cNvSpPr>
          <p:nvPr>
            <p:ph type="title"/>
          </p:nvPr>
        </p:nvSpPr>
        <p:spPr>
          <a:xfrm>
            <a:off x="1028700" y="555171"/>
            <a:ext cx="10134600" cy="1135517"/>
          </a:xfrm>
        </p:spPr>
        <p:txBody>
          <a:bodyPr/>
          <a:lstStyle/>
          <a:p>
            <a:r>
              <a:rPr lang="en-US" dirty="0"/>
              <a:t>Click to edit Master title style</a:t>
            </a:r>
          </a:p>
        </p:txBody>
      </p:sp>
      <p:sp>
        <p:nvSpPr>
          <p:cNvPr id="3" name="Text Placeholder 2">
            <a:extLst>
              <a:ext uri="{FF2B5EF4-FFF2-40B4-BE49-F238E27FC236}">
                <a16:creationId xmlns:a16="http://schemas.microsoft.com/office/drawing/2014/main" id="{4A37B575-060F-4296-A28A-93DA109F96F5}"/>
              </a:ext>
            </a:extLst>
          </p:cNvPr>
          <p:cNvSpPr>
            <a:spLocks noGrp="1"/>
          </p:cNvSpPr>
          <p:nvPr>
            <p:ph type="body" idx="1"/>
          </p:nvPr>
        </p:nvSpPr>
        <p:spPr>
          <a:xfrm>
            <a:off x="1037306" y="1801620"/>
            <a:ext cx="4849036" cy="814387"/>
          </a:xfrm>
        </p:spPr>
        <p:txBody>
          <a:bodyPr anchor="b">
            <a:normAutofit/>
          </a:bodyPr>
          <a:lstStyle>
            <a:lvl1pPr marL="0" indent="0">
              <a:buNone/>
              <a:defRPr sz="1800" b="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BA581A51-F4D1-4A02-9918-C416F820B646}"/>
              </a:ext>
            </a:extLst>
          </p:cNvPr>
          <p:cNvSpPr>
            <a:spLocks noGrp="1"/>
          </p:cNvSpPr>
          <p:nvPr>
            <p:ph sz="half" idx="2"/>
          </p:nvPr>
        </p:nvSpPr>
        <p:spPr>
          <a:xfrm>
            <a:off x="1037306" y="2619103"/>
            <a:ext cx="4849036" cy="351499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D32916D0-3DFE-455D-9888-3FDEFD3DE0CD}"/>
              </a:ext>
            </a:extLst>
          </p:cNvPr>
          <p:cNvSpPr>
            <a:spLocks noGrp="1"/>
          </p:cNvSpPr>
          <p:nvPr>
            <p:ph type="body" sz="quarter" idx="3"/>
          </p:nvPr>
        </p:nvSpPr>
        <p:spPr>
          <a:xfrm>
            <a:off x="6250108" y="1801620"/>
            <a:ext cx="4904585" cy="814387"/>
          </a:xfrm>
        </p:spPr>
        <p:txBody>
          <a:bodyPr anchor="b">
            <a:normAutofit/>
          </a:bodyPr>
          <a:lstStyle>
            <a:lvl1pPr marL="0" indent="0">
              <a:buNone/>
              <a:defRPr sz="1800" b="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F093D763-0643-4A48-8007-93391C59F6D5}"/>
              </a:ext>
            </a:extLst>
          </p:cNvPr>
          <p:cNvSpPr>
            <a:spLocks noGrp="1"/>
          </p:cNvSpPr>
          <p:nvPr>
            <p:ph sz="quarter" idx="4"/>
          </p:nvPr>
        </p:nvSpPr>
        <p:spPr>
          <a:xfrm>
            <a:off x="6250108" y="2619103"/>
            <a:ext cx="4904585" cy="351499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69A2D07B-3A5D-41C2-83B8-BD1AD6522CAD}"/>
              </a:ext>
            </a:extLst>
          </p:cNvPr>
          <p:cNvSpPr>
            <a:spLocks noGrp="1"/>
          </p:cNvSpPr>
          <p:nvPr>
            <p:ph type="dt" sz="half" idx="10"/>
          </p:nvPr>
        </p:nvSpPr>
        <p:spPr/>
        <p:txBody>
          <a:bodyPr/>
          <a:lstStyle/>
          <a:p>
            <a:fld id="{C485584D-7D79-4248-9986-4CA35242F944}" type="datetimeFigureOut">
              <a:rPr lang="en-US" smtClean="0"/>
              <a:t>5/8/2025</a:t>
            </a:fld>
            <a:endParaRPr lang="en-US"/>
          </a:p>
        </p:txBody>
      </p:sp>
      <p:sp>
        <p:nvSpPr>
          <p:cNvPr id="8" name="Footer Placeholder 7">
            <a:extLst>
              <a:ext uri="{FF2B5EF4-FFF2-40B4-BE49-F238E27FC236}">
                <a16:creationId xmlns:a16="http://schemas.microsoft.com/office/drawing/2014/main" id="{0E2C1367-FE5A-4CDD-B85B-724FFFE5B58F}"/>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9992F244-23EB-4E1A-B74F-77F23F87978D}"/>
              </a:ext>
            </a:extLst>
          </p:cNvPr>
          <p:cNvSpPr>
            <a:spLocks noGrp="1"/>
          </p:cNvSpPr>
          <p:nvPr>
            <p:ph type="sldNum" sz="quarter" idx="12"/>
          </p:nvPr>
        </p:nvSpPr>
        <p:spPr/>
        <p:txBody>
          <a:bodyPr/>
          <a:lstStyle/>
          <a:p>
            <a:fld id="{19590046-DA73-4BBF-84B5-C08E6F75191A}" type="slidenum">
              <a:rPr lang="en-US" smtClean="0"/>
              <a:t>‹#›</a:t>
            </a:fld>
            <a:endParaRPr lang="en-US"/>
          </a:p>
        </p:txBody>
      </p:sp>
    </p:spTree>
    <p:extLst>
      <p:ext uri="{BB962C8B-B14F-4D97-AF65-F5344CB8AC3E}">
        <p14:creationId xmlns:p14="http://schemas.microsoft.com/office/powerpoint/2010/main" val="424035816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876C0A-BEF4-4DE4-A9D2-C60298FC7F99}"/>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1367C0AC-3C98-4D68-AE72-CFFA1638CC02}"/>
              </a:ext>
            </a:extLst>
          </p:cNvPr>
          <p:cNvSpPr>
            <a:spLocks noGrp="1"/>
          </p:cNvSpPr>
          <p:nvPr>
            <p:ph type="dt" sz="half" idx="10"/>
          </p:nvPr>
        </p:nvSpPr>
        <p:spPr/>
        <p:txBody>
          <a:bodyPr/>
          <a:lstStyle/>
          <a:p>
            <a:fld id="{C485584D-7D79-4248-9986-4CA35242F944}" type="datetimeFigureOut">
              <a:rPr lang="en-US" smtClean="0"/>
              <a:t>5/8/2025</a:t>
            </a:fld>
            <a:endParaRPr lang="en-US"/>
          </a:p>
        </p:txBody>
      </p:sp>
      <p:sp>
        <p:nvSpPr>
          <p:cNvPr id="4" name="Footer Placeholder 3">
            <a:extLst>
              <a:ext uri="{FF2B5EF4-FFF2-40B4-BE49-F238E27FC236}">
                <a16:creationId xmlns:a16="http://schemas.microsoft.com/office/drawing/2014/main" id="{FEA7722A-E2E4-45D2-8A20-4853ED6837B1}"/>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146B9201-B20B-4412-B745-F2F6A91487E8}"/>
              </a:ext>
            </a:extLst>
          </p:cNvPr>
          <p:cNvSpPr>
            <a:spLocks noGrp="1"/>
          </p:cNvSpPr>
          <p:nvPr>
            <p:ph type="sldNum" sz="quarter" idx="12"/>
          </p:nvPr>
        </p:nvSpPr>
        <p:spPr/>
        <p:txBody>
          <a:bodyPr/>
          <a:lstStyle/>
          <a:p>
            <a:fld id="{19590046-DA73-4BBF-84B5-C08E6F75191A}" type="slidenum">
              <a:rPr lang="en-US" smtClean="0"/>
              <a:t>‹#›</a:t>
            </a:fld>
            <a:endParaRPr lang="en-US"/>
          </a:p>
        </p:txBody>
      </p:sp>
    </p:spTree>
    <p:extLst>
      <p:ext uri="{BB962C8B-B14F-4D97-AF65-F5344CB8AC3E}">
        <p14:creationId xmlns:p14="http://schemas.microsoft.com/office/powerpoint/2010/main" val="240898465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BC4889A-9ABE-4409-BAD8-F84C36C1FA09}"/>
              </a:ext>
            </a:extLst>
          </p:cNvPr>
          <p:cNvSpPr>
            <a:spLocks noGrp="1"/>
          </p:cNvSpPr>
          <p:nvPr>
            <p:ph type="dt" sz="half" idx="10"/>
          </p:nvPr>
        </p:nvSpPr>
        <p:spPr/>
        <p:txBody>
          <a:bodyPr/>
          <a:lstStyle/>
          <a:p>
            <a:fld id="{C485584D-7D79-4248-9986-4CA35242F944}" type="datetimeFigureOut">
              <a:rPr lang="en-US" smtClean="0"/>
              <a:t>5/8/2025</a:t>
            </a:fld>
            <a:endParaRPr lang="en-US"/>
          </a:p>
        </p:txBody>
      </p:sp>
      <p:sp>
        <p:nvSpPr>
          <p:cNvPr id="3" name="Footer Placeholder 2">
            <a:extLst>
              <a:ext uri="{FF2B5EF4-FFF2-40B4-BE49-F238E27FC236}">
                <a16:creationId xmlns:a16="http://schemas.microsoft.com/office/drawing/2014/main" id="{7DDA5A70-FE21-4CB6-A67B-1DC798E9E3B1}"/>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B984AD11-7FD2-432C-A6AB-395BE9275C1B}"/>
              </a:ext>
            </a:extLst>
          </p:cNvPr>
          <p:cNvSpPr>
            <a:spLocks noGrp="1"/>
          </p:cNvSpPr>
          <p:nvPr>
            <p:ph type="sldNum" sz="quarter" idx="12"/>
          </p:nvPr>
        </p:nvSpPr>
        <p:spPr/>
        <p:txBody>
          <a:bodyPr/>
          <a:lstStyle/>
          <a:p>
            <a:fld id="{19590046-DA73-4BBF-84B5-C08E6F75191A}" type="slidenum">
              <a:rPr lang="en-US" smtClean="0"/>
              <a:t>‹#›</a:t>
            </a:fld>
            <a:endParaRPr lang="en-US"/>
          </a:p>
        </p:txBody>
      </p:sp>
    </p:spTree>
    <p:extLst>
      <p:ext uri="{BB962C8B-B14F-4D97-AF65-F5344CB8AC3E}">
        <p14:creationId xmlns:p14="http://schemas.microsoft.com/office/powerpoint/2010/main" val="350375735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F397CF-9CDD-4E78-8F35-A2FFE7867419}"/>
              </a:ext>
            </a:extLst>
          </p:cNvPr>
          <p:cNvSpPr>
            <a:spLocks noGrp="1"/>
          </p:cNvSpPr>
          <p:nvPr>
            <p:ph type="title"/>
          </p:nvPr>
        </p:nvSpPr>
        <p:spPr>
          <a:xfrm>
            <a:off x="1066800" y="457200"/>
            <a:ext cx="3705225" cy="1600200"/>
          </a:xfrm>
        </p:spPr>
        <p:txBody>
          <a:bodyPr anchor="b"/>
          <a:lstStyle>
            <a:lvl1pPr>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7194BFE-7A85-4123-B0F7-4DB1C141CE60}"/>
              </a:ext>
            </a:extLst>
          </p:cNvPr>
          <p:cNvSpPr>
            <a:spLocks noGrp="1"/>
          </p:cNvSpPr>
          <p:nvPr>
            <p:ph idx="1"/>
          </p:nvPr>
        </p:nvSpPr>
        <p:spPr>
          <a:xfrm>
            <a:off x="5183188" y="1066800"/>
            <a:ext cx="6172200" cy="4838699"/>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641EFD6D-1929-4A73-A860-22A36FF5C17D}"/>
              </a:ext>
            </a:extLst>
          </p:cNvPr>
          <p:cNvSpPr>
            <a:spLocks noGrp="1"/>
          </p:cNvSpPr>
          <p:nvPr>
            <p:ph type="body" sz="half" idx="2"/>
          </p:nvPr>
        </p:nvSpPr>
        <p:spPr>
          <a:xfrm>
            <a:off x="1066800" y="2057400"/>
            <a:ext cx="370522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9B399A5-94A1-4452-AFF0-918BDA8B14F9}"/>
              </a:ext>
            </a:extLst>
          </p:cNvPr>
          <p:cNvSpPr>
            <a:spLocks noGrp="1"/>
          </p:cNvSpPr>
          <p:nvPr>
            <p:ph type="dt" sz="half" idx="10"/>
          </p:nvPr>
        </p:nvSpPr>
        <p:spPr/>
        <p:txBody>
          <a:bodyPr/>
          <a:lstStyle/>
          <a:p>
            <a:fld id="{C485584D-7D79-4248-9986-4CA35242F944}" type="datetimeFigureOut">
              <a:rPr lang="en-US" smtClean="0"/>
              <a:t>5/8/2025</a:t>
            </a:fld>
            <a:endParaRPr lang="en-US"/>
          </a:p>
        </p:txBody>
      </p:sp>
      <p:sp>
        <p:nvSpPr>
          <p:cNvPr id="6" name="Footer Placeholder 5">
            <a:extLst>
              <a:ext uri="{FF2B5EF4-FFF2-40B4-BE49-F238E27FC236}">
                <a16:creationId xmlns:a16="http://schemas.microsoft.com/office/drawing/2014/main" id="{489589D8-DD83-406C-A77A-176D23993BA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DE46024-82ED-40EF-8846-F6CC44BC53DE}"/>
              </a:ext>
            </a:extLst>
          </p:cNvPr>
          <p:cNvSpPr>
            <a:spLocks noGrp="1"/>
          </p:cNvSpPr>
          <p:nvPr>
            <p:ph type="sldNum" sz="quarter" idx="12"/>
          </p:nvPr>
        </p:nvSpPr>
        <p:spPr/>
        <p:txBody>
          <a:bodyPr/>
          <a:lstStyle/>
          <a:p>
            <a:fld id="{19590046-DA73-4BBF-84B5-C08E6F75191A}" type="slidenum">
              <a:rPr lang="en-US" smtClean="0"/>
              <a:t>‹#›</a:t>
            </a:fld>
            <a:endParaRPr lang="en-US"/>
          </a:p>
        </p:txBody>
      </p:sp>
    </p:spTree>
    <p:extLst>
      <p:ext uri="{BB962C8B-B14F-4D97-AF65-F5344CB8AC3E}">
        <p14:creationId xmlns:p14="http://schemas.microsoft.com/office/powerpoint/2010/main" val="252353284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BD12FA-83A4-42AF-98D7-312C4C5A7128}"/>
              </a:ext>
            </a:extLst>
          </p:cNvPr>
          <p:cNvSpPr>
            <a:spLocks noGrp="1"/>
          </p:cNvSpPr>
          <p:nvPr>
            <p:ph type="title"/>
          </p:nvPr>
        </p:nvSpPr>
        <p:spPr>
          <a:xfrm>
            <a:off x="1066800" y="457200"/>
            <a:ext cx="3705225" cy="1600200"/>
          </a:xfrm>
        </p:spPr>
        <p:txBody>
          <a:bodyPr anchor="b"/>
          <a:lstStyle>
            <a:lvl1pPr>
              <a:defRPr sz="32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46CF1DC8-2932-4C6E-BFBB-8BA1C9598425}"/>
              </a:ext>
            </a:extLst>
          </p:cNvPr>
          <p:cNvSpPr>
            <a:spLocks noGrp="1"/>
          </p:cNvSpPr>
          <p:nvPr>
            <p:ph type="pic" idx="1"/>
          </p:nvPr>
        </p:nvSpPr>
        <p:spPr>
          <a:xfrm>
            <a:off x="5183188" y="1066800"/>
            <a:ext cx="5942012" cy="48387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8D6E0000-EF01-46A5-8A71-25FB7EA3F94A}"/>
              </a:ext>
            </a:extLst>
          </p:cNvPr>
          <p:cNvSpPr>
            <a:spLocks noGrp="1"/>
          </p:cNvSpPr>
          <p:nvPr>
            <p:ph type="body" sz="half" idx="2"/>
          </p:nvPr>
        </p:nvSpPr>
        <p:spPr>
          <a:xfrm>
            <a:off x="1066800" y="2057400"/>
            <a:ext cx="370522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01AD40B-9246-4532-9F73-5BA9061C3ABA}"/>
              </a:ext>
            </a:extLst>
          </p:cNvPr>
          <p:cNvSpPr>
            <a:spLocks noGrp="1"/>
          </p:cNvSpPr>
          <p:nvPr>
            <p:ph type="dt" sz="half" idx="10"/>
          </p:nvPr>
        </p:nvSpPr>
        <p:spPr/>
        <p:txBody>
          <a:bodyPr/>
          <a:lstStyle/>
          <a:p>
            <a:fld id="{C485584D-7D79-4248-9986-4CA35242F944}" type="datetimeFigureOut">
              <a:rPr lang="en-US" smtClean="0"/>
              <a:t>5/8/2025</a:t>
            </a:fld>
            <a:endParaRPr lang="en-US"/>
          </a:p>
        </p:txBody>
      </p:sp>
      <p:sp>
        <p:nvSpPr>
          <p:cNvPr id="6" name="Footer Placeholder 5">
            <a:extLst>
              <a:ext uri="{FF2B5EF4-FFF2-40B4-BE49-F238E27FC236}">
                <a16:creationId xmlns:a16="http://schemas.microsoft.com/office/drawing/2014/main" id="{8BE6B9A0-5B1C-4F7B-828A-EF74E51478B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82E99FB-C932-4165-A612-8B302D8F7229}"/>
              </a:ext>
            </a:extLst>
          </p:cNvPr>
          <p:cNvSpPr>
            <a:spLocks noGrp="1"/>
          </p:cNvSpPr>
          <p:nvPr>
            <p:ph type="sldNum" sz="quarter" idx="12"/>
          </p:nvPr>
        </p:nvSpPr>
        <p:spPr/>
        <p:txBody>
          <a:bodyPr/>
          <a:lstStyle/>
          <a:p>
            <a:fld id="{19590046-DA73-4BBF-84B5-C08E6F75191A}" type="slidenum">
              <a:rPr lang="en-US" smtClean="0"/>
              <a:t>‹#›</a:t>
            </a:fld>
            <a:endParaRPr lang="en-US"/>
          </a:p>
        </p:txBody>
      </p:sp>
    </p:spTree>
    <p:extLst>
      <p:ext uri="{BB962C8B-B14F-4D97-AF65-F5344CB8AC3E}">
        <p14:creationId xmlns:p14="http://schemas.microsoft.com/office/powerpoint/2010/main" val="251646450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DB1126-542A-43AD-8078-EE3565165448}"/>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A4A5F98B-5F32-4561-BFBC-9F6E5DA0A347}"/>
              </a:ext>
            </a:extLst>
          </p:cNvPr>
          <p:cNvSpPr>
            <a:spLocks noGrp="1"/>
          </p:cNvSpPr>
          <p:nvPr>
            <p:ph type="body" orient="vert" idx="1"/>
          </p:nvPr>
        </p:nvSpPr>
        <p:spPr>
          <a:xfrm>
            <a:off x="1028700" y="2161903"/>
            <a:ext cx="10134600" cy="374359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773D0DD-B04E-4E48-8EE1-51E46131A9A2}"/>
              </a:ext>
            </a:extLst>
          </p:cNvPr>
          <p:cNvSpPr>
            <a:spLocks noGrp="1"/>
          </p:cNvSpPr>
          <p:nvPr>
            <p:ph type="dt" sz="half" idx="10"/>
          </p:nvPr>
        </p:nvSpPr>
        <p:spPr/>
        <p:txBody>
          <a:bodyPr/>
          <a:lstStyle/>
          <a:p>
            <a:fld id="{C485584D-7D79-4248-9986-4CA35242F944}" type="datetimeFigureOut">
              <a:rPr lang="en-US" smtClean="0"/>
              <a:t>5/8/2025</a:t>
            </a:fld>
            <a:endParaRPr lang="en-US"/>
          </a:p>
        </p:txBody>
      </p:sp>
      <p:sp>
        <p:nvSpPr>
          <p:cNvPr id="5" name="Footer Placeholder 4">
            <a:extLst>
              <a:ext uri="{FF2B5EF4-FFF2-40B4-BE49-F238E27FC236}">
                <a16:creationId xmlns:a16="http://schemas.microsoft.com/office/drawing/2014/main" id="{0481352D-F9C0-4442-9601-A09A7655E68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9FC0801-9C45-40AE-AB33-5742CDA4DAC7}"/>
              </a:ext>
            </a:extLst>
          </p:cNvPr>
          <p:cNvSpPr>
            <a:spLocks noGrp="1"/>
          </p:cNvSpPr>
          <p:nvPr>
            <p:ph type="sldNum" sz="quarter" idx="12"/>
          </p:nvPr>
        </p:nvSpPr>
        <p:spPr/>
        <p:txBody>
          <a:bodyPr/>
          <a:lstStyle/>
          <a:p>
            <a:fld id="{19590046-DA73-4BBF-84B5-C08E6F75191A}" type="slidenum">
              <a:rPr lang="en-US" smtClean="0"/>
              <a:t>‹#›</a:t>
            </a:fld>
            <a:endParaRPr lang="en-US"/>
          </a:p>
        </p:txBody>
      </p:sp>
    </p:spTree>
    <p:extLst>
      <p:ext uri="{BB962C8B-B14F-4D97-AF65-F5344CB8AC3E}">
        <p14:creationId xmlns:p14="http://schemas.microsoft.com/office/powerpoint/2010/main" val="9899173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E946561-59BF-4566-AD2C-9B05C4771DF4}"/>
              </a:ext>
            </a:extLst>
          </p:cNvPr>
          <p:cNvSpPr>
            <a:spLocks noGrp="1"/>
          </p:cNvSpPr>
          <p:nvPr>
            <p:ph type="title" orient="vert"/>
          </p:nvPr>
        </p:nvSpPr>
        <p:spPr>
          <a:xfrm>
            <a:off x="9196250" y="723899"/>
            <a:ext cx="2271849" cy="5410201"/>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A1DF7870-6CBD-47E2-854C-68141BAA101D}"/>
              </a:ext>
            </a:extLst>
          </p:cNvPr>
          <p:cNvSpPr>
            <a:spLocks noGrp="1"/>
          </p:cNvSpPr>
          <p:nvPr>
            <p:ph type="body" orient="vert" idx="1"/>
          </p:nvPr>
        </p:nvSpPr>
        <p:spPr>
          <a:xfrm>
            <a:off x="723900" y="723899"/>
            <a:ext cx="8302534" cy="541020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8712FAF3-C106-49CB-A845-1FC7F731399D}"/>
              </a:ext>
            </a:extLst>
          </p:cNvPr>
          <p:cNvSpPr>
            <a:spLocks noGrp="1"/>
          </p:cNvSpPr>
          <p:nvPr>
            <p:ph type="dt" sz="half" idx="10"/>
          </p:nvPr>
        </p:nvSpPr>
        <p:spPr/>
        <p:txBody>
          <a:bodyPr/>
          <a:lstStyle/>
          <a:p>
            <a:fld id="{C485584D-7D79-4248-9986-4CA35242F944}" type="datetimeFigureOut">
              <a:rPr lang="en-US" smtClean="0"/>
              <a:t>5/8/2025</a:t>
            </a:fld>
            <a:endParaRPr lang="en-US"/>
          </a:p>
        </p:txBody>
      </p:sp>
      <p:sp>
        <p:nvSpPr>
          <p:cNvPr id="5" name="Footer Placeholder 4">
            <a:extLst>
              <a:ext uri="{FF2B5EF4-FFF2-40B4-BE49-F238E27FC236}">
                <a16:creationId xmlns:a16="http://schemas.microsoft.com/office/drawing/2014/main" id="{E34D5CCC-00E8-48FA-91A6-921E7B6440E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B7E1751-E7AA-406D-A977-1ACEF1FBD134}"/>
              </a:ext>
            </a:extLst>
          </p:cNvPr>
          <p:cNvSpPr>
            <a:spLocks noGrp="1"/>
          </p:cNvSpPr>
          <p:nvPr>
            <p:ph type="sldNum" sz="quarter" idx="12"/>
          </p:nvPr>
        </p:nvSpPr>
        <p:spPr/>
        <p:txBody>
          <a:bodyPr/>
          <a:lstStyle/>
          <a:p>
            <a:fld id="{19590046-DA73-4BBF-84B5-C08E6F75191A}" type="slidenum">
              <a:rPr lang="en-US" smtClean="0"/>
              <a:t>‹#›</a:t>
            </a:fld>
            <a:endParaRPr lang="en-US"/>
          </a:p>
        </p:txBody>
      </p:sp>
    </p:spTree>
    <p:extLst>
      <p:ext uri="{BB962C8B-B14F-4D97-AF65-F5344CB8AC3E}">
        <p14:creationId xmlns:p14="http://schemas.microsoft.com/office/powerpoint/2010/main" val="415668591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08CDF8-00AD-4441-A6D5-9D7A659EB6C0}"/>
              </a:ext>
            </a:extLst>
          </p:cNvPr>
          <p:cNvSpPr>
            <a:spLocks noGrp="1"/>
          </p:cNvSpPr>
          <p:nvPr>
            <p:ph type="title"/>
          </p:nvPr>
        </p:nvSpPr>
        <p:spPr>
          <a:xfrm>
            <a:off x="912628" y="1463038"/>
            <a:ext cx="3859397" cy="1471548"/>
          </a:xfrm>
        </p:spPr>
        <p:txBody>
          <a:bodyPr anchor="t"/>
          <a:lstStyle>
            <a:lvl1pPr>
              <a:defRPr sz="3200"/>
            </a:lvl1pPr>
          </a:lstStyle>
          <a:p>
            <a:r>
              <a:rPr lang="en-US" dirty="0"/>
              <a:t>Click to edit Master title style</a:t>
            </a:r>
          </a:p>
        </p:txBody>
      </p:sp>
      <p:sp>
        <p:nvSpPr>
          <p:cNvPr id="3" name="Content Placeholder 2">
            <a:extLst>
              <a:ext uri="{FF2B5EF4-FFF2-40B4-BE49-F238E27FC236}">
                <a16:creationId xmlns:a16="http://schemas.microsoft.com/office/drawing/2014/main" id="{28C330AF-CB7E-420A-AE8A-E02E90325885}"/>
              </a:ext>
            </a:extLst>
          </p:cNvPr>
          <p:cNvSpPr>
            <a:spLocks noGrp="1"/>
          </p:cNvSpPr>
          <p:nvPr>
            <p:ph idx="1"/>
          </p:nvPr>
        </p:nvSpPr>
        <p:spPr>
          <a:xfrm>
            <a:off x="5183188" y="987425"/>
            <a:ext cx="6172200" cy="4873625"/>
          </a:xfrm>
        </p:spPr>
        <p:txBody>
          <a:bodyPr>
            <a:normAutofit/>
          </a:bodyPr>
          <a:lstStyle>
            <a:lvl1pPr>
              <a:defRPr sz="2800"/>
            </a:lvl1pPr>
            <a:lvl2pPr>
              <a:defRPr sz="2400"/>
            </a:lvl2pPr>
            <a:lvl3pPr>
              <a:defRPr sz="2000"/>
            </a:lvl3pPr>
            <a:lvl4pPr>
              <a:defRPr sz="1800"/>
            </a:lvl4pPr>
            <a:lvl5pPr>
              <a:defRPr sz="18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F43257AD-2422-4CDA-9C55-700F4B5BF251}"/>
              </a:ext>
            </a:extLst>
          </p:cNvPr>
          <p:cNvSpPr>
            <a:spLocks noGrp="1"/>
          </p:cNvSpPr>
          <p:nvPr>
            <p:ph type="body" sz="half" idx="2"/>
          </p:nvPr>
        </p:nvSpPr>
        <p:spPr>
          <a:xfrm>
            <a:off x="912628" y="2934586"/>
            <a:ext cx="3859397" cy="2934401"/>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E51B7454-C1CC-46F2-A6FB-1FE786C48F49}"/>
              </a:ext>
            </a:extLst>
          </p:cNvPr>
          <p:cNvSpPr>
            <a:spLocks noGrp="1"/>
          </p:cNvSpPr>
          <p:nvPr>
            <p:ph type="dt" sz="half" idx="10"/>
          </p:nvPr>
        </p:nvSpPr>
        <p:spPr/>
        <p:txBody>
          <a:bodyPr/>
          <a:lstStyle/>
          <a:p>
            <a:fld id="{0D4E46AA-1EC0-4433-9956-E798E94A6FB7}" type="datetimeFigureOut">
              <a:rPr lang="en-US" smtClean="0"/>
              <a:t>5/8/2025</a:t>
            </a:fld>
            <a:endParaRPr lang="en-US"/>
          </a:p>
        </p:txBody>
      </p:sp>
      <p:sp>
        <p:nvSpPr>
          <p:cNvPr id="6" name="Footer Placeholder 5">
            <a:extLst>
              <a:ext uri="{FF2B5EF4-FFF2-40B4-BE49-F238E27FC236}">
                <a16:creationId xmlns:a16="http://schemas.microsoft.com/office/drawing/2014/main" id="{49077DBE-6CC7-421B-AB5E-341E20BD922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D6EAB8F-7526-4CDB-B782-FAD8B3E70B0A}"/>
              </a:ext>
            </a:extLst>
          </p:cNvPr>
          <p:cNvSpPr>
            <a:spLocks noGrp="1"/>
          </p:cNvSpPr>
          <p:nvPr>
            <p:ph type="sldNum" sz="quarter" idx="12"/>
          </p:nvPr>
        </p:nvSpPr>
        <p:spPr/>
        <p:txBody>
          <a:bodyPr/>
          <a:lstStyle/>
          <a:p>
            <a:fld id="{70C38C08-47C7-4847-B0BE-B9D8DEEB3D1B}" type="slidenum">
              <a:rPr lang="en-US" smtClean="0"/>
              <a:t>‹#›</a:t>
            </a:fld>
            <a:endParaRPr lang="en-US"/>
          </a:p>
        </p:txBody>
      </p:sp>
    </p:spTree>
    <p:extLst>
      <p:ext uri="{BB962C8B-B14F-4D97-AF65-F5344CB8AC3E}">
        <p14:creationId xmlns:p14="http://schemas.microsoft.com/office/powerpoint/2010/main" val="32473574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08B246-6A68-46BE-9DBD-614FA8CF4E26}"/>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03E47706-8D18-4093-A7C1-F30D7543CED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EC7C8FC-AAEA-4AB6-9DB5-2503F58F0E69}"/>
              </a:ext>
            </a:extLst>
          </p:cNvPr>
          <p:cNvSpPr>
            <a:spLocks noGrp="1"/>
          </p:cNvSpPr>
          <p:nvPr>
            <p:ph type="dt" sz="half" idx="10"/>
          </p:nvPr>
        </p:nvSpPr>
        <p:spPr/>
        <p:txBody>
          <a:bodyPr/>
          <a:lstStyle/>
          <a:p>
            <a:fld id="{0D4E46AA-1EC0-4433-9956-E798E94A6FB7}" type="datetimeFigureOut">
              <a:rPr lang="en-US" smtClean="0"/>
              <a:t>5/8/2025</a:t>
            </a:fld>
            <a:endParaRPr lang="en-US"/>
          </a:p>
        </p:txBody>
      </p:sp>
      <p:sp>
        <p:nvSpPr>
          <p:cNvPr id="5" name="Footer Placeholder 4">
            <a:extLst>
              <a:ext uri="{FF2B5EF4-FFF2-40B4-BE49-F238E27FC236}">
                <a16:creationId xmlns:a16="http://schemas.microsoft.com/office/drawing/2014/main" id="{E8B1616B-3F08-4869-A522-773C38940F6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E030CE6-9124-4B3A-A912-AE16B5C34003}"/>
              </a:ext>
            </a:extLst>
          </p:cNvPr>
          <p:cNvSpPr>
            <a:spLocks noGrp="1"/>
          </p:cNvSpPr>
          <p:nvPr>
            <p:ph type="sldNum" sz="quarter" idx="12"/>
          </p:nvPr>
        </p:nvSpPr>
        <p:spPr/>
        <p:txBody>
          <a:bodyPr/>
          <a:lstStyle/>
          <a:p>
            <a:fld id="{70C38C08-47C7-4847-B0BE-B9D8DEEB3D1B}" type="slidenum">
              <a:rPr lang="en-US" smtClean="0"/>
              <a:t>‹#›</a:t>
            </a:fld>
            <a:endParaRPr lang="en-US"/>
          </a:p>
        </p:txBody>
      </p:sp>
    </p:spTree>
    <p:extLst>
      <p:ext uri="{BB962C8B-B14F-4D97-AF65-F5344CB8AC3E}">
        <p14:creationId xmlns:p14="http://schemas.microsoft.com/office/powerpoint/2010/main" val="359018976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3"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6CE7638-D991-46E7-BF2C-67D1AC829628}"/>
              </a:ext>
            </a:extLst>
          </p:cNvPr>
          <p:cNvSpPr>
            <a:spLocks noGrp="1"/>
          </p:cNvSpPr>
          <p:nvPr>
            <p:ph type="title"/>
          </p:nvPr>
        </p:nvSpPr>
        <p:spPr>
          <a:xfrm>
            <a:off x="1028700" y="723900"/>
            <a:ext cx="10134600" cy="1288489"/>
          </a:xfrm>
          <a:prstGeom prst="rect">
            <a:avLst/>
          </a:prstGeom>
        </p:spPr>
        <p:txBody>
          <a:bodyPr vert="horz" lIns="91440" tIns="45720" rIns="91440" bIns="45720" rtlCol="0" anchor="b">
            <a:normAutofit/>
          </a:bodyPr>
          <a:lstStyle/>
          <a:p>
            <a:r>
              <a:rPr lang="en-US" dirty="0"/>
              <a:t>Click to edit Master title style</a:t>
            </a:r>
          </a:p>
        </p:txBody>
      </p:sp>
      <p:sp>
        <p:nvSpPr>
          <p:cNvPr id="3" name="Text Placeholder 2">
            <a:extLst>
              <a:ext uri="{FF2B5EF4-FFF2-40B4-BE49-F238E27FC236}">
                <a16:creationId xmlns:a16="http://schemas.microsoft.com/office/drawing/2014/main" id="{CA7C6B9C-4923-4DAB-9748-D5CD289EB978}"/>
              </a:ext>
            </a:extLst>
          </p:cNvPr>
          <p:cNvSpPr>
            <a:spLocks noGrp="1"/>
          </p:cNvSpPr>
          <p:nvPr>
            <p:ph type="body" idx="1"/>
          </p:nvPr>
        </p:nvSpPr>
        <p:spPr>
          <a:xfrm>
            <a:off x="1028700" y="2161903"/>
            <a:ext cx="10134600" cy="3969342"/>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6" name="Slide Number Placeholder 5">
            <a:extLst>
              <a:ext uri="{FF2B5EF4-FFF2-40B4-BE49-F238E27FC236}">
                <a16:creationId xmlns:a16="http://schemas.microsoft.com/office/drawing/2014/main" id="{E7578CF6-4B33-40E4-B881-5F4C568378E1}"/>
              </a:ext>
            </a:extLst>
          </p:cNvPr>
          <p:cNvSpPr>
            <a:spLocks noGrp="1"/>
          </p:cNvSpPr>
          <p:nvPr>
            <p:ph type="sldNum" sz="quarter" idx="4"/>
          </p:nvPr>
        </p:nvSpPr>
        <p:spPr>
          <a:xfrm>
            <a:off x="11394765" y="6245032"/>
            <a:ext cx="524491" cy="365125"/>
          </a:xfrm>
          <a:prstGeom prst="rect">
            <a:avLst/>
          </a:prstGeom>
        </p:spPr>
        <p:txBody>
          <a:bodyPr vert="horz" lIns="91440" tIns="45720" rIns="91440" bIns="45720" rtlCol="0" anchor="ctr"/>
          <a:lstStyle>
            <a:lvl1pPr algn="r">
              <a:defRPr sz="1050">
                <a:solidFill>
                  <a:schemeClr val="tx2"/>
                </a:solidFill>
              </a:defRPr>
            </a:lvl1pPr>
          </a:lstStyle>
          <a:p>
            <a:fld id="{19590046-DA73-4BBF-84B5-C08E6F75191A}" type="slidenum">
              <a:rPr lang="en-US" smtClean="0"/>
              <a:t>‹#›</a:t>
            </a:fld>
            <a:endParaRPr lang="en-US"/>
          </a:p>
        </p:txBody>
      </p:sp>
      <p:sp>
        <p:nvSpPr>
          <p:cNvPr id="4" name="Date Placeholder 3">
            <a:extLst>
              <a:ext uri="{FF2B5EF4-FFF2-40B4-BE49-F238E27FC236}">
                <a16:creationId xmlns:a16="http://schemas.microsoft.com/office/drawing/2014/main" id="{25AE857E-F564-4539-9984-10435B6140AC}"/>
              </a:ext>
            </a:extLst>
          </p:cNvPr>
          <p:cNvSpPr>
            <a:spLocks noGrp="1"/>
          </p:cNvSpPr>
          <p:nvPr>
            <p:ph type="dt" sz="half" idx="2"/>
          </p:nvPr>
        </p:nvSpPr>
        <p:spPr>
          <a:xfrm>
            <a:off x="354841" y="6245032"/>
            <a:ext cx="2659380" cy="365125"/>
          </a:xfrm>
          <a:prstGeom prst="rect">
            <a:avLst/>
          </a:prstGeom>
        </p:spPr>
        <p:txBody>
          <a:bodyPr vert="horz" lIns="91440" tIns="45720" rIns="91440" bIns="45720" rtlCol="0" anchor="ctr"/>
          <a:lstStyle>
            <a:lvl1pPr algn="l">
              <a:defRPr sz="1050">
                <a:solidFill>
                  <a:schemeClr val="tx2"/>
                </a:solidFill>
              </a:defRPr>
            </a:lvl1pPr>
          </a:lstStyle>
          <a:p>
            <a:fld id="{C485584D-7D79-4248-9986-4CA35242F944}" type="datetimeFigureOut">
              <a:rPr lang="en-US" smtClean="0"/>
              <a:t>5/8/2025</a:t>
            </a:fld>
            <a:endParaRPr lang="en-US"/>
          </a:p>
        </p:txBody>
      </p:sp>
      <p:sp>
        <p:nvSpPr>
          <p:cNvPr id="5" name="Footer Placeholder 4">
            <a:extLst>
              <a:ext uri="{FF2B5EF4-FFF2-40B4-BE49-F238E27FC236}">
                <a16:creationId xmlns:a16="http://schemas.microsoft.com/office/drawing/2014/main" id="{7D1EABEF-B998-4B11-A878-8F492F8E3983}"/>
              </a:ext>
            </a:extLst>
          </p:cNvPr>
          <p:cNvSpPr>
            <a:spLocks noGrp="1"/>
          </p:cNvSpPr>
          <p:nvPr>
            <p:ph type="ftr" sz="quarter" idx="3"/>
          </p:nvPr>
        </p:nvSpPr>
        <p:spPr>
          <a:xfrm>
            <a:off x="7279964" y="6245033"/>
            <a:ext cx="4112222" cy="365125"/>
          </a:xfrm>
          <a:prstGeom prst="rect">
            <a:avLst/>
          </a:prstGeom>
        </p:spPr>
        <p:txBody>
          <a:bodyPr vert="horz" lIns="91440" tIns="45720" rIns="91440" bIns="45720" rtlCol="0" anchor="ctr"/>
          <a:lstStyle>
            <a:lvl1pPr algn="r">
              <a:defRPr sz="1050">
                <a:solidFill>
                  <a:schemeClr val="tx2"/>
                </a:solidFill>
              </a:defRPr>
            </a:lvl1pPr>
          </a:lstStyle>
          <a:p>
            <a:endParaRPr lang="en-US"/>
          </a:p>
        </p:txBody>
      </p:sp>
      <p:sp>
        <p:nvSpPr>
          <p:cNvPr id="16" name="Freeform: Shape 15">
            <a:extLst>
              <a:ext uri="{FF2B5EF4-FFF2-40B4-BE49-F238E27FC236}">
                <a16:creationId xmlns:a16="http://schemas.microsoft.com/office/drawing/2014/main" id="{9EB54D17-3792-403D-9127-495845021D2B}"/>
              </a:ext>
            </a:extLst>
          </p:cNvPr>
          <p:cNvSpPr/>
          <p:nvPr/>
        </p:nvSpPr>
        <p:spPr>
          <a:xfrm>
            <a:off x="0" y="0"/>
            <a:ext cx="12192000" cy="6858000"/>
          </a:xfrm>
          <a:custGeom>
            <a:avLst/>
            <a:gdLst>
              <a:gd name="connsiteX0" fmla="*/ 160920 w 12192000"/>
              <a:gd name="connsiteY0" fmla="*/ 157606 h 6858000"/>
              <a:gd name="connsiteX1" fmla="*/ 160920 w 12192000"/>
              <a:gd name="connsiteY1" fmla="*/ 6700394 h 6858000"/>
              <a:gd name="connsiteX2" fmla="*/ 12031081 w 12192000"/>
              <a:gd name="connsiteY2" fmla="*/ 6700394 h 6858000"/>
              <a:gd name="connsiteX3" fmla="*/ 12031081 w 12192000"/>
              <a:gd name="connsiteY3" fmla="*/ 157606 h 6858000"/>
              <a:gd name="connsiteX4" fmla="*/ 0 w 12192000"/>
              <a:gd name="connsiteY4" fmla="*/ 0 h 6858000"/>
              <a:gd name="connsiteX5" fmla="*/ 12192000 w 12192000"/>
              <a:gd name="connsiteY5" fmla="*/ 0 h 6858000"/>
              <a:gd name="connsiteX6" fmla="*/ 12192000 w 12192000"/>
              <a:gd name="connsiteY6" fmla="*/ 6858000 h 6858000"/>
              <a:gd name="connsiteX7" fmla="*/ 0 w 12192000"/>
              <a:gd name="connsiteY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192000" h="6858000">
                <a:moveTo>
                  <a:pt x="160920" y="157606"/>
                </a:moveTo>
                <a:lnTo>
                  <a:pt x="160920" y="6700394"/>
                </a:lnTo>
                <a:lnTo>
                  <a:pt x="12031081" y="6700394"/>
                </a:lnTo>
                <a:lnTo>
                  <a:pt x="12031081" y="157606"/>
                </a:lnTo>
                <a:close/>
                <a:moveTo>
                  <a:pt x="0" y="0"/>
                </a:moveTo>
                <a:lnTo>
                  <a:pt x="12192000" y="0"/>
                </a:lnTo>
                <a:lnTo>
                  <a:pt x="12192000" y="6858000"/>
                </a:lnTo>
                <a:lnTo>
                  <a:pt x="0" y="6858000"/>
                </a:lnTo>
                <a:close/>
              </a:path>
            </a:pathLst>
          </a:cu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69168690"/>
      </p:ext>
    </p:extLst>
  </p:cSld>
  <p:clrMap bg1="lt1" tx1="dk1" bg2="lt2" tx2="dk2" accent1="accent1" accent2="accent2" accent3="accent3" accent4="accent4" accent5="accent5" accent6="accent6" hlink="hlink" folHlink="folHlink"/>
  <p:sldLayoutIdLst>
    <p:sldLayoutId id="2147483938" r:id="rId1"/>
    <p:sldLayoutId id="2147483939" r:id="rId2"/>
    <p:sldLayoutId id="2147483940" r:id="rId3"/>
    <p:sldLayoutId id="2147483941" r:id="rId4"/>
    <p:sldLayoutId id="2147483942" r:id="rId5"/>
    <p:sldLayoutId id="2147483936" r:id="rId6"/>
    <p:sldLayoutId id="2147483932" r:id="rId7"/>
    <p:sldLayoutId id="2147483933" r:id="rId8"/>
    <p:sldLayoutId id="2147483934" r:id="rId9"/>
    <p:sldLayoutId id="2147483935" r:id="rId10"/>
    <p:sldLayoutId id="2147483937" r:id="rId11"/>
  </p:sldLayoutIdLst>
  <p:txStyles>
    <p:titleStyle>
      <a:lvl1pPr algn="l" defTabSz="914400" rtl="0" eaLnBrk="1" latinLnBrk="0" hangingPunct="1">
        <a:lnSpc>
          <a:spcPct val="110000"/>
        </a:lnSpc>
        <a:spcBef>
          <a:spcPct val="0"/>
        </a:spcBef>
        <a:buNone/>
        <a:defRPr sz="3200" kern="1200" cap="none" baseline="0">
          <a:solidFill>
            <a:schemeClr val="tx2"/>
          </a:solidFill>
          <a:latin typeface="+mj-lt"/>
          <a:ea typeface="+mj-ea"/>
          <a:cs typeface="+mj-cs"/>
        </a:defRPr>
      </a:lvl1pPr>
    </p:titleStyle>
    <p:bodyStyle>
      <a:lvl1pPr marL="0" indent="0" algn="l" defTabSz="914400" rtl="0" eaLnBrk="1" latinLnBrk="0" hangingPunct="1">
        <a:lnSpc>
          <a:spcPct val="110000"/>
        </a:lnSpc>
        <a:spcBef>
          <a:spcPts val="1000"/>
        </a:spcBef>
        <a:buFontTx/>
        <a:buNone/>
        <a:defRPr sz="2000" kern="1200">
          <a:solidFill>
            <a:schemeClr val="tx2"/>
          </a:solidFill>
          <a:latin typeface="+mn-lt"/>
          <a:ea typeface="+mn-ea"/>
          <a:cs typeface="+mn-cs"/>
        </a:defRPr>
      </a:lvl1pPr>
      <a:lvl2pPr marL="274320" indent="-228600" algn="l" defTabSz="914400" rtl="0" eaLnBrk="1" latinLnBrk="0" hangingPunct="1">
        <a:lnSpc>
          <a:spcPct val="110000"/>
        </a:lnSpc>
        <a:spcBef>
          <a:spcPts val="500"/>
        </a:spcBef>
        <a:buSzPct val="85000"/>
        <a:buFont typeface="Arial" panose="020B0604020202020204" pitchFamily="34" charset="0"/>
        <a:buChar char="•"/>
        <a:defRPr sz="1800" kern="1200">
          <a:solidFill>
            <a:schemeClr val="tx2"/>
          </a:solidFill>
          <a:latin typeface="+mn-lt"/>
          <a:ea typeface="+mn-ea"/>
          <a:cs typeface="+mn-cs"/>
        </a:defRPr>
      </a:lvl2pPr>
      <a:lvl3pPr marL="274320" indent="0" algn="l" defTabSz="914400" rtl="0" eaLnBrk="1" latinLnBrk="0" hangingPunct="1">
        <a:lnSpc>
          <a:spcPct val="110000"/>
        </a:lnSpc>
        <a:spcBef>
          <a:spcPts val="500"/>
        </a:spcBef>
        <a:buFontTx/>
        <a:buNone/>
        <a:defRPr sz="1600" kern="1200">
          <a:solidFill>
            <a:schemeClr val="tx2"/>
          </a:solidFill>
          <a:latin typeface="+mn-lt"/>
          <a:ea typeface="+mn-ea"/>
          <a:cs typeface="+mn-cs"/>
        </a:defRPr>
      </a:lvl3pPr>
      <a:lvl4pPr marL="548640" indent="-228600" algn="l" defTabSz="914400" rtl="0" eaLnBrk="1" latinLnBrk="0" hangingPunct="1">
        <a:lnSpc>
          <a:spcPct val="110000"/>
        </a:lnSpc>
        <a:spcBef>
          <a:spcPts val="500"/>
        </a:spcBef>
        <a:buFont typeface="Arial" panose="020B0604020202020204" pitchFamily="34" charset="0"/>
        <a:buChar char="•"/>
        <a:defRPr sz="1400" kern="1200">
          <a:solidFill>
            <a:schemeClr val="tx2"/>
          </a:solidFill>
          <a:latin typeface="+mn-lt"/>
          <a:ea typeface="+mn-ea"/>
          <a:cs typeface="+mn-cs"/>
        </a:defRPr>
      </a:lvl4pPr>
      <a:lvl5pPr marL="548640" indent="0" algn="l" defTabSz="914400" rtl="0" eaLnBrk="1" latinLnBrk="0" hangingPunct="1">
        <a:lnSpc>
          <a:spcPct val="110000"/>
        </a:lnSpc>
        <a:spcBef>
          <a:spcPts val="500"/>
        </a:spcBef>
        <a:buFontTx/>
        <a:buNone/>
        <a:defRPr sz="14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AB4E786-7636-4278-8595-D365D28A796A}"/>
              </a:ext>
            </a:extLst>
          </p:cNvPr>
          <p:cNvSpPr>
            <a:spLocks noGrp="1"/>
          </p:cNvSpPr>
          <p:nvPr>
            <p:ph type="title"/>
          </p:nvPr>
        </p:nvSpPr>
        <p:spPr>
          <a:xfrm>
            <a:off x="914400" y="1371600"/>
            <a:ext cx="10363200" cy="1314443"/>
          </a:xfrm>
          <a:prstGeom prst="rect">
            <a:avLst/>
          </a:prstGeom>
        </p:spPr>
        <p:txBody>
          <a:bodyPr vert="horz" lIns="91440" tIns="45720" rIns="91440" bIns="45720" rtlCol="0" anchor="t">
            <a:normAutofit/>
          </a:bodyPr>
          <a:lstStyle/>
          <a:p>
            <a:r>
              <a:rPr lang="en-US" dirty="0"/>
              <a:t>Click to edit Master title style</a:t>
            </a:r>
          </a:p>
        </p:txBody>
      </p:sp>
      <p:sp>
        <p:nvSpPr>
          <p:cNvPr id="3" name="Text Placeholder 2">
            <a:extLst>
              <a:ext uri="{FF2B5EF4-FFF2-40B4-BE49-F238E27FC236}">
                <a16:creationId xmlns:a16="http://schemas.microsoft.com/office/drawing/2014/main" id="{EA740849-7059-4C70-992B-5304D2EE9BAB}"/>
              </a:ext>
            </a:extLst>
          </p:cNvPr>
          <p:cNvSpPr>
            <a:spLocks noGrp="1"/>
          </p:cNvSpPr>
          <p:nvPr>
            <p:ph type="body" idx="1"/>
          </p:nvPr>
        </p:nvSpPr>
        <p:spPr>
          <a:xfrm>
            <a:off x="914399" y="2853369"/>
            <a:ext cx="10363200" cy="3088460"/>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D09FEBF6-CEA6-4332-87B3-697807571C84}"/>
              </a:ext>
            </a:extLst>
          </p:cNvPr>
          <p:cNvSpPr>
            <a:spLocks noGrp="1"/>
          </p:cNvSpPr>
          <p:nvPr>
            <p:ph type="dt" sz="half" idx="2"/>
          </p:nvPr>
        </p:nvSpPr>
        <p:spPr>
          <a:xfrm>
            <a:off x="912628" y="6356350"/>
            <a:ext cx="2743200" cy="365125"/>
          </a:xfrm>
          <a:prstGeom prst="rect">
            <a:avLst/>
          </a:prstGeom>
        </p:spPr>
        <p:txBody>
          <a:bodyPr vert="horz" lIns="91440" tIns="45720" rIns="91440" bIns="45720" rtlCol="0" anchor="ctr"/>
          <a:lstStyle>
            <a:lvl1pPr algn="l">
              <a:defRPr sz="900" b="1" cap="all" spc="300" baseline="0">
                <a:solidFill>
                  <a:schemeClr val="tx1"/>
                </a:solidFill>
              </a:defRPr>
            </a:lvl1pPr>
          </a:lstStyle>
          <a:p>
            <a:fld id="{0D4E46AA-1EC0-4433-9956-E798E94A6FB7}" type="datetimeFigureOut">
              <a:rPr lang="en-US" smtClean="0"/>
              <a:pPr/>
              <a:t>5/8/2025</a:t>
            </a:fld>
            <a:endParaRPr lang="en-US" dirty="0"/>
          </a:p>
        </p:txBody>
      </p:sp>
      <p:sp>
        <p:nvSpPr>
          <p:cNvPr id="5" name="Footer Placeholder 4">
            <a:extLst>
              <a:ext uri="{FF2B5EF4-FFF2-40B4-BE49-F238E27FC236}">
                <a16:creationId xmlns:a16="http://schemas.microsoft.com/office/drawing/2014/main" id="{BC6BAF94-621C-43E1-BA0C-410A6899031B}"/>
              </a:ext>
            </a:extLst>
          </p:cNvPr>
          <p:cNvSpPr>
            <a:spLocks noGrp="1"/>
          </p:cNvSpPr>
          <p:nvPr>
            <p:ph type="ftr" sz="quarter" idx="3"/>
          </p:nvPr>
        </p:nvSpPr>
        <p:spPr>
          <a:xfrm>
            <a:off x="6767622" y="6356350"/>
            <a:ext cx="4040373" cy="365125"/>
          </a:xfrm>
          <a:prstGeom prst="rect">
            <a:avLst/>
          </a:prstGeom>
        </p:spPr>
        <p:txBody>
          <a:bodyPr vert="horz" lIns="91440" tIns="45720" rIns="91440" bIns="45720" rtlCol="0" anchor="ctr"/>
          <a:lstStyle>
            <a:lvl1pPr algn="r">
              <a:defRPr sz="900" b="1" cap="all" spc="300" baseline="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137D19E5-9E16-48C9-AAE2-0C70679A8D7B}"/>
              </a:ext>
            </a:extLst>
          </p:cNvPr>
          <p:cNvSpPr>
            <a:spLocks noGrp="1"/>
          </p:cNvSpPr>
          <p:nvPr>
            <p:ph type="sldNum" sz="quarter" idx="4"/>
          </p:nvPr>
        </p:nvSpPr>
        <p:spPr>
          <a:xfrm>
            <a:off x="10807995" y="6356350"/>
            <a:ext cx="723014" cy="365125"/>
          </a:xfrm>
          <a:prstGeom prst="rect">
            <a:avLst/>
          </a:prstGeom>
        </p:spPr>
        <p:txBody>
          <a:bodyPr vert="horz" lIns="91440" tIns="45720" rIns="91440" bIns="45720" rtlCol="0" anchor="ctr"/>
          <a:lstStyle>
            <a:lvl1pPr algn="r">
              <a:defRPr sz="900" b="1" cap="all" spc="300" baseline="0">
                <a:solidFill>
                  <a:schemeClr val="tx1"/>
                </a:solidFill>
              </a:defRPr>
            </a:lvl1pPr>
          </a:lstStyle>
          <a:p>
            <a:fld id="{70C38C08-47C7-4847-B0BE-B9D8DEEB3D1B}" type="slidenum">
              <a:rPr lang="en-US" smtClean="0"/>
              <a:pPr/>
              <a:t>‹#›</a:t>
            </a:fld>
            <a:endParaRPr lang="en-US" dirty="0"/>
          </a:p>
        </p:txBody>
      </p:sp>
      <p:cxnSp>
        <p:nvCxnSpPr>
          <p:cNvPr id="7" name="Straight Connector 6">
            <a:extLst>
              <a:ext uri="{FF2B5EF4-FFF2-40B4-BE49-F238E27FC236}">
                <a16:creationId xmlns:a16="http://schemas.microsoft.com/office/drawing/2014/main" id="{F209B62C-3402-4623-9A7C-AA048B56F8C3}"/>
              </a:ext>
            </a:extLst>
          </p:cNvPr>
          <p:cNvCxnSpPr>
            <a:cxnSpLocks/>
          </p:cNvCxnSpPr>
          <p:nvPr/>
        </p:nvCxnSpPr>
        <p:spPr>
          <a:xfrm>
            <a:off x="990600"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59630488"/>
      </p:ext>
    </p:extLst>
  </p:cSld>
  <p:clrMap bg1="lt1" tx1="dk1" bg2="lt2" tx2="dk2" accent1="accent1" accent2="accent2" accent3="accent3" accent4="accent4" accent5="accent5" accent6="accent6" hlink="hlink" folHlink="folHlink"/>
  <p:sldLayoutIdLst>
    <p:sldLayoutId id="2147483677" r:id="rId1"/>
    <p:sldLayoutId id="2147483682" r:id="rId2"/>
  </p:sldLayoutIdLst>
  <p:txStyles>
    <p:titleStyle>
      <a:lvl1pPr algn="l" defTabSz="914400" rtl="0" eaLnBrk="1" latinLnBrk="0" hangingPunct="1">
        <a:lnSpc>
          <a:spcPct val="100000"/>
        </a:lnSpc>
        <a:spcBef>
          <a:spcPct val="0"/>
        </a:spcBef>
        <a:buNone/>
        <a:defRPr sz="4000" kern="120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SzPct val="87000"/>
        <a:buFont typeface="Arial" panose="020B0604020202020204" pitchFamily="34" charset="0"/>
        <a:buChar char="•"/>
        <a:defRPr sz="2000" kern="1200">
          <a:solidFill>
            <a:schemeClr val="tx1"/>
          </a:solidFill>
          <a:latin typeface="+mn-lt"/>
          <a:ea typeface="+mn-ea"/>
          <a:cs typeface="+mn-cs"/>
        </a:defRPr>
      </a:lvl1pPr>
      <a:lvl2pPr marL="274320" indent="0" algn="l" defTabSz="914400" rtl="0" eaLnBrk="1" latinLnBrk="0" hangingPunct="1">
        <a:lnSpc>
          <a:spcPct val="120000"/>
        </a:lnSpc>
        <a:spcBef>
          <a:spcPts val="500"/>
        </a:spcBef>
        <a:buSzPct val="87000"/>
        <a:buFontTx/>
        <a:buNone/>
        <a:defRPr sz="1800" kern="1200">
          <a:solidFill>
            <a:schemeClr val="tx1"/>
          </a:solidFill>
          <a:latin typeface="+mn-lt"/>
          <a:ea typeface="+mn-ea"/>
          <a:cs typeface="+mn-cs"/>
        </a:defRPr>
      </a:lvl2pPr>
      <a:lvl3pPr marL="548640" indent="-228600" algn="l" defTabSz="914400" rtl="0" eaLnBrk="1" latinLnBrk="0" hangingPunct="1">
        <a:lnSpc>
          <a:spcPct val="120000"/>
        </a:lnSpc>
        <a:spcBef>
          <a:spcPts val="500"/>
        </a:spcBef>
        <a:buSzPct val="87000"/>
        <a:buFont typeface="Arial" panose="020B0604020202020204" pitchFamily="34" charset="0"/>
        <a:buChar char="•"/>
        <a:defRPr sz="1600" kern="1200">
          <a:solidFill>
            <a:schemeClr val="tx1"/>
          </a:solidFill>
          <a:latin typeface="+mn-lt"/>
          <a:ea typeface="+mn-ea"/>
          <a:cs typeface="+mn-cs"/>
        </a:defRPr>
      </a:lvl3pPr>
      <a:lvl4pPr marL="594360" indent="0" algn="l" defTabSz="914400" rtl="0" eaLnBrk="1" latinLnBrk="0" hangingPunct="1">
        <a:lnSpc>
          <a:spcPct val="120000"/>
        </a:lnSpc>
        <a:spcBef>
          <a:spcPts val="500"/>
        </a:spcBef>
        <a:buSzPct val="87000"/>
        <a:buFontTx/>
        <a:buNone/>
        <a:defRPr sz="1400" kern="1200">
          <a:solidFill>
            <a:schemeClr val="tx1"/>
          </a:solidFill>
          <a:latin typeface="+mn-lt"/>
          <a:ea typeface="+mn-ea"/>
          <a:cs typeface="+mn-cs"/>
        </a:defRPr>
      </a:lvl4pPr>
      <a:lvl5pPr marL="822960" indent="-228600" algn="l" defTabSz="914400" rtl="0" eaLnBrk="1" latinLnBrk="0" hangingPunct="1">
        <a:lnSpc>
          <a:spcPct val="120000"/>
        </a:lnSpc>
        <a:spcBef>
          <a:spcPts val="500"/>
        </a:spcBef>
        <a:buSzPct val="87000"/>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3.xml"/><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13.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1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1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1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1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3" Type="http://schemas.openxmlformats.org/officeDocument/2006/relationships/image" Target="../media/image39.jpeg"/><Relationship Id="rId2" Type="http://schemas.openxmlformats.org/officeDocument/2006/relationships/slideLayout" Target="../slideLayouts/slideLayout13.xml"/><Relationship Id="rId1" Type="http://schemas.openxmlformats.org/officeDocument/2006/relationships/video" Target="https://www.youtube.com/embed/fLqzYDZAqCI?feature=oembed" TargetMode="Externa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2" Type="http://schemas.openxmlformats.org/officeDocument/2006/relationships/image" Target="../media/image40.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41.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42.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43.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44.jpe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26.xml.rels><?xml version="1.0" encoding="UTF-8" standalone="yes"?>
<Relationships xmlns="http://schemas.openxmlformats.org/package/2006/relationships"><Relationship Id="rId2" Type="http://schemas.openxmlformats.org/officeDocument/2006/relationships/image" Target="../media/image57.jpe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notesSlide" Target="../notesSlides/notesSlide4.xml"/><Relationship Id="rId2" Type="http://schemas.openxmlformats.org/officeDocument/2006/relationships/slideLayout" Target="../slideLayouts/slideLayout2.xml"/><Relationship Id="rId1" Type="http://schemas.openxmlformats.org/officeDocument/2006/relationships/video" Target="https://www.youtube.com/embed/iLuvNTkQPAI?feature=oembed" TargetMode="External"/><Relationship Id="rId4" Type="http://schemas.openxmlformats.org/officeDocument/2006/relationships/image" Target="../media/image58.jpeg"/></Relationships>
</file>

<file path=ppt/slides/_rels/slide28.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29.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30.xml.rels><?xml version="1.0" encoding="UTF-8" standalone="yes"?>
<Relationships xmlns="http://schemas.openxmlformats.org/package/2006/relationships"><Relationship Id="rId2" Type="http://schemas.openxmlformats.org/officeDocument/2006/relationships/image" Target="../media/image75.jpe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76.jpe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77.jpe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78.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1AB7CFDD-E67B-4078-9BD0-D09D4200E4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B191E377-3C4E-4C42-B42C-858169F3AB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9" name="Picture 18">
            <a:extLst>
              <a:ext uri="{FF2B5EF4-FFF2-40B4-BE49-F238E27FC236}">
                <a16:creationId xmlns:a16="http://schemas.microsoft.com/office/drawing/2014/main" id="{9E44B928-196B-1724-C438-1E8EC7163D99}"/>
              </a:ext>
            </a:extLst>
          </p:cNvPr>
          <p:cNvPicPr>
            <a:picLocks noChangeAspect="1"/>
          </p:cNvPicPr>
          <p:nvPr/>
        </p:nvPicPr>
        <p:blipFill rotWithShape="1">
          <a:blip r:embed="rId3">
            <a:alphaModFix amt="41000"/>
          </a:blip>
          <a:srcRect t="7878" r="-2" b="17121"/>
          <a:stretch/>
        </p:blipFill>
        <p:spPr>
          <a:xfrm>
            <a:off x="-1" y="1"/>
            <a:ext cx="12192001" cy="6857999"/>
          </a:xfrm>
          <a:prstGeom prst="rect">
            <a:avLst/>
          </a:prstGeom>
        </p:spPr>
      </p:pic>
      <p:sp>
        <p:nvSpPr>
          <p:cNvPr id="2" name="Title 1"/>
          <p:cNvSpPr>
            <a:spLocks noGrp="1"/>
          </p:cNvSpPr>
          <p:nvPr>
            <p:ph type="ctrTitle"/>
          </p:nvPr>
        </p:nvSpPr>
        <p:spPr>
          <a:xfrm>
            <a:off x="2455401" y="1066801"/>
            <a:ext cx="7272408" cy="2077328"/>
          </a:xfrm>
          <a:effectLst>
            <a:outerShdw blurRad="38100" dist="12700" dir="2700000" algn="tl" rotWithShape="0">
              <a:prstClr val="black">
                <a:alpha val="40000"/>
              </a:prstClr>
            </a:outerShdw>
          </a:effectLst>
        </p:spPr>
        <p:txBody>
          <a:bodyPr rtlCol="0" anchor="b">
            <a:normAutofit/>
          </a:bodyPr>
          <a:lstStyle/>
          <a:p>
            <a:r>
              <a:rPr lang="en-GB">
                <a:solidFill>
                  <a:schemeClr val="bg1"/>
                </a:solidFill>
              </a:rPr>
              <a:t>Strategic People  Management and Development</a:t>
            </a:r>
          </a:p>
        </p:txBody>
      </p:sp>
      <p:sp>
        <p:nvSpPr>
          <p:cNvPr id="3" name="Subtitle 2"/>
          <p:cNvSpPr>
            <a:spLocks noGrp="1"/>
          </p:cNvSpPr>
          <p:nvPr>
            <p:ph type="subTitle" idx="1"/>
          </p:nvPr>
        </p:nvSpPr>
        <p:spPr>
          <a:xfrm>
            <a:off x="3558988" y="4876803"/>
            <a:ext cx="5074022" cy="1257295"/>
          </a:xfrm>
          <a:effectLst>
            <a:outerShdw blurRad="38100" dist="12700" dir="2700000" algn="tl" rotWithShape="0">
              <a:prstClr val="black">
                <a:alpha val="40000"/>
              </a:prstClr>
            </a:outerShdw>
          </a:effectLst>
        </p:spPr>
        <p:txBody>
          <a:bodyPr rtlCol="0" anchor="t">
            <a:normAutofit/>
          </a:bodyPr>
          <a:lstStyle/>
          <a:p>
            <a:r>
              <a:rPr lang="en-GB" dirty="0">
                <a:solidFill>
                  <a:schemeClr val="bg1"/>
                </a:solidFill>
              </a:rPr>
              <a:t>9th May 2025</a:t>
            </a:r>
            <a:endParaRPr lang="en-US" dirty="0"/>
          </a:p>
        </p:txBody>
      </p:sp>
      <p:grpSp>
        <p:nvGrpSpPr>
          <p:cNvPr id="20" name="Group 19">
            <a:extLst>
              <a:ext uri="{FF2B5EF4-FFF2-40B4-BE49-F238E27FC236}">
                <a16:creationId xmlns:a16="http://schemas.microsoft.com/office/drawing/2014/main" id="{91B7537E-7B93-4306-B9DF-4CD583E0AA2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662258" y="4237480"/>
            <a:ext cx="867485" cy="115439"/>
            <a:chOff x="8910933" y="1861308"/>
            <a:chExt cx="867485" cy="115439"/>
          </a:xfrm>
        </p:grpSpPr>
        <p:sp>
          <p:nvSpPr>
            <p:cNvPr id="14" name="Rectangle 13">
              <a:extLst>
                <a:ext uri="{FF2B5EF4-FFF2-40B4-BE49-F238E27FC236}">
                  <a16:creationId xmlns:a16="http://schemas.microsoft.com/office/drawing/2014/main" id="{00AB796C-11E6-468E-9C0D-38940D8E28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64825" flipH="1">
              <a:off x="9286956" y="1861308"/>
              <a:ext cx="115439" cy="115439"/>
            </a:xfrm>
            <a:prstGeom prst="rect">
              <a:avLst/>
            </a:prstGeom>
            <a:noFill/>
            <a:ln w="158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ffectLst>
                  <a:outerShdw blurRad="38100" dist="38100" dir="2700000" algn="tl">
                    <a:srgbClr val="000000">
                      <a:alpha val="43137"/>
                    </a:srgbClr>
                  </a:outerShdw>
                </a:effectLst>
              </a:endParaRPr>
            </a:p>
          </p:txBody>
        </p:sp>
        <p:cxnSp>
          <p:nvCxnSpPr>
            <p:cNvPr id="21" name="Straight Connector 20">
              <a:extLst>
                <a:ext uri="{FF2B5EF4-FFF2-40B4-BE49-F238E27FC236}">
                  <a16:creationId xmlns:a16="http://schemas.microsoft.com/office/drawing/2014/main" id="{0FC9ACE4-DF02-4B56-B482-DDAD2EC090F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426289" y="1919027"/>
              <a:ext cx="352129" cy="0"/>
            </a:xfrm>
            <a:prstGeom prst="line">
              <a:avLst/>
            </a:prstGeom>
            <a:ln w="15875">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999CC309-9401-4122-8206-A304650EFC7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8910933" y="1919027"/>
              <a:ext cx="352129" cy="0"/>
            </a:xfrm>
            <a:prstGeom prst="line">
              <a:avLst/>
            </a:prstGeom>
            <a:ln w="15875">
              <a:solidFill>
                <a:schemeClr val="bg1"/>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305931637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51A01047-632B-4F57-9CDB-AA680D5BBB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Illuminated San Francisco City Hall">
            <a:extLst>
              <a:ext uri="{FF2B5EF4-FFF2-40B4-BE49-F238E27FC236}">
                <a16:creationId xmlns:a16="http://schemas.microsoft.com/office/drawing/2014/main" id="{18A1526C-8CD9-C28F-960D-C8487DCBD73D}"/>
              </a:ext>
            </a:extLst>
          </p:cNvPr>
          <p:cNvPicPr>
            <a:picLocks noChangeAspect="1"/>
          </p:cNvPicPr>
          <p:nvPr/>
        </p:nvPicPr>
        <p:blipFill rotWithShape="1">
          <a:blip r:embed="rId2"/>
          <a:srcRect t="15730"/>
          <a:stretch/>
        </p:blipFill>
        <p:spPr>
          <a:xfrm>
            <a:off x="20" y="10"/>
            <a:ext cx="12191979" cy="6869638"/>
          </a:xfrm>
          <a:prstGeom prst="rect">
            <a:avLst/>
          </a:prstGeom>
        </p:spPr>
      </p:pic>
      <p:sp>
        <p:nvSpPr>
          <p:cNvPr id="23" name="Rectangle 5">
            <a:extLst>
              <a:ext uri="{FF2B5EF4-FFF2-40B4-BE49-F238E27FC236}">
                <a16:creationId xmlns:a16="http://schemas.microsoft.com/office/drawing/2014/main" id="{48EF695B-E7DE-4164-862A-9CD06DFB0E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3900" y="723900"/>
            <a:ext cx="4580642" cy="5494694"/>
          </a:xfrm>
          <a:custGeom>
            <a:avLst/>
            <a:gdLst>
              <a:gd name="connsiteX0" fmla="*/ 0 w 6096000"/>
              <a:gd name="connsiteY0" fmla="*/ 0 h 6858000"/>
              <a:gd name="connsiteX1" fmla="*/ 6096000 w 6096000"/>
              <a:gd name="connsiteY1" fmla="*/ 0 h 6858000"/>
              <a:gd name="connsiteX2" fmla="*/ 6096000 w 6096000"/>
              <a:gd name="connsiteY2" fmla="*/ 6858000 h 6858000"/>
              <a:gd name="connsiteX3" fmla="*/ 0 w 6096000"/>
              <a:gd name="connsiteY3" fmla="*/ 6858000 h 6858000"/>
              <a:gd name="connsiteX4" fmla="*/ 0 w 6096000"/>
              <a:gd name="connsiteY4" fmla="*/ 0 h 6858000"/>
              <a:gd name="connsiteX0" fmla="*/ 0 w 6096000"/>
              <a:gd name="connsiteY0" fmla="*/ 0 h 6858000"/>
              <a:gd name="connsiteX1" fmla="*/ 6096000 w 6096000"/>
              <a:gd name="connsiteY1" fmla="*/ 0 h 6858000"/>
              <a:gd name="connsiteX2" fmla="*/ 6096000 w 6096000"/>
              <a:gd name="connsiteY2" fmla="*/ 6858000 h 6858000"/>
              <a:gd name="connsiteX3" fmla="*/ 3058886 w 6096000"/>
              <a:gd name="connsiteY3" fmla="*/ 6858000 h 6858000"/>
              <a:gd name="connsiteX4" fmla="*/ 0 w 6096000"/>
              <a:gd name="connsiteY4" fmla="*/ 6858000 h 6858000"/>
              <a:gd name="connsiteX5" fmla="*/ 0 w 6096000"/>
              <a:gd name="connsiteY5" fmla="*/ 0 h 6858000"/>
              <a:gd name="connsiteX0" fmla="*/ 0 w 6096000"/>
              <a:gd name="connsiteY0" fmla="*/ 0 h 6858000"/>
              <a:gd name="connsiteX1" fmla="*/ 6096000 w 6096000"/>
              <a:gd name="connsiteY1" fmla="*/ 0 h 6858000"/>
              <a:gd name="connsiteX2" fmla="*/ 6096000 w 6096000"/>
              <a:gd name="connsiteY2" fmla="*/ 6858000 h 6858000"/>
              <a:gd name="connsiteX3" fmla="*/ 3037115 w 6096000"/>
              <a:gd name="connsiteY3" fmla="*/ 5889172 h 6858000"/>
              <a:gd name="connsiteX4" fmla="*/ 0 w 6096000"/>
              <a:gd name="connsiteY4" fmla="*/ 6858000 h 6858000"/>
              <a:gd name="connsiteX5" fmla="*/ 0 w 6096000"/>
              <a:gd name="connsiteY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096000" h="6858000">
                <a:moveTo>
                  <a:pt x="0" y="0"/>
                </a:moveTo>
                <a:lnTo>
                  <a:pt x="6096000" y="0"/>
                </a:lnTo>
                <a:lnTo>
                  <a:pt x="6096000" y="6858000"/>
                </a:lnTo>
                <a:lnTo>
                  <a:pt x="3037115" y="5889172"/>
                </a:lnTo>
                <a:lnTo>
                  <a:pt x="0" y="6858000"/>
                </a:lnTo>
                <a:lnTo>
                  <a:pt x="0" y="0"/>
                </a:lnTo>
                <a:close/>
              </a:path>
            </a:pathLst>
          </a:custGeom>
          <a:solidFill>
            <a:schemeClr val="bg2">
              <a:alpha val="8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D22EB45-04A8-70A0-6926-5073E4180969}"/>
              </a:ext>
            </a:extLst>
          </p:cNvPr>
          <p:cNvSpPr>
            <a:spLocks noGrp="1"/>
          </p:cNvSpPr>
          <p:nvPr>
            <p:ph type="title"/>
          </p:nvPr>
        </p:nvSpPr>
        <p:spPr>
          <a:xfrm>
            <a:off x="1038883" y="1000366"/>
            <a:ext cx="3995397" cy="1239627"/>
          </a:xfrm>
        </p:spPr>
        <p:txBody>
          <a:bodyPr anchor="b">
            <a:normAutofit/>
          </a:bodyPr>
          <a:lstStyle/>
          <a:p>
            <a:pPr algn="ctr"/>
            <a:r>
              <a:rPr lang="en-GB"/>
              <a:t>Last Week</a:t>
            </a:r>
          </a:p>
        </p:txBody>
      </p:sp>
      <p:sp>
        <p:nvSpPr>
          <p:cNvPr id="3" name="Content Placeholder 2">
            <a:extLst>
              <a:ext uri="{FF2B5EF4-FFF2-40B4-BE49-F238E27FC236}">
                <a16:creationId xmlns:a16="http://schemas.microsoft.com/office/drawing/2014/main" id="{2CC9E416-CE40-9652-1A67-0043A078F4C4}"/>
              </a:ext>
            </a:extLst>
          </p:cNvPr>
          <p:cNvSpPr>
            <a:spLocks noGrp="1"/>
          </p:cNvSpPr>
          <p:nvPr>
            <p:ph idx="1"/>
          </p:nvPr>
        </p:nvSpPr>
        <p:spPr>
          <a:xfrm>
            <a:off x="1038883" y="2884395"/>
            <a:ext cx="3950677" cy="2469140"/>
          </a:xfrm>
        </p:spPr>
        <p:txBody>
          <a:bodyPr vert="horz" lIns="91440" tIns="45720" rIns="91440" bIns="45720" rtlCol="0" anchor="t">
            <a:normAutofit/>
          </a:bodyPr>
          <a:lstStyle/>
          <a:p>
            <a:pPr marL="342900" indent="-342900" algn="ctr">
              <a:buFont typeface="Arial"/>
              <a:buChar char="•"/>
            </a:pPr>
            <a:r>
              <a:rPr lang="en-GB" dirty="0"/>
              <a:t>Definition of multi national companies</a:t>
            </a:r>
          </a:p>
          <a:p>
            <a:pPr marL="342900" indent="-342900" algn="ctr">
              <a:buFont typeface="Arial"/>
              <a:buChar char="•"/>
            </a:pPr>
            <a:r>
              <a:rPr lang="en-GB" dirty="0"/>
              <a:t>Globalisation</a:t>
            </a:r>
          </a:p>
          <a:p>
            <a:pPr marL="342900" indent="-342900" algn="ctr">
              <a:buFont typeface="Arial"/>
              <a:buChar char="•"/>
            </a:pPr>
            <a:endParaRPr lang="en-GB"/>
          </a:p>
        </p:txBody>
      </p:sp>
      <p:grpSp>
        <p:nvGrpSpPr>
          <p:cNvPr id="25" name="Group 24">
            <a:extLst>
              <a:ext uri="{FF2B5EF4-FFF2-40B4-BE49-F238E27FC236}">
                <a16:creationId xmlns:a16="http://schemas.microsoft.com/office/drawing/2014/main" id="{D5ADB088-C125-457F-9C61-DFE21DCEF4A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580479" y="2543656"/>
            <a:ext cx="867485" cy="115439"/>
            <a:chOff x="8910933" y="1861308"/>
            <a:chExt cx="867485" cy="115439"/>
          </a:xfrm>
        </p:grpSpPr>
        <p:sp>
          <p:nvSpPr>
            <p:cNvPr id="26" name="Rectangle 25">
              <a:extLst>
                <a:ext uri="{FF2B5EF4-FFF2-40B4-BE49-F238E27FC236}">
                  <a16:creationId xmlns:a16="http://schemas.microsoft.com/office/drawing/2014/main" id="{6DE177E3-7A50-4A27-B466-79375BA19D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64825" flipH="1">
              <a:off x="9286956" y="1861308"/>
              <a:ext cx="115439" cy="115439"/>
            </a:xfrm>
            <a:prstGeom prst="rect">
              <a:avLst/>
            </a:prstGeom>
            <a:no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27" name="Straight Connector 26">
              <a:extLst>
                <a:ext uri="{FF2B5EF4-FFF2-40B4-BE49-F238E27FC236}">
                  <a16:creationId xmlns:a16="http://schemas.microsoft.com/office/drawing/2014/main" id="{6F53D207-3550-41FA-BBC0-A5220E7346D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426289"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6EF5A581-4EC8-4E1B-BF64-8A1FE8530F2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8910933"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276626240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1A01047-632B-4F57-9CDB-AA680D5BBB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White bulbs with a yellow one standing out">
            <a:extLst>
              <a:ext uri="{FF2B5EF4-FFF2-40B4-BE49-F238E27FC236}">
                <a16:creationId xmlns:a16="http://schemas.microsoft.com/office/drawing/2014/main" id="{A391CEBE-B9EA-C5C5-D4FA-D8ABCCEF3969}"/>
              </a:ext>
            </a:extLst>
          </p:cNvPr>
          <p:cNvPicPr>
            <a:picLocks noChangeAspect="1"/>
          </p:cNvPicPr>
          <p:nvPr/>
        </p:nvPicPr>
        <p:blipFill rotWithShape="1">
          <a:blip r:embed="rId2"/>
          <a:srcRect r="-2" b="15603"/>
          <a:stretch/>
        </p:blipFill>
        <p:spPr>
          <a:xfrm>
            <a:off x="20" y="1"/>
            <a:ext cx="12191980" cy="6857999"/>
          </a:xfrm>
          <a:prstGeom prst="rect">
            <a:avLst/>
          </a:prstGeom>
        </p:spPr>
      </p:pic>
      <p:sp>
        <p:nvSpPr>
          <p:cNvPr id="11" name="Rectangle 5">
            <a:extLst>
              <a:ext uri="{FF2B5EF4-FFF2-40B4-BE49-F238E27FC236}">
                <a16:creationId xmlns:a16="http://schemas.microsoft.com/office/drawing/2014/main" id="{48EF695B-E7DE-4164-862A-9CD06DFB0E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87458" y="723900"/>
            <a:ext cx="4580642" cy="5494694"/>
          </a:xfrm>
          <a:custGeom>
            <a:avLst/>
            <a:gdLst>
              <a:gd name="connsiteX0" fmla="*/ 0 w 6096000"/>
              <a:gd name="connsiteY0" fmla="*/ 0 h 6858000"/>
              <a:gd name="connsiteX1" fmla="*/ 6096000 w 6096000"/>
              <a:gd name="connsiteY1" fmla="*/ 0 h 6858000"/>
              <a:gd name="connsiteX2" fmla="*/ 6096000 w 6096000"/>
              <a:gd name="connsiteY2" fmla="*/ 6858000 h 6858000"/>
              <a:gd name="connsiteX3" fmla="*/ 0 w 6096000"/>
              <a:gd name="connsiteY3" fmla="*/ 6858000 h 6858000"/>
              <a:gd name="connsiteX4" fmla="*/ 0 w 6096000"/>
              <a:gd name="connsiteY4" fmla="*/ 0 h 6858000"/>
              <a:gd name="connsiteX0" fmla="*/ 0 w 6096000"/>
              <a:gd name="connsiteY0" fmla="*/ 0 h 6858000"/>
              <a:gd name="connsiteX1" fmla="*/ 6096000 w 6096000"/>
              <a:gd name="connsiteY1" fmla="*/ 0 h 6858000"/>
              <a:gd name="connsiteX2" fmla="*/ 6096000 w 6096000"/>
              <a:gd name="connsiteY2" fmla="*/ 6858000 h 6858000"/>
              <a:gd name="connsiteX3" fmla="*/ 3058886 w 6096000"/>
              <a:gd name="connsiteY3" fmla="*/ 6858000 h 6858000"/>
              <a:gd name="connsiteX4" fmla="*/ 0 w 6096000"/>
              <a:gd name="connsiteY4" fmla="*/ 6858000 h 6858000"/>
              <a:gd name="connsiteX5" fmla="*/ 0 w 6096000"/>
              <a:gd name="connsiteY5" fmla="*/ 0 h 6858000"/>
              <a:gd name="connsiteX0" fmla="*/ 0 w 6096000"/>
              <a:gd name="connsiteY0" fmla="*/ 0 h 6858000"/>
              <a:gd name="connsiteX1" fmla="*/ 6096000 w 6096000"/>
              <a:gd name="connsiteY1" fmla="*/ 0 h 6858000"/>
              <a:gd name="connsiteX2" fmla="*/ 6096000 w 6096000"/>
              <a:gd name="connsiteY2" fmla="*/ 6858000 h 6858000"/>
              <a:gd name="connsiteX3" fmla="*/ 3037115 w 6096000"/>
              <a:gd name="connsiteY3" fmla="*/ 5889172 h 6858000"/>
              <a:gd name="connsiteX4" fmla="*/ 0 w 6096000"/>
              <a:gd name="connsiteY4" fmla="*/ 6858000 h 6858000"/>
              <a:gd name="connsiteX5" fmla="*/ 0 w 6096000"/>
              <a:gd name="connsiteY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096000" h="6858000">
                <a:moveTo>
                  <a:pt x="0" y="0"/>
                </a:moveTo>
                <a:lnTo>
                  <a:pt x="6096000" y="0"/>
                </a:lnTo>
                <a:lnTo>
                  <a:pt x="6096000" y="6858000"/>
                </a:lnTo>
                <a:lnTo>
                  <a:pt x="3037115" y="5889172"/>
                </a:lnTo>
                <a:lnTo>
                  <a:pt x="0" y="6858000"/>
                </a:lnTo>
                <a:lnTo>
                  <a:pt x="0" y="0"/>
                </a:lnTo>
                <a:close/>
              </a:path>
            </a:pathLst>
          </a:custGeom>
          <a:solidFill>
            <a:schemeClr val="bg2">
              <a:alpha val="8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B968BD1-A90B-393A-AFD2-3A994C45F5D5}"/>
              </a:ext>
            </a:extLst>
          </p:cNvPr>
          <p:cNvSpPr>
            <a:spLocks noGrp="1"/>
          </p:cNvSpPr>
          <p:nvPr>
            <p:ph type="title"/>
          </p:nvPr>
        </p:nvSpPr>
        <p:spPr>
          <a:xfrm>
            <a:off x="7202441" y="1000366"/>
            <a:ext cx="3995397" cy="1239627"/>
          </a:xfrm>
        </p:spPr>
        <p:txBody>
          <a:bodyPr anchor="b">
            <a:normAutofit/>
          </a:bodyPr>
          <a:lstStyle/>
          <a:p>
            <a:pPr algn="ctr"/>
            <a:r>
              <a:rPr lang="en-GB" dirty="0"/>
              <a:t>This week</a:t>
            </a:r>
            <a:endParaRPr lang="en-GB"/>
          </a:p>
        </p:txBody>
      </p:sp>
      <p:sp>
        <p:nvSpPr>
          <p:cNvPr id="3" name="Content Placeholder 2">
            <a:extLst>
              <a:ext uri="{FF2B5EF4-FFF2-40B4-BE49-F238E27FC236}">
                <a16:creationId xmlns:a16="http://schemas.microsoft.com/office/drawing/2014/main" id="{AB077D43-BC7D-C1FE-7A0B-973FDD27F7CA}"/>
              </a:ext>
            </a:extLst>
          </p:cNvPr>
          <p:cNvSpPr>
            <a:spLocks noGrp="1"/>
          </p:cNvSpPr>
          <p:nvPr>
            <p:ph idx="1"/>
          </p:nvPr>
        </p:nvSpPr>
        <p:spPr>
          <a:xfrm>
            <a:off x="7202441" y="2884395"/>
            <a:ext cx="3950677" cy="2469140"/>
          </a:xfrm>
        </p:spPr>
        <p:txBody>
          <a:bodyPr vert="horz" lIns="91440" tIns="45720" rIns="91440" bIns="45720" rtlCol="0">
            <a:normAutofit/>
          </a:bodyPr>
          <a:lstStyle/>
          <a:p>
            <a:pPr marL="342900" indent="-342900" algn="ctr">
              <a:buFont typeface="Arial"/>
              <a:buChar char="•"/>
            </a:pPr>
            <a:r>
              <a:rPr lang="en-GB" dirty="0"/>
              <a:t>The scope and nature of people management</a:t>
            </a:r>
            <a:endParaRPr lang="en-GB"/>
          </a:p>
          <a:p>
            <a:pPr marL="342900" indent="-342900" algn="ctr">
              <a:buFont typeface="Arial"/>
              <a:buChar char="•"/>
            </a:pPr>
            <a:r>
              <a:rPr lang="en-GB" dirty="0"/>
              <a:t>Strategy, culture and values</a:t>
            </a:r>
            <a:endParaRPr lang="en-GB"/>
          </a:p>
          <a:p>
            <a:pPr marL="342900" indent="-342900" algn="ctr">
              <a:buFont typeface="Arial"/>
              <a:buChar char="•"/>
            </a:pPr>
            <a:r>
              <a:rPr lang="en-GB" dirty="0"/>
              <a:t>International HRM</a:t>
            </a:r>
            <a:endParaRPr lang="en-GB"/>
          </a:p>
          <a:p>
            <a:pPr marL="342900" indent="-342900" algn="ctr">
              <a:buFont typeface="Arial"/>
              <a:buChar char="•"/>
            </a:pPr>
            <a:r>
              <a:rPr lang="en-GB" dirty="0"/>
              <a:t>The Global Mindset</a:t>
            </a:r>
            <a:endParaRPr lang="en-GB"/>
          </a:p>
        </p:txBody>
      </p:sp>
      <p:grpSp>
        <p:nvGrpSpPr>
          <p:cNvPr id="13" name="Group 12">
            <a:extLst>
              <a:ext uri="{FF2B5EF4-FFF2-40B4-BE49-F238E27FC236}">
                <a16:creationId xmlns:a16="http://schemas.microsoft.com/office/drawing/2014/main" id="{D5ADB088-C125-457F-9C61-DFE21DCEF4A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744037" y="2543656"/>
            <a:ext cx="867485" cy="115439"/>
            <a:chOff x="8910933" y="1861308"/>
            <a:chExt cx="867485" cy="115439"/>
          </a:xfrm>
        </p:grpSpPr>
        <p:sp>
          <p:nvSpPr>
            <p:cNvPr id="14" name="Rectangle 13">
              <a:extLst>
                <a:ext uri="{FF2B5EF4-FFF2-40B4-BE49-F238E27FC236}">
                  <a16:creationId xmlns:a16="http://schemas.microsoft.com/office/drawing/2014/main" id="{6DE177E3-7A50-4A27-B466-79375BA19D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64825" flipH="1">
              <a:off x="9286956" y="1861308"/>
              <a:ext cx="115439" cy="115439"/>
            </a:xfrm>
            <a:prstGeom prst="rect">
              <a:avLst/>
            </a:prstGeom>
            <a:no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5" name="Straight Connector 14">
              <a:extLst>
                <a:ext uri="{FF2B5EF4-FFF2-40B4-BE49-F238E27FC236}">
                  <a16:creationId xmlns:a16="http://schemas.microsoft.com/office/drawing/2014/main" id="{6F53D207-3550-41FA-BBC0-A5220E7346D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426289"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6EF5A581-4EC8-4E1B-BF64-8A1FE8530F2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8910933"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313222761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158E38A4-F699-490C-8D1F-E8AD332D9B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939C6AAB-48AC-41A3-95C2-6BF83715DF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F6EE861B-7D2F-4B7C-A6E3-5937E81B80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3081" y="159026"/>
            <a:ext cx="11886519" cy="654278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1AD15D2-A12B-5CBD-669E-10DDF9E20AF3}"/>
              </a:ext>
            </a:extLst>
          </p:cNvPr>
          <p:cNvSpPr>
            <a:spLocks noGrp="1"/>
          </p:cNvSpPr>
          <p:nvPr>
            <p:ph type="title"/>
          </p:nvPr>
        </p:nvSpPr>
        <p:spPr>
          <a:xfrm>
            <a:off x="1028700" y="723901"/>
            <a:ext cx="5836920" cy="1288884"/>
          </a:xfrm>
        </p:spPr>
        <p:txBody>
          <a:bodyPr anchor="b">
            <a:normAutofit/>
          </a:bodyPr>
          <a:lstStyle/>
          <a:p>
            <a:pPr algn="ctr"/>
            <a:r>
              <a:rPr lang="en-GB" dirty="0"/>
              <a:t>Definitions of HRM and HRD</a:t>
            </a:r>
            <a:endParaRPr lang="en-GB"/>
          </a:p>
        </p:txBody>
      </p:sp>
      <p:sp>
        <p:nvSpPr>
          <p:cNvPr id="3" name="Content Placeholder 2">
            <a:extLst>
              <a:ext uri="{FF2B5EF4-FFF2-40B4-BE49-F238E27FC236}">
                <a16:creationId xmlns:a16="http://schemas.microsoft.com/office/drawing/2014/main" id="{35E58FB1-4B18-8D9B-A347-F7BD10A519FF}"/>
              </a:ext>
            </a:extLst>
          </p:cNvPr>
          <p:cNvSpPr>
            <a:spLocks noGrp="1"/>
          </p:cNvSpPr>
          <p:nvPr>
            <p:ph idx="1"/>
          </p:nvPr>
        </p:nvSpPr>
        <p:spPr>
          <a:xfrm>
            <a:off x="1266529" y="2732545"/>
            <a:ext cx="5384169" cy="3232826"/>
          </a:xfrm>
        </p:spPr>
        <p:txBody>
          <a:bodyPr vert="horz" lIns="91440" tIns="45720" rIns="91440" bIns="45720" rtlCol="0" anchor="t">
            <a:normAutofit/>
          </a:bodyPr>
          <a:lstStyle/>
          <a:p>
            <a:pPr marL="342900" indent="-342900" algn="ctr">
              <a:lnSpc>
                <a:spcPct val="100000"/>
              </a:lnSpc>
              <a:buFont typeface="Arial"/>
              <a:buChar char="•"/>
            </a:pPr>
            <a:r>
              <a:rPr lang="en-GB" sz="1400"/>
              <a:t>HRM: "A distinctive approach to employment management which seeks to achieve competitive advantage through the strategic development of a highly committed and capable workforce, using an integrated array of cultural, structural and personnel techniques" (Storey, 1995)</a:t>
            </a:r>
          </a:p>
          <a:p>
            <a:pPr marL="342900" indent="-342900" algn="ctr">
              <a:lnSpc>
                <a:spcPct val="100000"/>
              </a:lnSpc>
              <a:buFont typeface="Arial"/>
              <a:buChar char="•"/>
            </a:pPr>
            <a:r>
              <a:rPr lang="en-GB" sz="1400"/>
              <a:t>Many other definitions</a:t>
            </a:r>
          </a:p>
          <a:p>
            <a:pPr marL="342900" indent="-342900" algn="ctr">
              <a:lnSpc>
                <a:spcPct val="100000"/>
              </a:lnSpc>
              <a:buFont typeface="Arial"/>
              <a:buChar char="•"/>
            </a:pPr>
            <a:r>
              <a:rPr lang="en-GB" sz="1400"/>
              <a:t>Includes:</a:t>
            </a:r>
          </a:p>
          <a:p>
            <a:pPr marL="617220" lvl="1" algn="ctr">
              <a:lnSpc>
                <a:spcPct val="100000"/>
              </a:lnSpc>
              <a:buFont typeface="Courier New"/>
              <a:buChar char="o"/>
            </a:pPr>
            <a:r>
              <a:rPr lang="en-GB" sz="1400"/>
              <a:t>HR planning, job and organisational design, recruitment and selection, employment relationship management, pay and reward, ethics and diversity, health &amp; safety, learning and development</a:t>
            </a:r>
          </a:p>
        </p:txBody>
      </p:sp>
      <p:pic>
        <p:nvPicPr>
          <p:cNvPr id="5" name="Picture 4" descr="White bulbs with a yellow one standing out">
            <a:extLst>
              <a:ext uri="{FF2B5EF4-FFF2-40B4-BE49-F238E27FC236}">
                <a16:creationId xmlns:a16="http://schemas.microsoft.com/office/drawing/2014/main" id="{C60BBF51-1DAE-F916-C89C-1B31DC21F926}"/>
              </a:ext>
            </a:extLst>
          </p:cNvPr>
          <p:cNvPicPr>
            <a:picLocks noChangeAspect="1"/>
          </p:cNvPicPr>
          <p:nvPr/>
        </p:nvPicPr>
        <p:blipFill rotWithShape="1">
          <a:blip r:embed="rId2">
            <a:alphaModFix/>
          </a:blip>
          <a:srcRect l="37738" r="17827" b="-3"/>
          <a:stretch/>
        </p:blipFill>
        <p:spPr>
          <a:xfrm>
            <a:off x="7805740" y="723901"/>
            <a:ext cx="3537389" cy="5314004"/>
          </a:xfrm>
          <a:prstGeom prst="rect">
            <a:avLst/>
          </a:prstGeom>
        </p:spPr>
      </p:pic>
      <p:grpSp>
        <p:nvGrpSpPr>
          <p:cNvPr id="29" name="Group 28">
            <a:extLst>
              <a:ext uri="{FF2B5EF4-FFF2-40B4-BE49-F238E27FC236}">
                <a16:creationId xmlns:a16="http://schemas.microsoft.com/office/drawing/2014/main" id="{073091F1-AA5A-47C6-9502-D5870A72D50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513418" y="2320171"/>
            <a:ext cx="867485" cy="115439"/>
            <a:chOff x="8910933" y="1861308"/>
            <a:chExt cx="867485" cy="115439"/>
          </a:xfrm>
        </p:grpSpPr>
        <p:sp>
          <p:nvSpPr>
            <p:cNvPr id="30" name="Rectangle 29">
              <a:extLst>
                <a:ext uri="{FF2B5EF4-FFF2-40B4-BE49-F238E27FC236}">
                  <a16:creationId xmlns:a16="http://schemas.microsoft.com/office/drawing/2014/main" id="{8085C4F7-6E91-4DF6-BB01-A46132BC35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64825" flipH="1">
              <a:off x="9286956" y="1861308"/>
              <a:ext cx="115439" cy="115439"/>
            </a:xfrm>
            <a:prstGeom prst="rect">
              <a:avLst/>
            </a:prstGeom>
            <a:no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ffectLst>
                  <a:outerShdw blurRad="38100" dist="38100" dir="2700000" algn="tl">
                    <a:srgbClr val="000000">
                      <a:alpha val="43137"/>
                    </a:srgbClr>
                  </a:outerShdw>
                </a:effectLst>
              </a:endParaRPr>
            </a:p>
          </p:txBody>
        </p:sp>
        <p:cxnSp>
          <p:nvCxnSpPr>
            <p:cNvPr id="31" name="Straight Connector 30">
              <a:extLst>
                <a:ext uri="{FF2B5EF4-FFF2-40B4-BE49-F238E27FC236}">
                  <a16:creationId xmlns:a16="http://schemas.microsoft.com/office/drawing/2014/main" id="{25476588-B9AD-4662-A085-8E4D91493B3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426289"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BCDB34B3-D348-476E-BE7F-1139370F431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8910933"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9934748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158E38A4-F699-490C-8D1F-E8AD332D9B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939C6AAB-48AC-41A3-95C2-6BF83715DF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F6EE861B-7D2F-4B7C-A6E3-5937E81B80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3081" y="159026"/>
            <a:ext cx="11886519" cy="654278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A2C59FC-F0EC-975F-EDD5-2FD2EF24884B}"/>
              </a:ext>
            </a:extLst>
          </p:cNvPr>
          <p:cNvSpPr>
            <a:spLocks noGrp="1"/>
          </p:cNvSpPr>
          <p:nvPr>
            <p:ph type="title"/>
          </p:nvPr>
        </p:nvSpPr>
        <p:spPr>
          <a:xfrm>
            <a:off x="1028700" y="723901"/>
            <a:ext cx="5836920" cy="1288884"/>
          </a:xfrm>
        </p:spPr>
        <p:txBody>
          <a:bodyPr anchor="b">
            <a:normAutofit/>
          </a:bodyPr>
          <a:lstStyle/>
          <a:p>
            <a:pPr algn="ctr"/>
            <a:r>
              <a:rPr lang="en-GB"/>
              <a:t>Human Resource Development (HRD)</a:t>
            </a:r>
          </a:p>
        </p:txBody>
      </p:sp>
      <p:sp>
        <p:nvSpPr>
          <p:cNvPr id="3" name="Content Placeholder 2">
            <a:extLst>
              <a:ext uri="{FF2B5EF4-FFF2-40B4-BE49-F238E27FC236}">
                <a16:creationId xmlns:a16="http://schemas.microsoft.com/office/drawing/2014/main" id="{4425BE08-B767-6159-348C-8F2580556B31}"/>
              </a:ext>
            </a:extLst>
          </p:cNvPr>
          <p:cNvSpPr>
            <a:spLocks noGrp="1"/>
          </p:cNvSpPr>
          <p:nvPr>
            <p:ph idx="1"/>
          </p:nvPr>
        </p:nvSpPr>
        <p:spPr>
          <a:xfrm>
            <a:off x="1266529" y="2732545"/>
            <a:ext cx="5384169" cy="3232826"/>
          </a:xfrm>
        </p:spPr>
        <p:txBody>
          <a:bodyPr vert="horz" lIns="91440" tIns="45720" rIns="91440" bIns="45720" rtlCol="0" anchor="t">
            <a:normAutofit/>
          </a:bodyPr>
          <a:lstStyle/>
          <a:p>
            <a:pPr marL="342900" indent="-342900" algn="ctr">
              <a:lnSpc>
                <a:spcPct val="100000"/>
              </a:lnSpc>
              <a:buFont typeface="Arial"/>
              <a:buChar char="•"/>
            </a:pPr>
            <a:r>
              <a:rPr lang="en-GB" sz="1100"/>
              <a:t>Gubbins and </a:t>
            </a:r>
            <a:r>
              <a:rPr lang="en-GB" sz="1100" err="1"/>
              <a:t>Garavan</a:t>
            </a:r>
            <a:r>
              <a:rPr lang="en-GB" sz="1100"/>
              <a:t> (2009) argue the primary responsibility of HRD professionals focused on "identifying, selecting, and evaluating training programmes" and how the development of employees can add to competitive advantage"</a:t>
            </a:r>
          </a:p>
          <a:p>
            <a:pPr marL="342900" indent="-342900" algn="ctr">
              <a:lnSpc>
                <a:spcPct val="100000"/>
              </a:lnSpc>
              <a:buFont typeface="Arial"/>
              <a:buChar char="•"/>
            </a:pPr>
            <a:r>
              <a:rPr lang="en-GB" sz="1100"/>
              <a:t>McCracken and Wallace (2020) nine key characteristics HRD:</a:t>
            </a:r>
          </a:p>
          <a:p>
            <a:pPr marL="617220" lvl="1" algn="ctr">
              <a:lnSpc>
                <a:spcPct val="100000"/>
              </a:lnSpc>
              <a:buFont typeface="Courier New"/>
              <a:buChar char="o"/>
            </a:pPr>
            <a:r>
              <a:rPr lang="en-GB" sz="1100"/>
              <a:t>Connection with organisational values and goals</a:t>
            </a:r>
          </a:p>
          <a:p>
            <a:pPr marL="617220" lvl="1" algn="ctr">
              <a:lnSpc>
                <a:spcPct val="100000"/>
              </a:lnSpc>
              <a:buFont typeface="Courier New"/>
              <a:buChar char="o"/>
            </a:pPr>
            <a:r>
              <a:rPr lang="en-GB" sz="1100"/>
              <a:t>Top management support from the top</a:t>
            </a:r>
          </a:p>
          <a:p>
            <a:pPr marL="617220" lvl="1" algn="ctr">
              <a:lnSpc>
                <a:spcPct val="100000"/>
              </a:lnSpc>
              <a:buFont typeface="Courier New"/>
              <a:buChar char="o"/>
            </a:pPr>
            <a:r>
              <a:rPr lang="en-GB" sz="1100"/>
              <a:t>Environmental scanning </a:t>
            </a:r>
          </a:p>
          <a:p>
            <a:pPr marL="617220" lvl="1" algn="ctr">
              <a:lnSpc>
                <a:spcPct val="100000"/>
              </a:lnSpc>
              <a:buFont typeface="Courier New"/>
              <a:buChar char="o"/>
            </a:pPr>
            <a:r>
              <a:rPr lang="en-GB" sz="1100"/>
              <a:t>HRD strategies and plans</a:t>
            </a:r>
          </a:p>
          <a:p>
            <a:pPr marL="617220" lvl="1" algn="ctr">
              <a:lnSpc>
                <a:spcPct val="100000"/>
              </a:lnSpc>
              <a:buFont typeface="Courier New"/>
              <a:buChar char="o"/>
            </a:pPr>
            <a:r>
              <a:rPr lang="en-GB" sz="1100"/>
              <a:t>Strategic partnerships with HRM</a:t>
            </a:r>
          </a:p>
          <a:p>
            <a:pPr marL="617220" lvl="1" algn="ctr">
              <a:lnSpc>
                <a:spcPct val="100000"/>
              </a:lnSpc>
              <a:buFont typeface="Courier New"/>
              <a:buChar char="o"/>
            </a:pPr>
            <a:r>
              <a:rPr lang="en-GB" sz="1100"/>
              <a:t>Trainers are also organisational change consultants</a:t>
            </a:r>
          </a:p>
          <a:p>
            <a:pPr marL="617220" lvl="1" algn="ctr">
              <a:lnSpc>
                <a:spcPct val="100000"/>
              </a:lnSpc>
              <a:buFont typeface="Courier New"/>
              <a:buChar char="o"/>
            </a:pPr>
            <a:r>
              <a:rPr lang="en-GB" sz="1100"/>
              <a:t>Influence corporate culture</a:t>
            </a:r>
          </a:p>
          <a:p>
            <a:pPr marL="617220" lvl="1" algn="ctr">
              <a:lnSpc>
                <a:spcPct val="100000"/>
              </a:lnSpc>
              <a:buFont typeface="Courier New"/>
              <a:buChar char="o"/>
            </a:pPr>
            <a:r>
              <a:rPr lang="en-GB" sz="1100"/>
              <a:t>Emphasis on cost-effective evaluation</a:t>
            </a:r>
          </a:p>
          <a:p>
            <a:pPr marL="617220" lvl="1" algn="ctr">
              <a:lnSpc>
                <a:spcPct val="100000"/>
              </a:lnSpc>
              <a:buFont typeface="Courier New"/>
              <a:buChar char="o"/>
            </a:pPr>
            <a:endParaRPr lang="en-GB" sz="1100"/>
          </a:p>
        </p:txBody>
      </p:sp>
      <p:pic>
        <p:nvPicPr>
          <p:cNvPr id="5" name="Picture 4" descr="Puzzle pieces">
            <a:extLst>
              <a:ext uri="{FF2B5EF4-FFF2-40B4-BE49-F238E27FC236}">
                <a16:creationId xmlns:a16="http://schemas.microsoft.com/office/drawing/2014/main" id="{ECA9A568-0A5C-0709-636F-29E9A90377D6}"/>
              </a:ext>
            </a:extLst>
          </p:cNvPr>
          <p:cNvPicPr>
            <a:picLocks noChangeAspect="1"/>
          </p:cNvPicPr>
          <p:nvPr/>
        </p:nvPicPr>
        <p:blipFill rotWithShape="1">
          <a:blip r:embed="rId2">
            <a:alphaModFix/>
          </a:blip>
          <a:srcRect t="4396" r="-2" b="10753"/>
          <a:stretch/>
        </p:blipFill>
        <p:spPr>
          <a:xfrm>
            <a:off x="7741239" y="2346526"/>
            <a:ext cx="3666392" cy="2068753"/>
          </a:xfrm>
          <a:prstGeom prst="rect">
            <a:avLst/>
          </a:prstGeom>
        </p:spPr>
      </p:pic>
      <p:grpSp>
        <p:nvGrpSpPr>
          <p:cNvPr id="27" name="Group 26">
            <a:extLst>
              <a:ext uri="{FF2B5EF4-FFF2-40B4-BE49-F238E27FC236}">
                <a16:creationId xmlns:a16="http://schemas.microsoft.com/office/drawing/2014/main" id="{073091F1-AA5A-47C6-9502-D5870A72D50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513418" y="2320171"/>
            <a:ext cx="867485" cy="115439"/>
            <a:chOff x="8910933" y="1861308"/>
            <a:chExt cx="867485" cy="115439"/>
          </a:xfrm>
        </p:grpSpPr>
        <p:sp>
          <p:nvSpPr>
            <p:cNvPr id="28" name="Rectangle 27">
              <a:extLst>
                <a:ext uri="{FF2B5EF4-FFF2-40B4-BE49-F238E27FC236}">
                  <a16:creationId xmlns:a16="http://schemas.microsoft.com/office/drawing/2014/main" id="{8085C4F7-6E91-4DF6-BB01-A46132BC35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64825" flipH="1">
              <a:off x="9286956" y="1861308"/>
              <a:ext cx="115439" cy="115439"/>
            </a:xfrm>
            <a:prstGeom prst="rect">
              <a:avLst/>
            </a:prstGeom>
            <a:no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ffectLst>
                  <a:outerShdw blurRad="38100" dist="38100" dir="2700000" algn="tl">
                    <a:srgbClr val="000000">
                      <a:alpha val="43137"/>
                    </a:srgbClr>
                  </a:outerShdw>
                </a:effectLst>
              </a:endParaRPr>
            </a:p>
          </p:txBody>
        </p:sp>
        <p:cxnSp>
          <p:nvCxnSpPr>
            <p:cNvPr id="29" name="Straight Connector 28">
              <a:extLst>
                <a:ext uri="{FF2B5EF4-FFF2-40B4-BE49-F238E27FC236}">
                  <a16:creationId xmlns:a16="http://schemas.microsoft.com/office/drawing/2014/main" id="{25476588-B9AD-4662-A085-8E4D91493B3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426289"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BCDB34B3-D348-476E-BE7F-1139370F431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8910933"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171093888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58E38A4-F699-490C-8D1F-E8AD332D9B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939C6AAB-48AC-41A3-95C2-6BF83715DF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620000" cy="6858000"/>
          </a:xfrm>
          <a:prstGeom prst="rect">
            <a:avLst/>
          </a:pr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F6EE861B-7D2F-4B7C-A6E3-5937E81B80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3081" y="159026"/>
            <a:ext cx="7313839" cy="654278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0A0A83A-2277-6B17-461C-E315E4255E8B}"/>
              </a:ext>
            </a:extLst>
          </p:cNvPr>
          <p:cNvSpPr>
            <a:spLocks noGrp="1"/>
          </p:cNvSpPr>
          <p:nvPr>
            <p:ph type="title"/>
          </p:nvPr>
        </p:nvSpPr>
        <p:spPr>
          <a:xfrm>
            <a:off x="1077426" y="723901"/>
            <a:ext cx="5465148" cy="1288884"/>
          </a:xfrm>
        </p:spPr>
        <p:txBody>
          <a:bodyPr anchor="b">
            <a:normAutofit/>
          </a:bodyPr>
          <a:lstStyle/>
          <a:p>
            <a:pPr algn="ctr"/>
            <a:r>
              <a:rPr lang="en-GB" dirty="0"/>
              <a:t>Models of HR</a:t>
            </a:r>
            <a:endParaRPr lang="en-GB"/>
          </a:p>
        </p:txBody>
      </p:sp>
      <p:sp>
        <p:nvSpPr>
          <p:cNvPr id="3" name="Content Placeholder 2">
            <a:extLst>
              <a:ext uri="{FF2B5EF4-FFF2-40B4-BE49-F238E27FC236}">
                <a16:creationId xmlns:a16="http://schemas.microsoft.com/office/drawing/2014/main" id="{21AACEB8-0DF5-63A6-F2B5-E7CAAD0BFF27}"/>
              </a:ext>
            </a:extLst>
          </p:cNvPr>
          <p:cNvSpPr>
            <a:spLocks noGrp="1"/>
          </p:cNvSpPr>
          <p:nvPr>
            <p:ph idx="1"/>
          </p:nvPr>
        </p:nvSpPr>
        <p:spPr>
          <a:xfrm>
            <a:off x="1077426" y="2732545"/>
            <a:ext cx="5465149" cy="3232826"/>
          </a:xfrm>
        </p:spPr>
        <p:txBody>
          <a:bodyPr vert="horz" lIns="91440" tIns="45720" rIns="91440" bIns="45720" rtlCol="0" anchor="t">
            <a:normAutofit/>
          </a:bodyPr>
          <a:lstStyle/>
          <a:p>
            <a:pPr marL="342900" indent="-342900" algn="ctr">
              <a:lnSpc>
                <a:spcPct val="100000"/>
              </a:lnSpc>
              <a:buFont typeface="Arial"/>
              <a:buChar char="•"/>
            </a:pPr>
            <a:r>
              <a:rPr lang="en-GB" sz="1700"/>
              <a:t>Different models of HR</a:t>
            </a:r>
          </a:p>
          <a:p>
            <a:pPr marL="617220" lvl="1" algn="ctr">
              <a:lnSpc>
                <a:spcPct val="100000"/>
              </a:lnSpc>
              <a:buFont typeface="Courier New"/>
              <a:buChar char="o"/>
            </a:pPr>
            <a:r>
              <a:rPr lang="en-GB" sz="1700"/>
              <a:t>"the line-managed" function, where most of the responsibility lies with line managers to carry out people management activity</a:t>
            </a:r>
          </a:p>
          <a:p>
            <a:pPr marL="617220" lvl="1" algn="ctr">
              <a:lnSpc>
                <a:spcPct val="100000"/>
              </a:lnSpc>
              <a:buFont typeface="Courier New"/>
              <a:buChar char="o"/>
            </a:pPr>
            <a:r>
              <a:rPr lang="en-GB" sz="1700"/>
              <a:t>HR is outsourced to external providers</a:t>
            </a:r>
          </a:p>
          <a:p>
            <a:pPr marL="617220" lvl="1" algn="ctr">
              <a:lnSpc>
                <a:spcPct val="100000"/>
              </a:lnSpc>
              <a:buFont typeface="Courier New"/>
              <a:buChar char="o"/>
            </a:pPr>
            <a:r>
              <a:rPr lang="en-GB" sz="1700"/>
              <a:t>Ulrich's three-legged model (1997) where most activity is devolved to line managers, with HRBPs acting as strategic partners to the business.  Often includes:</a:t>
            </a:r>
          </a:p>
          <a:p>
            <a:pPr marL="891540" lvl="3" algn="ctr">
              <a:lnSpc>
                <a:spcPct val="100000"/>
              </a:lnSpc>
              <a:buFont typeface="Arial"/>
              <a:buChar char="•"/>
            </a:pPr>
            <a:r>
              <a:rPr lang="en-GB" sz="1700"/>
              <a:t>Shared service centres for transactional activities</a:t>
            </a:r>
          </a:p>
          <a:p>
            <a:pPr marL="891540" lvl="3" algn="ctr">
              <a:lnSpc>
                <a:spcPct val="100000"/>
              </a:lnSpc>
              <a:buFont typeface="Arial"/>
              <a:buChar char="•"/>
            </a:pPr>
            <a:r>
              <a:rPr lang="en-GB" sz="1700"/>
              <a:t>Centres of excellence</a:t>
            </a:r>
          </a:p>
        </p:txBody>
      </p:sp>
      <p:pic>
        <p:nvPicPr>
          <p:cNvPr id="5" name="Picture 4" descr="Colourful carved figures of humans">
            <a:extLst>
              <a:ext uri="{FF2B5EF4-FFF2-40B4-BE49-F238E27FC236}">
                <a16:creationId xmlns:a16="http://schemas.microsoft.com/office/drawing/2014/main" id="{9E4F7362-1FE8-7BE6-E245-53A2CFA0B06E}"/>
              </a:ext>
            </a:extLst>
          </p:cNvPr>
          <p:cNvPicPr>
            <a:picLocks noChangeAspect="1"/>
          </p:cNvPicPr>
          <p:nvPr/>
        </p:nvPicPr>
        <p:blipFill rotWithShape="1">
          <a:blip r:embed="rId2">
            <a:alphaModFix/>
          </a:blip>
          <a:srcRect l="26657" r="25844" b="-10"/>
          <a:stretch/>
        </p:blipFill>
        <p:spPr>
          <a:xfrm>
            <a:off x="7620000" y="10"/>
            <a:ext cx="4572000" cy="6857990"/>
          </a:xfrm>
          <a:prstGeom prst="rect">
            <a:avLst/>
          </a:prstGeom>
        </p:spPr>
      </p:pic>
      <p:grpSp>
        <p:nvGrpSpPr>
          <p:cNvPr id="15" name="Group 14">
            <a:extLst>
              <a:ext uri="{FF2B5EF4-FFF2-40B4-BE49-F238E27FC236}">
                <a16:creationId xmlns:a16="http://schemas.microsoft.com/office/drawing/2014/main" id="{073091F1-AA5A-47C6-9502-D5870A72D50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376258" y="2320171"/>
            <a:ext cx="867485" cy="115439"/>
            <a:chOff x="8910933" y="1861308"/>
            <a:chExt cx="867485" cy="115439"/>
          </a:xfrm>
        </p:grpSpPr>
        <p:sp>
          <p:nvSpPr>
            <p:cNvPr id="16" name="Rectangle 15">
              <a:extLst>
                <a:ext uri="{FF2B5EF4-FFF2-40B4-BE49-F238E27FC236}">
                  <a16:creationId xmlns:a16="http://schemas.microsoft.com/office/drawing/2014/main" id="{8085C4F7-6E91-4DF6-BB01-A46132BC35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64825" flipH="1">
              <a:off x="9286956" y="1861308"/>
              <a:ext cx="115439" cy="115439"/>
            </a:xfrm>
            <a:prstGeom prst="rect">
              <a:avLst/>
            </a:prstGeom>
            <a:no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ffectLst>
                  <a:outerShdw blurRad="38100" dist="38100" dir="2700000" algn="tl">
                    <a:srgbClr val="000000">
                      <a:alpha val="43137"/>
                    </a:srgbClr>
                  </a:outerShdw>
                </a:effectLst>
              </a:endParaRPr>
            </a:p>
          </p:txBody>
        </p:sp>
        <p:cxnSp>
          <p:nvCxnSpPr>
            <p:cNvPr id="17" name="Straight Connector 16">
              <a:extLst>
                <a:ext uri="{FF2B5EF4-FFF2-40B4-BE49-F238E27FC236}">
                  <a16:creationId xmlns:a16="http://schemas.microsoft.com/office/drawing/2014/main" id="{25476588-B9AD-4662-A085-8E4D91493B3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426289"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BCDB34B3-D348-476E-BE7F-1139370F431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8910933"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187418460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E2F308-A15C-F322-657D-E694139A8308}"/>
              </a:ext>
            </a:extLst>
          </p:cNvPr>
          <p:cNvSpPr>
            <a:spLocks noGrp="1"/>
          </p:cNvSpPr>
          <p:nvPr>
            <p:ph type="title"/>
          </p:nvPr>
        </p:nvSpPr>
        <p:spPr/>
        <p:txBody>
          <a:bodyPr/>
          <a:lstStyle/>
          <a:p>
            <a:r>
              <a:rPr lang="en-GB" dirty="0"/>
              <a:t>HR STRATEGY</a:t>
            </a:r>
          </a:p>
        </p:txBody>
      </p:sp>
      <p:pic>
        <p:nvPicPr>
          <p:cNvPr id="4" name="Content Placeholder 3">
            <a:extLst>
              <a:ext uri="{FF2B5EF4-FFF2-40B4-BE49-F238E27FC236}">
                <a16:creationId xmlns:a16="http://schemas.microsoft.com/office/drawing/2014/main" id="{690691D1-863B-7544-A86B-38FFECB71A0E}"/>
              </a:ext>
            </a:extLst>
          </p:cNvPr>
          <p:cNvPicPr>
            <a:picLocks noGrp="1" noChangeAspect="1"/>
          </p:cNvPicPr>
          <p:nvPr>
            <p:ph idx="1"/>
          </p:nvPr>
        </p:nvPicPr>
        <p:blipFill>
          <a:blip r:embed="rId3"/>
          <a:stretch>
            <a:fillRect/>
          </a:stretch>
        </p:blipFill>
        <p:spPr>
          <a:xfrm>
            <a:off x="866073" y="2161903"/>
            <a:ext cx="10309128" cy="4371276"/>
          </a:xfrm>
        </p:spPr>
      </p:pic>
    </p:spTree>
    <p:extLst>
      <p:ext uri="{BB962C8B-B14F-4D97-AF65-F5344CB8AC3E}">
        <p14:creationId xmlns:p14="http://schemas.microsoft.com/office/powerpoint/2010/main" val="79810377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58E38A4-F699-490C-8D1F-E8AD332D9B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939C6AAB-48AC-41A3-95C2-6BF83715DF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620000" cy="6858000"/>
          </a:xfrm>
          <a:prstGeom prst="rect">
            <a:avLst/>
          </a:pr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F6EE861B-7D2F-4B7C-A6E3-5937E81B80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3081" y="159026"/>
            <a:ext cx="7313839" cy="654278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D227D9F-E965-4C8B-979B-D64383351152}"/>
              </a:ext>
            </a:extLst>
          </p:cNvPr>
          <p:cNvSpPr>
            <a:spLocks noGrp="1"/>
          </p:cNvSpPr>
          <p:nvPr>
            <p:ph type="title"/>
          </p:nvPr>
        </p:nvSpPr>
        <p:spPr>
          <a:xfrm>
            <a:off x="1077426" y="723901"/>
            <a:ext cx="5465148" cy="1288884"/>
          </a:xfrm>
        </p:spPr>
        <p:txBody>
          <a:bodyPr anchor="b">
            <a:normAutofit/>
          </a:bodyPr>
          <a:lstStyle/>
          <a:p>
            <a:pPr algn="ctr"/>
            <a:r>
              <a:rPr lang="en-GB" dirty="0"/>
              <a:t>Impact on Line Managers</a:t>
            </a:r>
            <a:endParaRPr lang="en-GB"/>
          </a:p>
        </p:txBody>
      </p:sp>
      <p:sp>
        <p:nvSpPr>
          <p:cNvPr id="3" name="Content Placeholder 2">
            <a:extLst>
              <a:ext uri="{FF2B5EF4-FFF2-40B4-BE49-F238E27FC236}">
                <a16:creationId xmlns:a16="http://schemas.microsoft.com/office/drawing/2014/main" id="{72CBB76B-9CCB-ACE7-571F-040ECB1A66B9}"/>
              </a:ext>
            </a:extLst>
          </p:cNvPr>
          <p:cNvSpPr>
            <a:spLocks noGrp="1"/>
          </p:cNvSpPr>
          <p:nvPr>
            <p:ph idx="1"/>
          </p:nvPr>
        </p:nvSpPr>
        <p:spPr>
          <a:xfrm>
            <a:off x="1077426" y="2732545"/>
            <a:ext cx="5465149" cy="3232826"/>
          </a:xfrm>
        </p:spPr>
        <p:txBody>
          <a:bodyPr vert="horz" lIns="91440" tIns="45720" rIns="91440" bIns="45720" rtlCol="0" anchor="t">
            <a:normAutofit/>
          </a:bodyPr>
          <a:lstStyle/>
          <a:p>
            <a:pPr marL="342900" indent="-342900" algn="ctr">
              <a:buFont typeface="Arial"/>
              <a:buChar char="•"/>
            </a:pPr>
            <a:r>
              <a:rPr lang="en-GB" dirty="0"/>
              <a:t>Line managers are expected to implement people management policies, such as handling </a:t>
            </a:r>
            <a:r>
              <a:rPr lang="en-GB"/>
              <a:t>flexible working requests and handling disciplinary and grievance procedures</a:t>
            </a:r>
            <a:endParaRPr lang="en-US"/>
          </a:p>
          <a:p>
            <a:pPr marL="342900" indent="-342900" algn="ctr">
              <a:buFont typeface="Arial"/>
              <a:buChar char="•"/>
            </a:pPr>
            <a:endParaRPr lang="en-GB"/>
          </a:p>
        </p:txBody>
      </p:sp>
      <p:pic>
        <p:nvPicPr>
          <p:cNvPr id="5" name="Picture 4" descr="Angled shot of pen on a graph">
            <a:extLst>
              <a:ext uri="{FF2B5EF4-FFF2-40B4-BE49-F238E27FC236}">
                <a16:creationId xmlns:a16="http://schemas.microsoft.com/office/drawing/2014/main" id="{42CF26A3-645A-0010-E227-F07E3C6BC8EC}"/>
              </a:ext>
            </a:extLst>
          </p:cNvPr>
          <p:cNvPicPr>
            <a:picLocks noChangeAspect="1"/>
          </p:cNvPicPr>
          <p:nvPr/>
        </p:nvPicPr>
        <p:blipFill>
          <a:blip r:embed="rId2">
            <a:alphaModFix/>
          </a:blip>
          <a:srcRect l="5932" r="49633" b="-3"/>
          <a:stretch/>
        </p:blipFill>
        <p:spPr>
          <a:xfrm>
            <a:off x="7620000" y="10"/>
            <a:ext cx="4572000" cy="6857990"/>
          </a:xfrm>
          <a:prstGeom prst="rect">
            <a:avLst/>
          </a:prstGeom>
        </p:spPr>
      </p:pic>
      <p:grpSp>
        <p:nvGrpSpPr>
          <p:cNvPr id="15" name="Group 14">
            <a:extLst>
              <a:ext uri="{FF2B5EF4-FFF2-40B4-BE49-F238E27FC236}">
                <a16:creationId xmlns:a16="http://schemas.microsoft.com/office/drawing/2014/main" id="{073091F1-AA5A-47C6-9502-D5870A72D50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376258" y="2320171"/>
            <a:ext cx="867485" cy="115439"/>
            <a:chOff x="8910933" y="1861308"/>
            <a:chExt cx="867485" cy="115439"/>
          </a:xfrm>
        </p:grpSpPr>
        <p:sp>
          <p:nvSpPr>
            <p:cNvPr id="16" name="Rectangle 15">
              <a:extLst>
                <a:ext uri="{FF2B5EF4-FFF2-40B4-BE49-F238E27FC236}">
                  <a16:creationId xmlns:a16="http://schemas.microsoft.com/office/drawing/2014/main" id="{8085C4F7-6E91-4DF6-BB01-A46132BC35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64825" flipH="1">
              <a:off x="9286956" y="1861308"/>
              <a:ext cx="115439" cy="115439"/>
            </a:xfrm>
            <a:prstGeom prst="rect">
              <a:avLst/>
            </a:prstGeom>
            <a:no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ffectLst>
                  <a:outerShdw blurRad="38100" dist="38100" dir="2700000" algn="tl">
                    <a:srgbClr val="000000">
                      <a:alpha val="43137"/>
                    </a:srgbClr>
                  </a:outerShdw>
                </a:effectLst>
              </a:endParaRPr>
            </a:p>
          </p:txBody>
        </p:sp>
        <p:cxnSp>
          <p:nvCxnSpPr>
            <p:cNvPr id="17" name="Straight Connector 16">
              <a:extLst>
                <a:ext uri="{FF2B5EF4-FFF2-40B4-BE49-F238E27FC236}">
                  <a16:creationId xmlns:a16="http://schemas.microsoft.com/office/drawing/2014/main" id="{25476588-B9AD-4662-A085-8E4D91493B3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426289"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BCDB34B3-D348-476E-BE7F-1139370F431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8910933"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215348440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44CAA32-F237-419C-A2DD-43C28D920D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Light bulb on yellow background with sketched light beams and cord">
            <a:extLst>
              <a:ext uri="{FF2B5EF4-FFF2-40B4-BE49-F238E27FC236}">
                <a16:creationId xmlns:a16="http://schemas.microsoft.com/office/drawing/2014/main" id="{009D8A3E-31D8-4946-D508-0110CFD31D91}"/>
              </a:ext>
            </a:extLst>
          </p:cNvPr>
          <p:cNvPicPr>
            <a:picLocks noChangeAspect="1"/>
          </p:cNvPicPr>
          <p:nvPr/>
        </p:nvPicPr>
        <p:blipFill rotWithShape="1">
          <a:blip r:embed="rId3">
            <a:alphaModFix/>
          </a:blip>
          <a:srcRect l="29954" r="3" b="3"/>
          <a:stretch/>
        </p:blipFill>
        <p:spPr>
          <a:xfrm>
            <a:off x="-4703" y="10"/>
            <a:ext cx="7807947" cy="6857990"/>
          </a:xfrm>
          <a:prstGeom prst="rect">
            <a:avLst/>
          </a:prstGeom>
        </p:spPr>
      </p:pic>
      <p:sp>
        <p:nvSpPr>
          <p:cNvPr id="11" name="Rectangle 10">
            <a:extLst>
              <a:ext uri="{FF2B5EF4-FFF2-40B4-BE49-F238E27FC236}">
                <a16:creationId xmlns:a16="http://schemas.microsoft.com/office/drawing/2014/main" id="{F7017262-EEEC-4F5E-917D-A55E68A119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533640" y="-1533639"/>
            <a:ext cx="4735963" cy="7803244"/>
          </a:xfrm>
          <a:prstGeom prst="rect">
            <a:avLst/>
          </a:prstGeom>
          <a:gradFill flip="none" rotWithShape="1">
            <a:gsLst>
              <a:gs pos="0">
                <a:srgbClr val="000000">
                  <a:alpha val="0"/>
                </a:srgbClr>
              </a:gs>
              <a:gs pos="58000">
                <a:srgbClr val="000000">
                  <a:alpha val="55000"/>
                </a:srgbClr>
              </a:gs>
              <a:gs pos="93000">
                <a:srgbClr val="000000">
                  <a:alpha val="64000"/>
                </a:srgbClr>
              </a:gs>
            </a:gsLst>
            <a:lin ang="108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52BDF14-B823-CA6B-22AF-BD71D7599373}"/>
              </a:ext>
            </a:extLst>
          </p:cNvPr>
          <p:cNvSpPr>
            <a:spLocks noGrp="1"/>
          </p:cNvSpPr>
          <p:nvPr>
            <p:ph type="title"/>
          </p:nvPr>
        </p:nvSpPr>
        <p:spPr>
          <a:xfrm>
            <a:off x="914401" y="1371600"/>
            <a:ext cx="5593606" cy="3156253"/>
          </a:xfrm>
        </p:spPr>
        <p:txBody>
          <a:bodyPr>
            <a:normAutofit/>
          </a:bodyPr>
          <a:lstStyle/>
          <a:p>
            <a:r>
              <a:rPr lang="en-GB">
                <a:solidFill>
                  <a:srgbClr val="FFFFFF"/>
                </a:solidFill>
              </a:rPr>
              <a:t>Responsibilities</a:t>
            </a:r>
          </a:p>
        </p:txBody>
      </p:sp>
      <p:cxnSp>
        <p:nvCxnSpPr>
          <p:cNvPr id="13" name="Straight Connector 12">
            <a:extLst>
              <a:ext uri="{FF2B5EF4-FFF2-40B4-BE49-F238E27FC236}">
                <a16:creationId xmlns:a16="http://schemas.microsoft.com/office/drawing/2014/main" id="{9A3EDAAA-869E-4AA2-A7CE-BF2C025963E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90600"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64DD8DD6-15BB-62F1-B205-6CA2067A13AA}"/>
              </a:ext>
            </a:extLst>
          </p:cNvPr>
          <p:cNvSpPr>
            <a:spLocks noGrp="1"/>
          </p:cNvSpPr>
          <p:nvPr>
            <p:ph idx="1"/>
          </p:nvPr>
        </p:nvSpPr>
        <p:spPr>
          <a:xfrm>
            <a:off x="8595359" y="1005840"/>
            <a:ext cx="2762119" cy="4910828"/>
          </a:xfrm>
        </p:spPr>
        <p:txBody>
          <a:bodyPr vert="horz" lIns="91440" tIns="45720" rIns="91440" bIns="45720" rtlCol="0">
            <a:normAutofit/>
          </a:bodyPr>
          <a:lstStyle/>
          <a:p>
            <a:pPr>
              <a:lnSpc>
                <a:spcPct val="110000"/>
              </a:lnSpc>
            </a:pPr>
            <a:r>
              <a:rPr lang="en-GB" sz="1400"/>
              <a:t>Day to day people management</a:t>
            </a:r>
          </a:p>
          <a:p>
            <a:pPr>
              <a:lnSpc>
                <a:spcPct val="110000"/>
              </a:lnSpc>
            </a:pPr>
            <a:r>
              <a:rPr lang="en-GB" sz="1400"/>
              <a:t>Managing operational costs</a:t>
            </a:r>
          </a:p>
          <a:p>
            <a:pPr>
              <a:lnSpc>
                <a:spcPct val="110000"/>
              </a:lnSpc>
            </a:pPr>
            <a:r>
              <a:rPr lang="en-GB" sz="1400"/>
              <a:t>Providing technical expertise </a:t>
            </a:r>
          </a:p>
          <a:p>
            <a:pPr>
              <a:lnSpc>
                <a:spcPct val="110000"/>
              </a:lnSpc>
            </a:pPr>
            <a:r>
              <a:rPr lang="en-GB" sz="1400"/>
              <a:t>Allocating work and rotas</a:t>
            </a:r>
          </a:p>
          <a:p>
            <a:pPr>
              <a:lnSpc>
                <a:spcPct val="110000"/>
              </a:lnSpc>
            </a:pPr>
            <a:r>
              <a:rPr lang="en-GB" sz="1400"/>
              <a:t>Monitoring work and quality </a:t>
            </a:r>
          </a:p>
          <a:p>
            <a:pPr>
              <a:lnSpc>
                <a:spcPct val="110000"/>
              </a:lnSpc>
            </a:pPr>
            <a:r>
              <a:rPr lang="en-GB" sz="1400"/>
              <a:t>Dealing with customers/clients</a:t>
            </a:r>
          </a:p>
          <a:p>
            <a:pPr>
              <a:lnSpc>
                <a:spcPct val="110000"/>
              </a:lnSpc>
            </a:pPr>
            <a:r>
              <a:rPr lang="en-GB" sz="1400"/>
              <a:t>Measuring performance</a:t>
            </a:r>
          </a:p>
          <a:p>
            <a:pPr>
              <a:lnSpc>
                <a:spcPct val="110000"/>
              </a:lnSpc>
            </a:pPr>
            <a:r>
              <a:rPr lang="en-GB" sz="1400"/>
              <a:t>Developing their people </a:t>
            </a:r>
          </a:p>
          <a:p>
            <a:pPr>
              <a:lnSpc>
                <a:spcPct val="110000"/>
              </a:lnSpc>
            </a:pPr>
            <a:r>
              <a:rPr lang="en-GB" sz="1400"/>
              <a:t>Recruiting and inducting new people to the team</a:t>
            </a:r>
          </a:p>
        </p:txBody>
      </p:sp>
    </p:spTree>
    <p:extLst>
      <p:ext uri="{BB962C8B-B14F-4D97-AF65-F5344CB8AC3E}">
        <p14:creationId xmlns:p14="http://schemas.microsoft.com/office/powerpoint/2010/main" val="4358125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69FD15-AA02-5165-177B-54EF61BD2DF8}"/>
              </a:ext>
            </a:extLst>
          </p:cNvPr>
          <p:cNvSpPr>
            <a:spLocks noGrp="1"/>
          </p:cNvSpPr>
          <p:nvPr>
            <p:ph type="title"/>
          </p:nvPr>
        </p:nvSpPr>
        <p:spPr>
          <a:xfrm>
            <a:off x="914400" y="1371600"/>
            <a:ext cx="10363200" cy="1314443"/>
          </a:xfrm>
        </p:spPr>
        <p:txBody>
          <a:bodyPr anchor="t">
            <a:normAutofit/>
          </a:bodyPr>
          <a:lstStyle/>
          <a:p>
            <a:r>
              <a:rPr lang="en-GB" dirty="0"/>
              <a:t>The HRM role of line managers</a:t>
            </a:r>
          </a:p>
        </p:txBody>
      </p:sp>
      <p:graphicFrame>
        <p:nvGraphicFramePr>
          <p:cNvPr id="5" name="Content Placeholder 2">
            <a:extLst>
              <a:ext uri="{FF2B5EF4-FFF2-40B4-BE49-F238E27FC236}">
                <a16:creationId xmlns:a16="http://schemas.microsoft.com/office/drawing/2014/main" id="{E7F10E32-B847-86DC-6F52-9A51BB29C1E4}"/>
              </a:ext>
            </a:extLst>
          </p:cNvPr>
          <p:cNvGraphicFramePr>
            <a:graphicFrameLocks noGrp="1"/>
          </p:cNvGraphicFramePr>
          <p:nvPr>
            <p:ph idx="1"/>
          </p:nvPr>
        </p:nvGraphicFramePr>
        <p:xfrm>
          <a:off x="914399" y="2853369"/>
          <a:ext cx="10363200" cy="308846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37018713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A5BAB4-3D43-DD87-94BC-87F7C2A517D1}"/>
              </a:ext>
            </a:extLst>
          </p:cNvPr>
          <p:cNvSpPr>
            <a:spLocks noGrp="1"/>
          </p:cNvSpPr>
          <p:nvPr>
            <p:ph type="title"/>
          </p:nvPr>
        </p:nvSpPr>
        <p:spPr>
          <a:xfrm>
            <a:off x="912628" y="1463038"/>
            <a:ext cx="3859397" cy="1471548"/>
          </a:xfrm>
        </p:spPr>
        <p:txBody>
          <a:bodyPr anchor="t">
            <a:normAutofit/>
          </a:bodyPr>
          <a:lstStyle/>
          <a:p>
            <a:pPr>
              <a:lnSpc>
                <a:spcPct val="90000"/>
              </a:lnSpc>
            </a:pPr>
            <a:r>
              <a:rPr lang="en-GB" dirty="0"/>
              <a:t>People management role of line managers</a:t>
            </a:r>
            <a:endParaRPr lang="en-GB"/>
          </a:p>
        </p:txBody>
      </p:sp>
      <p:sp>
        <p:nvSpPr>
          <p:cNvPr id="4" name="Text Placeholder 3">
            <a:extLst>
              <a:ext uri="{FF2B5EF4-FFF2-40B4-BE49-F238E27FC236}">
                <a16:creationId xmlns:a16="http://schemas.microsoft.com/office/drawing/2014/main" id="{5B29C3D5-307B-F4C5-E8AB-A75E65DBD9CC}"/>
              </a:ext>
            </a:extLst>
          </p:cNvPr>
          <p:cNvSpPr>
            <a:spLocks noGrp="1"/>
          </p:cNvSpPr>
          <p:nvPr>
            <p:ph type="body" sz="half" idx="2"/>
          </p:nvPr>
        </p:nvSpPr>
        <p:spPr>
          <a:xfrm>
            <a:off x="912628" y="2934586"/>
            <a:ext cx="3859397" cy="2934401"/>
          </a:xfrm>
        </p:spPr>
        <p:txBody>
          <a:bodyPr vert="horz" lIns="91440" tIns="45720" rIns="91440" bIns="45720" rtlCol="0">
            <a:normAutofit/>
          </a:bodyPr>
          <a:lstStyle/>
          <a:p>
            <a:r>
              <a:rPr lang="en-GB" dirty="0"/>
              <a:t>Purcell, 2003</a:t>
            </a:r>
          </a:p>
        </p:txBody>
      </p:sp>
      <p:graphicFrame>
        <p:nvGraphicFramePr>
          <p:cNvPr id="6" name="Content Placeholder 2">
            <a:extLst>
              <a:ext uri="{FF2B5EF4-FFF2-40B4-BE49-F238E27FC236}">
                <a16:creationId xmlns:a16="http://schemas.microsoft.com/office/drawing/2014/main" id="{A0534EA7-DF9B-62DE-1D2E-85B4819D8FD2}"/>
              </a:ext>
            </a:extLst>
          </p:cNvPr>
          <p:cNvGraphicFramePr>
            <a:graphicFrameLocks noGrp="1"/>
          </p:cNvGraphicFramePr>
          <p:nvPr>
            <p:ph idx="1"/>
          </p:nvPr>
        </p:nvGraphicFramePr>
        <p:xfrm>
          <a:off x="5183188" y="987425"/>
          <a:ext cx="6172200" cy="487362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71144570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CAF947-CB87-7DAA-84AA-9A561662DD04}"/>
              </a:ext>
            </a:extLst>
          </p:cNvPr>
          <p:cNvSpPr>
            <a:spLocks noGrp="1"/>
          </p:cNvSpPr>
          <p:nvPr>
            <p:ph type="title"/>
          </p:nvPr>
        </p:nvSpPr>
        <p:spPr>
          <a:xfrm>
            <a:off x="912628" y="1463038"/>
            <a:ext cx="3859397" cy="1471548"/>
          </a:xfrm>
        </p:spPr>
        <p:txBody>
          <a:bodyPr anchor="t">
            <a:normAutofit/>
          </a:bodyPr>
          <a:lstStyle/>
          <a:p>
            <a:pPr>
              <a:lnSpc>
                <a:spcPct val="90000"/>
              </a:lnSpc>
            </a:pPr>
            <a:r>
              <a:rPr lang="en-GB" dirty="0"/>
              <a:t>How well does devolution of HR practice work?</a:t>
            </a:r>
            <a:endParaRPr lang="en-GB"/>
          </a:p>
        </p:txBody>
      </p:sp>
      <p:sp>
        <p:nvSpPr>
          <p:cNvPr id="4" name="Text Placeholder 3">
            <a:extLst>
              <a:ext uri="{FF2B5EF4-FFF2-40B4-BE49-F238E27FC236}">
                <a16:creationId xmlns:a16="http://schemas.microsoft.com/office/drawing/2014/main" id="{8DC18F2E-D7FB-D14B-0466-E6742434936F}"/>
              </a:ext>
            </a:extLst>
          </p:cNvPr>
          <p:cNvSpPr>
            <a:spLocks noGrp="1"/>
          </p:cNvSpPr>
          <p:nvPr>
            <p:ph type="body" sz="half" idx="2"/>
          </p:nvPr>
        </p:nvSpPr>
        <p:spPr>
          <a:xfrm>
            <a:off x="912628" y="2934586"/>
            <a:ext cx="3859397" cy="2934401"/>
          </a:xfrm>
        </p:spPr>
        <p:txBody>
          <a:bodyPr vert="horz" lIns="91440" tIns="45720" rIns="91440" bIns="45720" rtlCol="0">
            <a:normAutofit/>
          </a:bodyPr>
          <a:lstStyle/>
          <a:p>
            <a:r>
              <a:rPr lang="en-GB" dirty="0"/>
              <a:t>We have questions!</a:t>
            </a:r>
          </a:p>
        </p:txBody>
      </p:sp>
      <p:graphicFrame>
        <p:nvGraphicFramePr>
          <p:cNvPr id="6" name="Content Placeholder 2">
            <a:extLst>
              <a:ext uri="{FF2B5EF4-FFF2-40B4-BE49-F238E27FC236}">
                <a16:creationId xmlns:a16="http://schemas.microsoft.com/office/drawing/2014/main" id="{880AAC98-45E8-F12F-1C6B-795B311EA298}"/>
              </a:ext>
            </a:extLst>
          </p:cNvPr>
          <p:cNvGraphicFramePr>
            <a:graphicFrameLocks noGrp="1"/>
          </p:cNvGraphicFramePr>
          <p:nvPr>
            <p:ph idx="1"/>
          </p:nvPr>
        </p:nvGraphicFramePr>
        <p:xfrm>
          <a:off x="5183188" y="987425"/>
          <a:ext cx="6172200" cy="487362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67855980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A46309-2B52-7BAF-5B51-36BBB88970CB}"/>
              </a:ext>
            </a:extLst>
          </p:cNvPr>
          <p:cNvSpPr>
            <a:spLocks noGrp="1"/>
          </p:cNvSpPr>
          <p:nvPr>
            <p:ph type="title"/>
          </p:nvPr>
        </p:nvSpPr>
        <p:spPr>
          <a:xfrm>
            <a:off x="914400" y="1371600"/>
            <a:ext cx="10363200" cy="1314443"/>
          </a:xfrm>
        </p:spPr>
        <p:txBody>
          <a:bodyPr anchor="t">
            <a:normAutofit/>
          </a:bodyPr>
          <a:lstStyle/>
          <a:p>
            <a:r>
              <a:rPr lang="en-GB" dirty="0"/>
              <a:t>More questions</a:t>
            </a:r>
          </a:p>
        </p:txBody>
      </p:sp>
      <p:sp>
        <p:nvSpPr>
          <p:cNvPr id="3" name="Content Placeholder 2">
            <a:extLst>
              <a:ext uri="{FF2B5EF4-FFF2-40B4-BE49-F238E27FC236}">
                <a16:creationId xmlns:a16="http://schemas.microsoft.com/office/drawing/2014/main" id="{02FA67BE-1869-BC10-FD19-F5EBEFD54B5F}"/>
              </a:ext>
            </a:extLst>
          </p:cNvPr>
          <p:cNvSpPr>
            <a:spLocks noGrp="1"/>
          </p:cNvSpPr>
          <p:nvPr>
            <p:ph idx="1"/>
          </p:nvPr>
        </p:nvSpPr>
        <p:spPr>
          <a:xfrm>
            <a:off x="914399" y="2853369"/>
            <a:ext cx="10363200" cy="3088460"/>
          </a:xfrm>
        </p:spPr>
        <p:txBody>
          <a:bodyPr vert="horz" lIns="91440" tIns="45720" rIns="91440" bIns="45720" rtlCol="0">
            <a:normAutofit/>
          </a:bodyPr>
          <a:lstStyle/>
          <a:p>
            <a:r>
              <a:rPr lang="en-GB" dirty="0"/>
              <a:t>Purcell (2003) line managers uncertain about their skills to manage people, lacked time to enact policies </a:t>
            </a:r>
          </a:p>
          <a:p>
            <a:r>
              <a:rPr lang="en-GB" dirty="0"/>
              <a:t>Guest and King (2004) managers find HR processes overly bureaucratic and annoying</a:t>
            </a:r>
          </a:p>
          <a:p>
            <a:r>
              <a:rPr lang="en-GB" dirty="0"/>
              <a:t>Woodrow and Guest (2014) line managers had other priorities rather than people management</a:t>
            </a:r>
          </a:p>
          <a:p>
            <a:pPr marL="0" indent="0">
              <a:buNone/>
            </a:pPr>
            <a:endParaRPr lang="en-GB" dirty="0"/>
          </a:p>
        </p:txBody>
      </p:sp>
    </p:spTree>
    <p:extLst>
      <p:ext uri="{BB962C8B-B14F-4D97-AF65-F5344CB8AC3E}">
        <p14:creationId xmlns:p14="http://schemas.microsoft.com/office/powerpoint/2010/main" val="256735501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9E03BB-6378-D59B-89A2-4CAADAE03039}"/>
              </a:ext>
            </a:extLst>
          </p:cNvPr>
          <p:cNvSpPr>
            <a:spLocks noGrp="1"/>
          </p:cNvSpPr>
          <p:nvPr>
            <p:ph type="title"/>
          </p:nvPr>
        </p:nvSpPr>
        <p:spPr>
          <a:xfrm>
            <a:off x="912628" y="1463038"/>
            <a:ext cx="3859397" cy="1471548"/>
          </a:xfrm>
        </p:spPr>
        <p:txBody>
          <a:bodyPr anchor="t">
            <a:normAutofit/>
          </a:bodyPr>
          <a:lstStyle/>
          <a:p>
            <a:pPr>
              <a:lnSpc>
                <a:spcPct val="90000"/>
              </a:lnSpc>
            </a:pPr>
            <a:r>
              <a:rPr lang="en-GB" sz="2700"/>
              <a:t>Factors affecting the implementation of HRM by line managers</a:t>
            </a:r>
          </a:p>
        </p:txBody>
      </p:sp>
      <p:sp>
        <p:nvSpPr>
          <p:cNvPr id="4" name="Text Placeholder 3">
            <a:extLst>
              <a:ext uri="{FF2B5EF4-FFF2-40B4-BE49-F238E27FC236}">
                <a16:creationId xmlns:a16="http://schemas.microsoft.com/office/drawing/2014/main" id="{C05D873D-CC3D-CA70-982B-7794632205B2}"/>
              </a:ext>
            </a:extLst>
          </p:cNvPr>
          <p:cNvSpPr>
            <a:spLocks noGrp="1"/>
          </p:cNvSpPr>
          <p:nvPr>
            <p:ph type="body" sz="half" idx="2"/>
          </p:nvPr>
        </p:nvSpPr>
        <p:spPr>
          <a:xfrm>
            <a:off x="912628" y="2934586"/>
            <a:ext cx="3859397" cy="2934401"/>
          </a:xfrm>
        </p:spPr>
        <p:txBody>
          <a:bodyPr vert="horz" lIns="91440" tIns="45720" rIns="91440" bIns="45720" rtlCol="0">
            <a:normAutofit/>
          </a:bodyPr>
          <a:lstStyle/>
          <a:p>
            <a:r>
              <a:rPr lang="en-GB" dirty="0"/>
              <a:t>Guest and Bos-</a:t>
            </a:r>
            <a:r>
              <a:rPr lang="en-GB" dirty="0" err="1"/>
              <a:t>Nehles</a:t>
            </a:r>
            <a:r>
              <a:rPr lang="en-GB" dirty="0"/>
              <a:t> (2013)</a:t>
            </a:r>
          </a:p>
        </p:txBody>
      </p:sp>
      <p:graphicFrame>
        <p:nvGraphicFramePr>
          <p:cNvPr id="6" name="Content Placeholder 2">
            <a:extLst>
              <a:ext uri="{FF2B5EF4-FFF2-40B4-BE49-F238E27FC236}">
                <a16:creationId xmlns:a16="http://schemas.microsoft.com/office/drawing/2014/main" id="{3C7937A2-DB30-27D2-406E-51E3B197A72D}"/>
              </a:ext>
            </a:extLst>
          </p:cNvPr>
          <p:cNvGraphicFramePr>
            <a:graphicFrameLocks noGrp="1"/>
          </p:cNvGraphicFramePr>
          <p:nvPr>
            <p:ph idx="1"/>
          </p:nvPr>
        </p:nvGraphicFramePr>
        <p:xfrm>
          <a:off x="5183188" y="987425"/>
          <a:ext cx="6172200" cy="487362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11307283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470408-0919-705A-3D6E-935CDB37C024}"/>
              </a:ext>
            </a:extLst>
          </p:cNvPr>
          <p:cNvSpPr>
            <a:spLocks noGrp="1"/>
          </p:cNvSpPr>
          <p:nvPr>
            <p:ph type="title"/>
          </p:nvPr>
        </p:nvSpPr>
        <p:spPr>
          <a:xfrm>
            <a:off x="912628" y="1463038"/>
            <a:ext cx="3859397" cy="1471548"/>
          </a:xfrm>
        </p:spPr>
        <p:txBody>
          <a:bodyPr anchor="t">
            <a:normAutofit/>
          </a:bodyPr>
          <a:lstStyle/>
          <a:p>
            <a:r>
              <a:rPr lang="en-GB" dirty="0"/>
              <a:t>What can be done?</a:t>
            </a:r>
          </a:p>
        </p:txBody>
      </p:sp>
      <p:sp>
        <p:nvSpPr>
          <p:cNvPr id="4" name="Text Placeholder 3">
            <a:extLst>
              <a:ext uri="{FF2B5EF4-FFF2-40B4-BE49-F238E27FC236}">
                <a16:creationId xmlns:a16="http://schemas.microsoft.com/office/drawing/2014/main" id="{578AB765-2B7C-FFE1-422B-1C7903BDA9AE}"/>
              </a:ext>
            </a:extLst>
          </p:cNvPr>
          <p:cNvSpPr>
            <a:spLocks noGrp="1"/>
          </p:cNvSpPr>
          <p:nvPr>
            <p:ph type="body" sz="half" idx="2"/>
          </p:nvPr>
        </p:nvSpPr>
        <p:spPr>
          <a:xfrm>
            <a:off x="912628" y="2934586"/>
            <a:ext cx="3859397" cy="2934401"/>
          </a:xfrm>
        </p:spPr>
        <p:txBody>
          <a:bodyPr vert="horz" lIns="91440" tIns="45720" rIns="91440" bIns="45720" rtlCol="0">
            <a:normAutofit/>
          </a:bodyPr>
          <a:lstStyle/>
          <a:p>
            <a:r>
              <a:rPr lang="en-GB" dirty="0"/>
              <a:t>Hutchinson and Purcell (2003)</a:t>
            </a:r>
          </a:p>
        </p:txBody>
      </p:sp>
      <p:graphicFrame>
        <p:nvGraphicFramePr>
          <p:cNvPr id="6" name="Content Placeholder 2">
            <a:extLst>
              <a:ext uri="{FF2B5EF4-FFF2-40B4-BE49-F238E27FC236}">
                <a16:creationId xmlns:a16="http://schemas.microsoft.com/office/drawing/2014/main" id="{B69CBBE7-9A92-884B-75B6-63D1E072FC37}"/>
              </a:ext>
            </a:extLst>
          </p:cNvPr>
          <p:cNvGraphicFramePr>
            <a:graphicFrameLocks noGrp="1"/>
          </p:cNvGraphicFramePr>
          <p:nvPr>
            <p:ph idx="1"/>
          </p:nvPr>
        </p:nvGraphicFramePr>
        <p:xfrm>
          <a:off x="5183188" y="987425"/>
          <a:ext cx="6172200" cy="487362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94280495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rgbClr val="ED7D3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C2AF8C-FCE0-0EEC-D1BB-15A9528BC8DC}"/>
              </a:ext>
            </a:extLst>
          </p:cNvPr>
          <p:cNvSpPr>
            <a:spLocks noGrp="1"/>
          </p:cNvSpPr>
          <p:nvPr>
            <p:ph type="title"/>
          </p:nvPr>
        </p:nvSpPr>
        <p:spPr/>
        <p:txBody>
          <a:bodyPr/>
          <a:lstStyle/>
          <a:p>
            <a:r>
              <a:rPr lang="en-GB" dirty="0"/>
              <a:t>And....</a:t>
            </a:r>
            <a:br>
              <a:rPr lang="en-GB" dirty="0"/>
            </a:br>
            <a:r>
              <a:rPr lang="en-GB" dirty="0"/>
              <a:t>Purcell and Hutchinson (2007)</a:t>
            </a:r>
          </a:p>
        </p:txBody>
      </p:sp>
      <p:sp>
        <p:nvSpPr>
          <p:cNvPr id="3" name="Content Placeholder 2">
            <a:extLst>
              <a:ext uri="{FF2B5EF4-FFF2-40B4-BE49-F238E27FC236}">
                <a16:creationId xmlns:a16="http://schemas.microsoft.com/office/drawing/2014/main" id="{822AF27B-4F68-4927-CBE8-B8D980D082AA}"/>
              </a:ext>
            </a:extLst>
          </p:cNvPr>
          <p:cNvSpPr>
            <a:spLocks noGrp="1"/>
          </p:cNvSpPr>
          <p:nvPr>
            <p:ph idx="1"/>
          </p:nvPr>
        </p:nvSpPr>
        <p:spPr/>
        <p:txBody>
          <a:bodyPr vert="horz" lIns="91440" tIns="45720" rIns="91440" bIns="45720" rtlCol="0" anchor="t">
            <a:normAutofit/>
          </a:bodyPr>
          <a:lstStyle/>
          <a:p>
            <a:r>
              <a:rPr lang="en-GB" dirty="0"/>
              <a:t>Front line managers need well designed HR practices to use in their people management activities in order to help motivate and reward employees and deal with performance issues"</a:t>
            </a:r>
          </a:p>
          <a:p>
            <a:pPr lvl="1"/>
            <a:r>
              <a:rPr lang="en-GB" dirty="0"/>
              <a:t> Involve managers in the development of HR policy</a:t>
            </a:r>
          </a:p>
          <a:p>
            <a:pPr lvl="1"/>
            <a:r>
              <a:rPr lang="en-GB" dirty="0"/>
              <a:t>    Give them thorough training and support</a:t>
            </a:r>
          </a:p>
          <a:p>
            <a:pPr lvl="1"/>
            <a:r>
              <a:rPr lang="en-GB" dirty="0"/>
              <a:t>    Give them clear policies and procedures</a:t>
            </a:r>
          </a:p>
          <a:p>
            <a:pPr lvl="1"/>
            <a:r>
              <a:rPr lang="en-GB" dirty="0"/>
              <a:t>    Provide them with HR support </a:t>
            </a:r>
          </a:p>
          <a:p>
            <a:pPr lvl="1" indent="-228600">
              <a:buFontTx/>
              <a:buNone/>
            </a:pPr>
            <a:endParaRPr lang="en-GB" dirty="0"/>
          </a:p>
          <a:p>
            <a:pPr marL="0" indent="0">
              <a:buNone/>
            </a:pPr>
            <a:endParaRPr lang="en-GB" dirty="0"/>
          </a:p>
        </p:txBody>
      </p:sp>
    </p:spTree>
    <p:extLst>
      <p:ext uri="{BB962C8B-B14F-4D97-AF65-F5344CB8AC3E}">
        <p14:creationId xmlns:p14="http://schemas.microsoft.com/office/powerpoint/2010/main" val="249370545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FEF9B9-75F6-3D12-28BF-F91799E31273}"/>
              </a:ext>
            </a:extLst>
          </p:cNvPr>
          <p:cNvSpPr>
            <a:spLocks noGrp="1"/>
          </p:cNvSpPr>
          <p:nvPr>
            <p:ph type="title"/>
          </p:nvPr>
        </p:nvSpPr>
        <p:spPr/>
        <p:txBody>
          <a:bodyPr/>
          <a:lstStyle/>
          <a:p>
            <a:r>
              <a:rPr lang="en-GB" dirty="0"/>
              <a:t>Above and below the line</a:t>
            </a:r>
          </a:p>
        </p:txBody>
      </p:sp>
      <p:pic>
        <p:nvPicPr>
          <p:cNvPr id="4" name="Online Media 3" title="Locating Yourself - A Key to Conscious Leadership">
            <a:hlinkClick r:id="" action="ppaction://media"/>
            <a:extLst>
              <a:ext uri="{FF2B5EF4-FFF2-40B4-BE49-F238E27FC236}">
                <a16:creationId xmlns:a16="http://schemas.microsoft.com/office/drawing/2014/main" id="{CBAAD10B-989A-23F2-AA36-9B8CB8864ACE}"/>
              </a:ext>
            </a:extLst>
          </p:cNvPr>
          <p:cNvPicPr>
            <a:picLocks noGrp="1" noRot="1" noChangeAspect="1"/>
          </p:cNvPicPr>
          <p:nvPr>
            <p:ph idx="1"/>
            <a:videoFile r:link="rId1"/>
          </p:nvPr>
        </p:nvPicPr>
        <p:blipFill>
          <a:blip r:embed="rId3"/>
          <a:stretch>
            <a:fillRect/>
          </a:stretch>
        </p:blipFill>
        <p:spPr>
          <a:xfrm>
            <a:off x="3362325" y="2852738"/>
            <a:ext cx="5467350" cy="3089275"/>
          </a:xfrm>
        </p:spPr>
      </p:pic>
    </p:spTree>
    <p:extLst>
      <p:ext uri="{BB962C8B-B14F-4D97-AF65-F5344CB8AC3E}">
        <p14:creationId xmlns:p14="http://schemas.microsoft.com/office/powerpoint/2010/main" val="403163925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7B72CF-B83B-38CE-D4BB-301783A8132E}"/>
              </a:ext>
            </a:extLst>
          </p:cNvPr>
          <p:cNvSpPr>
            <a:spLocks noGrp="1"/>
          </p:cNvSpPr>
          <p:nvPr>
            <p:ph type="title"/>
          </p:nvPr>
        </p:nvSpPr>
        <p:spPr/>
        <p:txBody>
          <a:bodyPr/>
          <a:lstStyle/>
          <a:p>
            <a:r>
              <a:rPr lang="en-US" dirty="0"/>
              <a:t>What does this short video tell us about leadership?</a:t>
            </a:r>
          </a:p>
        </p:txBody>
      </p:sp>
      <p:sp>
        <p:nvSpPr>
          <p:cNvPr id="3" name="Content Placeholder 2">
            <a:extLst>
              <a:ext uri="{FF2B5EF4-FFF2-40B4-BE49-F238E27FC236}">
                <a16:creationId xmlns:a16="http://schemas.microsoft.com/office/drawing/2014/main" id="{67784709-A569-ED29-BD6E-49238538B6CE}"/>
              </a:ext>
            </a:extLst>
          </p:cNvPr>
          <p:cNvSpPr>
            <a:spLocks noGrp="1"/>
          </p:cNvSpPr>
          <p:nvPr>
            <p:ph idx="1"/>
          </p:nvPr>
        </p:nvSpPr>
        <p:spPr/>
        <p:txBody>
          <a:bodyPr vert="horz" lIns="91440" tIns="45720" rIns="91440" bIns="45720" rtlCol="0" anchor="t">
            <a:normAutofit/>
          </a:bodyPr>
          <a:lstStyle/>
          <a:p>
            <a:r>
              <a:rPr lang="en-US" dirty="0"/>
              <a:t>Discuss!</a:t>
            </a:r>
          </a:p>
        </p:txBody>
      </p:sp>
    </p:spTree>
    <p:extLst>
      <p:ext uri="{BB962C8B-B14F-4D97-AF65-F5344CB8AC3E}">
        <p14:creationId xmlns:p14="http://schemas.microsoft.com/office/powerpoint/2010/main" val="77870849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58E38A4-F699-490C-8D1F-E8AD332D9B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939C6AAB-48AC-41A3-95C2-6BF83715DF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620000" cy="6858000"/>
          </a:xfrm>
          <a:prstGeom prst="rect">
            <a:avLst/>
          </a:pr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F6EE861B-7D2F-4B7C-A6E3-5937E81B80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3081" y="159026"/>
            <a:ext cx="7313839" cy="654278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4662263-0824-59E1-C427-2D30CD585683}"/>
              </a:ext>
            </a:extLst>
          </p:cNvPr>
          <p:cNvSpPr>
            <a:spLocks noGrp="1"/>
          </p:cNvSpPr>
          <p:nvPr>
            <p:ph type="title"/>
          </p:nvPr>
        </p:nvSpPr>
        <p:spPr>
          <a:xfrm>
            <a:off x="1077426" y="723901"/>
            <a:ext cx="5465148" cy="1288884"/>
          </a:xfrm>
        </p:spPr>
        <p:txBody>
          <a:bodyPr anchor="b">
            <a:normAutofit/>
          </a:bodyPr>
          <a:lstStyle/>
          <a:p>
            <a:pPr algn="ctr"/>
            <a:r>
              <a:rPr lang="en-GB" dirty="0"/>
              <a:t>Strategic People Management – Drivers of Change</a:t>
            </a:r>
            <a:endParaRPr lang="en-GB"/>
          </a:p>
        </p:txBody>
      </p:sp>
      <p:sp>
        <p:nvSpPr>
          <p:cNvPr id="3" name="Content Placeholder 2">
            <a:extLst>
              <a:ext uri="{FF2B5EF4-FFF2-40B4-BE49-F238E27FC236}">
                <a16:creationId xmlns:a16="http://schemas.microsoft.com/office/drawing/2014/main" id="{B494815C-3868-0C1F-61D6-BDECF61762FF}"/>
              </a:ext>
            </a:extLst>
          </p:cNvPr>
          <p:cNvSpPr>
            <a:spLocks noGrp="1"/>
          </p:cNvSpPr>
          <p:nvPr>
            <p:ph idx="1"/>
          </p:nvPr>
        </p:nvSpPr>
        <p:spPr>
          <a:xfrm>
            <a:off x="1077426" y="2732545"/>
            <a:ext cx="5465149" cy="3232826"/>
          </a:xfrm>
        </p:spPr>
        <p:txBody>
          <a:bodyPr vert="horz" lIns="91440" tIns="45720" rIns="91440" bIns="45720" rtlCol="0" anchor="t">
            <a:normAutofit/>
          </a:bodyPr>
          <a:lstStyle/>
          <a:p>
            <a:pPr marL="342900" indent="-342900" algn="ctr">
              <a:lnSpc>
                <a:spcPct val="100000"/>
              </a:lnSpc>
              <a:buFont typeface="Arial"/>
              <a:buChar char="•"/>
            </a:pPr>
            <a:r>
              <a:rPr lang="en-GB" dirty="0"/>
              <a:t>Critically affected by the external environment </a:t>
            </a:r>
            <a:endParaRPr lang="en-GB"/>
          </a:p>
          <a:p>
            <a:pPr marL="342900" indent="-342900" algn="ctr">
              <a:lnSpc>
                <a:spcPct val="100000"/>
              </a:lnSpc>
              <a:buFont typeface="Arial"/>
              <a:buChar char="•"/>
            </a:pPr>
            <a:r>
              <a:rPr lang="en-GB" dirty="0"/>
              <a:t>CIPD 'People Profession 2030: A collective view of future trends"</a:t>
            </a:r>
            <a:endParaRPr lang="en-GB"/>
          </a:p>
          <a:p>
            <a:pPr marL="617220" lvl="1" indent="-342900" algn="ctr">
              <a:lnSpc>
                <a:spcPct val="100000"/>
              </a:lnSpc>
              <a:buFont typeface="Courier New"/>
              <a:buChar char="o"/>
            </a:pPr>
            <a:r>
              <a:rPr lang="en-GB" dirty="0"/>
              <a:t>Organisational change, design and development in response to the environment</a:t>
            </a:r>
            <a:endParaRPr lang="en-GB"/>
          </a:p>
          <a:p>
            <a:pPr marL="617220" lvl="1" indent="-342900" algn="ctr">
              <a:lnSpc>
                <a:spcPct val="100000"/>
              </a:lnSpc>
              <a:buFont typeface="Courier New"/>
              <a:buChar char="o"/>
            </a:pPr>
            <a:r>
              <a:rPr lang="en-GB" dirty="0"/>
              <a:t>Digital and technological transformation</a:t>
            </a:r>
            <a:endParaRPr lang="en-GB"/>
          </a:p>
          <a:p>
            <a:pPr marL="617220" lvl="1" indent="-342900" algn="ctr">
              <a:lnSpc>
                <a:spcPct val="100000"/>
              </a:lnSpc>
              <a:buFont typeface="Courier New"/>
              <a:buChar char="o"/>
            </a:pPr>
            <a:r>
              <a:rPr lang="en-GB" dirty="0"/>
              <a:t>Changing demographics, diversity and inclusion</a:t>
            </a:r>
            <a:endParaRPr lang="en-GB"/>
          </a:p>
          <a:p>
            <a:pPr marL="617220" lvl="1" indent="-342900" algn="ctr">
              <a:lnSpc>
                <a:spcPct val="100000"/>
              </a:lnSpc>
              <a:buFont typeface="Courier New"/>
              <a:buChar char="o"/>
            </a:pPr>
            <a:r>
              <a:rPr lang="en-GB" dirty="0"/>
              <a:t>Diversifying employment relationships </a:t>
            </a:r>
            <a:endParaRPr lang="en-GB"/>
          </a:p>
          <a:p>
            <a:pPr marL="617220" lvl="1" indent="-342900" algn="ctr">
              <a:lnSpc>
                <a:spcPct val="100000"/>
              </a:lnSpc>
              <a:buFont typeface="Courier New"/>
              <a:buChar char="o"/>
            </a:pPr>
            <a:r>
              <a:rPr lang="en-GB" dirty="0"/>
              <a:t>Sustainability, purpose and responsible business</a:t>
            </a:r>
            <a:endParaRPr lang="en-GB"/>
          </a:p>
        </p:txBody>
      </p:sp>
      <p:pic>
        <p:nvPicPr>
          <p:cNvPr id="5" name="Picture 4" descr="Top shot of a representation of networks with stick figures.">
            <a:extLst>
              <a:ext uri="{FF2B5EF4-FFF2-40B4-BE49-F238E27FC236}">
                <a16:creationId xmlns:a16="http://schemas.microsoft.com/office/drawing/2014/main" id="{0A1E7DEA-6F10-D771-CC21-8C5B5AD27E47}"/>
              </a:ext>
            </a:extLst>
          </p:cNvPr>
          <p:cNvPicPr>
            <a:picLocks noChangeAspect="1"/>
          </p:cNvPicPr>
          <p:nvPr/>
        </p:nvPicPr>
        <p:blipFill>
          <a:blip r:embed="rId2">
            <a:alphaModFix/>
          </a:blip>
          <a:srcRect l="35809" r="19826" b="9"/>
          <a:stretch/>
        </p:blipFill>
        <p:spPr>
          <a:xfrm>
            <a:off x="7620000" y="10"/>
            <a:ext cx="4572000" cy="6857990"/>
          </a:xfrm>
          <a:prstGeom prst="rect">
            <a:avLst/>
          </a:prstGeom>
        </p:spPr>
      </p:pic>
      <p:grpSp>
        <p:nvGrpSpPr>
          <p:cNvPr id="15" name="Group 14">
            <a:extLst>
              <a:ext uri="{FF2B5EF4-FFF2-40B4-BE49-F238E27FC236}">
                <a16:creationId xmlns:a16="http://schemas.microsoft.com/office/drawing/2014/main" id="{073091F1-AA5A-47C6-9502-D5870A72D50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376258" y="2320171"/>
            <a:ext cx="867485" cy="115439"/>
            <a:chOff x="8910933" y="1861308"/>
            <a:chExt cx="867485" cy="115439"/>
          </a:xfrm>
        </p:grpSpPr>
        <p:sp>
          <p:nvSpPr>
            <p:cNvPr id="16" name="Rectangle 15">
              <a:extLst>
                <a:ext uri="{FF2B5EF4-FFF2-40B4-BE49-F238E27FC236}">
                  <a16:creationId xmlns:a16="http://schemas.microsoft.com/office/drawing/2014/main" id="{8085C4F7-6E91-4DF6-BB01-A46132BC35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64825" flipH="1">
              <a:off x="9286956" y="1861308"/>
              <a:ext cx="115439" cy="115439"/>
            </a:xfrm>
            <a:prstGeom prst="rect">
              <a:avLst/>
            </a:prstGeom>
            <a:no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ffectLst>
                  <a:outerShdw blurRad="38100" dist="38100" dir="2700000" algn="tl">
                    <a:srgbClr val="000000">
                      <a:alpha val="43137"/>
                    </a:srgbClr>
                  </a:outerShdw>
                </a:effectLst>
              </a:endParaRPr>
            </a:p>
          </p:txBody>
        </p:sp>
        <p:cxnSp>
          <p:nvCxnSpPr>
            <p:cNvPr id="17" name="Straight Connector 16">
              <a:extLst>
                <a:ext uri="{FF2B5EF4-FFF2-40B4-BE49-F238E27FC236}">
                  <a16:creationId xmlns:a16="http://schemas.microsoft.com/office/drawing/2014/main" id="{25476588-B9AD-4662-A085-8E4D91493B3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426289"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BCDB34B3-D348-476E-BE7F-1139370F431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8910933"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304742173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07271E9-21F4-400B-84B6-052EAFCFE5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3E3D78ED-34B7-4F8E-8377-994DCAD3C8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69648"/>
          </a:xfrm>
          <a:prstGeom prst="rect">
            <a:avLst/>
          </a:pr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Graph on document with pen">
            <a:extLst>
              <a:ext uri="{FF2B5EF4-FFF2-40B4-BE49-F238E27FC236}">
                <a16:creationId xmlns:a16="http://schemas.microsoft.com/office/drawing/2014/main" id="{584A4716-C884-6B70-74AD-3620E013FD8C}"/>
              </a:ext>
            </a:extLst>
          </p:cNvPr>
          <p:cNvPicPr>
            <a:picLocks noChangeAspect="1"/>
          </p:cNvPicPr>
          <p:nvPr/>
        </p:nvPicPr>
        <p:blipFill rotWithShape="1">
          <a:blip r:embed="rId2">
            <a:alphaModFix amt="40000"/>
          </a:blip>
          <a:srcRect t="912" r="-2" b="14548"/>
          <a:stretch/>
        </p:blipFill>
        <p:spPr>
          <a:xfrm>
            <a:off x="20" y="10"/>
            <a:ext cx="12191979" cy="6869638"/>
          </a:xfrm>
          <a:prstGeom prst="rect">
            <a:avLst/>
          </a:prstGeom>
        </p:spPr>
      </p:pic>
      <p:sp>
        <p:nvSpPr>
          <p:cNvPr id="2" name="Title 1">
            <a:extLst>
              <a:ext uri="{FF2B5EF4-FFF2-40B4-BE49-F238E27FC236}">
                <a16:creationId xmlns:a16="http://schemas.microsoft.com/office/drawing/2014/main" id="{17E5AED9-82E7-0B5E-69ED-AC75DF9686A7}"/>
              </a:ext>
            </a:extLst>
          </p:cNvPr>
          <p:cNvSpPr>
            <a:spLocks noGrp="1"/>
          </p:cNvSpPr>
          <p:nvPr>
            <p:ph type="title"/>
          </p:nvPr>
        </p:nvSpPr>
        <p:spPr>
          <a:xfrm>
            <a:off x="1736785" y="723900"/>
            <a:ext cx="8718430" cy="1288489"/>
          </a:xfrm>
          <a:effectLst>
            <a:outerShdw blurRad="50800" dist="12700" dir="2700000" algn="tl" rotWithShape="0">
              <a:prstClr val="black">
                <a:alpha val="40000"/>
              </a:prstClr>
            </a:outerShdw>
          </a:effectLst>
        </p:spPr>
        <p:txBody>
          <a:bodyPr>
            <a:normAutofit/>
          </a:bodyPr>
          <a:lstStyle/>
          <a:p>
            <a:pPr algn="ctr"/>
            <a:r>
              <a:rPr lang="en-GB">
                <a:solidFill>
                  <a:schemeClr val="tx1"/>
                </a:solidFill>
              </a:rPr>
              <a:t>Competitive Advantage</a:t>
            </a:r>
          </a:p>
        </p:txBody>
      </p:sp>
      <p:sp>
        <p:nvSpPr>
          <p:cNvPr id="3" name="Content Placeholder 2">
            <a:extLst>
              <a:ext uri="{FF2B5EF4-FFF2-40B4-BE49-F238E27FC236}">
                <a16:creationId xmlns:a16="http://schemas.microsoft.com/office/drawing/2014/main" id="{3D3944F7-77E2-67DB-49AF-7E9ED9C264BB}"/>
              </a:ext>
            </a:extLst>
          </p:cNvPr>
          <p:cNvSpPr>
            <a:spLocks noGrp="1"/>
          </p:cNvSpPr>
          <p:nvPr>
            <p:ph idx="1"/>
          </p:nvPr>
        </p:nvSpPr>
        <p:spPr>
          <a:xfrm>
            <a:off x="2701962" y="2161903"/>
            <a:ext cx="6788076" cy="3416512"/>
          </a:xfrm>
          <a:effectLst>
            <a:outerShdw blurRad="50800" dist="12700" dir="2700000" algn="tl" rotWithShape="0">
              <a:prstClr val="black">
                <a:alpha val="40000"/>
              </a:prstClr>
            </a:outerShdw>
          </a:effectLst>
        </p:spPr>
        <p:txBody>
          <a:bodyPr vert="horz" lIns="91440" tIns="45720" rIns="91440" bIns="45720" rtlCol="0" anchor="t">
            <a:normAutofit lnSpcReduction="10000"/>
          </a:bodyPr>
          <a:lstStyle/>
          <a:p>
            <a:pPr marL="342900" indent="-342900" algn="ctr">
              <a:lnSpc>
                <a:spcPct val="100000"/>
              </a:lnSpc>
              <a:buFont typeface="Arial"/>
              <a:buChar char="•"/>
            </a:pPr>
            <a:r>
              <a:rPr lang="en-GB" sz="1700" dirty="0">
                <a:solidFill>
                  <a:schemeClr val="tx1"/>
                </a:solidFill>
              </a:rPr>
              <a:t>Porter's Theory of Competitive Advantage (see also Adam Smith, Ricardo)</a:t>
            </a:r>
          </a:p>
          <a:p>
            <a:pPr marL="617220" lvl="1" algn="ctr">
              <a:lnSpc>
                <a:spcPct val="100000"/>
              </a:lnSpc>
              <a:buFont typeface="Courier New"/>
              <a:buChar char="o"/>
            </a:pPr>
            <a:r>
              <a:rPr lang="en-GB" sz="1700" dirty="0">
                <a:solidFill>
                  <a:schemeClr val="tx1"/>
                </a:solidFill>
              </a:rPr>
              <a:t>Cost leadership</a:t>
            </a:r>
          </a:p>
          <a:p>
            <a:pPr marL="617220" lvl="1" algn="ctr">
              <a:lnSpc>
                <a:spcPct val="100000"/>
              </a:lnSpc>
              <a:buFont typeface="Courier New"/>
              <a:buChar char="o"/>
            </a:pPr>
            <a:r>
              <a:rPr lang="en-GB" sz="1700" dirty="0">
                <a:solidFill>
                  <a:schemeClr val="tx1"/>
                </a:solidFill>
              </a:rPr>
              <a:t>Differentiation advantage</a:t>
            </a:r>
          </a:p>
          <a:p>
            <a:pPr marL="617220" lvl="1" algn="ctr">
              <a:lnSpc>
                <a:spcPct val="100000"/>
              </a:lnSpc>
              <a:buFont typeface="Courier New"/>
              <a:buChar char="o"/>
            </a:pPr>
            <a:r>
              <a:rPr lang="en-GB" sz="1700" dirty="0">
                <a:solidFill>
                  <a:schemeClr val="tx1"/>
                </a:solidFill>
              </a:rPr>
              <a:t>Focusing on the market niche</a:t>
            </a:r>
          </a:p>
          <a:p>
            <a:pPr marL="617220" lvl="1" algn="ctr">
              <a:lnSpc>
                <a:spcPct val="100000"/>
              </a:lnSpc>
              <a:buFont typeface="Courier New"/>
              <a:buChar char="o"/>
            </a:pPr>
            <a:endParaRPr lang="en-GB" sz="1700">
              <a:solidFill>
                <a:schemeClr val="tx1"/>
              </a:solidFill>
            </a:endParaRPr>
          </a:p>
          <a:p>
            <a:pPr marL="617220" lvl="1" algn="ctr">
              <a:lnSpc>
                <a:spcPct val="100000"/>
              </a:lnSpc>
              <a:buFont typeface="Courier New"/>
              <a:buChar char="o"/>
            </a:pPr>
            <a:r>
              <a:rPr lang="en-GB" sz="1700" dirty="0">
                <a:solidFill>
                  <a:schemeClr val="tx1"/>
                </a:solidFill>
              </a:rPr>
              <a:t>A competitive advantage exists when a firm is able to deliver the same benefits as competitors but at a lower cost or which deliver benefits that exceed those of competing products.</a:t>
            </a:r>
          </a:p>
          <a:p>
            <a:pPr marL="617220" lvl="1" algn="ctr">
              <a:lnSpc>
                <a:spcPct val="100000"/>
              </a:lnSpc>
              <a:buFont typeface="Courier New"/>
              <a:buChar char="o"/>
            </a:pPr>
            <a:r>
              <a:rPr lang="en-GB" sz="1700" dirty="0">
                <a:solidFill>
                  <a:schemeClr val="tx1"/>
                </a:solidFill>
              </a:rPr>
              <a:t>This firm will deliver superior value for customers</a:t>
            </a:r>
          </a:p>
          <a:p>
            <a:pPr marL="617220" lvl="1" algn="ctr">
              <a:lnSpc>
                <a:spcPct val="100000"/>
              </a:lnSpc>
              <a:buFont typeface="Courier New"/>
              <a:buChar char="o"/>
            </a:pPr>
            <a:r>
              <a:rPr lang="en-GB" sz="1700" dirty="0">
                <a:solidFill>
                  <a:schemeClr val="tx1"/>
                </a:solidFill>
              </a:rPr>
              <a:t>A resource-based view delivers competitive advantage through superior resources and capabilities</a:t>
            </a:r>
          </a:p>
          <a:p>
            <a:pPr marL="342900" indent="-342900" algn="ctr">
              <a:lnSpc>
                <a:spcPct val="100000"/>
              </a:lnSpc>
              <a:buFont typeface="Arial"/>
              <a:buChar char="•"/>
            </a:pPr>
            <a:endParaRPr lang="en-GB" sz="1700">
              <a:solidFill>
                <a:schemeClr val="tx1"/>
              </a:solidFill>
            </a:endParaRPr>
          </a:p>
          <a:p>
            <a:pPr marL="342900" indent="-342900" algn="ctr">
              <a:lnSpc>
                <a:spcPct val="100000"/>
              </a:lnSpc>
              <a:buFont typeface="Arial"/>
              <a:buChar char="•"/>
            </a:pPr>
            <a:endParaRPr lang="en-GB" sz="1700">
              <a:solidFill>
                <a:schemeClr val="tx1"/>
              </a:solidFill>
            </a:endParaRPr>
          </a:p>
        </p:txBody>
      </p:sp>
      <p:grpSp>
        <p:nvGrpSpPr>
          <p:cNvPr id="13" name="Group 12">
            <a:extLst>
              <a:ext uri="{FF2B5EF4-FFF2-40B4-BE49-F238E27FC236}">
                <a16:creationId xmlns:a16="http://schemas.microsoft.com/office/drawing/2014/main" id="{A1527245-C5C2-4BD3-8317-C4D6D7A1021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662258" y="5849932"/>
            <a:ext cx="867485" cy="115439"/>
            <a:chOff x="8910933" y="1861308"/>
            <a:chExt cx="867485" cy="115439"/>
          </a:xfrm>
        </p:grpSpPr>
        <p:sp>
          <p:nvSpPr>
            <p:cNvPr id="14" name="Rectangle 13">
              <a:extLst>
                <a:ext uri="{FF2B5EF4-FFF2-40B4-BE49-F238E27FC236}">
                  <a16:creationId xmlns:a16="http://schemas.microsoft.com/office/drawing/2014/main" id="{E03BA463-C04F-4127-9100-1F376E519B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64825" flipH="1">
              <a:off x="9286956" y="1861308"/>
              <a:ext cx="115439" cy="115439"/>
            </a:xfrm>
            <a:prstGeom prst="rect">
              <a:avLst/>
            </a:prstGeom>
            <a:noFill/>
            <a:ln w="158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ffectLst>
                  <a:outerShdw blurRad="38100" dist="38100" dir="2700000" algn="tl">
                    <a:srgbClr val="000000">
                      <a:alpha val="43137"/>
                    </a:srgbClr>
                  </a:outerShdw>
                </a:effectLst>
              </a:endParaRPr>
            </a:p>
          </p:txBody>
        </p:sp>
        <p:cxnSp>
          <p:nvCxnSpPr>
            <p:cNvPr id="15" name="Straight Connector 14">
              <a:extLst>
                <a:ext uri="{FF2B5EF4-FFF2-40B4-BE49-F238E27FC236}">
                  <a16:creationId xmlns:a16="http://schemas.microsoft.com/office/drawing/2014/main" id="{01FD6DA6-F7BC-4426-8465-928C4EC4A4C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426289" y="1919027"/>
              <a:ext cx="352129" cy="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49A28AE3-3C29-44E4-80A5-C2937F8E7AA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8910933" y="1919027"/>
              <a:ext cx="352129" cy="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3532080534"/>
      </p:ext>
    </p:extLst>
  </p:cSld>
  <p:clrMapOvr>
    <a:overrideClrMapping bg1="dk1" tx1="lt1" bg2="dk2" tx2="lt2" accent1="accent1" accent2="accent2" accent3="accent3" accent4="accent4" accent5="accent5" accent6="accent6" hlink="hlink" folHlink="folHlink"/>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58E38A4-F699-490C-8D1F-E8AD332D9B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939C6AAB-48AC-41A3-95C2-6BF83715DF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620000" cy="6858000"/>
          </a:xfrm>
          <a:prstGeom prst="rect">
            <a:avLst/>
          </a:pr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F6EE861B-7D2F-4B7C-A6E3-5937E81B80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3081" y="159026"/>
            <a:ext cx="7313839" cy="654278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FAFBFCD-676F-A564-7664-680593623DB7}"/>
              </a:ext>
            </a:extLst>
          </p:cNvPr>
          <p:cNvSpPr>
            <a:spLocks noGrp="1"/>
          </p:cNvSpPr>
          <p:nvPr>
            <p:ph type="title"/>
          </p:nvPr>
        </p:nvSpPr>
        <p:spPr>
          <a:xfrm>
            <a:off x="1077426" y="723901"/>
            <a:ext cx="5465148" cy="1288884"/>
          </a:xfrm>
        </p:spPr>
        <p:txBody>
          <a:bodyPr anchor="b">
            <a:normAutofit/>
          </a:bodyPr>
          <a:lstStyle/>
          <a:p>
            <a:pPr algn="ctr"/>
            <a:r>
              <a:rPr lang="en-US" dirty="0"/>
              <a:t>Competitive Advantage</a:t>
            </a:r>
            <a:endParaRPr lang="en-US"/>
          </a:p>
        </p:txBody>
      </p:sp>
      <p:sp>
        <p:nvSpPr>
          <p:cNvPr id="3" name="Content Placeholder 2">
            <a:extLst>
              <a:ext uri="{FF2B5EF4-FFF2-40B4-BE49-F238E27FC236}">
                <a16:creationId xmlns:a16="http://schemas.microsoft.com/office/drawing/2014/main" id="{15214BA3-6C18-7323-6F9A-43623A33F086}"/>
              </a:ext>
            </a:extLst>
          </p:cNvPr>
          <p:cNvSpPr>
            <a:spLocks noGrp="1"/>
          </p:cNvSpPr>
          <p:nvPr>
            <p:ph idx="1"/>
          </p:nvPr>
        </p:nvSpPr>
        <p:spPr>
          <a:xfrm>
            <a:off x="1077426" y="2732545"/>
            <a:ext cx="5465149" cy="3232826"/>
          </a:xfrm>
        </p:spPr>
        <p:txBody>
          <a:bodyPr vert="horz" lIns="91440" tIns="45720" rIns="91440" bIns="45720" rtlCol="0" anchor="t">
            <a:normAutofit/>
          </a:bodyPr>
          <a:lstStyle/>
          <a:p>
            <a:pPr algn="ctr"/>
            <a:r>
              <a:rPr lang="en-US" dirty="0"/>
              <a:t>Can apply to nations, </a:t>
            </a:r>
            <a:r>
              <a:rPr lang="en-US" err="1"/>
              <a:t>organisations</a:t>
            </a:r>
            <a:r>
              <a:rPr lang="en-US" dirty="0"/>
              <a:t> or individuals competing for resources or opportunities</a:t>
            </a:r>
            <a:endParaRPr lang="en-US"/>
          </a:p>
          <a:p>
            <a:pPr algn="ctr"/>
            <a:r>
              <a:rPr lang="en-US" dirty="0"/>
              <a:t>In the real world, political boundaries, protectionism can hinder </a:t>
            </a:r>
            <a:endParaRPr lang="en-US"/>
          </a:p>
          <a:p>
            <a:pPr algn="ctr"/>
            <a:r>
              <a:rPr lang="en-US" dirty="0"/>
              <a:t>It assumes that resources and capital can move freely, which isn't always the case</a:t>
            </a:r>
            <a:endParaRPr lang="en-US"/>
          </a:p>
        </p:txBody>
      </p:sp>
      <p:pic>
        <p:nvPicPr>
          <p:cNvPr id="5" name="Picture 4" descr="One in a crowd">
            <a:extLst>
              <a:ext uri="{FF2B5EF4-FFF2-40B4-BE49-F238E27FC236}">
                <a16:creationId xmlns:a16="http://schemas.microsoft.com/office/drawing/2014/main" id="{4AE1B2B2-881B-78C4-24D3-BCD1351A9889}"/>
              </a:ext>
            </a:extLst>
          </p:cNvPr>
          <p:cNvPicPr>
            <a:picLocks noChangeAspect="1"/>
          </p:cNvPicPr>
          <p:nvPr/>
        </p:nvPicPr>
        <p:blipFill>
          <a:blip r:embed="rId2">
            <a:alphaModFix/>
          </a:blip>
          <a:srcRect l="28638" r="21364" b="4"/>
          <a:stretch/>
        </p:blipFill>
        <p:spPr>
          <a:xfrm>
            <a:off x="7620000" y="10"/>
            <a:ext cx="4572000" cy="6857990"/>
          </a:xfrm>
          <a:prstGeom prst="rect">
            <a:avLst/>
          </a:prstGeom>
        </p:spPr>
      </p:pic>
      <p:grpSp>
        <p:nvGrpSpPr>
          <p:cNvPr id="15" name="Group 14">
            <a:extLst>
              <a:ext uri="{FF2B5EF4-FFF2-40B4-BE49-F238E27FC236}">
                <a16:creationId xmlns:a16="http://schemas.microsoft.com/office/drawing/2014/main" id="{073091F1-AA5A-47C6-9502-D5870A72D50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376258" y="2320171"/>
            <a:ext cx="867485" cy="115439"/>
            <a:chOff x="8910933" y="1861308"/>
            <a:chExt cx="867485" cy="115439"/>
          </a:xfrm>
        </p:grpSpPr>
        <p:sp>
          <p:nvSpPr>
            <p:cNvPr id="16" name="Rectangle 15">
              <a:extLst>
                <a:ext uri="{FF2B5EF4-FFF2-40B4-BE49-F238E27FC236}">
                  <a16:creationId xmlns:a16="http://schemas.microsoft.com/office/drawing/2014/main" id="{8085C4F7-6E91-4DF6-BB01-A46132BC35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64825" flipH="1">
              <a:off x="9286956" y="1861308"/>
              <a:ext cx="115439" cy="115439"/>
            </a:xfrm>
            <a:prstGeom prst="rect">
              <a:avLst/>
            </a:prstGeom>
            <a:no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ffectLst>
                  <a:outerShdw blurRad="38100" dist="38100" dir="2700000" algn="tl">
                    <a:srgbClr val="000000">
                      <a:alpha val="43137"/>
                    </a:srgbClr>
                  </a:outerShdw>
                </a:effectLst>
              </a:endParaRPr>
            </a:p>
          </p:txBody>
        </p:sp>
        <p:cxnSp>
          <p:nvCxnSpPr>
            <p:cNvPr id="17" name="Straight Connector 16">
              <a:extLst>
                <a:ext uri="{FF2B5EF4-FFF2-40B4-BE49-F238E27FC236}">
                  <a16:creationId xmlns:a16="http://schemas.microsoft.com/office/drawing/2014/main" id="{25476588-B9AD-4662-A085-8E4D91493B3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426289"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BCDB34B3-D348-476E-BE7F-1139370F431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8910933"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343562500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58E38A4-F699-490C-8D1F-E8AD332D9B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939C6AAB-48AC-41A3-95C2-6BF83715DF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620000" cy="6858000"/>
          </a:xfrm>
          <a:prstGeom prst="rect">
            <a:avLst/>
          </a:pr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F6EE861B-7D2F-4B7C-A6E3-5937E81B80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3081" y="159026"/>
            <a:ext cx="7313839" cy="654278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CD8E6A3-57A6-FA19-7C33-750F3B6D58CA}"/>
              </a:ext>
            </a:extLst>
          </p:cNvPr>
          <p:cNvSpPr>
            <a:spLocks noGrp="1"/>
          </p:cNvSpPr>
          <p:nvPr>
            <p:ph type="title"/>
          </p:nvPr>
        </p:nvSpPr>
        <p:spPr>
          <a:xfrm>
            <a:off x="1077426" y="723901"/>
            <a:ext cx="5465148" cy="1288884"/>
          </a:xfrm>
        </p:spPr>
        <p:txBody>
          <a:bodyPr anchor="b">
            <a:normAutofit/>
          </a:bodyPr>
          <a:lstStyle/>
          <a:p>
            <a:pPr algn="ctr"/>
            <a:r>
              <a:rPr lang="en-GB" dirty="0"/>
              <a:t>Strategic HR</a:t>
            </a:r>
            <a:endParaRPr lang="en-GB"/>
          </a:p>
        </p:txBody>
      </p:sp>
      <p:sp>
        <p:nvSpPr>
          <p:cNvPr id="3" name="Content Placeholder 2">
            <a:extLst>
              <a:ext uri="{FF2B5EF4-FFF2-40B4-BE49-F238E27FC236}">
                <a16:creationId xmlns:a16="http://schemas.microsoft.com/office/drawing/2014/main" id="{6E96D6E2-38A4-B9D5-8654-93BA1831B73B}"/>
              </a:ext>
            </a:extLst>
          </p:cNvPr>
          <p:cNvSpPr>
            <a:spLocks noGrp="1"/>
          </p:cNvSpPr>
          <p:nvPr>
            <p:ph idx="1"/>
          </p:nvPr>
        </p:nvSpPr>
        <p:spPr>
          <a:xfrm>
            <a:off x="1077426" y="2732545"/>
            <a:ext cx="5465149" cy="3232826"/>
          </a:xfrm>
        </p:spPr>
        <p:txBody>
          <a:bodyPr vert="horz" lIns="91440" tIns="45720" rIns="91440" bIns="45720" rtlCol="0" anchor="t">
            <a:normAutofit/>
          </a:bodyPr>
          <a:lstStyle/>
          <a:p>
            <a:pPr marL="342900" indent="-342900" algn="ctr">
              <a:lnSpc>
                <a:spcPct val="100000"/>
              </a:lnSpc>
              <a:buFont typeface="Arial"/>
              <a:buChar char="•"/>
            </a:pPr>
            <a:r>
              <a:rPr lang="en-GB" sz="1500"/>
              <a:t>Must operate at strategic, operational and tactical levels.  It must also:</a:t>
            </a:r>
          </a:p>
          <a:p>
            <a:pPr marL="617220" lvl="1" algn="ctr">
              <a:lnSpc>
                <a:spcPct val="100000"/>
              </a:lnSpc>
              <a:buFont typeface="Courier New"/>
              <a:buChar char="o"/>
            </a:pPr>
            <a:r>
              <a:rPr lang="en-GB" sz="1500" dirty="0"/>
              <a:t>Participate in strategic decision-making, demonstrate added value and act as a business partner</a:t>
            </a:r>
          </a:p>
          <a:p>
            <a:pPr marL="617220" lvl="1" algn="ctr">
              <a:lnSpc>
                <a:spcPct val="100000"/>
              </a:lnSpc>
              <a:buFont typeface="Courier New"/>
              <a:buChar char="o"/>
            </a:pPr>
            <a:r>
              <a:rPr lang="en-GB" sz="1500"/>
              <a:t>Develop the capability of line managers</a:t>
            </a:r>
          </a:p>
          <a:p>
            <a:pPr marL="617220" lvl="1" algn="ctr">
              <a:lnSpc>
                <a:spcPct val="100000"/>
              </a:lnSpc>
              <a:buFont typeface="Courier New"/>
              <a:buChar char="o"/>
            </a:pPr>
            <a:r>
              <a:rPr lang="en-GB" sz="1500"/>
              <a:t>Shift focus from internal to external, including benchmarking against other organisations and collecting data on competitors</a:t>
            </a:r>
          </a:p>
          <a:p>
            <a:pPr marL="617220" lvl="1" algn="ctr">
              <a:lnSpc>
                <a:spcPct val="100000"/>
              </a:lnSpc>
              <a:buFont typeface="Courier New"/>
              <a:buChar char="o"/>
            </a:pPr>
            <a:r>
              <a:rPr lang="en-GB" sz="1500"/>
              <a:t>Act as a strategic proactive adviser</a:t>
            </a:r>
          </a:p>
          <a:p>
            <a:pPr marL="617220" lvl="1" algn="ctr">
              <a:lnSpc>
                <a:spcPct val="100000"/>
              </a:lnSpc>
              <a:buFont typeface="Courier New"/>
              <a:buChar char="o"/>
            </a:pPr>
            <a:r>
              <a:rPr lang="en-GB" sz="1500"/>
              <a:t>Become more anchored in, and central to, the contribution to the business</a:t>
            </a:r>
          </a:p>
        </p:txBody>
      </p:sp>
      <p:pic>
        <p:nvPicPr>
          <p:cNvPr id="5" name="Picture 4" descr="Person holding a puzzle piece">
            <a:extLst>
              <a:ext uri="{FF2B5EF4-FFF2-40B4-BE49-F238E27FC236}">
                <a16:creationId xmlns:a16="http://schemas.microsoft.com/office/drawing/2014/main" id="{B48E0CBE-D95E-FE4F-15A5-36E8BE803BF6}"/>
              </a:ext>
            </a:extLst>
          </p:cNvPr>
          <p:cNvPicPr>
            <a:picLocks noChangeAspect="1"/>
          </p:cNvPicPr>
          <p:nvPr/>
        </p:nvPicPr>
        <p:blipFill rotWithShape="1">
          <a:blip r:embed="rId2">
            <a:alphaModFix/>
          </a:blip>
          <a:srcRect l="27567" r="27352" b="8"/>
          <a:stretch/>
        </p:blipFill>
        <p:spPr>
          <a:xfrm>
            <a:off x="7620000" y="10"/>
            <a:ext cx="4572000" cy="6857990"/>
          </a:xfrm>
          <a:prstGeom prst="rect">
            <a:avLst/>
          </a:prstGeom>
        </p:spPr>
      </p:pic>
      <p:grpSp>
        <p:nvGrpSpPr>
          <p:cNvPr id="15" name="Group 14">
            <a:extLst>
              <a:ext uri="{FF2B5EF4-FFF2-40B4-BE49-F238E27FC236}">
                <a16:creationId xmlns:a16="http://schemas.microsoft.com/office/drawing/2014/main" id="{073091F1-AA5A-47C6-9502-D5870A72D50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376258" y="2320171"/>
            <a:ext cx="867485" cy="115439"/>
            <a:chOff x="8910933" y="1861308"/>
            <a:chExt cx="867485" cy="115439"/>
          </a:xfrm>
        </p:grpSpPr>
        <p:sp>
          <p:nvSpPr>
            <p:cNvPr id="16" name="Rectangle 15">
              <a:extLst>
                <a:ext uri="{FF2B5EF4-FFF2-40B4-BE49-F238E27FC236}">
                  <a16:creationId xmlns:a16="http://schemas.microsoft.com/office/drawing/2014/main" id="{8085C4F7-6E91-4DF6-BB01-A46132BC35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64825" flipH="1">
              <a:off x="9286956" y="1861308"/>
              <a:ext cx="115439" cy="115439"/>
            </a:xfrm>
            <a:prstGeom prst="rect">
              <a:avLst/>
            </a:prstGeom>
            <a:no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ffectLst>
                  <a:outerShdw blurRad="38100" dist="38100" dir="2700000" algn="tl">
                    <a:srgbClr val="000000">
                      <a:alpha val="43137"/>
                    </a:srgbClr>
                  </a:outerShdw>
                </a:effectLst>
              </a:endParaRPr>
            </a:p>
          </p:txBody>
        </p:sp>
        <p:cxnSp>
          <p:nvCxnSpPr>
            <p:cNvPr id="17" name="Straight Connector 16">
              <a:extLst>
                <a:ext uri="{FF2B5EF4-FFF2-40B4-BE49-F238E27FC236}">
                  <a16:creationId xmlns:a16="http://schemas.microsoft.com/office/drawing/2014/main" id="{25476588-B9AD-4662-A085-8E4D91493B3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426289"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BCDB34B3-D348-476E-BE7F-1139370F431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8910933"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23198028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58E38A4-F699-490C-8D1F-E8AD332D9B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939C6AAB-48AC-41A3-95C2-6BF83715DF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620000" cy="6858000"/>
          </a:xfrm>
          <a:prstGeom prst="rect">
            <a:avLst/>
          </a:pr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F6EE861B-7D2F-4B7C-A6E3-5937E81B80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3081" y="159026"/>
            <a:ext cx="7313839" cy="654278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C339EA6-EA1E-E4C5-71CB-6A542271B510}"/>
              </a:ext>
            </a:extLst>
          </p:cNvPr>
          <p:cNvSpPr>
            <a:spLocks noGrp="1"/>
          </p:cNvSpPr>
          <p:nvPr>
            <p:ph type="title"/>
          </p:nvPr>
        </p:nvSpPr>
        <p:spPr>
          <a:xfrm>
            <a:off x="1077426" y="723901"/>
            <a:ext cx="5465148" cy="1288884"/>
          </a:xfrm>
        </p:spPr>
        <p:txBody>
          <a:bodyPr anchor="b">
            <a:normAutofit/>
          </a:bodyPr>
          <a:lstStyle/>
          <a:p>
            <a:pPr algn="ctr">
              <a:lnSpc>
                <a:spcPct val="100000"/>
              </a:lnSpc>
            </a:pPr>
            <a:r>
              <a:rPr lang="en-GB" sz="2700"/>
              <a:t>The International Context – Leadership Behaviours (Leblanc, 2001)</a:t>
            </a:r>
          </a:p>
        </p:txBody>
      </p:sp>
      <p:sp>
        <p:nvSpPr>
          <p:cNvPr id="3" name="Content Placeholder 2">
            <a:extLst>
              <a:ext uri="{FF2B5EF4-FFF2-40B4-BE49-F238E27FC236}">
                <a16:creationId xmlns:a16="http://schemas.microsoft.com/office/drawing/2014/main" id="{D208767C-28B3-8767-6E19-0DC875A673A6}"/>
              </a:ext>
            </a:extLst>
          </p:cNvPr>
          <p:cNvSpPr>
            <a:spLocks noGrp="1"/>
          </p:cNvSpPr>
          <p:nvPr>
            <p:ph idx="1"/>
          </p:nvPr>
        </p:nvSpPr>
        <p:spPr>
          <a:xfrm>
            <a:off x="1077426" y="2732545"/>
            <a:ext cx="5465149" cy="3232826"/>
          </a:xfrm>
        </p:spPr>
        <p:txBody>
          <a:bodyPr vert="horz" lIns="91440" tIns="45720" rIns="91440" bIns="45720" rtlCol="0" anchor="t">
            <a:normAutofit/>
          </a:bodyPr>
          <a:lstStyle/>
          <a:p>
            <a:pPr marL="342900" indent="-342900" algn="ctr">
              <a:lnSpc>
                <a:spcPct val="100000"/>
              </a:lnSpc>
              <a:buFont typeface="Arial"/>
              <a:buChar char="•"/>
            </a:pPr>
            <a:r>
              <a:rPr lang="en-GB" sz="1400"/>
              <a:t>Recognise the diversity of overseas countries</a:t>
            </a:r>
            <a:endParaRPr lang="en-US" sz="1400"/>
          </a:p>
          <a:p>
            <a:pPr marL="342900" indent="-342900" algn="ctr">
              <a:lnSpc>
                <a:spcPct val="100000"/>
              </a:lnSpc>
              <a:buFont typeface="Arial"/>
              <a:buChar char="•"/>
            </a:pPr>
            <a:r>
              <a:rPr lang="en-GB" sz="1400"/>
              <a:t>Accept differences as a fact</a:t>
            </a:r>
          </a:p>
          <a:p>
            <a:pPr marL="342900" indent="-342900" algn="ctr">
              <a:lnSpc>
                <a:spcPct val="100000"/>
              </a:lnSpc>
              <a:buFont typeface="Arial"/>
              <a:buChar char="•"/>
            </a:pPr>
            <a:r>
              <a:rPr lang="en-GB" sz="1400"/>
              <a:t>Tolerate and adjust to local conditions</a:t>
            </a:r>
          </a:p>
          <a:p>
            <a:pPr marL="342900" indent="-342900" algn="ctr">
              <a:lnSpc>
                <a:spcPct val="100000"/>
              </a:lnSpc>
              <a:buFont typeface="Arial"/>
              <a:buChar char="•"/>
            </a:pPr>
            <a:r>
              <a:rPr lang="en-GB" sz="1400"/>
              <a:t>Manage local operations effectively</a:t>
            </a:r>
          </a:p>
          <a:p>
            <a:pPr marL="342900" indent="-342900" algn="ctr">
              <a:lnSpc>
                <a:spcPct val="100000"/>
              </a:lnSpc>
              <a:buFont typeface="Arial"/>
              <a:buChar char="•"/>
            </a:pPr>
            <a:r>
              <a:rPr lang="en-GB" sz="1400"/>
              <a:t>Gain acceptance as a leader </a:t>
            </a:r>
          </a:p>
          <a:p>
            <a:pPr marL="342900" indent="-342900" algn="ctr">
              <a:lnSpc>
                <a:spcPct val="100000"/>
              </a:lnSpc>
              <a:buFont typeface="Arial"/>
              <a:buChar char="•"/>
            </a:pPr>
            <a:r>
              <a:rPr lang="en-GB" sz="1400"/>
              <a:t>Obtain and interpret local information about the local institutions</a:t>
            </a:r>
          </a:p>
          <a:p>
            <a:pPr marL="342900" indent="-342900" algn="ctr">
              <a:lnSpc>
                <a:spcPct val="100000"/>
              </a:lnSpc>
              <a:buFont typeface="Arial"/>
              <a:buChar char="•"/>
            </a:pPr>
            <a:r>
              <a:rPr lang="en-GB" sz="1400"/>
              <a:t>Take into account the foreign environment when negotiating contracts and partnerships</a:t>
            </a:r>
          </a:p>
          <a:p>
            <a:pPr marL="342900" indent="-342900" algn="ctr">
              <a:lnSpc>
                <a:spcPct val="100000"/>
              </a:lnSpc>
              <a:buFont typeface="Arial"/>
              <a:buChar char="•"/>
            </a:pPr>
            <a:r>
              <a:rPr lang="en-GB" sz="1400"/>
              <a:t>Accept what works in your home country might not work abroad</a:t>
            </a:r>
          </a:p>
        </p:txBody>
      </p:sp>
      <p:pic>
        <p:nvPicPr>
          <p:cNvPr id="5" name="Picture 4" descr="Colourful carved figures of humans">
            <a:extLst>
              <a:ext uri="{FF2B5EF4-FFF2-40B4-BE49-F238E27FC236}">
                <a16:creationId xmlns:a16="http://schemas.microsoft.com/office/drawing/2014/main" id="{9766B60E-5788-032A-B2AA-B2A46E8B0470}"/>
              </a:ext>
            </a:extLst>
          </p:cNvPr>
          <p:cNvPicPr>
            <a:picLocks noChangeAspect="1"/>
          </p:cNvPicPr>
          <p:nvPr/>
        </p:nvPicPr>
        <p:blipFill rotWithShape="1">
          <a:blip r:embed="rId2">
            <a:alphaModFix/>
          </a:blip>
          <a:srcRect l="26657" r="25844" b="-10"/>
          <a:stretch/>
        </p:blipFill>
        <p:spPr>
          <a:xfrm>
            <a:off x="7620000" y="10"/>
            <a:ext cx="4572000" cy="6857990"/>
          </a:xfrm>
          <a:prstGeom prst="rect">
            <a:avLst/>
          </a:prstGeom>
        </p:spPr>
      </p:pic>
      <p:grpSp>
        <p:nvGrpSpPr>
          <p:cNvPr id="15" name="Group 14">
            <a:extLst>
              <a:ext uri="{FF2B5EF4-FFF2-40B4-BE49-F238E27FC236}">
                <a16:creationId xmlns:a16="http://schemas.microsoft.com/office/drawing/2014/main" id="{073091F1-AA5A-47C6-9502-D5870A72D50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376258" y="2320171"/>
            <a:ext cx="867485" cy="115439"/>
            <a:chOff x="8910933" y="1861308"/>
            <a:chExt cx="867485" cy="115439"/>
          </a:xfrm>
        </p:grpSpPr>
        <p:sp>
          <p:nvSpPr>
            <p:cNvPr id="16" name="Rectangle 15">
              <a:extLst>
                <a:ext uri="{FF2B5EF4-FFF2-40B4-BE49-F238E27FC236}">
                  <a16:creationId xmlns:a16="http://schemas.microsoft.com/office/drawing/2014/main" id="{8085C4F7-6E91-4DF6-BB01-A46132BC35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64825" flipH="1">
              <a:off x="9286956" y="1861308"/>
              <a:ext cx="115439" cy="115439"/>
            </a:xfrm>
            <a:prstGeom prst="rect">
              <a:avLst/>
            </a:prstGeom>
            <a:no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ffectLst>
                  <a:outerShdw blurRad="38100" dist="38100" dir="2700000" algn="tl">
                    <a:srgbClr val="000000">
                      <a:alpha val="43137"/>
                    </a:srgbClr>
                  </a:outerShdw>
                </a:effectLst>
              </a:endParaRPr>
            </a:p>
          </p:txBody>
        </p:sp>
        <p:cxnSp>
          <p:nvCxnSpPr>
            <p:cNvPr id="17" name="Straight Connector 16">
              <a:extLst>
                <a:ext uri="{FF2B5EF4-FFF2-40B4-BE49-F238E27FC236}">
                  <a16:creationId xmlns:a16="http://schemas.microsoft.com/office/drawing/2014/main" id="{25476588-B9AD-4662-A085-8E4D91493B3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426289"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BCDB34B3-D348-476E-BE7F-1139370F431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8910933"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378166126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58E38A4-F699-490C-8D1F-E8AD332D9B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939C6AAB-48AC-41A3-95C2-6BF83715DF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6000" y="0"/>
            <a:ext cx="6096000" cy="6858000"/>
          </a:xfrm>
          <a:prstGeom prst="rect">
            <a:avLst/>
          </a:pr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Rectangle 12">
            <a:extLst>
              <a:ext uri="{FF2B5EF4-FFF2-40B4-BE49-F238E27FC236}">
                <a16:creationId xmlns:a16="http://schemas.microsoft.com/office/drawing/2014/main" id="{F6EE861B-7D2F-4B7C-A6E3-5937E81B80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260903" y="159026"/>
            <a:ext cx="5778697" cy="654278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A5247EE-C3CE-DBA9-A0CA-E2E211BE7C4A}"/>
              </a:ext>
            </a:extLst>
          </p:cNvPr>
          <p:cNvSpPr>
            <a:spLocks noGrp="1"/>
          </p:cNvSpPr>
          <p:nvPr>
            <p:ph type="title"/>
          </p:nvPr>
        </p:nvSpPr>
        <p:spPr>
          <a:xfrm>
            <a:off x="6849264" y="733100"/>
            <a:ext cx="4618836" cy="1275669"/>
          </a:xfrm>
        </p:spPr>
        <p:txBody>
          <a:bodyPr anchor="b">
            <a:normAutofit/>
          </a:bodyPr>
          <a:lstStyle/>
          <a:p>
            <a:pPr algn="ctr"/>
            <a:r>
              <a:rPr lang="en-GB" dirty="0"/>
              <a:t>Preparing People for International assignments</a:t>
            </a:r>
            <a:endParaRPr lang="en-GB"/>
          </a:p>
        </p:txBody>
      </p:sp>
      <p:sp>
        <p:nvSpPr>
          <p:cNvPr id="3" name="Content Placeholder 2">
            <a:extLst>
              <a:ext uri="{FF2B5EF4-FFF2-40B4-BE49-F238E27FC236}">
                <a16:creationId xmlns:a16="http://schemas.microsoft.com/office/drawing/2014/main" id="{9E94AD92-4454-DBDE-1728-A8E567F8D196}"/>
              </a:ext>
            </a:extLst>
          </p:cNvPr>
          <p:cNvSpPr>
            <a:spLocks noGrp="1"/>
          </p:cNvSpPr>
          <p:nvPr>
            <p:ph idx="1"/>
          </p:nvPr>
        </p:nvSpPr>
        <p:spPr>
          <a:xfrm>
            <a:off x="7182615" y="2216151"/>
            <a:ext cx="3943575" cy="3390900"/>
          </a:xfrm>
        </p:spPr>
        <p:txBody>
          <a:bodyPr vert="horz" lIns="91440" tIns="45720" rIns="91440" bIns="45720" rtlCol="0" anchor="t">
            <a:normAutofit/>
          </a:bodyPr>
          <a:lstStyle/>
          <a:p>
            <a:pPr marL="342900" indent="-342900" algn="ctr">
              <a:lnSpc>
                <a:spcPct val="100000"/>
              </a:lnSpc>
              <a:buFont typeface="Arial"/>
              <a:buChar char="•"/>
            </a:pPr>
            <a:r>
              <a:rPr lang="en-GB" sz="1400"/>
              <a:t>Cultural familiarisation with the destination country</a:t>
            </a:r>
          </a:p>
          <a:p>
            <a:pPr marL="342900" indent="-342900" algn="ctr">
              <a:lnSpc>
                <a:spcPct val="100000"/>
              </a:lnSpc>
              <a:buFont typeface="Arial"/>
              <a:buChar char="•"/>
            </a:pPr>
            <a:r>
              <a:rPr lang="en-GB" sz="1400"/>
              <a:t>Information about how to lead multi-cultural teams</a:t>
            </a:r>
          </a:p>
          <a:p>
            <a:pPr marL="342900" indent="-342900" algn="ctr">
              <a:lnSpc>
                <a:spcPct val="100000"/>
              </a:lnSpc>
              <a:buFont typeface="Arial"/>
              <a:buChar char="•"/>
            </a:pPr>
            <a:r>
              <a:rPr lang="en-GB" sz="1400"/>
              <a:t>The relevant HR policies</a:t>
            </a:r>
          </a:p>
          <a:p>
            <a:pPr marL="342900" indent="-342900" algn="ctr">
              <a:lnSpc>
                <a:spcPct val="100000"/>
              </a:lnSpc>
              <a:buFont typeface="Arial"/>
              <a:buChar char="•"/>
            </a:pPr>
            <a:r>
              <a:rPr lang="en-GB" sz="1400"/>
              <a:t>The training programme will include:</a:t>
            </a:r>
          </a:p>
          <a:p>
            <a:pPr marL="617220" lvl="1" algn="ctr">
              <a:lnSpc>
                <a:spcPct val="100000"/>
              </a:lnSpc>
              <a:buFont typeface="Courier New"/>
              <a:buChar char="o"/>
            </a:pPr>
            <a:r>
              <a:rPr lang="en-GB" sz="1400"/>
              <a:t>The type of international assignment</a:t>
            </a:r>
          </a:p>
          <a:p>
            <a:pPr marL="617220" lvl="1" algn="ctr">
              <a:lnSpc>
                <a:spcPct val="100000"/>
              </a:lnSpc>
              <a:buFont typeface="Courier New"/>
              <a:buChar char="o"/>
            </a:pPr>
            <a:r>
              <a:rPr lang="en-GB" sz="1400"/>
              <a:t>Cross-cultural training needs analysis</a:t>
            </a:r>
          </a:p>
          <a:p>
            <a:pPr marL="617220" lvl="1" algn="ctr">
              <a:lnSpc>
                <a:spcPct val="100000"/>
              </a:lnSpc>
              <a:buFont typeface="Courier New"/>
              <a:buChar char="o"/>
            </a:pPr>
            <a:r>
              <a:rPr lang="en-GB" sz="1400"/>
              <a:t>Establish training goals and measures </a:t>
            </a:r>
          </a:p>
          <a:p>
            <a:pPr marL="617220" lvl="1" algn="ctr">
              <a:lnSpc>
                <a:spcPct val="100000"/>
              </a:lnSpc>
              <a:buFont typeface="Courier New"/>
              <a:buChar char="o"/>
            </a:pPr>
            <a:r>
              <a:rPr lang="en-GB" sz="1400"/>
              <a:t>Develop and deliver the programme</a:t>
            </a:r>
          </a:p>
          <a:p>
            <a:pPr marL="617220" lvl="1" algn="ctr">
              <a:lnSpc>
                <a:spcPct val="100000"/>
              </a:lnSpc>
              <a:buFont typeface="Courier New"/>
              <a:buChar char="o"/>
            </a:pPr>
            <a:r>
              <a:rPr lang="en-GB" sz="1400"/>
              <a:t>Evaluation of training</a:t>
            </a:r>
          </a:p>
        </p:txBody>
      </p:sp>
      <p:pic>
        <p:nvPicPr>
          <p:cNvPr id="5" name="Picture 4" descr="Large skydiving group mid-air">
            <a:extLst>
              <a:ext uri="{FF2B5EF4-FFF2-40B4-BE49-F238E27FC236}">
                <a16:creationId xmlns:a16="http://schemas.microsoft.com/office/drawing/2014/main" id="{EC481286-CC37-7DA3-6104-DE5ACC814B1C}"/>
              </a:ext>
            </a:extLst>
          </p:cNvPr>
          <p:cNvPicPr>
            <a:picLocks noChangeAspect="1"/>
          </p:cNvPicPr>
          <p:nvPr/>
        </p:nvPicPr>
        <p:blipFill rotWithShape="1">
          <a:blip r:embed="rId2">
            <a:alphaModFix/>
          </a:blip>
          <a:srcRect l="21239" r="19561" b="3"/>
          <a:stretch/>
        </p:blipFill>
        <p:spPr>
          <a:xfrm>
            <a:off x="1682" y="10"/>
            <a:ext cx="6096000" cy="6857990"/>
          </a:xfrm>
          <a:prstGeom prst="rect">
            <a:avLst/>
          </a:prstGeom>
        </p:spPr>
      </p:pic>
      <p:grpSp>
        <p:nvGrpSpPr>
          <p:cNvPr id="15" name="Group 14">
            <a:extLst>
              <a:ext uri="{FF2B5EF4-FFF2-40B4-BE49-F238E27FC236}">
                <a16:creationId xmlns:a16="http://schemas.microsoft.com/office/drawing/2014/main" id="{53745597-CF0F-4C14-83C4-612B382A909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710258" y="5849932"/>
            <a:ext cx="867485" cy="115439"/>
            <a:chOff x="8910933" y="1861308"/>
            <a:chExt cx="867485" cy="115439"/>
          </a:xfrm>
        </p:grpSpPr>
        <p:sp>
          <p:nvSpPr>
            <p:cNvPr id="16" name="Rectangle 15">
              <a:extLst>
                <a:ext uri="{FF2B5EF4-FFF2-40B4-BE49-F238E27FC236}">
                  <a16:creationId xmlns:a16="http://schemas.microsoft.com/office/drawing/2014/main" id="{471CB755-D435-4BD8-A3DB-B304ED0E74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64825" flipH="1">
              <a:off x="9286956" y="1861308"/>
              <a:ext cx="115439" cy="115439"/>
            </a:xfrm>
            <a:prstGeom prst="rect">
              <a:avLst/>
            </a:prstGeom>
            <a:no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ffectLst>
                  <a:outerShdw blurRad="38100" dist="38100" dir="2700000" algn="tl">
                    <a:srgbClr val="000000">
                      <a:alpha val="43137"/>
                    </a:srgbClr>
                  </a:outerShdw>
                </a:effectLst>
              </a:endParaRPr>
            </a:p>
          </p:txBody>
        </p:sp>
        <p:cxnSp>
          <p:nvCxnSpPr>
            <p:cNvPr id="17" name="Straight Connector 16">
              <a:extLst>
                <a:ext uri="{FF2B5EF4-FFF2-40B4-BE49-F238E27FC236}">
                  <a16:creationId xmlns:a16="http://schemas.microsoft.com/office/drawing/2014/main" id="{0B7F2CAE-48A1-4EAD-BDD1-4DA217AC0FF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426289"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98FB73A0-9D61-4989-BA5F-7EF6308D864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8910933"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223000394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B22176A-41DB-4D9A-9B6F-F2296F1ED1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774A8DF5-445E-49C5-B10A-8DF5FEFBCC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9A4E38D9-EFB8-40B5-B42B-514FBF1803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0920" y="157606"/>
            <a:ext cx="11870161" cy="654278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D169CE9-0096-0C80-14AA-1363FB8524D5}"/>
              </a:ext>
            </a:extLst>
          </p:cNvPr>
          <p:cNvSpPr>
            <a:spLocks noGrp="1"/>
          </p:cNvSpPr>
          <p:nvPr>
            <p:ph type="title"/>
          </p:nvPr>
        </p:nvSpPr>
        <p:spPr>
          <a:xfrm>
            <a:off x="1028701" y="963919"/>
            <a:ext cx="10134600" cy="1036994"/>
          </a:xfrm>
        </p:spPr>
        <p:txBody>
          <a:bodyPr anchor="b">
            <a:normAutofit/>
          </a:bodyPr>
          <a:lstStyle/>
          <a:p>
            <a:pPr algn="ctr"/>
            <a:r>
              <a:rPr lang="en-GB" dirty="0"/>
              <a:t>Assimilation and Support</a:t>
            </a:r>
            <a:endParaRPr lang="en-GB"/>
          </a:p>
        </p:txBody>
      </p:sp>
      <p:grpSp>
        <p:nvGrpSpPr>
          <p:cNvPr id="15" name="Group 14">
            <a:extLst>
              <a:ext uri="{FF2B5EF4-FFF2-40B4-BE49-F238E27FC236}">
                <a16:creationId xmlns:a16="http://schemas.microsoft.com/office/drawing/2014/main" id="{D87FFE71-34DC-4C53-AE0F-6B141D081D0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662257" y="2169459"/>
            <a:ext cx="867485" cy="115439"/>
            <a:chOff x="8910933" y="1861308"/>
            <a:chExt cx="867485" cy="115439"/>
          </a:xfrm>
        </p:grpSpPr>
        <p:sp>
          <p:nvSpPr>
            <p:cNvPr id="16" name="Rectangle 15">
              <a:extLst>
                <a:ext uri="{FF2B5EF4-FFF2-40B4-BE49-F238E27FC236}">
                  <a16:creationId xmlns:a16="http://schemas.microsoft.com/office/drawing/2014/main" id="{37DF92F1-0E20-46AC-BB8F-F66926B40C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64825" flipH="1">
              <a:off x="9286956" y="1861308"/>
              <a:ext cx="115439" cy="115439"/>
            </a:xfrm>
            <a:prstGeom prst="rect">
              <a:avLst/>
            </a:prstGeom>
            <a:no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ffectLst>
                  <a:outerShdw blurRad="38100" dist="38100" dir="2700000" algn="tl">
                    <a:srgbClr val="000000">
                      <a:alpha val="43137"/>
                    </a:srgbClr>
                  </a:outerShdw>
                </a:effectLst>
              </a:endParaRPr>
            </a:p>
          </p:txBody>
        </p:sp>
        <p:cxnSp>
          <p:nvCxnSpPr>
            <p:cNvPr id="17" name="Straight Connector 16">
              <a:extLst>
                <a:ext uri="{FF2B5EF4-FFF2-40B4-BE49-F238E27FC236}">
                  <a16:creationId xmlns:a16="http://schemas.microsoft.com/office/drawing/2014/main" id="{FFA14CB4-8459-4D23-B4FF-8F9868E3FC9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426289"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7A0C763F-37C4-4E00-AEB2-8867F4AA257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8910933"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grpSp>
      <p:graphicFrame>
        <p:nvGraphicFramePr>
          <p:cNvPr id="5" name="Content Placeholder 2">
            <a:extLst>
              <a:ext uri="{FF2B5EF4-FFF2-40B4-BE49-F238E27FC236}">
                <a16:creationId xmlns:a16="http://schemas.microsoft.com/office/drawing/2014/main" id="{BD8D0E6D-050E-F9C5-274B-435AC309031D}"/>
              </a:ext>
            </a:extLst>
          </p:cNvPr>
          <p:cNvGraphicFramePr>
            <a:graphicFrameLocks noGrp="1"/>
          </p:cNvGraphicFramePr>
          <p:nvPr>
            <p:ph idx="1"/>
            <p:extLst>
              <p:ext uri="{D42A27DB-BD31-4B8C-83A1-F6EECF244321}">
                <p14:modId xmlns:p14="http://schemas.microsoft.com/office/powerpoint/2010/main" val="2603688295"/>
              </p:ext>
            </p:extLst>
          </p:nvPr>
        </p:nvGraphicFramePr>
        <p:xfrm>
          <a:off x="1028700" y="2749258"/>
          <a:ext cx="10134600" cy="333816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28092974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58E38A4-F699-490C-8D1F-E8AD332D9B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939C6AAB-48AC-41A3-95C2-6BF83715DF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6000" y="0"/>
            <a:ext cx="6096000" cy="6858000"/>
          </a:xfrm>
          <a:prstGeom prst="rect">
            <a:avLst/>
          </a:pr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Rectangle 12">
            <a:extLst>
              <a:ext uri="{FF2B5EF4-FFF2-40B4-BE49-F238E27FC236}">
                <a16:creationId xmlns:a16="http://schemas.microsoft.com/office/drawing/2014/main" id="{F6EE861B-7D2F-4B7C-A6E3-5937E81B80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260903" y="159026"/>
            <a:ext cx="5778697" cy="654278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7BBF19A-3F9E-37BB-3227-A5ED4450844E}"/>
              </a:ext>
            </a:extLst>
          </p:cNvPr>
          <p:cNvSpPr>
            <a:spLocks noGrp="1"/>
          </p:cNvSpPr>
          <p:nvPr>
            <p:ph type="title"/>
          </p:nvPr>
        </p:nvSpPr>
        <p:spPr>
          <a:xfrm>
            <a:off x="6849264" y="733100"/>
            <a:ext cx="4618836" cy="1275669"/>
          </a:xfrm>
        </p:spPr>
        <p:txBody>
          <a:bodyPr anchor="b">
            <a:normAutofit/>
          </a:bodyPr>
          <a:lstStyle/>
          <a:p>
            <a:pPr algn="ctr"/>
            <a:r>
              <a:rPr lang="en-GB" dirty="0"/>
              <a:t>Case Study</a:t>
            </a:r>
            <a:endParaRPr lang="en-GB"/>
          </a:p>
        </p:txBody>
      </p:sp>
      <p:sp>
        <p:nvSpPr>
          <p:cNvPr id="3" name="Content Placeholder 2">
            <a:extLst>
              <a:ext uri="{FF2B5EF4-FFF2-40B4-BE49-F238E27FC236}">
                <a16:creationId xmlns:a16="http://schemas.microsoft.com/office/drawing/2014/main" id="{8ED3A095-AB5D-9AC7-9BFB-C3E9A362F24A}"/>
              </a:ext>
            </a:extLst>
          </p:cNvPr>
          <p:cNvSpPr>
            <a:spLocks noGrp="1"/>
          </p:cNvSpPr>
          <p:nvPr>
            <p:ph idx="1"/>
          </p:nvPr>
        </p:nvSpPr>
        <p:spPr>
          <a:xfrm>
            <a:off x="7182615" y="2216151"/>
            <a:ext cx="3943575" cy="3390900"/>
          </a:xfrm>
        </p:spPr>
        <p:txBody>
          <a:bodyPr vert="horz" lIns="91440" tIns="45720" rIns="91440" bIns="45720" rtlCol="0" anchor="t">
            <a:normAutofit/>
          </a:bodyPr>
          <a:lstStyle/>
          <a:p>
            <a:pPr algn="ctr"/>
            <a:r>
              <a:rPr lang="en-GB" dirty="0"/>
              <a:t>Read the case study on Moodle </a:t>
            </a:r>
            <a:endParaRPr lang="en-GB"/>
          </a:p>
          <a:p>
            <a:pPr algn="ctr"/>
            <a:r>
              <a:rPr lang="en-GB" dirty="0"/>
              <a:t>1) What impact did #TellOurStory have on Swiss Re?</a:t>
            </a:r>
            <a:endParaRPr lang="en-GB"/>
          </a:p>
          <a:p>
            <a:pPr algn="ctr"/>
            <a:r>
              <a:rPr lang="en-GB" dirty="0"/>
              <a:t>2) What does this tell you about leadership and vision?</a:t>
            </a:r>
            <a:endParaRPr lang="en-GB"/>
          </a:p>
          <a:p>
            <a:pPr algn="ctr"/>
            <a:endParaRPr lang="en-GB"/>
          </a:p>
        </p:txBody>
      </p:sp>
      <p:pic>
        <p:nvPicPr>
          <p:cNvPr id="5" name="Picture 4" descr="Glasses on top of a book">
            <a:extLst>
              <a:ext uri="{FF2B5EF4-FFF2-40B4-BE49-F238E27FC236}">
                <a16:creationId xmlns:a16="http://schemas.microsoft.com/office/drawing/2014/main" id="{3B32CD84-17F9-BC33-6A87-22AFFE6542F0}"/>
              </a:ext>
            </a:extLst>
          </p:cNvPr>
          <p:cNvPicPr>
            <a:picLocks noChangeAspect="1"/>
          </p:cNvPicPr>
          <p:nvPr/>
        </p:nvPicPr>
        <p:blipFill rotWithShape="1">
          <a:blip r:embed="rId2">
            <a:alphaModFix/>
          </a:blip>
          <a:srcRect l="10142" r="31010" b="10"/>
          <a:stretch/>
        </p:blipFill>
        <p:spPr>
          <a:xfrm>
            <a:off x="1682" y="10"/>
            <a:ext cx="6096000" cy="6857990"/>
          </a:xfrm>
          <a:prstGeom prst="rect">
            <a:avLst/>
          </a:prstGeom>
        </p:spPr>
      </p:pic>
      <p:grpSp>
        <p:nvGrpSpPr>
          <p:cNvPr id="15" name="Group 14">
            <a:extLst>
              <a:ext uri="{FF2B5EF4-FFF2-40B4-BE49-F238E27FC236}">
                <a16:creationId xmlns:a16="http://schemas.microsoft.com/office/drawing/2014/main" id="{53745597-CF0F-4C14-83C4-612B382A909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710258" y="5849932"/>
            <a:ext cx="867485" cy="115439"/>
            <a:chOff x="8910933" y="1861308"/>
            <a:chExt cx="867485" cy="115439"/>
          </a:xfrm>
        </p:grpSpPr>
        <p:sp>
          <p:nvSpPr>
            <p:cNvPr id="16" name="Rectangle 15">
              <a:extLst>
                <a:ext uri="{FF2B5EF4-FFF2-40B4-BE49-F238E27FC236}">
                  <a16:creationId xmlns:a16="http://schemas.microsoft.com/office/drawing/2014/main" id="{471CB755-D435-4BD8-A3DB-B304ED0E74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64825" flipH="1">
              <a:off x="9286956" y="1861308"/>
              <a:ext cx="115439" cy="115439"/>
            </a:xfrm>
            <a:prstGeom prst="rect">
              <a:avLst/>
            </a:prstGeom>
            <a:no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ffectLst>
                  <a:outerShdw blurRad="38100" dist="38100" dir="2700000" algn="tl">
                    <a:srgbClr val="000000">
                      <a:alpha val="43137"/>
                    </a:srgbClr>
                  </a:outerShdw>
                </a:effectLst>
              </a:endParaRPr>
            </a:p>
          </p:txBody>
        </p:sp>
        <p:cxnSp>
          <p:nvCxnSpPr>
            <p:cNvPr id="17" name="Straight Connector 16">
              <a:extLst>
                <a:ext uri="{FF2B5EF4-FFF2-40B4-BE49-F238E27FC236}">
                  <a16:creationId xmlns:a16="http://schemas.microsoft.com/office/drawing/2014/main" id="{0B7F2CAE-48A1-4EAD-BDD1-4DA217AC0FF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426289"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98FB73A0-9D61-4989-BA5F-7EF6308D864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8910933"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35398039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E0DA0C-487E-9D21-4967-7933AEAD43BE}"/>
              </a:ext>
            </a:extLst>
          </p:cNvPr>
          <p:cNvSpPr>
            <a:spLocks noGrp="1"/>
          </p:cNvSpPr>
          <p:nvPr>
            <p:ph type="title"/>
          </p:nvPr>
        </p:nvSpPr>
        <p:spPr/>
        <p:txBody>
          <a:bodyPr/>
          <a:lstStyle/>
          <a:p>
            <a:r>
              <a:rPr lang="en-GB" dirty="0"/>
              <a:t>Swiss Re Video</a:t>
            </a:r>
          </a:p>
        </p:txBody>
      </p:sp>
      <p:pic>
        <p:nvPicPr>
          <p:cNvPr id="4" name="Online Media 3" title="Voices from around the world: Swiss Re's 150th anniversary">
            <a:hlinkClick r:id="" action="ppaction://media"/>
            <a:extLst>
              <a:ext uri="{FF2B5EF4-FFF2-40B4-BE49-F238E27FC236}">
                <a16:creationId xmlns:a16="http://schemas.microsoft.com/office/drawing/2014/main" id="{77275F1A-074D-7280-2EC7-5DB54595A919}"/>
              </a:ext>
            </a:extLst>
          </p:cNvPr>
          <p:cNvPicPr>
            <a:picLocks noGrp="1" noRot="1" noChangeAspect="1"/>
          </p:cNvPicPr>
          <p:nvPr>
            <p:ph idx="1"/>
            <a:videoFile r:link="rId1"/>
          </p:nvPr>
        </p:nvPicPr>
        <p:blipFill>
          <a:blip r:embed="rId4"/>
          <a:stretch>
            <a:fillRect/>
          </a:stretch>
        </p:blipFill>
        <p:spPr>
          <a:xfrm>
            <a:off x="2584450" y="2162175"/>
            <a:ext cx="7023100" cy="3968750"/>
          </a:xfrm>
        </p:spPr>
      </p:pic>
    </p:spTree>
    <p:extLst>
      <p:ext uri="{BB962C8B-B14F-4D97-AF65-F5344CB8AC3E}">
        <p14:creationId xmlns:p14="http://schemas.microsoft.com/office/powerpoint/2010/main" val="271493274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1A01047-632B-4F57-9CDB-AA680D5BBB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5">
            <a:extLst>
              <a:ext uri="{FF2B5EF4-FFF2-40B4-BE49-F238E27FC236}">
                <a16:creationId xmlns:a16="http://schemas.microsoft.com/office/drawing/2014/main" id="{6D7753FE-7408-46D8-999A-0B0C34EA8C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8700" y="1028700"/>
            <a:ext cx="4038600" cy="4841072"/>
          </a:xfrm>
          <a:custGeom>
            <a:avLst/>
            <a:gdLst>
              <a:gd name="connsiteX0" fmla="*/ 0 w 6096000"/>
              <a:gd name="connsiteY0" fmla="*/ 0 h 6858000"/>
              <a:gd name="connsiteX1" fmla="*/ 6096000 w 6096000"/>
              <a:gd name="connsiteY1" fmla="*/ 0 h 6858000"/>
              <a:gd name="connsiteX2" fmla="*/ 6096000 w 6096000"/>
              <a:gd name="connsiteY2" fmla="*/ 6858000 h 6858000"/>
              <a:gd name="connsiteX3" fmla="*/ 0 w 6096000"/>
              <a:gd name="connsiteY3" fmla="*/ 6858000 h 6858000"/>
              <a:gd name="connsiteX4" fmla="*/ 0 w 6096000"/>
              <a:gd name="connsiteY4" fmla="*/ 0 h 6858000"/>
              <a:gd name="connsiteX0" fmla="*/ 0 w 6096000"/>
              <a:gd name="connsiteY0" fmla="*/ 0 h 6858000"/>
              <a:gd name="connsiteX1" fmla="*/ 6096000 w 6096000"/>
              <a:gd name="connsiteY1" fmla="*/ 0 h 6858000"/>
              <a:gd name="connsiteX2" fmla="*/ 6096000 w 6096000"/>
              <a:gd name="connsiteY2" fmla="*/ 6858000 h 6858000"/>
              <a:gd name="connsiteX3" fmla="*/ 3058886 w 6096000"/>
              <a:gd name="connsiteY3" fmla="*/ 6858000 h 6858000"/>
              <a:gd name="connsiteX4" fmla="*/ 0 w 6096000"/>
              <a:gd name="connsiteY4" fmla="*/ 6858000 h 6858000"/>
              <a:gd name="connsiteX5" fmla="*/ 0 w 6096000"/>
              <a:gd name="connsiteY5" fmla="*/ 0 h 6858000"/>
              <a:gd name="connsiteX0" fmla="*/ 0 w 6096000"/>
              <a:gd name="connsiteY0" fmla="*/ 0 h 6858000"/>
              <a:gd name="connsiteX1" fmla="*/ 6096000 w 6096000"/>
              <a:gd name="connsiteY1" fmla="*/ 0 h 6858000"/>
              <a:gd name="connsiteX2" fmla="*/ 6096000 w 6096000"/>
              <a:gd name="connsiteY2" fmla="*/ 6858000 h 6858000"/>
              <a:gd name="connsiteX3" fmla="*/ 3037115 w 6096000"/>
              <a:gd name="connsiteY3" fmla="*/ 5889172 h 6858000"/>
              <a:gd name="connsiteX4" fmla="*/ 0 w 6096000"/>
              <a:gd name="connsiteY4" fmla="*/ 6858000 h 6858000"/>
              <a:gd name="connsiteX5" fmla="*/ 0 w 6096000"/>
              <a:gd name="connsiteY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096000" h="6858000">
                <a:moveTo>
                  <a:pt x="0" y="0"/>
                </a:moveTo>
                <a:lnTo>
                  <a:pt x="6096000" y="0"/>
                </a:lnTo>
                <a:lnTo>
                  <a:pt x="6096000" y="6858000"/>
                </a:lnTo>
                <a:lnTo>
                  <a:pt x="3037115" y="5889172"/>
                </a:lnTo>
                <a:lnTo>
                  <a:pt x="0" y="6858000"/>
                </a:lnTo>
                <a:lnTo>
                  <a:pt x="0" y="0"/>
                </a:ln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dirty="0"/>
          </a:p>
        </p:txBody>
      </p:sp>
      <p:sp>
        <p:nvSpPr>
          <p:cNvPr id="2" name="Title 1">
            <a:extLst>
              <a:ext uri="{FF2B5EF4-FFF2-40B4-BE49-F238E27FC236}">
                <a16:creationId xmlns:a16="http://schemas.microsoft.com/office/drawing/2014/main" id="{DAFA2665-E628-62E0-BFCF-2E1BD6786699}"/>
              </a:ext>
            </a:extLst>
          </p:cNvPr>
          <p:cNvSpPr>
            <a:spLocks noGrp="1"/>
          </p:cNvSpPr>
          <p:nvPr>
            <p:ph type="title"/>
          </p:nvPr>
        </p:nvSpPr>
        <p:spPr>
          <a:xfrm>
            <a:off x="1424940" y="1653540"/>
            <a:ext cx="3246119" cy="2608006"/>
          </a:xfrm>
        </p:spPr>
        <p:txBody>
          <a:bodyPr anchor="ctr">
            <a:normAutofit/>
          </a:bodyPr>
          <a:lstStyle/>
          <a:p>
            <a:pPr algn="ctr"/>
            <a:r>
              <a:rPr lang="en-GB" dirty="0"/>
              <a:t>The Global Mindset – What is It?</a:t>
            </a:r>
            <a:endParaRPr lang="en-GB"/>
          </a:p>
        </p:txBody>
      </p:sp>
      <p:grpSp>
        <p:nvGrpSpPr>
          <p:cNvPr id="13" name="Group 12">
            <a:extLst>
              <a:ext uri="{FF2B5EF4-FFF2-40B4-BE49-F238E27FC236}">
                <a16:creationId xmlns:a16="http://schemas.microsoft.com/office/drawing/2014/main" id="{E30DE9CB-4267-487A-915E-5665607E9F3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614258" y="4550150"/>
            <a:ext cx="867485" cy="115439"/>
            <a:chOff x="8910933" y="1861308"/>
            <a:chExt cx="867485" cy="115439"/>
          </a:xfrm>
        </p:grpSpPr>
        <p:sp>
          <p:nvSpPr>
            <p:cNvPr id="14" name="Rectangle 13">
              <a:extLst>
                <a:ext uri="{FF2B5EF4-FFF2-40B4-BE49-F238E27FC236}">
                  <a16:creationId xmlns:a16="http://schemas.microsoft.com/office/drawing/2014/main" id="{E237361B-A61F-4EEA-8554-10DEFF0ABE4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64825" flipH="1">
              <a:off x="9286956" y="1861308"/>
              <a:ext cx="115439" cy="115439"/>
            </a:xfrm>
            <a:prstGeom prst="rect">
              <a:avLst/>
            </a:prstGeom>
            <a:no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cxnSp>
          <p:nvCxnSpPr>
            <p:cNvPr id="15" name="Straight Connector 14">
              <a:extLst>
                <a:ext uri="{FF2B5EF4-FFF2-40B4-BE49-F238E27FC236}">
                  <a16:creationId xmlns:a16="http://schemas.microsoft.com/office/drawing/2014/main" id="{BBBC8A6A-A883-4F9C-82BA-607223F36CF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426289"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E234343E-05EC-4327-BA72-FD68FF0491B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8910933"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grpSp>
      <p:graphicFrame>
        <p:nvGraphicFramePr>
          <p:cNvPr id="5" name="Content Placeholder 2">
            <a:extLst>
              <a:ext uri="{FF2B5EF4-FFF2-40B4-BE49-F238E27FC236}">
                <a16:creationId xmlns:a16="http://schemas.microsoft.com/office/drawing/2014/main" id="{56684FB5-2916-838E-A3BA-5164292AAD78}"/>
              </a:ext>
            </a:extLst>
          </p:cNvPr>
          <p:cNvGraphicFramePr>
            <a:graphicFrameLocks noGrp="1"/>
          </p:cNvGraphicFramePr>
          <p:nvPr>
            <p:ph idx="1"/>
            <p:extLst>
              <p:ext uri="{D42A27DB-BD31-4B8C-83A1-F6EECF244321}">
                <p14:modId xmlns:p14="http://schemas.microsoft.com/office/powerpoint/2010/main" val="4047734609"/>
              </p:ext>
            </p:extLst>
          </p:nvPr>
        </p:nvGraphicFramePr>
        <p:xfrm>
          <a:off x="5952683" y="1042449"/>
          <a:ext cx="5210616" cy="478685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10363309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AC9656C-AED6-412E-9226-B7F1964005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5BC820D-D527-47CE-ABB0-DA0BB5B043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D1DD315B-AEF9-490C-9438-C80F804057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00" y="159026"/>
            <a:ext cx="11891037" cy="654278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0EB9A9C-B579-38A8-A863-594C55C23B8A}"/>
              </a:ext>
            </a:extLst>
          </p:cNvPr>
          <p:cNvSpPr>
            <a:spLocks noGrp="1"/>
          </p:cNvSpPr>
          <p:nvPr>
            <p:ph type="title"/>
          </p:nvPr>
        </p:nvSpPr>
        <p:spPr>
          <a:xfrm>
            <a:off x="1028700" y="1028700"/>
            <a:ext cx="4038600" cy="4800600"/>
          </a:xfrm>
        </p:spPr>
        <p:txBody>
          <a:bodyPr anchor="ctr">
            <a:normAutofit/>
          </a:bodyPr>
          <a:lstStyle/>
          <a:p>
            <a:pPr algn="ctr"/>
            <a:r>
              <a:rPr lang="en-GB" dirty="0"/>
              <a:t>What is it?</a:t>
            </a:r>
            <a:endParaRPr lang="en-GB"/>
          </a:p>
        </p:txBody>
      </p:sp>
      <p:graphicFrame>
        <p:nvGraphicFramePr>
          <p:cNvPr id="5" name="Content Placeholder 2">
            <a:extLst>
              <a:ext uri="{FF2B5EF4-FFF2-40B4-BE49-F238E27FC236}">
                <a16:creationId xmlns:a16="http://schemas.microsoft.com/office/drawing/2014/main" id="{608A5066-6F47-D928-D2BB-B270650C6FA9}"/>
              </a:ext>
            </a:extLst>
          </p:cNvPr>
          <p:cNvGraphicFramePr>
            <a:graphicFrameLocks noGrp="1"/>
          </p:cNvGraphicFramePr>
          <p:nvPr>
            <p:ph idx="1"/>
            <p:extLst>
              <p:ext uri="{D42A27DB-BD31-4B8C-83A1-F6EECF244321}">
                <p14:modId xmlns:p14="http://schemas.microsoft.com/office/powerpoint/2010/main" val="2840131157"/>
              </p:ext>
            </p:extLst>
          </p:nvPr>
        </p:nvGraphicFramePr>
        <p:xfrm>
          <a:off x="6095999" y="868197"/>
          <a:ext cx="5343083" cy="512160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05481245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07271E9-21F4-400B-84B6-052EAFCFE5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3E3D78ED-34B7-4F8E-8377-994DCAD3C8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69648"/>
          </a:xfrm>
          <a:prstGeom prst="rect">
            <a:avLst/>
          </a:pr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3D rendering of game pieces tied together with a rope">
            <a:extLst>
              <a:ext uri="{FF2B5EF4-FFF2-40B4-BE49-F238E27FC236}">
                <a16:creationId xmlns:a16="http://schemas.microsoft.com/office/drawing/2014/main" id="{C37DCE24-55C5-7A72-E9B3-1C07064B1939}"/>
              </a:ext>
            </a:extLst>
          </p:cNvPr>
          <p:cNvPicPr>
            <a:picLocks noChangeAspect="1"/>
          </p:cNvPicPr>
          <p:nvPr/>
        </p:nvPicPr>
        <p:blipFill>
          <a:blip r:embed="rId2">
            <a:alphaModFix amt="40000"/>
          </a:blip>
          <a:srcRect t="24873" r="-2" b="-2"/>
          <a:stretch/>
        </p:blipFill>
        <p:spPr>
          <a:xfrm>
            <a:off x="20" y="10"/>
            <a:ext cx="12191979" cy="6869638"/>
          </a:xfrm>
          <a:prstGeom prst="rect">
            <a:avLst/>
          </a:prstGeom>
        </p:spPr>
      </p:pic>
      <p:sp>
        <p:nvSpPr>
          <p:cNvPr id="2" name="Title 1">
            <a:extLst>
              <a:ext uri="{FF2B5EF4-FFF2-40B4-BE49-F238E27FC236}">
                <a16:creationId xmlns:a16="http://schemas.microsoft.com/office/drawing/2014/main" id="{259F566B-6A7D-18E3-8D46-A2B1D085C12F}"/>
              </a:ext>
            </a:extLst>
          </p:cNvPr>
          <p:cNvSpPr>
            <a:spLocks noGrp="1"/>
          </p:cNvSpPr>
          <p:nvPr>
            <p:ph type="title"/>
          </p:nvPr>
        </p:nvSpPr>
        <p:spPr>
          <a:xfrm>
            <a:off x="1736785" y="723900"/>
            <a:ext cx="8718430" cy="1288489"/>
          </a:xfrm>
          <a:effectLst>
            <a:outerShdw blurRad="50800" dist="12700" dir="2700000" algn="tl" rotWithShape="0">
              <a:prstClr val="black">
                <a:alpha val="40000"/>
              </a:prstClr>
            </a:outerShdw>
          </a:effectLst>
        </p:spPr>
        <p:txBody>
          <a:bodyPr>
            <a:normAutofit/>
          </a:bodyPr>
          <a:lstStyle/>
          <a:p>
            <a:pPr algn="ctr"/>
            <a:r>
              <a:rPr lang="en-US">
                <a:solidFill>
                  <a:schemeClr val="tx1"/>
                </a:solidFill>
              </a:rPr>
              <a:t>Barriers</a:t>
            </a:r>
          </a:p>
        </p:txBody>
      </p:sp>
      <p:sp>
        <p:nvSpPr>
          <p:cNvPr id="3" name="Content Placeholder 2">
            <a:extLst>
              <a:ext uri="{FF2B5EF4-FFF2-40B4-BE49-F238E27FC236}">
                <a16:creationId xmlns:a16="http://schemas.microsoft.com/office/drawing/2014/main" id="{6933EDEA-AA42-5DD4-62BD-ED4F59B0F732}"/>
              </a:ext>
            </a:extLst>
          </p:cNvPr>
          <p:cNvSpPr>
            <a:spLocks noGrp="1"/>
          </p:cNvSpPr>
          <p:nvPr>
            <p:ph idx="1"/>
          </p:nvPr>
        </p:nvSpPr>
        <p:spPr>
          <a:xfrm>
            <a:off x="2701962" y="2161903"/>
            <a:ext cx="6788076" cy="3416512"/>
          </a:xfrm>
          <a:effectLst>
            <a:outerShdw blurRad="50800" dist="12700" dir="2700000" algn="tl" rotWithShape="0">
              <a:prstClr val="black">
                <a:alpha val="40000"/>
              </a:prstClr>
            </a:outerShdw>
          </a:effectLst>
        </p:spPr>
        <p:txBody>
          <a:bodyPr vert="horz" lIns="91440" tIns="45720" rIns="91440" bIns="45720" rtlCol="0">
            <a:normAutofit/>
          </a:bodyPr>
          <a:lstStyle/>
          <a:p>
            <a:pPr algn="ctr">
              <a:lnSpc>
                <a:spcPct val="100000"/>
              </a:lnSpc>
            </a:pPr>
            <a:r>
              <a:rPr lang="en-US" sz="1900">
                <a:solidFill>
                  <a:schemeClr val="tx1"/>
                </a:solidFill>
              </a:rPr>
              <a:t>Resistance to change and comfort zones</a:t>
            </a:r>
          </a:p>
          <a:p>
            <a:pPr algn="ctr">
              <a:lnSpc>
                <a:spcPct val="100000"/>
              </a:lnSpc>
            </a:pPr>
            <a:r>
              <a:rPr lang="en-US" sz="1900">
                <a:solidFill>
                  <a:schemeClr val="tx1"/>
                </a:solidFill>
              </a:rPr>
              <a:t>Limited exposure to international experiences</a:t>
            </a:r>
          </a:p>
          <a:p>
            <a:pPr algn="ctr">
              <a:lnSpc>
                <a:spcPct val="100000"/>
              </a:lnSpc>
            </a:pPr>
            <a:r>
              <a:rPr lang="en-US" sz="1900">
                <a:solidFill>
                  <a:schemeClr val="tx1"/>
                </a:solidFill>
              </a:rPr>
              <a:t>Cultural barriers and misunderstandings</a:t>
            </a:r>
          </a:p>
          <a:p>
            <a:pPr algn="ctr">
              <a:lnSpc>
                <a:spcPct val="100000"/>
              </a:lnSpc>
            </a:pPr>
            <a:r>
              <a:rPr lang="en-US" sz="1900">
                <a:solidFill>
                  <a:schemeClr val="tx1"/>
                </a:solidFill>
              </a:rPr>
              <a:t>Silo mentality</a:t>
            </a:r>
          </a:p>
          <a:p>
            <a:pPr algn="ctr">
              <a:lnSpc>
                <a:spcPct val="100000"/>
              </a:lnSpc>
            </a:pPr>
            <a:r>
              <a:rPr lang="en-US" sz="1900">
                <a:solidFill>
                  <a:schemeClr val="tx1"/>
                </a:solidFill>
              </a:rPr>
              <a:t>Resource constraints</a:t>
            </a:r>
          </a:p>
          <a:p>
            <a:pPr algn="ctr">
              <a:lnSpc>
                <a:spcPct val="100000"/>
              </a:lnSpc>
            </a:pPr>
            <a:r>
              <a:rPr lang="en-US" sz="1900">
                <a:solidFill>
                  <a:schemeClr val="tx1"/>
                </a:solidFill>
              </a:rPr>
              <a:t>Poor communication</a:t>
            </a:r>
          </a:p>
          <a:p>
            <a:pPr algn="ctr">
              <a:lnSpc>
                <a:spcPct val="100000"/>
              </a:lnSpc>
            </a:pPr>
            <a:r>
              <a:rPr lang="en-US" sz="1900">
                <a:solidFill>
                  <a:schemeClr val="tx1"/>
                </a:solidFill>
              </a:rPr>
              <a:t>Ethnocentrism </a:t>
            </a:r>
          </a:p>
          <a:p>
            <a:pPr algn="ctr">
              <a:lnSpc>
                <a:spcPct val="100000"/>
              </a:lnSpc>
            </a:pPr>
            <a:r>
              <a:rPr lang="en-US" sz="1900">
                <a:solidFill>
                  <a:schemeClr val="tx1"/>
                </a:solidFill>
              </a:rPr>
              <a:t>Challenges in talent mobility</a:t>
            </a:r>
          </a:p>
        </p:txBody>
      </p:sp>
      <p:grpSp>
        <p:nvGrpSpPr>
          <p:cNvPr id="13" name="Group 12">
            <a:extLst>
              <a:ext uri="{FF2B5EF4-FFF2-40B4-BE49-F238E27FC236}">
                <a16:creationId xmlns:a16="http://schemas.microsoft.com/office/drawing/2014/main" id="{A1527245-C5C2-4BD3-8317-C4D6D7A1021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662258" y="5849932"/>
            <a:ext cx="867485" cy="115439"/>
            <a:chOff x="8910933" y="1861308"/>
            <a:chExt cx="867485" cy="115439"/>
          </a:xfrm>
        </p:grpSpPr>
        <p:sp>
          <p:nvSpPr>
            <p:cNvPr id="14" name="Rectangle 13">
              <a:extLst>
                <a:ext uri="{FF2B5EF4-FFF2-40B4-BE49-F238E27FC236}">
                  <a16:creationId xmlns:a16="http://schemas.microsoft.com/office/drawing/2014/main" id="{E03BA463-C04F-4127-9100-1F376E519B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64825" flipH="1">
              <a:off x="9286956" y="1861308"/>
              <a:ext cx="115439" cy="115439"/>
            </a:xfrm>
            <a:prstGeom prst="rect">
              <a:avLst/>
            </a:prstGeom>
            <a:noFill/>
            <a:ln w="158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ffectLst>
                  <a:outerShdw blurRad="38100" dist="38100" dir="2700000" algn="tl">
                    <a:srgbClr val="000000">
                      <a:alpha val="43137"/>
                    </a:srgbClr>
                  </a:outerShdw>
                </a:effectLst>
              </a:endParaRPr>
            </a:p>
          </p:txBody>
        </p:sp>
        <p:cxnSp>
          <p:nvCxnSpPr>
            <p:cNvPr id="15" name="Straight Connector 14">
              <a:extLst>
                <a:ext uri="{FF2B5EF4-FFF2-40B4-BE49-F238E27FC236}">
                  <a16:creationId xmlns:a16="http://schemas.microsoft.com/office/drawing/2014/main" id="{01FD6DA6-F7BC-4426-8465-928C4EC4A4C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426289" y="1919027"/>
              <a:ext cx="352129" cy="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49A28AE3-3C29-44E4-80A5-C2937F8E7AA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8910933" y="1919027"/>
              <a:ext cx="352129" cy="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4228171209"/>
      </p:ext>
    </p:extLst>
  </p:cSld>
  <p:clrMapOvr>
    <a:overrideClrMapping bg1="dk1" tx1="lt1" bg2="dk2" tx2="lt2" accent1="accent1" accent2="accent2" accent3="accent3" accent4="accent4" accent5="accent5" accent6="accent6" hlink="hlink" folHlink="folHlink"/>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9D3B3C7E-BC2D-4436-8B03-AC421FA667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0920" y="157606"/>
            <a:ext cx="11870161" cy="654278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79B5D0C1-066E-4C02-A6B8-59FAE4A1972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662258" y="4240546"/>
            <a:ext cx="867485" cy="115439"/>
            <a:chOff x="8910933" y="1861308"/>
            <a:chExt cx="867485" cy="115439"/>
          </a:xfrm>
        </p:grpSpPr>
        <p:sp>
          <p:nvSpPr>
            <p:cNvPr id="12" name="Rectangle 11">
              <a:extLst>
                <a:ext uri="{FF2B5EF4-FFF2-40B4-BE49-F238E27FC236}">
                  <a16:creationId xmlns:a16="http://schemas.microsoft.com/office/drawing/2014/main" id="{D4386904-AFDC-449E-8D1B-906B305EBDA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64825" flipH="1">
              <a:off x="9286956" y="1861308"/>
              <a:ext cx="115439" cy="115439"/>
            </a:xfrm>
            <a:prstGeom prst="rect">
              <a:avLst/>
            </a:prstGeom>
            <a:no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ffectLst>
                  <a:outerShdw blurRad="38100" dist="38100" dir="2700000" algn="tl">
                    <a:srgbClr val="000000">
                      <a:alpha val="43137"/>
                    </a:srgbClr>
                  </a:outerShdw>
                </a:effectLst>
              </a:endParaRPr>
            </a:p>
          </p:txBody>
        </p:sp>
        <p:cxnSp>
          <p:nvCxnSpPr>
            <p:cNvPr id="13" name="Straight Connector 12">
              <a:extLst>
                <a:ext uri="{FF2B5EF4-FFF2-40B4-BE49-F238E27FC236}">
                  <a16:creationId xmlns:a16="http://schemas.microsoft.com/office/drawing/2014/main" id="{F70778F2-11E8-428C-8324-479CA9D6FE9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426289"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4A0BE89E-CB2D-48BA-A8D2-533FAAAA725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8910933"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grpSp>
      <p:sp useBgFill="1">
        <p:nvSpPr>
          <p:cNvPr id="16" name="Rectangle 15">
            <a:extLst>
              <a:ext uri="{FF2B5EF4-FFF2-40B4-BE49-F238E27FC236}">
                <a16:creationId xmlns:a16="http://schemas.microsoft.com/office/drawing/2014/main" id="{1AB7CFDD-E67B-4078-9BD0-D09D4200E4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person holding a globe">
            <a:extLst>
              <a:ext uri="{FF2B5EF4-FFF2-40B4-BE49-F238E27FC236}">
                <a16:creationId xmlns:a16="http://schemas.microsoft.com/office/drawing/2014/main" id="{8AD3E15F-1BF6-F16B-1585-829D922AB07A}"/>
              </a:ext>
            </a:extLst>
          </p:cNvPr>
          <p:cNvPicPr>
            <a:picLocks noChangeAspect="1"/>
          </p:cNvPicPr>
          <p:nvPr/>
        </p:nvPicPr>
        <p:blipFill rotWithShape="1">
          <a:blip r:embed="rId2">
            <a:alphaModFix/>
          </a:blip>
          <a:srcRect r="-2" b="5339"/>
          <a:stretch/>
        </p:blipFill>
        <p:spPr>
          <a:xfrm>
            <a:off x="-1" y="10"/>
            <a:ext cx="12192000" cy="6857989"/>
          </a:xfrm>
          <a:prstGeom prst="rect">
            <a:avLst/>
          </a:prstGeom>
        </p:spPr>
      </p:pic>
      <p:sp>
        <p:nvSpPr>
          <p:cNvPr id="18" name="Rectangle 17">
            <a:extLst>
              <a:ext uri="{FF2B5EF4-FFF2-40B4-BE49-F238E27FC236}">
                <a16:creationId xmlns:a16="http://schemas.microsoft.com/office/drawing/2014/main" id="{4DAEF25D-C97E-48E9-B20C-FEFC2EC6E5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473200"/>
            <a:ext cx="12191999" cy="5384800"/>
          </a:xfrm>
          <a:prstGeom prst="rect">
            <a:avLst/>
          </a:prstGeom>
          <a:gradFill flip="none" rotWithShape="1">
            <a:gsLst>
              <a:gs pos="0">
                <a:srgbClr val="000000">
                  <a:alpha val="0"/>
                </a:srgbClr>
              </a:gs>
              <a:gs pos="42000">
                <a:srgbClr val="000000">
                  <a:alpha val="41000"/>
                </a:srgbClr>
              </a:gs>
              <a:gs pos="100000">
                <a:srgbClr val="000000">
                  <a:alpha val="67000"/>
                </a:srgbClr>
              </a:gs>
            </a:gsLst>
            <a:lin ang="54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73E034B-2948-81A5-9F68-8BE6CF5A908A}"/>
              </a:ext>
            </a:extLst>
          </p:cNvPr>
          <p:cNvSpPr>
            <a:spLocks noGrp="1"/>
          </p:cNvSpPr>
          <p:nvPr>
            <p:ph type="title"/>
          </p:nvPr>
        </p:nvSpPr>
        <p:spPr>
          <a:xfrm>
            <a:off x="2455401" y="1066800"/>
            <a:ext cx="7272408" cy="2646795"/>
          </a:xfrm>
        </p:spPr>
        <p:txBody>
          <a:bodyPr vert="horz" lIns="91440" tIns="45720" rIns="91440" bIns="45720" rtlCol="0" anchor="b">
            <a:normAutofit/>
          </a:bodyPr>
          <a:lstStyle/>
          <a:p>
            <a:pPr algn="ctr"/>
            <a:r>
              <a:rPr lang="en-US" sz="2800" kern="1200" cap="all" spc="390" baseline="0">
                <a:solidFill>
                  <a:srgbClr val="FFFFFF"/>
                </a:solidFill>
                <a:latin typeface="+mj-lt"/>
                <a:ea typeface="+mj-ea"/>
                <a:cs typeface="+mj-cs"/>
              </a:rPr>
              <a:t>How to develop Global Mindset</a:t>
            </a:r>
          </a:p>
        </p:txBody>
      </p:sp>
      <p:grpSp>
        <p:nvGrpSpPr>
          <p:cNvPr id="20" name="Group 19">
            <a:extLst>
              <a:ext uri="{FF2B5EF4-FFF2-40B4-BE49-F238E27FC236}">
                <a16:creationId xmlns:a16="http://schemas.microsoft.com/office/drawing/2014/main" id="{91B7537E-7B93-4306-B9DF-4CD583E0AA2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662258" y="4237480"/>
            <a:ext cx="867485" cy="115439"/>
            <a:chOff x="8910933" y="1861308"/>
            <a:chExt cx="867485" cy="115439"/>
          </a:xfrm>
        </p:grpSpPr>
        <p:sp>
          <p:nvSpPr>
            <p:cNvPr id="21" name="Rectangle 20">
              <a:extLst>
                <a:ext uri="{FF2B5EF4-FFF2-40B4-BE49-F238E27FC236}">
                  <a16:creationId xmlns:a16="http://schemas.microsoft.com/office/drawing/2014/main" id="{00AB796C-11E6-468E-9C0D-38940D8E28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64825" flipH="1">
              <a:off x="9286956" y="1861308"/>
              <a:ext cx="115439" cy="115439"/>
            </a:xfrm>
            <a:prstGeom prst="rect">
              <a:avLst/>
            </a:prstGeom>
            <a:noFill/>
            <a:ln w="158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ffectLst>
                  <a:outerShdw blurRad="38100" dist="38100" dir="2700000" algn="tl">
                    <a:srgbClr val="000000">
                      <a:alpha val="43137"/>
                    </a:srgbClr>
                  </a:outerShdw>
                </a:effectLst>
              </a:endParaRPr>
            </a:p>
          </p:txBody>
        </p:sp>
        <p:cxnSp>
          <p:nvCxnSpPr>
            <p:cNvPr id="22" name="Straight Connector 21">
              <a:extLst>
                <a:ext uri="{FF2B5EF4-FFF2-40B4-BE49-F238E27FC236}">
                  <a16:creationId xmlns:a16="http://schemas.microsoft.com/office/drawing/2014/main" id="{0FC9ACE4-DF02-4B56-B482-DDAD2EC090F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426289" y="1919027"/>
              <a:ext cx="352129" cy="0"/>
            </a:xfrm>
            <a:prstGeom prst="line">
              <a:avLst/>
            </a:prstGeom>
            <a:ln w="15875">
              <a:solidFill>
                <a:srgbClr val="FFFFFF"/>
              </a:solidFill>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999CC309-9401-4122-8206-A304650EFC7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8910933" y="1919027"/>
              <a:ext cx="352129" cy="0"/>
            </a:xfrm>
            <a:prstGeom prst="line">
              <a:avLst/>
            </a:prstGeom>
            <a:ln w="15875">
              <a:solidFill>
                <a:srgbClr val="FFFFFF"/>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194364785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158E38A4-F699-490C-8D1F-E8AD332D9B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939C6AAB-48AC-41A3-95C2-6BF83715DF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6000" y="0"/>
            <a:ext cx="6096000" cy="6858000"/>
          </a:xfrm>
          <a:prstGeom prst="rect">
            <a:avLst/>
          </a:pr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2" name="Rectangle 21">
            <a:extLst>
              <a:ext uri="{FF2B5EF4-FFF2-40B4-BE49-F238E27FC236}">
                <a16:creationId xmlns:a16="http://schemas.microsoft.com/office/drawing/2014/main" id="{F6EE861B-7D2F-4B7C-A6E3-5937E81B80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260903" y="159026"/>
            <a:ext cx="5778697" cy="654278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3D7C0A5-47E5-2AF0-A4C3-3E57EAB7139F}"/>
              </a:ext>
            </a:extLst>
          </p:cNvPr>
          <p:cNvSpPr>
            <a:spLocks noGrp="1"/>
          </p:cNvSpPr>
          <p:nvPr>
            <p:ph type="title"/>
          </p:nvPr>
        </p:nvSpPr>
        <p:spPr>
          <a:xfrm>
            <a:off x="6849264" y="733100"/>
            <a:ext cx="4618836" cy="1275669"/>
          </a:xfrm>
        </p:spPr>
        <p:txBody>
          <a:bodyPr anchor="b">
            <a:normAutofit/>
          </a:bodyPr>
          <a:lstStyle/>
          <a:p>
            <a:pPr algn="ctr"/>
            <a:r>
              <a:rPr lang="en-GB" dirty="0"/>
              <a:t>Growing Global Mindset</a:t>
            </a:r>
            <a:endParaRPr lang="en-GB"/>
          </a:p>
        </p:txBody>
      </p:sp>
      <p:sp>
        <p:nvSpPr>
          <p:cNvPr id="3" name="Content Placeholder 2">
            <a:extLst>
              <a:ext uri="{FF2B5EF4-FFF2-40B4-BE49-F238E27FC236}">
                <a16:creationId xmlns:a16="http://schemas.microsoft.com/office/drawing/2014/main" id="{8E560042-944F-C433-0EA4-FB3A643A7ED1}"/>
              </a:ext>
            </a:extLst>
          </p:cNvPr>
          <p:cNvSpPr>
            <a:spLocks noGrp="1"/>
          </p:cNvSpPr>
          <p:nvPr>
            <p:ph idx="1"/>
          </p:nvPr>
        </p:nvSpPr>
        <p:spPr>
          <a:xfrm>
            <a:off x="7182615" y="2216151"/>
            <a:ext cx="3943575" cy="3390900"/>
          </a:xfrm>
        </p:spPr>
        <p:txBody>
          <a:bodyPr vert="horz" lIns="91440" tIns="45720" rIns="91440" bIns="45720" rtlCol="0" anchor="t">
            <a:normAutofit/>
          </a:bodyPr>
          <a:lstStyle/>
          <a:p>
            <a:pPr marL="342900" indent="-342900" algn="ctr">
              <a:lnSpc>
                <a:spcPct val="100000"/>
              </a:lnSpc>
              <a:buFont typeface="Arial"/>
              <a:buChar char="•"/>
            </a:pPr>
            <a:r>
              <a:rPr lang="en-GB" sz="1600"/>
              <a:t>Gain self-awareness "above all else, know yourself." This includes own culture and biases, which can be challenging.</a:t>
            </a:r>
          </a:p>
          <a:p>
            <a:pPr marL="342900" indent="-342900" algn="ctr">
              <a:lnSpc>
                <a:spcPct val="100000"/>
              </a:lnSpc>
              <a:buFont typeface="Arial"/>
              <a:buChar char="•"/>
            </a:pPr>
            <a:r>
              <a:rPr lang="en-GB" sz="1600"/>
              <a:t>Be curious – learn about other cultures, develop relationships with other people</a:t>
            </a:r>
          </a:p>
          <a:p>
            <a:pPr marL="342900" indent="-342900" algn="ctr">
              <a:lnSpc>
                <a:spcPct val="100000"/>
              </a:lnSpc>
              <a:buFont typeface="Arial"/>
              <a:buChar char="•"/>
            </a:pPr>
            <a:r>
              <a:rPr lang="en-GB" sz="1600"/>
              <a:t>Be flexible and open-minded</a:t>
            </a:r>
          </a:p>
          <a:p>
            <a:pPr marL="342900" indent="-342900" algn="ctr">
              <a:lnSpc>
                <a:spcPct val="100000"/>
              </a:lnSpc>
              <a:buFont typeface="Arial"/>
              <a:buChar char="•"/>
            </a:pPr>
            <a:r>
              <a:rPr lang="en-GB" sz="1600"/>
              <a:t>Learn a new language</a:t>
            </a:r>
          </a:p>
          <a:p>
            <a:pPr marL="342900" indent="-342900" algn="ctr">
              <a:lnSpc>
                <a:spcPct val="100000"/>
              </a:lnSpc>
              <a:buFont typeface="Arial"/>
              <a:buChar char="•"/>
            </a:pPr>
            <a:r>
              <a:rPr lang="en-GB" sz="1600"/>
              <a:t>Practice – immersion in multi-cultural environments</a:t>
            </a:r>
          </a:p>
          <a:p>
            <a:pPr marL="342900" indent="-342900" algn="ctr">
              <a:lnSpc>
                <a:spcPct val="100000"/>
              </a:lnSpc>
              <a:buFont typeface="Arial"/>
              <a:buChar char="•"/>
            </a:pPr>
            <a:r>
              <a:rPr lang="en-GB" sz="1600"/>
              <a:t>Never stop learning</a:t>
            </a:r>
          </a:p>
          <a:p>
            <a:pPr marL="342900" indent="-342900" algn="ctr">
              <a:lnSpc>
                <a:spcPct val="100000"/>
              </a:lnSpc>
              <a:buFont typeface="Arial"/>
              <a:buChar char="•"/>
            </a:pPr>
            <a:endParaRPr lang="en-GB" sz="1600"/>
          </a:p>
        </p:txBody>
      </p:sp>
      <p:pic>
        <p:nvPicPr>
          <p:cNvPr id="23" name="Picture 22" descr="Lightbulb idea concept">
            <a:extLst>
              <a:ext uri="{FF2B5EF4-FFF2-40B4-BE49-F238E27FC236}">
                <a16:creationId xmlns:a16="http://schemas.microsoft.com/office/drawing/2014/main" id="{04F0D534-4798-16C1-F3EF-7BCAE68F45CF}"/>
              </a:ext>
            </a:extLst>
          </p:cNvPr>
          <p:cNvPicPr>
            <a:picLocks noChangeAspect="1"/>
          </p:cNvPicPr>
          <p:nvPr/>
        </p:nvPicPr>
        <p:blipFill rotWithShape="1">
          <a:blip r:embed="rId2">
            <a:alphaModFix/>
          </a:blip>
          <a:srcRect r="40753" b="-3"/>
          <a:stretch/>
        </p:blipFill>
        <p:spPr>
          <a:xfrm>
            <a:off x="1682" y="10"/>
            <a:ext cx="6096000" cy="6857990"/>
          </a:xfrm>
          <a:prstGeom prst="rect">
            <a:avLst/>
          </a:prstGeom>
        </p:spPr>
      </p:pic>
      <p:grpSp>
        <p:nvGrpSpPr>
          <p:cNvPr id="24" name="Group 23">
            <a:extLst>
              <a:ext uri="{FF2B5EF4-FFF2-40B4-BE49-F238E27FC236}">
                <a16:creationId xmlns:a16="http://schemas.microsoft.com/office/drawing/2014/main" id="{53745597-CF0F-4C14-83C4-612B382A909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710258" y="5849932"/>
            <a:ext cx="867485" cy="115439"/>
            <a:chOff x="8910933" y="1861308"/>
            <a:chExt cx="867485" cy="115439"/>
          </a:xfrm>
        </p:grpSpPr>
        <p:sp>
          <p:nvSpPr>
            <p:cNvPr id="16" name="Rectangle 15">
              <a:extLst>
                <a:ext uri="{FF2B5EF4-FFF2-40B4-BE49-F238E27FC236}">
                  <a16:creationId xmlns:a16="http://schemas.microsoft.com/office/drawing/2014/main" id="{471CB755-D435-4BD8-A3DB-B304ED0E74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64825" flipH="1">
              <a:off x="9286956" y="1861308"/>
              <a:ext cx="115439" cy="115439"/>
            </a:xfrm>
            <a:prstGeom prst="rect">
              <a:avLst/>
            </a:prstGeom>
            <a:no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ffectLst>
                  <a:outerShdw blurRad="38100" dist="38100" dir="2700000" algn="tl">
                    <a:srgbClr val="000000">
                      <a:alpha val="43137"/>
                    </a:srgbClr>
                  </a:outerShdw>
                </a:effectLst>
              </a:endParaRPr>
            </a:p>
          </p:txBody>
        </p:sp>
        <p:cxnSp>
          <p:nvCxnSpPr>
            <p:cNvPr id="17" name="Straight Connector 16">
              <a:extLst>
                <a:ext uri="{FF2B5EF4-FFF2-40B4-BE49-F238E27FC236}">
                  <a16:creationId xmlns:a16="http://schemas.microsoft.com/office/drawing/2014/main" id="{0B7F2CAE-48A1-4EAD-BDD1-4DA217AC0FF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426289"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98FB73A0-9D61-4989-BA5F-7EF6308D864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8910933"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2911841640"/>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58E38A4-F699-490C-8D1F-E8AD332D9B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939C6AAB-48AC-41A3-95C2-6BF83715DF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6000" y="0"/>
            <a:ext cx="6096000" cy="6858000"/>
          </a:xfrm>
          <a:prstGeom prst="rect">
            <a:avLst/>
          </a:pr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Rectangle 12">
            <a:extLst>
              <a:ext uri="{FF2B5EF4-FFF2-40B4-BE49-F238E27FC236}">
                <a16:creationId xmlns:a16="http://schemas.microsoft.com/office/drawing/2014/main" id="{F6EE861B-7D2F-4B7C-A6E3-5937E81B80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260903" y="159026"/>
            <a:ext cx="5778697" cy="654278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65F25E1-2EF8-E5CA-E563-17889A11A433}"/>
              </a:ext>
            </a:extLst>
          </p:cNvPr>
          <p:cNvSpPr>
            <a:spLocks noGrp="1"/>
          </p:cNvSpPr>
          <p:nvPr>
            <p:ph type="title"/>
          </p:nvPr>
        </p:nvSpPr>
        <p:spPr>
          <a:xfrm>
            <a:off x="6849264" y="733100"/>
            <a:ext cx="4618836" cy="1275669"/>
          </a:xfrm>
        </p:spPr>
        <p:txBody>
          <a:bodyPr anchor="b">
            <a:normAutofit/>
          </a:bodyPr>
          <a:lstStyle/>
          <a:p>
            <a:pPr algn="ctr">
              <a:lnSpc>
                <a:spcPct val="100000"/>
              </a:lnSpc>
            </a:pPr>
            <a:r>
              <a:rPr lang="en-US" sz="2500"/>
              <a:t>How can </a:t>
            </a:r>
            <a:r>
              <a:rPr lang="en-US" sz="2500" err="1"/>
              <a:t>organisations</a:t>
            </a:r>
            <a:r>
              <a:rPr lang="en-US" sz="2500"/>
              <a:t> develop employees with a global mindset?</a:t>
            </a:r>
          </a:p>
        </p:txBody>
      </p:sp>
      <p:sp>
        <p:nvSpPr>
          <p:cNvPr id="3" name="Content Placeholder 2">
            <a:extLst>
              <a:ext uri="{FF2B5EF4-FFF2-40B4-BE49-F238E27FC236}">
                <a16:creationId xmlns:a16="http://schemas.microsoft.com/office/drawing/2014/main" id="{B88C02D6-601E-C61B-6DC2-752592A50301}"/>
              </a:ext>
            </a:extLst>
          </p:cNvPr>
          <p:cNvSpPr>
            <a:spLocks noGrp="1"/>
          </p:cNvSpPr>
          <p:nvPr>
            <p:ph idx="1"/>
          </p:nvPr>
        </p:nvSpPr>
        <p:spPr>
          <a:xfrm>
            <a:off x="7182615" y="2216151"/>
            <a:ext cx="3943575" cy="3390900"/>
          </a:xfrm>
        </p:spPr>
        <p:txBody>
          <a:bodyPr vert="horz" lIns="91440" tIns="45720" rIns="91440" bIns="45720" rtlCol="0" anchor="t">
            <a:normAutofit/>
          </a:bodyPr>
          <a:lstStyle/>
          <a:p>
            <a:pPr algn="ctr">
              <a:lnSpc>
                <a:spcPct val="100000"/>
              </a:lnSpc>
            </a:pPr>
            <a:r>
              <a:rPr lang="en-US" sz="1400"/>
              <a:t>Learning and development</a:t>
            </a:r>
          </a:p>
          <a:p>
            <a:pPr algn="ctr">
              <a:lnSpc>
                <a:spcPct val="100000"/>
              </a:lnSpc>
            </a:pPr>
            <a:r>
              <a:rPr lang="en-US" sz="1400"/>
              <a:t>Provide opportunities for exposure</a:t>
            </a:r>
          </a:p>
          <a:p>
            <a:pPr algn="ctr">
              <a:lnSpc>
                <a:spcPct val="100000"/>
              </a:lnSpc>
            </a:pPr>
            <a:r>
              <a:rPr lang="en-US" sz="1400"/>
              <a:t>Psychological safety</a:t>
            </a:r>
          </a:p>
          <a:p>
            <a:pPr algn="ctr">
              <a:lnSpc>
                <a:spcPct val="100000"/>
              </a:lnSpc>
            </a:pPr>
            <a:r>
              <a:rPr lang="en-US" sz="1400"/>
              <a:t>Cross-cultural training and awareness</a:t>
            </a:r>
          </a:p>
          <a:p>
            <a:pPr algn="ctr">
              <a:lnSpc>
                <a:spcPct val="100000"/>
              </a:lnSpc>
            </a:pPr>
            <a:r>
              <a:rPr lang="en-US" sz="1400"/>
              <a:t>Leverage technology</a:t>
            </a:r>
          </a:p>
          <a:p>
            <a:pPr algn="ctr">
              <a:lnSpc>
                <a:spcPct val="100000"/>
              </a:lnSpc>
            </a:pPr>
            <a:r>
              <a:rPr lang="en-US" sz="1400"/>
              <a:t>Help develop self-awareness and recognition of bias</a:t>
            </a:r>
          </a:p>
          <a:p>
            <a:pPr algn="ctr">
              <a:lnSpc>
                <a:spcPct val="100000"/>
              </a:lnSpc>
            </a:pPr>
            <a:r>
              <a:rPr lang="en-US" sz="1400"/>
              <a:t>Promote diversity and inclusion</a:t>
            </a:r>
          </a:p>
          <a:p>
            <a:pPr algn="ctr">
              <a:lnSpc>
                <a:spcPct val="100000"/>
              </a:lnSpc>
            </a:pPr>
            <a:r>
              <a:rPr lang="en-US" sz="1400"/>
              <a:t>Leadership development</a:t>
            </a:r>
          </a:p>
          <a:p>
            <a:pPr algn="ctr">
              <a:lnSpc>
                <a:spcPct val="100000"/>
              </a:lnSpc>
            </a:pPr>
            <a:r>
              <a:rPr lang="en-US" sz="1400"/>
              <a:t>Emotional intelligence</a:t>
            </a:r>
          </a:p>
        </p:txBody>
      </p:sp>
      <p:pic>
        <p:nvPicPr>
          <p:cNvPr id="5" name="Picture 4" descr="Hands-on top of each other">
            <a:extLst>
              <a:ext uri="{FF2B5EF4-FFF2-40B4-BE49-F238E27FC236}">
                <a16:creationId xmlns:a16="http://schemas.microsoft.com/office/drawing/2014/main" id="{A228048D-3584-A704-3997-A54DE5A4C814}"/>
              </a:ext>
            </a:extLst>
          </p:cNvPr>
          <p:cNvPicPr>
            <a:picLocks noChangeAspect="1"/>
          </p:cNvPicPr>
          <p:nvPr/>
        </p:nvPicPr>
        <p:blipFill>
          <a:blip r:embed="rId2">
            <a:alphaModFix/>
          </a:blip>
          <a:srcRect l="51847" r="9350" b="-2"/>
          <a:stretch/>
        </p:blipFill>
        <p:spPr>
          <a:xfrm>
            <a:off x="1682" y="10"/>
            <a:ext cx="6096000" cy="6857990"/>
          </a:xfrm>
          <a:prstGeom prst="rect">
            <a:avLst/>
          </a:prstGeom>
        </p:spPr>
      </p:pic>
      <p:grpSp>
        <p:nvGrpSpPr>
          <p:cNvPr id="15" name="Group 14">
            <a:extLst>
              <a:ext uri="{FF2B5EF4-FFF2-40B4-BE49-F238E27FC236}">
                <a16:creationId xmlns:a16="http://schemas.microsoft.com/office/drawing/2014/main" id="{53745597-CF0F-4C14-83C4-612B382A909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710258" y="5849932"/>
            <a:ext cx="867485" cy="115439"/>
            <a:chOff x="8910933" y="1861308"/>
            <a:chExt cx="867485" cy="115439"/>
          </a:xfrm>
        </p:grpSpPr>
        <p:sp>
          <p:nvSpPr>
            <p:cNvPr id="16" name="Rectangle 15">
              <a:extLst>
                <a:ext uri="{FF2B5EF4-FFF2-40B4-BE49-F238E27FC236}">
                  <a16:creationId xmlns:a16="http://schemas.microsoft.com/office/drawing/2014/main" id="{471CB755-D435-4BD8-A3DB-B304ED0E74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64825" flipH="1">
              <a:off x="9286956" y="1861308"/>
              <a:ext cx="115439" cy="115439"/>
            </a:xfrm>
            <a:prstGeom prst="rect">
              <a:avLst/>
            </a:prstGeom>
            <a:no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ffectLst>
                  <a:outerShdw blurRad="38100" dist="38100" dir="2700000" algn="tl">
                    <a:srgbClr val="000000">
                      <a:alpha val="43137"/>
                    </a:srgbClr>
                  </a:outerShdw>
                </a:effectLst>
              </a:endParaRPr>
            </a:p>
          </p:txBody>
        </p:sp>
        <p:cxnSp>
          <p:nvCxnSpPr>
            <p:cNvPr id="17" name="Straight Connector 16">
              <a:extLst>
                <a:ext uri="{FF2B5EF4-FFF2-40B4-BE49-F238E27FC236}">
                  <a16:creationId xmlns:a16="http://schemas.microsoft.com/office/drawing/2014/main" id="{0B7F2CAE-48A1-4EAD-BDD1-4DA217AC0FF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426289"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98FB73A0-9D61-4989-BA5F-7EF6308D864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8910933"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2826698505"/>
      </p:ext>
    </p:extLst>
  </p:cSld>
  <p:clrMapOvr>
    <a:masterClrMapping/>
  </p:clrMapOvr>
</p:sld>
</file>

<file path=ppt/theme/theme1.xml><?xml version="1.0" encoding="utf-8"?>
<a:theme xmlns:a="http://schemas.openxmlformats.org/drawingml/2006/main" name="AdornVTI">
  <a:themeElements>
    <a:clrScheme name="AnalogousFromLightSeedLeftStep">
      <a:dk1>
        <a:srgbClr val="000000"/>
      </a:dk1>
      <a:lt1>
        <a:srgbClr val="FFFFFF"/>
      </a:lt1>
      <a:dk2>
        <a:srgbClr val="41243F"/>
      </a:dk2>
      <a:lt2>
        <a:srgbClr val="E2E8E5"/>
      </a:lt2>
      <a:accent1>
        <a:srgbClr val="EE6EB4"/>
      </a:accent1>
      <a:accent2>
        <a:srgbClr val="EB4EE5"/>
      </a:accent2>
      <a:accent3>
        <a:srgbClr val="BE6EEE"/>
      </a:accent3>
      <a:accent4>
        <a:srgbClr val="6E4EEB"/>
      </a:accent4>
      <a:accent5>
        <a:srgbClr val="6E89EE"/>
      </a:accent5>
      <a:accent6>
        <a:srgbClr val="46ADEA"/>
      </a:accent6>
      <a:hlink>
        <a:srgbClr val="558D6F"/>
      </a:hlink>
      <a:folHlink>
        <a:srgbClr val="7F7F7F"/>
      </a:folHlink>
    </a:clrScheme>
    <a:fontScheme name="Bembo">
      <a:majorFont>
        <a:latin typeface="Bembo"/>
        <a:ea typeface=""/>
        <a:cs typeface=""/>
      </a:majorFont>
      <a:minorFont>
        <a:latin typeface="Bemb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dornVTI" id="{497E3FA9-5A27-4D12-9D04-917BEF3D1303}" vid="{34192A01-61CA-4566-9818-841C607496F7}"/>
    </a:ext>
  </a:extLst>
</a:theme>
</file>

<file path=ppt/theme/theme2.xml><?xml version="1.0" encoding="utf-8"?>
<a:theme xmlns:a="http://schemas.openxmlformats.org/drawingml/2006/main" name="DashVTI">
  <a:themeElements>
    <a:clrScheme name="AnalogousFromRegularSeedRightStep">
      <a:dk1>
        <a:srgbClr val="000000"/>
      </a:dk1>
      <a:lt1>
        <a:srgbClr val="FFFFFF"/>
      </a:lt1>
      <a:dk2>
        <a:srgbClr val="413424"/>
      </a:dk2>
      <a:lt2>
        <a:srgbClr val="E2E8E8"/>
      </a:lt2>
      <a:accent1>
        <a:srgbClr val="E72932"/>
      </a:accent1>
      <a:accent2>
        <a:srgbClr val="D55D17"/>
      </a:accent2>
      <a:accent3>
        <a:srgbClr val="C19F22"/>
      </a:accent3>
      <a:accent4>
        <a:srgbClr val="90B013"/>
      </a:accent4>
      <a:accent5>
        <a:srgbClr val="5AB721"/>
      </a:accent5>
      <a:accent6>
        <a:srgbClr val="15BE1B"/>
      </a:accent6>
      <a:hlink>
        <a:srgbClr val="30918D"/>
      </a:hlink>
      <a:folHlink>
        <a:srgbClr val="7F7F7F"/>
      </a:folHlink>
    </a:clrScheme>
    <a:fontScheme name="grandview display">
      <a:majorFont>
        <a:latin typeface="Grandview Display"/>
        <a:ea typeface=""/>
        <a:cs typeface=""/>
      </a:majorFont>
      <a:minorFont>
        <a:latin typeface="Grandview Display"/>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DashVTI" id="{42B0E7C6-1071-483F-A575-9AF7EE1B96AC}" vid="{E18014FF-B132-4F63-9D72-5B85E99D6417}"/>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Frame</Template>
  <TotalTime>0</TotalTime>
  <Words>1</Words>
  <Application>Microsoft Office PowerPoint</Application>
  <PresentationFormat>Widescreen</PresentationFormat>
  <Paragraphs>1</Paragraphs>
  <Slides>33</Slides>
  <Notes>4</Notes>
  <HiddenSlides>0</HiddenSlides>
  <MMClips>0</MMClips>
  <ScaleCrop>false</ScaleCrop>
  <HeadingPairs>
    <vt:vector size="4" baseType="variant">
      <vt:variant>
        <vt:lpstr>Theme</vt:lpstr>
      </vt:variant>
      <vt:variant>
        <vt:i4>2</vt:i4>
      </vt:variant>
      <vt:variant>
        <vt:lpstr>Slide Titles</vt:lpstr>
      </vt:variant>
      <vt:variant>
        <vt:i4>33</vt:i4>
      </vt:variant>
    </vt:vector>
  </HeadingPairs>
  <TitlesOfParts>
    <vt:vector size="35" baseType="lpstr">
      <vt:lpstr>AdornVTI</vt:lpstr>
      <vt:lpstr>DashVTI</vt:lpstr>
      <vt:lpstr>Strategic People  Management and Development</vt:lpstr>
      <vt:lpstr>Last Week</vt:lpstr>
      <vt:lpstr>This week</vt:lpstr>
      <vt:lpstr>Definitions of HRM and HRD</vt:lpstr>
      <vt:lpstr>Human Resource Development (HRD)</vt:lpstr>
      <vt:lpstr>Models of HR</vt:lpstr>
      <vt:lpstr>HR STRATEGY</vt:lpstr>
      <vt:lpstr>Impact on Line Managers</vt:lpstr>
      <vt:lpstr>Responsibilities</vt:lpstr>
      <vt:lpstr>The HRM role of line managers</vt:lpstr>
      <vt:lpstr>People management role of line managers</vt:lpstr>
      <vt:lpstr>How well does devolution of HR practice work?</vt:lpstr>
      <vt:lpstr>More questions</vt:lpstr>
      <vt:lpstr>Factors affecting the implementation of HRM by line managers</vt:lpstr>
      <vt:lpstr>What can be done?</vt:lpstr>
      <vt:lpstr>And.... Purcell and Hutchinson (2007)</vt:lpstr>
      <vt:lpstr>Above and below the line</vt:lpstr>
      <vt:lpstr>What does this short video tell us about leadership?</vt:lpstr>
      <vt:lpstr>Strategic People Management – Drivers of Change</vt:lpstr>
      <vt:lpstr>Competitive Advantage</vt:lpstr>
      <vt:lpstr>Competitive Advantage</vt:lpstr>
      <vt:lpstr>Strategic HR</vt:lpstr>
      <vt:lpstr>The International Context – Leadership Behaviours (Leblanc, 2001)</vt:lpstr>
      <vt:lpstr>Preparing People for International assignments</vt:lpstr>
      <vt:lpstr>Assimilation and Support</vt:lpstr>
      <vt:lpstr>Case Study</vt:lpstr>
      <vt:lpstr>Swiss Re Video</vt:lpstr>
      <vt:lpstr>The Global Mindset – What is It?</vt:lpstr>
      <vt:lpstr>What is it?</vt:lpstr>
      <vt:lpstr>Barriers</vt:lpstr>
      <vt:lpstr>How to develop Global Mindset</vt:lpstr>
      <vt:lpstr>Growing Global Mindset</vt:lpstr>
      <vt:lpstr>How can organisations develop employees with a global mindset?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620</cp:revision>
  <dcterms:created xsi:type="dcterms:W3CDTF">2024-04-22T10:26:26Z</dcterms:created>
  <dcterms:modified xsi:type="dcterms:W3CDTF">2025-05-09T06:42:53Z</dcterms:modified>
</cp:coreProperties>
</file>