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277" r:id="rId5"/>
    <p:sldId id="293" r:id="rId6"/>
    <p:sldId id="275" r:id="rId7"/>
    <p:sldId id="278" r:id="rId8"/>
    <p:sldId id="294" r:id="rId9"/>
    <p:sldId id="279" r:id="rId10"/>
    <p:sldId id="274" r:id="rId11"/>
    <p:sldId id="280" r:id="rId12"/>
    <p:sldId id="297" r:id="rId13"/>
    <p:sldId id="298" r:id="rId14"/>
    <p:sldId id="28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userDrawn="1">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5" d="100"/>
          <a:sy n="75" d="100"/>
        </p:scale>
        <p:origin x="946" y="120"/>
      </p:cViewPr>
      <p:guideLst>
        <p:guide orient="horz" pos="3024"/>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slide" Target="../slides/slide3.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11.xml"/><Relationship Id="rId5" Type="http://schemas.openxmlformats.org/officeDocument/2006/relationships/slide" Target="../slides/slide6.xml"/><Relationship Id="rId4"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C40C87-3986-475F-8B93-FB3328E0454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31F455E-E139-4365-90FC-4C978E681881}">
      <dgm:prSet/>
      <dgm:spPr/>
      <dgm:t>
        <a:bodyPr/>
        <a:lstStyle/>
        <a:p>
          <a:pPr rtl="0"/>
          <a:r>
            <a:rPr lang="en-GB" baseline="0" dirty="0">
              <a:hlinkClick xmlns:r="http://schemas.openxmlformats.org/officeDocument/2006/relationships" r:id="rId1" action="ppaction://hlinksldjump"/>
            </a:rPr>
            <a:t>1- Title Page</a:t>
          </a:r>
          <a:r>
            <a:rPr lang="en-GB" baseline="0" dirty="0">
              <a:latin typeface="Dante"/>
              <a:hlinkClick xmlns:r="http://schemas.openxmlformats.org/officeDocument/2006/relationships" r:id="rId1" action="ppaction://hlinksldjump"/>
            </a:rPr>
            <a:t> </a:t>
          </a:r>
          <a:endParaRPr lang="en-US" dirty="0"/>
        </a:p>
      </dgm:t>
    </dgm:pt>
    <dgm:pt modelId="{5FA9D59D-6A69-4441-9D4A-6D52F27B7BC0}" type="parTrans" cxnId="{617D4BD5-76A6-4BED-B744-97C4BA256CA1}">
      <dgm:prSet/>
      <dgm:spPr/>
      <dgm:t>
        <a:bodyPr/>
        <a:lstStyle/>
        <a:p>
          <a:endParaRPr lang="en-US"/>
        </a:p>
      </dgm:t>
    </dgm:pt>
    <dgm:pt modelId="{FEE1755E-49E0-441A-9E2D-B03C41928D88}" type="sibTrans" cxnId="{617D4BD5-76A6-4BED-B744-97C4BA256CA1}">
      <dgm:prSet/>
      <dgm:spPr/>
      <dgm:t>
        <a:bodyPr/>
        <a:lstStyle/>
        <a:p>
          <a:endParaRPr lang="en-US"/>
        </a:p>
      </dgm:t>
    </dgm:pt>
    <dgm:pt modelId="{B3346CC8-E61B-4FCE-8BAD-99CD55AC0823}">
      <dgm:prSet/>
      <dgm:spPr/>
      <dgm:t>
        <a:bodyPr/>
        <a:lstStyle/>
        <a:p>
          <a:pPr rtl="0"/>
          <a:r>
            <a:rPr lang="en-GB" baseline="0" dirty="0">
              <a:hlinkClick xmlns:r="http://schemas.openxmlformats.org/officeDocument/2006/relationships" r:id="rId2" action="ppaction://hlinksldjump"/>
            </a:rPr>
            <a:t>2- Table of Contents</a:t>
          </a:r>
          <a:r>
            <a:rPr lang="en-GB" baseline="0" dirty="0">
              <a:latin typeface="Dante"/>
              <a:hlinkClick xmlns:r="http://schemas.openxmlformats.org/officeDocument/2006/relationships" r:id="rId2" action="ppaction://hlinksldjump"/>
            </a:rPr>
            <a:t> </a:t>
          </a:r>
          <a:endParaRPr lang="en-US" dirty="0"/>
        </a:p>
      </dgm:t>
    </dgm:pt>
    <dgm:pt modelId="{66304BEF-F31A-47AC-913C-08867EFC0A4F}" type="parTrans" cxnId="{E8FE0B81-C99E-447C-9268-2FF0E6B9C292}">
      <dgm:prSet/>
      <dgm:spPr/>
      <dgm:t>
        <a:bodyPr/>
        <a:lstStyle/>
        <a:p>
          <a:endParaRPr lang="en-US"/>
        </a:p>
      </dgm:t>
    </dgm:pt>
    <dgm:pt modelId="{FA59FF38-1372-4351-9702-62099FB29B35}" type="sibTrans" cxnId="{E8FE0B81-C99E-447C-9268-2FF0E6B9C292}">
      <dgm:prSet/>
      <dgm:spPr/>
      <dgm:t>
        <a:bodyPr/>
        <a:lstStyle/>
        <a:p>
          <a:endParaRPr lang="en-US"/>
        </a:p>
      </dgm:t>
    </dgm:pt>
    <dgm:pt modelId="{0CC5EF93-D9DD-4660-9C32-4DE27B34C06E}">
      <dgm:prSet phldr="0"/>
      <dgm:spPr/>
      <dgm:t>
        <a:bodyPr/>
        <a:lstStyle/>
        <a:p>
          <a:pPr rtl="0"/>
          <a:r>
            <a:rPr lang="en-GB" dirty="0">
              <a:solidFill>
                <a:schemeClr val="tx1"/>
              </a:solidFill>
              <a:latin typeface="Dante"/>
              <a:hlinkClick xmlns:r="http://schemas.openxmlformats.org/officeDocument/2006/relationships" r:id="rId3" action="ppaction://hlinksldjump"/>
            </a:rPr>
            <a:t>3-5- Task E</a:t>
          </a:r>
          <a:endParaRPr lang="en-GB" dirty="0">
            <a:solidFill>
              <a:schemeClr val="tx1"/>
            </a:solidFill>
          </a:endParaRPr>
        </a:p>
      </dgm:t>
    </dgm:pt>
    <dgm:pt modelId="{27270EDB-6F65-403E-B17F-1E798AC41C2F}" type="parTrans" cxnId="{9BA3618E-8954-44CF-9957-7124DA8C2CF7}">
      <dgm:prSet/>
      <dgm:spPr/>
      <dgm:t>
        <a:bodyPr/>
        <a:lstStyle/>
        <a:p>
          <a:endParaRPr lang="en-US"/>
        </a:p>
      </dgm:t>
    </dgm:pt>
    <dgm:pt modelId="{7E8A1033-06B8-4FA1-8625-15485E0F32EB}" type="sibTrans" cxnId="{9BA3618E-8954-44CF-9957-7124DA8C2CF7}">
      <dgm:prSet/>
      <dgm:spPr/>
      <dgm:t>
        <a:bodyPr/>
        <a:lstStyle/>
        <a:p>
          <a:endParaRPr lang="en-US"/>
        </a:p>
      </dgm:t>
    </dgm:pt>
    <dgm:pt modelId="{5465D89A-F0A1-4A53-A7D0-874F4C4EC3AF}">
      <dgm:prSet phldr="0"/>
      <dgm:spPr/>
      <dgm:t>
        <a:bodyPr/>
        <a:lstStyle/>
        <a:p>
          <a:pPr rtl="0"/>
          <a:r>
            <a:rPr lang="en-GB" dirty="0">
              <a:latin typeface="Dante"/>
              <a:hlinkClick xmlns:r="http://schemas.openxmlformats.org/officeDocument/2006/relationships" r:id="rId4" action="ppaction://hlinksldjump"/>
            </a:rPr>
            <a:t>8-9-10- Task G </a:t>
          </a:r>
          <a:endParaRPr lang="en-GB" dirty="0"/>
        </a:p>
      </dgm:t>
    </dgm:pt>
    <dgm:pt modelId="{73C0AF58-711B-4215-9607-437DB1EB17E9}" type="parTrans" cxnId="{1B39C9BF-C012-42FC-9A69-12B22A50004F}">
      <dgm:prSet/>
      <dgm:spPr/>
      <dgm:t>
        <a:bodyPr/>
        <a:lstStyle/>
        <a:p>
          <a:endParaRPr lang="en-US"/>
        </a:p>
      </dgm:t>
    </dgm:pt>
    <dgm:pt modelId="{657EF6D9-9E21-4EA9-BAA6-B6946C5C34F5}" type="sibTrans" cxnId="{1B39C9BF-C012-42FC-9A69-12B22A50004F}">
      <dgm:prSet/>
      <dgm:spPr/>
      <dgm:t>
        <a:bodyPr/>
        <a:lstStyle/>
        <a:p>
          <a:endParaRPr lang="en-US"/>
        </a:p>
      </dgm:t>
    </dgm:pt>
    <dgm:pt modelId="{2A3B56FD-37D7-4D37-9108-828E261E9998}">
      <dgm:prSet phldr="0"/>
      <dgm:spPr/>
      <dgm:t>
        <a:bodyPr/>
        <a:lstStyle/>
        <a:p>
          <a:pPr rtl="0"/>
          <a:r>
            <a:rPr lang="en-GB" dirty="0">
              <a:latin typeface="Dante"/>
              <a:hlinkClick xmlns:r="http://schemas.openxmlformats.org/officeDocument/2006/relationships" r:id="rId5" action="ppaction://hlinksldjump"/>
            </a:rPr>
            <a:t>6-7- Task F </a:t>
          </a:r>
          <a:endParaRPr lang="en-GB" dirty="0">
            <a:latin typeface="Dante"/>
          </a:endParaRPr>
        </a:p>
      </dgm:t>
    </dgm:pt>
    <dgm:pt modelId="{9C3B370B-FA98-4EAF-BB14-F0454BC3FF26}" type="parTrans" cxnId="{A623CB4B-E67C-4AE4-92E6-B3C7270F3491}">
      <dgm:prSet/>
      <dgm:spPr/>
      <dgm:t>
        <a:bodyPr/>
        <a:lstStyle/>
        <a:p>
          <a:endParaRPr lang="en-GB"/>
        </a:p>
      </dgm:t>
    </dgm:pt>
    <dgm:pt modelId="{48311D05-80FC-45C3-B3D3-6E4DF701D6FC}" type="sibTrans" cxnId="{A623CB4B-E67C-4AE4-92E6-B3C7270F3491}">
      <dgm:prSet/>
      <dgm:spPr/>
      <dgm:t>
        <a:bodyPr/>
        <a:lstStyle/>
        <a:p>
          <a:endParaRPr lang="en-GB"/>
        </a:p>
      </dgm:t>
    </dgm:pt>
    <dgm:pt modelId="{5E158187-0FDB-43BE-B61D-B111B26593FD}">
      <dgm:prSet phldr="0"/>
      <dgm:spPr/>
      <dgm:t>
        <a:bodyPr/>
        <a:lstStyle/>
        <a:p>
          <a:pPr rtl="0"/>
          <a:r>
            <a:rPr lang="en-GB" dirty="0">
              <a:latin typeface="Dante"/>
              <a:hlinkClick xmlns:r="http://schemas.openxmlformats.org/officeDocument/2006/relationships" r:id="rId6" action="ppaction://hlinksldjump"/>
            </a:rPr>
            <a:t>11- Task H </a:t>
          </a:r>
          <a:endParaRPr lang="en-GB" dirty="0">
            <a:latin typeface="Dante"/>
          </a:endParaRPr>
        </a:p>
      </dgm:t>
    </dgm:pt>
    <dgm:pt modelId="{CB5EA687-3A5B-4580-81C0-ED0B3E46874D}" type="parTrans" cxnId="{2876D22E-CA4E-4040-9B8A-0AE476C9B53F}">
      <dgm:prSet/>
      <dgm:spPr/>
      <dgm:t>
        <a:bodyPr/>
        <a:lstStyle/>
        <a:p>
          <a:endParaRPr lang="en-GB"/>
        </a:p>
      </dgm:t>
    </dgm:pt>
    <dgm:pt modelId="{2D5980ED-34F4-49FE-AEA2-24266B248BE7}" type="sibTrans" cxnId="{2876D22E-CA4E-4040-9B8A-0AE476C9B53F}">
      <dgm:prSet/>
      <dgm:spPr/>
      <dgm:t>
        <a:bodyPr/>
        <a:lstStyle/>
        <a:p>
          <a:endParaRPr lang="en-GB"/>
        </a:p>
      </dgm:t>
    </dgm:pt>
    <dgm:pt modelId="{B9BC810A-7722-4D09-9856-6F025E368CB9}">
      <dgm:prSet phldr="0"/>
      <dgm:spPr/>
      <dgm:t>
        <a:bodyPr/>
        <a:lstStyle/>
        <a:p>
          <a:endParaRPr lang="en-GB"/>
        </a:p>
      </dgm:t>
    </dgm:pt>
    <dgm:pt modelId="{47B013B4-5889-4071-B13C-1B6047BCEA36}" type="parTrans" cxnId="{A4B2B6E5-7827-487F-A3DF-F78C28ED74DE}">
      <dgm:prSet/>
      <dgm:spPr/>
      <dgm:t>
        <a:bodyPr/>
        <a:lstStyle/>
        <a:p>
          <a:endParaRPr lang="en-GB"/>
        </a:p>
      </dgm:t>
    </dgm:pt>
    <dgm:pt modelId="{F79C226C-5DF9-4946-A782-7DBF9A5E6B6B}" type="sibTrans" cxnId="{A4B2B6E5-7827-487F-A3DF-F78C28ED74DE}">
      <dgm:prSet/>
      <dgm:spPr/>
      <dgm:t>
        <a:bodyPr/>
        <a:lstStyle/>
        <a:p>
          <a:endParaRPr lang="en-GB"/>
        </a:p>
      </dgm:t>
    </dgm:pt>
    <dgm:pt modelId="{6EA1A42E-7BFC-4961-B2A2-FF0E03B5899B}">
      <dgm:prSet phldr="0"/>
      <dgm:spPr/>
      <dgm:t>
        <a:bodyPr/>
        <a:lstStyle/>
        <a:p>
          <a:pPr rtl="0"/>
          <a:endParaRPr lang="en-GB" dirty="0">
            <a:latin typeface="Dante"/>
          </a:endParaRPr>
        </a:p>
      </dgm:t>
    </dgm:pt>
    <dgm:pt modelId="{E4F56EB0-692D-44C2-8BB7-A51539F1A089}" type="parTrans" cxnId="{43CB99DD-ECFA-4104-BFBD-443605EDB86D}">
      <dgm:prSet/>
      <dgm:spPr/>
      <dgm:t>
        <a:bodyPr/>
        <a:lstStyle/>
        <a:p>
          <a:endParaRPr lang="en-GB"/>
        </a:p>
      </dgm:t>
    </dgm:pt>
    <dgm:pt modelId="{76BF6A05-49D6-4E28-8D6B-6BAA9A1FEFE5}" type="sibTrans" cxnId="{43CB99DD-ECFA-4104-BFBD-443605EDB86D}">
      <dgm:prSet/>
      <dgm:spPr/>
      <dgm:t>
        <a:bodyPr/>
        <a:lstStyle/>
        <a:p>
          <a:endParaRPr lang="en-GB"/>
        </a:p>
      </dgm:t>
    </dgm:pt>
    <dgm:pt modelId="{3A25D81C-635D-4B56-ABEA-D99756EB9EFD}" type="pres">
      <dgm:prSet presAssocID="{F5C40C87-3986-475F-8B93-FB3328E04544}" presName="vert0" presStyleCnt="0">
        <dgm:presLayoutVars>
          <dgm:dir/>
          <dgm:animOne val="branch"/>
          <dgm:animLvl val="lvl"/>
        </dgm:presLayoutVars>
      </dgm:prSet>
      <dgm:spPr/>
    </dgm:pt>
    <dgm:pt modelId="{94C8EEC3-C05E-4D83-AA6A-F389ADB48BD7}" type="pres">
      <dgm:prSet presAssocID="{A31F455E-E139-4365-90FC-4C978E681881}" presName="thickLine" presStyleLbl="alignNode1" presStyleIdx="0" presStyleCnt="8"/>
      <dgm:spPr/>
    </dgm:pt>
    <dgm:pt modelId="{50C89087-C15A-4E79-AE8B-0D326B637A57}" type="pres">
      <dgm:prSet presAssocID="{A31F455E-E139-4365-90FC-4C978E681881}" presName="horz1" presStyleCnt="0"/>
      <dgm:spPr/>
    </dgm:pt>
    <dgm:pt modelId="{B223658F-6169-4F43-AFFD-8707691A8F28}" type="pres">
      <dgm:prSet presAssocID="{A31F455E-E139-4365-90FC-4C978E681881}" presName="tx1" presStyleLbl="revTx" presStyleIdx="0" presStyleCnt="8"/>
      <dgm:spPr/>
    </dgm:pt>
    <dgm:pt modelId="{1EA510BA-8B0E-4304-AFEC-58832FB8CFE2}" type="pres">
      <dgm:prSet presAssocID="{A31F455E-E139-4365-90FC-4C978E681881}" presName="vert1" presStyleCnt="0"/>
      <dgm:spPr/>
    </dgm:pt>
    <dgm:pt modelId="{4AFE8CC9-7AE5-442A-8CFF-9C1D77C79386}" type="pres">
      <dgm:prSet presAssocID="{B3346CC8-E61B-4FCE-8BAD-99CD55AC0823}" presName="thickLine" presStyleLbl="alignNode1" presStyleIdx="1" presStyleCnt="8"/>
      <dgm:spPr/>
    </dgm:pt>
    <dgm:pt modelId="{E25A6DD8-362D-481B-A55F-4D6D28A6B2B6}" type="pres">
      <dgm:prSet presAssocID="{B3346CC8-E61B-4FCE-8BAD-99CD55AC0823}" presName="horz1" presStyleCnt="0"/>
      <dgm:spPr/>
    </dgm:pt>
    <dgm:pt modelId="{842AAF6F-20CE-4B58-8FDA-86AD2C078B6E}" type="pres">
      <dgm:prSet presAssocID="{B3346CC8-E61B-4FCE-8BAD-99CD55AC0823}" presName="tx1" presStyleLbl="revTx" presStyleIdx="1" presStyleCnt="8"/>
      <dgm:spPr/>
    </dgm:pt>
    <dgm:pt modelId="{51E1BA4F-2621-4AC1-B999-3679DE8828A6}" type="pres">
      <dgm:prSet presAssocID="{B3346CC8-E61B-4FCE-8BAD-99CD55AC0823}" presName="vert1" presStyleCnt="0"/>
      <dgm:spPr/>
    </dgm:pt>
    <dgm:pt modelId="{3889FC02-0F59-4D6F-9F79-44A150037713}" type="pres">
      <dgm:prSet presAssocID="{0CC5EF93-D9DD-4660-9C32-4DE27B34C06E}" presName="thickLine" presStyleLbl="alignNode1" presStyleIdx="2" presStyleCnt="8"/>
      <dgm:spPr/>
    </dgm:pt>
    <dgm:pt modelId="{902566DE-1F55-4A60-BEFF-48905F4CF853}" type="pres">
      <dgm:prSet presAssocID="{0CC5EF93-D9DD-4660-9C32-4DE27B34C06E}" presName="horz1" presStyleCnt="0"/>
      <dgm:spPr/>
    </dgm:pt>
    <dgm:pt modelId="{769F6864-6424-4CFE-BA84-7AF0F60780E7}" type="pres">
      <dgm:prSet presAssocID="{0CC5EF93-D9DD-4660-9C32-4DE27B34C06E}" presName="tx1" presStyleLbl="revTx" presStyleIdx="2" presStyleCnt="8"/>
      <dgm:spPr/>
    </dgm:pt>
    <dgm:pt modelId="{36AE8B8E-98DA-4A32-B25E-210A430B500E}" type="pres">
      <dgm:prSet presAssocID="{0CC5EF93-D9DD-4660-9C32-4DE27B34C06E}" presName="vert1" presStyleCnt="0"/>
      <dgm:spPr/>
    </dgm:pt>
    <dgm:pt modelId="{5D6689CC-D7D5-447B-9F5D-CBDC1176F441}" type="pres">
      <dgm:prSet presAssocID="{2A3B56FD-37D7-4D37-9108-828E261E9998}" presName="thickLine" presStyleLbl="alignNode1" presStyleIdx="3" presStyleCnt="8"/>
      <dgm:spPr/>
    </dgm:pt>
    <dgm:pt modelId="{5B0EB809-BA6B-4444-AA86-71F27629FE3C}" type="pres">
      <dgm:prSet presAssocID="{2A3B56FD-37D7-4D37-9108-828E261E9998}" presName="horz1" presStyleCnt="0"/>
      <dgm:spPr/>
    </dgm:pt>
    <dgm:pt modelId="{DAB407D9-F22C-424A-B402-CCD3F8F01630}" type="pres">
      <dgm:prSet presAssocID="{2A3B56FD-37D7-4D37-9108-828E261E9998}" presName="tx1" presStyleLbl="revTx" presStyleIdx="3" presStyleCnt="8"/>
      <dgm:spPr/>
    </dgm:pt>
    <dgm:pt modelId="{B2374833-D70B-4279-9338-DA41BD815B1D}" type="pres">
      <dgm:prSet presAssocID="{2A3B56FD-37D7-4D37-9108-828E261E9998}" presName="vert1" presStyleCnt="0"/>
      <dgm:spPr/>
    </dgm:pt>
    <dgm:pt modelId="{22885B80-2D12-4B63-955C-333610A9279E}" type="pres">
      <dgm:prSet presAssocID="{5465D89A-F0A1-4A53-A7D0-874F4C4EC3AF}" presName="thickLine" presStyleLbl="alignNode1" presStyleIdx="4" presStyleCnt="8"/>
      <dgm:spPr/>
    </dgm:pt>
    <dgm:pt modelId="{F0902301-EF9A-4B5C-9265-B25F8E6FDBD2}" type="pres">
      <dgm:prSet presAssocID="{5465D89A-F0A1-4A53-A7D0-874F4C4EC3AF}" presName="horz1" presStyleCnt="0"/>
      <dgm:spPr/>
    </dgm:pt>
    <dgm:pt modelId="{351701C9-7791-4DCC-B09D-B6697E882F28}" type="pres">
      <dgm:prSet presAssocID="{5465D89A-F0A1-4A53-A7D0-874F4C4EC3AF}" presName="tx1" presStyleLbl="revTx" presStyleIdx="4" presStyleCnt="8"/>
      <dgm:spPr/>
    </dgm:pt>
    <dgm:pt modelId="{BA7DD724-5781-4621-AC2A-2FEC15E86616}" type="pres">
      <dgm:prSet presAssocID="{5465D89A-F0A1-4A53-A7D0-874F4C4EC3AF}" presName="vert1" presStyleCnt="0"/>
      <dgm:spPr/>
    </dgm:pt>
    <dgm:pt modelId="{99DB6EE0-2D9D-482F-94AD-E79E3EB7A883}" type="pres">
      <dgm:prSet presAssocID="{5E158187-0FDB-43BE-B61D-B111B26593FD}" presName="thickLine" presStyleLbl="alignNode1" presStyleIdx="5" presStyleCnt="8"/>
      <dgm:spPr/>
    </dgm:pt>
    <dgm:pt modelId="{7E644DA2-1239-414B-8B36-266ECCE08E9A}" type="pres">
      <dgm:prSet presAssocID="{5E158187-0FDB-43BE-B61D-B111B26593FD}" presName="horz1" presStyleCnt="0"/>
      <dgm:spPr/>
    </dgm:pt>
    <dgm:pt modelId="{E7CD8E35-CE65-4297-A1A1-B1394BBD5D52}" type="pres">
      <dgm:prSet presAssocID="{5E158187-0FDB-43BE-B61D-B111B26593FD}" presName="tx1" presStyleLbl="revTx" presStyleIdx="5" presStyleCnt="8"/>
      <dgm:spPr/>
    </dgm:pt>
    <dgm:pt modelId="{CD23B6FE-AB3D-458B-ACB3-1F349AA012E3}" type="pres">
      <dgm:prSet presAssocID="{5E158187-0FDB-43BE-B61D-B111B26593FD}" presName="vert1" presStyleCnt="0"/>
      <dgm:spPr/>
    </dgm:pt>
    <dgm:pt modelId="{3C4F7120-830D-4E83-B2C7-77804A92F3BF}" type="pres">
      <dgm:prSet presAssocID="{6EA1A42E-7BFC-4961-B2A2-FF0E03B5899B}" presName="thickLine" presStyleLbl="alignNode1" presStyleIdx="6" presStyleCnt="8"/>
      <dgm:spPr/>
    </dgm:pt>
    <dgm:pt modelId="{2A7ABE5C-6C1E-4400-A2C3-652013A38393}" type="pres">
      <dgm:prSet presAssocID="{6EA1A42E-7BFC-4961-B2A2-FF0E03B5899B}" presName="horz1" presStyleCnt="0"/>
      <dgm:spPr/>
    </dgm:pt>
    <dgm:pt modelId="{5DCDFF6E-B128-443E-AE36-E586D7EA2E42}" type="pres">
      <dgm:prSet presAssocID="{6EA1A42E-7BFC-4961-B2A2-FF0E03B5899B}" presName="tx1" presStyleLbl="revTx" presStyleIdx="6" presStyleCnt="8"/>
      <dgm:spPr/>
    </dgm:pt>
    <dgm:pt modelId="{CE79450A-D1DB-4B17-A081-57BBC97B24D7}" type="pres">
      <dgm:prSet presAssocID="{6EA1A42E-7BFC-4961-B2A2-FF0E03B5899B}" presName="vert1" presStyleCnt="0"/>
      <dgm:spPr/>
    </dgm:pt>
    <dgm:pt modelId="{351D74BD-39B1-44CD-8507-3E176D9591BA}" type="pres">
      <dgm:prSet presAssocID="{B9BC810A-7722-4D09-9856-6F025E368CB9}" presName="thickLine" presStyleLbl="alignNode1" presStyleIdx="7" presStyleCnt="8"/>
      <dgm:spPr/>
    </dgm:pt>
    <dgm:pt modelId="{7BA5719E-E13E-4C3C-9709-8B2476A34D80}" type="pres">
      <dgm:prSet presAssocID="{B9BC810A-7722-4D09-9856-6F025E368CB9}" presName="horz1" presStyleCnt="0"/>
      <dgm:spPr/>
    </dgm:pt>
    <dgm:pt modelId="{F49F3B94-A4D3-45BC-8A20-183D3813DAEF}" type="pres">
      <dgm:prSet presAssocID="{B9BC810A-7722-4D09-9856-6F025E368CB9}" presName="tx1" presStyleLbl="revTx" presStyleIdx="7" presStyleCnt="8"/>
      <dgm:spPr/>
    </dgm:pt>
    <dgm:pt modelId="{5A027B50-9CDA-45CF-8D8F-6F511D964C04}" type="pres">
      <dgm:prSet presAssocID="{B9BC810A-7722-4D09-9856-6F025E368CB9}" presName="vert1" presStyleCnt="0"/>
      <dgm:spPr/>
    </dgm:pt>
  </dgm:ptLst>
  <dgm:cxnLst>
    <dgm:cxn modelId="{2C498429-7A14-413F-B53B-2B1C68E4331B}" type="presOf" srcId="{2A3B56FD-37D7-4D37-9108-828E261E9998}" destId="{DAB407D9-F22C-424A-B402-CCD3F8F01630}" srcOrd="0" destOrd="0" presId="urn:microsoft.com/office/officeart/2008/layout/LinedList"/>
    <dgm:cxn modelId="{2876D22E-CA4E-4040-9B8A-0AE476C9B53F}" srcId="{F5C40C87-3986-475F-8B93-FB3328E04544}" destId="{5E158187-0FDB-43BE-B61D-B111B26593FD}" srcOrd="5" destOrd="0" parTransId="{CB5EA687-3A5B-4580-81C0-ED0B3E46874D}" sibTransId="{2D5980ED-34F4-49FE-AEA2-24266B248BE7}"/>
    <dgm:cxn modelId="{5A4B5B35-B039-4190-BE83-87FB045FA893}" type="presOf" srcId="{A31F455E-E139-4365-90FC-4C978E681881}" destId="{B223658F-6169-4F43-AFFD-8707691A8F28}" srcOrd="0" destOrd="0" presId="urn:microsoft.com/office/officeart/2008/layout/LinedList"/>
    <dgm:cxn modelId="{054A0669-3B21-4023-8D94-0C1B4D794D50}" type="presOf" srcId="{5465D89A-F0A1-4A53-A7D0-874F4C4EC3AF}" destId="{351701C9-7791-4DCC-B09D-B6697E882F28}" srcOrd="0" destOrd="0" presId="urn:microsoft.com/office/officeart/2008/layout/LinedList"/>
    <dgm:cxn modelId="{7FB6314B-687A-48B3-A138-6A4FA6FBEBEA}" type="presOf" srcId="{6EA1A42E-7BFC-4961-B2A2-FF0E03B5899B}" destId="{5DCDFF6E-B128-443E-AE36-E586D7EA2E42}" srcOrd="0" destOrd="0" presId="urn:microsoft.com/office/officeart/2008/layout/LinedList"/>
    <dgm:cxn modelId="{A623CB4B-E67C-4AE4-92E6-B3C7270F3491}" srcId="{F5C40C87-3986-475F-8B93-FB3328E04544}" destId="{2A3B56FD-37D7-4D37-9108-828E261E9998}" srcOrd="3" destOrd="0" parTransId="{9C3B370B-FA98-4EAF-BB14-F0454BC3FF26}" sibTransId="{48311D05-80FC-45C3-B3D3-6E4DF701D6FC}"/>
    <dgm:cxn modelId="{8AA23979-2E95-4CED-A674-0F15B38675EA}" type="presOf" srcId="{0CC5EF93-D9DD-4660-9C32-4DE27B34C06E}" destId="{769F6864-6424-4CFE-BA84-7AF0F60780E7}" srcOrd="0" destOrd="0" presId="urn:microsoft.com/office/officeart/2008/layout/LinedList"/>
    <dgm:cxn modelId="{E8FE0B81-C99E-447C-9268-2FF0E6B9C292}" srcId="{F5C40C87-3986-475F-8B93-FB3328E04544}" destId="{B3346CC8-E61B-4FCE-8BAD-99CD55AC0823}" srcOrd="1" destOrd="0" parTransId="{66304BEF-F31A-47AC-913C-08867EFC0A4F}" sibTransId="{FA59FF38-1372-4351-9702-62099FB29B35}"/>
    <dgm:cxn modelId="{9BA3618E-8954-44CF-9957-7124DA8C2CF7}" srcId="{F5C40C87-3986-475F-8B93-FB3328E04544}" destId="{0CC5EF93-D9DD-4660-9C32-4DE27B34C06E}" srcOrd="2" destOrd="0" parTransId="{27270EDB-6F65-403E-B17F-1E798AC41C2F}" sibTransId="{7E8A1033-06B8-4FA1-8625-15485E0F32EB}"/>
    <dgm:cxn modelId="{1B39C9BF-C012-42FC-9A69-12B22A50004F}" srcId="{F5C40C87-3986-475F-8B93-FB3328E04544}" destId="{5465D89A-F0A1-4A53-A7D0-874F4C4EC3AF}" srcOrd="4" destOrd="0" parTransId="{73C0AF58-711B-4215-9607-437DB1EB17E9}" sibTransId="{657EF6D9-9E21-4EA9-BAA6-B6946C5C34F5}"/>
    <dgm:cxn modelId="{E6EFC9C6-DEA0-49FC-B2D8-E0EDB973A6C4}" type="presOf" srcId="{B3346CC8-E61B-4FCE-8BAD-99CD55AC0823}" destId="{842AAF6F-20CE-4B58-8FDA-86AD2C078B6E}" srcOrd="0" destOrd="0" presId="urn:microsoft.com/office/officeart/2008/layout/LinedList"/>
    <dgm:cxn modelId="{D1D7EDC8-2F3B-473C-81B0-7268D21E253C}" type="presOf" srcId="{B9BC810A-7722-4D09-9856-6F025E368CB9}" destId="{F49F3B94-A4D3-45BC-8A20-183D3813DAEF}" srcOrd="0" destOrd="0" presId="urn:microsoft.com/office/officeart/2008/layout/LinedList"/>
    <dgm:cxn modelId="{617D4BD5-76A6-4BED-B744-97C4BA256CA1}" srcId="{F5C40C87-3986-475F-8B93-FB3328E04544}" destId="{A31F455E-E139-4365-90FC-4C978E681881}" srcOrd="0" destOrd="0" parTransId="{5FA9D59D-6A69-4441-9D4A-6D52F27B7BC0}" sibTransId="{FEE1755E-49E0-441A-9E2D-B03C41928D88}"/>
    <dgm:cxn modelId="{2CC94ED9-BC08-4779-9921-A53ADA2AA32A}" type="presOf" srcId="{F5C40C87-3986-475F-8B93-FB3328E04544}" destId="{3A25D81C-635D-4B56-ABEA-D99756EB9EFD}" srcOrd="0" destOrd="0" presId="urn:microsoft.com/office/officeart/2008/layout/LinedList"/>
    <dgm:cxn modelId="{43CB99DD-ECFA-4104-BFBD-443605EDB86D}" srcId="{F5C40C87-3986-475F-8B93-FB3328E04544}" destId="{6EA1A42E-7BFC-4961-B2A2-FF0E03B5899B}" srcOrd="6" destOrd="0" parTransId="{E4F56EB0-692D-44C2-8BB7-A51539F1A089}" sibTransId="{76BF6A05-49D6-4E28-8D6B-6BAA9A1FEFE5}"/>
    <dgm:cxn modelId="{A4B2B6E5-7827-487F-A3DF-F78C28ED74DE}" srcId="{F5C40C87-3986-475F-8B93-FB3328E04544}" destId="{B9BC810A-7722-4D09-9856-6F025E368CB9}" srcOrd="7" destOrd="0" parTransId="{47B013B4-5889-4071-B13C-1B6047BCEA36}" sibTransId="{F79C226C-5DF9-4946-A782-7DBF9A5E6B6B}"/>
    <dgm:cxn modelId="{D9164BF7-DDE5-4956-8976-35CFBA76B1C4}" type="presOf" srcId="{5E158187-0FDB-43BE-B61D-B111B26593FD}" destId="{E7CD8E35-CE65-4297-A1A1-B1394BBD5D52}" srcOrd="0" destOrd="0" presId="urn:microsoft.com/office/officeart/2008/layout/LinedList"/>
    <dgm:cxn modelId="{049C09D4-58DD-4B47-8F00-2CF130EC9A6E}" type="presParOf" srcId="{3A25D81C-635D-4B56-ABEA-D99756EB9EFD}" destId="{94C8EEC3-C05E-4D83-AA6A-F389ADB48BD7}" srcOrd="0" destOrd="0" presId="urn:microsoft.com/office/officeart/2008/layout/LinedList"/>
    <dgm:cxn modelId="{36DF11A5-BFA1-4248-94B4-D223F1D3B645}" type="presParOf" srcId="{3A25D81C-635D-4B56-ABEA-D99756EB9EFD}" destId="{50C89087-C15A-4E79-AE8B-0D326B637A57}" srcOrd="1" destOrd="0" presId="urn:microsoft.com/office/officeart/2008/layout/LinedList"/>
    <dgm:cxn modelId="{6065DA16-F7D5-4DD9-86C1-2EE1DB92F861}" type="presParOf" srcId="{50C89087-C15A-4E79-AE8B-0D326B637A57}" destId="{B223658F-6169-4F43-AFFD-8707691A8F28}" srcOrd="0" destOrd="0" presId="urn:microsoft.com/office/officeart/2008/layout/LinedList"/>
    <dgm:cxn modelId="{108F9677-9BC5-4DB3-8804-3654042C5BF6}" type="presParOf" srcId="{50C89087-C15A-4E79-AE8B-0D326B637A57}" destId="{1EA510BA-8B0E-4304-AFEC-58832FB8CFE2}" srcOrd="1" destOrd="0" presId="urn:microsoft.com/office/officeart/2008/layout/LinedList"/>
    <dgm:cxn modelId="{ECEE399A-1A3D-4648-9832-99F2AC767B30}" type="presParOf" srcId="{3A25D81C-635D-4B56-ABEA-D99756EB9EFD}" destId="{4AFE8CC9-7AE5-442A-8CFF-9C1D77C79386}" srcOrd="2" destOrd="0" presId="urn:microsoft.com/office/officeart/2008/layout/LinedList"/>
    <dgm:cxn modelId="{7003CB0D-8547-493A-A09B-E924CC8B0606}" type="presParOf" srcId="{3A25D81C-635D-4B56-ABEA-D99756EB9EFD}" destId="{E25A6DD8-362D-481B-A55F-4D6D28A6B2B6}" srcOrd="3" destOrd="0" presId="urn:microsoft.com/office/officeart/2008/layout/LinedList"/>
    <dgm:cxn modelId="{9FD508E5-D016-4621-8E58-EC4DA24B3C8F}" type="presParOf" srcId="{E25A6DD8-362D-481B-A55F-4D6D28A6B2B6}" destId="{842AAF6F-20CE-4B58-8FDA-86AD2C078B6E}" srcOrd="0" destOrd="0" presId="urn:microsoft.com/office/officeart/2008/layout/LinedList"/>
    <dgm:cxn modelId="{12479FE6-21E1-4E73-B0D6-DE878270B468}" type="presParOf" srcId="{E25A6DD8-362D-481B-A55F-4D6D28A6B2B6}" destId="{51E1BA4F-2621-4AC1-B999-3679DE8828A6}" srcOrd="1" destOrd="0" presId="urn:microsoft.com/office/officeart/2008/layout/LinedList"/>
    <dgm:cxn modelId="{4C66D095-B3F9-40CC-B27D-5D67E5F4C5C4}" type="presParOf" srcId="{3A25D81C-635D-4B56-ABEA-D99756EB9EFD}" destId="{3889FC02-0F59-4D6F-9F79-44A150037713}" srcOrd="4" destOrd="0" presId="urn:microsoft.com/office/officeart/2008/layout/LinedList"/>
    <dgm:cxn modelId="{4B30A866-DE1C-45CE-A773-24DF07AB326E}" type="presParOf" srcId="{3A25D81C-635D-4B56-ABEA-D99756EB9EFD}" destId="{902566DE-1F55-4A60-BEFF-48905F4CF853}" srcOrd="5" destOrd="0" presId="urn:microsoft.com/office/officeart/2008/layout/LinedList"/>
    <dgm:cxn modelId="{3AD9D281-6221-4DC0-BF37-242796861F26}" type="presParOf" srcId="{902566DE-1F55-4A60-BEFF-48905F4CF853}" destId="{769F6864-6424-4CFE-BA84-7AF0F60780E7}" srcOrd="0" destOrd="0" presId="urn:microsoft.com/office/officeart/2008/layout/LinedList"/>
    <dgm:cxn modelId="{504143DE-9D0B-4004-A423-41552A320215}" type="presParOf" srcId="{902566DE-1F55-4A60-BEFF-48905F4CF853}" destId="{36AE8B8E-98DA-4A32-B25E-210A430B500E}" srcOrd="1" destOrd="0" presId="urn:microsoft.com/office/officeart/2008/layout/LinedList"/>
    <dgm:cxn modelId="{9754FC8B-B3D6-4634-B82F-25AADB0D8637}" type="presParOf" srcId="{3A25D81C-635D-4B56-ABEA-D99756EB9EFD}" destId="{5D6689CC-D7D5-447B-9F5D-CBDC1176F441}" srcOrd="6" destOrd="0" presId="urn:microsoft.com/office/officeart/2008/layout/LinedList"/>
    <dgm:cxn modelId="{8A9A2593-3A37-4416-BD59-A3A46BCB0166}" type="presParOf" srcId="{3A25D81C-635D-4B56-ABEA-D99756EB9EFD}" destId="{5B0EB809-BA6B-4444-AA86-71F27629FE3C}" srcOrd="7" destOrd="0" presId="urn:microsoft.com/office/officeart/2008/layout/LinedList"/>
    <dgm:cxn modelId="{32D8635B-52A7-4C27-987A-E79DD44F9CAF}" type="presParOf" srcId="{5B0EB809-BA6B-4444-AA86-71F27629FE3C}" destId="{DAB407D9-F22C-424A-B402-CCD3F8F01630}" srcOrd="0" destOrd="0" presId="urn:microsoft.com/office/officeart/2008/layout/LinedList"/>
    <dgm:cxn modelId="{1152CC4B-F7E7-45C3-A1DC-1EB4E18F7BE5}" type="presParOf" srcId="{5B0EB809-BA6B-4444-AA86-71F27629FE3C}" destId="{B2374833-D70B-4279-9338-DA41BD815B1D}" srcOrd="1" destOrd="0" presId="urn:microsoft.com/office/officeart/2008/layout/LinedList"/>
    <dgm:cxn modelId="{030477E0-5B7B-4E76-8831-04D1CEB9159E}" type="presParOf" srcId="{3A25D81C-635D-4B56-ABEA-D99756EB9EFD}" destId="{22885B80-2D12-4B63-955C-333610A9279E}" srcOrd="8" destOrd="0" presId="urn:microsoft.com/office/officeart/2008/layout/LinedList"/>
    <dgm:cxn modelId="{1849BE08-FC22-4257-A599-7036188A2AC1}" type="presParOf" srcId="{3A25D81C-635D-4B56-ABEA-D99756EB9EFD}" destId="{F0902301-EF9A-4B5C-9265-B25F8E6FDBD2}" srcOrd="9" destOrd="0" presId="urn:microsoft.com/office/officeart/2008/layout/LinedList"/>
    <dgm:cxn modelId="{08596AFD-0FF1-4EF0-84BF-58C5919DC334}" type="presParOf" srcId="{F0902301-EF9A-4B5C-9265-B25F8E6FDBD2}" destId="{351701C9-7791-4DCC-B09D-B6697E882F28}" srcOrd="0" destOrd="0" presId="urn:microsoft.com/office/officeart/2008/layout/LinedList"/>
    <dgm:cxn modelId="{4FF6B38A-B679-49F0-A425-A74905E7C518}" type="presParOf" srcId="{F0902301-EF9A-4B5C-9265-B25F8E6FDBD2}" destId="{BA7DD724-5781-4621-AC2A-2FEC15E86616}" srcOrd="1" destOrd="0" presId="urn:microsoft.com/office/officeart/2008/layout/LinedList"/>
    <dgm:cxn modelId="{94D52343-DC8F-46CC-B5E8-B9575575843F}" type="presParOf" srcId="{3A25D81C-635D-4B56-ABEA-D99756EB9EFD}" destId="{99DB6EE0-2D9D-482F-94AD-E79E3EB7A883}" srcOrd="10" destOrd="0" presId="urn:microsoft.com/office/officeart/2008/layout/LinedList"/>
    <dgm:cxn modelId="{E673AE65-E276-4CD9-A954-41B35BAE0DB0}" type="presParOf" srcId="{3A25D81C-635D-4B56-ABEA-D99756EB9EFD}" destId="{7E644DA2-1239-414B-8B36-266ECCE08E9A}" srcOrd="11" destOrd="0" presId="urn:microsoft.com/office/officeart/2008/layout/LinedList"/>
    <dgm:cxn modelId="{0F5CA90A-2FEC-42AA-8172-A83A42CDACE8}" type="presParOf" srcId="{7E644DA2-1239-414B-8B36-266ECCE08E9A}" destId="{E7CD8E35-CE65-4297-A1A1-B1394BBD5D52}" srcOrd="0" destOrd="0" presId="urn:microsoft.com/office/officeart/2008/layout/LinedList"/>
    <dgm:cxn modelId="{A833B084-0F23-44AC-B073-0FFBFD755AAA}" type="presParOf" srcId="{7E644DA2-1239-414B-8B36-266ECCE08E9A}" destId="{CD23B6FE-AB3D-458B-ACB3-1F349AA012E3}" srcOrd="1" destOrd="0" presId="urn:microsoft.com/office/officeart/2008/layout/LinedList"/>
    <dgm:cxn modelId="{D81CE6A3-524D-443D-8E25-7796AA76D75C}" type="presParOf" srcId="{3A25D81C-635D-4B56-ABEA-D99756EB9EFD}" destId="{3C4F7120-830D-4E83-B2C7-77804A92F3BF}" srcOrd="12" destOrd="0" presId="urn:microsoft.com/office/officeart/2008/layout/LinedList"/>
    <dgm:cxn modelId="{E273B378-E05A-49F9-8CBE-4A8A738AFD45}" type="presParOf" srcId="{3A25D81C-635D-4B56-ABEA-D99756EB9EFD}" destId="{2A7ABE5C-6C1E-4400-A2C3-652013A38393}" srcOrd="13" destOrd="0" presId="urn:microsoft.com/office/officeart/2008/layout/LinedList"/>
    <dgm:cxn modelId="{02EE8152-5969-45FD-89B0-559B5DEE0636}" type="presParOf" srcId="{2A7ABE5C-6C1E-4400-A2C3-652013A38393}" destId="{5DCDFF6E-B128-443E-AE36-E586D7EA2E42}" srcOrd="0" destOrd="0" presId="urn:microsoft.com/office/officeart/2008/layout/LinedList"/>
    <dgm:cxn modelId="{28504D9A-A781-4072-A586-F9C010D6DEA1}" type="presParOf" srcId="{2A7ABE5C-6C1E-4400-A2C3-652013A38393}" destId="{CE79450A-D1DB-4B17-A081-57BBC97B24D7}" srcOrd="1" destOrd="0" presId="urn:microsoft.com/office/officeart/2008/layout/LinedList"/>
    <dgm:cxn modelId="{973E19DE-6107-453D-8C58-339B1ACEE095}" type="presParOf" srcId="{3A25D81C-635D-4B56-ABEA-D99756EB9EFD}" destId="{351D74BD-39B1-44CD-8507-3E176D9591BA}" srcOrd="14" destOrd="0" presId="urn:microsoft.com/office/officeart/2008/layout/LinedList"/>
    <dgm:cxn modelId="{7B06E715-F3A6-4F31-8508-39C4AAF3D6B4}" type="presParOf" srcId="{3A25D81C-635D-4B56-ABEA-D99756EB9EFD}" destId="{7BA5719E-E13E-4C3C-9709-8B2476A34D80}" srcOrd="15" destOrd="0" presId="urn:microsoft.com/office/officeart/2008/layout/LinedList"/>
    <dgm:cxn modelId="{73F3B61D-F8DE-4DF8-92FC-C36602CCF9AD}" type="presParOf" srcId="{7BA5719E-E13E-4C3C-9709-8B2476A34D80}" destId="{F49F3B94-A4D3-45BC-8A20-183D3813DAEF}" srcOrd="0" destOrd="0" presId="urn:microsoft.com/office/officeart/2008/layout/LinedList"/>
    <dgm:cxn modelId="{C3F7FEB2-8F71-4FA7-B0C1-F2A844973A5E}" type="presParOf" srcId="{7BA5719E-E13E-4C3C-9709-8B2476A34D80}" destId="{5A027B50-9CDA-45CF-8D8F-6F511D964C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8EEC3-C05E-4D83-AA6A-F389ADB48BD7}">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3658F-6169-4F43-AFFD-8707691A8F28}">
      <dsp:nvSpPr>
        <dsp:cNvPr id="0" name=""/>
        <dsp:cNvSpPr/>
      </dsp:nvSpPr>
      <dsp:spPr>
        <a:xfrm>
          <a:off x="0" y="0"/>
          <a:ext cx="10515600" cy="53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baseline="0" dirty="0">
              <a:hlinkClick xmlns:r="http://schemas.openxmlformats.org/officeDocument/2006/relationships" r:id=""/>
            </a:rPr>
            <a:t>1- Title Page</a:t>
          </a:r>
          <a:r>
            <a:rPr lang="en-GB" sz="2400" kern="1200" baseline="0" dirty="0">
              <a:latin typeface="Dante"/>
              <a:hlinkClick xmlns:r="http://schemas.openxmlformats.org/officeDocument/2006/relationships" r:id=""/>
            </a:rPr>
            <a:t> </a:t>
          </a:r>
          <a:endParaRPr lang="en-US" sz="2400" kern="1200" dirty="0"/>
        </a:p>
      </dsp:txBody>
      <dsp:txXfrm>
        <a:off x="0" y="0"/>
        <a:ext cx="10515600" cy="533810"/>
      </dsp:txXfrm>
    </dsp:sp>
    <dsp:sp modelId="{4AFE8CC9-7AE5-442A-8CFF-9C1D77C79386}">
      <dsp:nvSpPr>
        <dsp:cNvPr id="0" name=""/>
        <dsp:cNvSpPr/>
      </dsp:nvSpPr>
      <dsp:spPr>
        <a:xfrm>
          <a:off x="0" y="53381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2AAF6F-20CE-4B58-8FDA-86AD2C078B6E}">
      <dsp:nvSpPr>
        <dsp:cNvPr id="0" name=""/>
        <dsp:cNvSpPr/>
      </dsp:nvSpPr>
      <dsp:spPr>
        <a:xfrm>
          <a:off x="0" y="533810"/>
          <a:ext cx="10515600" cy="53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baseline="0" dirty="0">
              <a:hlinkClick xmlns:r="http://schemas.openxmlformats.org/officeDocument/2006/relationships" r:id=""/>
            </a:rPr>
            <a:t>2- Table of Contents</a:t>
          </a:r>
          <a:r>
            <a:rPr lang="en-GB" sz="2400" kern="1200" baseline="0" dirty="0">
              <a:latin typeface="Dante"/>
              <a:hlinkClick xmlns:r="http://schemas.openxmlformats.org/officeDocument/2006/relationships" r:id=""/>
            </a:rPr>
            <a:t> </a:t>
          </a:r>
          <a:endParaRPr lang="en-US" sz="2400" kern="1200" dirty="0"/>
        </a:p>
      </dsp:txBody>
      <dsp:txXfrm>
        <a:off x="0" y="533810"/>
        <a:ext cx="10515600" cy="533810"/>
      </dsp:txXfrm>
    </dsp:sp>
    <dsp:sp modelId="{3889FC02-0F59-4D6F-9F79-44A150037713}">
      <dsp:nvSpPr>
        <dsp:cNvPr id="0" name=""/>
        <dsp:cNvSpPr/>
      </dsp:nvSpPr>
      <dsp:spPr>
        <a:xfrm>
          <a:off x="0" y="106762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9F6864-6424-4CFE-BA84-7AF0F60780E7}">
      <dsp:nvSpPr>
        <dsp:cNvPr id="0" name=""/>
        <dsp:cNvSpPr/>
      </dsp:nvSpPr>
      <dsp:spPr>
        <a:xfrm>
          <a:off x="0" y="1067620"/>
          <a:ext cx="10515600" cy="53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solidFill>
                <a:schemeClr val="tx1"/>
              </a:solidFill>
              <a:latin typeface="Dante"/>
              <a:hlinkClick xmlns:r="http://schemas.openxmlformats.org/officeDocument/2006/relationships" r:id=""/>
            </a:rPr>
            <a:t>3-5- Task E</a:t>
          </a:r>
          <a:endParaRPr lang="en-GB" sz="2400" kern="1200" dirty="0">
            <a:solidFill>
              <a:schemeClr val="tx1"/>
            </a:solidFill>
          </a:endParaRPr>
        </a:p>
      </dsp:txBody>
      <dsp:txXfrm>
        <a:off x="0" y="1067620"/>
        <a:ext cx="10515600" cy="533810"/>
      </dsp:txXfrm>
    </dsp:sp>
    <dsp:sp modelId="{5D6689CC-D7D5-447B-9F5D-CBDC1176F441}">
      <dsp:nvSpPr>
        <dsp:cNvPr id="0" name=""/>
        <dsp:cNvSpPr/>
      </dsp:nvSpPr>
      <dsp:spPr>
        <a:xfrm>
          <a:off x="0" y="160143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B407D9-F22C-424A-B402-CCD3F8F01630}">
      <dsp:nvSpPr>
        <dsp:cNvPr id="0" name=""/>
        <dsp:cNvSpPr/>
      </dsp:nvSpPr>
      <dsp:spPr>
        <a:xfrm>
          <a:off x="0" y="1601430"/>
          <a:ext cx="10515600" cy="53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latin typeface="Dante"/>
              <a:hlinkClick xmlns:r="http://schemas.openxmlformats.org/officeDocument/2006/relationships" r:id=""/>
            </a:rPr>
            <a:t>6-7- Task F </a:t>
          </a:r>
          <a:endParaRPr lang="en-GB" sz="2400" kern="1200" dirty="0">
            <a:latin typeface="Dante"/>
          </a:endParaRPr>
        </a:p>
      </dsp:txBody>
      <dsp:txXfrm>
        <a:off x="0" y="1601430"/>
        <a:ext cx="10515600" cy="533810"/>
      </dsp:txXfrm>
    </dsp:sp>
    <dsp:sp modelId="{22885B80-2D12-4B63-955C-333610A9279E}">
      <dsp:nvSpPr>
        <dsp:cNvPr id="0" name=""/>
        <dsp:cNvSpPr/>
      </dsp:nvSpPr>
      <dsp:spPr>
        <a:xfrm>
          <a:off x="0" y="213524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701C9-7791-4DCC-B09D-B6697E882F28}">
      <dsp:nvSpPr>
        <dsp:cNvPr id="0" name=""/>
        <dsp:cNvSpPr/>
      </dsp:nvSpPr>
      <dsp:spPr>
        <a:xfrm>
          <a:off x="0" y="2135240"/>
          <a:ext cx="10515600" cy="53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latin typeface="Dante"/>
              <a:hlinkClick xmlns:r="http://schemas.openxmlformats.org/officeDocument/2006/relationships" r:id=""/>
            </a:rPr>
            <a:t>8-9-10- Task G </a:t>
          </a:r>
          <a:endParaRPr lang="en-GB" sz="2400" kern="1200" dirty="0"/>
        </a:p>
      </dsp:txBody>
      <dsp:txXfrm>
        <a:off x="0" y="2135240"/>
        <a:ext cx="10515600" cy="533810"/>
      </dsp:txXfrm>
    </dsp:sp>
    <dsp:sp modelId="{99DB6EE0-2D9D-482F-94AD-E79E3EB7A883}">
      <dsp:nvSpPr>
        <dsp:cNvPr id="0" name=""/>
        <dsp:cNvSpPr/>
      </dsp:nvSpPr>
      <dsp:spPr>
        <a:xfrm>
          <a:off x="0" y="266905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CD8E35-CE65-4297-A1A1-B1394BBD5D52}">
      <dsp:nvSpPr>
        <dsp:cNvPr id="0" name=""/>
        <dsp:cNvSpPr/>
      </dsp:nvSpPr>
      <dsp:spPr>
        <a:xfrm>
          <a:off x="0" y="2669050"/>
          <a:ext cx="10515600" cy="53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latin typeface="Dante"/>
              <a:hlinkClick xmlns:r="http://schemas.openxmlformats.org/officeDocument/2006/relationships" r:id=""/>
            </a:rPr>
            <a:t>11- Task H </a:t>
          </a:r>
          <a:endParaRPr lang="en-GB" sz="2400" kern="1200" dirty="0">
            <a:latin typeface="Dante"/>
          </a:endParaRPr>
        </a:p>
      </dsp:txBody>
      <dsp:txXfrm>
        <a:off x="0" y="2669050"/>
        <a:ext cx="10515600" cy="533810"/>
      </dsp:txXfrm>
    </dsp:sp>
    <dsp:sp modelId="{3C4F7120-830D-4E83-B2C7-77804A92F3BF}">
      <dsp:nvSpPr>
        <dsp:cNvPr id="0" name=""/>
        <dsp:cNvSpPr/>
      </dsp:nvSpPr>
      <dsp:spPr>
        <a:xfrm>
          <a:off x="0" y="320286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DFF6E-B128-443E-AE36-E586D7EA2E42}">
      <dsp:nvSpPr>
        <dsp:cNvPr id="0" name=""/>
        <dsp:cNvSpPr/>
      </dsp:nvSpPr>
      <dsp:spPr>
        <a:xfrm>
          <a:off x="0" y="3202860"/>
          <a:ext cx="10515600" cy="53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endParaRPr lang="en-GB" sz="2400" kern="1200" dirty="0">
            <a:latin typeface="Dante"/>
          </a:endParaRPr>
        </a:p>
      </dsp:txBody>
      <dsp:txXfrm>
        <a:off x="0" y="3202860"/>
        <a:ext cx="10515600" cy="533810"/>
      </dsp:txXfrm>
    </dsp:sp>
    <dsp:sp modelId="{351D74BD-39B1-44CD-8507-3E176D9591BA}">
      <dsp:nvSpPr>
        <dsp:cNvPr id="0" name=""/>
        <dsp:cNvSpPr/>
      </dsp:nvSpPr>
      <dsp:spPr>
        <a:xfrm>
          <a:off x="0" y="37366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9F3B94-A4D3-45BC-8A20-183D3813DAEF}">
      <dsp:nvSpPr>
        <dsp:cNvPr id="0" name=""/>
        <dsp:cNvSpPr/>
      </dsp:nvSpPr>
      <dsp:spPr>
        <a:xfrm>
          <a:off x="0" y="3736670"/>
          <a:ext cx="10515600" cy="53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GB" sz="2400" kern="1200"/>
        </a:p>
      </dsp:txBody>
      <dsp:txXfrm>
        <a:off x="0" y="3736670"/>
        <a:ext cx="10515600" cy="5338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B580E-BB12-458A-8A67-A4E85A97E57A}" type="datetimeFigureOut">
              <a:rPr lang="en-US" smtClean="0"/>
              <a:t>4/29/2024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485773-E831-40C3-B08E-FE9BDAA69383}" type="slidenum">
              <a:rPr lang="en-US" smtClean="0"/>
              <a:t>‹#›</a:t>
            </a:fld>
            <a:endParaRPr lang="en-US"/>
          </a:p>
        </p:txBody>
      </p:sp>
    </p:spTree>
    <p:extLst>
      <p:ext uri="{BB962C8B-B14F-4D97-AF65-F5344CB8AC3E}">
        <p14:creationId xmlns:p14="http://schemas.microsoft.com/office/powerpoint/2010/main" val="4140957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E162AE6-C2BA-4446-A2D9-41A8F1A6153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7A267802-5F0D-4EE1-AF9D-EF2E4F23C392}"/>
              </a:ext>
              <a:ext uri="{C183D7F6-B498-43B3-948B-1728B52AA6E4}">
                <adec:decorative xmlns:adec="http://schemas.microsoft.com/office/drawing/2017/decorative" val="1"/>
              </a:ext>
            </a:extLst>
          </p:cNvPr>
          <p:cNvSpPr/>
          <p:nvPr userDrawn="1"/>
        </p:nvSpPr>
        <p:spPr>
          <a:xfrm>
            <a:off x="1775" y="0"/>
            <a:ext cx="43861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FB728D93-929A-4CAF-A102-3C217E9170B1}"/>
              </a:ext>
            </a:extLst>
          </p:cNvPr>
          <p:cNvSpPr>
            <a:spLocks noGrp="1"/>
          </p:cNvSpPr>
          <p:nvPr>
            <p:ph type="ctrTitle"/>
          </p:nvPr>
        </p:nvSpPr>
        <p:spPr>
          <a:xfrm>
            <a:off x="684361" y="428903"/>
            <a:ext cx="3071005" cy="3051391"/>
          </a:xfrm>
        </p:spPr>
        <p:txBody>
          <a:bodyPr anchor="b">
            <a:normAutofit/>
          </a:bodyPr>
          <a:lstStyle>
            <a:lvl1pPr algn="ctr">
              <a:lnSpc>
                <a:spcPct val="90000"/>
              </a:lnSpc>
              <a:defRPr>
                <a:solidFill>
                  <a:schemeClr val="tx2"/>
                </a:solidFill>
              </a:defRPr>
            </a:lvl1pPr>
          </a:lstStyle>
          <a:p>
            <a:pPr>
              <a:tabLst>
                <a:tab pos="3370263" algn="l"/>
              </a:tabLst>
            </a:pPr>
            <a:endParaRPr lang="en-US" sz="4000">
              <a:solidFill>
                <a:schemeClr val="tx2">
                  <a:alpha val="75000"/>
                </a:schemeClr>
              </a:solidFill>
            </a:endParaRPr>
          </a:p>
        </p:txBody>
      </p:sp>
      <p:sp>
        <p:nvSpPr>
          <p:cNvPr id="9" name="Subtitle 2">
            <a:extLst>
              <a:ext uri="{FF2B5EF4-FFF2-40B4-BE49-F238E27FC236}">
                <a16:creationId xmlns:a16="http://schemas.microsoft.com/office/drawing/2014/main" id="{B81702E9-0038-4210-9FAB-E76C1EF85C4F}"/>
              </a:ext>
            </a:extLst>
          </p:cNvPr>
          <p:cNvSpPr>
            <a:spLocks noGrp="1"/>
          </p:cNvSpPr>
          <p:nvPr>
            <p:ph type="subTitle" idx="1" hasCustomPrompt="1"/>
          </p:nvPr>
        </p:nvSpPr>
        <p:spPr>
          <a:xfrm>
            <a:off x="744876" y="5116529"/>
            <a:ext cx="2948684" cy="955497"/>
          </a:xfrm>
        </p:spPr>
        <p:txBody>
          <a:bodyPr>
            <a:normAutofit/>
          </a:bodyPr>
          <a:lstStyle>
            <a:lvl1pPr marL="0" indent="0" algn="ctr">
              <a:lnSpc>
                <a:spcPct val="150000"/>
              </a:lnSpc>
              <a:buNone/>
              <a:defRPr sz="1600" cap="all" spc="600" baseline="0">
                <a:solidFill>
                  <a:schemeClr val="tx2"/>
                </a:solidFill>
              </a:defRPr>
            </a:lvl1pPr>
          </a:lstStyle>
          <a:p>
            <a:r>
              <a:rPr lang="en-US">
                <a:solidFill>
                  <a:schemeClr val="tx2"/>
                </a:solidFill>
              </a:rPr>
              <a:t>subtitle</a:t>
            </a:r>
          </a:p>
        </p:txBody>
      </p:sp>
      <p:sp>
        <p:nvSpPr>
          <p:cNvPr id="10" name="Freeform: Shape 9">
            <a:extLst>
              <a:ext uri="{FF2B5EF4-FFF2-40B4-BE49-F238E27FC236}">
                <a16:creationId xmlns:a16="http://schemas.microsoft.com/office/drawing/2014/main" id="{13E1655C-FA7C-42D9-8EE1-E7CF6988A050}"/>
              </a:ext>
              <a:ext uri="{C183D7F6-B498-43B3-948B-1728B52AA6E4}">
                <adec:decorative xmlns:adec="http://schemas.microsoft.com/office/drawing/2017/decorative" val="1"/>
              </a:ext>
            </a:extLst>
          </p:cNvPr>
          <p:cNvSpPr/>
          <p:nvPr userDrawn="1"/>
        </p:nvSpPr>
        <p:spPr>
          <a:xfrm rot="13547565" flipH="1">
            <a:off x="1747479" y="3853642"/>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1">
              <a:lumMod val="75000"/>
              <a:alpha val="82000"/>
            </a:schemeClr>
          </a:solidFill>
          <a:ln w="9525" cap="flat">
            <a:noFill/>
            <a:prstDash val="solid"/>
            <a:miter/>
          </a:ln>
        </p:spPr>
        <p:txBody>
          <a:bodyPr wrap="square" rtlCol="0" anchor="ctr">
            <a:noAutofit/>
          </a:bodyPr>
          <a:lstStyle/>
          <a:p>
            <a:endParaRPr lang="en-US"/>
          </a:p>
        </p:txBody>
      </p:sp>
      <p:sp>
        <p:nvSpPr>
          <p:cNvPr id="12" name="Picture Placeholder 11">
            <a:extLst>
              <a:ext uri="{FF2B5EF4-FFF2-40B4-BE49-F238E27FC236}">
                <a16:creationId xmlns:a16="http://schemas.microsoft.com/office/drawing/2014/main" id="{46441E9C-E7AE-4B2E-A8FF-F364980D9036}"/>
              </a:ext>
            </a:extLst>
          </p:cNvPr>
          <p:cNvSpPr>
            <a:spLocks noGrp="1"/>
          </p:cNvSpPr>
          <p:nvPr>
            <p:ph type="pic" sz="quarter" idx="13"/>
          </p:nvPr>
        </p:nvSpPr>
        <p:spPr>
          <a:xfrm>
            <a:off x="4383024" y="0"/>
            <a:ext cx="7808976" cy="6858000"/>
          </a:xfrm>
          <a:solidFill>
            <a:schemeClr val="bg2">
              <a:lumMod val="50000"/>
              <a:lumOff val="50000"/>
            </a:schemeClr>
          </a:solidFill>
        </p:spPr>
        <p:txBody>
          <a:bodyPr/>
          <a:lstStyle/>
          <a:p>
            <a:endParaRPr lang="en-US"/>
          </a:p>
        </p:txBody>
      </p:sp>
    </p:spTree>
    <p:extLst>
      <p:ext uri="{BB962C8B-B14F-4D97-AF65-F5344CB8AC3E}">
        <p14:creationId xmlns:p14="http://schemas.microsoft.com/office/powerpoint/2010/main" val="2171283408"/>
      </p:ext>
    </p:extLst>
  </p:cSld>
  <p:clrMapOvr>
    <a:masterClrMapping/>
  </p:clrMapOvr>
  <p:extLst>
    <p:ext uri="{DCECCB84-F9BA-43D5-87BE-67443E8EF086}">
      <p15:sldGuideLst xmlns:p15="http://schemas.microsoft.com/office/powerpoint/2012/main">
        <p15:guide id="1" pos="2760" userDrawn="1">
          <p15:clr>
            <a:srgbClr val="FBAE40"/>
          </p15:clr>
        </p15:guide>
        <p15:guide id="2" pos="39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65A6970-043A-47D8-B545-755078B0D7E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7">
            <a:extLst>
              <a:ext uri="{FF2B5EF4-FFF2-40B4-BE49-F238E27FC236}">
                <a16:creationId xmlns:a16="http://schemas.microsoft.com/office/drawing/2014/main" id="{86AC1DD3-428F-4C39-A551-E13ABD51BDBF}"/>
              </a:ext>
            </a:extLst>
          </p:cNvPr>
          <p:cNvSpPr>
            <a:spLocks noGrp="1"/>
          </p:cNvSpPr>
          <p:nvPr>
            <p:ph type="title"/>
          </p:nvPr>
        </p:nvSpPr>
        <p:spPr>
          <a:xfrm>
            <a:off x="647699" y="647700"/>
            <a:ext cx="3483421" cy="2866599"/>
          </a:xfrm>
        </p:spPr>
        <p:txBody>
          <a:bodyPr>
            <a:normAutofit/>
          </a:bodyPr>
          <a:lstStyle/>
          <a:p>
            <a:pPr algn="r"/>
            <a:endParaRPr lang="en-US"/>
          </a:p>
        </p:txBody>
      </p:sp>
      <p:cxnSp>
        <p:nvCxnSpPr>
          <p:cNvPr id="7" name="Straight Connector 6">
            <a:extLst>
              <a:ext uri="{FF2B5EF4-FFF2-40B4-BE49-F238E27FC236}">
                <a16:creationId xmlns:a16="http://schemas.microsoft.com/office/drawing/2014/main" id="{0661C8BF-A13F-41C7-AD96-FF1FF2487316}"/>
              </a:ext>
              <a:ext uri="{C183D7F6-B498-43B3-948B-1728B52AA6E4}">
                <adec:decorative xmlns:adec="http://schemas.microsoft.com/office/drawing/2017/decorative" val="1"/>
              </a:ext>
            </a:extLst>
          </p:cNvPr>
          <p:cNvCxnSpPr>
            <a:cxnSpLocks/>
          </p:cNvCxnSpPr>
          <p:nvPr userDrawn="1"/>
        </p:nvCxnSpPr>
        <p:spPr>
          <a:xfrm>
            <a:off x="4572000" y="1344305"/>
            <a:ext cx="0" cy="1610436"/>
          </a:xfrm>
          <a:prstGeom prst="line">
            <a:avLst/>
          </a:prstGeom>
          <a:ln w="19050">
            <a:solidFill>
              <a:schemeClr val="accent1">
                <a:lumMod val="75000"/>
                <a:alpha val="7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8">
            <a:extLst>
              <a:ext uri="{FF2B5EF4-FFF2-40B4-BE49-F238E27FC236}">
                <a16:creationId xmlns:a16="http://schemas.microsoft.com/office/drawing/2014/main" id="{C48B2C18-58F4-4964-8F53-1A6C5CA463DE}"/>
              </a:ext>
            </a:extLst>
          </p:cNvPr>
          <p:cNvSpPr>
            <a:spLocks noGrp="1"/>
          </p:cNvSpPr>
          <p:nvPr>
            <p:ph idx="1"/>
          </p:nvPr>
        </p:nvSpPr>
        <p:spPr>
          <a:xfrm>
            <a:off x="5117909" y="647700"/>
            <a:ext cx="6401231" cy="2982604"/>
          </a:xfrm>
        </p:spPr>
        <p:txBody>
          <a:bodyPr anchor="ctr">
            <a:normAutofit/>
          </a:bodyPr>
          <a:lstStyle>
            <a:lvl1pPr marL="0" indent="0">
              <a:buNone/>
              <a:defRPr/>
            </a:lvl1pPr>
          </a:lstStyle>
          <a:p>
            <a:endParaRPr lang="en-US"/>
          </a:p>
        </p:txBody>
      </p:sp>
      <p:sp>
        <p:nvSpPr>
          <p:cNvPr id="14" name="Picture Placeholder 13">
            <a:extLst>
              <a:ext uri="{FF2B5EF4-FFF2-40B4-BE49-F238E27FC236}">
                <a16:creationId xmlns:a16="http://schemas.microsoft.com/office/drawing/2014/main" id="{60AF7978-E274-4580-9576-25C42D06B28B}"/>
              </a:ext>
            </a:extLst>
          </p:cNvPr>
          <p:cNvSpPr>
            <a:spLocks noGrp="1"/>
          </p:cNvSpPr>
          <p:nvPr>
            <p:ph type="pic" sz="quarter" idx="13"/>
          </p:nvPr>
        </p:nvSpPr>
        <p:spPr>
          <a:xfrm>
            <a:off x="667512" y="4142232"/>
            <a:ext cx="2606040" cy="2075688"/>
          </a:xfrm>
          <a:solidFill>
            <a:schemeClr val="bg2">
              <a:lumMod val="50000"/>
              <a:lumOff val="50000"/>
            </a:schemeClr>
          </a:solidFill>
        </p:spPr>
        <p:txBody>
          <a:bodyPr/>
          <a:lstStyle/>
          <a:p>
            <a:endParaRPr lang="en-US"/>
          </a:p>
        </p:txBody>
      </p:sp>
      <p:sp>
        <p:nvSpPr>
          <p:cNvPr id="16" name="Picture Placeholder 13">
            <a:extLst>
              <a:ext uri="{FF2B5EF4-FFF2-40B4-BE49-F238E27FC236}">
                <a16:creationId xmlns:a16="http://schemas.microsoft.com/office/drawing/2014/main" id="{C26149A3-CFBC-4F7F-B065-171177885AF8}"/>
              </a:ext>
            </a:extLst>
          </p:cNvPr>
          <p:cNvSpPr>
            <a:spLocks noGrp="1"/>
          </p:cNvSpPr>
          <p:nvPr>
            <p:ph type="pic" sz="quarter" idx="15"/>
          </p:nvPr>
        </p:nvSpPr>
        <p:spPr>
          <a:xfrm>
            <a:off x="3416041" y="4142232"/>
            <a:ext cx="2606040" cy="2075688"/>
          </a:xfrm>
          <a:solidFill>
            <a:schemeClr val="bg2">
              <a:lumMod val="50000"/>
              <a:lumOff val="50000"/>
            </a:schemeClr>
          </a:solidFill>
        </p:spPr>
        <p:txBody>
          <a:bodyPr/>
          <a:lstStyle/>
          <a:p>
            <a:endParaRPr lang="en-US"/>
          </a:p>
        </p:txBody>
      </p:sp>
      <p:sp>
        <p:nvSpPr>
          <p:cNvPr id="17" name="Picture Placeholder 13">
            <a:extLst>
              <a:ext uri="{FF2B5EF4-FFF2-40B4-BE49-F238E27FC236}">
                <a16:creationId xmlns:a16="http://schemas.microsoft.com/office/drawing/2014/main" id="{47CA6D41-6659-4919-BF3F-FCA2AB53F4FE}"/>
              </a:ext>
            </a:extLst>
          </p:cNvPr>
          <p:cNvSpPr>
            <a:spLocks noGrp="1"/>
          </p:cNvSpPr>
          <p:nvPr>
            <p:ph type="pic" sz="quarter" idx="16"/>
          </p:nvPr>
        </p:nvSpPr>
        <p:spPr>
          <a:xfrm>
            <a:off x="6164570" y="4142232"/>
            <a:ext cx="2606040" cy="2075688"/>
          </a:xfrm>
          <a:solidFill>
            <a:schemeClr val="bg2">
              <a:lumMod val="50000"/>
              <a:lumOff val="50000"/>
            </a:schemeClr>
          </a:solidFill>
        </p:spPr>
        <p:txBody>
          <a:bodyPr/>
          <a:lstStyle/>
          <a:p>
            <a:endParaRPr lang="en-US"/>
          </a:p>
        </p:txBody>
      </p:sp>
      <p:sp>
        <p:nvSpPr>
          <p:cNvPr id="15" name="Picture Placeholder 13">
            <a:extLst>
              <a:ext uri="{FF2B5EF4-FFF2-40B4-BE49-F238E27FC236}">
                <a16:creationId xmlns:a16="http://schemas.microsoft.com/office/drawing/2014/main" id="{20E6777B-4AD1-427E-904E-21086E731818}"/>
              </a:ext>
            </a:extLst>
          </p:cNvPr>
          <p:cNvSpPr>
            <a:spLocks noGrp="1"/>
          </p:cNvSpPr>
          <p:nvPr>
            <p:ph type="pic" sz="quarter" idx="14"/>
          </p:nvPr>
        </p:nvSpPr>
        <p:spPr>
          <a:xfrm>
            <a:off x="8913100" y="4142232"/>
            <a:ext cx="2606040" cy="2075688"/>
          </a:xfrm>
          <a:solidFill>
            <a:schemeClr val="bg2">
              <a:lumMod val="50000"/>
              <a:lumOff val="50000"/>
            </a:schemeClr>
          </a:solidFill>
        </p:spPr>
        <p:txBody>
          <a:bodyPr/>
          <a:lstStyle/>
          <a:p>
            <a:endParaRPr lang="en-US"/>
          </a:p>
        </p:txBody>
      </p:sp>
      <p:sp>
        <p:nvSpPr>
          <p:cNvPr id="20" name="Date Placeholder 3">
            <a:extLst>
              <a:ext uri="{FF2B5EF4-FFF2-40B4-BE49-F238E27FC236}">
                <a16:creationId xmlns:a16="http://schemas.microsoft.com/office/drawing/2014/main" id="{7E0D4C96-36DA-4C90-B4F7-FD78F9F06EC4}"/>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21" name="Footer Placeholder 4">
            <a:extLst>
              <a:ext uri="{FF2B5EF4-FFF2-40B4-BE49-F238E27FC236}">
                <a16:creationId xmlns:a16="http://schemas.microsoft.com/office/drawing/2014/main" id="{DCC27624-76B0-4BB8-B6D9-C01BCCE65729}"/>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22" name="Slide Number Placeholder 5">
            <a:extLst>
              <a:ext uri="{FF2B5EF4-FFF2-40B4-BE49-F238E27FC236}">
                <a16:creationId xmlns:a16="http://schemas.microsoft.com/office/drawing/2014/main" id="{E5D71582-7D60-491E-945E-00A9A6A2E4D3}"/>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11718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283E6C1-A698-44ED-B112-2185C527C814}"/>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7">
            <a:extLst>
              <a:ext uri="{FF2B5EF4-FFF2-40B4-BE49-F238E27FC236}">
                <a16:creationId xmlns:a16="http://schemas.microsoft.com/office/drawing/2014/main" id="{B8DA9715-F69D-45C0-8C20-D23271722306}"/>
              </a:ext>
            </a:extLst>
          </p:cNvPr>
          <p:cNvSpPr>
            <a:spLocks noGrp="1"/>
          </p:cNvSpPr>
          <p:nvPr>
            <p:ph type="title"/>
          </p:nvPr>
        </p:nvSpPr>
        <p:spPr>
          <a:xfrm>
            <a:off x="845164" y="1034470"/>
            <a:ext cx="10515600" cy="899783"/>
          </a:xfrm>
        </p:spPr>
        <p:txBody>
          <a:bodyPr wrap="none" anchor="ctr">
            <a:noAutofit/>
          </a:bodyPr>
          <a:lstStyle>
            <a:lvl1pPr algn="l">
              <a:spcBef>
                <a:spcPts val="0"/>
              </a:spcBef>
              <a:defRPr baseline="0"/>
            </a:lvl1pPr>
          </a:lstStyle>
          <a:p>
            <a:pPr algn="ctr"/>
            <a:endParaRPr lang="en-US"/>
          </a:p>
        </p:txBody>
      </p:sp>
      <p:sp>
        <p:nvSpPr>
          <p:cNvPr id="10" name="Text Placeholder 9">
            <a:extLst>
              <a:ext uri="{FF2B5EF4-FFF2-40B4-BE49-F238E27FC236}">
                <a16:creationId xmlns:a16="http://schemas.microsoft.com/office/drawing/2014/main" id="{EA11834F-2E86-44CF-9B7B-879C54D3E3DE}"/>
              </a:ext>
            </a:extLst>
          </p:cNvPr>
          <p:cNvSpPr>
            <a:spLocks noGrp="1"/>
          </p:cNvSpPr>
          <p:nvPr>
            <p:ph type="body" sz="quarter" idx="16" hasCustomPrompt="1"/>
          </p:nvPr>
        </p:nvSpPr>
        <p:spPr>
          <a:xfrm>
            <a:off x="839069" y="1900962"/>
            <a:ext cx="10292340" cy="1954213"/>
          </a:xfrm>
        </p:spPr>
        <p:txBody>
          <a:bodyPr anchor="t"/>
          <a:lstStyle>
            <a:lvl1pPr marL="0" indent="0" algn="just">
              <a:buNone/>
              <a:defRPr baseline="0"/>
            </a:lvl1pPr>
            <a:lvl2pPr marL="274320" indent="0" algn="ctr">
              <a:buFont typeface="Arial" panose="020B0604020202020204" pitchFamily="34" charset="0"/>
              <a:buNone/>
              <a:defRPr/>
            </a:lvl2pPr>
            <a:lvl3pPr marL="228600" indent="0" algn="ctr">
              <a:buNone/>
              <a:defRPr/>
            </a:lvl3pPr>
            <a:lvl4pPr marL="640080" indent="0" algn="ctr">
              <a:buFont typeface="Arial" panose="020B0604020202020204" pitchFamily="34" charset="0"/>
              <a:buNone/>
              <a:defRPr/>
            </a:lvl4pPr>
            <a:lvl5pPr marL="685800" indent="0" algn="ctr">
              <a:buNone/>
              <a:defRPr/>
            </a:lvl5pPr>
          </a:lstStyle>
          <a:p>
            <a:pPr lvl="0"/>
            <a:r>
              <a:rPr lang="en-US"/>
              <a:t>Click to add text</a:t>
            </a:r>
          </a:p>
        </p:txBody>
      </p:sp>
      <p:sp>
        <p:nvSpPr>
          <p:cNvPr id="13" name="Picture Placeholder 12">
            <a:extLst>
              <a:ext uri="{FF2B5EF4-FFF2-40B4-BE49-F238E27FC236}">
                <a16:creationId xmlns:a16="http://schemas.microsoft.com/office/drawing/2014/main" id="{06B13C98-6A68-488A-A861-3651BEFFDB91}"/>
              </a:ext>
            </a:extLst>
          </p:cNvPr>
          <p:cNvSpPr>
            <a:spLocks noGrp="1"/>
          </p:cNvSpPr>
          <p:nvPr>
            <p:ph type="pic" sz="quarter" idx="13"/>
          </p:nvPr>
        </p:nvSpPr>
        <p:spPr>
          <a:xfrm>
            <a:off x="0" y="4160520"/>
            <a:ext cx="4067175" cy="2697480"/>
          </a:xfrm>
          <a:solidFill>
            <a:schemeClr val="bg2">
              <a:lumMod val="50000"/>
              <a:lumOff val="50000"/>
            </a:schemeClr>
          </a:solidFill>
        </p:spPr>
        <p:txBody>
          <a:bodyPr/>
          <a:lstStyle/>
          <a:p>
            <a:endParaRPr lang="en-US"/>
          </a:p>
        </p:txBody>
      </p:sp>
      <p:sp>
        <p:nvSpPr>
          <p:cNvPr id="18" name="Date Placeholder 3">
            <a:extLst>
              <a:ext uri="{FF2B5EF4-FFF2-40B4-BE49-F238E27FC236}">
                <a16:creationId xmlns:a16="http://schemas.microsoft.com/office/drawing/2014/main" id="{2938ABF9-B914-4702-BD3C-440D785C4B8E}"/>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4" name="Picture Placeholder 12">
            <a:extLst>
              <a:ext uri="{FF2B5EF4-FFF2-40B4-BE49-F238E27FC236}">
                <a16:creationId xmlns:a16="http://schemas.microsoft.com/office/drawing/2014/main" id="{A8DDEC8E-7A5B-45B1-87C2-928F65F6DC8B}"/>
              </a:ext>
            </a:extLst>
          </p:cNvPr>
          <p:cNvSpPr>
            <a:spLocks noGrp="1"/>
          </p:cNvSpPr>
          <p:nvPr>
            <p:ph type="pic" sz="quarter" idx="14"/>
          </p:nvPr>
        </p:nvSpPr>
        <p:spPr>
          <a:xfrm>
            <a:off x="4059936" y="4160520"/>
            <a:ext cx="4133088" cy="2697480"/>
          </a:xfrm>
          <a:solidFill>
            <a:schemeClr val="bg2">
              <a:lumMod val="50000"/>
              <a:lumOff val="50000"/>
            </a:schemeClr>
          </a:solidFill>
        </p:spPr>
        <p:txBody>
          <a:bodyPr/>
          <a:lstStyle/>
          <a:p>
            <a:endParaRPr lang="en-US"/>
          </a:p>
        </p:txBody>
      </p:sp>
      <p:sp>
        <p:nvSpPr>
          <p:cNvPr id="19" name="Footer Placeholder 4">
            <a:extLst>
              <a:ext uri="{FF2B5EF4-FFF2-40B4-BE49-F238E27FC236}">
                <a16:creationId xmlns:a16="http://schemas.microsoft.com/office/drawing/2014/main" id="{3D694128-BF72-4548-B72F-CAFBFD2346E1}"/>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5" name="Picture Placeholder 12">
            <a:extLst>
              <a:ext uri="{FF2B5EF4-FFF2-40B4-BE49-F238E27FC236}">
                <a16:creationId xmlns:a16="http://schemas.microsoft.com/office/drawing/2014/main" id="{5E558F1D-66DC-426F-B815-D10EB6BC4E0B}"/>
              </a:ext>
            </a:extLst>
          </p:cNvPr>
          <p:cNvSpPr>
            <a:spLocks noGrp="1"/>
          </p:cNvSpPr>
          <p:nvPr>
            <p:ph type="pic" sz="quarter" idx="15"/>
          </p:nvPr>
        </p:nvSpPr>
        <p:spPr>
          <a:xfrm>
            <a:off x="8193024" y="4160520"/>
            <a:ext cx="4005072" cy="2697480"/>
          </a:xfrm>
          <a:solidFill>
            <a:schemeClr val="bg2">
              <a:lumMod val="50000"/>
              <a:lumOff val="50000"/>
            </a:schemeClr>
          </a:solidFill>
        </p:spPr>
        <p:txBody>
          <a:bodyPr/>
          <a:lstStyle/>
          <a:p>
            <a:endParaRPr lang="en-US"/>
          </a:p>
        </p:txBody>
      </p:sp>
      <p:cxnSp>
        <p:nvCxnSpPr>
          <p:cNvPr id="7" name="Straight Connector 6">
            <a:extLst>
              <a:ext uri="{FF2B5EF4-FFF2-40B4-BE49-F238E27FC236}">
                <a16:creationId xmlns:a16="http://schemas.microsoft.com/office/drawing/2014/main" id="{3EC1452B-8D51-4F49-9A26-8D49BCE7AABB}"/>
              </a:ext>
              <a:ext uri="{C183D7F6-B498-43B3-948B-1728B52AA6E4}">
                <adec:decorative xmlns:adec="http://schemas.microsoft.com/office/drawing/2017/decorative" val="1"/>
              </a:ext>
            </a:extLst>
          </p:cNvPr>
          <p:cNvCxnSpPr>
            <a:cxnSpLocks/>
          </p:cNvCxnSpPr>
          <p:nvPr userDrawn="1"/>
        </p:nvCxnSpPr>
        <p:spPr>
          <a:xfrm>
            <a:off x="3950899" y="1555564"/>
            <a:ext cx="4290204" cy="0"/>
          </a:xfrm>
          <a:prstGeom prst="line">
            <a:avLst/>
          </a:prstGeom>
          <a:ln w="19050">
            <a:solidFill>
              <a:schemeClr val="accent1">
                <a:alpha val="75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5">
            <a:extLst>
              <a:ext uri="{FF2B5EF4-FFF2-40B4-BE49-F238E27FC236}">
                <a16:creationId xmlns:a16="http://schemas.microsoft.com/office/drawing/2014/main" id="{68719BE9-7631-4214-B581-04437DDA5C17}"/>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1473976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6AF1EB8-173E-4BDF-9FB9-340DC5FC2686}"/>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
            <a:extLst>
              <a:ext uri="{FF2B5EF4-FFF2-40B4-BE49-F238E27FC236}">
                <a16:creationId xmlns:a16="http://schemas.microsoft.com/office/drawing/2014/main" id="{B44A6C40-5A2B-4859-A8AE-52464ACB654F}"/>
              </a:ext>
            </a:extLst>
          </p:cNvPr>
          <p:cNvSpPr>
            <a:spLocks noGrp="1"/>
          </p:cNvSpPr>
          <p:nvPr>
            <p:ph type="ctrTitle"/>
          </p:nvPr>
        </p:nvSpPr>
        <p:spPr>
          <a:xfrm>
            <a:off x="647700" y="5059252"/>
            <a:ext cx="6874327" cy="1209275"/>
          </a:xfrm>
        </p:spPr>
        <p:txBody>
          <a:bodyPr anchor="ctr">
            <a:normAutofit/>
          </a:bodyPr>
          <a:lstStyle>
            <a:lvl1pPr algn="l">
              <a:defRPr/>
            </a:lvl1pPr>
          </a:lstStyle>
          <a:p>
            <a:pPr algn="r"/>
            <a:endParaRPr lang="en-US" sz="4000"/>
          </a:p>
        </p:txBody>
      </p:sp>
      <p:sp>
        <p:nvSpPr>
          <p:cNvPr id="17" name="Subtitle 2">
            <a:extLst>
              <a:ext uri="{FF2B5EF4-FFF2-40B4-BE49-F238E27FC236}">
                <a16:creationId xmlns:a16="http://schemas.microsoft.com/office/drawing/2014/main" id="{4839C935-8C88-4E41-9CDE-772FDA3DD94F}"/>
              </a:ext>
            </a:extLst>
          </p:cNvPr>
          <p:cNvSpPr>
            <a:spLocks noGrp="1"/>
          </p:cNvSpPr>
          <p:nvPr>
            <p:ph type="subTitle" idx="1"/>
          </p:nvPr>
        </p:nvSpPr>
        <p:spPr>
          <a:xfrm>
            <a:off x="8098970" y="5056632"/>
            <a:ext cx="3392445" cy="1207008"/>
          </a:xfrm>
        </p:spPr>
        <p:txBody>
          <a:bodyPr anchor="ctr">
            <a:normAutofit/>
          </a:bodyPr>
          <a:lstStyle>
            <a:lvl1pPr marL="0" indent="0">
              <a:buNone/>
              <a:defRPr/>
            </a:lvl1pPr>
          </a:lstStyle>
          <a:p>
            <a:pPr algn="l"/>
            <a:endParaRPr lang="en-US" sz="1600"/>
          </a:p>
        </p:txBody>
      </p:sp>
      <p:cxnSp>
        <p:nvCxnSpPr>
          <p:cNvPr id="19" name="Straight Connector 18">
            <a:extLst>
              <a:ext uri="{FF2B5EF4-FFF2-40B4-BE49-F238E27FC236}">
                <a16:creationId xmlns:a16="http://schemas.microsoft.com/office/drawing/2014/main" id="{30C6FCBF-78C9-4160-8C8D-C0846C6D2B40}"/>
              </a:ext>
              <a:ext uri="{C183D7F6-B498-43B3-948B-1728B52AA6E4}">
                <adec:decorative xmlns:adec="http://schemas.microsoft.com/office/drawing/2017/decorative" val="1"/>
              </a:ext>
            </a:extLst>
          </p:cNvPr>
          <p:cNvCxnSpPr>
            <a:cxnSpLocks/>
          </p:cNvCxnSpPr>
          <p:nvPr userDrawn="1"/>
        </p:nvCxnSpPr>
        <p:spPr>
          <a:xfrm>
            <a:off x="7810499" y="5187442"/>
            <a:ext cx="0" cy="875607"/>
          </a:xfrm>
          <a:prstGeom prst="line">
            <a:avLst/>
          </a:prstGeom>
          <a:ln w="15875">
            <a:solidFill>
              <a:schemeClr val="accent1">
                <a:lumMod val="75000"/>
                <a:alpha val="82000"/>
              </a:schemeClr>
            </a:solidFill>
          </a:ln>
        </p:spPr>
        <p:style>
          <a:lnRef idx="1">
            <a:schemeClr val="accent1"/>
          </a:lnRef>
          <a:fillRef idx="0">
            <a:schemeClr val="accent1"/>
          </a:fillRef>
          <a:effectRef idx="0">
            <a:schemeClr val="accent1"/>
          </a:effectRef>
          <a:fontRef idx="minor">
            <a:schemeClr val="tx1"/>
          </a:fontRef>
        </p:style>
      </p:cxnSp>
      <p:sp>
        <p:nvSpPr>
          <p:cNvPr id="21" name="Picture Placeholder 20">
            <a:extLst>
              <a:ext uri="{FF2B5EF4-FFF2-40B4-BE49-F238E27FC236}">
                <a16:creationId xmlns:a16="http://schemas.microsoft.com/office/drawing/2014/main" id="{6950CA0E-635B-46DC-8900-0DD2B472AF19}"/>
              </a:ext>
            </a:extLst>
          </p:cNvPr>
          <p:cNvSpPr>
            <a:spLocks noGrp="1"/>
          </p:cNvSpPr>
          <p:nvPr>
            <p:ph type="pic" sz="quarter" idx="13"/>
          </p:nvPr>
        </p:nvSpPr>
        <p:spPr>
          <a:xfrm>
            <a:off x="1524" y="0"/>
            <a:ext cx="12188952" cy="4562856"/>
          </a:xfrm>
          <a:solidFill>
            <a:schemeClr val="bg2">
              <a:lumMod val="50000"/>
              <a:lumOff val="50000"/>
            </a:schemeClr>
          </a:solidFill>
        </p:spPr>
        <p:txBody>
          <a:bodyPr/>
          <a:lstStyle/>
          <a:p>
            <a:endParaRPr lang="en-US"/>
          </a:p>
        </p:txBody>
      </p:sp>
    </p:spTree>
    <p:extLst>
      <p:ext uri="{BB962C8B-B14F-4D97-AF65-F5344CB8AC3E}">
        <p14:creationId xmlns:p14="http://schemas.microsoft.com/office/powerpoint/2010/main" val="1145731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0846B-7B57-4F95-B17F-B9DEE33940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B08814-722A-4F2C-8807-C09FEEC251E7}"/>
              </a:ext>
            </a:extLst>
          </p:cNvPr>
          <p:cNvSpPr>
            <a:spLocks noGrp="1"/>
          </p:cNvSpPr>
          <p:nvPr>
            <p:ph idx="1"/>
          </p:nvPr>
        </p:nvSpPr>
        <p:spPr>
          <a:xfrm>
            <a:off x="838200" y="2438403"/>
            <a:ext cx="10515600" cy="35452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8" name="Straight Connector 7">
            <a:extLst>
              <a:ext uri="{FF2B5EF4-FFF2-40B4-BE49-F238E27FC236}">
                <a16:creationId xmlns:a16="http://schemas.microsoft.com/office/drawing/2014/main" id="{B4D67EBB-2EBC-4D85-9751-BE5E66FE0782}"/>
              </a:ext>
            </a:extLst>
          </p:cNvPr>
          <p:cNvCxnSpPr>
            <a:cxnSpLocks/>
          </p:cNvCxnSpPr>
          <p:nvPr/>
        </p:nvCxnSpPr>
        <p:spPr>
          <a:xfrm>
            <a:off x="838200" y="1655523"/>
            <a:ext cx="10515600" cy="0"/>
          </a:xfrm>
          <a:prstGeom prst="line">
            <a:avLst/>
          </a:prstGeom>
          <a:ln w="19050">
            <a:solidFill>
              <a:schemeClr val="accent1">
                <a:alpha val="50000"/>
              </a:schemeClr>
            </a:solidFill>
          </a:ln>
        </p:spPr>
        <p:style>
          <a:lnRef idx="1">
            <a:schemeClr val="accent1"/>
          </a:lnRef>
          <a:fillRef idx="0">
            <a:schemeClr val="accent1"/>
          </a:fillRef>
          <a:effectRef idx="0">
            <a:schemeClr val="accent1"/>
          </a:effectRef>
          <a:fontRef idx="minor">
            <a:schemeClr val="tx1"/>
          </a:fontRef>
        </p:style>
      </p:cxnSp>
      <p:sp>
        <p:nvSpPr>
          <p:cNvPr id="9" name="Date Placeholder 3">
            <a:extLst>
              <a:ext uri="{FF2B5EF4-FFF2-40B4-BE49-F238E27FC236}">
                <a16:creationId xmlns:a16="http://schemas.microsoft.com/office/drawing/2014/main" id="{C1976FF6-0FAE-4806-A07E-BE4D7411681F}"/>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0" name="Footer Placeholder 4">
            <a:extLst>
              <a:ext uri="{FF2B5EF4-FFF2-40B4-BE49-F238E27FC236}">
                <a16:creationId xmlns:a16="http://schemas.microsoft.com/office/drawing/2014/main" id="{842FFD90-937D-4551-9F0C-7A5B0C78E51F}"/>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1" name="Slide Number Placeholder 5">
            <a:extLst>
              <a:ext uri="{FF2B5EF4-FFF2-40B4-BE49-F238E27FC236}">
                <a16:creationId xmlns:a16="http://schemas.microsoft.com/office/drawing/2014/main" id="{BED25ED3-40D6-4D4C-BEF6-506E3E31B2AA}"/>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1378619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A8FC83D-BE6C-46F7-A2C9-654DF8EBE0D6}"/>
              </a:ext>
            </a:extLst>
          </p:cNvPr>
          <p:cNvSpPr>
            <a:spLocks noGrp="1"/>
          </p:cNvSpPr>
          <p:nvPr>
            <p:ph type="ctrTitle"/>
          </p:nvPr>
        </p:nvSpPr>
        <p:spPr>
          <a:xfrm>
            <a:off x="653733" y="1679441"/>
            <a:ext cx="10890565" cy="589966"/>
          </a:xfrm>
        </p:spPr>
        <p:txBody>
          <a:bodyPr>
            <a:normAutofit fontScale="90000"/>
          </a:bodyPr>
          <a:lstStyle>
            <a:lvl1pPr algn="ctr">
              <a:defRPr/>
            </a:lvl1pPr>
          </a:lstStyle>
          <a:p>
            <a:endParaRPr lang="en-US"/>
          </a:p>
        </p:txBody>
      </p:sp>
      <p:sp>
        <p:nvSpPr>
          <p:cNvPr id="6" name="Subtitle 2">
            <a:extLst>
              <a:ext uri="{FF2B5EF4-FFF2-40B4-BE49-F238E27FC236}">
                <a16:creationId xmlns:a16="http://schemas.microsoft.com/office/drawing/2014/main" id="{8CC3F9D0-953E-45A7-BFD7-C86C68B23298}"/>
              </a:ext>
            </a:extLst>
          </p:cNvPr>
          <p:cNvSpPr>
            <a:spLocks noGrp="1"/>
          </p:cNvSpPr>
          <p:nvPr>
            <p:ph type="subTitle" idx="1"/>
          </p:nvPr>
        </p:nvSpPr>
        <p:spPr>
          <a:xfrm>
            <a:off x="2163726" y="2273661"/>
            <a:ext cx="7910623" cy="447630"/>
          </a:xfrm>
        </p:spPr>
        <p:txBody>
          <a:bodyPr>
            <a:normAutofit/>
          </a:bodyPr>
          <a:lstStyle>
            <a:lvl1pPr marL="0" indent="0" algn="ctr">
              <a:buNone/>
              <a:defRPr/>
            </a:lvl1pPr>
          </a:lstStyle>
          <a:p>
            <a:endParaRPr lang="en-US" sz="1600"/>
          </a:p>
        </p:txBody>
      </p:sp>
      <p:sp>
        <p:nvSpPr>
          <p:cNvPr id="7" name="Freeform: Shape 6">
            <a:extLst>
              <a:ext uri="{FF2B5EF4-FFF2-40B4-BE49-F238E27FC236}">
                <a16:creationId xmlns:a16="http://schemas.microsoft.com/office/drawing/2014/main" id="{D736BCE2-FC35-4992-A912-AF5A5C4ECE46}"/>
              </a:ext>
              <a:ext uri="{C183D7F6-B498-43B3-948B-1728B52AA6E4}">
                <adec:decorative xmlns:adec="http://schemas.microsoft.com/office/drawing/2017/decorative" val="1"/>
              </a:ext>
            </a:extLst>
          </p:cNvPr>
          <p:cNvSpPr/>
          <p:nvPr userDrawn="1"/>
        </p:nvSpPr>
        <p:spPr>
          <a:xfrm flipH="1">
            <a:off x="5507004" y="632198"/>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1">
              <a:lumMod val="75000"/>
              <a:alpha val="82000"/>
            </a:schemeClr>
          </a:solidFill>
          <a:ln w="9525" cap="flat">
            <a:noFill/>
            <a:prstDash val="solid"/>
            <a:miter/>
          </a:ln>
        </p:spPr>
        <p:txBody>
          <a:bodyPr wrap="square" rtlCol="0" anchor="ctr">
            <a:noAutofit/>
          </a:bodyPr>
          <a:lstStyle/>
          <a:p>
            <a:endParaRPr lang="en-US"/>
          </a:p>
        </p:txBody>
      </p:sp>
      <p:sp>
        <p:nvSpPr>
          <p:cNvPr id="11" name="Picture Placeholder 10">
            <a:extLst>
              <a:ext uri="{FF2B5EF4-FFF2-40B4-BE49-F238E27FC236}">
                <a16:creationId xmlns:a16="http://schemas.microsoft.com/office/drawing/2014/main" id="{84AA409B-17E7-4D49-8F3B-D390302E2418}"/>
              </a:ext>
            </a:extLst>
          </p:cNvPr>
          <p:cNvSpPr>
            <a:spLocks noGrp="1"/>
          </p:cNvSpPr>
          <p:nvPr>
            <p:ph type="pic" sz="quarter" idx="13"/>
          </p:nvPr>
        </p:nvSpPr>
        <p:spPr>
          <a:xfrm>
            <a:off x="658368" y="3063240"/>
            <a:ext cx="5321808" cy="3154680"/>
          </a:xfrm>
          <a:solidFill>
            <a:schemeClr val="bg2">
              <a:lumMod val="50000"/>
              <a:lumOff val="50000"/>
            </a:schemeClr>
          </a:solidFill>
        </p:spPr>
        <p:txBody>
          <a:bodyPr/>
          <a:lstStyle/>
          <a:p>
            <a:endParaRPr lang="en-US"/>
          </a:p>
        </p:txBody>
      </p:sp>
      <p:sp>
        <p:nvSpPr>
          <p:cNvPr id="13" name="Picture Placeholder 10">
            <a:extLst>
              <a:ext uri="{FF2B5EF4-FFF2-40B4-BE49-F238E27FC236}">
                <a16:creationId xmlns:a16="http://schemas.microsoft.com/office/drawing/2014/main" id="{C4FB1A9C-83D8-426D-B62B-A5F7457A9695}"/>
              </a:ext>
            </a:extLst>
          </p:cNvPr>
          <p:cNvSpPr>
            <a:spLocks noGrp="1"/>
          </p:cNvSpPr>
          <p:nvPr>
            <p:ph type="pic" sz="quarter" idx="14"/>
          </p:nvPr>
        </p:nvSpPr>
        <p:spPr>
          <a:xfrm>
            <a:off x="6217920" y="3063240"/>
            <a:ext cx="5321808" cy="3154680"/>
          </a:xfrm>
          <a:solidFill>
            <a:schemeClr val="bg2">
              <a:lumMod val="50000"/>
              <a:lumOff val="50000"/>
            </a:schemeClr>
          </a:solidFill>
        </p:spPr>
        <p:txBody>
          <a:bodyPr/>
          <a:lstStyle/>
          <a:p>
            <a:endParaRPr lang="en-US"/>
          </a:p>
        </p:txBody>
      </p:sp>
      <p:sp>
        <p:nvSpPr>
          <p:cNvPr id="10" name="Date Placeholder 3">
            <a:extLst>
              <a:ext uri="{FF2B5EF4-FFF2-40B4-BE49-F238E27FC236}">
                <a16:creationId xmlns:a16="http://schemas.microsoft.com/office/drawing/2014/main" id="{94DD44DD-0676-4A2C-9EC4-8E209307EB05}"/>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2" name="Footer Placeholder 4">
            <a:extLst>
              <a:ext uri="{FF2B5EF4-FFF2-40B4-BE49-F238E27FC236}">
                <a16:creationId xmlns:a16="http://schemas.microsoft.com/office/drawing/2014/main" id="{969BC53C-DA37-4270-B44D-B7A92152AAD0}"/>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4" name="Slide Number Placeholder 5">
            <a:extLst>
              <a:ext uri="{FF2B5EF4-FFF2-40B4-BE49-F238E27FC236}">
                <a16:creationId xmlns:a16="http://schemas.microsoft.com/office/drawing/2014/main" id="{9AFE14D8-0C2B-4AA6-AE7E-75C2C63C245A}"/>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354679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0846B-7B57-4F95-B17F-B9DEE339408B}"/>
              </a:ext>
            </a:extLst>
          </p:cNvPr>
          <p:cNvSpPr>
            <a:spLocks noGrp="1"/>
          </p:cNvSpPr>
          <p:nvPr>
            <p:ph type="title"/>
          </p:nvPr>
        </p:nvSpPr>
        <p:spPr/>
        <p:txBody>
          <a:bodyPr/>
          <a:lstStyle/>
          <a:p>
            <a:r>
              <a:rPr lang="en-US"/>
              <a:t>Click to edit Master title style</a:t>
            </a:r>
          </a:p>
        </p:txBody>
      </p:sp>
      <p:cxnSp>
        <p:nvCxnSpPr>
          <p:cNvPr id="8" name="Straight Connector 7">
            <a:extLst>
              <a:ext uri="{FF2B5EF4-FFF2-40B4-BE49-F238E27FC236}">
                <a16:creationId xmlns:a16="http://schemas.microsoft.com/office/drawing/2014/main" id="{B4D67EBB-2EBC-4D85-9751-BE5E66FE0782}"/>
              </a:ext>
            </a:extLst>
          </p:cNvPr>
          <p:cNvCxnSpPr>
            <a:cxnSpLocks/>
          </p:cNvCxnSpPr>
          <p:nvPr/>
        </p:nvCxnSpPr>
        <p:spPr>
          <a:xfrm>
            <a:off x="838200" y="1655523"/>
            <a:ext cx="10515600" cy="0"/>
          </a:xfrm>
          <a:prstGeom prst="line">
            <a:avLst/>
          </a:prstGeom>
          <a:ln w="19050">
            <a:solidFill>
              <a:schemeClr val="accent1">
                <a:alpha val="50000"/>
              </a:schemeClr>
            </a:solidFill>
          </a:ln>
        </p:spPr>
        <p:style>
          <a:lnRef idx="1">
            <a:schemeClr val="accent1"/>
          </a:lnRef>
          <a:fillRef idx="0">
            <a:schemeClr val="accent1"/>
          </a:fillRef>
          <a:effectRef idx="0">
            <a:schemeClr val="accent1"/>
          </a:effectRef>
          <a:fontRef idx="minor">
            <a:schemeClr val="tx1"/>
          </a:fontRef>
        </p:style>
      </p:cxnSp>
      <p:sp>
        <p:nvSpPr>
          <p:cNvPr id="9" name="Date Placeholder 3">
            <a:extLst>
              <a:ext uri="{FF2B5EF4-FFF2-40B4-BE49-F238E27FC236}">
                <a16:creationId xmlns:a16="http://schemas.microsoft.com/office/drawing/2014/main" id="{F9828424-127F-4F45-AF20-1DAA152557D3}"/>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0" name="Footer Placeholder 4">
            <a:extLst>
              <a:ext uri="{FF2B5EF4-FFF2-40B4-BE49-F238E27FC236}">
                <a16:creationId xmlns:a16="http://schemas.microsoft.com/office/drawing/2014/main" id="{F5D83CCE-F7E1-4106-84E1-6C261DDBB19F}"/>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1" name="Slide Number Placeholder 5">
            <a:extLst>
              <a:ext uri="{FF2B5EF4-FFF2-40B4-BE49-F238E27FC236}">
                <a16:creationId xmlns:a16="http://schemas.microsoft.com/office/drawing/2014/main" id="{28126735-73E8-4B98-81A3-AAE94B69F653}"/>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
        <p:nvSpPr>
          <p:cNvPr id="12" name="Picture Placeholder 23">
            <a:extLst>
              <a:ext uri="{FF2B5EF4-FFF2-40B4-BE49-F238E27FC236}">
                <a16:creationId xmlns:a16="http://schemas.microsoft.com/office/drawing/2014/main" id="{807AB57C-FB2F-4687-A53B-10BC93C0617B}"/>
              </a:ext>
            </a:extLst>
          </p:cNvPr>
          <p:cNvSpPr>
            <a:spLocks noGrp="1"/>
          </p:cNvSpPr>
          <p:nvPr>
            <p:ph type="pic" sz="quarter" idx="13"/>
          </p:nvPr>
        </p:nvSpPr>
        <p:spPr>
          <a:xfrm>
            <a:off x="823811" y="2266497"/>
            <a:ext cx="2441448" cy="1682496"/>
          </a:xfrm>
        </p:spPr>
        <p:txBody>
          <a:bodyPr/>
          <a:lstStyle/>
          <a:p>
            <a:endParaRPr lang="en-US"/>
          </a:p>
        </p:txBody>
      </p:sp>
      <p:sp>
        <p:nvSpPr>
          <p:cNvPr id="13" name="Picture Placeholder 23">
            <a:extLst>
              <a:ext uri="{FF2B5EF4-FFF2-40B4-BE49-F238E27FC236}">
                <a16:creationId xmlns:a16="http://schemas.microsoft.com/office/drawing/2014/main" id="{000D73B6-1C0A-4F47-AA94-E1B7667F206C}"/>
              </a:ext>
            </a:extLst>
          </p:cNvPr>
          <p:cNvSpPr>
            <a:spLocks noGrp="1"/>
          </p:cNvSpPr>
          <p:nvPr>
            <p:ph type="pic" sz="quarter" idx="14"/>
          </p:nvPr>
        </p:nvSpPr>
        <p:spPr>
          <a:xfrm>
            <a:off x="3509664" y="2276021"/>
            <a:ext cx="2441448" cy="1682496"/>
          </a:xfrm>
        </p:spPr>
        <p:txBody>
          <a:bodyPr/>
          <a:lstStyle/>
          <a:p>
            <a:endParaRPr lang="en-US"/>
          </a:p>
        </p:txBody>
      </p:sp>
      <p:sp>
        <p:nvSpPr>
          <p:cNvPr id="14" name="Picture Placeholder 23">
            <a:extLst>
              <a:ext uri="{FF2B5EF4-FFF2-40B4-BE49-F238E27FC236}">
                <a16:creationId xmlns:a16="http://schemas.microsoft.com/office/drawing/2014/main" id="{35F208ED-C2A5-4E66-AD25-D5D7D73E6C3F}"/>
              </a:ext>
            </a:extLst>
          </p:cNvPr>
          <p:cNvSpPr>
            <a:spLocks noGrp="1"/>
          </p:cNvSpPr>
          <p:nvPr>
            <p:ph type="pic" sz="quarter" idx="15"/>
          </p:nvPr>
        </p:nvSpPr>
        <p:spPr>
          <a:xfrm>
            <a:off x="6206094" y="2260823"/>
            <a:ext cx="2441448" cy="1682496"/>
          </a:xfrm>
        </p:spPr>
        <p:txBody>
          <a:bodyPr/>
          <a:lstStyle/>
          <a:p>
            <a:endParaRPr lang="en-US"/>
          </a:p>
        </p:txBody>
      </p:sp>
      <p:sp>
        <p:nvSpPr>
          <p:cNvPr id="15" name="Picture Placeholder 23">
            <a:extLst>
              <a:ext uri="{FF2B5EF4-FFF2-40B4-BE49-F238E27FC236}">
                <a16:creationId xmlns:a16="http://schemas.microsoft.com/office/drawing/2014/main" id="{8C8C6B13-E352-4D69-9FB1-F92A36C33D3B}"/>
              </a:ext>
            </a:extLst>
          </p:cNvPr>
          <p:cNvSpPr>
            <a:spLocks noGrp="1"/>
          </p:cNvSpPr>
          <p:nvPr>
            <p:ph type="pic" sz="quarter" idx="16"/>
          </p:nvPr>
        </p:nvSpPr>
        <p:spPr>
          <a:xfrm>
            <a:off x="8907217" y="2266497"/>
            <a:ext cx="2441448" cy="1682496"/>
          </a:xfrm>
        </p:spPr>
        <p:txBody>
          <a:bodyPr/>
          <a:lstStyle/>
          <a:p>
            <a:endParaRPr lang="en-US"/>
          </a:p>
        </p:txBody>
      </p:sp>
      <p:sp>
        <p:nvSpPr>
          <p:cNvPr id="16" name="Text Placeholder 28">
            <a:extLst>
              <a:ext uri="{FF2B5EF4-FFF2-40B4-BE49-F238E27FC236}">
                <a16:creationId xmlns:a16="http://schemas.microsoft.com/office/drawing/2014/main" id="{3C071B65-316E-4CAB-8D44-4F4A52024372}"/>
              </a:ext>
            </a:extLst>
          </p:cNvPr>
          <p:cNvSpPr>
            <a:spLocks noGrp="1"/>
          </p:cNvSpPr>
          <p:nvPr>
            <p:ph type="body" sz="quarter" idx="17" hasCustomPrompt="1"/>
          </p:nvPr>
        </p:nvSpPr>
        <p:spPr>
          <a:xfrm>
            <a:off x="838200" y="4085532"/>
            <a:ext cx="2441448" cy="347662"/>
          </a:xfrm>
        </p:spPr>
        <p:txBody>
          <a:bodyPr lIns="146304" tIns="0" rIns="0" bIns="0">
            <a:noAutofit/>
          </a:bodyPr>
          <a:lstStyle>
            <a:lvl1pPr marL="0" indent="0" algn="l">
              <a:lnSpc>
                <a:spcPct val="100000"/>
              </a:lnSpc>
              <a:spcBef>
                <a:spcPts val="0"/>
              </a:spcBef>
              <a:buNone/>
              <a:defRPr sz="2000" b="1" spc="20" baseline="0">
                <a:solidFill>
                  <a:schemeClr val="tx1"/>
                </a:solidFill>
              </a:defRPr>
            </a:lvl1pPr>
          </a:lstStyle>
          <a:p>
            <a:pPr lvl="0"/>
            <a:r>
              <a:rPr lang="en-US"/>
              <a:t>Name</a:t>
            </a:r>
          </a:p>
        </p:txBody>
      </p:sp>
      <p:sp>
        <p:nvSpPr>
          <p:cNvPr id="17" name="Text Placeholder 28">
            <a:extLst>
              <a:ext uri="{FF2B5EF4-FFF2-40B4-BE49-F238E27FC236}">
                <a16:creationId xmlns:a16="http://schemas.microsoft.com/office/drawing/2014/main" id="{77C885E3-D5E0-4CBD-BA10-704E92E5FA10}"/>
              </a:ext>
            </a:extLst>
          </p:cNvPr>
          <p:cNvSpPr>
            <a:spLocks noGrp="1"/>
          </p:cNvSpPr>
          <p:nvPr>
            <p:ph type="body" sz="quarter" idx="18" hasCustomPrompt="1"/>
          </p:nvPr>
        </p:nvSpPr>
        <p:spPr>
          <a:xfrm>
            <a:off x="838199" y="4469611"/>
            <a:ext cx="2441448" cy="347662"/>
          </a:xfrm>
        </p:spPr>
        <p:txBody>
          <a:bodyPr lIns="146304" tIns="0" rIns="0" bIns="0">
            <a:noAutofit/>
          </a:bodyPr>
          <a:lstStyle>
            <a:lvl1pPr marL="0" indent="0" algn="l">
              <a:lnSpc>
                <a:spcPct val="100000"/>
              </a:lnSpc>
              <a:spcBef>
                <a:spcPts val="0"/>
              </a:spcBef>
              <a:buNone/>
              <a:defRPr sz="1900" b="0" spc="20" baseline="0">
                <a:solidFill>
                  <a:schemeClr val="tx1"/>
                </a:solidFill>
              </a:defRPr>
            </a:lvl1pPr>
          </a:lstStyle>
          <a:p>
            <a:pPr lvl="0"/>
            <a:r>
              <a:rPr lang="en-US"/>
              <a:t>Title</a:t>
            </a:r>
          </a:p>
        </p:txBody>
      </p:sp>
      <p:sp>
        <p:nvSpPr>
          <p:cNvPr id="18" name="Text Placeholder 28">
            <a:extLst>
              <a:ext uri="{FF2B5EF4-FFF2-40B4-BE49-F238E27FC236}">
                <a16:creationId xmlns:a16="http://schemas.microsoft.com/office/drawing/2014/main" id="{EDF1E930-E006-4E8D-912E-5C7DE87EE7AC}"/>
              </a:ext>
            </a:extLst>
          </p:cNvPr>
          <p:cNvSpPr>
            <a:spLocks noGrp="1"/>
          </p:cNvSpPr>
          <p:nvPr>
            <p:ph type="body" sz="quarter" idx="19" hasCustomPrompt="1"/>
          </p:nvPr>
        </p:nvSpPr>
        <p:spPr>
          <a:xfrm>
            <a:off x="3524054" y="4095056"/>
            <a:ext cx="2441448" cy="347662"/>
          </a:xfrm>
        </p:spPr>
        <p:txBody>
          <a:bodyPr lIns="146304" tIns="0" rIns="0" bIns="0">
            <a:noAutofit/>
          </a:bodyPr>
          <a:lstStyle>
            <a:lvl1pPr marL="0" indent="0" algn="l">
              <a:lnSpc>
                <a:spcPct val="100000"/>
              </a:lnSpc>
              <a:spcBef>
                <a:spcPts val="0"/>
              </a:spcBef>
              <a:buNone/>
              <a:defRPr sz="2000" b="1" spc="20" baseline="0">
                <a:solidFill>
                  <a:schemeClr val="tx1"/>
                </a:solidFill>
              </a:defRPr>
            </a:lvl1pPr>
          </a:lstStyle>
          <a:p>
            <a:pPr lvl="0"/>
            <a:r>
              <a:rPr lang="en-US"/>
              <a:t>Name</a:t>
            </a:r>
          </a:p>
        </p:txBody>
      </p:sp>
      <p:sp>
        <p:nvSpPr>
          <p:cNvPr id="19" name="Text Placeholder 28">
            <a:extLst>
              <a:ext uri="{FF2B5EF4-FFF2-40B4-BE49-F238E27FC236}">
                <a16:creationId xmlns:a16="http://schemas.microsoft.com/office/drawing/2014/main" id="{5C24456D-6FC8-4A02-A705-91CAD806F81D}"/>
              </a:ext>
            </a:extLst>
          </p:cNvPr>
          <p:cNvSpPr>
            <a:spLocks noGrp="1"/>
          </p:cNvSpPr>
          <p:nvPr>
            <p:ph type="body" sz="quarter" idx="20" hasCustomPrompt="1"/>
          </p:nvPr>
        </p:nvSpPr>
        <p:spPr>
          <a:xfrm>
            <a:off x="3524053" y="4479135"/>
            <a:ext cx="2441448" cy="347662"/>
          </a:xfrm>
        </p:spPr>
        <p:txBody>
          <a:bodyPr lIns="146304" tIns="0" rIns="0" bIns="0">
            <a:noAutofit/>
          </a:bodyPr>
          <a:lstStyle>
            <a:lvl1pPr marL="0" indent="0" algn="l">
              <a:lnSpc>
                <a:spcPct val="100000"/>
              </a:lnSpc>
              <a:spcBef>
                <a:spcPts val="0"/>
              </a:spcBef>
              <a:buNone/>
              <a:defRPr sz="1900" b="0" spc="20" baseline="0">
                <a:solidFill>
                  <a:schemeClr val="tx1"/>
                </a:solidFill>
              </a:defRPr>
            </a:lvl1pPr>
          </a:lstStyle>
          <a:p>
            <a:pPr lvl="0"/>
            <a:r>
              <a:rPr lang="en-US"/>
              <a:t>Title</a:t>
            </a:r>
          </a:p>
        </p:txBody>
      </p:sp>
      <p:sp>
        <p:nvSpPr>
          <p:cNvPr id="20" name="Text Placeholder 28">
            <a:extLst>
              <a:ext uri="{FF2B5EF4-FFF2-40B4-BE49-F238E27FC236}">
                <a16:creationId xmlns:a16="http://schemas.microsoft.com/office/drawing/2014/main" id="{B0AA21CB-553A-476D-9DBE-6B06618FE153}"/>
              </a:ext>
            </a:extLst>
          </p:cNvPr>
          <p:cNvSpPr>
            <a:spLocks noGrp="1"/>
          </p:cNvSpPr>
          <p:nvPr>
            <p:ph type="body" sz="quarter" idx="21" hasCustomPrompt="1"/>
          </p:nvPr>
        </p:nvSpPr>
        <p:spPr>
          <a:xfrm>
            <a:off x="6223595" y="4088244"/>
            <a:ext cx="2441448" cy="347662"/>
          </a:xfrm>
        </p:spPr>
        <p:txBody>
          <a:bodyPr lIns="146304" tIns="0" rIns="0" bIns="0">
            <a:noAutofit/>
          </a:bodyPr>
          <a:lstStyle>
            <a:lvl1pPr marL="0" indent="0" algn="l">
              <a:lnSpc>
                <a:spcPct val="100000"/>
              </a:lnSpc>
              <a:spcBef>
                <a:spcPts val="0"/>
              </a:spcBef>
              <a:buNone/>
              <a:defRPr sz="2000" b="1" spc="20" baseline="0">
                <a:solidFill>
                  <a:schemeClr val="tx1"/>
                </a:solidFill>
              </a:defRPr>
            </a:lvl1pPr>
          </a:lstStyle>
          <a:p>
            <a:pPr lvl="0"/>
            <a:r>
              <a:rPr lang="en-US"/>
              <a:t>Name</a:t>
            </a:r>
          </a:p>
        </p:txBody>
      </p:sp>
      <p:sp>
        <p:nvSpPr>
          <p:cNvPr id="21" name="Text Placeholder 28">
            <a:extLst>
              <a:ext uri="{FF2B5EF4-FFF2-40B4-BE49-F238E27FC236}">
                <a16:creationId xmlns:a16="http://schemas.microsoft.com/office/drawing/2014/main" id="{B0CD8AA8-7148-4DD0-89BA-F4D140F24141}"/>
              </a:ext>
            </a:extLst>
          </p:cNvPr>
          <p:cNvSpPr>
            <a:spLocks noGrp="1"/>
          </p:cNvSpPr>
          <p:nvPr>
            <p:ph type="body" sz="quarter" idx="22" hasCustomPrompt="1"/>
          </p:nvPr>
        </p:nvSpPr>
        <p:spPr>
          <a:xfrm>
            <a:off x="6223594" y="4472323"/>
            <a:ext cx="2441448" cy="347662"/>
          </a:xfrm>
        </p:spPr>
        <p:txBody>
          <a:bodyPr lIns="146304" tIns="0" rIns="0" bIns="0">
            <a:noAutofit/>
          </a:bodyPr>
          <a:lstStyle>
            <a:lvl1pPr marL="0" indent="0" algn="l">
              <a:lnSpc>
                <a:spcPct val="100000"/>
              </a:lnSpc>
              <a:spcBef>
                <a:spcPts val="0"/>
              </a:spcBef>
              <a:buNone/>
              <a:defRPr sz="1900" b="0" spc="20" baseline="0">
                <a:solidFill>
                  <a:schemeClr val="tx1"/>
                </a:solidFill>
              </a:defRPr>
            </a:lvl1pPr>
          </a:lstStyle>
          <a:p>
            <a:pPr lvl="0"/>
            <a:r>
              <a:rPr lang="en-US"/>
              <a:t>Title</a:t>
            </a:r>
          </a:p>
        </p:txBody>
      </p:sp>
      <p:sp>
        <p:nvSpPr>
          <p:cNvPr id="22" name="Text Placeholder 28">
            <a:extLst>
              <a:ext uri="{FF2B5EF4-FFF2-40B4-BE49-F238E27FC236}">
                <a16:creationId xmlns:a16="http://schemas.microsoft.com/office/drawing/2014/main" id="{C99B4FF6-133C-4927-BD3D-357FBD13CB03}"/>
              </a:ext>
            </a:extLst>
          </p:cNvPr>
          <p:cNvSpPr>
            <a:spLocks noGrp="1"/>
          </p:cNvSpPr>
          <p:nvPr>
            <p:ph type="body" sz="quarter" idx="23" hasCustomPrompt="1"/>
          </p:nvPr>
        </p:nvSpPr>
        <p:spPr>
          <a:xfrm>
            <a:off x="8921606" y="4085532"/>
            <a:ext cx="2441448" cy="347662"/>
          </a:xfrm>
        </p:spPr>
        <p:txBody>
          <a:bodyPr lIns="146304" tIns="0" rIns="0" bIns="0">
            <a:noAutofit/>
          </a:bodyPr>
          <a:lstStyle>
            <a:lvl1pPr marL="0" indent="0" algn="l">
              <a:lnSpc>
                <a:spcPct val="100000"/>
              </a:lnSpc>
              <a:spcBef>
                <a:spcPts val="0"/>
              </a:spcBef>
              <a:buNone/>
              <a:defRPr sz="2000" b="1" spc="20" baseline="0">
                <a:solidFill>
                  <a:schemeClr val="tx1"/>
                </a:solidFill>
              </a:defRPr>
            </a:lvl1pPr>
          </a:lstStyle>
          <a:p>
            <a:pPr lvl="0"/>
            <a:r>
              <a:rPr lang="en-US"/>
              <a:t>Name</a:t>
            </a:r>
          </a:p>
        </p:txBody>
      </p:sp>
      <p:sp>
        <p:nvSpPr>
          <p:cNvPr id="23" name="Text Placeholder 28">
            <a:extLst>
              <a:ext uri="{FF2B5EF4-FFF2-40B4-BE49-F238E27FC236}">
                <a16:creationId xmlns:a16="http://schemas.microsoft.com/office/drawing/2014/main" id="{078286AF-2AD6-4303-884E-832045E59D5A}"/>
              </a:ext>
            </a:extLst>
          </p:cNvPr>
          <p:cNvSpPr>
            <a:spLocks noGrp="1"/>
          </p:cNvSpPr>
          <p:nvPr>
            <p:ph type="body" sz="quarter" idx="24" hasCustomPrompt="1"/>
          </p:nvPr>
        </p:nvSpPr>
        <p:spPr>
          <a:xfrm>
            <a:off x="8921605" y="4469611"/>
            <a:ext cx="2441448" cy="347662"/>
          </a:xfrm>
        </p:spPr>
        <p:txBody>
          <a:bodyPr lIns="146304" tIns="0" rIns="0" bIns="0">
            <a:noAutofit/>
          </a:bodyPr>
          <a:lstStyle>
            <a:lvl1pPr marL="0" indent="0" algn="l">
              <a:lnSpc>
                <a:spcPct val="100000"/>
              </a:lnSpc>
              <a:spcBef>
                <a:spcPts val="0"/>
              </a:spcBef>
              <a:buNone/>
              <a:defRPr sz="1900" b="0" spc="20" baseline="0">
                <a:solidFill>
                  <a:schemeClr val="tx1"/>
                </a:solidFill>
              </a:defRPr>
            </a:lvl1pPr>
          </a:lstStyle>
          <a:p>
            <a:pPr lvl="0"/>
            <a:r>
              <a:rPr lang="en-US"/>
              <a:t>Title</a:t>
            </a:r>
          </a:p>
        </p:txBody>
      </p:sp>
    </p:spTree>
    <p:extLst>
      <p:ext uri="{BB962C8B-B14F-4D97-AF65-F5344CB8AC3E}">
        <p14:creationId xmlns:p14="http://schemas.microsoft.com/office/powerpoint/2010/main" val="3432294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C1A14-BCE3-4322-A314-ABFB09FBB4B2}"/>
              </a:ext>
            </a:extLst>
          </p:cNvPr>
          <p:cNvSpPr>
            <a:spLocks noGrp="1"/>
          </p:cNvSpPr>
          <p:nvPr>
            <p:ph type="title"/>
          </p:nvPr>
        </p:nvSpPr>
        <p:spPr>
          <a:xfrm>
            <a:off x="838200" y="716213"/>
            <a:ext cx="10515600" cy="2212258"/>
          </a:xfrm>
        </p:spPr>
        <p:txBody>
          <a:bodyPr anchor="t"/>
          <a:lstStyle/>
          <a:p>
            <a:r>
              <a:rPr lang="en-US"/>
              <a:t>Click to edit Master title style</a:t>
            </a:r>
          </a:p>
        </p:txBody>
      </p:sp>
      <p:sp>
        <p:nvSpPr>
          <p:cNvPr id="6" name="Date Placeholder 3">
            <a:extLst>
              <a:ext uri="{FF2B5EF4-FFF2-40B4-BE49-F238E27FC236}">
                <a16:creationId xmlns:a16="http://schemas.microsoft.com/office/drawing/2014/main" id="{3DAC2D8E-199B-430A-BB5F-3EB5B76D6F79}"/>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7" name="Footer Placeholder 4">
            <a:extLst>
              <a:ext uri="{FF2B5EF4-FFF2-40B4-BE49-F238E27FC236}">
                <a16:creationId xmlns:a16="http://schemas.microsoft.com/office/drawing/2014/main" id="{DCAAF529-3AC9-470F-8794-0C49670804A4}"/>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8" name="Slide Number Placeholder 5">
            <a:extLst>
              <a:ext uri="{FF2B5EF4-FFF2-40B4-BE49-F238E27FC236}">
                <a16:creationId xmlns:a16="http://schemas.microsoft.com/office/drawing/2014/main" id="{B3327F51-D49D-4DCE-9CDC-3B94731A49A3}"/>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3391290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6A6C1-54BB-40E1-859F-0C6DA1525727}"/>
              </a:ext>
            </a:extLst>
          </p:cNvPr>
          <p:cNvSpPr>
            <a:spLocks noGrp="1"/>
          </p:cNvSpPr>
          <p:nvPr>
            <p:ph type="title"/>
          </p:nvPr>
        </p:nvSpPr>
        <p:spPr>
          <a:xfrm>
            <a:off x="839788" y="665629"/>
            <a:ext cx="10515600" cy="818995"/>
          </a:xfrm>
        </p:spPr>
        <p:txBody>
          <a:bodyPr/>
          <a:lstStyle/>
          <a:p>
            <a:r>
              <a:rPr lang="en-US"/>
              <a:t>Click to edit Master title style</a:t>
            </a:r>
          </a:p>
        </p:txBody>
      </p:sp>
      <p:sp>
        <p:nvSpPr>
          <p:cNvPr id="3" name="Text Placeholder 2">
            <a:extLst>
              <a:ext uri="{FF2B5EF4-FFF2-40B4-BE49-F238E27FC236}">
                <a16:creationId xmlns:a16="http://schemas.microsoft.com/office/drawing/2014/main" id="{2A1EEBE1-2D73-4E5F-A8DD-593B79D184F6}"/>
              </a:ext>
            </a:extLst>
          </p:cNvPr>
          <p:cNvSpPr>
            <a:spLocks noGrp="1"/>
          </p:cNvSpPr>
          <p:nvPr>
            <p:ph type="body" idx="1"/>
          </p:nvPr>
        </p:nvSpPr>
        <p:spPr>
          <a:xfrm>
            <a:off x="836612" y="1806039"/>
            <a:ext cx="5157787" cy="584548"/>
          </a:xfrm>
        </p:spPr>
        <p:txBody>
          <a:bodyPr anchor="b">
            <a:noAutofit/>
          </a:bodyPr>
          <a:lstStyle>
            <a:lvl1pPr marL="0" indent="0">
              <a:buNone/>
              <a:defRPr sz="1800" b="1" cap="all" spc="6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45328A-A6CB-4A40-806F-E68606FC7CFB}"/>
              </a:ext>
            </a:extLst>
          </p:cNvPr>
          <p:cNvSpPr>
            <a:spLocks noGrp="1"/>
          </p:cNvSpPr>
          <p:nvPr>
            <p:ph sz="half" idx="2"/>
          </p:nvPr>
        </p:nvSpPr>
        <p:spPr>
          <a:xfrm>
            <a:off x="839788" y="2390588"/>
            <a:ext cx="5157787" cy="37512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730D26-BCC4-4CE4-9273-69B4E36D39FC}"/>
              </a:ext>
            </a:extLst>
          </p:cNvPr>
          <p:cNvSpPr>
            <a:spLocks noGrp="1"/>
          </p:cNvSpPr>
          <p:nvPr>
            <p:ph type="body" sz="quarter" idx="3"/>
          </p:nvPr>
        </p:nvSpPr>
        <p:spPr>
          <a:xfrm>
            <a:off x="6169024" y="1806038"/>
            <a:ext cx="5183188" cy="584549"/>
          </a:xfrm>
        </p:spPr>
        <p:txBody>
          <a:bodyPr anchor="b">
            <a:noAutofit/>
          </a:bodyPr>
          <a:lstStyle>
            <a:lvl1pPr marL="0" indent="0">
              <a:buNone/>
              <a:defRPr sz="1800" b="1" cap="all" spc="6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832694-AE69-4399-B6B4-3F0CBD297CD8}"/>
              </a:ext>
            </a:extLst>
          </p:cNvPr>
          <p:cNvSpPr>
            <a:spLocks noGrp="1"/>
          </p:cNvSpPr>
          <p:nvPr>
            <p:ph sz="quarter" idx="4"/>
          </p:nvPr>
        </p:nvSpPr>
        <p:spPr>
          <a:xfrm>
            <a:off x="6169024" y="2390588"/>
            <a:ext cx="5183188" cy="37512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1E4C2C4B-8E48-4589-91AA-FDF1F137A26C}"/>
              </a:ext>
            </a:extLst>
          </p:cNvPr>
          <p:cNvCxnSpPr>
            <a:cxnSpLocks/>
          </p:cNvCxnSpPr>
          <p:nvPr/>
        </p:nvCxnSpPr>
        <p:spPr>
          <a:xfrm>
            <a:off x="838200" y="1655523"/>
            <a:ext cx="10515600" cy="0"/>
          </a:xfrm>
          <a:prstGeom prst="line">
            <a:avLst/>
          </a:prstGeom>
          <a:ln w="19050">
            <a:solidFill>
              <a:schemeClr val="accent1">
                <a:alpha val="50000"/>
              </a:schemeClr>
            </a:solidFill>
          </a:ln>
        </p:spPr>
        <p:style>
          <a:lnRef idx="1">
            <a:schemeClr val="accent1"/>
          </a:lnRef>
          <a:fillRef idx="0">
            <a:schemeClr val="accent1"/>
          </a:fillRef>
          <a:effectRef idx="0">
            <a:schemeClr val="accent1"/>
          </a:effectRef>
          <a:fontRef idx="minor">
            <a:schemeClr val="tx1"/>
          </a:fontRef>
        </p:style>
      </p:cxnSp>
      <p:sp>
        <p:nvSpPr>
          <p:cNvPr id="11" name="Date Placeholder 3">
            <a:extLst>
              <a:ext uri="{FF2B5EF4-FFF2-40B4-BE49-F238E27FC236}">
                <a16:creationId xmlns:a16="http://schemas.microsoft.com/office/drawing/2014/main" id="{C1B2486D-C49D-471B-8F3B-AF6048949D8A}"/>
              </a:ext>
            </a:extLst>
          </p:cNvPr>
          <p:cNvSpPr>
            <a:spLocks noGrp="1"/>
          </p:cNvSpPr>
          <p:nvPr>
            <p:ph type="dt" sz="half" idx="10"/>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3" name="Footer Placeholder 4">
            <a:extLst>
              <a:ext uri="{FF2B5EF4-FFF2-40B4-BE49-F238E27FC236}">
                <a16:creationId xmlns:a16="http://schemas.microsoft.com/office/drawing/2014/main" id="{CF226F4B-CA41-4C71-97F3-1B7E442A2365}"/>
              </a:ext>
            </a:extLst>
          </p:cNvPr>
          <p:cNvSpPr>
            <a:spLocks noGrp="1"/>
          </p:cNvSpPr>
          <p:nvPr>
            <p:ph type="ftr" sz="quarter" idx="11"/>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4" name="Slide Number Placeholder 5">
            <a:extLst>
              <a:ext uri="{FF2B5EF4-FFF2-40B4-BE49-F238E27FC236}">
                <a16:creationId xmlns:a16="http://schemas.microsoft.com/office/drawing/2014/main" id="{0316A3FD-0E7B-4247-AA4F-93E7E99EFBFA}"/>
              </a:ext>
            </a:extLst>
          </p:cNvPr>
          <p:cNvSpPr>
            <a:spLocks noGrp="1"/>
          </p:cNvSpPr>
          <p:nvPr>
            <p:ph type="sldNum" sz="quarter" idx="12"/>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310274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6A6C1-54BB-40E1-859F-0C6DA1525727}"/>
              </a:ext>
            </a:extLst>
          </p:cNvPr>
          <p:cNvSpPr>
            <a:spLocks noGrp="1"/>
          </p:cNvSpPr>
          <p:nvPr>
            <p:ph type="title"/>
          </p:nvPr>
        </p:nvSpPr>
        <p:spPr>
          <a:xfrm>
            <a:off x="839788" y="665629"/>
            <a:ext cx="10515600" cy="818995"/>
          </a:xfrm>
        </p:spPr>
        <p:txBody>
          <a:bodyPr/>
          <a:lstStyle/>
          <a:p>
            <a:r>
              <a:rPr lang="en-US"/>
              <a:t>Click to edit Master title style</a:t>
            </a:r>
          </a:p>
        </p:txBody>
      </p:sp>
      <p:sp>
        <p:nvSpPr>
          <p:cNvPr id="3" name="Text Placeholder 2">
            <a:extLst>
              <a:ext uri="{FF2B5EF4-FFF2-40B4-BE49-F238E27FC236}">
                <a16:creationId xmlns:a16="http://schemas.microsoft.com/office/drawing/2014/main" id="{2A1EEBE1-2D73-4E5F-A8DD-593B79D184F6}"/>
              </a:ext>
            </a:extLst>
          </p:cNvPr>
          <p:cNvSpPr>
            <a:spLocks noGrp="1"/>
          </p:cNvSpPr>
          <p:nvPr>
            <p:ph type="body" idx="1"/>
          </p:nvPr>
        </p:nvSpPr>
        <p:spPr>
          <a:xfrm>
            <a:off x="836612" y="1806039"/>
            <a:ext cx="3200400" cy="584548"/>
          </a:xfrm>
        </p:spPr>
        <p:txBody>
          <a:bodyPr anchor="b">
            <a:noAutofit/>
          </a:bodyPr>
          <a:lstStyle>
            <a:lvl1pPr marL="0" indent="0">
              <a:buNone/>
              <a:defRPr sz="1800" b="1" cap="all" spc="6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45328A-A6CB-4A40-806F-E68606FC7CFB}"/>
              </a:ext>
            </a:extLst>
          </p:cNvPr>
          <p:cNvSpPr>
            <a:spLocks noGrp="1"/>
          </p:cNvSpPr>
          <p:nvPr>
            <p:ph sz="half" idx="2"/>
          </p:nvPr>
        </p:nvSpPr>
        <p:spPr>
          <a:xfrm>
            <a:off x="839788" y="2390588"/>
            <a:ext cx="3200400" cy="3751268"/>
          </a:xfrm>
        </p:spPr>
        <p:txBody>
          <a:bodyPr>
            <a:normAutofit/>
          </a:bodyPr>
          <a:lstStyle>
            <a:lvl1pPr>
              <a:defRPr sz="2000"/>
            </a:lvl1pPr>
            <a:lvl2pPr>
              <a:defRPr sz="16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730D26-BCC4-4CE4-9273-69B4E36D39FC}"/>
              </a:ext>
            </a:extLst>
          </p:cNvPr>
          <p:cNvSpPr>
            <a:spLocks noGrp="1"/>
          </p:cNvSpPr>
          <p:nvPr>
            <p:ph type="body" sz="quarter" idx="3"/>
          </p:nvPr>
        </p:nvSpPr>
        <p:spPr>
          <a:xfrm>
            <a:off x="4495800" y="1800575"/>
            <a:ext cx="3200400" cy="584549"/>
          </a:xfrm>
        </p:spPr>
        <p:txBody>
          <a:bodyPr anchor="b">
            <a:noAutofit/>
          </a:bodyPr>
          <a:lstStyle>
            <a:lvl1pPr marL="0" indent="0">
              <a:buNone/>
              <a:defRPr sz="1800" b="1" cap="all" spc="6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832694-AE69-4399-B6B4-3F0CBD297CD8}"/>
              </a:ext>
            </a:extLst>
          </p:cNvPr>
          <p:cNvSpPr>
            <a:spLocks noGrp="1"/>
          </p:cNvSpPr>
          <p:nvPr>
            <p:ph sz="quarter" idx="4"/>
          </p:nvPr>
        </p:nvSpPr>
        <p:spPr>
          <a:xfrm>
            <a:off x="4495800" y="2385125"/>
            <a:ext cx="3200400" cy="3751268"/>
          </a:xfrm>
        </p:spPr>
        <p:txBody>
          <a:bodyPr>
            <a:normAutofit/>
          </a:bodyPr>
          <a:lstStyle>
            <a:lvl1pPr>
              <a:defRPr sz="2000"/>
            </a:lvl1pPr>
            <a:lvl2pPr>
              <a:defRPr sz="16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1E4C2C4B-8E48-4589-91AA-FDF1F137A26C}"/>
              </a:ext>
            </a:extLst>
          </p:cNvPr>
          <p:cNvCxnSpPr>
            <a:cxnSpLocks/>
          </p:cNvCxnSpPr>
          <p:nvPr/>
        </p:nvCxnSpPr>
        <p:spPr>
          <a:xfrm>
            <a:off x="838200" y="1655523"/>
            <a:ext cx="10515600" cy="0"/>
          </a:xfrm>
          <a:prstGeom prst="line">
            <a:avLst/>
          </a:prstGeom>
          <a:ln w="19050">
            <a:solidFill>
              <a:schemeClr val="accent1">
                <a:alpha val="50000"/>
              </a:schemeClr>
            </a:solidFill>
          </a:ln>
        </p:spPr>
        <p:style>
          <a:lnRef idx="1">
            <a:schemeClr val="accent1"/>
          </a:lnRef>
          <a:fillRef idx="0">
            <a:schemeClr val="accent1"/>
          </a:fillRef>
          <a:effectRef idx="0">
            <a:schemeClr val="accent1"/>
          </a:effectRef>
          <a:fontRef idx="minor">
            <a:schemeClr val="tx1"/>
          </a:fontRef>
        </p:style>
      </p:cxnSp>
      <p:sp>
        <p:nvSpPr>
          <p:cNvPr id="14" name="Text Placeholder 4">
            <a:extLst>
              <a:ext uri="{FF2B5EF4-FFF2-40B4-BE49-F238E27FC236}">
                <a16:creationId xmlns:a16="http://schemas.microsoft.com/office/drawing/2014/main" id="{266A9EA3-4B2B-44BD-8135-846BF602669B}"/>
              </a:ext>
            </a:extLst>
          </p:cNvPr>
          <p:cNvSpPr>
            <a:spLocks noGrp="1"/>
          </p:cNvSpPr>
          <p:nvPr>
            <p:ph type="body" sz="quarter" idx="13"/>
          </p:nvPr>
        </p:nvSpPr>
        <p:spPr>
          <a:xfrm>
            <a:off x="8151814" y="1802952"/>
            <a:ext cx="3200400" cy="584549"/>
          </a:xfrm>
        </p:spPr>
        <p:txBody>
          <a:bodyPr anchor="b">
            <a:noAutofit/>
          </a:bodyPr>
          <a:lstStyle>
            <a:lvl1pPr marL="0" indent="0">
              <a:buNone/>
              <a:defRPr sz="1800" b="1" cap="all" spc="6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5">
            <a:extLst>
              <a:ext uri="{FF2B5EF4-FFF2-40B4-BE49-F238E27FC236}">
                <a16:creationId xmlns:a16="http://schemas.microsoft.com/office/drawing/2014/main" id="{01C28FB9-37EE-45F6-9277-9FEC0E6CEB23}"/>
              </a:ext>
            </a:extLst>
          </p:cNvPr>
          <p:cNvSpPr>
            <a:spLocks noGrp="1"/>
          </p:cNvSpPr>
          <p:nvPr>
            <p:ph sz="quarter" idx="14"/>
          </p:nvPr>
        </p:nvSpPr>
        <p:spPr>
          <a:xfrm>
            <a:off x="8151814" y="2387502"/>
            <a:ext cx="3200400" cy="3751268"/>
          </a:xfrm>
        </p:spPr>
        <p:txBody>
          <a:bodyPr>
            <a:normAutofit/>
          </a:bodyPr>
          <a:lstStyle>
            <a:lvl1pPr>
              <a:defRPr sz="2000"/>
            </a:lvl1pPr>
            <a:lvl2pPr>
              <a:defRPr sz="16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3">
            <a:extLst>
              <a:ext uri="{FF2B5EF4-FFF2-40B4-BE49-F238E27FC236}">
                <a16:creationId xmlns:a16="http://schemas.microsoft.com/office/drawing/2014/main" id="{5965917B-0400-40F0-91DA-4F97FE7238EB}"/>
              </a:ext>
            </a:extLst>
          </p:cNvPr>
          <p:cNvSpPr>
            <a:spLocks noGrp="1"/>
          </p:cNvSpPr>
          <p:nvPr>
            <p:ph type="dt" sz="half" idx="15"/>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16" name="Footer Placeholder 4">
            <a:extLst>
              <a:ext uri="{FF2B5EF4-FFF2-40B4-BE49-F238E27FC236}">
                <a16:creationId xmlns:a16="http://schemas.microsoft.com/office/drawing/2014/main" id="{564A176B-530D-46DF-8C22-CB3E325D3F2B}"/>
              </a:ext>
            </a:extLst>
          </p:cNvPr>
          <p:cNvSpPr>
            <a:spLocks noGrp="1"/>
          </p:cNvSpPr>
          <p:nvPr>
            <p:ph type="ftr" sz="quarter" idx="16"/>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17" name="Slide Number Placeholder 5">
            <a:extLst>
              <a:ext uri="{FF2B5EF4-FFF2-40B4-BE49-F238E27FC236}">
                <a16:creationId xmlns:a16="http://schemas.microsoft.com/office/drawing/2014/main" id="{464458CC-87E8-440C-A9E9-D8E1E0B49373}"/>
              </a:ext>
            </a:extLst>
          </p:cNvPr>
          <p:cNvSpPr>
            <a:spLocks noGrp="1"/>
          </p:cNvSpPr>
          <p:nvPr>
            <p:ph type="sldNum" sz="quarter" idx="17"/>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3973501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6D479CE-2DE1-4800-948F-385C3CF2080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7">
            <a:extLst>
              <a:ext uri="{FF2B5EF4-FFF2-40B4-BE49-F238E27FC236}">
                <a16:creationId xmlns:a16="http://schemas.microsoft.com/office/drawing/2014/main" id="{F2DE27B3-A066-47FC-9ACB-6CB080C41199}"/>
              </a:ext>
            </a:extLst>
          </p:cNvPr>
          <p:cNvSpPr>
            <a:spLocks noGrp="1"/>
          </p:cNvSpPr>
          <p:nvPr>
            <p:ph type="title"/>
          </p:nvPr>
        </p:nvSpPr>
        <p:spPr>
          <a:xfrm>
            <a:off x="647701" y="1375939"/>
            <a:ext cx="5448300" cy="1240966"/>
          </a:xfrm>
        </p:spPr>
        <p:txBody>
          <a:bodyPr anchor="ctr">
            <a:normAutofit/>
          </a:bodyPr>
          <a:lstStyle>
            <a:lvl1pPr algn="l">
              <a:defRPr/>
            </a:lvl1pPr>
          </a:lstStyle>
          <a:p>
            <a:pPr algn="ctr"/>
            <a:endParaRPr lang="en-US"/>
          </a:p>
        </p:txBody>
      </p:sp>
      <p:sp>
        <p:nvSpPr>
          <p:cNvPr id="8" name="Content Placeholder 8">
            <a:extLst>
              <a:ext uri="{FF2B5EF4-FFF2-40B4-BE49-F238E27FC236}">
                <a16:creationId xmlns:a16="http://schemas.microsoft.com/office/drawing/2014/main" id="{0B2E2283-471F-4157-98F4-1943DA10BBDB}"/>
              </a:ext>
            </a:extLst>
          </p:cNvPr>
          <p:cNvSpPr>
            <a:spLocks noGrp="1"/>
          </p:cNvSpPr>
          <p:nvPr>
            <p:ph idx="1"/>
          </p:nvPr>
        </p:nvSpPr>
        <p:spPr>
          <a:xfrm>
            <a:off x="635001" y="2688119"/>
            <a:ext cx="5115674" cy="3507457"/>
          </a:xfrm>
        </p:spPr>
        <p:txBody>
          <a:bodyPr>
            <a:normAutofit/>
          </a:bodyPr>
          <a:lstStyle>
            <a:lvl1pPr marL="0" indent="0">
              <a:buNone/>
              <a:defRPr/>
            </a:lvl1pPr>
          </a:lstStyle>
          <a:p>
            <a:endParaRPr lang="en-US"/>
          </a:p>
        </p:txBody>
      </p:sp>
      <p:sp>
        <p:nvSpPr>
          <p:cNvPr id="12" name="Picture Placeholder 11">
            <a:extLst>
              <a:ext uri="{FF2B5EF4-FFF2-40B4-BE49-F238E27FC236}">
                <a16:creationId xmlns:a16="http://schemas.microsoft.com/office/drawing/2014/main" id="{0F58127D-BBD9-4655-BEA6-9102178578CA}"/>
              </a:ext>
            </a:extLst>
          </p:cNvPr>
          <p:cNvSpPr>
            <a:spLocks noGrp="1"/>
          </p:cNvSpPr>
          <p:nvPr>
            <p:ph type="pic" sz="quarter" idx="13"/>
          </p:nvPr>
        </p:nvSpPr>
        <p:spPr>
          <a:xfrm>
            <a:off x="6748272" y="658368"/>
            <a:ext cx="4809744" cy="2606040"/>
          </a:xfrm>
          <a:solidFill>
            <a:schemeClr val="bg2">
              <a:lumMod val="50000"/>
              <a:lumOff val="50000"/>
            </a:schemeClr>
          </a:solidFill>
        </p:spPr>
        <p:txBody>
          <a:bodyPr/>
          <a:lstStyle/>
          <a:p>
            <a:endParaRPr lang="en-US"/>
          </a:p>
        </p:txBody>
      </p:sp>
      <p:sp>
        <p:nvSpPr>
          <p:cNvPr id="13" name="Picture Placeholder 11">
            <a:extLst>
              <a:ext uri="{FF2B5EF4-FFF2-40B4-BE49-F238E27FC236}">
                <a16:creationId xmlns:a16="http://schemas.microsoft.com/office/drawing/2014/main" id="{C4E959CE-E323-4F7E-9D53-6DE5DD86507E}"/>
              </a:ext>
            </a:extLst>
          </p:cNvPr>
          <p:cNvSpPr>
            <a:spLocks noGrp="1"/>
          </p:cNvSpPr>
          <p:nvPr>
            <p:ph type="pic" sz="quarter" idx="14"/>
          </p:nvPr>
        </p:nvSpPr>
        <p:spPr>
          <a:xfrm>
            <a:off x="6748272" y="3584448"/>
            <a:ext cx="4809744" cy="2606040"/>
          </a:xfrm>
          <a:solidFill>
            <a:schemeClr val="bg2">
              <a:lumMod val="50000"/>
              <a:lumOff val="50000"/>
            </a:schemeClr>
          </a:solidFill>
        </p:spPr>
        <p:txBody>
          <a:bodyPr/>
          <a:lstStyle/>
          <a:p>
            <a:endParaRPr lang="en-US"/>
          </a:p>
        </p:txBody>
      </p:sp>
      <p:sp>
        <p:nvSpPr>
          <p:cNvPr id="15" name="Freeform: Shape 14">
            <a:extLst>
              <a:ext uri="{FF2B5EF4-FFF2-40B4-BE49-F238E27FC236}">
                <a16:creationId xmlns:a16="http://schemas.microsoft.com/office/drawing/2014/main" id="{65F4C50B-50BD-44F1-9148-992E83F5B874}"/>
              </a:ext>
              <a:ext uri="{C183D7F6-B498-43B3-948B-1728B52AA6E4}">
                <adec:decorative xmlns:adec="http://schemas.microsoft.com/office/drawing/2017/decorative" val="1"/>
              </a:ext>
            </a:extLst>
          </p:cNvPr>
          <p:cNvSpPr/>
          <p:nvPr userDrawn="1"/>
        </p:nvSpPr>
        <p:spPr>
          <a:xfrm flipH="1">
            <a:off x="825809" y="632198"/>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1">
              <a:lumMod val="75000"/>
              <a:alpha val="82000"/>
            </a:schemeClr>
          </a:solidFill>
          <a:ln w="9525" cap="flat">
            <a:noFill/>
            <a:prstDash val="solid"/>
            <a:miter/>
          </a:ln>
        </p:spPr>
        <p:txBody>
          <a:bodyPr wrap="square" rtlCol="0" anchor="ctr">
            <a:noAutofit/>
          </a:bodyPr>
          <a:lstStyle/>
          <a:p>
            <a:endParaRPr lang="en-US"/>
          </a:p>
        </p:txBody>
      </p:sp>
      <p:sp>
        <p:nvSpPr>
          <p:cNvPr id="20" name="Date Placeholder 3">
            <a:extLst>
              <a:ext uri="{FF2B5EF4-FFF2-40B4-BE49-F238E27FC236}">
                <a16:creationId xmlns:a16="http://schemas.microsoft.com/office/drawing/2014/main" id="{9764E3EF-900F-4400-84C4-63FBEBB8794A}"/>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21" name="Footer Placeholder 4">
            <a:extLst>
              <a:ext uri="{FF2B5EF4-FFF2-40B4-BE49-F238E27FC236}">
                <a16:creationId xmlns:a16="http://schemas.microsoft.com/office/drawing/2014/main" id="{3E1CB21E-42E2-4942-BCAD-66952AABB826}"/>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22" name="Slide Number Placeholder 5">
            <a:extLst>
              <a:ext uri="{FF2B5EF4-FFF2-40B4-BE49-F238E27FC236}">
                <a16:creationId xmlns:a16="http://schemas.microsoft.com/office/drawing/2014/main" id="{ABDF6841-1F86-481B-A857-4E5AC2672605}"/>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3894128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2FD219BD-0F2E-4CDF-AEB4-C1D73E0F1DCA}"/>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5">
            <a:extLst>
              <a:ext uri="{FF2B5EF4-FFF2-40B4-BE49-F238E27FC236}">
                <a16:creationId xmlns:a16="http://schemas.microsoft.com/office/drawing/2014/main" id="{1A909C9B-71E1-4575-BD94-8C51142F0AB6}"/>
              </a:ext>
            </a:extLst>
          </p:cNvPr>
          <p:cNvSpPr>
            <a:spLocks noGrp="1"/>
          </p:cNvSpPr>
          <p:nvPr>
            <p:ph type="title"/>
          </p:nvPr>
        </p:nvSpPr>
        <p:spPr>
          <a:xfrm>
            <a:off x="485775" y="647700"/>
            <a:ext cx="3680395" cy="1403343"/>
          </a:xfrm>
        </p:spPr>
        <p:txBody>
          <a:bodyPr anchor="ctr">
            <a:normAutofit/>
          </a:bodyPr>
          <a:lstStyle>
            <a:lvl1pPr algn="ctr">
              <a:defRPr/>
            </a:lvl1pPr>
          </a:lstStyle>
          <a:p>
            <a:pPr algn="ctr"/>
            <a:endParaRPr lang="en-US"/>
          </a:p>
        </p:txBody>
      </p:sp>
      <p:sp>
        <p:nvSpPr>
          <p:cNvPr id="8" name="Content Placeholder 16">
            <a:extLst>
              <a:ext uri="{FF2B5EF4-FFF2-40B4-BE49-F238E27FC236}">
                <a16:creationId xmlns:a16="http://schemas.microsoft.com/office/drawing/2014/main" id="{3B6580BC-B32B-4393-8B19-2B3F6B90F37D}"/>
              </a:ext>
            </a:extLst>
          </p:cNvPr>
          <p:cNvSpPr>
            <a:spLocks noGrp="1"/>
          </p:cNvSpPr>
          <p:nvPr>
            <p:ph idx="1"/>
          </p:nvPr>
        </p:nvSpPr>
        <p:spPr>
          <a:xfrm>
            <a:off x="647701" y="2683104"/>
            <a:ext cx="3364358" cy="3673245"/>
          </a:xfrm>
        </p:spPr>
        <p:txBody>
          <a:bodyPr>
            <a:normAutofit/>
          </a:bodyPr>
          <a:lstStyle>
            <a:lvl1pPr marL="0" indent="0" algn="ctr">
              <a:buNone/>
              <a:defRPr/>
            </a:lvl1pPr>
          </a:lstStyle>
          <a:p>
            <a:endParaRPr lang="en-US"/>
          </a:p>
        </p:txBody>
      </p:sp>
      <p:sp>
        <p:nvSpPr>
          <p:cNvPr id="2" name="Date Placeholder 1">
            <a:extLst>
              <a:ext uri="{FF2B5EF4-FFF2-40B4-BE49-F238E27FC236}">
                <a16:creationId xmlns:a16="http://schemas.microsoft.com/office/drawing/2014/main" id="{5E316BEC-AB1A-4058-9324-07F332198D4C}"/>
              </a:ext>
            </a:extLst>
          </p:cNvPr>
          <p:cNvSpPr>
            <a:spLocks noGrp="1"/>
          </p:cNvSpPr>
          <p:nvPr>
            <p:ph type="dt" sz="half" idx="10"/>
          </p:nvPr>
        </p:nvSpPr>
        <p:spPr/>
        <p:txBody>
          <a:bodyPr/>
          <a:lstStyle/>
          <a:p>
            <a:r>
              <a:rPr lang="en-US"/>
              <a:t>20XX</a:t>
            </a:r>
          </a:p>
        </p:txBody>
      </p:sp>
      <p:sp>
        <p:nvSpPr>
          <p:cNvPr id="11" name="Picture Placeholder 10">
            <a:extLst>
              <a:ext uri="{FF2B5EF4-FFF2-40B4-BE49-F238E27FC236}">
                <a16:creationId xmlns:a16="http://schemas.microsoft.com/office/drawing/2014/main" id="{CB07FB4E-AACE-4322-82D4-4DA4A8161644}"/>
              </a:ext>
            </a:extLst>
          </p:cNvPr>
          <p:cNvSpPr>
            <a:spLocks noGrp="1"/>
          </p:cNvSpPr>
          <p:nvPr>
            <p:ph type="pic" sz="quarter" idx="13"/>
          </p:nvPr>
        </p:nvSpPr>
        <p:spPr>
          <a:xfrm>
            <a:off x="4575048" y="0"/>
            <a:ext cx="7616952" cy="6858000"/>
          </a:xfrm>
          <a:solidFill>
            <a:schemeClr val="bg2">
              <a:lumMod val="50000"/>
              <a:lumOff val="50000"/>
            </a:schemeClr>
          </a:solidFill>
        </p:spPr>
        <p:txBody>
          <a:bodyPr/>
          <a:lstStyle/>
          <a:p>
            <a:endParaRPr lang="en-US"/>
          </a:p>
        </p:txBody>
      </p:sp>
      <p:sp>
        <p:nvSpPr>
          <p:cNvPr id="3" name="Footer Placeholder 2">
            <a:extLst>
              <a:ext uri="{FF2B5EF4-FFF2-40B4-BE49-F238E27FC236}">
                <a16:creationId xmlns:a16="http://schemas.microsoft.com/office/drawing/2014/main" id="{640DE4BD-38C7-497D-AE63-0EC22E333932}"/>
              </a:ext>
            </a:extLst>
          </p:cNvPr>
          <p:cNvSpPr>
            <a:spLocks noGrp="1"/>
          </p:cNvSpPr>
          <p:nvPr>
            <p:ph type="ftr" sz="quarter" idx="11"/>
          </p:nvPr>
        </p:nvSpPr>
        <p:spPr/>
        <p:txBody>
          <a:bodyPr/>
          <a:lstStyle/>
          <a:p>
            <a:r>
              <a:rPr lang="en-US"/>
              <a:t>Sample Text</a:t>
            </a:r>
          </a:p>
        </p:txBody>
      </p:sp>
      <p:sp>
        <p:nvSpPr>
          <p:cNvPr id="4" name="Slide Number Placeholder 3">
            <a:extLst>
              <a:ext uri="{FF2B5EF4-FFF2-40B4-BE49-F238E27FC236}">
                <a16:creationId xmlns:a16="http://schemas.microsoft.com/office/drawing/2014/main" id="{3EDD80C8-9EBF-4D2D-A9FA-CC9421EAAB93}"/>
              </a:ext>
            </a:extLst>
          </p:cNvPr>
          <p:cNvSpPr>
            <a:spLocks noGrp="1"/>
          </p:cNvSpPr>
          <p:nvPr>
            <p:ph type="sldNum" sz="quarter" idx="12"/>
          </p:nvPr>
        </p:nvSpPr>
        <p:spPr/>
        <p:txBody>
          <a:bodyPr/>
          <a:lstStyle/>
          <a:p>
            <a:fld id="{AE208ADF-3ADD-483D-A721-14E3EEE2C135}" type="slidenum">
              <a:rPr lang="en-US" smtClean="0"/>
              <a:t>‹#›</a:t>
            </a:fld>
            <a:endParaRPr lang="en-US"/>
          </a:p>
        </p:txBody>
      </p:sp>
      <p:cxnSp>
        <p:nvCxnSpPr>
          <p:cNvPr id="7" name="Straight Connector 6">
            <a:extLst>
              <a:ext uri="{FF2B5EF4-FFF2-40B4-BE49-F238E27FC236}">
                <a16:creationId xmlns:a16="http://schemas.microsoft.com/office/drawing/2014/main" id="{F4CA4665-3BE9-407E-884C-8EA287083C20}"/>
              </a:ext>
              <a:ext uri="{C183D7F6-B498-43B3-948B-1728B52AA6E4}">
                <adec:decorative xmlns:adec="http://schemas.microsoft.com/office/drawing/2017/decorative" val="1"/>
              </a:ext>
            </a:extLst>
          </p:cNvPr>
          <p:cNvCxnSpPr>
            <a:cxnSpLocks/>
          </p:cNvCxnSpPr>
          <p:nvPr userDrawn="1"/>
        </p:nvCxnSpPr>
        <p:spPr>
          <a:xfrm>
            <a:off x="1152099" y="2302005"/>
            <a:ext cx="2253018" cy="0"/>
          </a:xfrm>
          <a:prstGeom prst="line">
            <a:avLst/>
          </a:prstGeom>
          <a:ln w="19050">
            <a:solidFill>
              <a:schemeClr val="accent1">
                <a:lumMod val="75000"/>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0069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81C62-6E66-44D5-83D2-BADCC7373CD2}"/>
              </a:ext>
            </a:extLst>
          </p:cNvPr>
          <p:cNvSpPr>
            <a:spLocks noGrp="1"/>
          </p:cNvSpPr>
          <p:nvPr>
            <p:ph type="ctrTitle"/>
          </p:nvPr>
        </p:nvSpPr>
        <p:spPr>
          <a:xfrm>
            <a:off x="1838113" y="2851343"/>
            <a:ext cx="8490581" cy="1746195"/>
          </a:xfrm>
        </p:spPr>
        <p:txBody>
          <a:bodyPr anchor="b">
            <a:normAutofit/>
          </a:bodyPr>
          <a:lstStyle>
            <a:lvl1pPr algn="ctr">
              <a:lnSpc>
                <a:spcPct val="90000"/>
              </a:lnSpc>
              <a:defRPr sz="4400"/>
            </a:lvl1pPr>
          </a:lstStyle>
          <a:p>
            <a:r>
              <a:rPr lang="en-US"/>
              <a:t>Click to edit Master title style</a:t>
            </a:r>
          </a:p>
        </p:txBody>
      </p:sp>
      <p:sp>
        <p:nvSpPr>
          <p:cNvPr id="3" name="Subtitle 2">
            <a:extLst>
              <a:ext uri="{FF2B5EF4-FFF2-40B4-BE49-F238E27FC236}">
                <a16:creationId xmlns:a16="http://schemas.microsoft.com/office/drawing/2014/main" id="{560A7876-9D0C-4685-8088-6FED23C9B8F7}"/>
              </a:ext>
            </a:extLst>
          </p:cNvPr>
          <p:cNvSpPr>
            <a:spLocks noGrp="1"/>
          </p:cNvSpPr>
          <p:nvPr>
            <p:ph type="subTitle" idx="1"/>
          </p:nvPr>
        </p:nvSpPr>
        <p:spPr>
          <a:xfrm>
            <a:off x="2767350" y="4846921"/>
            <a:ext cx="6632107" cy="951488"/>
          </a:xfrm>
        </p:spPr>
        <p:txBody>
          <a:bodyPr>
            <a:normAutofit/>
          </a:bodyPr>
          <a:lstStyle>
            <a:lvl1pPr marL="0" indent="0" algn="ctr">
              <a:lnSpc>
                <a:spcPct val="150000"/>
              </a:lnSpc>
              <a:buNone/>
              <a:defRPr sz="1600" cap="all" spc="600" baseline="0">
                <a:solidFill>
                  <a:schemeClr val="tx2">
                    <a:alpha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reeform: Shape 12">
            <a:extLst>
              <a:ext uri="{FF2B5EF4-FFF2-40B4-BE49-F238E27FC236}">
                <a16:creationId xmlns:a16="http://schemas.microsoft.com/office/drawing/2014/main" id="{1E679A24-160E-440A-9984-8923BC4B8DD8}"/>
              </a:ext>
            </a:extLst>
          </p:cNvPr>
          <p:cNvSpPr/>
          <p:nvPr/>
        </p:nvSpPr>
        <p:spPr>
          <a:xfrm rot="20618895" flipH="1">
            <a:off x="5561167" y="1911565"/>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1">
              <a:lumMod val="75000"/>
              <a:alpha val="82000"/>
            </a:schemeClr>
          </a:solidFill>
          <a:ln w="9525"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4265066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26100-27A9-4A24-9347-29B6A9BA46D8}"/>
              </a:ext>
            </a:extLst>
          </p:cNvPr>
          <p:cNvSpPr>
            <a:spLocks noGrp="1"/>
          </p:cNvSpPr>
          <p:nvPr>
            <p:ph type="title"/>
          </p:nvPr>
        </p:nvSpPr>
        <p:spPr>
          <a:xfrm>
            <a:off x="831850" y="1709738"/>
            <a:ext cx="10515600" cy="3117186"/>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59A350C3-3185-4A0E-9E1F-504D7E6E0D11}"/>
              </a:ext>
            </a:extLst>
          </p:cNvPr>
          <p:cNvSpPr>
            <a:spLocks noGrp="1"/>
          </p:cNvSpPr>
          <p:nvPr>
            <p:ph type="body" idx="1"/>
          </p:nvPr>
        </p:nvSpPr>
        <p:spPr>
          <a:xfrm>
            <a:off x="831850" y="4826924"/>
            <a:ext cx="10515600" cy="1262726"/>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2475714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3902F6-08C1-4F71-90D1-FCA6563ECE29}"/>
              </a:ext>
            </a:extLst>
          </p:cNvPr>
          <p:cNvSpPr>
            <a:spLocks noGrp="1"/>
          </p:cNvSpPr>
          <p:nvPr>
            <p:ph sz="half" idx="1"/>
          </p:nvPr>
        </p:nvSpPr>
        <p:spPr>
          <a:xfrm>
            <a:off x="838200" y="1811756"/>
            <a:ext cx="5181600" cy="43652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9FB0FE5-5497-4854-B57F-7955ADCBCDA4}"/>
              </a:ext>
            </a:extLst>
          </p:cNvPr>
          <p:cNvSpPr>
            <a:spLocks noGrp="1"/>
          </p:cNvSpPr>
          <p:nvPr>
            <p:ph sz="half" idx="2"/>
          </p:nvPr>
        </p:nvSpPr>
        <p:spPr>
          <a:xfrm>
            <a:off x="6172200" y="1811756"/>
            <a:ext cx="5181600" cy="43652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3BB698B4-B17B-4FAB-894D-5400BDEC9891}"/>
              </a:ext>
            </a:extLst>
          </p:cNvPr>
          <p:cNvSpPr>
            <a:spLocks noGrp="1"/>
          </p:cNvSpPr>
          <p:nvPr>
            <p:ph type="title"/>
          </p:nvPr>
        </p:nvSpPr>
        <p:spPr/>
        <p:txBody>
          <a:bodyPr/>
          <a:lstStyle/>
          <a:p>
            <a:r>
              <a:rPr lang="en-US"/>
              <a:t>Click to edit Master title style</a:t>
            </a:r>
          </a:p>
        </p:txBody>
      </p:sp>
      <p:cxnSp>
        <p:nvCxnSpPr>
          <p:cNvPr id="17" name="Straight Connector 16">
            <a:extLst>
              <a:ext uri="{FF2B5EF4-FFF2-40B4-BE49-F238E27FC236}">
                <a16:creationId xmlns:a16="http://schemas.microsoft.com/office/drawing/2014/main" id="{FBF5B355-1608-4ECA-8C03-3ABD722BC611}"/>
              </a:ext>
            </a:extLst>
          </p:cNvPr>
          <p:cNvCxnSpPr>
            <a:cxnSpLocks/>
          </p:cNvCxnSpPr>
          <p:nvPr/>
        </p:nvCxnSpPr>
        <p:spPr>
          <a:xfrm>
            <a:off x="838200" y="1655523"/>
            <a:ext cx="10515600" cy="0"/>
          </a:xfrm>
          <a:prstGeom prst="line">
            <a:avLst/>
          </a:prstGeom>
          <a:ln w="19050">
            <a:solidFill>
              <a:schemeClr val="accent1">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6868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7588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37465-F6D9-414A-9829-B2793D3A51BE}"/>
              </a:ext>
            </a:extLst>
          </p:cNvPr>
          <p:cNvSpPr>
            <a:spLocks noGrp="1"/>
          </p:cNvSpPr>
          <p:nvPr>
            <p:ph type="title"/>
          </p:nvPr>
        </p:nvSpPr>
        <p:spPr>
          <a:xfrm>
            <a:off x="839788" y="647698"/>
            <a:ext cx="4061821" cy="1558558"/>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D635B2F-EF96-4A99-8082-911D63A37A0A}"/>
              </a:ext>
            </a:extLst>
          </p:cNvPr>
          <p:cNvSpPr>
            <a:spLocks noGrp="1"/>
          </p:cNvSpPr>
          <p:nvPr>
            <p:ph idx="1"/>
          </p:nvPr>
        </p:nvSpPr>
        <p:spPr>
          <a:xfrm>
            <a:off x="5183188" y="647699"/>
            <a:ext cx="6172200" cy="52133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25EE3AB-F64B-4276-8303-CAE4B4F1D78C}"/>
              </a:ext>
            </a:extLst>
          </p:cNvPr>
          <p:cNvSpPr>
            <a:spLocks noGrp="1"/>
          </p:cNvSpPr>
          <p:nvPr>
            <p:ph type="body" sz="half" idx="2"/>
          </p:nvPr>
        </p:nvSpPr>
        <p:spPr>
          <a:xfrm>
            <a:off x="839788" y="2206256"/>
            <a:ext cx="4061821" cy="366273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189360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43B7E-262A-4834-9437-C20690BF2E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89FC6C5-CFC6-43FC-9CD2-EB131734FA83}"/>
              </a:ext>
            </a:extLst>
          </p:cNvPr>
          <p:cNvSpPr>
            <a:spLocks noGrp="1"/>
          </p:cNvSpPr>
          <p:nvPr>
            <p:ph type="pic" idx="1"/>
          </p:nvPr>
        </p:nvSpPr>
        <p:spPr>
          <a:xfrm>
            <a:off x="5183188" y="867985"/>
            <a:ext cx="6172200" cy="499306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DCAD41B-4C7D-4884-B895-CFDA0A4479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81369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FB555E-8FF5-457E-B328-53ABDB595951}"/>
              </a:ext>
            </a:extLst>
          </p:cNvPr>
          <p:cNvSpPr>
            <a:spLocks noGrp="1"/>
          </p:cNvSpPr>
          <p:nvPr>
            <p:ph type="title"/>
          </p:nvPr>
        </p:nvSpPr>
        <p:spPr>
          <a:xfrm>
            <a:off x="838200" y="662427"/>
            <a:ext cx="10515600" cy="81973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DA64ED7-3275-4F98-88B1-4F0832514730}"/>
              </a:ext>
            </a:extLst>
          </p:cNvPr>
          <p:cNvSpPr>
            <a:spLocks noGrp="1"/>
          </p:cNvSpPr>
          <p:nvPr>
            <p:ph type="body" idx="1"/>
          </p:nvPr>
        </p:nvSpPr>
        <p:spPr>
          <a:xfrm>
            <a:off x="838200" y="1661459"/>
            <a:ext cx="10515600" cy="43406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F0BCFA-771C-4297-8ACE-974191C70545}"/>
              </a:ext>
            </a:extLst>
          </p:cNvPr>
          <p:cNvSpPr>
            <a:spLocks noGrp="1"/>
          </p:cNvSpPr>
          <p:nvPr>
            <p:ph type="dt" sz="half" idx="2"/>
          </p:nvPr>
        </p:nvSpPr>
        <p:spPr>
          <a:xfrm>
            <a:off x="258792" y="6356350"/>
            <a:ext cx="3322608" cy="365125"/>
          </a:xfrm>
          <a:prstGeom prst="rect">
            <a:avLst/>
          </a:prstGeom>
        </p:spPr>
        <p:txBody>
          <a:bodyPr vert="horz" lIns="91440" tIns="45720" rIns="91440" bIns="45720" rtlCol="0" anchor="ctr"/>
          <a:lstStyle>
            <a:lvl1pPr algn="l">
              <a:defRPr sz="900" b="1" spc="100" baseline="0">
                <a:solidFill>
                  <a:schemeClr val="tx2">
                    <a:alpha val="75000"/>
                  </a:schemeClr>
                </a:solidFill>
              </a:defRPr>
            </a:lvl1pPr>
          </a:lstStyle>
          <a:p>
            <a:r>
              <a:rPr lang="en-US"/>
              <a:t>20XX</a:t>
            </a:r>
          </a:p>
        </p:txBody>
      </p:sp>
      <p:sp>
        <p:nvSpPr>
          <p:cNvPr id="5" name="Footer Placeholder 4">
            <a:extLst>
              <a:ext uri="{FF2B5EF4-FFF2-40B4-BE49-F238E27FC236}">
                <a16:creationId xmlns:a16="http://schemas.microsoft.com/office/drawing/2014/main" id="{87E317DE-CC16-4596-92A2-460BC081EA70}"/>
              </a:ext>
            </a:extLst>
          </p:cNvPr>
          <p:cNvSpPr>
            <a:spLocks noGrp="1"/>
          </p:cNvSpPr>
          <p:nvPr>
            <p:ph type="ftr" sz="quarter" idx="3"/>
          </p:nvPr>
        </p:nvSpPr>
        <p:spPr>
          <a:xfrm>
            <a:off x="3581399" y="6356350"/>
            <a:ext cx="5029203" cy="365125"/>
          </a:xfrm>
          <a:prstGeom prst="rect">
            <a:avLst/>
          </a:prstGeom>
        </p:spPr>
        <p:txBody>
          <a:bodyPr vert="horz" lIns="91440" tIns="45720" rIns="91440" bIns="45720" rtlCol="0" anchor="ctr"/>
          <a:lstStyle>
            <a:lvl1pPr algn="ctr">
              <a:defRPr sz="900" b="1" cap="all" spc="400" baseline="0">
                <a:solidFill>
                  <a:schemeClr val="tx2">
                    <a:alpha val="75000"/>
                  </a:schemeClr>
                </a:solidFill>
              </a:defRPr>
            </a:lvl1pPr>
          </a:lstStyle>
          <a:p>
            <a:r>
              <a:rPr lang="en-US"/>
              <a:t>Sample Text</a:t>
            </a:r>
          </a:p>
        </p:txBody>
      </p:sp>
      <p:sp>
        <p:nvSpPr>
          <p:cNvPr id="6" name="Slide Number Placeholder 5">
            <a:extLst>
              <a:ext uri="{FF2B5EF4-FFF2-40B4-BE49-F238E27FC236}">
                <a16:creationId xmlns:a16="http://schemas.microsoft.com/office/drawing/2014/main" id="{A786E724-AEC3-4D96-A62C-C286B703F15B}"/>
              </a:ext>
            </a:extLst>
          </p:cNvPr>
          <p:cNvSpPr>
            <a:spLocks noGrp="1"/>
          </p:cNvSpPr>
          <p:nvPr>
            <p:ph type="sldNum" sz="quarter" idx="4"/>
          </p:nvPr>
        </p:nvSpPr>
        <p:spPr>
          <a:xfrm>
            <a:off x="10518474" y="6356350"/>
            <a:ext cx="1414733" cy="365125"/>
          </a:xfrm>
          <a:prstGeom prst="rect">
            <a:avLst/>
          </a:prstGeom>
        </p:spPr>
        <p:txBody>
          <a:bodyPr vert="horz" lIns="91440" tIns="45720" rIns="91440" bIns="45720" rtlCol="0" anchor="ctr"/>
          <a:lstStyle>
            <a:lvl1pPr algn="r">
              <a:defRPr sz="900" b="1">
                <a:solidFill>
                  <a:schemeClr val="tx2">
                    <a:alpha val="75000"/>
                  </a:schemeClr>
                </a:solidFill>
              </a:defRPr>
            </a:lvl1pPr>
          </a:lstStyle>
          <a:p>
            <a:fld id="{AE208ADF-3ADD-483D-A721-14E3EEE2C135}" type="slidenum">
              <a:rPr lang="en-US" smtClean="0"/>
              <a:pPr/>
              <a:t>‹#›</a:t>
            </a:fld>
            <a:endParaRPr lang="en-US"/>
          </a:p>
        </p:txBody>
      </p:sp>
    </p:spTree>
    <p:extLst>
      <p:ext uri="{BB962C8B-B14F-4D97-AF65-F5344CB8AC3E}">
        <p14:creationId xmlns:p14="http://schemas.microsoft.com/office/powerpoint/2010/main" val="1624592867"/>
      </p:ext>
    </p:extLst>
  </p:cSld>
  <p:clrMap bg1="dk1" tx1="lt1" bg2="dk2" tx2="lt2" accent1="accent1" accent2="accent2" accent3="accent3" accent4="accent4" accent5="accent5" accent6="accent6" hlink="hlink" folHlink="folHlink"/>
  <p:sldLayoutIdLst>
    <p:sldLayoutId id="2147483665" r:id="rId1"/>
    <p:sldLayoutId id="2147483664" r:id="rId2"/>
    <p:sldLayoutId id="2147483663" r:id="rId3"/>
    <p:sldLayoutId id="2147483661" r:id="rId4"/>
    <p:sldLayoutId id="2147483671" r:id="rId5"/>
    <p:sldLayoutId id="2147483670" r:id="rId6"/>
    <p:sldLayoutId id="2147483672" r:id="rId7"/>
    <p:sldLayoutId id="2147483654" r:id="rId8"/>
    <p:sldLayoutId id="2147483653" r:id="rId9"/>
    <p:sldLayoutId id="2147483667" r:id="rId10"/>
    <p:sldLayoutId id="2147483668" r:id="rId11"/>
    <p:sldLayoutId id="2147483669" r:id="rId12"/>
    <p:sldLayoutId id="2147483649" r:id="rId13"/>
    <p:sldLayoutId id="2147483651" r:id="rId14"/>
    <p:sldLayoutId id="2147483652" r:id="rId15"/>
    <p:sldLayoutId id="2147483655" r:id="rId16"/>
    <p:sldLayoutId id="2147483656" r:id="rId17"/>
    <p:sldLayoutId id="2147483657" r:id="rId18"/>
  </p:sldLayoutIdLst>
  <p:hf hdr="0" dt="0"/>
  <p:txStyles>
    <p:titleStyle>
      <a:lvl1pPr algn="l" defTabSz="914400" rtl="0" eaLnBrk="1" latinLnBrk="0" hangingPunct="1">
        <a:lnSpc>
          <a:spcPct val="100000"/>
        </a:lnSpc>
        <a:spcBef>
          <a:spcPct val="0"/>
        </a:spcBef>
        <a:buNone/>
        <a:defRPr sz="4000" kern="1200">
          <a:solidFill>
            <a:schemeClr val="tx2">
              <a:alpha val="75000"/>
            </a:schemeClr>
          </a:solidFill>
          <a:latin typeface="+mj-lt"/>
          <a:ea typeface="+mj-ea"/>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400" kern="1200" spc="100" baseline="0">
          <a:solidFill>
            <a:schemeClr val="tx2">
              <a:alpha val="85000"/>
            </a:schemeClr>
          </a:solidFill>
          <a:latin typeface="+mn-lt"/>
          <a:ea typeface="+mn-ea"/>
          <a:cs typeface="+mn-cs"/>
        </a:defRPr>
      </a:lvl1pPr>
      <a:lvl2pPr marL="274320" indent="0" algn="l" defTabSz="914400" rtl="0" eaLnBrk="1" latinLnBrk="0" hangingPunct="1">
        <a:lnSpc>
          <a:spcPct val="120000"/>
        </a:lnSpc>
        <a:spcBef>
          <a:spcPts val="500"/>
        </a:spcBef>
        <a:buFontTx/>
        <a:buNone/>
        <a:defRPr sz="1800" b="1" kern="1200" spc="100" baseline="0">
          <a:solidFill>
            <a:schemeClr val="tx2">
              <a:alpha val="85000"/>
            </a:schemeClr>
          </a:solidFill>
          <a:latin typeface="+mn-lt"/>
          <a:ea typeface="+mn-ea"/>
          <a:cs typeface="+mn-cs"/>
        </a:defRPr>
      </a:lvl2pPr>
      <a:lvl3pPr marL="571500" indent="-342900" algn="l" defTabSz="914400" rtl="0" eaLnBrk="1" latinLnBrk="0" hangingPunct="1">
        <a:lnSpc>
          <a:spcPct val="120000"/>
        </a:lnSpc>
        <a:spcBef>
          <a:spcPts val="500"/>
        </a:spcBef>
        <a:buFont typeface="Arial" panose="020B0604020202020204" pitchFamily="34" charset="0"/>
        <a:buChar char="•"/>
        <a:defRPr sz="1800" kern="1200" spc="100" baseline="0">
          <a:solidFill>
            <a:schemeClr val="tx2">
              <a:alpha val="85000"/>
            </a:schemeClr>
          </a:solidFill>
          <a:latin typeface="+mn-lt"/>
          <a:ea typeface="+mn-ea"/>
          <a:cs typeface="+mn-cs"/>
        </a:defRPr>
      </a:lvl3pPr>
      <a:lvl4pPr marL="640080" indent="0" algn="l" defTabSz="914400" rtl="0" eaLnBrk="1" latinLnBrk="0" hangingPunct="1">
        <a:lnSpc>
          <a:spcPct val="120000"/>
        </a:lnSpc>
        <a:spcBef>
          <a:spcPts val="500"/>
        </a:spcBef>
        <a:buFont typeface="Arial" panose="020B0604020202020204" pitchFamily="34" charset="0"/>
        <a:buNone/>
        <a:defRPr sz="1600" i="1" kern="1200" spc="100" baseline="0">
          <a:solidFill>
            <a:schemeClr val="tx2">
              <a:alpha val="85000"/>
            </a:schemeClr>
          </a:solidFill>
          <a:latin typeface="+mn-lt"/>
          <a:ea typeface="+mn-ea"/>
          <a:cs typeface="+mn-cs"/>
        </a:defRPr>
      </a:lvl4pPr>
      <a:lvl5pPr marL="914400" indent="-228600" algn="l" defTabSz="914400" rtl="0" eaLnBrk="1" latinLnBrk="0" hangingPunct="1">
        <a:lnSpc>
          <a:spcPct val="120000"/>
        </a:lnSpc>
        <a:spcBef>
          <a:spcPts val="500"/>
        </a:spcBef>
        <a:buSzPct val="80000"/>
        <a:buFont typeface="Arial" panose="020B0604020202020204" pitchFamily="34" charset="0"/>
        <a:buChar char="•"/>
        <a:defRPr sz="1600" kern="1200" spc="100" baseline="0">
          <a:solidFill>
            <a:schemeClr val="tx2">
              <a:alpha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552">
          <p15:clr>
            <a:srgbClr val="F26B43"/>
          </p15:clr>
        </p15:guide>
        <p15:guide id="3" pos="528">
          <p15:clr>
            <a:srgbClr val="F26B43"/>
          </p15:clr>
        </p15:guide>
        <p15:guide id="4" orient="horz" pos="3912">
          <p15:clr>
            <a:srgbClr val="F26B43"/>
          </p15:clr>
        </p15:guide>
        <p15:guide id="5" orient="horz" pos="408">
          <p15:clr>
            <a:srgbClr val="F26B43"/>
          </p15:clr>
        </p15:guide>
        <p15:guide id="6" pos="7152">
          <p15:clr>
            <a:srgbClr val="F26B43"/>
          </p15:clr>
        </p15:guide>
        <p15:guide id="7" pos="2880">
          <p15:clr>
            <a:srgbClr val="F26B43"/>
          </p15:clr>
        </p15:guide>
        <p15:guide id="8" pos="4248">
          <p15:clr>
            <a:srgbClr val="F26B43"/>
          </p15:clr>
        </p15:guide>
        <p15:guide id="9" orient="horz" pos="600">
          <p15:clr>
            <a:srgbClr val="F26B43"/>
          </p15:clr>
        </p15:guide>
        <p15:guide id="10" orient="horz" pos="3792">
          <p15:clr>
            <a:srgbClr val="F26B43"/>
          </p15:clr>
        </p15:guide>
        <p15:guide id="11" pos="7272">
          <p15:clr>
            <a:srgbClr val="F26B43"/>
          </p15:clr>
        </p15:guide>
        <p15:guide id="12" pos="408">
          <p15:clr>
            <a:srgbClr val="F26B43"/>
          </p15:clr>
        </p15:guide>
        <p15:guide id="13" pos="4920">
          <p15:clr>
            <a:srgbClr val="F26B43"/>
          </p15:clr>
        </p15:guide>
        <p15:guide id="14" pos="220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6.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5A3385-7A97-4B91-90E4-313A5F6486BE}"/>
              </a:ext>
            </a:extLst>
          </p:cNvPr>
          <p:cNvSpPr>
            <a:spLocks noGrp="1"/>
          </p:cNvSpPr>
          <p:nvPr>
            <p:ph type="ctrTitle"/>
          </p:nvPr>
        </p:nvSpPr>
        <p:spPr>
          <a:xfrm>
            <a:off x="2515936" y="94248"/>
            <a:ext cx="7171765" cy="2268817"/>
          </a:xfrm>
        </p:spPr>
        <p:txBody>
          <a:bodyPr vert="horz" lIns="91440" tIns="45720" rIns="91440" bIns="45720" rtlCol="0" anchor="b" anchorCtr="0">
            <a:normAutofit/>
          </a:bodyPr>
          <a:lstStyle/>
          <a:p>
            <a:r>
              <a:rPr lang="en-US" sz="4400">
                <a:solidFill>
                  <a:schemeClr val="tx2">
                    <a:alpha val="75000"/>
                  </a:schemeClr>
                </a:solidFill>
              </a:rPr>
              <a:t>Changemakers:- Creativity and Value Creation </a:t>
            </a:r>
          </a:p>
        </p:txBody>
      </p:sp>
      <p:sp>
        <p:nvSpPr>
          <p:cNvPr id="5" name="Subtitle 4">
            <a:extLst>
              <a:ext uri="{FF2B5EF4-FFF2-40B4-BE49-F238E27FC236}">
                <a16:creationId xmlns:a16="http://schemas.microsoft.com/office/drawing/2014/main" id="{6D600243-42CA-42D2-A56A-C6924D272A5B}"/>
              </a:ext>
            </a:extLst>
          </p:cNvPr>
          <p:cNvSpPr>
            <a:spLocks noGrp="1"/>
          </p:cNvSpPr>
          <p:nvPr>
            <p:ph type="subTitle" idx="1"/>
          </p:nvPr>
        </p:nvSpPr>
        <p:spPr>
          <a:xfrm>
            <a:off x="2783104" y="4785321"/>
            <a:ext cx="6632107" cy="1049995"/>
          </a:xfrm>
        </p:spPr>
        <p:txBody>
          <a:bodyPr vert="horz" lIns="91440" tIns="45720" rIns="91440" bIns="45720" rtlCol="0" anchor="t">
            <a:noAutofit/>
          </a:bodyPr>
          <a:lstStyle/>
          <a:p>
            <a:r>
              <a:rPr lang="en-US" sz="2000">
                <a:solidFill>
                  <a:schemeClr val="tx2">
                    <a:alpha val="75000"/>
                  </a:schemeClr>
                </a:solidFill>
              </a:rPr>
              <a:t>Holly </a:t>
            </a:r>
            <a:r>
              <a:rPr lang="en-US" sz="2000" err="1">
                <a:solidFill>
                  <a:schemeClr val="tx2">
                    <a:alpha val="75000"/>
                  </a:schemeClr>
                </a:solidFill>
              </a:rPr>
              <a:t>codd</a:t>
            </a:r>
            <a:r>
              <a:rPr lang="en-US" sz="2000">
                <a:solidFill>
                  <a:schemeClr val="tx2">
                    <a:alpha val="75000"/>
                  </a:schemeClr>
                </a:solidFill>
              </a:rPr>
              <a:t> </a:t>
            </a:r>
          </a:p>
          <a:p>
            <a:r>
              <a:rPr lang="en-US" sz="2000">
                <a:solidFill>
                  <a:schemeClr val="tx2">
                    <a:alpha val="75000"/>
                  </a:schemeClr>
                </a:solidFill>
              </a:rPr>
              <a:t>2205432</a:t>
            </a:r>
          </a:p>
          <a:p>
            <a:r>
              <a:rPr lang="en-US" sz="2000">
                <a:solidFill>
                  <a:schemeClr val="tx2">
                    <a:alpha val="75000"/>
                  </a:schemeClr>
                </a:solidFill>
              </a:rPr>
              <a:t>1 March 2024 </a:t>
            </a:r>
          </a:p>
        </p:txBody>
      </p:sp>
      <p:sp>
        <p:nvSpPr>
          <p:cNvPr id="6" name="TextBox 5">
            <a:extLst>
              <a:ext uri="{FF2B5EF4-FFF2-40B4-BE49-F238E27FC236}">
                <a16:creationId xmlns:a16="http://schemas.microsoft.com/office/drawing/2014/main" id="{BFC00248-D1DB-A533-0580-C1CB44D7AF27}"/>
              </a:ext>
            </a:extLst>
          </p:cNvPr>
          <p:cNvSpPr txBox="1"/>
          <p:nvPr/>
        </p:nvSpPr>
        <p:spPr>
          <a:xfrm>
            <a:off x="1243263" y="2566737"/>
            <a:ext cx="9705472"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2" algn="ctr"/>
            <a:r>
              <a:rPr lang="en-US" sz="4400">
                <a:solidFill>
                  <a:schemeClr val="tx2">
                    <a:alpha val="75000"/>
                  </a:schemeClr>
                </a:solidFill>
              </a:rPr>
              <a:t>Assignment 2:- Iteration and Development </a:t>
            </a:r>
            <a:endParaRPr lang="en-US">
              <a:solidFill>
                <a:srgbClr val="E2D4CA">
                  <a:alpha val="75000"/>
                </a:srgbClr>
              </a:solidFill>
            </a:endParaRPr>
          </a:p>
        </p:txBody>
      </p:sp>
    </p:spTree>
    <p:extLst>
      <p:ext uri="{BB962C8B-B14F-4D97-AF65-F5344CB8AC3E}">
        <p14:creationId xmlns:p14="http://schemas.microsoft.com/office/powerpoint/2010/main" val="2609640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D5284-02CB-DC04-F83F-1D4A835BBFEC}"/>
              </a:ext>
            </a:extLst>
          </p:cNvPr>
          <p:cNvSpPr>
            <a:spLocks noGrp="1"/>
          </p:cNvSpPr>
          <p:nvPr>
            <p:ph type="title"/>
          </p:nvPr>
        </p:nvSpPr>
        <p:spPr/>
        <p:txBody>
          <a:bodyPr/>
          <a:lstStyle/>
          <a:p>
            <a:r>
              <a:rPr lang="en-GB"/>
              <a:t>Table of Contents </a:t>
            </a:r>
          </a:p>
        </p:txBody>
      </p:sp>
      <p:graphicFrame>
        <p:nvGraphicFramePr>
          <p:cNvPr id="7" name="Content Placeholder 2">
            <a:extLst>
              <a:ext uri="{FF2B5EF4-FFF2-40B4-BE49-F238E27FC236}">
                <a16:creationId xmlns:a16="http://schemas.microsoft.com/office/drawing/2014/main" id="{5B0E6D92-AAB5-43F6-D608-97DEA63251F3}"/>
              </a:ext>
            </a:extLst>
          </p:cNvPr>
          <p:cNvGraphicFramePr>
            <a:graphicFrameLocks noGrp="1"/>
          </p:cNvGraphicFramePr>
          <p:nvPr>
            <p:ph idx="1"/>
            <p:extLst>
              <p:ext uri="{D42A27DB-BD31-4B8C-83A1-F6EECF244321}">
                <p14:modId xmlns:p14="http://schemas.microsoft.com/office/powerpoint/2010/main" val="2056101799"/>
              </p:ext>
            </p:extLst>
          </p:nvPr>
        </p:nvGraphicFramePr>
        <p:xfrm>
          <a:off x="838199" y="1903626"/>
          <a:ext cx="10515600" cy="4270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5A035F30-6387-3FFE-BEF5-C3B18369AE3F}"/>
              </a:ext>
            </a:extLst>
          </p:cNvPr>
          <p:cNvSpPr>
            <a:spLocks noGrp="1"/>
          </p:cNvSpPr>
          <p:nvPr>
            <p:ph type="sldNum" sz="quarter" idx="4"/>
          </p:nvPr>
        </p:nvSpPr>
        <p:spPr/>
        <p:txBody>
          <a:bodyPr/>
          <a:lstStyle/>
          <a:p>
            <a:fld id="{AE208ADF-3ADD-483D-A721-14E3EEE2C135}" type="slidenum">
              <a:rPr lang="en-US" dirty="0" smtClean="0"/>
              <a:pPr/>
              <a:t>2</a:t>
            </a:fld>
            <a:endParaRPr lang="en-US"/>
          </a:p>
        </p:txBody>
      </p:sp>
    </p:spTree>
    <p:extLst>
      <p:ext uri="{BB962C8B-B14F-4D97-AF65-F5344CB8AC3E}">
        <p14:creationId xmlns:p14="http://schemas.microsoft.com/office/powerpoint/2010/main" val="3905846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C0755-9A81-4C2A-9F48-7B0CF685B25F}"/>
              </a:ext>
            </a:extLst>
          </p:cNvPr>
          <p:cNvSpPr>
            <a:spLocks noGrp="1"/>
          </p:cNvSpPr>
          <p:nvPr>
            <p:ph type="title"/>
          </p:nvPr>
        </p:nvSpPr>
        <p:spPr>
          <a:xfrm>
            <a:off x="838200" y="662427"/>
            <a:ext cx="10515600" cy="819738"/>
          </a:xfrm>
        </p:spPr>
        <p:txBody>
          <a:bodyPr/>
          <a:lstStyle/>
          <a:p>
            <a:r>
              <a:rPr lang="en-US"/>
              <a:t>Task E- </a:t>
            </a:r>
            <a:r>
              <a:rPr lang="en-US" sz="1800">
                <a:solidFill>
                  <a:schemeClr val="tx1"/>
                </a:solidFill>
                <a:ea typeface="+mj-lt"/>
                <a:cs typeface="+mj-lt"/>
              </a:rPr>
              <a:t>Iterative Development </a:t>
            </a:r>
            <a:r>
              <a:rPr lang="en-US">
                <a:solidFill>
                  <a:schemeClr val="tx1"/>
                </a:solidFill>
                <a:ea typeface="+mj-lt"/>
                <a:cs typeface="+mj-lt"/>
              </a:rPr>
              <a:t> </a:t>
            </a:r>
          </a:p>
        </p:txBody>
      </p:sp>
      <p:sp>
        <p:nvSpPr>
          <p:cNvPr id="65" name="Footer Placeholder 64">
            <a:extLst>
              <a:ext uri="{FF2B5EF4-FFF2-40B4-BE49-F238E27FC236}">
                <a16:creationId xmlns:a16="http://schemas.microsoft.com/office/drawing/2014/main" id="{28028286-6D89-4643-8D1B-E6F515814E1D}"/>
              </a:ext>
            </a:extLst>
          </p:cNvPr>
          <p:cNvSpPr>
            <a:spLocks noGrp="1"/>
          </p:cNvSpPr>
          <p:nvPr>
            <p:ph type="ftr" sz="quarter" idx="3"/>
          </p:nvPr>
        </p:nvSpPr>
        <p:spPr>
          <a:xfrm>
            <a:off x="3581399" y="6356350"/>
            <a:ext cx="5029203" cy="365125"/>
          </a:xfrm>
        </p:spPr>
        <p:txBody>
          <a:bodyPr/>
          <a:lstStyle/>
          <a:p>
            <a:pPr>
              <a:buFont typeface="Arial" panose="020B0604020202020204" pitchFamily="34" charset="0"/>
            </a:pPr>
            <a:r>
              <a:rPr lang="en-GB" sz="2400" b="0" cap="none" spc="100">
                <a:solidFill>
                  <a:srgbClr val="E2D4CA">
                    <a:alpha val="85000"/>
                  </a:srgbClr>
                </a:solidFill>
              </a:rPr>
              <a:t>See next slide for designs.</a:t>
            </a:r>
          </a:p>
        </p:txBody>
      </p:sp>
      <p:sp>
        <p:nvSpPr>
          <p:cNvPr id="66" name="Slide Number Placeholder 65">
            <a:extLst>
              <a:ext uri="{FF2B5EF4-FFF2-40B4-BE49-F238E27FC236}">
                <a16:creationId xmlns:a16="http://schemas.microsoft.com/office/drawing/2014/main" id="{66335940-4EDC-4550-8115-003BDF496E63}"/>
              </a:ext>
            </a:extLst>
          </p:cNvPr>
          <p:cNvSpPr>
            <a:spLocks noGrp="1"/>
          </p:cNvSpPr>
          <p:nvPr>
            <p:ph type="sldNum" sz="quarter" idx="4"/>
          </p:nvPr>
        </p:nvSpPr>
        <p:spPr>
          <a:xfrm>
            <a:off x="10518474" y="6356350"/>
            <a:ext cx="1414733" cy="365125"/>
          </a:xfrm>
        </p:spPr>
        <p:txBody>
          <a:bodyPr/>
          <a:lstStyle/>
          <a:p>
            <a:fld id="{AE208ADF-3ADD-483D-A721-14E3EEE2C135}" type="slidenum">
              <a:rPr lang="en-US" dirty="0" smtClean="0"/>
              <a:pPr/>
              <a:t>3</a:t>
            </a:fld>
            <a:endParaRPr lang="en-US"/>
          </a:p>
        </p:txBody>
      </p:sp>
      <p:sp>
        <p:nvSpPr>
          <p:cNvPr id="4" name="Content Placeholder 3">
            <a:extLst>
              <a:ext uri="{FF2B5EF4-FFF2-40B4-BE49-F238E27FC236}">
                <a16:creationId xmlns:a16="http://schemas.microsoft.com/office/drawing/2014/main" id="{7DA84EFA-7D82-E51F-8895-0EE445017A72}"/>
              </a:ext>
            </a:extLst>
          </p:cNvPr>
          <p:cNvSpPr>
            <a:spLocks noGrp="1"/>
          </p:cNvSpPr>
          <p:nvPr>
            <p:ph idx="1"/>
          </p:nvPr>
        </p:nvSpPr>
        <p:spPr>
          <a:xfrm>
            <a:off x="958516" y="2398298"/>
            <a:ext cx="10515600" cy="3545204"/>
          </a:xfrm>
        </p:spPr>
        <p:txBody>
          <a:bodyPr vert="horz" lIns="91440" tIns="45720" rIns="91440" bIns="45720" rtlCol="0" anchor="t">
            <a:normAutofit/>
          </a:bodyPr>
          <a:lstStyle/>
          <a:p>
            <a:pPr marL="0" indent="0">
              <a:buNone/>
            </a:pPr>
            <a:r>
              <a:rPr lang="en-GB" sz="2000">
                <a:solidFill>
                  <a:srgbClr val="E2D4CA">
                    <a:alpha val="85000"/>
                  </a:srgbClr>
                </a:solidFill>
              </a:rPr>
              <a:t>I used the initial design that I created in task C from the component 1 for the base of what I wanted to create, I then created 5 more designs that had more detail and refinement, I incorporated some of the things I liked the most from the initial designs that I made. As I had already thought about colour in the first part, I used that to help add more realist elements to the designs that weren't really in the first part. As I am going to be making a 3D models, I also did some block outs of the designs in maya and by hand.</a:t>
            </a:r>
            <a:endParaRPr lang="en-GB">
              <a:solidFill>
                <a:srgbClr val="E2D4CA">
                  <a:alpha val="85000"/>
                </a:srgbClr>
              </a:solidFill>
            </a:endParaRPr>
          </a:p>
          <a:p>
            <a:pPr marL="0" indent="0">
              <a:buNone/>
            </a:pPr>
            <a:endParaRPr lang="en-GB">
              <a:solidFill>
                <a:srgbClr val="E2D4CA">
                  <a:alpha val="85000"/>
                </a:srgbClr>
              </a:solidFill>
            </a:endParaRPr>
          </a:p>
          <a:p>
            <a:pPr marL="0" indent="0">
              <a:buNone/>
            </a:pPr>
            <a:endParaRPr lang="en-GB">
              <a:solidFill>
                <a:srgbClr val="E2D4CA">
                  <a:alpha val="85000"/>
                </a:srgbClr>
              </a:solidFill>
            </a:endParaRPr>
          </a:p>
          <a:p>
            <a:pPr marL="0" indent="0">
              <a:buNone/>
            </a:pPr>
            <a:endParaRPr lang="en-GB">
              <a:solidFill>
                <a:srgbClr val="E2D4CA">
                  <a:alpha val="85000"/>
                </a:srgbClr>
              </a:solidFill>
            </a:endParaRPr>
          </a:p>
        </p:txBody>
      </p:sp>
    </p:spTree>
    <p:extLst>
      <p:ext uri="{BB962C8B-B14F-4D97-AF65-F5344CB8AC3E}">
        <p14:creationId xmlns:p14="http://schemas.microsoft.com/office/powerpoint/2010/main" val="3358986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7" name="Rectangle 105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30" name="Picture 6" descr="Image preview">
            <a:extLst>
              <a:ext uri="{FF2B5EF4-FFF2-40B4-BE49-F238E27FC236}">
                <a16:creationId xmlns:a16="http://schemas.microsoft.com/office/drawing/2014/main" id="{DEEDBDE8-6341-DAA4-0976-78C6AD883B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36" r="14626" b="2"/>
          <a:stretch/>
        </p:blipFill>
        <p:spPr bwMode="auto">
          <a:xfrm>
            <a:off x="196731" y="170453"/>
            <a:ext cx="3794884" cy="651709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preview">
            <a:extLst>
              <a:ext uri="{FF2B5EF4-FFF2-40B4-BE49-F238E27FC236}">
                <a16:creationId xmlns:a16="http://schemas.microsoft.com/office/drawing/2014/main" id="{045435E7-0E03-3BEC-2950-28F9D52A07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765" r="-4" b="4880"/>
          <a:stretch/>
        </p:blipFill>
        <p:spPr bwMode="auto">
          <a:xfrm rot="16200000">
            <a:off x="4509226" y="-159714"/>
            <a:ext cx="3176540" cy="382671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preview">
            <a:extLst>
              <a:ext uri="{FF2B5EF4-FFF2-40B4-BE49-F238E27FC236}">
                <a16:creationId xmlns:a16="http://schemas.microsoft.com/office/drawing/2014/main" id="{26C7CF46-9154-B0DB-6923-E9960A5A02A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37638"/>
          <a:stretch/>
        </p:blipFill>
        <p:spPr bwMode="auto">
          <a:xfrm>
            <a:off x="8193992" y="159910"/>
            <a:ext cx="3826711" cy="31819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preview">
            <a:extLst>
              <a:ext uri="{FF2B5EF4-FFF2-40B4-BE49-F238E27FC236}">
                <a16:creationId xmlns:a16="http://schemas.microsoft.com/office/drawing/2014/main" id="{305D187B-36F0-6F62-1039-9056C8D130C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1967" r="2" b="15801"/>
          <a:stretch/>
        </p:blipFill>
        <p:spPr bwMode="auto">
          <a:xfrm>
            <a:off x="4184141" y="3512234"/>
            <a:ext cx="3826711" cy="3175314"/>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mage preview">
            <a:extLst>
              <a:ext uri="{FF2B5EF4-FFF2-40B4-BE49-F238E27FC236}">
                <a16:creationId xmlns:a16="http://schemas.microsoft.com/office/drawing/2014/main" id="{ED9398BF-46FC-1F9E-6F31-0C86B49AF2F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171" r="8219" b="-4"/>
          <a:stretch/>
        </p:blipFill>
        <p:spPr bwMode="auto">
          <a:xfrm>
            <a:off x="8193992" y="3505966"/>
            <a:ext cx="3826711" cy="31815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886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Image preview">
            <a:extLst>
              <a:ext uri="{FF2B5EF4-FFF2-40B4-BE49-F238E27FC236}">
                <a16:creationId xmlns:a16="http://schemas.microsoft.com/office/drawing/2014/main" id="{C770BD6E-5ED1-7E94-3D4E-775929A7EC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3628" y="680505"/>
            <a:ext cx="7395486" cy="54969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B9FE0BE-4256-CDDC-C4ED-990A06280D2E}"/>
              </a:ext>
            </a:extLst>
          </p:cNvPr>
          <p:cNvSpPr txBox="1"/>
          <p:nvPr/>
        </p:nvSpPr>
        <p:spPr>
          <a:xfrm>
            <a:off x="121920" y="2397947"/>
            <a:ext cx="4704079" cy="2062103"/>
          </a:xfrm>
          <a:prstGeom prst="rect">
            <a:avLst/>
          </a:prstGeom>
          <a:noFill/>
        </p:spPr>
        <p:txBody>
          <a:bodyPr wrap="square" rtlCol="0">
            <a:spAutoFit/>
          </a:bodyPr>
          <a:lstStyle/>
          <a:p>
            <a:r>
              <a:rPr lang="en-GB" sz="3200" dirty="0"/>
              <a:t>I selected each thing that I like about each drawing to see what I could add into the final model design. </a:t>
            </a:r>
          </a:p>
        </p:txBody>
      </p:sp>
    </p:spTree>
    <p:extLst>
      <p:ext uri="{BB962C8B-B14F-4D97-AF65-F5344CB8AC3E}">
        <p14:creationId xmlns:p14="http://schemas.microsoft.com/office/powerpoint/2010/main" val="1607447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FFB70-A4B9-B977-9596-DE8F008B50AC}"/>
              </a:ext>
            </a:extLst>
          </p:cNvPr>
          <p:cNvSpPr>
            <a:spLocks noGrp="1"/>
          </p:cNvSpPr>
          <p:nvPr>
            <p:ph type="title"/>
          </p:nvPr>
        </p:nvSpPr>
        <p:spPr>
          <a:xfrm>
            <a:off x="838200" y="662427"/>
            <a:ext cx="10690033" cy="819738"/>
          </a:xfrm>
        </p:spPr>
        <p:txBody>
          <a:bodyPr>
            <a:normAutofit/>
          </a:bodyPr>
          <a:lstStyle/>
          <a:p>
            <a:r>
              <a:rPr lang="en-GB">
                <a:solidFill>
                  <a:srgbClr val="E2D4CA">
                    <a:alpha val="75000"/>
                  </a:srgbClr>
                </a:solidFill>
              </a:rPr>
              <a:t>Task F- </a:t>
            </a:r>
            <a:r>
              <a:rPr lang="en-GB" sz="2000">
                <a:solidFill>
                  <a:schemeClr val="tx1"/>
                </a:solidFill>
              </a:rPr>
              <a:t>Reference Image/ Orthographic projections  </a:t>
            </a:r>
          </a:p>
        </p:txBody>
      </p:sp>
      <p:sp>
        <p:nvSpPr>
          <p:cNvPr id="3" name="Content Placeholder 2">
            <a:extLst>
              <a:ext uri="{FF2B5EF4-FFF2-40B4-BE49-F238E27FC236}">
                <a16:creationId xmlns:a16="http://schemas.microsoft.com/office/drawing/2014/main" id="{63D63E33-ED2A-AEB3-DE60-168DAA04DE82}"/>
              </a:ext>
            </a:extLst>
          </p:cNvPr>
          <p:cNvSpPr>
            <a:spLocks noGrp="1"/>
          </p:cNvSpPr>
          <p:nvPr>
            <p:ph idx="1"/>
          </p:nvPr>
        </p:nvSpPr>
        <p:spPr/>
        <p:txBody>
          <a:bodyPr vert="horz" lIns="91440" tIns="45720" rIns="91440" bIns="45720" rtlCol="0" anchor="t">
            <a:normAutofit/>
          </a:bodyPr>
          <a:lstStyle/>
          <a:p>
            <a:pPr marL="0" indent="0">
              <a:buNone/>
            </a:pPr>
            <a:r>
              <a:rPr lang="en-GB" sz="2000">
                <a:solidFill>
                  <a:srgbClr val="E2D4CA">
                    <a:alpha val="85000"/>
                  </a:srgbClr>
                </a:solidFill>
              </a:rPr>
              <a:t>After doing some more details drawings and picking the strongest design that I liked, I then started on creating the 3D mock up so that I could get a feel of how it's all going to look in a 3D view. I used maya to do this, as it was a mock up, I knew that it didn’t have to have that much detail in it, just an enough that you can tell what things were. I used that mock up to help me to create the final piece in unreal, I use it as a guide to where I wanted to add the bigger things like the trees and cottage. </a:t>
            </a:r>
          </a:p>
          <a:p>
            <a:pPr marL="0" indent="0">
              <a:buNone/>
            </a:pPr>
            <a:endParaRPr lang="en-GB">
              <a:solidFill>
                <a:srgbClr val="E2D4CA">
                  <a:alpha val="85000"/>
                </a:srgbClr>
              </a:solidFill>
            </a:endParaRPr>
          </a:p>
          <a:p>
            <a:pPr marL="0" indent="0">
              <a:buNone/>
            </a:pPr>
            <a:endParaRPr lang="en-GB">
              <a:solidFill>
                <a:srgbClr val="E2D4CA">
                  <a:alpha val="85000"/>
                </a:srgbClr>
              </a:solidFill>
            </a:endParaRPr>
          </a:p>
        </p:txBody>
      </p:sp>
      <p:sp>
        <p:nvSpPr>
          <p:cNvPr id="4" name="Footer Placeholder 3">
            <a:extLst>
              <a:ext uri="{FF2B5EF4-FFF2-40B4-BE49-F238E27FC236}">
                <a16:creationId xmlns:a16="http://schemas.microsoft.com/office/drawing/2014/main" id="{CFCFF35A-D26E-CFE9-52F0-509DAB01F8E3}"/>
              </a:ext>
            </a:extLst>
          </p:cNvPr>
          <p:cNvSpPr>
            <a:spLocks noGrp="1"/>
          </p:cNvSpPr>
          <p:nvPr>
            <p:ph type="ftr" sz="quarter" idx="3"/>
          </p:nvPr>
        </p:nvSpPr>
        <p:spPr/>
        <p:txBody>
          <a:bodyPr/>
          <a:lstStyle/>
          <a:p>
            <a:pPr>
              <a:buFont typeface="Arial" panose="020B0604020202020204" pitchFamily="34" charset="0"/>
            </a:pPr>
            <a:r>
              <a:rPr lang="en-GB" sz="2400" b="0" cap="none" spc="100">
                <a:solidFill>
                  <a:srgbClr val="E2D4CA">
                    <a:alpha val="85000"/>
                  </a:srgbClr>
                </a:solidFill>
              </a:rPr>
              <a:t>See next slide for 3D models. </a:t>
            </a:r>
          </a:p>
        </p:txBody>
      </p:sp>
      <p:sp>
        <p:nvSpPr>
          <p:cNvPr id="5" name="Slide Number Placeholder 4">
            <a:extLst>
              <a:ext uri="{FF2B5EF4-FFF2-40B4-BE49-F238E27FC236}">
                <a16:creationId xmlns:a16="http://schemas.microsoft.com/office/drawing/2014/main" id="{A16FE74F-4671-A86E-46E2-F04777E7A96F}"/>
              </a:ext>
            </a:extLst>
          </p:cNvPr>
          <p:cNvSpPr>
            <a:spLocks noGrp="1"/>
          </p:cNvSpPr>
          <p:nvPr>
            <p:ph type="sldNum" sz="quarter" idx="4"/>
          </p:nvPr>
        </p:nvSpPr>
        <p:spPr/>
        <p:txBody>
          <a:bodyPr/>
          <a:lstStyle/>
          <a:p>
            <a:fld id="{AE208ADF-3ADD-483D-A721-14E3EEE2C135}" type="slidenum">
              <a:rPr lang="en-US" smtClean="0"/>
              <a:pPr/>
              <a:t>6</a:t>
            </a:fld>
            <a:endParaRPr lang="en-US"/>
          </a:p>
        </p:txBody>
      </p:sp>
    </p:spTree>
    <p:extLst>
      <p:ext uri="{BB962C8B-B14F-4D97-AF65-F5344CB8AC3E}">
        <p14:creationId xmlns:p14="http://schemas.microsoft.com/office/powerpoint/2010/main" val="1834135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Slide Number Placeholder 21">
            <a:extLst>
              <a:ext uri="{FF2B5EF4-FFF2-40B4-BE49-F238E27FC236}">
                <a16:creationId xmlns:a16="http://schemas.microsoft.com/office/drawing/2014/main" id="{6BB31DF5-C74E-43EC-894C-2E5DC0D59A04}"/>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pPr>
            <a:fld id="{AE208ADF-3ADD-483D-A721-14E3EEE2C135}" type="slidenum">
              <a:rPr lang="en-US" sz="1200">
                <a:solidFill>
                  <a:schemeClr val="tx1">
                    <a:tint val="75000"/>
                  </a:schemeClr>
                </a:solidFill>
              </a:rPr>
              <a:pPr>
                <a:spcAft>
                  <a:spcPts val="600"/>
                </a:spcAft>
              </a:pPr>
              <a:t>7</a:t>
            </a:fld>
            <a:endParaRPr lang="en-US" sz="1200">
              <a:solidFill>
                <a:schemeClr val="tx1">
                  <a:tint val="75000"/>
                </a:schemeClr>
              </a:solidFill>
            </a:endParaRPr>
          </a:p>
        </p:txBody>
      </p:sp>
      <p:pic>
        <p:nvPicPr>
          <p:cNvPr id="2" name="Picture 1" descr="A greyscale image of a city&#10;&#10;Description automatically generated">
            <a:extLst>
              <a:ext uri="{FF2B5EF4-FFF2-40B4-BE49-F238E27FC236}">
                <a16:creationId xmlns:a16="http://schemas.microsoft.com/office/drawing/2014/main" id="{641D950E-C9BC-DF89-7D5D-AF3EFCD5D7E5}"/>
              </a:ext>
            </a:extLst>
          </p:cNvPr>
          <p:cNvPicPr>
            <a:picLocks noChangeAspect="1"/>
          </p:cNvPicPr>
          <p:nvPr/>
        </p:nvPicPr>
        <p:blipFill>
          <a:blip r:embed="rId2"/>
          <a:stretch>
            <a:fillRect/>
          </a:stretch>
        </p:blipFill>
        <p:spPr>
          <a:xfrm>
            <a:off x="1822536" y="981326"/>
            <a:ext cx="3132722" cy="2619376"/>
          </a:xfrm>
          <a:prstGeom prst="rect">
            <a:avLst/>
          </a:prstGeom>
        </p:spPr>
      </p:pic>
      <p:sp>
        <p:nvSpPr>
          <p:cNvPr id="3" name="TextBox 2">
            <a:extLst>
              <a:ext uri="{FF2B5EF4-FFF2-40B4-BE49-F238E27FC236}">
                <a16:creationId xmlns:a16="http://schemas.microsoft.com/office/drawing/2014/main" id="{26469C97-DCC1-C73A-C837-9874AA4C29F2}"/>
              </a:ext>
            </a:extLst>
          </p:cNvPr>
          <p:cNvSpPr txBox="1"/>
          <p:nvPr/>
        </p:nvSpPr>
        <p:spPr>
          <a:xfrm>
            <a:off x="370972" y="2105526"/>
            <a:ext cx="1453816" cy="370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Front View </a:t>
            </a:r>
          </a:p>
        </p:txBody>
      </p:sp>
      <p:pic>
        <p:nvPicPr>
          <p:cNvPr id="4" name="Picture 3" descr="A greyscale view of a building with a pool&#10;&#10;Description automatically generated">
            <a:extLst>
              <a:ext uri="{FF2B5EF4-FFF2-40B4-BE49-F238E27FC236}">
                <a16:creationId xmlns:a16="http://schemas.microsoft.com/office/drawing/2014/main" id="{88BA6F4D-9D32-B679-B981-12E0E5B65D1A}"/>
              </a:ext>
            </a:extLst>
          </p:cNvPr>
          <p:cNvPicPr>
            <a:picLocks noChangeAspect="1"/>
          </p:cNvPicPr>
          <p:nvPr/>
        </p:nvPicPr>
        <p:blipFill>
          <a:blip r:embed="rId3"/>
          <a:stretch>
            <a:fillRect/>
          </a:stretch>
        </p:blipFill>
        <p:spPr>
          <a:xfrm>
            <a:off x="1822535" y="3920790"/>
            <a:ext cx="3132722" cy="2615866"/>
          </a:xfrm>
          <a:prstGeom prst="rect">
            <a:avLst/>
          </a:prstGeom>
        </p:spPr>
      </p:pic>
      <p:sp>
        <p:nvSpPr>
          <p:cNvPr id="5" name="TextBox 4">
            <a:extLst>
              <a:ext uri="{FF2B5EF4-FFF2-40B4-BE49-F238E27FC236}">
                <a16:creationId xmlns:a16="http://schemas.microsoft.com/office/drawing/2014/main" id="{5FBFAB3F-33A5-FA0B-18CF-FCE28150223E}"/>
              </a:ext>
            </a:extLst>
          </p:cNvPr>
          <p:cNvSpPr txBox="1"/>
          <p:nvPr/>
        </p:nvSpPr>
        <p:spPr>
          <a:xfrm>
            <a:off x="370973" y="5043237"/>
            <a:ext cx="10928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Top View </a:t>
            </a:r>
          </a:p>
        </p:txBody>
      </p:sp>
      <p:pic>
        <p:nvPicPr>
          <p:cNvPr id="6" name="Picture 5" descr="A greyscale image of a city&#10;&#10;Description automatically generated">
            <a:extLst>
              <a:ext uri="{FF2B5EF4-FFF2-40B4-BE49-F238E27FC236}">
                <a16:creationId xmlns:a16="http://schemas.microsoft.com/office/drawing/2014/main" id="{ED554E23-9A97-3DB0-D58C-B46C1A791887}"/>
              </a:ext>
            </a:extLst>
          </p:cNvPr>
          <p:cNvPicPr>
            <a:picLocks noChangeAspect="1"/>
          </p:cNvPicPr>
          <p:nvPr/>
        </p:nvPicPr>
        <p:blipFill>
          <a:blip r:embed="rId4"/>
          <a:stretch>
            <a:fillRect/>
          </a:stretch>
        </p:blipFill>
        <p:spPr>
          <a:xfrm>
            <a:off x="6854241" y="983080"/>
            <a:ext cx="3135731" cy="2615866"/>
          </a:xfrm>
          <a:prstGeom prst="rect">
            <a:avLst/>
          </a:prstGeom>
        </p:spPr>
      </p:pic>
      <p:sp>
        <p:nvSpPr>
          <p:cNvPr id="7" name="TextBox 6">
            <a:extLst>
              <a:ext uri="{FF2B5EF4-FFF2-40B4-BE49-F238E27FC236}">
                <a16:creationId xmlns:a16="http://schemas.microsoft.com/office/drawing/2014/main" id="{0B4AB86E-F12F-6AF5-D6C3-64ED03F95110}"/>
              </a:ext>
            </a:extLst>
          </p:cNvPr>
          <p:cNvSpPr txBox="1"/>
          <p:nvPr/>
        </p:nvSpPr>
        <p:spPr>
          <a:xfrm>
            <a:off x="10337129" y="2105526"/>
            <a:ext cx="1453816" cy="370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Side View </a:t>
            </a:r>
          </a:p>
        </p:txBody>
      </p:sp>
      <p:pic>
        <p:nvPicPr>
          <p:cNvPr id="8" name="Picture 7">
            <a:extLst>
              <a:ext uri="{FF2B5EF4-FFF2-40B4-BE49-F238E27FC236}">
                <a16:creationId xmlns:a16="http://schemas.microsoft.com/office/drawing/2014/main" id="{2ECBFBAB-ECB6-BB1C-F240-BAEFEE31078B}"/>
              </a:ext>
            </a:extLst>
          </p:cNvPr>
          <p:cNvPicPr>
            <a:picLocks noChangeAspect="1"/>
          </p:cNvPicPr>
          <p:nvPr/>
        </p:nvPicPr>
        <p:blipFill>
          <a:blip r:embed="rId5"/>
          <a:stretch>
            <a:fillRect/>
          </a:stretch>
        </p:blipFill>
        <p:spPr>
          <a:xfrm>
            <a:off x="6855995" y="3919036"/>
            <a:ext cx="3132222" cy="2619375"/>
          </a:xfrm>
          <a:prstGeom prst="rect">
            <a:avLst/>
          </a:prstGeom>
        </p:spPr>
      </p:pic>
      <p:sp>
        <p:nvSpPr>
          <p:cNvPr id="9" name="TextBox 8">
            <a:extLst>
              <a:ext uri="{FF2B5EF4-FFF2-40B4-BE49-F238E27FC236}">
                <a16:creationId xmlns:a16="http://schemas.microsoft.com/office/drawing/2014/main" id="{53C8F6BB-6C7F-0135-08CD-BC6843BA4939}"/>
              </a:ext>
            </a:extLst>
          </p:cNvPr>
          <p:cNvSpPr txBox="1"/>
          <p:nvPr/>
        </p:nvSpPr>
        <p:spPr>
          <a:xfrm>
            <a:off x="10337129" y="5043236"/>
            <a:ext cx="1453816" cy="370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Rear View </a:t>
            </a:r>
          </a:p>
        </p:txBody>
      </p:sp>
    </p:spTree>
    <p:extLst>
      <p:ext uri="{BB962C8B-B14F-4D97-AF65-F5344CB8AC3E}">
        <p14:creationId xmlns:p14="http://schemas.microsoft.com/office/powerpoint/2010/main" val="867436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B3CF0-8230-9942-C7C2-15C0F97D398A}"/>
              </a:ext>
            </a:extLst>
          </p:cNvPr>
          <p:cNvSpPr>
            <a:spLocks noGrp="1"/>
          </p:cNvSpPr>
          <p:nvPr>
            <p:ph type="title"/>
          </p:nvPr>
        </p:nvSpPr>
        <p:spPr>
          <a:xfrm>
            <a:off x="838200" y="662427"/>
            <a:ext cx="10754298" cy="819738"/>
          </a:xfrm>
        </p:spPr>
        <p:txBody>
          <a:bodyPr>
            <a:normAutofit/>
          </a:bodyPr>
          <a:lstStyle/>
          <a:p>
            <a:r>
              <a:rPr lang="en-GB">
                <a:solidFill>
                  <a:srgbClr val="E2D4CA">
                    <a:alpha val="75000"/>
                  </a:srgbClr>
                </a:solidFill>
              </a:rPr>
              <a:t>Task G- </a:t>
            </a:r>
            <a:r>
              <a:rPr lang="en-GB" sz="2000">
                <a:solidFill>
                  <a:schemeClr val="tx1"/>
                </a:solidFill>
                <a:ea typeface="+mj-lt"/>
                <a:cs typeface="+mj-lt"/>
              </a:rPr>
              <a:t>A Final Design </a:t>
            </a:r>
          </a:p>
        </p:txBody>
      </p:sp>
      <p:sp>
        <p:nvSpPr>
          <p:cNvPr id="3" name="Content Placeholder 2">
            <a:extLst>
              <a:ext uri="{FF2B5EF4-FFF2-40B4-BE49-F238E27FC236}">
                <a16:creationId xmlns:a16="http://schemas.microsoft.com/office/drawing/2014/main" id="{D503CFB7-741F-5625-F1AE-D6566105FBB0}"/>
              </a:ext>
            </a:extLst>
          </p:cNvPr>
          <p:cNvSpPr>
            <a:spLocks noGrp="1"/>
          </p:cNvSpPr>
          <p:nvPr>
            <p:ph idx="1"/>
          </p:nvPr>
        </p:nvSpPr>
        <p:spPr/>
        <p:txBody>
          <a:bodyPr vert="horz" lIns="91440" tIns="45720" rIns="91440" bIns="45720" rtlCol="0" anchor="t">
            <a:normAutofit/>
          </a:bodyPr>
          <a:lstStyle/>
          <a:p>
            <a:pPr marL="0" indent="0">
              <a:buNone/>
            </a:pPr>
            <a:r>
              <a:rPr lang="en-GB" sz="2000" dirty="0">
                <a:solidFill>
                  <a:srgbClr val="E2D4CA">
                    <a:alpha val="85000"/>
                  </a:srgbClr>
                </a:solidFill>
              </a:rPr>
              <a:t>I decided to make a textured 3D model for my final Project. To make my final design I used unreal. I used drawings from task E and the maya mock up for task F. Having the drawings and the mock up help me as I knew where I wanted to add the big things like the trees, cottage, pond and well. Unreal allowed me to bring my ideas to life, it allowed me to make something that was realist and of high quality. I feel like I made something that was recognisable from the references I used. </a:t>
            </a:r>
            <a:endParaRPr lang="en-US" sz="2000" dirty="0"/>
          </a:p>
          <a:p>
            <a:pPr marL="0" indent="0">
              <a:buNone/>
            </a:pPr>
            <a:endParaRPr lang="en-GB" dirty="0"/>
          </a:p>
          <a:p>
            <a:pPr marL="0" indent="0">
              <a:buNone/>
            </a:pPr>
            <a:endParaRPr lang="en-GB" dirty="0">
              <a:solidFill>
                <a:srgbClr val="E2D4CA">
                  <a:alpha val="85000"/>
                </a:srgbClr>
              </a:solidFill>
            </a:endParaRPr>
          </a:p>
        </p:txBody>
      </p:sp>
      <p:sp>
        <p:nvSpPr>
          <p:cNvPr id="5" name="Slide Number Placeholder 4">
            <a:extLst>
              <a:ext uri="{FF2B5EF4-FFF2-40B4-BE49-F238E27FC236}">
                <a16:creationId xmlns:a16="http://schemas.microsoft.com/office/drawing/2014/main" id="{3F1729FF-AA9F-0820-0FB7-77E963ECC1FA}"/>
              </a:ext>
            </a:extLst>
          </p:cNvPr>
          <p:cNvSpPr>
            <a:spLocks noGrp="1"/>
          </p:cNvSpPr>
          <p:nvPr>
            <p:ph type="sldNum" sz="quarter" idx="4"/>
          </p:nvPr>
        </p:nvSpPr>
        <p:spPr/>
        <p:txBody>
          <a:bodyPr/>
          <a:lstStyle/>
          <a:p>
            <a:fld id="{AE208ADF-3ADD-483D-A721-14E3EEE2C135}" type="slidenum">
              <a:rPr lang="en-US" smtClean="0"/>
              <a:pPr/>
              <a:t>8</a:t>
            </a:fld>
            <a:endParaRPr lang="en-US"/>
          </a:p>
        </p:txBody>
      </p:sp>
      <p:sp>
        <p:nvSpPr>
          <p:cNvPr id="7" name="Footer Placeholder 64">
            <a:extLst>
              <a:ext uri="{FF2B5EF4-FFF2-40B4-BE49-F238E27FC236}">
                <a16:creationId xmlns:a16="http://schemas.microsoft.com/office/drawing/2014/main" id="{AE76913E-2681-A156-23C9-FE27AF315290}"/>
              </a:ext>
            </a:extLst>
          </p:cNvPr>
          <p:cNvSpPr txBox="1">
            <a:spLocks/>
          </p:cNvSpPr>
          <p:nvPr/>
        </p:nvSpPr>
        <p:spPr>
          <a:xfrm>
            <a:off x="3706257" y="6352678"/>
            <a:ext cx="5029203" cy="365125"/>
          </a:xfrm>
          <a:prstGeom prst="rect">
            <a:avLst/>
          </a:prstGeom>
        </p:spPr>
        <p:txBody>
          <a:bodyPr vert="horz" lIns="91440" tIns="45720" rIns="91440" bIns="45720" rtlCol="0" anchor="ctr"/>
          <a:lstStyle>
            <a:defPPr>
              <a:defRPr lang="en-US"/>
            </a:defPPr>
            <a:lvl1pPr marL="0" algn="ctr" defTabSz="914400" rtl="0" eaLnBrk="1" latinLnBrk="0" hangingPunct="1">
              <a:defRPr sz="900" b="1" kern="1200" cap="all" spc="400" baseline="0">
                <a:solidFill>
                  <a:schemeClr val="tx2">
                    <a:alpha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b="0" cap="none" spc="100">
                <a:solidFill>
                  <a:srgbClr val="E2D4CA">
                    <a:alpha val="85000"/>
                  </a:srgbClr>
                </a:solidFill>
              </a:rPr>
              <a:t>See next slide for final design.</a:t>
            </a:r>
          </a:p>
        </p:txBody>
      </p:sp>
    </p:spTree>
    <p:extLst>
      <p:ext uri="{BB962C8B-B14F-4D97-AF65-F5344CB8AC3E}">
        <p14:creationId xmlns:p14="http://schemas.microsoft.com/office/powerpoint/2010/main" val="757513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Slide Number Placeholder 21">
            <a:extLst>
              <a:ext uri="{FF2B5EF4-FFF2-40B4-BE49-F238E27FC236}">
                <a16:creationId xmlns:a16="http://schemas.microsoft.com/office/drawing/2014/main" id="{6BB31DF5-C74E-43EC-894C-2E5DC0D59A04}"/>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pPr>
            <a:fld id="{AE208ADF-3ADD-483D-A721-14E3EEE2C135}" type="slidenum">
              <a:rPr lang="en-US" sz="1200">
                <a:solidFill>
                  <a:schemeClr val="tx1">
                    <a:tint val="75000"/>
                  </a:schemeClr>
                </a:solidFill>
              </a:rPr>
              <a:pPr>
                <a:spcAft>
                  <a:spcPts val="600"/>
                </a:spcAft>
              </a:pPr>
              <a:t>9</a:t>
            </a:fld>
            <a:endParaRPr lang="en-US" sz="1200">
              <a:solidFill>
                <a:schemeClr val="tx1">
                  <a:tint val="75000"/>
                </a:schemeClr>
              </a:solidFill>
            </a:endParaRPr>
          </a:p>
        </p:txBody>
      </p:sp>
      <p:sp>
        <p:nvSpPr>
          <p:cNvPr id="3" name="TextBox 2">
            <a:extLst>
              <a:ext uri="{FF2B5EF4-FFF2-40B4-BE49-F238E27FC236}">
                <a16:creationId xmlns:a16="http://schemas.microsoft.com/office/drawing/2014/main" id="{26469C97-DCC1-C73A-C837-9874AA4C29F2}"/>
              </a:ext>
            </a:extLst>
          </p:cNvPr>
          <p:cNvSpPr txBox="1"/>
          <p:nvPr/>
        </p:nvSpPr>
        <p:spPr>
          <a:xfrm>
            <a:off x="370972" y="2386263"/>
            <a:ext cx="1453816" cy="370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Front View </a:t>
            </a:r>
          </a:p>
        </p:txBody>
      </p:sp>
      <p:sp>
        <p:nvSpPr>
          <p:cNvPr id="5" name="TextBox 4">
            <a:extLst>
              <a:ext uri="{FF2B5EF4-FFF2-40B4-BE49-F238E27FC236}">
                <a16:creationId xmlns:a16="http://schemas.microsoft.com/office/drawing/2014/main" id="{5FBFAB3F-33A5-FA0B-18CF-FCE28150223E}"/>
              </a:ext>
            </a:extLst>
          </p:cNvPr>
          <p:cNvSpPr txBox="1"/>
          <p:nvPr/>
        </p:nvSpPr>
        <p:spPr>
          <a:xfrm>
            <a:off x="370973" y="5043237"/>
            <a:ext cx="10928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Top View </a:t>
            </a:r>
          </a:p>
        </p:txBody>
      </p:sp>
      <p:sp>
        <p:nvSpPr>
          <p:cNvPr id="7" name="TextBox 6">
            <a:extLst>
              <a:ext uri="{FF2B5EF4-FFF2-40B4-BE49-F238E27FC236}">
                <a16:creationId xmlns:a16="http://schemas.microsoft.com/office/drawing/2014/main" id="{0B4AB86E-F12F-6AF5-D6C3-64ED03F95110}"/>
              </a:ext>
            </a:extLst>
          </p:cNvPr>
          <p:cNvSpPr txBox="1"/>
          <p:nvPr/>
        </p:nvSpPr>
        <p:spPr>
          <a:xfrm>
            <a:off x="10948734" y="2566737"/>
            <a:ext cx="1453816" cy="370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Side View </a:t>
            </a:r>
          </a:p>
        </p:txBody>
      </p:sp>
      <p:sp>
        <p:nvSpPr>
          <p:cNvPr id="9" name="TextBox 8">
            <a:extLst>
              <a:ext uri="{FF2B5EF4-FFF2-40B4-BE49-F238E27FC236}">
                <a16:creationId xmlns:a16="http://schemas.microsoft.com/office/drawing/2014/main" id="{53C8F6BB-6C7F-0135-08CD-BC6843BA4939}"/>
              </a:ext>
            </a:extLst>
          </p:cNvPr>
          <p:cNvSpPr txBox="1"/>
          <p:nvPr/>
        </p:nvSpPr>
        <p:spPr>
          <a:xfrm>
            <a:off x="10948734" y="5043236"/>
            <a:ext cx="1453816" cy="370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Rear View </a:t>
            </a:r>
          </a:p>
        </p:txBody>
      </p:sp>
      <p:pic>
        <p:nvPicPr>
          <p:cNvPr id="10" name="Picture 9" descr="A computer screen shot of a house and trees&#10;&#10;Description automatically generated">
            <a:extLst>
              <a:ext uri="{FF2B5EF4-FFF2-40B4-BE49-F238E27FC236}">
                <a16:creationId xmlns:a16="http://schemas.microsoft.com/office/drawing/2014/main" id="{FF654331-CC40-A0A2-849D-C2846409D058}"/>
              </a:ext>
            </a:extLst>
          </p:cNvPr>
          <p:cNvPicPr>
            <a:picLocks noChangeAspect="1"/>
          </p:cNvPicPr>
          <p:nvPr/>
        </p:nvPicPr>
        <p:blipFill rotWithShape="1">
          <a:blip r:embed="rId2"/>
          <a:srcRect l="16872" t="13763" r="30206" b="29722"/>
          <a:stretch/>
        </p:blipFill>
        <p:spPr>
          <a:xfrm>
            <a:off x="1584158" y="1443790"/>
            <a:ext cx="4406871" cy="2612513"/>
          </a:xfrm>
          <a:prstGeom prst="rect">
            <a:avLst/>
          </a:prstGeom>
        </p:spPr>
      </p:pic>
      <p:pic>
        <p:nvPicPr>
          <p:cNvPr id="12" name="Picture 11">
            <a:extLst>
              <a:ext uri="{FF2B5EF4-FFF2-40B4-BE49-F238E27FC236}">
                <a16:creationId xmlns:a16="http://schemas.microsoft.com/office/drawing/2014/main" id="{ED617A7A-8E08-6BFA-E9B5-093F1025E51C}"/>
              </a:ext>
            </a:extLst>
          </p:cNvPr>
          <p:cNvPicPr>
            <a:picLocks noChangeAspect="1"/>
          </p:cNvPicPr>
          <p:nvPr/>
        </p:nvPicPr>
        <p:blipFill rotWithShape="1">
          <a:blip r:embed="rId3"/>
          <a:srcRect l="14897" t="12409" r="20494" b="15474"/>
          <a:stretch/>
        </p:blipFill>
        <p:spPr>
          <a:xfrm>
            <a:off x="6306553" y="1403685"/>
            <a:ext cx="4408037" cy="2659822"/>
          </a:xfrm>
          <a:prstGeom prst="rect">
            <a:avLst/>
          </a:prstGeom>
        </p:spPr>
      </p:pic>
      <p:pic>
        <p:nvPicPr>
          <p:cNvPr id="13" name="Picture 12" descr="A computer screen shot of a house and trees&#10;&#10;Description automatically generated">
            <a:extLst>
              <a:ext uri="{FF2B5EF4-FFF2-40B4-BE49-F238E27FC236}">
                <a16:creationId xmlns:a16="http://schemas.microsoft.com/office/drawing/2014/main" id="{8E40A82F-5C9D-FE1F-6B6F-FA4AEFE4E868}"/>
              </a:ext>
            </a:extLst>
          </p:cNvPr>
          <p:cNvPicPr>
            <a:picLocks noChangeAspect="1"/>
          </p:cNvPicPr>
          <p:nvPr/>
        </p:nvPicPr>
        <p:blipFill rotWithShape="1">
          <a:blip r:embed="rId4"/>
          <a:srcRect l="25020" t="11859" r="15144" b="20937"/>
          <a:stretch/>
        </p:blipFill>
        <p:spPr>
          <a:xfrm>
            <a:off x="6306553" y="4100764"/>
            <a:ext cx="4407567" cy="2613589"/>
          </a:xfrm>
          <a:prstGeom prst="rect">
            <a:avLst/>
          </a:prstGeom>
        </p:spPr>
      </p:pic>
      <p:pic>
        <p:nvPicPr>
          <p:cNvPr id="14" name="Picture 13" descr="A computer screen shot of a small area with trees and a roof&#10;&#10;Description automatically generated">
            <a:extLst>
              <a:ext uri="{FF2B5EF4-FFF2-40B4-BE49-F238E27FC236}">
                <a16:creationId xmlns:a16="http://schemas.microsoft.com/office/drawing/2014/main" id="{BA576C2C-BDE8-66A7-26FA-016191F6985D}"/>
              </a:ext>
            </a:extLst>
          </p:cNvPr>
          <p:cNvPicPr>
            <a:picLocks noChangeAspect="1"/>
          </p:cNvPicPr>
          <p:nvPr/>
        </p:nvPicPr>
        <p:blipFill rotWithShape="1">
          <a:blip r:embed="rId5"/>
          <a:srcRect l="31111" t="15227" r="21893" b="10688"/>
          <a:stretch/>
        </p:blipFill>
        <p:spPr>
          <a:xfrm>
            <a:off x="1584157" y="4100763"/>
            <a:ext cx="3393610" cy="2654382"/>
          </a:xfrm>
          <a:prstGeom prst="rect">
            <a:avLst/>
          </a:prstGeom>
        </p:spPr>
      </p:pic>
    </p:spTree>
    <p:extLst>
      <p:ext uri="{BB962C8B-B14F-4D97-AF65-F5344CB8AC3E}">
        <p14:creationId xmlns:p14="http://schemas.microsoft.com/office/powerpoint/2010/main" val="3044309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Slide Number Placeholder 21">
            <a:extLst>
              <a:ext uri="{FF2B5EF4-FFF2-40B4-BE49-F238E27FC236}">
                <a16:creationId xmlns:a16="http://schemas.microsoft.com/office/drawing/2014/main" id="{6BB31DF5-C74E-43EC-894C-2E5DC0D59A04}"/>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pPr>
            <a:fld id="{AE208ADF-3ADD-483D-A721-14E3EEE2C135}" type="slidenum">
              <a:rPr lang="en-US" sz="1200">
                <a:solidFill>
                  <a:schemeClr val="tx1">
                    <a:tint val="75000"/>
                  </a:schemeClr>
                </a:solidFill>
              </a:rPr>
              <a:pPr>
                <a:spcAft>
                  <a:spcPts val="600"/>
                </a:spcAft>
              </a:pPr>
              <a:t>10</a:t>
            </a:fld>
            <a:endParaRPr lang="en-US" sz="1200">
              <a:solidFill>
                <a:schemeClr val="tx1">
                  <a:tint val="75000"/>
                </a:schemeClr>
              </a:solidFill>
            </a:endParaRPr>
          </a:p>
        </p:txBody>
      </p:sp>
      <p:pic>
        <p:nvPicPr>
          <p:cNvPr id="2" name="Picture 1" descr="A computer screen shot of a house and trees&#10;&#10;Description automatically generated">
            <a:extLst>
              <a:ext uri="{FF2B5EF4-FFF2-40B4-BE49-F238E27FC236}">
                <a16:creationId xmlns:a16="http://schemas.microsoft.com/office/drawing/2014/main" id="{1365C2E5-E330-DAF5-5AF9-7CCC56D7D67C}"/>
              </a:ext>
            </a:extLst>
          </p:cNvPr>
          <p:cNvPicPr>
            <a:picLocks noChangeAspect="1"/>
          </p:cNvPicPr>
          <p:nvPr/>
        </p:nvPicPr>
        <p:blipFill rotWithShape="1">
          <a:blip r:embed="rId2"/>
          <a:srcRect l="25020" t="12592" r="12757" b="7179"/>
          <a:stretch/>
        </p:blipFill>
        <p:spPr>
          <a:xfrm>
            <a:off x="2094386" y="359276"/>
            <a:ext cx="8528617" cy="6144373"/>
          </a:xfrm>
          <a:prstGeom prst="rect">
            <a:avLst/>
          </a:prstGeom>
          <a:ln>
            <a:solidFill>
              <a:srgbClr val="4472C4"/>
            </a:solidFill>
          </a:ln>
        </p:spPr>
      </p:pic>
    </p:spTree>
    <p:extLst>
      <p:ext uri="{BB962C8B-B14F-4D97-AF65-F5344CB8AC3E}">
        <p14:creationId xmlns:p14="http://schemas.microsoft.com/office/powerpoint/2010/main" val="94683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9D721-A773-BD7D-24F9-D404843F8DFF}"/>
              </a:ext>
            </a:extLst>
          </p:cNvPr>
          <p:cNvSpPr>
            <a:spLocks noGrp="1"/>
          </p:cNvSpPr>
          <p:nvPr>
            <p:ph type="title"/>
          </p:nvPr>
        </p:nvSpPr>
        <p:spPr>
          <a:xfrm>
            <a:off x="838200" y="662427"/>
            <a:ext cx="10956274" cy="819738"/>
          </a:xfrm>
        </p:spPr>
        <p:txBody>
          <a:bodyPr>
            <a:normAutofit/>
          </a:bodyPr>
          <a:lstStyle/>
          <a:p>
            <a:r>
              <a:rPr lang="en-GB">
                <a:solidFill>
                  <a:srgbClr val="E2D4CA">
                    <a:alpha val="75000"/>
                  </a:srgbClr>
                </a:solidFill>
              </a:rPr>
              <a:t>Task H- </a:t>
            </a:r>
            <a:r>
              <a:rPr lang="en-GB" sz="2000">
                <a:solidFill>
                  <a:schemeClr val="tx1"/>
                </a:solidFill>
                <a:ea typeface="+mj-lt"/>
                <a:cs typeface="+mj-lt"/>
              </a:rPr>
              <a:t>A 500-word critical Evalution </a:t>
            </a:r>
            <a:endParaRPr lang="en-GB" sz="2000">
              <a:solidFill>
                <a:schemeClr val="tx1"/>
              </a:solidFill>
            </a:endParaRPr>
          </a:p>
        </p:txBody>
      </p:sp>
      <p:sp>
        <p:nvSpPr>
          <p:cNvPr id="3" name="Content Placeholder 2">
            <a:extLst>
              <a:ext uri="{FF2B5EF4-FFF2-40B4-BE49-F238E27FC236}">
                <a16:creationId xmlns:a16="http://schemas.microsoft.com/office/drawing/2014/main" id="{BCD19B01-4215-FEC5-2098-25BE08C701F2}"/>
              </a:ext>
            </a:extLst>
          </p:cNvPr>
          <p:cNvSpPr>
            <a:spLocks noGrp="1"/>
          </p:cNvSpPr>
          <p:nvPr>
            <p:ph idx="1"/>
          </p:nvPr>
        </p:nvSpPr>
        <p:spPr>
          <a:xfrm>
            <a:off x="258793" y="1635760"/>
            <a:ext cx="11811287" cy="5085715"/>
          </a:xfrm>
        </p:spPr>
        <p:txBody>
          <a:bodyPr vert="horz" lIns="91440" tIns="45720" rIns="91440" bIns="45720" rtlCol="0" anchor="t">
            <a:normAutofit fontScale="47500" lnSpcReduction="20000"/>
          </a:bodyPr>
          <a:lstStyle/>
          <a:p>
            <a:pPr marL="0" indent="0" algn="l" rtl="0" fontAlgn="base">
              <a:buNone/>
            </a:pPr>
            <a:r>
              <a:rPr lang="en-GB" sz="2900" b="0" i="0" dirty="0">
                <a:solidFill>
                  <a:schemeClr val="tx1"/>
                </a:solidFill>
                <a:effectLst/>
              </a:rPr>
              <a:t>Following the other task from assignment one I created more detailed drawings to help create a final model for task G. I used maya to create the model mock-up for task E, making a mock-up helped me to see map out where I wanted things to go and to see what the final design would look like without putting too much detail in. I then used unreal to create the final design, this allowed me to make a final piece with lots of detail in and it helped to bring my deigns to life.  </a:t>
            </a:r>
          </a:p>
          <a:p>
            <a:pPr marL="0" indent="0" algn="l" rtl="0" fontAlgn="base">
              <a:buNone/>
            </a:pPr>
            <a:r>
              <a:rPr lang="en-GB" sz="2900" b="0" i="0" dirty="0">
                <a:solidFill>
                  <a:schemeClr val="tx1"/>
                </a:solidFill>
                <a:effectLst/>
              </a:rPr>
              <a:t>Looking back, I feel the models I made really did fit the vision of ideas that I came up with. I don't think there is anything I would change if I was doing this again. I feel like I bought my ideas to life and was to a high quality. I liked how when I was making the model, I could see all the different ideas that I had fitting together and coming together. As I love creating environments, I had a lot of fun creating the little cottage nestled in a little forest and seeing what will fit together and what doesn’t and how each thing works with each other to build this unique little world.  </a:t>
            </a:r>
          </a:p>
          <a:p>
            <a:pPr marL="0" indent="0" algn="l" rtl="0" fontAlgn="base">
              <a:buNone/>
            </a:pPr>
            <a:r>
              <a:rPr lang="en-GB" sz="2900" b="0" i="0" dirty="0">
                <a:solidFill>
                  <a:schemeClr val="tx1"/>
                </a:solidFill>
                <a:effectLst/>
              </a:rPr>
              <a:t>But there were problems when creating the models. Like in unreal the forest floor design I added to the plate looked weird, the design wasn't big enough to fit the plate, so it was made up with lots of smaller squares. But when I added things like trees, the cottage, etc., you couldn't really tell. The other problem I faced was that there were no leaves or tops on the trees. I did try and make them bigger and stretch them out so that you couldn’t see them but that didn’t really work but I was using the free assist in unreal I can't really complain. When creating the cottage there was no roof, so I used a wall piece and added a roof decal over it, it not the best but you couldn't really tell when the bits and pieces were added around it. I also wanted to add a pound, when I went to add the blue colour to the plate it wouldn't work, so used a piece of flat thin piece of wood and added the blue </a:t>
            </a:r>
            <a:r>
              <a:rPr lang="en-GB" sz="2900" b="0" i="0" dirty="0" err="1">
                <a:solidFill>
                  <a:schemeClr val="tx1"/>
                </a:solidFill>
                <a:effectLst/>
              </a:rPr>
              <a:t>color</a:t>
            </a:r>
            <a:r>
              <a:rPr lang="en-GB" sz="2900" b="0" i="0" dirty="0">
                <a:solidFill>
                  <a:schemeClr val="tx1"/>
                </a:solidFill>
                <a:effectLst/>
              </a:rPr>
              <a:t> to that and just added stones around it to give it some more depth.  </a:t>
            </a:r>
          </a:p>
          <a:p>
            <a:pPr marL="0" indent="0" algn="l" rtl="0" fontAlgn="base">
              <a:buNone/>
            </a:pPr>
            <a:r>
              <a:rPr lang="en-GB" sz="2900" b="0" i="0" dirty="0">
                <a:solidFill>
                  <a:schemeClr val="tx1"/>
                </a:solidFill>
                <a:effectLst/>
              </a:rPr>
              <a:t>But I loved the challenge of trying to fit the problems by coming up with the different solutions and ideas and working with different materials in order to get something to work.  </a:t>
            </a:r>
          </a:p>
          <a:p>
            <a:pPr marL="0" indent="0" algn="l" rtl="0" fontAlgn="base">
              <a:buNone/>
            </a:pPr>
            <a:r>
              <a:rPr lang="en-GB" sz="2900" b="0" i="0" dirty="0">
                <a:solidFill>
                  <a:schemeClr val="tx1"/>
                </a:solidFill>
                <a:effectLst/>
              </a:rPr>
              <a:t>I didn’t really run into any problems when using maya to create the mock ups, it was straight forward and easy to use. The process of creating the mock-ups really helped to bring my idea to life and allowed me to see the idea not as just a 2D drawing.  </a:t>
            </a:r>
          </a:p>
          <a:p>
            <a:endParaRPr lang="en-GB" dirty="0">
              <a:solidFill>
                <a:schemeClr val="tx1">
                  <a:alpha val="85000"/>
                </a:schemeClr>
              </a:solidFill>
            </a:endParaRPr>
          </a:p>
        </p:txBody>
      </p:sp>
      <p:sp>
        <p:nvSpPr>
          <p:cNvPr id="5" name="Slide Number Placeholder 4">
            <a:extLst>
              <a:ext uri="{FF2B5EF4-FFF2-40B4-BE49-F238E27FC236}">
                <a16:creationId xmlns:a16="http://schemas.microsoft.com/office/drawing/2014/main" id="{A217AFEE-3B47-2297-8E6E-0E7DE02099B5}"/>
              </a:ext>
            </a:extLst>
          </p:cNvPr>
          <p:cNvSpPr>
            <a:spLocks noGrp="1"/>
          </p:cNvSpPr>
          <p:nvPr>
            <p:ph type="sldNum" sz="quarter" idx="4"/>
          </p:nvPr>
        </p:nvSpPr>
        <p:spPr/>
        <p:txBody>
          <a:bodyPr/>
          <a:lstStyle/>
          <a:p>
            <a:fld id="{AE208ADF-3ADD-483D-A721-14E3EEE2C135}" type="slidenum">
              <a:rPr lang="en-US" smtClean="0"/>
              <a:pPr/>
              <a:t>11</a:t>
            </a:fld>
            <a:endParaRPr lang="en-US"/>
          </a:p>
        </p:txBody>
      </p:sp>
    </p:spTree>
    <p:extLst>
      <p:ext uri="{BB962C8B-B14F-4D97-AF65-F5344CB8AC3E}">
        <p14:creationId xmlns:p14="http://schemas.microsoft.com/office/powerpoint/2010/main" val="3751094415"/>
      </p:ext>
    </p:extLst>
  </p:cSld>
  <p:clrMapOvr>
    <a:masterClrMapping/>
  </p:clrMapOvr>
</p:sld>
</file>

<file path=ppt/theme/theme1.xml><?xml version="1.0" encoding="utf-8"?>
<a:theme xmlns:a="http://schemas.openxmlformats.org/drawingml/2006/main" name="PineVTI">
  <a:themeElements>
    <a:clrScheme name="Pine">
      <a:dk1>
        <a:sysClr val="windowText" lastClr="000000"/>
      </a:dk1>
      <a:lt1>
        <a:sysClr val="window" lastClr="FFFFFF"/>
      </a:lt1>
      <a:dk2>
        <a:srgbClr val="081B19"/>
      </a:dk2>
      <a:lt2>
        <a:srgbClr val="E2D4CA"/>
      </a:lt2>
      <a:accent1>
        <a:srgbClr val="415347"/>
      </a:accent1>
      <a:accent2>
        <a:srgbClr val="753E33"/>
      </a:accent2>
      <a:accent3>
        <a:srgbClr val="7B614F"/>
      </a:accent3>
      <a:accent4>
        <a:srgbClr val="827B6D"/>
      </a:accent4>
      <a:accent5>
        <a:srgbClr val="495255"/>
      </a:accent5>
      <a:accent6>
        <a:srgbClr val="2D5358"/>
      </a:accent6>
      <a:hlink>
        <a:srgbClr val="A8705D"/>
      </a:hlink>
      <a:folHlink>
        <a:srgbClr val="5B688B"/>
      </a:folHlink>
    </a:clrScheme>
    <a:fontScheme name="Dante">
      <a:majorFont>
        <a:latin typeface="Dante"/>
        <a:ea typeface=""/>
        <a:cs typeface=""/>
      </a:majorFont>
      <a:minorFont>
        <a:latin typeface="Dan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ineVTI" id="{14D52F43-08F7-4BCB-8A4A-FBED84E2C440}" vid="{D076F849-C9D7-4142-B46C-46BAC587EA7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8FF5174-EF46-4DB3-9E31-B6FFE71C1889}">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AEE90C5-1E1C-444C-A570-923DC6A54713}">
  <ds:schemaRefs>
    <ds:schemaRef ds:uri="http://schemas.microsoft.com/sharepoint/v3/contenttype/forms"/>
  </ds:schemaRefs>
</ds:datastoreItem>
</file>

<file path=customXml/itemProps3.xml><?xml version="1.0" encoding="utf-8"?>
<ds:datastoreItem xmlns:ds="http://schemas.openxmlformats.org/officeDocument/2006/customXml" ds:itemID="{8E577EAC-B6FB-4CBD-9524-1AB1B096FD32}">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_PineVTI</Template>
  <TotalTime>2081</TotalTime>
  <Words>988</Words>
  <Application>Microsoft Office PowerPoint</Application>
  <PresentationFormat>Widescreen</PresentationFormat>
  <Paragraphs>45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Dante</vt:lpstr>
      <vt:lpstr>PineVTI</vt:lpstr>
      <vt:lpstr>Changemakers:- Creativity and Value Creation </vt:lpstr>
      <vt:lpstr>Table of Contents </vt:lpstr>
      <vt:lpstr>Task E- Iterative Development  </vt:lpstr>
      <vt:lpstr>PowerPoint Presentation</vt:lpstr>
      <vt:lpstr>PowerPoint Presentation</vt:lpstr>
      <vt:lpstr>Task F- Reference Image/ Orthographic projections  </vt:lpstr>
      <vt:lpstr>PowerPoint Presentation</vt:lpstr>
      <vt:lpstr>Task G- A Final Design </vt:lpstr>
      <vt:lpstr>PowerPoint Presentation</vt:lpstr>
      <vt:lpstr>PowerPoint Presentation</vt:lpstr>
      <vt:lpstr>Task H- A 500-word critical Evalution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holly</dc:creator>
  <cp:lastModifiedBy>hollycodd12@icloud.com</cp:lastModifiedBy>
  <cp:revision>83</cp:revision>
  <dcterms:created xsi:type="dcterms:W3CDTF">2024-03-11T12:33:46Z</dcterms:created>
  <dcterms:modified xsi:type="dcterms:W3CDTF">2024-05-01T10:12:27Z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