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0" r:id="rId2"/>
    <p:sldId id="256" r:id="rId3"/>
    <p:sldId id="258" r:id="rId4"/>
    <p:sldId id="257" r:id="rId5"/>
    <p:sldId id="259" r:id="rId6"/>
    <p:sldId id="264" r:id="rId7"/>
    <p:sldId id="265" r:id="rId8"/>
    <p:sldId id="261" r:id="rId9"/>
    <p:sldId id="262"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3300"/>
    <a:srgbClr val="663300"/>
    <a:srgbClr val="CC6600"/>
    <a:srgbClr val="800000"/>
    <a:srgbClr val="2B0BB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4660"/>
  </p:normalViewPr>
  <p:slideViewPr>
    <p:cSldViewPr snapToGrid="0">
      <p:cViewPr varScale="1">
        <p:scale>
          <a:sx n="80" d="100"/>
          <a:sy n="80" d="100"/>
        </p:scale>
        <p:origin x="336"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Scannell" userId="ac1b0856d7d6c7e1" providerId="LiveId" clId="{8BEC9E62-F4FC-4C6C-85E1-A0B120679941}"/>
    <pc:docChg chg="custSel addSld delSld modSld sldOrd">
      <pc:chgData name="James Scannell" userId="ac1b0856d7d6c7e1" providerId="LiveId" clId="{8BEC9E62-F4FC-4C6C-85E1-A0B120679941}" dt="2024-09-30T00:56:41.561" v="2540" actId="20577"/>
      <pc:docMkLst>
        <pc:docMk/>
      </pc:docMkLst>
      <pc:sldChg chg="addSp delSp modSp mod">
        <pc:chgData name="James Scannell" userId="ac1b0856d7d6c7e1" providerId="LiveId" clId="{8BEC9E62-F4FC-4C6C-85E1-A0B120679941}" dt="2024-09-25T16:57:17.011" v="1049" actId="14100"/>
        <pc:sldMkLst>
          <pc:docMk/>
          <pc:sldMk cId="3455659318" sldId="256"/>
        </pc:sldMkLst>
        <pc:spChg chg="mod">
          <ac:chgData name="James Scannell" userId="ac1b0856d7d6c7e1" providerId="LiveId" clId="{8BEC9E62-F4FC-4C6C-85E1-A0B120679941}" dt="2024-09-25T16:51:10.185" v="1005" actId="1076"/>
          <ac:spMkLst>
            <pc:docMk/>
            <pc:sldMk cId="3455659318" sldId="256"/>
            <ac:spMk id="2" creationId="{BEB5555D-F0EF-6C7E-F69E-73E2785B59B6}"/>
          </ac:spMkLst>
        </pc:spChg>
        <pc:spChg chg="mod">
          <ac:chgData name="James Scannell" userId="ac1b0856d7d6c7e1" providerId="LiveId" clId="{8BEC9E62-F4FC-4C6C-85E1-A0B120679941}" dt="2024-09-25T16:51:31.848" v="1008" actId="1076"/>
          <ac:spMkLst>
            <pc:docMk/>
            <pc:sldMk cId="3455659318" sldId="256"/>
            <ac:spMk id="12" creationId="{6B5FC565-F46F-7D03-6839-F123B26D1EEE}"/>
          </ac:spMkLst>
        </pc:spChg>
        <pc:picChg chg="mod">
          <ac:chgData name="James Scannell" userId="ac1b0856d7d6c7e1" providerId="LiveId" clId="{8BEC9E62-F4FC-4C6C-85E1-A0B120679941}" dt="2024-09-25T16:51:22.073" v="1006" actId="1076"/>
          <ac:picMkLst>
            <pc:docMk/>
            <pc:sldMk cId="3455659318" sldId="256"/>
            <ac:picMk id="6" creationId="{EF7E58F3-9AC6-246E-0E1A-E2FCB7A2FE56}"/>
          </ac:picMkLst>
        </pc:picChg>
        <pc:picChg chg="mod">
          <ac:chgData name="James Scannell" userId="ac1b0856d7d6c7e1" providerId="LiveId" clId="{8BEC9E62-F4FC-4C6C-85E1-A0B120679941}" dt="2024-09-25T16:51:25.780" v="1007" actId="1076"/>
          <ac:picMkLst>
            <pc:docMk/>
            <pc:sldMk cId="3455659318" sldId="256"/>
            <ac:picMk id="10" creationId="{89844BF6-DEAB-6866-976E-34E377DD73FE}"/>
          </ac:picMkLst>
        </pc:picChg>
        <pc:picChg chg="mod">
          <ac:chgData name="James Scannell" userId="ac1b0856d7d6c7e1" providerId="LiveId" clId="{8BEC9E62-F4FC-4C6C-85E1-A0B120679941}" dt="2024-09-25T16:57:17.011" v="1049" actId="14100"/>
          <ac:picMkLst>
            <pc:docMk/>
            <pc:sldMk cId="3455659318" sldId="256"/>
            <ac:picMk id="14" creationId="{C781401C-A265-8EA5-E99C-CBDB7EB4E5AE}"/>
          </ac:picMkLst>
        </pc:picChg>
        <pc:picChg chg="mod">
          <ac:chgData name="James Scannell" userId="ac1b0856d7d6c7e1" providerId="LiveId" clId="{8BEC9E62-F4FC-4C6C-85E1-A0B120679941}" dt="2024-09-25T16:54:39.737" v="1029" actId="1076"/>
          <ac:picMkLst>
            <pc:docMk/>
            <pc:sldMk cId="3455659318" sldId="256"/>
            <ac:picMk id="16" creationId="{FD7A59DC-777B-514D-DF78-9D4DDAB2A84B}"/>
          </ac:picMkLst>
        </pc:picChg>
        <pc:picChg chg="del mod modCrop">
          <ac:chgData name="James Scannell" userId="ac1b0856d7d6c7e1" providerId="LiveId" clId="{8BEC9E62-F4FC-4C6C-85E1-A0B120679941}" dt="2024-09-25T16:55:46.788" v="1040" actId="478"/>
          <ac:picMkLst>
            <pc:docMk/>
            <pc:sldMk cId="3455659318" sldId="256"/>
            <ac:picMk id="18" creationId="{1BE41363-DEAA-E050-284B-CE472530C06B}"/>
          </ac:picMkLst>
        </pc:picChg>
        <pc:picChg chg="add mod">
          <ac:chgData name="James Scannell" userId="ac1b0856d7d6c7e1" providerId="LiveId" clId="{8BEC9E62-F4FC-4C6C-85E1-A0B120679941}" dt="2024-09-25T16:55:10.003" v="1036" actId="14100"/>
          <ac:picMkLst>
            <pc:docMk/>
            <pc:sldMk cId="3455659318" sldId="256"/>
            <ac:picMk id="19" creationId="{D39147F2-FA7A-63CC-BF76-14BD86238F1D}"/>
          </ac:picMkLst>
        </pc:picChg>
        <pc:picChg chg="add del mod">
          <ac:chgData name="James Scannell" userId="ac1b0856d7d6c7e1" providerId="LiveId" clId="{8BEC9E62-F4FC-4C6C-85E1-A0B120679941}" dt="2024-09-25T16:52:41.963" v="1011" actId="478"/>
          <ac:picMkLst>
            <pc:docMk/>
            <pc:sldMk cId="3455659318" sldId="256"/>
            <ac:picMk id="20" creationId="{D56A1BF4-72C7-3C3F-DD87-4C8DBB97A2E2}"/>
          </ac:picMkLst>
        </pc:picChg>
        <pc:picChg chg="add mod">
          <ac:chgData name="James Scannell" userId="ac1b0856d7d6c7e1" providerId="LiveId" clId="{8BEC9E62-F4FC-4C6C-85E1-A0B120679941}" dt="2024-09-25T16:55:26.373" v="1039" actId="1076"/>
          <ac:picMkLst>
            <pc:docMk/>
            <pc:sldMk cId="3455659318" sldId="256"/>
            <ac:picMk id="21" creationId="{3A82B5EB-7A3A-0BEA-E4B6-2452210D687F}"/>
          </ac:picMkLst>
        </pc:picChg>
        <pc:picChg chg="add mod modCrop">
          <ac:chgData name="James Scannell" userId="ac1b0856d7d6c7e1" providerId="LiveId" clId="{8BEC9E62-F4FC-4C6C-85E1-A0B120679941}" dt="2024-09-25T16:57:09.724" v="1048" actId="14100"/>
          <ac:picMkLst>
            <pc:docMk/>
            <pc:sldMk cId="3455659318" sldId="256"/>
            <ac:picMk id="22" creationId="{92951BF9-F97A-B736-250F-A4EDACC93726}"/>
          </ac:picMkLst>
        </pc:picChg>
      </pc:sldChg>
      <pc:sldChg chg="addSp modSp mod">
        <pc:chgData name="James Scannell" userId="ac1b0856d7d6c7e1" providerId="LiveId" clId="{8BEC9E62-F4FC-4C6C-85E1-A0B120679941}" dt="2024-09-25T16:47:06.604" v="984" actId="1076"/>
        <pc:sldMkLst>
          <pc:docMk/>
          <pc:sldMk cId="2379000778" sldId="257"/>
        </pc:sldMkLst>
        <pc:spChg chg="mod">
          <ac:chgData name="James Scannell" userId="ac1b0856d7d6c7e1" providerId="LiveId" clId="{8BEC9E62-F4FC-4C6C-85E1-A0B120679941}" dt="2024-09-25T16:45:54.237" v="974" actId="1076"/>
          <ac:spMkLst>
            <pc:docMk/>
            <pc:sldMk cId="2379000778" sldId="257"/>
            <ac:spMk id="3" creationId="{1CA875CD-AC22-90E8-F68C-808E9B166526}"/>
          </ac:spMkLst>
        </pc:spChg>
        <pc:spChg chg="add mod">
          <ac:chgData name="James Scannell" userId="ac1b0856d7d6c7e1" providerId="LiveId" clId="{8BEC9E62-F4FC-4C6C-85E1-A0B120679941}" dt="2024-09-25T15:35:27.917" v="371" actId="14100"/>
          <ac:spMkLst>
            <pc:docMk/>
            <pc:sldMk cId="2379000778" sldId="257"/>
            <ac:spMk id="11" creationId="{A2A5CFA3-2547-6E80-15DF-B8FB0E805146}"/>
          </ac:spMkLst>
        </pc:spChg>
        <pc:spChg chg="add mod">
          <ac:chgData name="James Scannell" userId="ac1b0856d7d6c7e1" providerId="LiveId" clId="{8BEC9E62-F4FC-4C6C-85E1-A0B120679941}" dt="2024-09-25T15:36:45.296" v="417" actId="1076"/>
          <ac:spMkLst>
            <pc:docMk/>
            <pc:sldMk cId="2379000778" sldId="257"/>
            <ac:spMk id="13" creationId="{5A934F1B-07B5-4F3B-B12B-8335ACDB08E7}"/>
          </ac:spMkLst>
        </pc:spChg>
        <pc:spChg chg="add mod">
          <ac:chgData name="James Scannell" userId="ac1b0856d7d6c7e1" providerId="LiveId" clId="{8BEC9E62-F4FC-4C6C-85E1-A0B120679941}" dt="2024-09-25T16:47:06.604" v="984" actId="1076"/>
          <ac:spMkLst>
            <pc:docMk/>
            <pc:sldMk cId="2379000778" sldId="257"/>
            <ac:spMk id="15" creationId="{B573F0D8-8FFE-9D57-3063-3D067750EDB6}"/>
          </ac:spMkLst>
        </pc:spChg>
        <pc:picChg chg="add mod">
          <ac:chgData name="James Scannell" userId="ac1b0856d7d6c7e1" providerId="LiveId" clId="{8BEC9E62-F4FC-4C6C-85E1-A0B120679941}" dt="2024-09-25T16:45:10.020" v="967" actId="14100"/>
          <ac:picMkLst>
            <pc:docMk/>
            <pc:sldMk cId="2379000778" sldId="257"/>
            <ac:picMk id="4" creationId="{2856F443-9956-B487-217A-B391FF149A81}"/>
          </ac:picMkLst>
        </pc:picChg>
        <pc:picChg chg="add mod">
          <ac:chgData name="James Scannell" userId="ac1b0856d7d6c7e1" providerId="LiveId" clId="{8BEC9E62-F4FC-4C6C-85E1-A0B120679941}" dt="2024-09-25T16:45:13.310" v="968" actId="14100"/>
          <ac:picMkLst>
            <pc:docMk/>
            <pc:sldMk cId="2379000778" sldId="257"/>
            <ac:picMk id="5" creationId="{50505E4B-D0DF-4B7E-D94F-9D20CAA3EBEE}"/>
          </ac:picMkLst>
        </pc:picChg>
        <pc:picChg chg="add mod">
          <ac:chgData name="James Scannell" userId="ac1b0856d7d6c7e1" providerId="LiveId" clId="{8BEC9E62-F4FC-4C6C-85E1-A0B120679941}" dt="2024-09-25T16:45:41.890" v="973" actId="1076"/>
          <ac:picMkLst>
            <pc:docMk/>
            <pc:sldMk cId="2379000778" sldId="257"/>
            <ac:picMk id="6" creationId="{E9CDEE41-6E45-783A-89A1-745E755B3EA4}"/>
          </ac:picMkLst>
        </pc:picChg>
        <pc:picChg chg="add mod">
          <ac:chgData name="James Scannell" userId="ac1b0856d7d6c7e1" providerId="LiveId" clId="{8BEC9E62-F4FC-4C6C-85E1-A0B120679941}" dt="2024-09-25T16:46:30.036" v="980" actId="1076"/>
          <ac:picMkLst>
            <pc:docMk/>
            <pc:sldMk cId="2379000778" sldId="257"/>
            <ac:picMk id="7" creationId="{06B76137-E8DF-22B2-3D88-8F171602D641}"/>
          </ac:picMkLst>
        </pc:picChg>
        <pc:picChg chg="add mod">
          <ac:chgData name="James Scannell" userId="ac1b0856d7d6c7e1" providerId="LiveId" clId="{8BEC9E62-F4FC-4C6C-85E1-A0B120679941}" dt="2024-09-25T16:46:08.425" v="976" actId="1076"/>
          <ac:picMkLst>
            <pc:docMk/>
            <pc:sldMk cId="2379000778" sldId="257"/>
            <ac:picMk id="8" creationId="{F75F0974-191F-B944-A3B6-C1DCF36E85C5}"/>
          </ac:picMkLst>
        </pc:picChg>
        <pc:picChg chg="add mod">
          <ac:chgData name="James Scannell" userId="ac1b0856d7d6c7e1" providerId="LiveId" clId="{8BEC9E62-F4FC-4C6C-85E1-A0B120679941}" dt="2024-09-25T16:46:56.749" v="983" actId="688"/>
          <ac:picMkLst>
            <pc:docMk/>
            <pc:sldMk cId="2379000778" sldId="257"/>
            <ac:picMk id="9" creationId="{6245B615-20B8-F60C-43AF-9FBFF07E3EC5}"/>
          </ac:picMkLst>
        </pc:picChg>
      </pc:sldChg>
      <pc:sldChg chg="add ord">
        <pc:chgData name="James Scannell" userId="ac1b0856d7d6c7e1" providerId="LiveId" clId="{8BEC9E62-F4FC-4C6C-85E1-A0B120679941}" dt="2024-09-25T14:58:19.216" v="49"/>
        <pc:sldMkLst>
          <pc:docMk/>
          <pc:sldMk cId="395379549" sldId="259"/>
        </pc:sldMkLst>
      </pc:sldChg>
      <pc:sldChg chg="addSp delSp modSp new mod ord">
        <pc:chgData name="James Scannell" userId="ac1b0856d7d6c7e1" providerId="LiveId" clId="{8BEC9E62-F4FC-4C6C-85E1-A0B120679941}" dt="2024-09-25T16:41:23.908" v="952" actId="1076"/>
        <pc:sldMkLst>
          <pc:docMk/>
          <pc:sldMk cId="3274867988" sldId="260"/>
        </pc:sldMkLst>
        <pc:spChg chg="mod">
          <ac:chgData name="James Scannell" userId="ac1b0856d7d6c7e1" providerId="LiveId" clId="{8BEC9E62-F4FC-4C6C-85E1-A0B120679941}" dt="2024-09-25T15:11:31.622" v="181" actId="1076"/>
          <ac:spMkLst>
            <pc:docMk/>
            <pc:sldMk cId="3274867988" sldId="260"/>
            <ac:spMk id="2" creationId="{F94274FA-A424-6314-4CD6-4B57AAADCF71}"/>
          </ac:spMkLst>
        </pc:spChg>
        <pc:spChg chg="del">
          <ac:chgData name="James Scannell" userId="ac1b0856d7d6c7e1" providerId="LiveId" clId="{8BEC9E62-F4FC-4C6C-85E1-A0B120679941}" dt="2024-09-25T14:59:53.691" v="91" actId="478"/>
          <ac:spMkLst>
            <pc:docMk/>
            <pc:sldMk cId="3274867988" sldId="260"/>
            <ac:spMk id="3" creationId="{FEDC43E0-A8E2-CA3C-4A34-F330A6643B0A}"/>
          </ac:spMkLst>
        </pc:spChg>
        <pc:spChg chg="add mod">
          <ac:chgData name="James Scannell" userId="ac1b0856d7d6c7e1" providerId="LiveId" clId="{8BEC9E62-F4FC-4C6C-85E1-A0B120679941}" dt="2024-09-25T15:32:56.681" v="355" actId="1076"/>
          <ac:spMkLst>
            <pc:docMk/>
            <pc:sldMk cId="3274867988" sldId="260"/>
            <ac:spMk id="6" creationId="{6E1B6CB2-B34D-3D62-69B7-05D9D96BAE18}"/>
          </ac:spMkLst>
        </pc:spChg>
        <pc:spChg chg="add mod">
          <ac:chgData name="James Scannell" userId="ac1b0856d7d6c7e1" providerId="LiveId" clId="{8BEC9E62-F4FC-4C6C-85E1-A0B120679941}" dt="2024-09-25T15:18:21.952" v="239" actId="14100"/>
          <ac:spMkLst>
            <pc:docMk/>
            <pc:sldMk cId="3274867988" sldId="260"/>
            <ac:spMk id="8" creationId="{FE46DDB5-5D85-14FF-73EC-7004E747F81A}"/>
          </ac:spMkLst>
        </pc:spChg>
        <pc:picChg chg="add mod">
          <ac:chgData name="James Scannell" userId="ac1b0856d7d6c7e1" providerId="LiveId" clId="{8BEC9E62-F4FC-4C6C-85E1-A0B120679941}" dt="2024-09-25T16:24:14.913" v="800" actId="14100"/>
          <ac:picMkLst>
            <pc:docMk/>
            <pc:sldMk cId="3274867988" sldId="260"/>
            <ac:picMk id="4" creationId="{C046DD35-D538-5AC3-846D-9990DBDD0F01}"/>
          </ac:picMkLst>
        </pc:picChg>
        <pc:picChg chg="add mod modCrop">
          <ac:chgData name="James Scannell" userId="ac1b0856d7d6c7e1" providerId="LiveId" clId="{8BEC9E62-F4FC-4C6C-85E1-A0B120679941}" dt="2024-09-25T16:41:23.908" v="952" actId="1076"/>
          <ac:picMkLst>
            <pc:docMk/>
            <pc:sldMk cId="3274867988" sldId="260"/>
            <ac:picMk id="9" creationId="{29346206-8170-C459-6D24-C0C98238E9A5}"/>
          </ac:picMkLst>
        </pc:picChg>
        <pc:picChg chg="add mod modCrop">
          <ac:chgData name="James Scannell" userId="ac1b0856d7d6c7e1" providerId="LiveId" clId="{8BEC9E62-F4FC-4C6C-85E1-A0B120679941}" dt="2024-09-25T16:39:00.125" v="925" actId="1076"/>
          <ac:picMkLst>
            <pc:docMk/>
            <pc:sldMk cId="3274867988" sldId="260"/>
            <ac:picMk id="25" creationId="{5AE652B5-7020-3D3A-82AF-D8FAB0F068A6}"/>
          </ac:picMkLst>
        </pc:picChg>
        <pc:picChg chg="add del mod modCrop">
          <ac:chgData name="James Scannell" userId="ac1b0856d7d6c7e1" providerId="LiveId" clId="{8BEC9E62-F4FC-4C6C-85E1-A0B120679941}" dt="2024-09-25T15:23:05.804" v="278" actId="21"/>
          <ac:picMkLst>
            <pc:docMk/>
            <pc:sldMk cId="3274867988" sldId="260"/>
            <ac:picMk id="26" creationId="{3AB758B5-32EB-A21E-6967-177918848D6E}"/>
          </ac:picMkLst>
        </pc:picChg>
        <pc:picChg chg="add mod modCrop">
          <ac:chgData name="James Scannell" userId="ac1b0856d7d6c7e1" providerId="LiveId" clId="{8BEC9E62-F4FC-4C6C-85E1-A0B120679941}" dt="2024-09-25T16:41:01.775" v="948" actId="1076"/>
          <ac:picMkLst>
            <pc:docMk/>
            <pc:sldMk cId="3274867988" sldId="260"/>
            <ac:picMk id="34" creationId="{36399428-817C-C4C7-F545-DB295029D95E}"/>
          </ac:picMkLst>
        </pc:picChg>
        <pc:picChg chg="add mod modCrop">
          <ac:chgData name="James Scannell" userId="ac1b0856d7d6c7e1" providerId="LiveId" clId="{8BEC9E62-F4FC-4C6C-85E1-A0B120679941}" dt="2024-09-25T16:40:06.200" v="936" actId="1076"/>
          <ac:picMkLst>
            <pc:docMk/>
            <pc:sldMk cId="3274867988" sldId="260"/>
            <ac:picMk id="35" creationId="{ADB65A0A-1AC0-1F48-E570-173FC0C1CA06}"/>
          </ac:picMkLst>
        </pc:picChg>
        <pc:picChg chg="add mod">
          <ac:chgData name="James Scannell" userId="ac1b0856d7d6c7e1" providerId="LiveId" clId="{8BEC9E62-F4FC-4C6C-85E1-A0B120679941}" dt="2024-09-25T16:39:37.127" v="930" actId="1076"/>
          <ac:picMkLst>
            <pc:docMk/>
            <pc:sldMk cId="3274867988" sldId="260"/>
            <ac:picMk id="36" creationId="{1A7AD357-838A-5A7C-8759-DE5A449EA3B6}"/>
          </ac:picMkLst>
        </pc:picChg>
        <pc:picChg chg="add mod modCrop">
          <ac:chgData name="James Scannell" userId="ac1b0856d7d6c7e1" providerId="LiveId" clId="{8BEC9E62-F4FC-4C6C-85E1-A0B120679941}" dt="2024-09-25T16:41:19.083" v="951" actId="1076"/>
          <ac:picMkLst>
            <pc:docMk/>
            <pc:sldMk cId="3274867988" sldId="260"/>
            <ac:picMk id="37" creationId="{BF1FC932-9981-699B-9AF2-EFF74A2A8F2A}"/>
          </ac:picMkLst>
        </pc:picChg>
        <pc:picChg chg="add mod modCrop">
          <ac:chgData name="James Scannell" userId="ac1b0856d7d6c7e1" providerId="LiveId" clId="{8BEC9E62-F4FC-4C6C-85E1-A0B120679941}" dt="2024-09-25T16:32:05.631" v="871" actId="732"/>
          <ac:picMkLst>
            <pc:docMk/>
            <pc:sldMk cId="3274867988" sldId="260"/>
            <ac:picMk id="38" creationId="{DA2730B1-2BD1-06B2-E4AB-BA8D5E381F6C}"/>
          </ac:picMkLst>
        </pc:picChg>
        <pc:picChg chg="add mod">
          <ac:chgData name="James Scannell" userId="ac1b0856d7d6c7e1" providerId="LiveId" clId="{8BEC9E62-F4FC-4C6C-85E1-A0B120679941}" dt="2024-09-25T16:39:03.337" v="926" actId="1076"/>
          <ac:picMkLst>
            <pc:docMk/>
            <pc:sldMk cId="3274867988" sldId="260"/>
            <ac:picMk id="39" creationId="{4A6D88A2-49F5-B811-36F3-513DBF51A93A}"/>
          </ac:picMkLst>
        </pc:picChg>
        <pc:picChg chg="add mod modCrop">
          <ac:chgData name="James Scannell" userId="ac1b0856d7d6c7e1" providerId="LiveId" clId="{8BEC9E62-F4FC-4C6C-85E1-A0B120679941}" dt="2024-09-25T16:32:21.101" v="874" actId="1076"/>
          <ac:picMkLst>
            <pc:docMk/>
            <pc:sldMk cId="3274867988" sldId="260"/>
            <ac:picMk id="40" creationId="{93E8EE5C-30B8-8185-F98F-E37C55B2DF05}"/>
          </ac:picMkLst>
        </pc:picChg>
        <pc:picChg chg="add mod">
          <ac:chgData name="James Scannell" userId="ac1b0856d7d6c7e1" providerId="LiveId" clId="{8BEC9E62-F4FC-4C6C-85E1-A0B120679941}" dt="2024-09-25T16:39:26.538" v="929" actId="1076"/>
          <ac:picMkLst>
            <pc:docMk/>
            <pc:sldMk cId="3274867988" sldId="260"/>
            <ac:picMk id="47" creationId="{20ABBF28-87FB-1F44-A63B-F9C311F49F59}"/>
          </ac:picMkLst>
        </pc:picChg>
        <pc:picChg chg="add mod">
          <ac:chgData name="James Scannell" userId="ac1b0856d7d6c7e1" providerId="LiveId" clId="{8BEC9E62-F4FC-4C6C-85E1-A0B120679941}" dt="2024-09-25T16:41:13.372" v="949" actId="14100"/>
          <ac:picMkLst>
            <pc:docMk/>
            <pc:sldMk cId="3274867988" sldId="260"/>
            <ac:picMk id="48" creationId="{BE28DA91-A579-3B09-12F2-D784627FC8D0}"/>
          </ac:picMkLst>
        </pc:picChg>
        <pc:picChg chg="add mod">
          <ac:chgData name="James Scannell" userId="ac1b0856d7d6c7e1" providerId="LiveId" clId="{8BEC9E62-F4FC-4C6C-85E1-A0B120679941}" dt="2024-09-25T16:40:00.609" v="935" actId="1076"/>
          <ac:picMkLst>
            <pc:docMk/>
            <pc:sldMk cId="3274867988" sldId="260"/>
            <ac:picMk id="49" creationId="{08E0670D-C4E7-D6B8-5101-29EA6E8BF2D8}"/>
          </ac:picMkLst>
        </pc:picChg>
        <pc:picChg chg="add mod">
          <ac:chgData name="James Scannell" userId="ac1b0856d7d6c7e1" providerId="LiveId" clId="{8BEC9E62-F4FC-4C6C-85E1-A0B120679941}" dt="2024-09-25T16:33:31.356" v="886" actId="14100"/>
          <ac:picMkLst>
            <pc:docMk/>
            <pc:sldMk cId="3274867988" sldId="260"/>
            <ac:picMk id="50" creationId="{B08B0FF9-EDAD-DA39-76DE-7D8BD5867658}"/>
          </ac:picMkLst>
        </pc:picChg>
        <pc:picChg chg="add mod">
          <ac:chgData name="James Scannell" userId="ac1b0856d7d6c7e1" providerId="LiveId" clId="{8BEC9E62-F4FC-4C6C-85E1-A0B120679941}" dt="2024-09-25T16:36:02.777" v="895" actId="14100"/>
          <ac:picMkLst>
            <pc:docMk/>
            <pc:sldMk cId="3274867988" sldId="260"/>
            <ac:picMk id="51" creationId="{D37925BC-EDEA-8F19-FF88-7990E991B6A2}"/>
          </ac:picMkLst>
        </pc:picChg>
        <pc:cxnChg chg="add del">
          <ac:chgData name="James Scannell" userId="ac1b0856d7d6c7e1" providerId="LiveId" clId="{8BEC9E62-F4FC-4C6C-85E1-A0B120679941}" dt="2024-09-25T15:06:18.011" v="153" actId="478"/>
          <ac:cxnSpMkLst>
            <pc:docMk/>
            <pc:sldMk cId="3274867988" sldId="260"/>
            <ac:cxnSpMk id="11" creationId="{A1B95E6E-D800-4E25-6B99-C129E546295C}"/>
          </ac:cxnSpMkLst>
        </pc:cxnChg>
        <pc:cxnChg chg="add mod">
          <ac:chgData name="James Scannell" userId="ac1b0856d7d6c7e1" providerId="LiveId" clId="{8BEC9E62-F4FC-4C6C-85E1-A0B120679941}" dt="2024-09-25T15:33:08.398" v="357" actId="14100"/>
          <ac:cxnSpMkLst>
            <pc:docMk/>
            <pc:sldMk cId="3274867988" sldId="260"/>
            <ac:cxnSpMk id="13" creationId="{BF66312A-DAA1-E23C-D66C-FEC406B0033C}"/>
          </ac:cxnSpMkLst>
        </pc:cxnChg>
        <pc:cxnChg chg="add mod">
          <ac:chgData name="James Scannell" userId="ac1b0856d7d6c7e1" providerId="LiveId" clId="{8BEC9E62-F4FC-4C6C-85E1-A0B120679941}" dt="2024-09-25T15:19:05.153" v="247" actId="1076"/>
          <ac:cxnSpMkLst>
            <pc:docMk/>
            <pc:sldMk cId="3274867988" sldId="260"/>
            <ac:cxnSpMk id="15" creationId="{9A2B2045-EFD0-A6D3-780A-0655DD3F8BB8}"/>
          </ac:cxnSpMkLst>
        </pc:cxnChg>
        <pc:cxnChg chg="add mod">
          <ac:chgData name="James Scannell" userId="ac1b0856d7d6c7e1" providerId="LiveId" clId="{8BEC9E62-F4FC-4C6C-85E1-A0B120679941}" dt="2024-09-25T15:18:32.220" v="240" actId="1076"/>
          <ac:cxnSpMkLst>
            <pc:docMk/>
            <pc:sldMk cId="3274867988" sldId="260"/>
            <ac:cxnSpMk id="17" creationId="{2C9337C9-DE60-F999-859E-13E7C7441472}"/>
          </ac:cxnSpMkLst>
        </pc:cxnChg>
        <pc:cxnChg chg="add mod">
          <ac:chgData name="James Scannell" userId="ac1b0856d7d6c7e1" providerId="LiveId" clId="{8BEC9E62-F4FC-4C6C-85E1-A0B120679941}" dt="2024-09-25T15:33:25.379" v="361" actId="14100"/>
          <ac:cxnSpMkLst>
            <pc:docMk/>
            <pc:sldMk cId="3274867988" sldId="260"/>
            <ac:cxnSpMk id="19" creationId="{3D3AF6F6-85C3-62EB-69A7-BE5F8C2CB6A9}"/>
          </ac:cxnSpMkLst>
        </pc:cxnChg>
        <pc:cxnChg chg="add mod">
          <ac:chgData name="James Scannell" userId="ac1b0856d7d6c7e1" providerId="LiveId" clId="{8BEC9E62-F4FC-4C6C-85E1-A0B120679941}" dt="2024-09-25T15:18:36.582" v="241" actId="1076"/>
          <ac:cxnSpMkLst>
            <pc:docMk/>
            <pc:sldMk cId="3274867988" sldId="260"/>
            <ac:cxnSpMk id="22" creationId="{072B6472-9A92-FD5B-690B-998D9945647D}"/>
          </ac:cxnSpMkLst>
        </pc:cxnChg>
      </pc:sldChg>
      <pc:sldChg chg="addSp delSp modSp new mod">
        <pc:chgData name="James Scannell" userId="ac1b0856d7d6c7e1" providerId="LiveId" clId="{8BEC9E62-F4FC-4C6C-85E1-A0B120679941}" dt="2024-09-25T15:57:59.545" v="688" actId="255"/>
        <pc:sldMkLst>
          <pc:docMk/>
          <pc:sldMk cId="2542415845" sldId="261"/>
        </pc:sldMkLst>
        <pc:spChg chg="add mod">
          <ac:chgData name="James Scannell" userId="ac1b0856d7d6c7e1" providerId="LiveId" clId="{8BEC9E62-F4FC-4C6C-85E1-A0B120679941}" dt="2024-09-25T15:51:44.486" v="522" actId="1076"/>
          <ac:spMkLst>
            <pc:docMk/>
            <pc:sldMk cId="2542415845" sldId="261"/>
            <ac:spMk id="8" creationId="{761FFB56-2BF4-0289-E143-C5832E304B3C}"/>
          </ac:spMkLst>
        </pc:spChg>
        <pc:spChg chg="add mod">
          <ac:chgData name="James Scannell" userId="ac1b0856d7d6c7e1" providerId="LiveId" clId="{8BEC9E62-F4FC-4C6C-85E1-A0B120679941}" dt="2024-09-25T15:57:59.545" v="688" actId="255"/>
          <ac:spMkLst>
            <pc:docMk/>
            <pc:sldMk cId="2542415845" sldId="261"/>
            <ac:spMk id="9" creationId="{D828C768-555C-1ED5-68E2-CBB13B0691E2}"/>
          </ac:spMkLst>
        </pc:spChg>
        <pc:picChg chg="add mod modCrop">
          <ac:chgData name="James Scannell" userId="ac1b0856d7d6c7e1" providerId="LiveId" clId="{8BEC9E62-F4FC-4C6C-85E1-A0B120679941}" dt="2024-09-25T15:48:45.600" v="481" actId="14100"/>
          <ac:picMkLst>
            <pc:docMk/>
            <pc:sldMk cId="2542415845" sldId="261"/>
            <ac:picMk id="2" creationId="{4CF4B5A7-45FA-A4E7-8115-62BAF95B1941}"/>
          </ac:picMkLst>
        </pc:picChg>
        <pc:picChg chg="add mod modCrop">
          <ac:chgData name="James Scannell" userId="ac1b0856d7d6c7e1" providerId="LiveId" clId="{8BEC9E62-F4FC-4C6C-85E1-A0B120679941}" dt="2024-09-25T15:48:53.357" v="482" actId="1076"/>
          <ac:picMkLst>
            <pc:docMk/>
            <pc:sldMk cId="2542415845" sldId="261"/>
            <ac:picMk id="3" creationId="{B8BEB982-7305-0EBD-94A2-E39FBD5762F8}"/>
          </ac:picMkLst>
        </pc:picChg>
        <pc:picChg chg="add mod modCrop">
          <ac:chgData name="James Scannell" userId="ac1b0856d7d6c7e1" providerId="LiveId" clId="{8BEC9E62-F4FC-4C6C-85E1-A0B120679941}" dt="2024-09-25T15:49:00.454" v="484" actId="14100"/>
          <ac:picMkLst>
            <pc:docMk/>
            <pc:sldMk cId="2542415845" sldId="261"/>
            <ac:picMk id="4" creationId="{0AC858B5-3700-C61C-61DE-E16EBCFFE2BF}"/>
          </ac:picMkLst>
        </pc:picChg>
        <pc:picChg chg="add mod modCrop">
          <ac:chgData name="James Scannell" userId="ac1b0856d7d6c7e1" providerId="LiveId" clId="{8BEC9E62-F4FC-4C6C-85E1-A0B120679941}" dt="2024-09-25T15:55:28.301" v="660" actId="14100"/>
          <ac:picMkLst>
            <pc:docMk/>
            <pc:sldMk cId="2542415845" sldId="261"/>
            <ac:picMk id="5" creationId="{F2060EE9-CCAE-09C0-4499-B0F41A7A4E78}"/>
          </ac:picMkLst>
        </pc:picChg>
        <pc:picChg chg="add del mod modCrop">
          <ac:chgData name="James Scannell" userId="ac1b0856d7d6c7e1" providerId="LiveId" clId="{8BEC9E62-F4FC-4C6C-85E1-A0B120679941}" dt="2024-09-25T15:47:35.861" v="473" actId="478"/>
          <ac:picMkLst>
            <pc:docMk/>
            <pc:sldMk cId="2542415845" sldId="261"/>
            <ac:picMk id="6" creationId="{8DB09FB7-3DBE-19E6-0B81-05DCF3AFCCBD}"/>
          </ac:picMkLst>
        </pc:picChg>
        <pc:picChg chg="add del">
          <ac:chgData name="James Scannell" userId="ac1b0856d7d6c7e1" providerId="LiveId" clId="{8BEC9E62-F4FC-4C6C-85E1-A0B120679941}" dt="2024-09-25T15:47:42.471" v="475" actId="478"/>
          <ac:picMkLst>
            <pc:docMk/>
            <pc:sldMk cId="2542415845" sldId="261"/>
            <ac:picMk id="7" creationId="{307C7E08-422E-06D4-811A-9B17901592C4}"/>
          </ac:picMkLst>
        </pc:picChg>
      </pc:sldChg>
      <pc:sldChg chg="addSp modSp new mod">
        <pc:chgData name="James Scannell" userId="ac1b0856d7d6c7e1" providerId="LiveId" clId="{8BEC9E62-F4FC-4C6C-85E1-A0B120679941}" dt="2024-09-25T16:02:05.427" v="699" actId="14100"/>
        <pc:sldMkLst>
          <pc:docMk/>
          <pc:sldMk cId="3767521365" sldId="262"/>
        </pc:sldMkLst>
        <pc:picChg chg="add mod modCrop">
          <ac:chgData name="James Scannell" userId="ac1b0856d7d6c7e1" providerId="LiveId" clId="{8BEC9E62-F4FC-4C6C-85E1-A0B120679941}" dt="2024-09-25T16:02:05.427" v="699" actId="14100"/>
          <ac:picMkLst>
            <pc:docMk/>
            <pc:sldMk cId="3767521365" sldId="262"/>
            <ac:picMk id="2" creationId="{0D3AFF55-2259-6E3E-D832-5DCB69476361}"/>
          </ac:picMkLst>
        </pc:picChg>
      </pc:sldChg>
      <pc:sldChg chg="addSp delSp modSp new del mod">
        <pc:chgData name="James Scannell" userId="ac1b0856d7d6c7e1" providerId="LiveId" clId="{8BEC9E62-F4FC-4C6C-85E1-A0B120679941}" dt="2024-09-29T23:02:46.477" v="1677" actId="47"/>
        <pc:sldMkLst>
          <pc:docMk/>
          <pc:sldMk cId="2189287357" sldId="263"/>
        </pc:sldMkLst>
        <pc:spChg chg="add del mod">
          <ac:chgData name="James Scannell" userId="ac1b0856d7d6c7e1" providerId="LiveId" clId="{8BEC9E62-F4FC-4C6C-85E1-A0B120679941}" dt="2024-09-29T23:02:40.259" v="1676" actId="478"/>
          <ac:spMkLst>
            <pc:docMk/>
            <pc:sldMk cId="2189287357" sldId="263"/>
            <ac:spMk id="3" creationId="{F4208489-382A-784A-D991-9F846CBFD0F5}"/>
          </ac:spMkLst>
        </pc:spChg>
      </pc:sldChg>
      <pc:sldChg chg="addSp delSp modSp new del mod modAnim">
        <pc:chgData name="James Scannell" userId="ac1b0856d7d6c7e1" providerId="LiveId" clId="{8BEC9E62-F4FC-4C6C-85E1-A0B120679941}" dt="2024-09-25T16:12:35.661" v="731" actId="47"/>
        <pc:sldMkLst>
          <pc:docMk/>
          <pc:sldMk cId="3114815666" sldId="263"/>
        </pc:sldMkLst>
        <pc:spChg chg="add del mod">
          <ac:chgData name="James Scannell" userId="ac1b0856d7d6c7e1" providerId="LiveId" clId="{8BEC9E62-F4FC-4C6C-85E1-A0B120679941}" dt="2024-09-25T16:12:34.889" v="730"/>
          <ac:spMkLst>
            <pc:docMk/>
            <pc:sldMk cId="3114815666" sldId="263"/>
            <ac:spMk id="2" creationId="{10E060CC-1A83-4433-9AC9-EFFBA8974CAC}"/>
          </ac:spMkLst>
        </pc:spChg>
      </pc:sldChg>
      <pc:sldChg chg="delSp new del mod">
        <pc:chgData name="James Scannell" userId="ac1b0856d7d6c7e1" providerId="LiveId" clId="{8BEC9E62-F4FC-4C6C-85E1-A0B120679941}" dt="2024-09-25T16:06:08.020" v="702" actId="47"/>
        <pc:sldMkLst>
          <pc:docMk/>
          <pc:sldMk cId="3993034434" sldId="263"/>
        </pc:sldMkLst>
        <pc:spChg chg="del">
          <ac:chgData name="James Scannell" userId="ac1b0856d7d6c7e1" providerId="LiveId" clId="{8BEC9E62-F4FC-4C6C-85E1-A0B120679941}" dt="2024-09-25T16:06:02.747" v="701" actId="478"/>
          <ac:spMkLst>
            <pc:docMk/>
            <pc:sldMk cId="3993034434" sldId="263"/>
            <ac:spMk id="3" creationId="{67003BCF-F505-225A-F8FD-7B753ABC6FD9}"/>
          </ac:spMkLst>
        </pc:spChg>
      </pc:sldChg>
      <pc:sldChg chg="addSp modSp new mod">
        <pc:chgData name="James Scannell" userId="ac1b0856d7d6c7e1" providerId="LiveId" clId="{8BEC9E62-F4FC-4C6C-85E1-A0B120679941}" dt="2024-09-25T17:33:31.763" v="1652" actId="114"/>
        <pc:sldMkLst>
          <pc:docMk/>
          <pc:sldMk cId="2301570440" sldId="264"/>
        </pc:sldMkLst>
        <pc:spChg chg="add mod">
          <ac:chgData name="James Scannell" userId="ac1b0856d7d6c7e1" providerId="LiveId" clId="{8BEC9E62-F4FC-4C6C-85E1-A0B120679941}" dt="2024-09-25T17:31:14.900" v="1639" actId="255"/>
          <ac:spMkLst>
            <pc:docMk/>
            <pc:sldMk cId="2301570440" sldId="264"/>
            <ac:spMk id="3" creationId="{A584C5EF-02EC-065D-6640-4171C2FFC894}"/>
          </ac:spMkLst>
        </pc:spChg>
        <pc:spChg chg="add mod">
          <ac:chgData name="James Scannell" userId="ac1b0856d7d6c7e1" providerId="LiveId" clId="{8BEC9E62-F4FC-4C6C-85E1-A0B120679941}" dt="2024-09-25T17:33:31.763" v="1652" actId="114"/>
          <ac:spMkLst>
            <pc:docMk/>
            <pc:sldMk cId="2301570440" sldId="264"/>
            <ac:spMk id="5" creationId="{068BF8AA-056D-59F1-83FD-85B4A8E6BBDB}"/>
          </ac:spMkLst>
        </pc:spChg>
      </pc:sldChg>
      <pc:sldChg chg="addSp modSp new mod">
        <pc:chgData name="James Scannell" userId="ac1b0856d7d6c7e1" providerId="LiveId" clId="{8BEC9E62-F4FC-4C6C-85E1-A0B120679941}" dt="2024-09-29T23:34:55.398" v="2475" actId="20577"/>
        <pc:sldMkLst>
          <pc:docMk/>
          <pc:sldMk cId="2565253883" sldId="265"/>
        </pc:sldMkLst>
        <pc:spChg chg="add mod">
          <ac:chgData name="James Scannell" userId="ac1b0856d7d6c7e1" providerId="LiveId" clId="{8BEC9E62-F4FC-4C6C-85E1-A0B120679941}" dt="2024-09-29T23:34:55.398" v="2475" actId="20577"/>
          <ac:spMkLst>
            <pc:docMk/>
            <pc:sldMk cId="2565253883" sldId="265"/>
            <ac:spMk id="3" creationId="{1FE0A1BD-DE02-9032-0457-CD51AF1DE7E0}"/>
          </ac:spMkLst>
        </pc:spChg>
      </pc:sldChg>
      <pc:sldChg chg="addSp delSp modSp new mod ord">
        <pc:chgData name="James Scannell" userId="ac1b0856d7d6c7e1" providerId="LiveId" clId="{8BEC9E62-F4FC-4C6C-85E1-A0B120679941}" dt="2024-09-30T00:56:41.561" v="2540" actId="20577"/>
        <pc:sldMkLst>
          <pc:docMk/>
          <pc:sldMk cId="1446175256" sldId="266"/>
        </pc:sldMkLst>
        <pc:spChg chg="add del mod">
          <ac:chgData name="James Scannell" userId="ac1b0856d7d6c7e1" providerId="LiveId" clId="{8BEC9E62-F4FC-4C6C-85E1-A0B120679941}" dt="2024-09-29T23:12:38.586" v="1720" actId="478"/>
          <ac:spMkLst>
            <pc:docMk/>
            <pc:sldMk cId="1446175256" sldId="266"/>
            <ac:spMk id="2" creationId="{E0BDDF2E-46A7-0AC0-067B-9822516BC362}"/>
          </ac:spMkLst>
        </pc:spChg>
        <pc:spChg chg="add mod">
          <ac:chgData name="James Scannell" userId="ac1b0856d7d6c7e1" providerId="LiveId" clId="{8BEC9E62-F4FC-4C6C-85E1-A0B120679941}" dt="2024-09-30T00:56:41.561" v="2540" actId="20577"/>
          <ac:spMkLst>
            <pc:docMk/>
            <pc:sldMk cId="1446175256" sldId="266"/>
            <ac:spMk id="4" creationId="{C4D280A3-FFAB-9D22-F96A-22BC18109112}"/>
          </ac:spMkLst>
        </pc:spChg>
      </pc:sldChg>
      <pc:sldChg chg="addSp modSp new mod">
        <pc:chgData name="James Scannell" userId="ac1b0856d7d6c7e1" providerId="LiveId" clId="{8BEC9E62-F4FC-4C6C-85E1-A0B120679941}" dt="2024-09-29T23:36:26.592" v="2478" actId="207"/>
        <pc:sldMkLst>
          <pc:docMk/>
          <pc:sldMk cId="1104436881" sldId="267"/>
        </pc:sldMkLst>
        <pc:spChg chg="mod">
          <ac:chgData name="James Scannell" userId="ac1b0856d7d6c7e1" providerId="LiveId" clId="{8BEC9E62-F4FC-4C6C-85E1-A0B120679941}" dt="2024-09-29T23:16:46.652" v="1772" actId="255"/>
          <ac:spMkLst>
            <pc:docMk/>
            <pc:sldMk cId="1104436881" sldId="267"/>
            <ac:spMk id="2" creationId="{E5ECBB26-2001-40E8-4FAB-9E9E83E5B547}"/>
          </ac:spMkLst>
        </pc:spChg>
        <pc:spChg chg="add mod">
          <ac:chgData name="James Scannell" userId="ac1b0856d7d6c7e1" providerId="LiveId" clId="{8BEC9E62-F4FC-4C6C-85E1-A0B120679941}" dt="2024-09-29T23:36:26.592" v="2478" actId="207"/>
          <ac:spMkLst>
            <pc:docMk/>
            <pc:sldMk cId="1104436881" sldId="267"/>
            <ac:spMk id="4" creationId="{527D51CF-00EF-6236-8B69-512AB05EEE76}"/>
          </ac:spMkLst>
        </pc:spChg>
        <pc:picChg chg="add mod">
          <ac:chgData name="James Scannell" userId="ac1b0856d7d6c7e1" providerId="LiveId" clId="{8BEC9E62-F4FC-4C6C-85E1-A0B120679941}" dt="2024-09-29T23:23:18.879" v="1921" actId="1076"/>
          <ac:picMkLst>
            <pc:docMk/>
            <pc:sldMk cId="1104436881" sldId="267"/>
            <ac:picMk id="3" creationId="{F7AB392A-8D84-2EE4-0D78-9807C23F4B95}"/>
          </ac:picMkLst>
        </pc:picChg>
      </pc:sldChg>
      <pc:sldChg chg="addSp modSp new mod">
        <pc:chgData name="James Scannell" userId="ac1b0856d7d6c7e1" providerId="LiveId" clId="{8BEC9E62-F4FC-4C6C-85E1-A0B120679941}" dt="2024-09-29T23:33:39.395" v="2473" actId="404"/>
        <pc:sldMkLst>
          <pc:docMk/>
          <pc:sldMk cId="3551024640" sldId="268"/>
        </pc:sldMkLst>
        <pc:spChg chg="add mod">
          <ac:chgData name="James Scannell" userId="ac1b0856d7d6c7e1" providerId="LiveId" clId="{8BEC9E62-F4FC-4C6C-85E1-A0B120679941}" dt="2024-09-29T23:33:39.395" v="2473" actId="404"/>
          <ac:spMkLst>
            <pc:docMk/>
            <pc:sldMk cId="3551024640" sldId="268"/>
            <ac:spMk id="2" creationId="{EBFFD93E-9F2D-4211-22AD-B21AEC3848B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10/3/2025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10/3/2025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10/3/2025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image" Target="../media/image2.png"/><Relationship Id="rId16" Type="http://schemas.openxmlformats.org/officeDocument/2006/relationships/image" Target="../media/image16.png"/><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 Id="rId14" Type="http://schemas.openxmlformats.org/officeDocument/2006/relationships/image" Target="../media/image14.png"/></Relationships>
</file>

<file path=ppt/slides/_rels/slide2.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png"/><Relationship Id="rId1" Type="http://schemas.openxmlformats.org/officeDocument/2006/relationships/slideLayout" Target="../slideLayouts/slideLayout1.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 Id="rId9" Type="http://schemas.openxmlformats.org/officeDocument/2006/relationships/image" Target="../media/image24.png"/></Relationships>
</file>

<file path=ppt/slides/_rels/slide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png"/></Relationships>
</file>

<file path=ppt/slides/_rels/slide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4274FA-A424-6314-4CD6-4B57AAADCF71}"/>
              </a:ext>
            </a:extLst>
          </p:cNvPr>
          <p:cNvSpPr>
            <a:spLocks noGrp="1"/>
          </p:cNvSpPr>
          <p:nvPr>
            <p:ph type="ctrTitle"/>
          </p:nvPr>
        </p:nvSpPr>
        <p:spPr>
          <a:xfrm>
            <a:off x="2384340" y="2724665"/>
            <a:ext cx="4893790" cy="2274938"/>
          </a:xfrm>
        </p:spPr>
        <p:txBody>
          <a:bodyPr>
            <a:normAutofit fontScale="90000"/>
          </a:bodyPr>
          <a:lstStyle/>
          <a:p>
            <a:r>
              <a:rPr lang="en-GB" sz="6000" dirty="0"/>
              <a:t>PRODUCTION</a:t>
            </a:r>
            <a:br>
              <a:rPr lang="en-GB" sz="5400" dirty="0"/>
            </a:br>
            <a:r>
              <a:rPr lang="en-GB" sz="5400" dirty="0"/>
              <a:t> </a:t>
            </a:r>
            <a:br>
              <a:rPr lang="en-GB" sz="5400" dirty="0"/>
            </a:br>
            <a:r>
              <a:rPr lang="en-GB" sz="5400" dirty="0"/>
              <a:t> </a:t>
            </a:r>
          </a:p>
        </p:txBody>
      </p:sp>
      <p:pic>
        <p:nvPicPr>
          <p:cNvPr id="4" name="Picture 3">
            <a:extLst>
              <a:ext uri="{FF2B5EF4-FFF2-40B4-BE49-F238E27FC236}">
                <a16:creationId xmlns:a16="http://schemas.microsoft.com/office/drawing/2014/main" id="{C046DD35-D538-5AC3-846D-9990DBDD0F01}"/>
              </a:ext>
            </a:extLst>
          </p:cNvPr>
          <p:cNvPicPr>
            <a:picLocks noChangeAspect="1"/>
          </p:cNvPicPr>
          <p:nvPr/>
        </p:nvPicPr>
        <p:blipFill>
          <a:blip r:embed="rId2"/>
          <a:stretch>
            <a:fillRect/>
          </a:stretch>
        </p:blipFill>
        <p:spPr>
          <a:xfrm>
            <a:off x="7579677" y="1"/>
            <a:ext cx="4612321" cy="3162016"/>
          </a:xfrm>
          <a:prstGeom prst="rect">
            <a:avLst/>
          </a:prstGeom>
        </p:spPr>
      </p:pic>
      <p:sp>
        <p:nvSpPr>
          <p:cNvPr id="6" name="TextBox 5">
            <a:extLst>
              <a:ext uri="{FF2B5EF4-FFF2-40B4-BE49-F238E27FC236}">
                <a16:creationId xmlns:a16="http://schemas.microsoft.com/office/drawing/2014/main" id="{6E1B6CB2-B34D-3D62-69B7-05D9D96BAE18}"/>
              </a:ext>
            </a:extLst>
          </p:cNvPr>
          <p:cNvSpPr txBox="1"/>
          <p:nvPr/>
        </p:nvSpPr>
        <p:spPr>
          <a:xfrm>
            <a:off x="3114247" y="3587204"/>
            <a:ext cx="5185718" cy="923330"/>
          </a:xfrm>
          <a:prstGeom prst="rect">
            <a:avLst/>
          </a:prstGeom>
          <a:noFill/>
        </p:spPr>
        <p:txBody>
          <a:bodyPr wrap="square">
            <a:spAutoFit/>
          </a:bodyPr>
          <a:lstStyle/>
          <a:p>
            <a:r>
              <a:rPr lang="en-GB" sz="5400" dirty="0"/>
              <a:t>PERFORMANCE</a:t>
            </a:r>
          </a:p>
        </p:txBody>
      </p:sp>
      <p:sp>
        <p:nvSpPr>
          <p:cNvPr id="8" name="TextBox 7">
            <a:extLst>
              <a:ext uri="{FF2B5EF4-FFF2-40B4-BE49-F238E27FC236}">
                <a16:creationId xmlns:a16="http://schemas.microsoft.com/office/drawing/2014/main" id="{FE46DDB5-5D85-14FF-73EC-7004E747F81A}"/>
              </a:ext>
            </a:extLst>
          </p:cNvPr>
          <p:cNvSpPr txBox="1"/>
          <p:nvPr/>
        </p:nvSpPr>
        <p:spPr>
          <a:xfrm>
            <a:off x="4481651" y="4415875"/>
            <a:ext cx="4392890" cy="923330"/>
          </a:xfrm>
          <a:prstGeom prst="rect">
            <a:avLst/>
          </a:prstGeom>
          <a:noFill/>
        </p:spPr>
        <p:txBody>
          <a:bodyPr wrap="square">
            <a:spAutoFit/>
          </a:bodyPr>
          <a:lstStyle/>
          <a:p>
            <a:r>
              <a:rPr lang="en-GB" sz="5400" dirty="0"/>
              <a:t>  AND GENRE</a:t>
            </a:r>
          </a:p>
        </p:txBody>
      </p:sp>
      <p:pic>
        <p:nvPicPr>
          <p:cNvPr id="9" name="Picture 8">
            <a:extLst>
              <a:ext uri="{FF2B5EF4-FFF2-40B4-BE49-F238E27FC236}">
                <a16:creationId xmlns:a16="http://schemas.microsoft.com/office/drawing/2014/main" id="{29346206-8170-C459-6D24-C0C98238E9A5}"/>
              </a:ext>
            </a:extLst>
          </p:cNvPr>
          <p:cNvPicPr>
            <a:picLocks noChangeAspect="1"/>
          </p:cNvPicPr>
          <p:nvPr/>
        </p:nvPicPr>
        <p:blipFill>
          <a:blip r:embed="rId3"/>
          <a:srcRect t="8686"/>
          <a:stretch/>
        </p:blipFill>
        <p:spPr>
          <a:xfrm>
            <a:off x="7666178" y="5541850"/>
            <a:ext cx="2060971" cy="1316149"/>
          </a:xfrm>
          <a:prstGeom prst="rect">
            <a:avLst/>
          </a:prstGeom>
        </p:spPr>
      </p:pic>
      <p:cxnSp>
        <p:nvCxnSpPr>
          <p:cNvPr id="13" name="Straight Connector 12">
            <a:extLst>
              <a:ext uri="{FF2B5EF4-FFF2-40B4-BE49-F238E27FC236}">
                <a16:creationId xmlns:a16="http://schemas.microsoft.com/office/drawing/2014/main" id="{BF66312A-DAA1-E23C-D66C-FEC406B0033C}"/>
              </a:ext>
            </a:extLst>
          </p:cNvPr>
          <p:cNvCxnSpPr>
            <a:cxnSpLocks/>
          </p:cNvCxnSpPr>
          <p:nvPr/>
        </p:nvCxnSpPr>
        <p:spPr>
          <a:xfrm flipV="1">
            <a:off x="3027405" y="4376927"/>
            <a:ext cx="6178379" cy="38948"/>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A2B2045-EFD0-A6D3-780A-0655DD3F8BB8}"/>
              </a:ext>
            </a:extLst>
          </p:cNvPr>
          <p:cNvCxnSpPr>
            <a:cxnSpLocks/>
          </p:cNvCxnSpPr>
          <p:nvPr/>
        </p:nvCxnSpPr>
        <p:spPr>
          <a:xfrm>
            <a:off x="4015937" y="4563371"/>
            <a:ext cx="499239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C9337C9-DE60-F999-859E-13E7C7441472}"/>
              </a:ext>
            </a:extLst>
          </p:cNvPr>
          <p:cNvCxnSpPr>
            <a:cxnSpLocks/>
          </p:cNvCxnSpPr>
          <p:nvPr/>
        </p:nvCxnSpPr>
        <p:spPr>
          <a:xfrm>
            <a:off x="4866239" y="4421198"/>
            <a:ext cx="0" cy="733758"/>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D3AF6F6-85C3-62EB-69A7-BE5F8C2CB6A9}"/>
              </a:ext>
            </a:extLst>
          </p:cNvPr>
          <p:cNvCxnSpPr>
            <a:cxnSpLocks/>
          </p:cNvCxnSpPr>
          <p:nvPr/>
        </p:nvCxnSpPr>
        <p:spPr>
          <a:xfrm>
            <a:off x="8734682" y="4147281"/>
            <a:ext cx="0" cy="1191924"/>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2B6472-9A92-FD5B-690B-998D9945647D}"/>
              </a:ext>
            </a:extLst>
          </p:cNvPr>
          <p:cNvCxnSpPr>
            <a:cxnSpLocks/>
          </p:cNvCxnSpPr>
          <p:nvPr/>
        </p:nvCxnSpPr>
        <p:spPr>
          <a:xfrm flipV="1">
            <a:off x="4873486" y="5123321"/>
            <a:ext cx="4056886" cy="21041"/>
          </a:xfrm>
          <a:prstGeom prst="line">
            <a:avLst/>
          </a:prstGeom>
        </p:spPr>
        <p:style>
          <a:lnRef idx="1">
            <a:schemeClr val="accent1"/>
          </a:lnRef>
          <a:fillRef idx="0">
            <a:schemeClr val="accent1"/>
          </a:fillRef>
          <a:effectRef idx="0">
            <a:schemeClr val="accent1"/>
          </a:effectRef>
          <a:fontRef idx="minor">
            <a:schemeClr val="tx1"/>
          </a:fontRef>
        </p:style>
      </p:cxnSp>
      <p:pic>
        <p:nvPicPr>
          <p:cNvPr id="25" name="Picture 24">
            <a:extLst>
              <a:ext uri="{FF2B5EF4-FFF2-40B4-BE49-F238E27FC236}">
                <a16:creationId xmlns:a16="http://schemas.microsoft.com/office/drawing/2014/main" id="{5AE652B5-7020-3D3A-82AF-D8FAB0F068A6}"/>
              </a:ext>
            </a:extLst>
          </p:cNvPr>
          <p:cNvPicPr>
            <a:picLocks noChangeAspect="1"/>
          </p:cNvPicPr>
          <p:nvPr/>
        </p:nvPicPr>
        <p:blipFill>
          <a:blip r:embed="rId4"/>
          <a:srcRect t="10606"/>
          <a:stretch/>
        </p:blipFill>
        <p:spPr>
          <a:xfrm>
            <a:off x="3888144" y="1680465"/>
            <a:ext cx="1714938" cy="1165031"/>
          </a:xfrm>
          <a:prstGeom prst="rect">
            <a:avLst/>
          </a:prstGeom>
        </p:spPr>
      </p:pic>
      <p:pic>
        <p:nvPicPr>
          <p:cNvPr id="34" name="Picture 33">
            <a:extLst>
              <a:ext uri="{FF2B5EF4-FFF2-40B4-BE49-F238E27FC236}">
                <a16:creationId xmlns:a16="http://schemas.microsoft.com/office/drawing/2014/main" id="{36399428-817C-C4C7-F545-DB295029D95E}"/>
              </a:ext>
            </a:extLst>
          </p:cNvPr>
          <p:cNvPicPr>
            <a:picLocks noChangeAspect="1"/>
          </p:cNvPicPr>
          <p:nvPr/>
        </p:nvPicPr>
        <p:blipFill>
          <a:blip r:embed="rId5"/>
          <a:srcRect l="5572" t="6303" r="12259"/>
          <a:stretch/>
        </p:blipFill>
        <p:spPr>
          <a:xfrm>
            <a:off x="2109664" y="4809810"/>
            <a:ext cx="2731486" cy="2054688"/>
          </a:xfrm>
          <a:prstGeom prst="rect">
            <a:avLst/>
          </a:prstGeom>
        </p:spPr>
      </p:pic>
      <p:pic>
        <p:nvPicPr>
          <p:cNvPr id="35" name="Picture 34">
            <a:extLst>
              <a:ext uri="{FF2B5EF4-FFF2-40B4-BE49-F238E27FC236}">
                <a16:creationId xmlns:a16="http://schemas.microsoft.com/office/drawing/2014/main" id="{ADB65A0A-1AC0-1F48-E570-173FC0C1CA06}"/>
              </a:ext>
            </a:extLst>
          </p:cNvPr>
          <p:cNvPicPr>
            <a:picLocks noChangeAspect="1"/>
          </p:cNvPicPr>
          <p:nvPr/>
        </p:nvPicPr>
        <p:blipFill>
          <a:blip r:embed="rId6"/>
          <a:srcRect l="12613" t="31932" r="11387"/>
          <a:stretch/>
        </p:blipFill>
        <p:spPr>
          <a:xfrm>
            <a:off x="11179476" y="3482551"/>
            <a:ext cx="957816" cy="1550655"/>
          </a:xfrm>
          <a:prstGeom prst="rect">
            <a:avLst/>
          </a:prstGeom>
        </p:spPr>
      </p:pic>
      <p:pic>
        <p:nvPicPr>
          <p:cNvPr id="36" name="Picture 35">
            <a:extLst>
              <a:ext uri="{FF2B5EF4-FFF2-40B4-BE49-F238E27FC236}">
                <a16:creationId xmlns:a16="http://schemas.microsoft.com/office/drawing/2014/main" id="{1A7AD357-838A-5A7C-8759-DE5A449EA3B6}"/>
              </a:ext>
            </a:extLst>
          </p:cNvPr>
          <p:cNvPicPr>
            <a:picLocks noChangeAspect="1"/>
          </p:cNvPicPr>
          <p:nvPr/>
        </p:nvPicPr>
        <p:blipFill>
          <a:blip r:embed="rId7"/>
          <a:stretch>
            <a:fillRect/>
          </a:stretch>
        </p:blipFill>
        <p:spPr>
          <a:xfrm>
            <a:off x="4481651" y="334604"/>
            <a:ext cx="2952652" cy="1054099"/>
          </a:xfrm>
          <a:prstGeom prst="rect">
            <a:avLst/>
          </a:prstGeom>
        </p:spPr>
      </p:pic>
      <p:pic>
        <p:nvPicPr>
          <p:cNvPr id="37" name="Picture 36">
            <a:extLst>
              <a:ext uri="{FF2B5EF4-FFF2-40B4-BE49-F238E27FC236}">
                <a16:creationId xmlns:a16="http://schemas.microsoft.com/office/drawing/2014/main" id="{BF1FC932-9981-699B-9AF2-EFF74A2A8F2A}"/>
              </a:ext>
            </a:extLst>
          </p:cNvPr>
          <p:cNvPicPr>
            <a:picLocks noChangeAspect="1"/>
          </p:cNvPicPr>
          <p:nvPr/>
        </p:nvPicPr>
        <p:blipFill>
          <a:blip r:embed="rId8"/>
          <a:srcRect l="8363" r="7700"/>
          <a:stretch/>
        </p:blipFill>
        <p:spPr>
          <a:xfrm>
            <a:off x="4910168" y="5311900"/>
            <a:ext cx="2675356" cy="1565614"/>
          </a:xfrm>
          <a:prstGeom prst="rect">
            <a:avLst/>
          </a:prstGeom>
        </p:spPr>
      </p:pic>
      <p:pic>
        <p:nvPicPr>
          <p:cNvPr id="38" name="Picture 37">
            <a:extLst>
              <a:ext uri="{FF2B5EF4-FFF2-40B4-BE49-F238E27FC236}">
                <a16:creationId xmlns:a16="http://schemas.microsoft.com/office/drawing/2014/main" id="{DA2730B1-2BD1-06B2-E4AB-BA8D5E381F6C}"/>
              </a:ext>
            </a:extLst>
          </p:cNvPr>
          <p:cNvPicPr>
            <a:picLocks noChangeAspect="1"/>
          </p:cNvPicPr>
          <p:nvPr/>
        </p:nvPicPr>
        <p:blipFill>
          <a:blip r:embed="rId9"/>
          <a:srcRect l="5144" r="45735"/>
          <a:stretch/>
        </p:blipFill>
        <p:spPr>
          <a:xfrm>
            <a:off x="-6316" y="4146750"/>
            <a:ext cx="2059413" cy="2711250"/>
          </a:xfrm>
          <a:prstGeom prst="rect">
            <a:avLst/>
          </a:prstGeom>
        </p:spPr>
      </p:pic>
      <p:pic>
        <p:nvPicPr>
          <p:cNvPr id="39" name="Picture 38">
            <a:extLst>
              <a:ext uri="{FF2B5EF4-FFF2-40B4-BE49-F238E27FC236}">
                <a16:creationId xmlns:a16="http://schemas.microsoft.com/office/drawing/2014/main" id="{4A6D88A2-49F5-B811-36F3-513DBF51A93A}"/>
              </a:ext>
            </a:extLst>
          </p:cNvPr>
          <p:cNvPicPr>
            <a:picLocks noChangeAspect="1"/>
          </p:cNvPicPr>
          <p:nvPr/>
        </p:nvPicPr>
        <p:blipFill>
          <a:blip r:embed="rId10"/>
          <a:stretch>
            <a:fillRect/>
          </a:stretch>
        </p:blipFill>
        <p:spPr>
          <a:xfrm>
            <a:off x="5722778" y="1708648"/>
            <a:ext cx="1737202" cy="1165031"/>
          </a:xfrm>
          <a:prstGeom prst="rect">
            <a:avLst/>
          </a:prstGeom>
        </p:spPr>
      </p:pic>
      <p:pic>
        <p:nvPicPr>
          <p:cNvPr id="40" name="Picture 39">
            <a:extLst>
              <a:ext uri="{FF2B5EF4-FFF2-40B4-BE49-F238E27FC236}">
                <a16:creationId xmlns:a16="http://schemas.microsoft.com/office/drawing/2014/main" id="{93E8EE5C-30B8-8185-F98F-E37C55B2DF05}"/>
              </a:ext>
            </a:extLst>
          </p:cNvPr>
          <p:cNvPicPr>
            <a:picLocks noChangeAspect="1"/>
          </p:cNvPicPr>
          <p:nvPr/>
        </p:nvPicPr>
        <p:blipFill>
          <a:blip r:embed="rId11"/>
          <a:srcRect t="7813" r="9648" b="17452"/>
          <a:stretch/>
        </p:blipFill>
        <p:spPr>
          <a:xfrm>
            <a:off x="-18007" y="2711250"/>
            <a:ext cx="2082793" cy="1303365"/>
          </a:xfrm>
          <a:prstGeom prst="rect">
            <a:avLst/>
          </a:prstGeom>
        </p:spPr>
      </p:pic>
      <p:pic>
        <p:nvPicPr>
          <p:cNvPr id="47" name="Picture 46">
            <a:extLst>
              <a:ext uri="{FF2B5EF4-FFF2-40B4-BE49-F238E27FC236}">
                <a16:creationId xmlns:a16="http://schemas.microsoft.com/office/drawing/2014/main" id="{20ABBF28-87FB-1F44-A63B-F9C311F49F59}"/>
              </a:ext>
            </a:extLst>
          </p:cNvPr>
          <p:cNvPicPr>
            <a:picLocks noChangeAspect="1"/>
          </p:cNvPicPr>
          <p:nvPr/>
        </p:nvPicPr>
        <p:blipFill>
          <a:blip r:embed="rId12"/>
          <a:stretch>
            <a:fillRect/>
          </a:stretch>
        </p:blipFill>
        <p:spPr>
          <a:xfrm>
            <a:off x="2064786" y="1697730"/>
            <a:ext cx="1714385" cy="1130500"/>
          </a:xfrm>
          <a:prstGeom prst="rect">
            <a:avLst/>
          </a:prstGeom>
        </p:spPr>
      </p:pic>
      <p:pic>
        <p:nvPicPr>
          <p:cNvPr id="48" name="Picture 47">
            <a:extLst>
              <a:ext uri="{FF2B5EF4-FFF2-40B4-BE49-F238E27FC236}">
                <a16:creationId xmlns:a16="http://schemas.microsoft.com/office/drawing/2014/main" id="{BE28DA91-A579-3B09-12F2-D784627FC8D0}"/>
              </a:ext>
            </a:extLst>
          </p:cNvPr>
          <p:cNvPicPr>
            <a:picLocks noChangeAspect="1"/>
          </p:cNvPicPr>
          <p:nvPr/>
        </p:nvPicPr>
        <p:blipFill>
          <a:blip r:embed="rId13"/>
          <a:stretch>
            <a:fillRect/>
          </a:stretch>
        </p:blipFill>
        <p:spPr>
          <a:xfrm>
            <a:off x="9845823" y="5291579"/>
            <a:ext cx="2346175" cy="1550655"/>
          </a:xfrm>
          <a:prstGeom prst="rect">
            <a:avLst/>
          </a:prstGeom>
        </p:spPr>
      </p:pic>
      <p:pic>
        <p:nvPicPr>
          <p:cNvPr id="49" name="Picture 48">
            <a:extLst>
              <a:ext uri="{FF2B5EF4-FFF2-40B4-BE49-F238E27FC236}">
                <a16:creationId xmlns:a16="http://schemas.microsoft.com/office/drawing/2014/main" id="{08E0670D-C4E7-D6B8-5101-29EA6E8BF2D8}"/>
              </a:ext>
            </a:extLst>
          </p:cNvPr>
          <p:cNvPicPr>
            <a:picLocks noChangeAspect="1"/>
          </p:cNvPicPr>
          <p:nvPr/>
        </p:nvPicPr>
        <p:blipFill>
          <a:blip r:embed="rId14"/>
          <a:stretch>
            <a:fillRect/>
          </a:stretch>
        </p:blipFill>
        <p:spPr>
          <a:xfrm>
            <a:off x="8981074" y="3472557"/>
            <a:ext cx="2109454" cy="1580054"/>
          </a:xfrm>
          <a:prstGeom prst="rect">
            <a:avLst/>
          </a:prstGeom>
        </p:spPr>
      </p:pic>
      <p:pic>
        <p:nvPicPr>
          <p:cNvPr id="50" name="Picture 49">
            <a:extLst>
              <a:ext uri="{FF2B5EF4-FFF2-40B4-BE49-F238E27FC236}">
                <a16:creationId xmlns:a16="http://schemas.microsoft.com/office/drawing/2014/main" id="{B08B0FF9-EDAD-DA39-76DE-7D8BD5867658}"/>
              </a:ext>
            </a:extLst>
          </p:cNvPr>
          <p:cNvPicPr>
            <a:picLocks noChangeAspect="1"/>
          </p:cNvPicPr>
          <p:nvPr/>
        </p:nvPicPr>
        <p:blipFill>
          <a:blip r:embed="rId15"/>
          <a:stretch>
            <a:fillRect/>
          </a:stretch>
        </p:blipFill>
        <p:spPr>
          <a:xfrm>
            <a:off x="0" y="-6029"/>
            <a:ext cx="1819275" cy="2585143"/>
          </a:xfrm>
          <a:prstGeom prst="rect">
            <a:avLst/>
          </a:prstGeom>
        </p:spPr>
      </p:pic>
      <p:pic>
        <p:nvPicPr>
          <p:cNvPr id="51" name="Picture 50">
            <a:extLst>
              <a:ext uri="{FF2B5EF4-FFF2-40B4-BE49-F238E27FC236}">
                <a16:creationId xmlns:a16="http://schemas.microsoft.com/office/drawing/2014/main" id="{D37925BC-EDEA-8F19-FF88-7990E991B6A2}"/>
              </a:ext>
            </a:extLst>
          </p:cNvPr>
          <p:cNvPicPr>
            <a:picLocks noChangeAspect="1"/>
          </p:cNvPicPr>
          <p:nvPr/>
        </p:nvPicPr>
        <p:blipFill>
          <a:blip r:embed="rId16"/>
          <a:stretch>
            <a:fillRect/>
          </a:stretch>
        </p:blipFill>
        <p:spPr>
          <a:xfrm>
            <a:off x="2003714" y="-6030"/>
            <a:ext cx="2367424" cy="1575413"/>
          </a:xfrm>
          <a:prstGeom prst="rect">
            <a:avLst/>
          </a:prstGeom>
        </p:spPr>
      </p:pic>
    </p:spTree>
    <p:extLst>
      <p:ext uri="{BB962C8B-B14F-4D97-AF65-F5344CB8AC3E}">
        <p14:creationId xmlns:p14="http://schemas.microsoft.com/office/powerpoint/2010/main" val="3274867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5555D-F0EF-6C7E-F69E-73E2785B59B6}"/>
              </a:ext>
            </a:extLst>
          </p:cNvPr>
          <p:cNvSpPr>
            <a:spLocks noGrp="1"/>
          </p:cNvSpPr>
          <p:nvPr>
            <p:ph type="ctrTitle"/>
          </p:nvPr>
        </p:nvSpPr>
        <p:spPr>
          <a:xfrm>
            <a:off x="3673343" y="269511"/>
            <a:ext cx="4733556" cy="1007500"/>
          </a:xfrm>
        </p:spPr>
        <p:txBody>
          <a:bodyPr>
            <a:normAutofit/>
          </a:bodyPr>
          <a:lstStyle/>
          <a:p>
            <a:r>
              <a:rPr lang="en-GB" sz="5400" dirty="0"/>
              <a:t>PRODUCTION</a:t>
            </a:r>
          </a:p>
        </p:txBody>
      </p:sp>
      <p:sp>
        <p:nvSpPr>
          <p:cNvPr id="3" name="Subtitle 2">
            <a:extLst>
              <a:ext uri="{FF2B5EF4-FFF2-40B4-BE49-F238E27FC236}">
                <a16:creationId xmlns:a16="http://schemas.microsoft.com/office/drawing/2014/main" id="{7B608C8B-BF51-4D01-9DC9-C25D2C63A067}"/>
              </a:ext>
            </a:extLst>
          </p:cNvPr>
          <p:cNvSpPr>
            <a:spLocks noGrp="1"/>
          </p:cNvSpPr>
          <p:nvPr>
            <p:ph type="subTitle" idx="1"/>
          </p:nvPr>
        </p:nvSpPr>
        <p:spPr>
          <a:xfrm>
            <a:off x="326839" y="5027292"/>
            <a:ext cx="3535979" cy="920140"/>
          </a:xfrm>
        </p:spPr>
        <p:txBody>
          <a:bodyPr>
            <a:normAutofit/>
          </a:bodyPr>
          <a:lstStyle/>
          <a:p>
            <a:r>
              <a:rPr lang="en-GB" sz="2400" dirty="0"/>
              <a:t>What do we mean?</a:t>
            </a:r>
          </a:p>
          <a:p>
            <a:endParaRPr lang="en-GB" dirty="0"/>
          </a:p>
        </p:txBody>
      </p:sp>
      <p:pic>
        <p:nvPicPr>
          <p:cNvPr id="6" name="Picture 5">
            <a:extLst>
              <a:ext uri="{FF2B5EF4-FFF2-40B4-BE49-F238E27FC236}">
                <a16:creationId xmlns:a16="http://schemas.microsoft.com/office/drawing/2014/main" id="{EF7E58F3-9AC6-246E-0E1A-E2FCB7A2FE56}"/>
              </a:ext>
            </a:extLst>
          </p:cNvPr>
          <p:cNvPicPr>
            <a:picLocks noChangeAspect="1"/>
          </p:cNvPicPr>
          <p:nvPr/>
        </p:nvPicPr>
        <p:blipFill>
          <a:blip r:embed="rId2"/>
          <a:stretch>
            <a:fillRect/>
          </a:stretch>
        </p:blipFill>
        <p:spPr>
          <a:xfrm rot="3324187">
            <a:off x="2375754" y="3926779"/>
            <a:ext cx="682077" cy="989238"/>
          </a:xfrm>
          <a:prstGeom prst="rect">
            <a:avLst/>
          </a:prstGeom>
        </p:spPr>
      </p:pic>
      <p:pic>
        <p:nvPicPr>
          <p:cNvPr id="7" name="Picture 6">
            <a:extLst>
              <a:ext uri="{FF2B5EF4-FFF2-40B4-BE49-F238E27FC236}">
                <a16:creationId xmlns:a16="http://schemas.microsoft.com/office/drawing/2014/main" id="{7BD5A111-5CD0-5E74-B58E-C027BF3924A3}"/>
              </a:ext>
            </a:extLst>
          </p:cNvPr>
          <p:cNvPicPr>
            <a:picLocks noChangeAspect="1"/>
          </p:cNvPicPr>
          <p:nvPr/>
        </p:nvPicPr>
        <p:blipFill>
          <a:blip r:embed="rId3"/>
          <a:stretch>
            <a:fillRect/>
          </a:stretch>
        </p:blipFill>
        <p:spPr>
          <a:xfrm rot="19096875">
            <a:off x="5454855" y="4397504"/>
            <a:ext cx="1170533" cy="1201016"/>
          </a:xfrm>
          <a:prstGeom prst="rect">
            <a:avLst/>
          </a:prstGeom>
        </p:spPr>
      </p:pic>
      <p:sp>
        <p:nvSpPr>
          <p:cNvPr id="9" name="TextBox 8">
            <a:extLst>
              <a:ext uri="{FF2B5EF4-FFF2-40B4-BE49-F238E27FC236}">
                <a16:creationId xmlns:a16="http://schemas.microsoft.com/office/drawing/2014/main" id="{062B7846-353C-1937-A56F-246D111B6830}"/>
              </a:ext>
            </a:extLst>
          </p:cNvPr>
          <p:cNvSpPr txBox="1"/>
          <p:nvPr/>
        </p:nvSpPr>
        <p:spPr>
          <a:xfrm>
            <a:off x="3653698" y="5657651"/>
            <a:ext cx="5108956" cy="461665"/>
          </a:xfrm>
          <a:prstGeom prst="rect">
            <a:avLst/>
          </a:prstGeom>
          <a:noFill/>
        </p:spPr>
        <p:txBody>
          <a:bodyPr wrap="square">
            <a:spAutoFit/>
          </a:bodyPr>
          <a:lstStyle/>
          <a:p>
            <a:r>
              <a:rPr lang="en-GB" sz="2400" dirty="0"/>
              <a:t>WHAT MAKES A PRODUCTION?</a:t>
            </a:r>
          </a:p>
        </p:txBody>
      </p:sp>
      <p:pic>
        <p:nvPicPr>
          <p:cNvPr id="10" name="Picture 9">
            <a:extLst>
              <a:ext uri="{FF2B5EF4-FFF2-40B4-BE49-F238E27FC236}">
                <a16:creationId xmlns:a16="http://schemas.microsoft.com/office/drawing/2014/main" id="{89844BF6-DEAB-6866-976E-34E377DD73FE}"/>
              </a:ext>
            </a:extLst>
          </p:cNvPr>
          <p:cNvPicPr>
            <a:picLocks noChangeAspect="1"/>
          </p:cNvPicPr>
          <p:nvPr/>
        </p:nvPicPr>
        <p:blipFill>
          <a:blip r:embed="rId4"/>
          <a:stretch>
            <a:fillRect/>
          </a:stretch>
        </p:blipFill>
        <p:spPr>
          <a:xfrm rot="18092374">
            <a:off x="8296582" y="3650169"/>
            <a:ext cx="1639966" cy="1646063"/>
          </a:xfrm>
          <a:prstGeom prst="rect">
            <a:avLst/>
          </a:prstGeom>
        </p:spPr>
      </p:pic>
      <p:sp>
        <p:nvSpPr>
          <p:cNvPr id="12" name="TextBox 11">
            <a:extLst>
              <a:ext uri="{FF2B5EF4-FFF2-40B4-BE49-F238E27FC236}">
                <a16:creationId xmlns:a16="http://schemas.microsoft.com/office/drawing/2014/main" id="{6B5FC565-F46F-7D03-6839-F123B26D1EEE}"/>
              </a:ext>
            </a:extLst>
          </p:cNvPr>
          <p:cNvSpPr txBox="1"/>
          <p:nvPr/>
        </p:nvSpPr>
        <p:spPr>
          <a:xfrm>
            <a:off x="6876600" y="5027292"/>
            <a:ext cx="5409972" cy="461665"/>
          </a:xfrm>
          <a:prstGeom prst="rect">
            <a:avLst/>
          </a:prstGeom>
          <a:noFill/>
        </p:spPr>
        <p:txBody>
          <a:bodyPr wrap="square">
            <a:spAutoFit/>
          </a:bodyPr>
          <a:lstStyle/>
          <a:p>
            <a:r>
              <a:rPr lang="en-GB" sz="2400" dirty="0"/>
              <a:t>HOW DOES A PRODUCTION WORK?</a:t>
            </a:r>
          </a:p>
        </p:txBody>
      </p:sp>
      <p:pic>
        <p:nvPicPr>
          <p:cNvPr id="14" name="Picture 13">
            <a:extLst>
              <a:ext uri="{FF2B5EF4-FFF2-40B4-BE49-F238E27FC236}">
                <a16:creationId xmlns:a16="http://schemas.microsoft.com/office/drawing/2014/main" id="{C781401C-A265-8EA5-E99C-CBDB7EB4E5AE}"/>
              </a:ext>
            </a:extLst>
          </p:cNvPr>
          <p:cNvPicPr>
            <a:picLocks noChangeAspect="1"/>
          </p:cNvPicPr>
          <p:nvPr/>
        </p:nvPicPr>
        <p:blipFill>
          <a:blip r:embed="rId5"/>
          <a:srcRect l="25263" r="7653"/>
          <a:stretch/>
        </p:blipFill>
        <p:spPr>
          <a:xfrm>
            <a:off x="1" y="1100574"/>
            <a:ext cx="2501136" cy="2623806"/>
          </a:xfrm>
          <a:prstGeom prst="rect">
            <a:avLst/>
          </a:prstGeom>
        </p:spPr>
      </p:pic>
      <p:pic>
        <p:nvPicPr>
          <p:cNvPr id="16" name="Picture 15">
            <a:extLst>
              <a:ext uri="{FF2B5EF4-FFF2-40B4-BE49-F238E27FC236}">
                <a16:creationId xmlns:a16="http://schemas.microsoft.com/office/drawing/2014/main" id="{FD7A59DC-777B-514D-DF78-9D4DDAB2A84B}"/>
              </a:ext>
            </a:extLst>
          </p:cNvPr>
          <p:cNvPicPr>
            <a:picLocks noChangeAspect="1"/>
          </p:cNvPicPr>
          <p:nvPr/>
        </p:nvPicPr>
        <p:blipFill>
          <a:blip r:embed="rId6"/>
          <a:stretch>
            <a:fillRect/>
          </a:stretch>
        </p:blipFill>
        <p:spPr>
          <a:xfrm>
            <a:off x="2497754" y="2092480"/>
            <a:ext cx="2143472" cy="1631899"/>
          </a:xfrm>
          <a:prstGeom prst="rect">
            <a:avLst/>
          </a:prstGeom>
        </p:spPr>
      </p:pic>
      <p:pic>
        <p:nvPicPr>
          <p:cNvPr id="19" name="Picture 18">
            <a:extLst>
              <a:ext uri="{FF2B5EF4-FFF2-40B4-BE49-F238E27FC236}">
                <a16:creationId xmlns:a16="http://schemas.microsoft.com/office/drawing/2014/main" id="{D39147F2-FA7A-63CC-BF76-14BD86238F1D}"/>
              </a:ext>
            </a:extLst>
          </p:cNvPr>
          <p:cNvPicPr>
            <a:picLocks noChangeAspect="1"/>
          </p:cNvPicPr>
          <p:nvPr/>
        </p:nvPicPr>
        <p:blipFill>
          <a:blip r:embed="rId7"/>
          <a:stretch>
            <a:fillRect/>
          </a:stretch>
        </p:blipFill>
        <p:spPr>
          <a:xfrm>
            <a:off x="4641226" y="2092480"/>
            <a:ext cx="2497753" cy="1637127"/>
          </a:xfrm>
          <a:prstGeom prst="rect">
            <a:avLst/>
          </a:prstGeom>
        </p:spPr>
      </p:pic>
      <p:pic>
        <p:nvPicPr>
          <p:cNvPr id="21" name="Picture 20">
            <a:extLst>
              <a:ext uri="{FF2B5EF4-FFF2-40B4-BE49-F238E27FC236}">
                <a16:creationId xmlns:a16="http://schemas.microsoft.com/office/drawing/2014/main" id="{3A82B5EB-7A3A-0BEA-E4B6-2452210D687F}"/>
              </a:ext>
            </a:extLst>
          </p:cNvPr>
          <p:cNvPicPr>
            <a:picLocks noChangeAspect="1"/>
          </p:cNvPicPr>
          <p:nvPr/>
        </p:nvPicPr>
        <p:blipFill>
          <a:blip r:embed="rId8"/>
          <a:stretch>
            <a:fillRect/>
          </a:stretch>
        </p:blipFill>
        <p:spPr>
          <a:xfrm>
            <a:off x="7135596" y="2092480"/>
            <a:ext cx="2143472" cy="1637128"/>
          </a:xfrm>
          <a:prstGeom prst="rect">
            <a:avLst/>
          </a:prstGeom>
        </p:spPr>
      </p:pic>
      <p:pic>
        <p:nvPicPr>
          <p:cNvPr id="22" name="Picture 21">
            <a:extLst>
              <a:ext uri="{FF2B5EF4-FFF2-40B4-BE49-F238E27FC236}">
                <a16:creationId xmlns:a16="http://schemas.microsoft.com/office/drawing/2014/main" id="{92951BF9-F97A-B736-250F-A4EDACC93726}"/>
              </a:ext>
            </a:extLst>
          </p:cNvPr>
          <p:cNvPicPr>
            <a:picLocks noChangeAspect="1"/>
          </p:cNvPicPr>
          <p:nvPr/>
        </p:nvPicPr>
        <p:blipFill>
          <a:blip r:embed="rId9"/>
          <a:srcRect l="8372" r="8375"/>
          <a:stretch/>
        </p:blipFill>
        <p:spPr>
          <a:xfrm>
            <a:off x="9275685" y="1100574"/>
            <a:ext cx="2916315" cy="2623806"/>
          </a:xfrm>
          <a:prstGeom prst="rect">
            <a:avLst/>
          </a:prstGeom>
        </p:spPr>
      </p:pic>
    </p:spTree>
    <p:extLst>
      <p:ext uri="{BB962C8B-B14F-4D97-AF65-F5344CB8AC3E}">
        <p14:creationId xmlns:p14="http://schemas.microsoft.com/office/powerpoint/2010/main" val="34556593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C6A4DB4-9DB7-4434-AEB6-084581804A10}"/>
              </a:ext>
            </a:extLst>
          </p:cNvPr>
          <p:cNvPicPr>
            <a:picLocks noChangeAspect="1"/>
          </p:cNvPicPr>
          <p:nvPr/>
        </p:nvPicPr>
        <p:blipFill>
          <a:blip r:embed="rId2"/>
          <a:srcRect t="3353" b="4387"/>
          <a:stretch/>
        </p:blipFill>
        <p:spPr>
          <a:xfrm>
            <a:off x="0" y="0"/>
            <a:ext cx="12191999" cy="6136105"/>
          </a:xfrm>
          <a:prstGeom prst="rect">
            <a:avLst/>
          </a:prstGeom>
        </p:spPr>
      </p:pic>
      <p:sp>
        <p:nvSpPr>
          <p:cNvPr id="9" name="TextBox 8">
            <a:extLst>
              <a:ext uri="{FF2B5EF4-FFF2-40B4-BE49-F238E27FC236}">
                <a16:creationId xmlns:a16="http://schemas.microsoft.com/office/drawing/2014/main" id="{CB7E7847-A49C-039A-7124-445B0A2057E3}"/>
              </a:ext>
            </a:extLst>
          </p:cNvPr>
          <p:cNvSpPr txBox="1"/>
          <p:nvPr/>
        </p:nvSpPr>
        <p:spPr>
          <a:xfrm>
            <a:off x="5615741" y="458886"/>
            <a:ext cx="5585660" cy="1200329"/>
          </a:xfrm>
          <a:prstGeom prst="rect">
            <a:avLst/>
          </a:prstGeom>
          <a:noFill/>
        </p:spPr>
        <p:txBody>
          <a:bodyPr wrap="square">
            <a:spAutoFit/>
          </a:bodyPr>
          <a:lstStyle/>
          <a:p>
            <a:r>
              <a:rPr lang="en-GB" sz="3600" dirty="0"/>
              <a:t>ANY OTHER THOUGHTS </a:t>
            </a:r>
          </a:p>
          <a:p>
            <a:r>
              <a:rPr lang="en-GB" sz="3600" dirty="0"/>
              <a:t>OR COMMENTS?</a:t>
            </a:r>
          </a:p>
        </p:txBody>
      </p:sp>
    </p:spTree>
    <p:extLst>
      <p:ext uri="{BB962C8B-B14F-4D97-AF65-F5344CB8AC3E}">
        <p14:creationId xmlns:p14="http://schemas.microsoft.com/office/powerpoint/2010/main" val="33973538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A875CD-AC22-90E8-F68C-808E9B166526}"/>
              </a:ext>
            </a:extLst>
          </p:cNvPr>
          <p:cNvSpPr txBox="1"/>
          <p:nvPr/>
        </p:nvSpPr>
        <p:spPr>
          <a:xfrm>
            <a:off x="3555832" y="3003024"/>
            <a:ext cx="5080335" cy="923330"/>
          </a:xfrm>
          <a:prstGeom prst="rect">
            <a:avLst/>
          </a:prstGeom>
          <a:noFill/>
        </p:spPr>
        <p:txBody>
          <a:bodyPr wrap="square">
            <a:spAutoFit/>
          </a:bodyPr>
          <a:lstStyle/>
          <a:p>
            <a:r>
              <a:rPr lang="en-GB" sz="5400" dirty="0"/>
              <a:t>PERFORMANCE</a:t>
            </a:r>
          </a:p>
        </p:txBody>
      </p:sp>
      <p:pic>
        <p:nvPicPr>
          <p:cNvPr id="4" name="Picture 3">
            <a:extLst>
              <a:ext uri="{FF2B5EF4-FFF2-40B4-BE49-F238E27FC236}">
                <a16:creationId xmlns:a16="http://schemas.microsoft.com/office/drawing/2014/main" id="{2856F443-9956-B487-217A-B391FF149A81}"/>
              </a:ext>
            </a:extLst>
          </p:cNvPr>
          <p:cNvPicPr>
            <a:picLocks noChangeAspect="1"/>
          </p:cNvPicPr>
          <p:nvPr/>
        </p:nvPicPr>
        <p:blipFill>
          <a:blip r:embed="rId2"/>
          <a:stretch>
            <a:fillRect/>
          </a:stretch>
        </p:blipFill>
        <p:spPr>
          <a:xfrm>
            <a:off x="2" y="0"/>
            <a:ext cx="3147602" cy="2258127"/>
          </a:xfrm>
          <a:prstGeom prst="rect">
            <a:avLst/>
          </a:prstGeom>
        </p:spPr>
      </p:pic>
      <p:pic>
        <p:nvPicPr>
          <p:cNvPr id="5" name="Picture 4">
            <a:extLst>
              <a:ext uri="{FF2B5EF4-FFF2-40B4-BE49-F238E27FC236}">
                <a16:creationId xmlns:a16="http://schemas.microsoft.com/office/drawing/2014/main" id="{50505E4B-D0DF-4B7E-D94F-9D20CAA3EBEE}"/>
              </a:ext>
            </a:extLst>
          </p:cNvPr>
          <p:cNvPicPr>
            <a:picLocks noChangeAspect="1"/>
          </p:cNvPicPr>
          <p:nvPr/>
        </p:nvPicPr>
        <p:blipFill>
          <a:blip r:embed="rId3"/>
          <a:stretch>
            <a:fillRect/>
          </a:stretch>
        </p:blipFill>
        <p:spPr>
          <a:xfrm>
            <a:off x="8730457" y="0"/>
            <a:ext cx="3461544" cy="2303500"/>
          </a:xfrm>
          <a:prstGeom prst="rect">
            <a:avLst/>
          </a:prstGeom>
        </p:spPr>
      </p:pic>
      <p:pic>
        <p:nvPicPr>
          <p:cNvPr id="6" name="Picture 5">
            <a:extLst>
              <a:ext uri="{FF2B5EF4-FFF2-40B4-BE49-F238E27FC236}">
                <a16:creationId xmlns:a16="http://schemas.microsoft.com/office/drawing/2014/main" id="{E9CDEE41-6E45-783A-89A1-745E755B3EA4}"/>
              </a:ext>
            </a:extLst>
          </p:cNvPr>
          <p:cNvPicPr>
            <a:picLocks noChangeAspect="1"/>
          </p:cNvPicPr>
          <p:nvPr/>
        </p:nvPicPr>
        <p:blipFill>
          <a:blip r:embed="rId4"/>
          <a:stretch>
            <a:fillRect/>
          </a:stretch>
        </p:blipFill>
        <p:spPr>
          <a:xfrm>
            <a:off x="4349187" y="0"/>
            <a:ext cx="3147602" cy="2990223"/>
          </a:xfrm>
          <a:prstGeom prst="rect">
            <a:avLst/>
          </a:prstGeom>
        </p:spPr>
      </p:pic>
      <p:pic>
        <p:nvPicPr>
          <p:cNvPr id="7" name="Picture 6">
            <a:extLst>
              <a:ext uri="{FF2B5EF4-FFF2-40B4-BE49-F238E27FC236}">
                <a16:creationId xmlns:a16="http://schemas.microsoft.com/office/drawing/2014/main" id="{06B76137-E8DF-22B2-3D88-8F171602D641}"/>
              </a:ext>
            </a:extLst>
          </p:cNvPr>
          <p:cNvPicPr>
            <a:picLocks noChangeAspect="1"/>
          </p:cNvPicPr>
          <p:nvPr/>
        </p:nvPicPr>
        <p:blipFill>
          <a:blip r:embed="rId5"/>
          <a:stretch>
            <a:fillRect/>
          </a:stretch>
        </p:blipFill>
        <p:spPr>
          <a:xfrm rot="21201697">
            <a:off x="2634213" y="3609657"/>
            <a:ext cx="1026779" cy="954544"/>
          </a:xfrm>
          <a:prstGeom prst="rect">
            <a:avLst/>
          </a:prstGeom>
        </p:spPr>
      </p:pic>
      <p:pic>
        <p:nvPicPr>
          <p:cNvPr id="8" name="Picture 7">
            <a:extLst>
              <a:ext uri="{FF2B5EF4-FFF2-40B4-BE49-F238E27FC236}">
                <a16:creationId xmlns:a16="http://schemas.microsoft.com/office/drawing/2014/main" id="{F75F0974-191F-B944-A3B6-C1DCF36E85C5}"/>
              </a:ext>
            </a:extLst>
          </p:cNvPr>
          <p:cNvPicPr>
            <a:picLocks noChangeAspect="1"/>
          </p:cNvPicPr>
          <p:nvPr/>
        </p:nvPicPr>
        <p:blipFill>
          <a:blip r:embed="rId5"/>
          <a:stretch>
            <a:fillRect/>
          </a:stretch>
        </p:blipFill>
        <p:spPr>
          <a:xfrm rot="18256829">
            <a:off x="5266512" y="4486088"/>
            <a:ext cx="1135406" cy="1055529"/>
          </a:xfrm>
          <a:prstGeom prst="rect">
            <a:avLst/>
          </a:prstGeom>
        </p:spPr>
      </p:pic>
      <p:pic>
        <p:nvPicPr>
          <p:cNvPr id="9" name="Picture 8">
            <a:extLst>
              <a:ext uri="{FF2B5EF4-FFF2-40B4-BE49-F238E27FC236}">
                <a16:creationId xmlns:a16="http://schemas.microsoft.com/office/drawing/2014/main" id="{6245B615-20B8-F60C-43AF-9FBFF07E3EC5}"/>
              </a:ext>
            </a:extLst>
          </p:cNvPr>
          <p:cNvPicPr>
            <a:picLocks noChangeAspect="1"/>
          </p:cNvPicPr>
          <p:nvPr/>
        </p:nvPicPr>
        <p:blipFill>
          <a:blip r:embed="rId5"/>
          <a:stretch>
            <a:fillRect/>
          </a:stretch>
        </p:blipFill>
        <p:spPr>
          <a:xfrm rot="15297282">
            <a:off x="8405060" y="3591467"/>
            <a:ext cx="1115942" cy="1037434"/>
          </a:xfrm>
          <a:prstGeom prst="rect">
            <a:avLst/>
          </a:prstGeom>
        </p:spPr>
      </p:pic>
      <p:sp>
        <p:nvSpPr>
          <p:cNvPr id="11" name="TextBox 10">
            <a:extLst>
              <a:ext uri="{FF2B5EF4-FFF2-40B4-BE49-F238E27FC236}">
                <a16:creationId xmlns:a16="http://schemas.microsoft.com/office/drawing/2014/main" id="{A2A5CFA3-2547-6E80-15DF-B8FB0E805146}"/>
              </a:ext>
            </a:extLst>
          </p:cNvPr>
          <p:cNvSpPr txBox="1"/>
          <p:nvPr/>
        </p:nvSpPr>
        <p:spPr>
          <a:xfrm>
            <a:off x="98854" y="4490632"/>
            <a:ext cx="3147602" cy="523220"/>
          </a:xfrm>
          <a:prstGeom prst="rect">
            <a:avLst/>
          </a:prstGeom>
          <a:noFill/>
        </p:spPr>
        <p:txBody>
          <a:bodyPr wrap="square">
            <a:spAutoFit/>
          </a:bodyPr>
          <a:lstStyle/>
          <a:p>
            <a:r>
              <a:rPr lang="en-GB" sz="2800" dirty="0"/>
              <a:t>What do we mean?</a:t>
            </a:r>
          </a:p>
        </p:txBody>
      </p:sp>
      <p:sp>
        <p:nvSpPr>
          <p:cNvPr id="13" name="TextBox 12">
            <a:extLst>
              <a:ext uri="{FF2B5EF4-FFF2-40B4-BE49-F238E27FC236}">
                <a16:creationId xmlns:a16="http://schemas.microsoft.com/office/drawing/2014/main" id="{5A934F1B-07B5-4F3B-B12B-8335ACDB08E7}"/>
              </a:ext>
            </a:extLst>
          </p:cNvPr>
          <p:cNvSpPr txBox="1"/>
          <p:nvPr/>
        </p:nvSpPr>
        <p:spPr>
          <a:xfrm>
            <a:off x="3745793" y="5442512"/>
            <a:ext cx="4386471" cy="523220"/>
          </a:xfrm>
          <a:prstGeom prst="rect">
            <a:avLst/>
          </a:prstGeom>
          <a:noFill/>
        </p:spPr>
        <p:txBody>
          <a:bodyPr wrap="square">
            <a:spAutoFit/>
          </a:bodyPr>
          <a:lstStyle/>
          <a:p>
            <a:r>
              <a:rPr lang="en-GB" sz="2800" dirty="0"/>
              <a:t>What makes a performance?</a:t>
            </a:r>
          </a:p>
        </p:txBody>
      </p:sp>
      <p:sp>
        <p:nvSpPr>
          <p:cNvPr id="15" name="TextBox 14">
            <a:extLst>
              <a:ext uri="{FF2B5EF4-FFF2-40B4-BE49-F238E27FC236}">
                <a16:creationId xmlns:a16="http://schemas.microsoft.com/office/drawing/2014/main" id="{B573F0D8-8FFE-9D57-3063-3D067750EDB6}"/>
              </a:ext>
            </a:extLst>
          </p:cNvPr>
          <p:cNvSpPr txBox="1"/>
          <p:nvPr/>
        </p:nvSpPr>
        <p:spPr>
          <a:xfrm>
            <a:off x="7185338" y="4522069"/>
            <a:ext cx="4846938" cy="523220"/>
          </a:xfrm>
          <a:prstGeom prst="rect">
            <a:avLst/>
          </a:prstGeom>
          <a:noFill/>
        </p:spPr>
        <p:txBody>
          <a:bodyPr wrap="square">
            <a:spAutoFit/>
          </a:bodyPr>
          <a:lstStyle/>
          <a:p>
            <a:r>
              <a:rPr lang="en-GB" sz="2800" dirty="0"/>
              <a:t>How does a performance work?</a:t>
            </a:r>
          </a:p>
        </p:txBody>
      </p:sp>
    </p:spTree>
    <p:extLst>
      <p:ext uri="{BB962C8B-B14F-4D97-AF65-F5344CB8AC3E}">
        <p14:creationId xmlns:p14="http://schemas.microsoft.com/office/powerpoint/2010/main" val="2379000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C6A4DB4-9DB7-4434-AEB6-084581804A10}"/>
              </a:ext>
            </a:extLst>
          </p:cNvPr>
          <p:cNvPicPr>
            <a:picLocks noChangeAspect="1"/>
          </p:cNvPicPr>
          <p:nvPr/>
        </p:nvPicPr>
        <p:blipFill>
          <a:blip r:embed="rId2"/>
          <a:srcRect t="3353" b="4387"/>
          <a:stretch/>
        </p:blipFill>
        <p:spPr>
          <a:xfrm>
            <a:off x="0" y="0"/>
            <a:ext cx="12191999" cy="6136105"/>
          </a:xfrm>
          <a:prstGeom prst="rect">
            <a:avLst/>
          </a:prstGeom>
        </p:spPr>
      </p:pic>
      <p:sp>
        <p:nvSpPr>
          <p:cNvPr id="9" name="TextBox 8">
            <a:extLst>
              <a:ext uri="{FF2B5EF4-FFF2-40B4-BE49-F238E27FC236}">
                <a16:creationId xmlns:a16="http://schemas.microsoft.com/office/drawing/2014/main" id="{CB7E7847-A49C-039A-7124-445B0A2057E3}"/>
              </a:ext>
            </a:extLst>
          </p:cNvPr>
          <p:cNvSpPr txBox="1"/>
          <p:nvPr/>
        </p:nvSpPr>
        <p:spPr>
          <a:xfrm>
            <a:off x="5615741" y="458886"/>
            <a:ext cx="5585660" cy="1200329"/>
          </a:xfrm>
          <a:prstGeom prst="rect">
            <a:avLst/>
          </a:prstGeom>
          <a:noFill/>
        </p:spPr>
        <p:txBody>
          <a:bodyPr wrap="square">
            <a:spAutoFit/>
          </a:bodyPr>
          <a:lstStyle/>
          <a:p>
            <a:r>
              <a:rPr lang="en-GB" sz="3600" dirty="0"/>
              <a:t>ANY OTHER THOUGHTS </a:t>
            </a:r>
          </a:p>
          <a:p>
            <a:r>
              <a:rPr lang="en-GB" sz="3600" dirty="0"/>
              <a:t>OR COMMENTS?</a:t>
            </a:r>
          </a:p>
        </p:txBody>
      </p:sp>
    </p:spTree>
    <p:extLst>
      <p:ext uri="{BB962C8B-B14F-4D97-AF65-F5344CB8AC3E}">
        <p14:creationId xmlns:p14="http://schemas.microsoft.com/office/powerpoint/2010/main" val="3953795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84C5EF-02EC-065D-6640-4171C2FFC894}"/>
              </a:ext>
            </a:extLst>
          </p:cNvPr>
          <p:cNvSpPr txBox="1"/>
          <p:nvPr/>
        </p:nvSpPr>
        <p:spPr>
          <a:xfrm>
            <a:off x="519362" y="257096"/>
            <a:ext cx="11251531" cy="1661993"/>
          </a:xfrm>
          <a:prstGeom prst="rect">
            <a:avLst/>
          </a:prstGeom>
          <a:noFill/>
        </p:spPr>
        <p:txBody>
          <a:bodyPr wrap="square">
            <a:spAutoFit/>
          </a:bodyPr>
          <a:lstStyle/>
          <a:p>
            <a:r>
              <a:rPr lang="en-GB" sz="2400" b="1" u="sng" dirty="0">
                <a:effectLst>
                  <a:outerShdw blurRad="38100" dist="38100" dir="2700000" algn="tl">
                    <a:srgbClr val="000000">
                      <a:alpha val="43137"/>
                    </a:srgbClr>
                  </a:outerShdw>
                </a:effectLst>
              </a:rPr>
              <a:t>The Art of Collaboration</a:t>
            </a:r>
          </a:p>
          <a:p>
            <a:endParaRPr lang="en-GB" sz="600" dirty="0"/>
          </a:p>
          <a:p>
            <a:r>
              <a:rPr lang="en-GB" dirty="0"/>
              <a:t>The production and performance elements must work together fluidly and respectfully towards a shared common goal, for all creatives and audiences.</a:t>
            </a:r>
          </a:p>
          <a:p>
            <a:endParaRPr lang="en-GB" dirty="0"/>
          </a:p>
          <a:p>
            <a:r>
              <a:rPr lang="en-GB" dirty="0"/>
              <a:t>    </a:t>
            </a:r>
          </a:p>
        </p:txBody>
      </p:sp>
      <p:sp>
        <p:nvSpPr>
          <p:cNvPr id="5" name="TextBox 4">
            <a:extLst>
              <a:ext uri="{FF2B5EF4-FFF2-40B4-BE49-F238E27FC236}">
                <a16:creationId xmlns:a16="http://schemas.microsoft.com/office/drawing/2014/main" id="{068BF8AA-056D-59F1-83FD-85B4A8E6BBDB}"/>
              </a:ext>
            </a:extLst>
          </p:cNvPr>
          <p:cNvSpPr txBox="1"/>
          <p:nvPr/>
        </p:nvSpPr>
        <p:spPr>
          <a:xfrm>
            <a:off x="519362" y="1352686"/>
            <a:ext cx="11153274" cy="4893647"/>
          </a:xfrm>
          <a:prstGeom prst="rect">
            <a:avLst/>
          </a:prstGeom>
          <a:noFill/>
        </p:spPr>
        <p:txBody>
          <a:bodyPr wrap="square">
            <a:spAutoFit/>
          </a:bodyPr>
          <a:lstStyle/>
          <a:p>
            <a:r>
              <a:rPr lang="en-GB" dirty="0"/>
              <a:t>The art of collaboration blends creativity, communication, and teamwork to achieve common goals. </a:t>
            </a:r>
          </a:p>
          <a:p>
            <a:r>
              <a:rPr lang="en-GB" dirty="0"/>
              <a:t>Successful collaboration involves several key elements:</a:t>
            </a:r>
          </a:p>
          <a:p>
            <a:endParaRPr lang="en-GB" sz="400" dirty="0"/>
          </a:p>
          <a:p>
            <a:r>
              <a:rPr lang="en-GB" i="1" dirty="0"/>
              <a:t>1. Clear Communication</a:t>
            </a:r>
          </a:p>
          <a:p>
            <a:endParaRPr lang="en-GB" sz="200" i="1" dirty="0"/>
          </a:p>
          <a:p>
            <a:r>
              <a:rPr lang="en-GB" i="1" dirty="0"/>
              <a:t>2. Shared Vision – having a common goal</a:t>
            </a:r>
          </a:p>
          <a:p>
            <a:endParaRPr lang="en-GB" sz="200" i="1" dirty="0"/>
          </a:p>
          <a:p>
            <a:r>
              <a:rPr lang="en-GB" i="1" dirty="0"/>
              <a:t>3. Creativity and Innovation</a:t>
            </a:r>
          </a:p>
          <a:p>
            <a:endParaRPr lang="en-GB" sz="200" i="1" dirty="0"/>
          </a:p>
          <a:p>
            <a:r>
              <a:rPr lang="en-GB" i="1" dirty="0"/>
              <a:t>4. Diverse perspectives</a:t>
            </a:r>
          </a:p>
          <a:p>
            <a:endParaRPr lang="en-GB" sz="200" i="1" dirty="0"/>
          </a:p>
          <a:p>
            <a:r>
              <a:rPr lang="en-GB" i="1" dirty="0"/>
              <a:t>5. Trust and Respect</a:t>
            </a:r>
          </a:p>
          <a:p>
            <a:endParaRPr lang="en-GB" sz="200" i="1" dirty="0"/>
          </a:p>
          <a:p>
            <a:r>
              <a:rPr lang="en-GB" i="1" dirty="0"/>
              <a:t>6. Adaptability and Flexibility</a:t>
            </a:r>
          </a:p>
          <a:p>
            <a:endParaRPr lang="en-GB" sz="400" i="1" dirty="0"/>
          </a:p>
          <a:p>
            <a:r>
              <a:rPr lang="en-GB" i="1" dirty="0"/>
              <a:t>7. Problem-solving</a:t>
            </a:r>
          </a:p>
          <a:p>
            <a:endParaRPr lang="en-GB" sz="200" i="1" dirty="0"/>
          </a:p>
          <a:p>
            <a:r>
              <a:rPr lang="en-GB" i="1" dirty="0"/>
              <a:t>8. Effective Leadership</a:t>
            </a:r>
          </a:p>
          <a:p>
            <a:endParaRPr lang="en-GB" sz="200" i="1" dirty="0"/>
          </a:p>
          <a:p>
            <a:r>
              <a:rPr lang="en-GB" i="1" dirty="0"/>
              <a:t>9. Continuous feedback and reflection – both individually and collectively</a:t>
            </a:r>
          </a:p>
          <a:p>
            <a:endParaRPr lang="en-GB" sz="200" i="1" dirty="0"/>
          </a:p>
          <a:p>
            <a:r>
              <a:rPr lang="en-GB" i="1" dirty="0"/>
              <a:t>10. Debrief and evaluation</a:t>
            </a:r>
          </a:p>
          <a:p>
            <a:endParaRPr lang="en-GB" sz="1200" dirty="0"/>
          </a:p>
          <a:p>
            <a:r>
              <a:rPr lang="en-GB" dirty="0"/>
              <a:t>In essence, the art of collaboration is about bringing people together in a way that maximizes collective creativity, productivity, and problem-solving while fostering respect and communication. When mastered, it turns diverse talents and perspectives into a powerful force for achieving more than any individual could alone.</a:t>
            </a:r>
          </a:p>
        </p:txBody>
      </p:sp>
    </p:spTree>
    <p:extLst>
      <p:ext uri="{BB962C8B-B14F-4D97-AF65-F5344CB8AC3E}">
        <p14:creationId xmlns:p14="http://schemas.microsoft.com/office/powerpoint/2010/main" val="2301570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E0A1BD-DE02-9032-0457-CD51AF1DE7E0}"/>
              </a:ext>
            </a:extLst>
          </p:cNvPr>
          <p:cNvSpPr txBox="1"/>
          <p:nvPr/>
        </p:nvSpPr>
        <p:spPr>
          <a:xfrm>
            <a:off x="609600" y="854243"/>
            <a:ext cx="10972800" cy="4185761"/>
          </a:xfrm>
          <a:prstGeom prst="rect">
            <a:avLst/>
          </a:prstGeom>
          <a:noFill/>
        </p:spPr>
        <p:txBody>
          <a:bodyPr wrap="square">
            <a:spAutoFit/>
          </a:bodyPr>
          <a:lstStyle/>
          <a:p>
            <a:r>
              <a:rPr lang="en-GB" sz="3200" dirty="0"/>
              <a:t>In essence, design and production creates the foundation that allows the performance to thrive. When design &amp; production and performance are well-aligned and work in synthesis, they enhance each other; creating an immersive experience for the audience. The ultimate goal is for the technical and artistic elements to work in harmony, so the audience can be transported by creativity and storytelling.</a:t>
            </a:r>
          </a:p>
          <a:p>
            <a:endParaRPr lang="en-GB" dirty="0"/>
          </a:p>
          <a:p>
            <a:endParaRPr lang="en-GB" sz="2400" dirty="0"/>
          </a:p>
        </p:txBody>
      </p:sp>
    </p:spTree>
    <p:extLst>
      <p:ext uri="{BB962C8B-B14F-4D97-AF65-F5344CB8AC3E}">
        <p14:creationId xmlns:p14="http://schemas.microsoft.com/office/powerpoint/2010/main" val="2565253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CF4B5A7-45FA-A4E7-8115-62BAF95B1941}"/>
              </a:ext>
            </a:extLst>
          </p:cNvPr>
          <p:cNvPicPr>
            <a:picLocks noChangeAspect="1"/>
          </p:cNvPicPr>
          <p:nvPr/>
        </p:nvPicPr>
        <p:blipFill>
          <a:blip r:embed="rId2"/>
          <a:srcRect l="3217" t="16141" r="70117" b="-1"/>
          <a:stretch/>
        </p:blipFill>
        <p:spPr>
          <a:xfrm>
            <a:off x="0" y="0"/>
            <a:ext cx="2683040" cy="6129456"/>
          </a:xfrm>
          <a:prstGeom prst="rect">
            <a:avLst/>
          </a:prstGeom>
        </p:spPr>
      </p:pic>
      <p:pic>
        <p:nvPicPr>
          <p:cNvPr id="3" name="Picture 2">
            <a:extLst>
              <a:ext uri="{FF2B5EF4-FFF2-40B4-BE49-F238E27FC236}">
                <a16:creationId xmlns:a16="http://schemas.microsoft.com/office/drawing/2014/main" id="{B8BEB982-7305-0EBD-94A2-E39FBD5762F8}"/>
              </a:ext>
            </a:extLst>
          </p:cNvPr>
          <p:cNvPicPr>
            <a:picLocks noChangeAspect="1"/>
          </p:cNvPicPr>
          <p:nvPr/>
        </p:nvPicPr>
        <p:blipFill>
          <a:blip r:embed="rId2"/>
          <a:srcRect l="24971" t="15965" r="25556" b="59825"/>
          <a:stretch/>
        </p:blipFill>
        <p:spPr>
          <a:xfrm>
            <a:off x="2683040" y="6649"/>
            <a:ext cx="4276965" cy="2021305"/>
          </a:xfrm>
          <a:prstGeom prst="rect">
            <a:avLst/>
          </a:prstGeom>
        </p:spPr>
      </p:pic>
      <p:pic>
        <p:nvPicPr>
          <p:cNvPr id="4" name="Picture 3">
            <a:extLst>
              <a:ext uri="{FF2B5EF4-FFF2-40B4-BE49-F238E27FC236}">
                <a16:creationId xmlns:a16="http://schemas.microsoft.com/office/drawing/2014/main" id="{0AC858B5-3700-C61C-61DE-E16EBCFFE2BF}"/>
              </a:ext>
            </a:extLst>
          </p:cNvPr>
          <p:cNvPicPr>
            <a:picLocks noChangeAspect="1"/>
          </p:cNvPicPr>
          <p:nvPr/>
        </p:nvPicPr>
        <p:blipFill>
          <a:blip r:embed="rId2"/>
          <a:srcRect l="24094" t="73860" r="24678"/>
          <a:stretch/>
        </p:blipFill>
        <p:spPr>
          <a:xfrm>
            <a:off x="2683040" y="3946359"/>
            <a:ext cx="4278288" cy="2183098"/>
          </a:xfrm>
          <a:prstGeom prst="rect">
            <a:avLst/>
          </a:prstGeom>
        </p:spPr>
      </p:pic>
      <p:pic>
        <p:nvPicPr>
          <p:cNvPr id="5" name="Picture 4">
            <a:extLst>
              <a:ext uri="{FF2B5EF4-FFF2-40B4-BE49-F238E27FC236}">
                <a16:creationId xmlns:a16="http://schemas.microsoft.com/office/drawing/2014/main" id="{F2060EE9-CCAE-09C0-4499-B0F41A7A4E78}"/>
              </a:ext>
            </a:extLst>
          </p:cNvPr>
          <p:cNvPicPr>
            <a:picLocks noChangeAspect="1"/>
          </p:cNvPicPr>
          <p:nvPr/>
        </p:nvPicPr>
        <p:blipFill>
          <a:blip r:embed="rId2"/>
          <a:srcRect l="71579" t="14035"/>
          <a:stretch/>
        </p:blipFill>
        <p:spPr>
          <a:xfrm>
            <a:off x="6960006" y="6649"/>
            <a:ext cx="2376500" cy="6122807"/>
          </a:xfrm>
          <a:prstGeom prst="rect">
            <a:avLst/>
          </a:prstGeom>
        </p:spPr>
      </p:pic>
      <p:sp>
        <p:nvSpPr>
          <p:cNvPr id="8" name="TextBox 7">
            <a:extLst>
              <a:ext uri="{FF2B5EF4-FFF2-40B4-BE49-F238E27FC236}">
                <a16:creationId xmlns:a16="http://schemas.microsoft.com/office/drawing/2014/main" id="{761FFB56-2BF4-0289-E143-C5832E304B3C}"/>
              </a:ext>
            </a:extLst>
          </p:cNvPr>
          <p:cNvSpPr txBox="1"/>
          <p:nvPr/>
        </p:nvSpPr>
        <p:spPr>
          <a:xfrm>
            <a:off x="2683039" y="2325437"/>
            <a:ext cx="4276965" cy="1323439"/>
          </a:xfrm>
          <a:prstGeom prst="rect">
            <a:avLst/>
          </a:prstGeom>
          <a:noFill/>
        </p:spPr>
        <p:txBody>
          <a:bodyPr wrap="square" rtlCol="0">
            <a:spAutoFit/>
          </a:bodyPr>
          <a:lstStyle/>
          <a:p>
            <a:pPr algn="ctr"/>
            <a:r>
              <a:rPr lang="en-GB" sz="4000" dirty="0">
                <a:solidFill>
                  <a:schemeClr val="bg1"/>
                </a:solidFill>
                <a:effectLst>
                  <a:outerShdw blurRad="38100" dist="38100" dir="2700000" algn="tl">
                    <a:srgbClr val="000000">
                      <a:alpha val="43137"/>
                    </a:srgbClr>
                  </a:outerShdw>
                </a:effectLst>
              </a:rPr>
              <a:t>THEATRICAL </a:t>
            </a:r>
          </a:p>
          <a:p>
            <a:pPr algn="ctr"/>
            <a:r>
              <a:rPr lang="en-GB" sz="4000" dirty="0">
                <a:solidFill>
                  <a:schemeClr val="bg1"/>
                </a:solidFill>
                <a:effectLst>
                  <a:outerShdw blurRad="38100" dist="38100" dir="2700000" algn="tl">
                    <a:srgbClr val="000000">
                      <a:alpha val="43137"/>
                    </a:srgbClr>
                  </a:outerShdw>
                </a:effectLst>
              </a:rPr>
              <a:t>GENRES &amp; STYLES</a:t>
            </a:r>
          </a:p>
        </p:txBody>
      </p:sp>
      <p:sp>
        <p:nvSpPr>
          <p:cNvPr id="9" name="TextBox 8">
            <a:extLst>
              <a:ext uri="{FF2B5EF4-FFF2-40B4-BE49-F238E27FC236}">
                <a16:creationId xmlns:a16="http://schemas.microsoft.com/office/drawing/2014/main" id="{D828C768-555C-1ED5-68E2-CBB13B0691E2}"/>
              </a:ext>
            </a:extLst>
          </p:cNvPr>
          <p:cNvSpPr txBox="1"/>
          <p:nvPr/>
        </p:nvSpPr>
        <p:spPr>
          <a:xfrm>
            <a:off x="9508960" y="365960"/>
            <a:ext cx="2268217" cy="5755422"/>
          </a:xfrm>
          <a:prstGeom prst="rect">
            <a:avLst/>
          </a:prstGeom>
          <a:noFill/>
        </p:spPr>
        <p:txBody>
          <a:bodyPr wrap="square" rtlCol="0">
            <a:spAutoFit/>
          </a:bodyPr>
          <a:lstStyle/>
          <a:p>
            <a:pPr algn="ctr"/>
            <a:r>
              <a:rPr lang="en-GB" sz="2400" u="sng" dirty="0">
                <a:latin typeface="Aharoni" panose="02010803020104030203" pitchFamily="2" charset="-79"/>
                <a:cs typeface="Aharoni" panose="02010803020104030203" pitchFamily="2" charset="-79"/>
              </a:rPr>
              <a:t>HOW MANY</a:t>
            </a:r>
          </a:p>
          <a:p>
            <a:pPr algn="ctr"/>
            <a:endParaRPr lang="en-GB" sz="800" u="sng" dirty="0">
              <a:latin typeface="Aharoni" panose="02010803020104030203" pitchFamily="2" charset="-79"/>
              <a:cs typeface="Aharoni" panose="02010803020104030203" pitchFamily="2" charset="-79"/>
            </a:endParaRPr>
          </a:p>
          <a:p>
            <a:pPr algn="ctr"/>
            <a:r>
              <a:rPr lang="en-GB" sz="2400" u="sng" dirty="0">
                <a:latin typeface="Aharoni" panose="02010803020104030203" pitchFamily="2" charset="-79"/>
                <a:cs typeface="Aharoni" panose="02010803020104030203" pitchFamily="2" charset="-79"/>
              </a:rPr>
              <a:t>CAN YOU LIST</a:t>
            </a:r>
            <a:r>
              <a:rPr lang="en-GB" sz="3600" u="sng" dirty="0">
                <a:latin typeface="Aharoni" panose="02010803020104030203" pitchFamily="2" charset="-79"/>
                <a:cs typeface="Aharoni" panose="02010803020104030203" pitchFamily="2" charset="-79"/>
              </a:rPr>
              <a:t>?</a:t>
            </a:r>
          </a:p>
          <a:p>
            <a:endParaRPr lang="en-GB" sz="2400" dirty="0">
              <a:latin typeface="Aharoni" panose="02010803020104030203" pitchFamily="2" charset="-79"/>
              <a:cs typeface="Aharoni" panose="02010803020104030203" pitchFamily="2" charset="-79"/>
            </a:endParaRPr>
          </a:p>
          <a:p>
            <a:r>
              <a:rPr lang="en-GB" sz="2400" dirty="0">
                <a:latin typeface="Aharoni" panose="02010803020104030203" pitchFamily="2" charset="-79"/>
                <a:cs typeface="Aharoni" panose="02010803020104030203" pitchFamily="2" charset="-79"/>
              </a:rPr>
              <a:t>GET INTO GROUPS OF </a:t>
            </a:r>
            <a:r>
              <a:rPr lang="en-GB" sz="3600" dirty="0">
                <a:latin typeface="Aharoni" panose="02010803020104030203" pitchFamily="2" charset="-79"/>
                <a:cs typeface="Aharoni" panose="02010803020104030203" pitchFamily="2" charset="-79"/>
              </a:rPr>
              <a:t>4 </a:t>
            </a:r>
            <a:r>
              <a:rPr lang="en-GB" sz="2400" dirty="0">
                <a:latin typeface="Aharoni" panose="02010803020104030203" pitchFamily="2" charset="-79"/>
                <a:cs typeface="Aharoni" panose="02010803020104030203" pitchFamily="2" charset="-79"/>
              </a:rPr>
              <a:t>OR </a:t>
            </a:r>
            <a:r>
              <a:rPr lang="en-GB" sz="3600" dirty="0">
                <a:latin typeface="Aharoni" panose="02010803020104030203" pitchFamily="2" charset="-79"/>
                <a:cs typeface="Aharoni" panose="02010803020104030203" pitchFamily="2" charset="-79"/>
              </a:rPr>
              <a:t>5</a:t>
            </a:r>
            <a:r>
              <a:rPr lang="en-GB" sz="2400" dirty="0">
                <a:latin typeface="Aharoni" panose="02010803020104030203" pitchFamily="2" charset="-79"/>
                <a:cs typeface="Aharoni" panose="02010803020104030203" pitchFamily="2" charset="-79"/>
              </a:rPr>
              <a:t> </a:t>
            </a:r>
          </a:p>
          <a:p>
            <a:endParaRPr lang="en-GB" sz="2400" dirty="0">
              <a:latin typeface="Aharoni" panose="02010803020104030203" pitchFamily="2" charset="-79"/>
              <a:cs typeface="Aharoni" panose="02010803020104030203" pitchFamily="2" charset="-79"/>
            </a:endParaRPr>
          </a:p>
          <a:p>
            <a:r>
              <a:rPr lang="en-GB" sz="2400" dirty="0">
                <a:latin typeface="Aharoni" panose="02010803020104030203" pitchFamily="2" charset="-79"/>
                <a:cs typeface="Aharoni" panose="02010803020104030203" pitchFamily="2" charset="-79"/>
              </a:rPr>
              <a:t>YOU HAVE </a:t>
            </a:r>
            <a:r>
              <a:rPr lang="en-GB" sz="3600" dirty="0">
                <a:latin typeface="Aharoni" panose="02010803020104030203" pitchFamily="2" charset="-79"/>
                <a:cs typeface="Aharoni" panose="02010803020104030203" pitchFamily="2" charset="-79"/>
              </a:rPr>
              <a:t>15</a:t>
            </a:r>
            <a:r>
              <a:rPr lang="en-GB" sz="2400" dirty="0">
                <a:latin typeface="Aharoni" panose="02010803020104030203" pitchFamily="2" charset="-79"/>
                <a:cs typeface="Aharoni" panose="02010803020104030203" pitchFamily="2" charset="-79"/>
              </a:rPr>
              <a:t> MINUTES TO LIST AS MANY AS YOU CAN…</a:t>
            </a:r>
          </a:p>
        </p:txBody>
      </p:sp>
    </p:spTree>
    <p:extLst>
      <p:ext uri="{BB962C8B-B14F-4D97-AF65-F5344CB8AC3E}">
        <p14:creationId xmlns:p14="http://schemas.microsoft.com/office/powerpoint/2010/main" val="2542415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D3AFF55-2259-6E3E-D832-5DCB69476361}"/>
              </a:ext>
            </a:extLst>
          </p:cNvPr>
          <p:cNvPicPr>
            <a:picLocks noChangeAspect="1"/>
          </p:cNvPicPr>
          <p:nvPr/>
        </p:nvPicPr>
        <p:blipFill>
          <a:blip r:embed="rId2"/>
          <a:srcRect l="7006" r="6349" b="15789"/>
          <a:stretch/>
        </p:blipFill>
        <p:spPr>
          <a:xfrm>
            <a:off x="-10891" y="0"/>
            <a:ext cx="12202891" cy="6858000"/>
          </a:xfrm>
          <a:prstGeom prst="rect">
            <a:avLst/>
          </a:prstGeom>
        </p:spPr>
      </p:pic>
    </p:spTree>
    <p:extLst>
      <p:ext uri="{BB962C8B-B14F-4D97-AF65-F5344CB8AC3E}">
        <p14:creationId xmlns:p14="http://schemas.microsoft.com/office/powerpoint/2010/main" val="37675213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4D280A3-FFAB-9D22-F96A-22BC18109112}"/>
              </a:ext>
            </a:extLst>
          </p:cNvPr>
          <p:cNvSpPr txBox="1"/>
          <p:nvPr/>
        </p:nvSpPr>
        <p:spPr>
          <a:xfrm>
            <a:off x="164432" y="228600"/>
            <a:ext cx="11863136" cy="5570756"/>
          </a:xfrm>
          <a:prstGeom prst="rect">
            <a:avLst/>
          </a:prstGeom>
          <a:noFill/>
        </p:spPr>
        <p:txBody>
          <a:bodyPr wrap="square">
            <a:spAutoFit/>
          </a:bodyPr>
          <a:lstStyle/>
          <a:p>
            <a:r>
              <a:rPr lang="en-GB" sz="2800" dirty="0"/>
              <a:t>Theatre encompasses a wide range of genres, each offering distinct styles, themes, and storytelling techniques. </a:t>
            </a:r>
          </a:p>
          <a:p>
            <a:r>
              <a:rPr lang="en-GB" sz="2800" dirty="0"/>
              <a:t>Here are just some of the major genres of theatre:</a:t>
            </a:r>
          </a:p>
          <a:p>
            <a:endParaRPr lang="en-GB" sz="2800" dirty="0"/>
          </a:p>
          <a:p>
            <a:r>
              <a:rPr lang="en-GB" sz="3200" dirty="0">
                <a:solidFill>
                  <a:srgbClr val="2B0BB5"/>
                </a:solidFill>
                <a:effectLst>
                  <a:outerShdw blurRad="38100" dist="38100" dir="2700000" algn="tl">
                    <a:srgbClr val="000000">
                      <a:alpha val="43137"/>
                    </a:srgbClr>
                  </a:outerShdw>
                </a:effectLst>
              </a:rPr>
              <a:t>Drama; Comedy; Tragedy; Musical Theatre; Farce; Melodrama;  Tragicomedy; Mime; Opera; Absurdist Theatre; Epic Theatre; Experimental Theatre; Political Theatre; Documentary Theatre and Verbatim Theatre; Immersive Theatre; Pantomime; Site-specific; Street Theatre; Physical </a:t>
            </a:r>
            <a:r>
              <a:rPr lang="en-GB" sz="3200">
                <a:solidFill>
                  <a:srgbClr val="2B0BB5"/>
                </a:solidFill>
                <a:effectLst>
                  <a:outerShdw blurRad="38100" dist="38100" dir="2700000" algn="tl">
                    <a:srgbClr val="000000">
                      <a:alpha val="43137"/>
                    </a:srgbClr>
                  </a:outerShdw>
                </a:effectLst>
              </a:rPr>
              <a:t>Theatre; Children’s Theatre</a:t>
            </a:r>
            <a:r>
              <a:rPr lang="en-GB" sz="3200" dirty="0">
                <a:solidFill>
                  <a:srgbClr val="2B0BB5"/>
                </a:solidFill>
                <a:effectLst>
                  <a:outerShdw blurRad="38100" dist="38100" dir="2700000" algn="tl">
                    <a:srgbClr val="000000">
                      <a:alpha val="43137"/>
                    </a:srgbClr>
                  </a:outerShdw>
                </a:effectLst>
              </a:rPr>
              <a:t>;</a:t>
            </a:r>
            <a:r>
              <a:rPr lang="en-GB" sz="3200">
                <a:solidFill>
                  <a:srgbClr val="2B0BB5"/>
                </a:solidFill>
                <a:effectLst>
                  <a:outerShdw blurRad="38100" dist="38100" dir="2700000" algn="tl">
                    <a:srgbClr val="000000">
                      <a:alpha val="43137"/>
                    </a:srgbClr>
                  </a:outerShdw>
                </a:effectLst>
              </a:rPr>
              <a:t> </a:t>
            </a:r>
            <a:r>
              <a:rPr lang="en-GB" sz="3200" dirty="0">
                <a:solidFill>
                  <a:srgbClr val="2B0BB5"/>
                </a:solidFill>
                <a:effectLst>
                  <a:outerShdw blurRad="38100" dist="38100" dir="2700000" algn="tl">
                    <a:srgbClr val="000000">
                      <a:alpha val="43137"/>
                    </a:srgbClr>
                  </a:outerShdw>
                </a:effectLst>
              </a:rPr>
              <a:t>and Theatre in Education </a:t>
            </a:r>
          </a:p>
          <a:p>
            <a:endParaRPr lang="en-GB" sz="2800" dirty="0"/>
          </a:p>
          <a:p>
            <a:r>
              <a:rPr lang="en-GB" sz="2800" b="1" dirty="0"/>
              <a:t>Genres can sometimes overlap, blending elements to create unique theatrical experiences.</a:t>
            </a:r>
          </a:p>
        </p:txBody>
      </p:sp>
    </p:spTree>
    <p:extLst>
      <p:ext uri="{BB962C8B-B14F-4D97-AF65-F5344CB8AC3E}">
        <p14:creationId xmlns:p14="http://schemas.microsoft.com/office/powerpoint/2010/main" val="14461752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CBB26-2001-40E8-4FAB-9E9E83E5B547}"/>
              </a:ext>
            </a:extLst>
          </p:cNvPr>
          <p:cNvSpPr>
            <a:spLocks noGrp="1"/>
          </p:cNvSpPr>
          <p:nvPr>
            <p:ph type="title"/>
          </p:nvPr>
        </p:nvSpPr>
        <p:spPr/>
        <p:txBody>
          <a:bodyPr>
            <a:noAutofit/>
          </a:bodyPr>
          <a:lstStyle/>
          <a:p>
            <a:r>
              <a:rPr lang="en-GB" sz="7200" b="1" dirty="0">
                <a:solidFill>
                  <a:srgbClr val="C00000"/>
                </a:solidFill>
                <a:effectLst>
                  <a:outerShdw blurRad="38100" dist="38100" dir="2700000" algn="tl">
                    <a:srgbClr val="000000">
                      <a:alpha val="43137"/>
                    </a:srgbClr>
                  </a:outerShdw>
                </a:effectLst>
              </a:rPr>
              <a:t>Let’s play cards!</a:t>
            </a:r>
          </a:p>
        </p:txBody>
      </p:sp>
      <p:pic>
        <p:nvPicPr>
          <p:cNvPr id="3" name="Picture 2">
            <a:extLst>
              <a:ext uri="{FF2B5EF4-FFF2-40B4-BE49-F238E27FC236}">
                <a16:creationId xmlns:a16="http://schemas.microsoft.com/office/drawing/2014/main" id="{F7AB392A-8D84-2EE4-0D78-9807C23F4B95}"/>
              </a:ext>
            </a:extLst>
          </p:cNvPr>
          <p:cNvPicPr>
            <a:picLocks noChangeAspect="1"/>
          </p:cNvPicPr>
          <p:nvPr/>
        </p:nvPicPr>
        <p:blipFill>
          <a:blip r:embed="rId2"/>
          <a:stretch>
            <a:fillRect/>
          </a:stretch>
        </p:blipFill>
        <p:spPr>
          <a:xfrm>
            <a:off x="4658231" y="2287584"/>
            <a:ext cx="2875538" cy="2702015"/>
          </a:xfrm>
          <a:prstGeom prst="rect">
            <a:avLst/>
          </a:prstGeom>
        </p:spPr>
      </p:pic>
      <p:sp>
        <p:nvSpPr>
          <p:cNvPr id="4" name="TextBox 3">
            <a:extLst>
              <a:ext uri="{FF2B5EF4-FFF2-40B4-BE49-F238E27FC236}">
                <a16:creationId xmlns:a16="http://schemas.microsoft.com/office/drawing/2014/main" id="{527D51CF-00EF-6236-8B69-512AB05EEE76}"/>
              </a:ext>
            </a:extLst>
          </p:cNvPr>
          <p:cNvSpPr txBox="1"/>
          <p:nvPr/>
        </p:nvSpPr>
        <p:spPr>
          <a:xfrm>
            <a:off x="0" y="5423430"/>
            <a:ext cx="12192000" cy="1434570"/>
          </a:xfrm>
          <a:prstGeom prst="rect">
            <a:avLst/>
          </a:prstGeom>
          <a:solidFill>
            <a:schemeClr val="tx1"/>
          </a:solidFill>
        </p:spPr>
        <p:txBody>
          <a:bodyPr wrap="square" rtlCol="0">
            <a:spAutoFit/>
          </a:bodyPr>
          <a:lstStyle/>
          <a:p>
            <a:pPr algn="ctr"/>
            <a:r>
              <a:rPr lang="en-GB" sz="4000" dirty="0">
                <a:solidFill>
                  <a:schemeClr val="bg1"/>
                </a:solidFill>
              </a:rPr>
              <a:t>Everyone get into groups based upon your eye colour:</a:t>
            </a:r>
            <a:r>
              <a:rPr lang="en-GB" sz="4000" dirty="0"/>
              <a:t>:</a:t>
            </a:r>
          </a:p>
          <a:p>
            <a:pPr algn="ctr"/>
            <a:r>
              <a:rPr lang="en-GB" sz="4400" dirty="0">
                <a:solidFill>
                  <a:srgbClr val="0070C0"/>
                </a:solidFill>
              </a:rPr>
              <a:t>Blue</a:t>
            </a:r>
            <a:r>
              <a:rPr lang="en-GB" sz="4400" dirty="0"/>
              <a:t> 	 </a:t>
            </a:r>
            <a:r>
              <a:rPr lang="en-GB" sz="4400" dirty="0">
                <a:solidFill>
                  <a:srgbClr val="663300"/>
                </a:solidFill>
              </a:rPr>
              <a:t>Brown</a:t>
            </a:r>
            <a:r>
              <a:rPr lang="en-GB" sz="4400" dirty="0">
                <a:solidFill>
                  <a:srgbClr val="993300"/>
                </a:solidFill>
              </a:rPr>
              <a:t> </a:t>
            </a:r>
            <a:r>
              <a:rPr lang="en-GB" sz="4400" dirty="0"/>
              <a:t>	  </a:t>
            </a:r>
            <a:r>
              <a:rPr lang="en-GB" sz="4400" dirty="0">
                <a:solidFill>
                  <a:srgbClr val="00B050"/>
                </a:solidFill>
              </a:rPr>
              <a:t>Green  </a:t>
            </a:r>
            <a:r>
              <a:rPr lang="en-GB" sz="4400" dirty="0"/>
              <a:t>	</a:t>
            </a:r>
            <a:r>
              <a:rPr lang="en-GB" sz="4400" dirty="0">
                <a:solidFill>
                  <a:srgbClr val="993300"/>
                </a:solidFill>
              </a:rPr>
              <a:t>Hazel</a:t>
            </a:r>
            <a:r>
              <a:rPr lang="en-GB" sz="4400" dirty="0"/>
              <a:t>   </a:t>
            </a:r>
            <a:r>
              <a:rPr lang="en-GB" sz="4400" dirty="0">
                <a:solidFill>
                  <a:schemeClr val="tx1">
                    <a:lumMod val="65000"/>
                    <a:lumOff val="35000"/>
                  </a:schemeClr>
                </a:solidFill>
              </a:rPr>
              <a:t>Grey</a:t>
            </a:r>
          </a:p>
        </p:txBody>
      </p:sp>
    </p:spTree>
    <p:extLst>
      <p:ext uri="{BB962C8B-B14F-4D97-AF65-F5344CB8AC3E}">
        <p14:creationId xmlns:p14="http://schemas.microsoft.com/office/powerpoint/2010/main" val="1104436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BFFD93E-9F2D-4211-22AD-B21AEC3848BC}"/>
              </a:ext>
            </a:extLst>
          </p:cNvPr>
          <p:cNvSpPr txBox="1"/>
          <p:nvPr/>
        </p:nvSpPr>
        <p:spPr>
          <a:xfrm>
            <a:off x="302795" y="216568"/>
            <a:ext cx="11586410" cy="6186309"/>
          </a:xfrm>
          <a:prstGeom prst="rect">
            <a:avLst/>
          </a:prstGeom>
          <a:noFill/>
        </p:spPr>
        <p:txBody>
          <a:bodyPr wrap="square" rtlCol="0">
            <a:spAutoFit/>
          </a:bodyPr>
          <a:lstStyle/>
          <a:p>
            <a:r>
              <a:rPr lang="en-GB" sz="3600" dirty="0"/>
              <a:t>Select one person from your group to select a Genre card.</a:t>
            </a:r>
          </a:p>
          <a:p>
            <a:endParaRPr lang="en-GB" sz="2800" dirty="0"/>
          </a:p>
          <a:p>
            <a:r>
              <a:rPr lang="en-GB" sz="3600" dirty="0"/>
              <a:t>In your group you have 30 minutes to create a demonstration of your chosen genre (approx. </a:t>
            </a:r>
            <a:r>
              <a:rPr lang="en-GB" sz="3600"/>
              <a:t>2-3mins), </a:t>
            </a:r>
            <a:r>
              <a:rPr lang="en-GB" sz="3600" dirty="0"/>
              <a:t>which you will present to the rest of the group. </a:t>
            </a:r>
          </a:p>
          <a:p>
            <a:endParaRPr lang="en-GB" sz="2800" dirty="0"/>
          </a:p>
          <a:p>
            <a:r>
              <a:rPr lang="en-GB" sz="3600" dirty="0"/>
              <a:t>You can use resources from the room. </a:t>
            </a:r>
          </a:p>
          <a:p>
            <a:r>
              <a:rPr lang="en-GB" sz="3600" dirty="0"/>
              <a:t>You are allowed to speak, sing, use music, movement, costume, props etc – as long as it’s relevant to the genre!</a:t>
            </a:r>
          </a:p>
          <a:p>
            <a:endParaRPr lang="en-GB" sz="800" dirty="0"/>
          </a:p>
          <a:p>
            <a:pPr algn="ctr"/>
            <a:r>
              <a:rPr lang="en-GB" sz="7200" dirty="0">
                <a:solidFill>
                  <a:srgbClr val="00B050"/>
                </a:solidFill>
              </a:rPr>
              <a:t>GO!</a:t>
            </a:r>
          </a:p>
        </p:txBody>
      </p:sp>
    </p:spTree>
    <p:extLst>
      <p:ext uri="{BB962C8B-B14F-4D97-AF65-F5344CB8AC3E}">
        <p14:creationId xmlns:p14="http://schemas.microsoft.com/office/powerpoint/2010/main" val="355102464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6377</TotalTime>
  <Words>514</Words>
  <Application>Microsoft Office PowerPoint</Application>
  <PresentationFormat>Widescreen</PresentationFormat>
  <Paragraphs>71</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Aharoni</vt:lpstr>
      <vt:lpstr>Arial</vt:lpstr>
      <vt:lpstr>Gill Sans MT</vt:lpstr>
      <vt:lpstr>Gallery</vt:lpstr>
      <vt:lpstr>PRODUCTION    </vt:lpstr>
      <vt:lpstr>PRODUCTION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Let’s play cards!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Scannell</dc:creator>
  <cp:lastModifiedBy>James Scannell</cp:lastModifiedBy>
  <cp:revision>3</cp:revision>
  <dcterms:created xsi:type="dcterms:W3CDTF">2024-09-25T13:36:29Z</dcterms:created>
  <dcterms:modified xsi:type="dcterms:W3CDTF">2025-10-03T11:54:34Z</dcterms:modified>
</cp:coreProperties>
</file>