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C3B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95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916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978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882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367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66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739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209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562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61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88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6B9AE-45EC-4D6A-9970-82FCDAECDB48}" type="datetimeFigureOut">
              <a:rPr lang="en-US" smtClean="0"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E94F4-04C2-457B-8346-2B7D248FF6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521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2305318"/>
            <a:ext cx="12192000" cy="4552682"/>
          </a:xfrm>
          <a:solidFill>
            <a:schemeClr val="tx1">
              <a:lumMod val="85000"/>
              <a:lumOff val="15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normAutofit lnSpcReduction="10000"/>
          </a:bodyPr>
          <a:lstStyle/>
          <a:p>
            <a:pPr algn="r"/>
            <a:endParaRPr lang="en-US" sz="4800" dirty="0"/>
          </a:p>
          <a:p>
            <a:pPr algn="l"/>
            <a:r>
              <a:rPr lang="zh-CN" alt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贝基奥</a:t>
            </a:r>
            <a:r>
              <a:rPr lang="en-US" altLang="zh-CN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·</a:t>
            </a:r>
            <a:r>
              <a:rPr lang="zh-CN" alt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加布里埃尔</a:t>
            </a:r>
            <a:r>
              <a:rPr lang="en-US" altLang="zh-CN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·</a:t>
            </a:r>
            <a:r>
              <a:rPr lang="zh-CN" alt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博格丹       </a:t>
            </a:r>
            <a:endParaRPr lang="en-GB" altLang="zh-CN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ja-JP" alt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altLang="ja-JP" sz="4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ja-JP" altLang="en-US" sz="4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经</a:t>
            </a:r>
            <a:r>
              <a:rPr lang="ja-JP" alt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理</a:t>
            </a:r>
            <a:endParaRPr lang="en-US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电话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01676 522335</a:t>
            </a:r>
          </a:p>
          <a:p>
            <a:pPr algn="l"/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地址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麦克斯托克 车道 </a:t>
            </a:r>
            <a:r>
              <a:rPr lang="en-US" altLang="ja-JP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梅里登 </a:t>
            </a:r>
            <a:r>
              <a:rPr lang="en-US" altLang="ja-JP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伯明翰</a:t>
            </a:r>
            <a:endParaRPr lang="en-US" altLang="ja-JP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邮政编码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考文垂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CV7 7HR</a:t>
            </a:r>
            <a:endParaRPr lang="en-US" altLang="ja-JP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zh-CN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电子邮件地址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forestofarden.events@marriotthotels.co.uk</a:t>
            </a:r>
          </a:p>
          <a:p>
            <a:pPr algn="l"/>
            <a:r>
              <a:rPr lang="ja-JP" alt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网站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https://www.marriott.com</a:t>
            </a:r>
          </a:p>
          <a:p>
            <a:pPr algn="l"/>
            <a:endParaRPr lang="en-US" sz="2000" dirty="0"/>
          </a:p>
          <a:p>
            <a:pPr algn="l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2" cy="230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572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76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ＭＳ Ｐゴシック</vt:lpstr>
      <vt:lpstr>宋体</vt:lpstr>
      <vt:lpstr>Arial</vt:lpstr>
      <vt:lpstr>Calibri</vt:lpstr>
      <vt:lpstr>Calibri Light</vt:lpstr>
      <vt:lpstr>Office Theme</vt:lpstr>
      <vt:lpstr>PowerPoint Presentation</vt:lpstr>
    </vt:vector>
  </TitlesOfParts>
  <Company>diakov.net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RePack by Diakov</dc:creator>
  <cp:lastModifiedBy>Gabriel Berchiu (1813615)</cp:lastModifiedBy>
  <cp:revision>17</cp:revision>
  <dcterms:created xsi:type="dcterms:W3CDTF">2019-10-22T20:52:40Z</dcterms:created>
  <dcterms:modified xsi:type="dcterms:W3CDTF">2019-10-29T16:35:52Z</dcterms:modified>
</cp:coreProperties>
</file>