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10"/>
    <p:restoredTop sz="94643"/>
  </p:normalViewPr>
  <p:slideViewPr>
    <p:cSldViewPr snapToGrid="0">
      <p:cViewPr varScale="1">
        <p:scale>
          <a:sx n="72" d="100"/>
          <a:sy n="72" d="100"/>
        </p:scale>
        <p:origin x="240" y="9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70A47-2083-912C-D8FD-017FA3F319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698915-7DA2-A9E0-9C45-FBB8623879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B96525-2AE2-AFE4-7436-C8121AEE8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5D031-B877-D545-84CC-E43D7E5E6977}" type="datetimeFigureOut">
              <a:rPr lang="en-US" smtClean="0"/>
              <a:t>4/16/25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4D601-15D0-D24B-8EA6-72CFE82E6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F66A3-3432-24DD-4930-A7C4F7E97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36A26-0E91-8A42-A555-95B9ECD8EB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975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95956-3295-414B-AD8C-55DBD1546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3D0D2-A7F4-4BC4-ADDA-2BE3E1B6E6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B1BCDC-D490-2020-ACBC-D8F6BD22D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5D031-B877-D545-84CC-E43D7E5E6977}" type="datetimeFigureOut">
              <a:rPr lang="en-US" smtClean="0"/>
              <a:t>4/16/25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8FA8A1-F654-38AC-CE7C-A6C8AD481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AE071-5166-DA4C-80D1-6C547E4CA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36A26-0E91-8A42-A555-95B9ECD8EB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612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EF5AF-D1FE-7E2C-BFB6-634E76D1E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AC1AB6-8B82-575C-E939-0A227167A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EE975-E7CF-426B-17E3-D1BB8F804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5D031-B877-D545-84CC-E43D7E5E6977}" type="datetimeFigureOut">
              <a:rPr lang="en-US" smtClean="0"/>
              <a:t>4/16/25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A77505-2551-40F6-EE0F-1A518231C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05323C-686D-F4CD-19CA-9148114C9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36A26-0E91-8A42-A555-95B9ECD8EB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289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2AEE7-E868-BF5C-04D0-29AFEFC1D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313BB-57C8-5223-2683-5A38E3583F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4F1855-AAA6-C6C1-A139-A65F870686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4508F3-8526-32C1-098F-B6E822F0B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5D031-B877-D545-84CC-E43D7E5E6977}" type="datetimeFigureOut">
              <a:rPr lang="en-US" smtClean="0"/>
              <a:t>4/16/25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26A3EF-5F49-4F88-B2C0-75D33534D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64B55A-3E08-BB85-628B-8CE123804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36A26-0E91-8A42-A555-95B9ECD8EB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272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4FD10-2999-1E4D-9869-719EDF028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4BBD15-B7ED-E547-2D84-9A5F5F579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EEA19F-8BF6-8683-2877-6D94AA2627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3A8066-C98C-6E85-5A35-6815021E06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BC2441-B546-53B8-F714-1CEB797B42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0CDE5E-78ED-D618-94DA-846BF000D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5D031-B877-D545-84CC-E43D7E5E6977}" type="datetimeFigureOut">
              <a:rPr lang="en-US" smtClean="0"/>
              <a:t>4/16/25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BEFCAA-E95E-993B-09BE-6D97997184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E5F6BE-D000-29C2-C534-6C0A197F9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36A26-0E91-8A42-A555-95B9ECD8EB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645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213C5-72D3-637F-EC40-59FF717A6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582983-D641-E51F-A590-ABBA6A2EE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5D031-B877-D545-84CC-E43D7E5E6977}" type="datetimeFigureOut">
              <a:rPr lang="en-US" smtClean="0"/>
              <a:t>4/16/25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2E2776-310A-E9E2-FFE2-8BBA842DD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CDD996-ED57-2570-FA58-EA01BD1A5F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36A26-0E91-8A42-A555-95B9ECD8EB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397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8619F8-B2D6-64CA-21C6-5DD0C5ADDA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5D031-B877-D545-84CC-E43D7E5E6977}" type="datetimeFigureOut">
              <a:rPr lang="en-US" smtClean="0"/>
              <a:t>4/16/25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EEEC8A-1A78-0A2D-93D3-B7BB247E6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E5BE8C-C91B-7D60-EDAE-8185F6208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36A26-0E91-8A42-A555-95B9ECD8EB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009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B103B-65D5-A565-981D-1ABA1EFAD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DD1B4-5027-21B9-197C-EB023D68B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5F65D8-1493-95C5-643E-AB3B5CA9BE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EB771-ED86-2CE4-196C-67C5E86C6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5D031-B877-D545-84CC-E43D7E5E6977}" type="datetimeFigureOut">
              <a:rPr lang="en-US" smtClean="0"/>
              <a:t>4/16/25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86A7FE-4DEB-0055-B67A-BC7676F0E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D8C62-5DD7-B43F-46B7-B3F41F0FD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36A26-0E91-8A42-A555-95B9ECD8EB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178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D75A0-D32C-5947-05EB-8065C1516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F473ED-5BDA-5479-60C9-4BDAAC8AE7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EC3D55-A6E0-89AF-8B76-AFEEB5DFD9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BAB661-DE88-8B4E-326F-F0887FA9B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5D031-B877-D545-84CC-E43D7E5E6977}" type="datetimeFigureOut">
              <a:rPr lang="en-US" smtClean="0"/>
              <a:t>4/16/25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0BBB2B-A82A-C9B4-2D91-058CC953B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AE03E7-9AA2-F883-D762-D31C56348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36A26-0E91-8A42-A555-95B9ECD8EB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302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0AE79-D3DA-B2A5-FDE2-C92D395F5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E0A08F-2412-0D94-1E71-928BC33ABC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6691A-F4EA-2CCD-8F7B-C06C3F502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5D031-B877-D545-84CC-E43D7E5E6977}" type="datetimeFigureOut">
              <a:rPr lang="en-US" smtClean="0"/>
              <a:t>4/16/25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53097-EA57-A1C8-8EBB-B7F753EA7E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12EEA-E5B4-48B5-24E4-8194BE61B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36A26-0E91-8A42-A555-95B9ECD8EB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804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AD9055D-CEA9-8BA9-7BF0-42B1F07FBC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DC09D4-ACF6-A3B9-A5D1-E67C06BEE3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7E4440-041C-AC04-25CF-4B5FE1CA0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5D031-B877-D545-84CC-E43D7E5E6977}" type="datetimeFigureOut">
              <a:rPr lang="en-US" smtClean="0"/>
              <a:t>4/16/25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7BBE78-273B-BD0D-2CE7-0767AB2D5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27633C-8688-4EC3-36B6-826C47126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36A26-0E91-8A42-A555-95B9ECD8EB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784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9C8C68-D931-88B8-9C92-3489F5B50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37FA60-074B-7B03-B21E-80E5DB5C00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8E010D-7EB8-2049-D0A8-B470507821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45D031-B877-D545-84CC-E43D7E5E6977}" type="datetimeFigureOut">
              <a:rPr lang="en-US" smtClean="0"/>
              <a:t>4/16/25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94A460-FF8A-E009-9A02-ECF0B88A23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A92EB0-243F-B803-4339-91A303E403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36A26-0E91-8A42-A555-95B9ECD8EB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912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A9EE1-6B29-B5FC-1F1C-0400D2C157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59505"/>
            <a:ext cx="9144000" cy="2387600"/>
          </a:xfrm>
        </p:spPr>
        <p:txBody>
          <a:bodyPr/>
          <a:lstStyle/>
          <a:p>
            <a:r>
              <a:rPr lang="en-US" dirty="0"/>
              <a:t>ECAD5019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5207B9-25AC-498A-6D8D-96CE2B2C6B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229430"/>
            <a:ext cx="9144000" cy="1655762"/>
          </a:xfrm>
        </p:spPr>
        <p:txBody>
          <a:bodyPr>
            <a:noAutofit/>
          </a:bodyPr>
          <a:lstStyle/>
          <a:p>
            <a:r>
              <a:rPr lang="en-US" sz="2500" dirty="0"/>
              <a:t>Hannah Greenwood</a:t>
            </a:r>
          </a:p>
          <a:p>
            <a:r>
              <a:rPr lang="en-US" sz="2500" dirty="0"/>
              <a:t>2300338</a:t>
            </a:r>
          </a:p>
          <a:p>
            <a:r>
              <a:rPr lang="en-US" sz="2500" dirty="0"/>
              <a:t>BA2- Primary Education with QTS</a:t>
            </a:r>
          </a:p>
          <a:p>
            <a:endParaRPr lang="en-US" sz="2500" dirty="0"/>
          </a:p>
          <a:p>
            <a:r>
              <a:rPr lang="en-US" sz="2500" dirty="0"/>
              <a:t>This presentation shows the lesson plan, resources and evaluation I have created to showcase my micro lesson during placement. </a:t>
            </a:r>
          </a:p>
        </p:txBody>
      </p:sp>
      <p:pic>
        <p:nvPicPr>
          <p:cNvPr id="102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E6DCBC1-B892-A697-65B1-19CF61BBEC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98495"/>
            <a:ext cx="12192000" cy="76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UWTSD logo | Discover Dylan Thomas">
            <a:extLst>
              <a:ext uri="{FF2B5EF4-FFF2-40B4-BE49-F238E27FC236}">
                <a16:creationId xmlns:a16="http://schemas.microsoft.com/office/drawing/2014/main" id="{43EDB54C-DF8A-FBB4-BE9A-215C0A4672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1947" y="185414"/>
            <a:ext cx="3709738" cy="1483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5448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3269153-A0BE-3578-C4F0-4C243C1838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98495"/>
            <a:ext cx="12192000" cy="76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5ED7C5-DA45-0B94-6CA7-BB500AA0C043}"/>
              </a:ext>
            </a:extLst>
          </p:cNvPr>
          <p:cNvSpPr txBox="1"/>
          <p:nvPr/>
        </p:nvSpPr>
        <p:spPr>
          <a:xfrm>
            <a:off x="4128837" y="0"/>
            <a:ext cx="350118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u="sng" dirty="0"/>
              <a:t>Lesson Plan</a:t>
            </a:r>
          </a:p>
        </p:txBody>
      </p:sp>
      <p:pic>
        <p:nvPicPr>
          <p:cNvPr id="9" name="Picture 8" descr="A lesson plan with text on it&#10;&#10;Description automatically generated">
            <a:extLst>
              <a:ext uri="{FF2B5EF4-FFF2-40B4-BE49-F238E27FC236}">
                <a16:creationId xmlns:a16="http://schemas.microsoft.com/office/drawing/2014/main" id="{B1F9FBC4-68A0-BC86-EE46-BF9EB75257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6118" y="553998"/>
            <a:ext cx="9739763" cy="5483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8723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92543DC6-1228-4592-BB77-6EC05E627E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98495"/>
            <a:ext cx="12192000" cy="76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4F182E1-40E3-9638-03A0-13A5A8F9A3FF}"/>
              </a:ext>
            </a:extLst>
          </p:cNvPr>
          <p:cNvSpPr txBox="1"/>
          <p:nvPr/>
        </p:nvSpPr>
        <p:spPr>
          <a:xfrm>
            <a:off x="3561347" y="204537"/>
            <a:ext cx="45960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u="sng"/>
              <a:t>Resources- PowerPoint</a:t>
            </a:r>
            <a:endParaRPr lang="en-US" sz="3000" u="sng" dirty="0"/>
          </a:p>
        </p:txBody>
      </p:sp>
      <p:pic>
        <p:nvPicPr>
          <p:cNvPr id="7" name="Picture 6" descr="A close-up of a blue card&#10;&#10;Description automatically generated">
            <a:extLst>
              <a:ext uri="{FF2B5EF4-FFF2-40B4-BE49-F238E27FC236}">
                <a16:creationId xmlns:a16="http://schemas.microsoft.com/office/drawing/2014/main" id="{1886B6BD-D80C-906F-AFE4-736BA61D1B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1086" y="847760"/>
            <a:ext cx="4596064" cy="2581240"/>
          </a:xfrm>
          <a:prstGeom prst="rect">
            <a:avLst/>
          </a:prstGeom>
        </p:spPr>
      </p:pic>
      <p:pic>
        <p:nvPicPr>
          <p:cNvPr id="8" name="Picture 7" descr="A screenshot of a computer game&#10;&#10;Description automatically generated">
            <a:extLst>
              <a:ext uri="{FF2B5EF4-FFF2-40B4-BE49-F238E27FC236}">
                <a16:creationId xmlns:a16="http://schemas.microsoft.com/office/drawing/2014/main" id="{4BE59208-CF40-774E-DDEB-3C0B5E5117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7150" y="847760"/>
            <a:ext cx="4596064" cy="2587563"/>
          </a:xfrm>
          <a:prstGeom prst="rect">
            <a:avLst/>
          </a:prstGeom>
        </p:spPr>
      </p:pic>
      <p:pic>
        <p:nvPicPr>
          <p:cNvPr id="10" name="Picture 9" descr="A cartoon house with many windows&#10;&#10;Description automatically generated with medium confidence">
            <a:extLst>
              <a:ext uri="{FF2B5EF4-FFF2-40B4-BE49-F238E27FC236}">
                <a16:creationId xmlns:a16="http://schemas.microsoft.com/office/drawing/2014/main" id="{863331D9-06DB-CCDE-CB3B-56499BAC21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11087" y="3421707"/>
            <a:ext cx="4596064" cy="2588075"/>
          </a:xfrm>
          <a:prstGeom prst="rect">
            <a:avLst/>
          </a:prstGeom>
        </p:spPr>
      </p:pic>
      <p:pic>
        <p:nvPicPr>
          <p:cNvPr id="14" name="Picture 13" descr="A close-up of a question&#10;&#10;Description automatically generated">
            <a:extLst>
              <a:ext uri="{FF2B5EF4-FFF2-40B4-BE49-F238E27FC236}">
                <a16:creationId xmlns:a16="http://schemas.microsoft.com/office/drawing/2014/main" id="{7C933B75-C771-0D15-DD08-E87DBDBEBB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7150" y="3421708"/>
            <a:ext cx="4596064" cy="2596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509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2769C15-9D5F-6133-D289-4DF743192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98495"/>
            <a:ext cx="12192000" cy="76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Content Placeholder 4" descr="A group of pictures of trees and land&#10;&#10;Description automatically generated">
            <a:extLst>
              <a:ext uri="{FF2B5EF4-FFF2-40B4-BE49-F238E27FC236}">
                <a16:creationId xmlns:a16="http://schemas.microsoft.com/office/drawing/2014/main" id="{1B6EA820-74BF-3A3A-7131-FBA0AD360A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27888" y="514312"/>
            <a:ext cx="4864784" cy="2741267"/>
          </a:xfrm>
        </p:spPr>
      </p:pic>
      <p:pic>
        <p:nvPicPr>
          <p:cNvPr id="9" name="Picture 8" descr="A screenshot of a game&#10;&#10;Description automatically generated">
            <a:extLst>
              <a:ext uri="{FF2B5EF4-FFF2-40B4-BE49-F238E27FC236}">
                <a16:creationId xmlns:a16="http://schemas.microsoft.com/office/drawing/2014/main" id="{22007E91-7890-EE17-941B-F90F4F738D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514312"/>
            <a:ext cx="4868112" cy="2741267"/>
          </a:xfrm>
          <a:prstGeom prst="rect">
            <a:avLst/>
          </a:prstGeom>
        </p:spPr>
      </p:pic>
      <p:pic>
        <p:nvPicPr>
          <p:cNvPr id="11" name="Picture 10" descr="A close-up of a sign&#10;&#10;Description automatically generated">
            <a:extLst>
              <a:ext uri="{FF2B5EF4-FFF2-40B4-BE49-F238E27FC236}">
                <a16:creationId xmlns:a16="http://schemas.microsoft.com/office/drawing/2014/main" id="{A3E9A673-3188-C936-2F01-894D3FBC3F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27888" y="3255579"/>
            <a:ext cx="4864784" cy="2738851"/>
          </a:xfrm>
          <a:prstGeom prst="rect">
            <a:avLst/>
          </a:prstGeom>
        </p:spPr>
      </p:pic>
      <p:pic>
        <p:nvPicPr>
          <p:cNvPr id="13" name="Picture 12" descr="A blue rectangle with black lines&#10;&#10;Description automatically generated">
            <a:extLst>
              <a:ext uri="{FF2B5EF4-FFF2-40B4-BE49-F238E27FC236}">
                <a16:creationId xmlns:a16="http://schemas.microsoft.com/office/drawing/2014/main" id="{9D2D9D44-D9BF-B26E-9FF2-68939F6F87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2672" y="3213293"/>
            <a:ext cx="4865580" cy="2738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969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B611275-D17F-202E-6F23-1520F185FB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98495"/>
            <a:ext cx="12192000" cy="76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A732FB-5856-C591-F8EA-6B1099E79BEF}"/>
              </a:ext>
            </a:extLst>
          </p:cNvPr>
          <p:cNvSpPr txBox="1"/>
          <p:nvPr/>
        </p:nvSpPr>
        <p:spPr>
          <a:xfrm>
            <a:off x="3845490" y="175364"/>
            <a:ext cx="41962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u="sng" dirty="0"/>
              <a:t>Evaluation</a:t>
            </a:r>
          </a:p>
        </p:txBody>
      </p:sp>
      <p:pic>
        <p:nvPicPr>
          <p:cNvPr id="3" name="Picture 2" descr="A paper with text on it&#10;&#10;Description automatically generated">
            <a:extLst>
              <a:ext uri="{FF2B5EF4-FFF2-40B4-BE49-F238E27FC236}">
                <a16:creationId xmlns:a16="http://schemas.microsoft.com/office/drawing/2014/main" id="{55460489-5243-7288-A429-76529A9D31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9332" y="918216"/>
            <a:ext cx="4305344" cy="5564454"/>
          </a:xfrm>
          <a:prstGeom prst="rect">
            <a:avLst/>
          </a:prstGeom>
        </p:spPr>
      </p:pic>
      <p:pic>
        <p:nvPicPr>
          <p:cNvPr id="7" name="Picture 6" descr="A paper with text on it&#10;&#10;Description automatically generated">
            <a:extLst>
              <a:ext uri="{FF2B5EF4-FFF2-40B4-BE49-F238E27FC236}">
                <a16:creationId xmlns:a16="http://schemas.microsoft.com/office/drawing/2014/main" id="{67DF45AA-81E2-94B9-A7D9-EEEB8401BE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4008" y="918216"/>
            <a:ext cx="4305344" cy="5592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8741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35</Words>
  <Application>Microsoft Macintosh PowerPoint</Application>
  <PresentationFormat>Widescreen</PresentationFormat>
  <Paragraphs>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ECAD5019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ECAD5019</dc:title>
  <dc:creator>Hannah Greenwood (2300338)</dc:creator>
  <cp:lastModifiedBy>Hannah Greenwood (2300338)</cp:lastModifiedBy>
  <cp:revision>3</cp:revision>
  <dcterms:created xsi:type="dcterms:W3CDTF">2025-04-03T10:58:44Z</dcterms:created>
  <dcterms:modified xsi:type="dcterms:W3CDTF">2025-04-16T16:13:15Z</dcterms:modified>
</cp:coreProperties>
</file>