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2"/>
  </p:notesMasterIdLst>
  <p:handoutMasterIdLst>
    <p:handoutMasterId r:id="rId13"/>
  </p:handoutMasterIdLst>
  <p:sldIdLst>
    <p:sldId id="256" r:id="rId5"/>
    <p:sldId id="257" r:id="rId6"/>
    <p:sldId id="258" r:id="rId7"/>
    <p:sldId id="259" r:id="rId8"/>
    <p:sldId id="260" r:id="rId9"/>
    <p:sldId id="261" r:id="rId10"/>
    <p:sldId id="262" r:id="rId11"/>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73F6E-EDDD-42B8-9E49-B51FF653B10D}" v="121" dt="2022-03-06T23:25:19.703"/>
    <p1510:client id="{5DFC4EEC-64A6-4DAF-BF6B-99591F765B53}" v="489" dt="2022-03-04T14:03:47.469"/>
    <p1510:client id="{923B5F71-B55D-CBDB-73B4-FC0DF3C27E8F}" v="3" dt="2022-03-06T23:53:40.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116" d="100"/>
          <a:sy n="116" d="100"/>
        </p:scale>
        <p:origin x="318" y="90"/>
      </p:cViewPr>
      <p:guideLst/>
    </p:cSldViewPr>
  </p:slideViewPr>
  <p:notesTextViewPr>
    <p:cViewPr>
      <p:scale>
        <a:sx n="1" d="1"/>
        <a:sy n="1" d="1"/>
      </p:scale>
      <p:origin x="0" y="0"/>
    </p:cViewPr>
  </p:notesText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3E9F61-DBC1-46D9-A956-E21C380DF85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ACC39D-9912-4D1F-8D86-5CC45F10899A}">
      <dgm:prSet/>
      <dgm:spPr/>
      <dgm:t>
        <a:bodyPr/>
        <a:lstStyle/>
        <a:p>
          <a:r>
            <a:rPr lang="en-GB"/>
            <a:t>Secondary Data</a:t>
          </a:r>
          <a:endParaRPr lang="en-US"/>
        </a:p>
      </dgm:t>
    </dgm:pt>
    <dgm:pt modelId="{DCA019B9-DDAD-4D79-A682-F868036B6B65}" type="parTrans" cxnId="{4A2E1E51-F4A5-436A-A94C-3BA4520A2A24}">
      <dgm:prSet/>
      <dgm:spPr/>
      <dgm:t>
        <a:bodyPr/>
        <a:lstStyle/>
        <a:p>
          <a:endParaRPr lang="en-US"/>
        </a:p>
      </dgm:t>
    </dgm:pt>
    <dgm:pt modelId="{50F0FCB8-5093-4BD1-B525-17B8176C48E1}" type="sibTrans" cxnId="{4A2E1E51-F4A5-436A-A94C-3BA4520A2A24}">
      <dgm:prSet/>
      <dgm:spPr/>
      <dgm:t>
        <a:bodyPr/>
        <a:lstStyle/>
        <a:p>
          <a:endParaRPr lang="en-US"/>
        </a:p>
      </dgm:t>
    </dgm:pt>
    <dgm:pt modelId="{0532C82D-CF26-4D06-AC74-D7CF70678EF6}">
      <dgm:prSet/>
      <dgm:spPr/>
      <dgm:t>
        <a:bodyPr/>
        <a:lstStyle/>
        <a:p>
          <a:r>
            <a:rPr lang="en-GB"/>
            <a:t>Systematic literature review</a:t>
          </a:r>
          <a:endParaRPr lang="en-US"/>
        </a:p>
      </dgm:t>
    </dgm:pt>
    <dgm:pt modelId="{7C18BC9C-5EF9-4D0C-9391-8D62438BC390}" type="parTrans" cxnId="{5E171AEC-D044-476A-B977-2F74C19B5377}">
      <dgm:prSet/>
      <dgm:spPr/>
      <dgm:t>
        <a:bodyPr/>
        <a:lstStyle/>
        <a:p>
          <a:endParaRPr lang="en-US"/>
        </a:p>
      </dgm:t>
    </dgm:pt>
    <dgm:pt modelId="{6AB9E2B3-A93D-4ACD-8F23-36B41513DB7B}" type="sibTrans" cxnId="{5E171AEC-D044-476A-B977-2F74C19B5377}">
      <dgm:prSet/>
      <dgm:spPr/>
      <dgm:t>
        <a:bodyPr/>
        <a:lstStyle/>
        <a:p>
          <a:endParaRPr lang="en-US"/>
        </a:p>
      </dgm:t>
    </dgm:pt>
    <dgm:pt modelId="{F1033DCC-1C21-4C00-AD54-8A894EFE8C28}" type="pres">
      <dgm:prSet presAssocID="{723E9F61-DBC1-46D9-A956-E21C380DF855}" presName="hierChild1" presStyleCnt="0">
        <dgm:presLayoutVars>
          <dgm:chPref val="1"/>
          <dgm:dir/>
          <dgm:animOne val="branch"/>
          <dgm:animLvl val="lvl"/>
          <dgm:resizeHandles/>
        </dgm:presLayoutVars>
      </dgm:prSet>
      <dgm:spPr/>
    </dgm:pt>
    <dgm:pt modelId="{C8E32B98-237F-4DA0-A630-EA4D609AF3AB}" type="pres">
      <dgm:prSet presAssocID="{DFACC39D-9912-4D1F-8D86-5CC45F10899A}" presName="hierRoot1" presStyleCnt="0"/>
      <dgm:spPr/>
    </dgm:pt>
    <dgm:pt modelId="{59ACCB92-AB76-437B-B887-ADB21047FB5F}" type="pres">
      <dgm:prSet presAssocID="{DFACC39D-9912-4D1F-8D86-5CC45F10899A}" presName="composite" presStyleCnt="0"/>
      <dgm:spPr/>
    </dgm:pt>
    <dgm:pt modelId="{C3D68DA4-79EA-4F36-A8C1-B736E73254DF}" type="pres">
      <dgm:prSet presAssocID="{DFACC39D-9912-4D1F-8D86-5CC45F10899A}" presName="background" presStyleLbl="node0" presStyleIdx="0" presStyleCnt="2"/>
      <dgm:spPr/>
    </dgm:pt>
    <dgm:pt modelId="{A93078A3-9EB7-4EE3-8703-AF17A087E63F}" type="pres">
      <dgm:prSet presAssocID="{DFACC39D-9912-4D1F-8D86-5CC45F10899A}" presName="text" presStyleLbl="fgAcc0" presStyleIdx="0" presStyleCnt="2">
        <dgm:presLayoutVars>
          <dgm:chPref val="3"/>
        </dgm:presLayoutVars>
      </dgm:prSet>
      <dgm:spPr/>
    </dgm:pt>
    <dgm:pt modelId="{3C11C711-A3ED-4245-A612-9D4B9A313157}" type="pres">
      <dgm:prSet presAssocID="{DFACC39D-9912-4D1F-8D86-5CC45F10899A}" presName="hierChild2" presStyleCnt="0"/>
      <dgm:spPr/>
    </dgm:pt>
    <dgm:pt modelId="{C4AA23FD-EBBC-4562-A7E7-5B73B96A173C}" type="pres">
      <dgm:prSet presAssocID="{0532C82D-CF26-4D06-AC74-D7CF70678EF6}" presName="hierRoot1" presStyleCnt="0"/>
      <dgm:spPr/>
    </dgm:pt>
    <dgm:pt modelId="{960E7BD5-5788-49DD-92E3-B906C3B45712}" type="pres">
      <dgm:prSet presAssocID="{0532C82D-CF26-4D06-AC74-D7CF70678EF6}" presName="composite" presStyleCnt="0"/>
      <dgm:spPr/>
    </dgm:pt>
    <dgm:pt modelId="{EBC697AA-6319-4E11-8481-24252B12BA84}" type="pres">
      <dgm:prSet presAssocID="{0532C82D-CF26-4D06-AC74-D7CF70678EF6}" presName="background" presStyleLbl="node0" presStyleIdx="1" presStyleCnt="2"/>
      <dgm:spPr/>
    </dgm:pt>
    <dgm:pt modelId="{54DF7863-2720-4C6F-9F97-F503C318492D}" type="pres">
      <dgm:prSet presAssocID="{0532C82D-CF26-4D06-AC74-D7CF70678EF6}" presName="text" presStyleLbl="fgAcc0" presStyleIdx="1" presStyleCnt="2">
        <dgm:presLayoutVars>
          <dgm:chPref val="3"/>
        </dgm:presLayoutVars>
      </dgm:prSet>
      <dgm:spPr/>
    </dgm:pt>
    <dgm:pt modelId="{82BBBE57-16C5-4FF7-8784-94FFD125B08B}" type="pres">
      <dgm:prSet presAssocID="{0532C82D-CF26-4D06-AC74-D7CF70678EF6}" presName="hierChild2" presStyleCnt="0"/>
      <dgm:spPr/>
    </dgm:pt>
  </dgm:ptLst>
  <dgm:cxnLst>
    <dgm:cxn modelId="{651FC01F-6BF8-4589-BC79-D1BC5B690577}" type="presOf" srcId="{723E9F61-DBC1-46D9-A956-E21C380DF855}" destId="{F1033DCC-1C21-4C00-AD54-8A894EFE8C28}" srcOrd="0" destOrd="0" presId="urn:microsoft.com/office/officeart/2005/8/layout/hierarchy1"/>
    <dgm:cxn modelId="{F5EF8A62-ACB1-4B0B-B79B-6A6EC69365F1}" type="presOf" srcId="{0532C82D-CF26-4D06-AC74-D7CF70678EF6}" destId="{54DF7863-2720-4C6F-9F97-F503C318492D}" srcOrd="0" destOrd="0" presId="urn:microsoft.com/office/officeart/2005/8/layout/hierarchy1"/>
    <dgm:cxn modelId="{4A2E1E51-F4A5-436A-A94C-3BA4520A2A24}" srcId="{723E9F61-DBC1-46D9-A956-E21C380DF855}" destId="{DFACC39D-9912-4D1F-8D86-5CC45F10899A}" srcOrd="0" destOrd="0" parTransId="{DCA019B9-DDAD-4D79-A682-F868036B6B65}" sibTransId="{50F0FCB8-5093-4BD1-B525-17B8176C48E1}"/>
    <dgm:cxn modelId="{5E171AEC-D044-476A-B977-2F74C19B5377}" srcId="{723E9F61-DBC1-46D9-A956-E21C380DF855}" destId="{0532C82D-CF26-4D06-AC74-D7CF70678EF6}" srcOrd="1" destOrd="0" parTransId="{7C18BC9C-5EF9-4D0C-9391-8D62438BC390}" sibTransId="{6AB9E2B3-A93D-4ACD-8F23-36B41513DB7B}"/>
    <dgm:cxn modelId="{E1ED26F2-C9EB-45CC-9544-D680EF29D94D}" type="presOf" srcId="{DFACC39D-9912-4D1F-8D86-5CC45F10899A}" destId="{A93078A3-9EB7-4EE3-8703-AF17A087E63F}" srcOrd="0" destOrd="0" presId="urn:microsoft.com/office/officeart/2005/8/layout/hierarchy1"/>
    <dgm:cxn modelId="{073AF48E-EFCF-4A35-B26E-4C4B66E2D369}" type="presParOf" srcId="{F1033DCC-1C21-4C00-AD54-8A894EFE8C28}" destId="{C8E32B98-237F-4DA0-A630-EA4D609AF3AB}" srcOrd="0" destOrd="0" presId="urn:microsoft.com/office/officeart/2005/8/layout/hierarchy1"/>
    <dgm:cxn modelId="{91922562-5D4E-4A61-9C55-8942FB39507A}" type="presParOf" srcId="{C8E32B98-237F-4DA0-A630-EA4D609AF3AB}" destId="{59ACCB92-AB76-437B-B887-ADB21047FB5F}" srcOrd="0" destOrd="0" presId="urn:microsoft.com/office/officeart/2005/8/layout/hierarchy1"/>
    <dgm:cxn modelId="{05FF7B51-56E8-47A0-8E20-ACE85CDEC52C}" type="presParOf" srcId="{59ACCB92-AB76-437B-B887-ADB21047FB5F}" destId="{C3D68DA4-79EA-4F36-A8C1-B736E73254DF}" srcOrd="0" destOrd="0" presId="urn:microsoft.com/office/officeart/2005/8/layout/hierarchy1"/>
    <dgm:cxn modelId="{FABCA707-9A85-4EEE-A938-E1CBA2AD3407}" type="presParOf" srcId="{59ACCB92-AB76-437B-B887-ADB21047FB5F}" destId="{A93078A3-9EB7-4EE3-8703-AF17A087E63F}" srcOrd="1" destOrd="0" presId="urn:microsoft.com/office/officeart/2005/8/layout/hierarchy1"/>
    <dgm:cxn modelId="{831EDD0F-A1FC-4ED4-9311-7DBD6FA687A3}" type="presParOf" srcId="{C8E32B98-237F-4DA0-A630-EA4D609AF3AB}" destId="{3C11C711-A3ED-4245-A612-9D4B9A313157}" srcOrd="1" destOrd="0" presId="urn:microsoft.com/office/officeart/2005/8/layout/hierarchy1"/>
    <dgm:cxn modelId="{7BE3317D-B23B-4A2A-85CA-808B123D8BD6}" type="presParOf" srcId="{F1033DCC-1C21-4C00-AD54-8A894EFE8C28}" destId="{C4AA23FD-EBBC-4562-A7E7-5B73B96A173C}" srcOrd="1" destOrd="0" presId="urn:microsoft.com/office/officeart/2005/8/layout/hierarchy1"/>
    <dgm:cxn modelId="{D78183BB-1022-439F-AAFD-647443B43F9D}" type="presParOf" srcId="{C4AA23FD-EBBC-4562-A7E7-5B73B96A173C}" destId="{960E7BD5-5788-49DD-92E3-B906C3B45712}" srcOrd="0" destOrd="0" presId="urn:microsoft.com/office/officeart/2005/8/layout/hierarchy1"/>
    <dgm:cxn modelId="{E5CA6962-6526-41DA-A347-0D1D54295284}" type="presParOf" srcId="{960E7BD5-5788-49DD-92E3-B906C3B45712}" destId="{EBC697AA-6319-4E11-8481-24252B12BA84}" srcOrd="0" destOrd="0" presId="urn:microsoft.com/office/officeart/2005/8/layout/hierarchy1"/>
    <dgm:cxn modelId="{7D66C5DA-5EA4-4322-AB61-E3278993119D}" type="presParOf" srcId="{960E7BD5-5788-49DD-92E3-B906C3B45712}" destId="{54DF7863-2720-4C6F-9F97-F503C318492D}" srcOrd="1" destOrd="0" presId="urn:microsoft.com/office/officeart/2005/8/layout/hierarchy1"/>
    <dgm:cxn modelId="{6C4CB915-52D6-4F24-B25E-6A4F2E9C2F1F}" type="presParOf" srcId="{C4AA23FD-EBBC-4562-A7E7-5B73B96A173C}" destId="{82BBBE57-16C5-4FF7-8784-94FFD125B08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609F45-CB53-4053-816D-8CFE8BD86646}"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615CC9B-7FFD-4DA5-BB93-054AAB7F6479}">
      <dgm:prSet/>
      <dgm:spPr/>
      <dgm:t>
        <a:bodyPr/>
        <a:lstStyle/>
        <a:p>
          <a:r>
            <a:rPr lang="en-GB"/>
            <a:t>Google Scholar</a:t>
          </a:r>
          <a:endParaRPr lang="en-US"/>
        </a:p>
      </dgm:t>
    </dgm:pt>
    <dgm:pt modelId="{871BAB60-3AC2-4D6F-8A36-ADD8ED96F71A}" type="parTrans" cxnId="{B81F320B-B8D7-4214-B3F1-25AB7E2FAA66}">
      <dgm:prSet/>
      <dgm:spPr/>
      <dgm:t>
        <a:bodyPr/>
        <a:lstStyle/>
        <a:p>
          <a:endParaRPr lang="en-US"/>
        </a:p>
      </dgm:t>
    </dgm:pt>
    <dgm:pt modelId="{C57FCAC5-E5D1-4EF2-8AED-CBE10C023853}" type="sibTrans" cxnId="{B81F320B-B8D7-4214-B3F1-25AB7E2FAA66}">
      <dgm:prSet/>
      <dgm:spPr/>
      <dgm:t>
        <a:bodyPr/>
        <a:lstStyle/>
        <a:p>
          <a:endParaRPr lang="en-US"/>
        </a:p>
      </dgm:t>
    </dgm:pt>
    <dgm:pt modelId="{C8C372EC-B5D9-4749-927E-FB94F0D8ED70}">
      <dgm:prSet/>
      <dgm:spPr/>
      <dgm:t>
        <a:bodyPr/>
        <a:lstStyle/>
        <a:p>
          <a:r>
            <a:rPr lang="en-GB"/>
            <a:t>PubMed</a:t>
          </a:r>
          <a:endParaRPr lang="en-US"/>
        </a:p>
      </dgm:t>
    </dgm:pt>
    <dgm:pt modelId="{F13D1F4C-BE48-4F25-8AAE-93F1BCA98588}" type="parTrans" cxnId="{968D765B-5972-48EC-B443-DDAD650B17D4}">
      <dgm:prSet/>
      <dgm:spPr/>
      <dgm:t>
        <a:bodyPr/>
        <a:lstStyle/>
        <a:p>
          <a:endParaRPr lang="en-US"/>
        </a:p>
      </dgm:t>
    </dgm:pt>
    <dgm:pt modelId="{0D322269-8C6C-44FC-9548-767AD2F57032}" type="sibTrans" cxnId="{968D765B-5972-48EC-B443-DDAD650B17D4}">
      <dgm:prSet/>
      <dgm:spPr/>
      <dgm:t>
        <a:bodyPr/>
        <a:lstStyle/>
        <a:p>
          <a:endParaRPr lang="en-US"/>
        </a:p>
      </dgm:t>
    </dgm:pt>
    <dgm:pt modelId="{5939D66F-D3C0-46F5-85AE-5F121260CB92}">
      <dgm:prSet/>
      <dgm:spPr/>
      <dgm:t>
        <a:bodyPr/>
        <a:lstStyle/>
        <a:p>
          <a:r>
            <a:rPr lang="en-GB"/>
            <a:t>NHS websites</a:t>
          </a:r>
          <a:endParaRPr lang="en-US"/>
        </a:p>
      </dgm:t>
    </dgm:pt>
    <dgm:pt modelId="{954BBD2F-E05F-4F63-9ECB-E440FE7B7273}" type="parTrans" cxnId="{19F2019D-8A37-46AA-B5E4-82D7B32D1AE3}">
      <dgm:prSet/>
      <dgm:spPr/>
      <dgm:t>
        <a:bodyPr/>
        <a:lstStyle/>
        <a:p>
          <a:endParaRPr lang="en-US"/>
        </a:p>
      </dgm:t>
    </dgm:pt>
    <dgm:pt modelId="{6A991152-C8D9-4316-B56F-A2916211F3F2}" type="sibTrans" cxnId="{19F2019D-8A37-46AA-B5E4-82D7B32D1AE3}">
      <dgm:prSet/>
      <dgm:spPr/>
      <dgm:t>
        <a:bodyPr/>
        <a:lstStyle/>
        <a:p>
          <a:endParaRPr lang="en-US"/>
        </a:p>
      </dgm:t>
    </dgm:pt>
    <dgm:pt modelId="{C88DBED9-E1FD-4976-AF08-9C78E4F3C5AD}">
      <dgm:prSet/>
      <dgm:spPr/>
      <dgm:t>
        <a:bodyPr/>
        <a:lstStyle/>
        <a:p>
          <a:r>
            <a:rPr lang="en-GB"/>
            <a:t>Medical Journals</a:t>
          </a:r>
          <a:endParaRPr lang="en-US"/>
        </a:p>
      </dgm:t>
    </dgm:pt>
    <dgm:pt modelId="{8DFDB0FC-3D25-4620-B375-5DD9D67A6A90}" type="parTrans" cxnId="{3A03D190-91AD-46A0-8D17-8ED9DA7C0495}">
      <dgm:prSet/>
      <dgm:spPr/>
      <dgm:t>
        <a:bodyPr/>
        <a:lstStyle/>
        <a:p>
          <a:endParaRPr lang="en-US"/>
        </a:p>
      </dgm:t>
    </dgm:pt>
    <dgm:pt modelId="{97734AF5-1266-44A2-BBCD-7DFB4EAC69FF}" type="sibTrans" cxnId="{3A03D190-91AD-46A0-8D17-8ED9DA7C0495}">
      <dgm:prSet/>
      <dgm:spPr/>
      <dgm:t>
        <a:bodyPr/>
        <a:lstStyle/>
        <a:p>
          <a:endParaRPr lang="en-US"/>
        </a:p>
      </dgm:t>
    </dgm:pt>
    <dgm:pt modelId="{3C713C2D-32F5-42EE-B323-C123FA61FF15}" type="pres">
      <dgm:prSet presAssocID="{B1609F45-CB53-4053-816D-8CFE8BD86646}" presName="linear" presStyleCnt="0">
        <dgm:presLayoutVars>
          <dgm:dir/>
          <dgm:animLvl val="lvl"/>
          <dgm:resizeHandles val="exact"/>
        </dgm:presLayoutVars>
      </dgm:prSet>
      <dgm:spPr/>
    </dgm:pt>
    <dgm:pt modelId="{3FB0B574-8864-4C36-A33E-033D3D1498F3}" type="pres">
      <dgm:prSet presAssocID="{C615CC9B-7FFD-4DA5-BB93-054AAB7F6479}" presName="parentLin" presStyleCnt="0"/>
      <dgm:spPr/>
    </dgm:pt>
    <dgm:pt modelId="{360707AB-2AEA-406F-A99A-E2776C42211C}" type="pres">
      <dgm:prSet presAssocID="{C615CC9B-7FFD-4DA5-BB93-054AAB7F6479}" presName="parentLeftMargin" presStyleLbl="node1" presStyleIdx="0" presStyleCnt="4"/>
      <dgm:spPr/>
    </dgm:pt>
    <dgm:pt modelId="{2F7CCFBB-8977-43FD-BE1F-7A81BA8BBDE5}" type="pres">
      <dgm:prSet presAssocID="{C615CC9B-7FFD-4DA5-BB93-054AAB7F6479}" presName="parentText" presStyleLbl="node1" presStyleIdx="0" presStyleCnt="4">
        <dgm:presLayoutVars>
          <dgm:chMax val="0"/>
          <dgm:bulletEnabled val="1"/>
        </dgm:presLayoutVars>
      </dgm:prSet>
      <dgm:spPr/>
    </dgm:pt>
    <dgm:pt modelId="{16116A7D-1F7B-4E8A-8B44-F40BE8C1A641}" type="pres">
      <dgm:prSet presAssocID="{C615CC9B-7FFD-4DA5-BB93-054AAB7F6479}" presName="negativeSpace" presStyleCnt="0"/>
      <dgm:spPr/>
    </dgm:pt>
    <dgm:pt modelId="{1A8B7FAA-B6B4-41A1-A6A1-BBE360B3AB9B}" type="pres">
      <dgm:prSet presAssocID="{C615CC9B-7FFD-4DA5-BB93-054AAB7F6479}" presName="childText" presStyleLbl="conFgAcc1" presStyleIdx="0" presStyleCnt="4">
        <dgm:presLayoutVars>
          <dgm:bulletEnabled val="1"/>
        </dgm:presLayoutVars>
      </dgm:prSet>
      <dgm:spPr/>
    </dgm:pt>
    <dgm:pt modelId="{41454C55-FD7E-4123-BB0C-7E57441E90AF}" type="pres">
      <dgm:prSet presAssocID="{C57FCAC5-E5D1-4EF2-8AED-CBE10C023853}" presName="spaceBetweenRectangles" presStyleCnt="0"/>
      <dgm:spPr/>
    </dgm:pt>
    <dgm:pt modelId="{0A69E35F-9A41-44B0-B87D-E8BC87945DDA}" type="pres">
      <dgm:prSet presAssocID="{C8C372EC-B5D9-4749-927E-FB94F0D8ED70}" presName="parentLin" presStyleCnt="0"/>
      <dgm:spPr/>
    </dgm:pt>
    <dgm:pt modelId="{878213FA-DF05-46EA-9968-D66D9638BB9B}" type="pres">
      <dgm:prSet presAssocID="{C8C372EC-B5D9-4749-927E-FB94F0D8ED70}" presName="parentLeftMargin" presStyleLbl="node1" presStyleIdx="0" presStyleCnt="4"/>
      <dgm:spPr/>
    </dgm:pt>
    <dgm:pt modelId="{D2AD1AF2-4723-4EB8-9A61-7422949F0C39}" type="pres">
      <dgm:prSet presAssocID="{C8C372EC-B5D9-4749-927E-FB94F0D8ED70}" presName="parentText" presStyleLbl="node1" presStyleIdx="1" presStyleCnt="4">
        <dgm:presLayoutVars>
          <dgm:chMax val="0"/>
          <dgm:bulletEnabled val="1"/>
        </dgm:presLayoutVars>
      </dgm:prSet>
      <dgm:spPr/>
    </dgm:pt>
    <dgm:pt modelId="{8753F0EE-C4ED-443D-BA1B-5F2EBC08D02C}" type="pres">
      <dgm:prSet presAssocID="{C8C372EC-B5D9-4749-927E-FB94F0D8ED70}" presName="negativeSpace" presStyleCnt="0"/>
      <dgm:spPr/>
    </dgm:pt>
    <dgm:pt modelId="{33A0BC98-A02C-495A-BA66-ADDEE4909230}" type="pres">
      <dgm:prSet presAssocID="{C8C372EC-B5D9-4749-927E-FB94F0D8ED70}" presName="childText" presStyleLbl="conFgAcc1" presStyleIdx="1" presStyleCnt="4">
        <dgm:presLayoutVars>
          <dgm:bulletEnabled val="1"/>
        </dgm:presLayoutVars>
      </dgm:prSet>
      <dgm:spPr/>
    </dgm:pt>
    <dgm:pt modelId="{4E8853DE-64BA-45F9-B51B-E74DFA0AB889}" type="pres">
      <dgm:prSet presAssocID="{0D322269-8C6C-44FC-9548-767AD2F57032}" presName="spaceBetweenRectangles" presStyleCnt="0"/>
      <dgm:spPr/>
    </dgm:pt>
    <dgm:pt modelId="{1ED58C9F-E3CD-452C-9628-81EC4F7DE19A}" type="pres">
      <dgm:prSet presAssocID="{5939D66F-D3C0-46F5-85AE-5F121260CB92}" presName="parentLin" presStyleCnt="0"/>
      <dgm:spPr/>
    </dgm:pt>
    <dgm:pt modelId="{096284FE-B356-4A11-8F0E-98D89BB8249F}" type="pres">
      <dgm:prSet presAssocID="{5939D66F-D3C0-46F5-85AE-5F121260CB92}" presName="parentLeftMargin" presStyleLbl="node1" presStyleIdx="1" presStyleCnt="4"/>
      <dgm:spPr/>
    </dgm:pt>
    <dgm:pt modelId="{D3C8DC0D-3B7C-4FB2-BCF9-A3963DC3AD13}" type="pres">
      <dgm:prSet presAssocID="{5939D66F-D3C0-46F5-85AE-5F121260CB92}" presName="parentText" presStyleLbl="node1" presStyleIdx="2" presStyleCnt="4">
        <dgm:presLayoutVars>
          <dgm:chMax val="0"/>
          <dgm:bulletEnabled val="1"/>
        </dgm:presLayoutVars>
      </dgm:prSet>
      <dgm:spPr/>
    </dgm:pt>
    <dgm:pt modelId="{A6D45348-5B29-4A97-A1AC-7D1218DCB8FD}" type="pres">
      <dgm:prSet presAssocID="{5939D66F-D3C0-46F5-85AE-5F121260CB92}" presName="negativeSpace" presStyleCnt="0"/>
      <dgm:spPr/>
    </dgm:pt>
    <dgm:pt modelId="{9DB5B0E2-7DFB-4342-98BA-448DC9C34316}" type="pres">
      <dgm:prSet presAssocID="{5939D66F-D3C0-46F5-85AE-5F121260CB92}" presName="childText" presStyleLbl="conFgAcc1" presStyleIdx="2" presStyleCnt="4">
        <dgm:presLayoutVars>
          <dgm:bulletEnabled val="1"/>
        </dgm:presLayoutVars>
      </dgm:prSet>
      <dgm:spPr/>
    </dgm:pt>
    <dgm:pt modelId="{0273E151-46F4-4C58-BCF7-AF72F262F320}" type="pres">
      <dgm:prSet presAssocID="{6A991152-C8D9-4316-B56F-A2916211F3F2}" presName="spaceBetweenRectangles" presStyleCnt="0"/>
      <dgm:spPr/>
    </dgm:pt>
    <dgm:pt modelId="{238A31BE-6E95-42F8-930F-5EAE0C4715EC}" type="pres">
      <dgm:prSet presAssocID="{C88DBED9-E1FD-4976-AF08-9C78E4F3C5AD}" presName="parentLin" presStyleCnt="0"/>
      <dgm:spPr/>
    </dgm:pt>
    <dgm:pt modelId="{A8B9D5E2-067E-4935-867F-8F4B8E44263B}" type="pres">
      <dgm:prSet presAssocID="{C88DBED9-E1FD-4976-AF08-9C78E4F3C5AD}" presName="parentLeftMargin" presStyleLbl="node1" presStyleIdx="2" presStyleCnt="4"/>
      <dgm:spPr/>
    </dgm:pt>
    <dgm:pt modelId="{E8122B3F-CEAB-48BC-8BC7-3E4A4AA44856}" type="pres">
      <dgm:prSet presAssocID="{C88DBED9-E1FD-4976-AF08-9C78E4F3C5AD}" presName="parentText" presStyleLbl="node1" presStyleIdx="3" presStyleCnt="4">
        <dgm:presLayoutVars>
          <dgm:chMax val="0"/>
          <dgm:bulletEnabled val="1"/>
        </dgm:presLayoutVars>
      </dgm:prSet>
      <dgm:spPr/>
    </dgm:pt>
    <dgm:pt modelId="{19A60BEE-9474-43E4-8193-D333DDCCAA11}" type="pres">
      <dgm:prSet presAssocID="{C88DBED9-E1FD-4976-AF08-9C78E4F3C5AD}" presName="negativeSpace" presStyleCnt="0"/>
      <dgm:spPr/>
    </dgm:pt>
    <dgm:pt modelId="{5C12AE71-A0A7-48E9-805A-4EAC1AFEC8FD}" type="pres">
      <dgm:prSet presAssocID="{C88DBED9-E1FD-4976-AF08-9C78E4F3C5AD}" presName="childText" presStyleLbl="conFgAcc1" presStyleIdx="3" presStyleCnt="4">
        <dgm:presLayoutVars>
          <dgm:bulletEnabled val="1"/>
        </dgm:presLayoutVars>
      </dgm:prSet>
      <dgm:spPr/>
    </dgm:pt>
  </dgm:ptLst>
  <dgm:cxnLst>
    <dgm:cxn modelId="{B81F320B-B8D7-4214-B3F1-25AB7E2FAA66}" srcId="{B1609F45-CB53-4053-816D-8CFE8BD86646}" destId="{C615CC9B-7FFD-4DA5-BB93-054AAB7F6479}" srcOrd="0" destOrd="0" parTransId="{871BAB60-3AC2-4D6F-8A36-ADD8ED96F71A}" sibTransId="{C57FCAC5-E5D1-4EF2-8AED-CBE10C023853}"/>
    <dgm:cxn modelId="{0CAAEE17-A7AD-46DC-AAE5-45D73C67CF14}" type="presOf" srcId="{C615CC9B-7FFD-4DA5-BB93-054AAB7F6479}" destId="{360707AB-2AEA-406F-A99A-E2776C42211C}" srcOrd="0" destOrd="0" presId="urn:microsoft.com/office/officeart/2005/8/layout/list1"/>
    <dgm:cxn modelId="{4DE7751C-EBB4-4357-882A-F1C588D13094}" type="presOf" srcId="{5939D66F-D3C0-46F5-85AE-5F121260CB92}" destId="{D3C8DC0D-3B7C-4FB2-BCF9-A3963DC3AD13}" srcOrd="1" destOrd="0" presId="urn:microsoft.com/office/officeart/2005/8/layout/list1"/>
    <dgm:cxn modelId="{968D765B-5972-48EC-B443-DDAD650B17D4}" srcId="{B1609F45-CB53-4053-816D-8CFE8BD86646}" destId="{C8C372EC-B5D9-4749-927E-FB94F0D8ED70}" srcOrd="1" destOrd="0" parTransId="{F13D1F4C-BE48-4F25-8AAE-93F1BCA98588}" sibTransId="{0D322269-8C6C-44FC-9548-767AD2F57032}"/>
    <dgm:cxn modelId="{3A03D190-91AD-46A0-8D17-8ED9DA7C0495}" srcId="{B1609F45-CB53-4053-816D-8CFE8BD86646}" destId="{C88DBED9-E1FD-4976-AF08-9C78E4F3C5AD}" srcOrd="3" destOrd="0" parTransId="{8DFDB0FC-3D25-4620-B375-5DD9D67A6A90}" sibTransId="{97734AF5-1266-44A2-BBCD-7DFB4EAC69FF}"/>
    <dgm:cxn modelId="{09205096-A803-47CD-8E0E-5B7E4A9F773B}" type="presOf" srcId="{5939D66F-D3C0-46F5-85AE-5F121260CB92}" destId="{096284FE-B356-4A11-8F0E-98D89BB8249F}" srcOrd="0" destOrd="0" presId="urn:microsoft.com/office/officeart/2005/8/layout/list1"/>
    <dgm:cxn modelId="{19F2019D-8A37-46AA-B5E4-82D7B32D1AE3}" srcId="{B1609F45-CB53-4053-816D-8CFE8BD86646}" destId="{5939D66F-D3C0-46F5-85AE-5F121260CB92}" srcOrd="2" destOrd="0" parTransId="{954BBD2F-E05F-4F63-9ECB-E440FE7B7273}" sibTransId="{6A991152-C8D9-4316-B56F-A2916211F3F2}"/>
    <dgm:cxn modelId="{2CAB569E-A61C-4346-B7FF-9B2461F71993}" type="presOf" srcId="{C88DBED9-E1FD-4976-AF08-9C78E4F3C5AD}" destId="{E8122B3F-CEAB-48BC-8BC7-3E4A4AA44856}" srcOrd="1" destOrd="0" presId="urn:microsoft.com/office/officeart/2005/8/layout/list1"/>
    <dgm:cxn modelId="{1C6E79A6-0CB6-4499-A252-6A4125047765}" type="presOf" srcId="{C88DBED9-E1FD-4976-AF08-9C78E4F3C5AD}" destId="{A8B9D5E2-067E-4935-867F-8F4B8E44263B}" srcOrd="0" destOrd="0" presId="urn:microsoft.com/office/officeart/2005/8/layout/list1"/>
    <dgm:cxn modelId="{D103B1AF-07EA-4044-BADE-60DC1F78FFA7}" type="presOf" srcId="{C615CC9B-7FFD-4DA5-BB93-054AAB7F6479}" destId="{2F7CCFBB-8977-43FD-BE1F-7A81BA8BBDE5}" srcOrd="1" destOrd="0" presId="urn:microsoft.com/office/officeart/2005/8/layout/list1"/>
    <dgm:cxn modelId="{59B607D1-3AA9-4033-930C-F45796C87241}" type="presOf" srcId="{C8C372EC-B5D9-4749-927E-FB94F0D8ED70}" destId="{D2AD1AF2-4723-4EB8-9A61-7422949F0C39}" srcOrd="1" destOrd="0" presId="urn:microsoft.com/office/officeart/2005/8/layout/list1"/>
    <dgm:cxn modelId="{C6590AE6-0F97-41F3-B4C8-B3CB917F6FDD}" type="presOf" srcId="{B1609F45-CB53-4053-816D-8CFE8BD86646}" destId="{3C713C2D-32F5-42EE-B323-C123FA61FF15}" srcOrd="0" destOrd="0" presId="urn:microsoft.com/office/officeart/2005/8/layout/list1"/>
    <dgm:cxn modelId="{F4449BEA-1F0C-4E11-AD24-54CFBBE07869}" type="presOf" srcId="{C8C372EC-B5D9-4749-927E-FB94F0D8ED70}" destId="{878213FA-DF05-46EA-9968-D66D9638BB9B}" srcOrd="0" destOrd="0" presId="urn:microsoft.com/office/officeart/2005/8/layout/list1"/>
    <dgm:cxn modelId="{CBB54255-3426-4DA2-9ADE-B0EEDC31C6ED}" type="presParOf" srcId="{3C713C2D-32F5-42EE-B323-C123FA61FF15}" destId="{3FB0B574-8864-4C36-A33E-033D3D1498F3}" srcOrd="0" destOrd="0" presId="urn:microsoft.com/office/officeart/2005/8/layout/list1"/>
    <dgm:cxn modelId="{3EFB5921-3A44-4F5A-9B83-458540C8F41E}" type="presParOf" srcId="{3FB0B574-8864-4C36-A33E-033D3D1498F3}" destId="{360707AB-2AEA-406F-A99A-E2776C42211C}" srcOrd="0" destOrd="0" presId="urn:microsoft.com/office/officeart/2005/8/layout/list1"/>
    <dgm:cxn modelId="{5CB27E97-96C9-45AE-9577-D6173A72E463}" type="presParOf" srcId="{3FB0B574-8864-4C36-A33E-033D3D1498F3}" destId="{2F7CCFBB-8977-43FD-BE1F-7A81BA8BBDE5}" srcOrd="1" destOrd="0" presId="urn:microsoft.com/office/officeart/2005/8/layout/list1"/>
    <dgm:cxn modelId="{F7C2B35F-3E7E-48C7-A088-145CB3A3B7E7}" type="presParOf" srcId="{3C713C2D-32F5-42EE-B323-C123FA61FF15}" destId="{16116A7D-1F7B-4E8A-8B44-F40BE8C1A641}" srcOrd="1" destOrd="0" presId="urn:microsoft.com/office/officeart/2005/8/layout/list1"/>
    <dgm:cxn modelId="{2534CA95-7224-4827-8C8E-C9B16CF3DA4F}" type="presParOf" srcId="{3C713C2D-32F5-42EE-B323-C123FA61FF15}" destId="{1A8B7FAA-B6B4-41A1-A6A1-BBE360B3AB9B}" srcOrd="2" destOrd="0" presId="urn:microsoft.com/office/officeart/2005/8/layout/list1"/>
    <dgm:cxn modelId="{452A5820-1F4B-49BF-9CE8-59AE31E662AF}" type="presParOf" srcId="{3C713C2D-32F5-42EE-B323-C123FA61FF15}" destId="{41454C55-FD7E-4123-BB0C-7E57441E90AF}" srcOrd="3" destOrd="0" presId="urn:microsoft.com/office/officeart/2005/8/layout/list1"/>
    <dgm:cxn modelId="{98A9C05D-9B18-40EF-A24E-E6438509F4BB}" type="presParOf" srcId="{3C713C2D-32F5-42EE-B323-C123FA61FF15}" destId="{0A69E35F-9A41-44B0-B87D-E8BC87945DDA}" srcOrd="4" destOrd="0" presId="urn:microsoft.com/office/officeart/2005/8/layout/list1"/>
    <dgm:cxn modelId="{B4E5F2A1-57E7-465C-887C-02604F467E93}" type="presParOf" srcId="{0A69E35F-9A41-44B0-B87D-E8BC87945DDA}" destId="{878213FA-DF05-46EA-9968-D66D9638BB9B}" srcOrd="0" destOrd="0" presId="urn:microsoft.com/office/officeart/2005/8/layout/list1"/>
    <dgm:cxn modelId="{6C8A7E57-37A8-43C7-8D25-6954DDE5678F}" type="presParOf" srcId="{0A69E35F-9A41-44B0-B87D-E8BC87945DDA}" destId="{D2AD1AF2-4723-4EB8-9A61-7422949F0C39}" srcOrd="1" destOrd="0" presId="urn:microsoft.com/office/officeart/2005/8/layout/list1"/>
    <dgm:cxn modelId="{DEABEC77-CA5B-42D5-A7F3-0951E90BBAEA}" type="presParOf" srcId="{3C713C2D-32F5-42EE-B323-C123FA61FF15}" destId="{8753F0EE-C4ED-443D-BA1B-5F2EBC08D02C}" srcOrd="5" destOrd="0" presId="urn:microsoft.com/office/officeart/2005/8/layout/list1"/>
    <dgm:cxn modelId="{1CE88EFD-0C53-44DE-9E1D-861F00394E00}" type="presParOf" srcId="{3C713C2D-32F5-42EE-B323-C123FA61FF15}" destId="{33A0BC98-A02C-495A-BA66-ADDEE4909230}" srcOrd="6" destOrd="0" presId="urn:microsoft.com/office/officeart/2005/8/layout/list1"/>
    <dgm:cxn modelId="{1D465020-88C2-4F41-BA5B-1BF529E1DE57}" type="presParOf" srcId="{3C713C2D-32F5-42EE-B323-C123FA61FF15}" destId="{4E8853DE-64BA-45F9-B51B-E74DFA0AB889}" srcOrd="7" destOrd="0" presId="urn:microsoft.com/office/officeart/2005/8/layout/list1"/>
    <dgm:cxn modelId="{E33E9936-8CB6-4F2A-8DAB-9F28EF2AC2AD}" type="presParOf" srcId="{3C713C2D-32F5-42EE-B323-C123FA61FF15}" destId="{1ED58C9F-E3CD-452C-9628-81EC4F7DE19A}" srcOrd="8" destOrd="0" presId="urn:microsoft.com/office/officeart/2005/8/layout/list1"/>
    <dgm:cxn modelId="{351DAFBF-8433-4FDE-845C-CCC85D377C2C}" type="presParOf" srcId="{1ED58C9F-E3CD-452C-9628-81EC4F7DE19A}" destId="{096284FE-B356-4A11-8F0E-98D89BB8249F}" srcOrd="0" destOrd="0" presId="urn:microsoft.com/office/officeart/2005/8/layout/list1"/>
    <dgm:cxn modelId="{DD063194-F117-4BAE-893E-44BF8FE9C0FC}" type="presParOf" srcId="{1ED58C9F-E3CD-452C-9628-81EC4F7DE19A}" destId="{D3C8DC0D-3B7C-4FB2-BCF9-A3963DC3AD13}" srcOrd="1" destOrd="0" presId="urn:microsoft.com/office/officeart/2005/8/layout/list1"/>
    <dgm:cxn modelId="{050CA8A1-56CD-41D2-8FAF-1C4000CF43BC}" type="presParOf" srcId="{3C713C2D-32F5-42EE-B323-C123FA61FF15}" destId="{A6D45348-5B29-4A97-A1AC-7D1218DCB8FD}" srcOrd="9" destOrd="0" presId="urn:microsoft.com/office/officeart/2005/8/layout/list1"/>
    <dgm:cxn modelId="{4CF5438C-B8B9-416B-9F5C-035419EAB92C}" type="presParOf" srcId="{3C713C2D-32F5-42EE-B323-C123FA61FF15}" destId="{9DB5B0E2-7DFB-4342-98BA-448DC9C34316}" srcOrd="10" destOrd="0" presId="urn:microsoft.com/office/officeart/2005/8/layout/list1"/>
    <dgm:cxn modelId="{C72E0039-8F15-48BE-9943-EFD1532039FD}" type="presParOf" srcId="{3C713C2D-32F5-42EE-B323-C123FA61FF15}" destId="{0273E151-46F4-4C58-BCF7-AF72F262F320}" srcOrd="11" destOrd="0" presId="urn:microsoft.com/office/officeart/2005/8/layout/list1"/>
    <dgm:cxn modelId="{C707BA20-23D1-4938-BBEC-96C6F3EBF68B}" type="presParOf" srcId="{3C713C2D-32F5-42EE-B323-C123FA61FF15}" destId="{238A31BE-6E95-42F8-930F-5EAE0C4715EC}" srcOrd="12" destOrd="0" presId="urn:microsoft.com/office/officeart/2005/8/layout/list1"/>
    <dgm:cxn modelId="{1E4DBC2A-D330-4161-813A-7A064A1016BC}" type="presParOf" srcId="{238A31BE-6E95-42F8-930F-5EAE0C4715EC}" destId="{A8B9D5E2-067E-4935-867F-8F4B8E44263B}" srcOrd="0" destOrd="0" presId="urn:microsoft.com/office/officeart/2005/8/layout/list1"/>
    <dgm:cxn modelId="{697F1769-E7EB-45BE-875E-CA1A9B9E5DC8}" type="presParOf" srcId="{238A31BE-6E95-42F8-930F-5EAE0C4715EC}" destId="{E8122B3F-CEAB-48BC-8BC7-3E4A4AA44856}" srcOrd="1" destOrd="0" presId="urn:microsoft.com/office/officeart/2005/8/layout/list1"/>
    <dgm:cxn modelId="{1EB81072-8E7B-48AD-897E-B734AD552CB6}" type="presParOf" srcId="{3C713C2D-32F5-42EE-B323-C123FA61FF15}" destId="{19A60BEE-9474-43E4-8193-D333DDCCAA11}" srcOrd="13" destOrd="0" presId="urn:microsoft.com/office/officeart/2005/8/layout/list1"/>
    <dgm:cxn modelId="{D18D4337-A58E-4B7A-92D1-4D37146C94EC}" type="presParOf" srcId="{3C713C2D-32F5-42EE-B323-C123FA61FF15}" destId="{5C12AE71-A0A7-48E9-805A-4EAC1AFEC8F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68DA4-79EA-4F36-A8C1-B736E73254DF}">
      <dsp:nvSpPr>
        <dsp:cNvPr id="0" name=""/>
        <dsp:cNvSpPr/>
      </dsp:nvSpPr>
      <dsp:spPr>
        <a:xfrm>
          <a:off x="766" y="1627680"/>
          <a:ext cx="2691574" cy="17091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3078A3-9EB7-4EE3-8703-AF17A087E63F}">
      <dsp:nvSpPr>
        <dsp:cNvPr id="0" name=""/>
        <dsp:cNvSpPr/>
      </dsp:nvSpPr>
      <dsp:spPr>
        <a:xfrm>
          <a:off x="299830" y="1911791"/>
          <a:ext cx="2691574" cy="170914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Secondary Data</a:t>
          </a:r>
          <a:endParaRPr lang="en-US" sz="3300" kern="1200"/>
        </a:p>
      </dsp:txBody>
      <dsp:txXfrm>
        <a:off x="349889" y="1961850"/>
        <a:ext cx="2591456" cy="1609031"/>
      </dsp:txXfrm>
    </dsp:sp>
    <dsp:sp modelId="{EBC697AA-6319-4E11-8481-24252B12BA84}">
      <dsp:nvSpPr>
        <dsp:cNvPr id="0" name=""/>
        <dsp:cNvSpPr/>
      </dsp:nvSpPr>
      <dsp:spPr>
        <a:xfrm>
          <a:off x="3290468" y="1627680"/>
          <a:ext cx="2691574" cy="17091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DF7863-2720-4C6F-9F97-F503C318492D}">
      <dsp:nvSpPr>
        <dsp:cNvPr id="0" name=""/>
        <dsp:cNvSpPr/>
      </dsp:nvSpPr>
      <dsp:spPr>
        <a:xfrm>
          <a:off x="3589532" y="1911791"/>
          <a:ext cx="2691574" cy="170914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Systematic literature review</a:t>
          </a:r>
          <a:endParaRPr lang="en-US" sz="3300" kern="1200"/>
        </a:p>
      </dsp:txBody>
      <dsp:txXfrm>
        <a:off x="3639591" y="1961850"/>
        <a:ext cx="2591456" cy="1609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B7FAA-B6B4-41A1-A6A1-BBE360B3AB9B}">
      <dsp:nvSpPr>
        <dsp:cNvPr id="0" name=""/>
        <dsp:cNvSpPr/>
      </dsp:nvSpPr>
      <dsp:spPr>
        <a:xfrm>
          <a:off x="0" y="397114"/>
          <a:ext cx="5638800" cy="6552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7CCFBB-8977-43FD-BE1F-7A81BA8BBDE5}">
      <dsp:nvSpPr>
        <dsp:cNvPr id="0" name=""/>
        <dsp:cNvSpPr/>
      </dsp:nvSpPr>
      <dsp:spPr>
        <a:xfrm>
          <a:off x="281940" y="13354"/>
          <a:ext cx="3947160" cy="7675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1155700">
            <a:lnSpc>
              <a:spcPct val="90000"/>
            </a:lnSpc>
            <a:spcBef>
              <a:spcPct val="0"/>
            </a:spcBef>
            <a:spcAft>
              <a:spcPct val="35000"/>
            </a:spcAft>
            <a:buNone/>
          </a:pPr>
          <a:r>
            <a:rPr lang="en-GB" sz="2600" kern="1200"/>
            <a:t>Google Scholar</a:t>
          </a:r>
          <a:endParaRPr lang="en-US" sz="2600" kern="1200"/>
        </a:p>
      </dsp:txBody>
      <dsp:txXfrm>
        <a:off x="319407" y="50821"/>
        <a:ext cx="3872226" cy="692586"/>
      </dsp:txXfrm>
    </dsp:sp>
    <dsp:sp modelId="{33A0BC98-A02C-495A-BA66-ADDEE4909230}">
      <dsp:nvSpPr>
        <dsp:cNvPr id="0" name=""/>
        <dsp:cNvSpPr/>
      </dsp:nvSpPr>
      <dsp:spPr>
        <a:xfrm>
          <a:off x="0" y="1576474"/>
          <a:ext cx="5638800" cy="6552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AD1AF2-4723-4EB8-9A61-7422949F0C39}">
      <dsp:nvSpPr>
        <dsp:cNvPr id="0" name=""/>
        <dsp:cNvSpPr/>
      </dsp:nvSpPr>
      <dsp:spPr>
        <a:xfrm>
          <a:off x="281940" y="1192714"/>
          <a:ext cx="3947160" cy="7675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1155700">
            <a:lnSpc>
              <a:spcPct val="90000"/>
            </a:lnSpc>
            <a:spcBef>
              <a:spcPct val="0"/>
            </a:spcBef>
            <a:spcAft>
              <a:spcPct val="35000"/>
            </a:spcAft>
            <a:buNone/>
          </a:pPr>
          <a:r>
            <a:rPr lang="en-GB" sz="2600" kern="1200"/>
            <a:t>PubMed</a:t>
          </a:r>
          <a:endParaRPr lang="en-US" sz="2600" kern="1200"/>
        </a:p>
      </dsp:txBody>
      <dsp:txXfrm>
        <a:off x="319407" y="1230181"/>
        <a:ext cx="3872226" cy="692586"/>
      </dsp:txXfrm>
    </dsp:sp>
    <dsp:sp modelId="{9DB5B0E2-7DFB-4342-98BA-448DC9C34316}">
      <dsp:nvSpPr>
        <dsp:cNvPr id="0" name=""/>
        <dsp:cNvSpPr/>
      </dsp:nvSpPr>
      <dsp:spPr>
        <a:xfrm>
          <a:off x="0" y="2755834"/>
          <a:ext cx="5638800" cy="6552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C8DC0D-3B7C-4FB2-BCF9-A3963DC3AD13}">
      <dsp:nvSpPr>
        <dsp:cNvPr id="0" name=""/>
        <dsp:cNvSpPr/>
      </dsp:nvSpPr>
      <dsp:spPr>
        <a:xfrm>
          <a:off x="281940" y="2372075"/>
          <a:ext cx="3947160" cy="76752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1155700">
            <a:lnSpc>
              <a:spcPct val="90000"/>
            </a:lnSpc>
            <a:spcBef>
              <a:spcPct val="0"/>
            </a:spcBef>
            <a:spcAft>
              <a:spcPct val="35000"/>
            </a:spcAft>
            <a:buNone/>
          </a:pPr>
          <a:r>
            <a:rPr lang="en-GB" sz="2600" kern="1200"/>
            <a:t>NHS websites</a:t>
          </a:r>
          <a:endParaRPr lang="en-US" sz="2600" kern="1200"/>
        </a:p>
      </dsp:txBody>
      <dsp:txXfrm>
        <a:off x="319407" y="2409542"/>
        <a:ext cx="3872226" cy="692586"/>
      </dsp:txXfrm>
    </dsp:sp>
    <dsp:sp modelId="{5C12AE71-A0A7-48E9-805A-4EAC1AFEC8FD}">
      <dsp:nvSpPr>
        <dsp:cNvPr id="0" name=""/>
        <dsp:cNvSpPr/>
      </dsp:nvSpPr>
      <dsp:spPr>
        <a:xfrm>
          <a:off x="0" y="3935195"/>
          <a:ext cx="5638800" cy="6552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122B3F-CEAB-48BC-8BC7-3E4A4AA44856}">
      <dsp:nvSpPr>
        <dsp:cNvPr id="0" name=""/>
        <dsp:cNvSpPr/>
      </dsp:nvSpPr>
      <dsp:spPr>
        <a:xfrm>
          <a:off x="281940" y="3551435"/>
          <a:ext cx="3947160" cy="76752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1155700">
            <a:lnSpc>
              <a:spcPct val="90000"/>
            </a:lnSpc>
            <a:spcBef>
              <a:spcPct val="0"/>
            </a:spcBef>
            <a:spcAft>
              <a:spcPct val="35000"/>
            </a:spcAft>
            <a:buNone/>
          </a:pPr>
          <a:r>
            <a:rPr lang="en-GB" sz="2600" kern="1200"/>
            <a:t>Medical Journals</a:t>
          </a:r>
          <a:endParaRPr lang="en-US" sz="2600" kern="1200"/>
        </a:p>
      </dsp:txBody>
      <dsp:txXfrm>
        <a:off x="319407" y="3588902"/>
        <a:ext cx="3872226"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1B4FCDD-1390-4072-819F-1859A28414FA}" type="datetime1">
              <a:rPr lang="en-GB" smtClean="0"/>
              <a:t>06/03/2022</a:t>
            </a:fld>
            <a:endParaRPr lang="en-GB"/>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D98A85-43CB-4CDC-8FF1-647F52B29F1B}" type="slidenum">
              <a:rPr lang="en-GB" smtClean="0"/>
              <a:t>‹#›</a:t>
            </a:fld>
            <a:endParaRPr lang="en-GB"/>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9FA184E-823A-41A9-9B5A-BE7C0380E3FD}" type="datetime1">
              <a:rPr lang="en-GB" noProof="0" smtClean="0"/>
              <a:t>06/03/2022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3B4569-3B6E-468D-B981-DA515F47BCE4}" type="slidenum">
              <a:rPr lang="en-GB" noProof="0" smtClean="0"/>
              <a:t>‹#›</a:t>
            </a:fld>
            <a:endParaRPr lang="en-GB" noProof="0"/>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3B4569-3B6E-468D-B981-DA515F47BCE4}" type="slidenum">
              <a:rPr lang="en-GB" smtClean="0"/>
              <a:t>1</a:t>
            </a:fld>
            <a:endParaRPr lang="en-GB"/>
          </a:p>
        </p:txBody>
      </p:sp>
    </p:spTree>
    <p:extLst>
      <p:ext uri="{BB962C8B-B14F-4D97-AF65-F5344CB8AC3E}">
        <p14:creationId xmlns:p14="http://schemas.microsoft.com/office/powerpoint/2010/main" val="3406569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aims of my project will be centered around the impact that dementia has on older people, while also focusing on costs of treatment and care. I will also look at the statistics related to the UK and percentage figures related to spending by government and private care. I will focus on investigating all of the already existing data on the way older people are affected by dementia, and what it means in relation to the government and the unpaid care they have to provide, as well as careers. </a:t>
            </a:r>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2</a:t>
            </a:fld>
            <a:endParaRPr lang="en-GB" noProof="0"/>
          </a:p>
        </p:txBody>
      </p:sp>
    </p:spTree>
    <p:extLst>
      <p:ext uri="{BB962C8B-B14F-4D97-AF65-F5344CB8AC3E}">
        <p14:creationId xmlns:p14="http://schemas.microsoft.com/office/powerpoint/2010/main" val="1141064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definition for dementia according to NHS is a loss of cognitive functioning, the brain cells are dying and as it progresses the person will loose its abilities of speech, thinking, remembering or reasoning.</a:t>
            </a:r>
          </a:p>
          <a:p>
            <a:r>
              <a:rPr lang="en-US" dirty="0"/>
              <a:t>Dementia is currently the seventh leading cause of death among all diseases and one of the major causes of disability and dependency among older people worldwide.</a:t>
            </a:r>
            <a:endParaRPr lang="en-US" dirty="0">
              <a:cs typeface="Calibri"/>
            </a:endParaRPr>
          </a:p>
          <a:p>
            <a:r>
              <a:rPr lang="en-US" dirty="0"/>
              <a:t> According to Knapp et all(2019) a study has been developed in the UK looking at statistics related to Dementia and its impacts on older people, and the resulted statistics show there to be over 690 thousand people with dementia in the UK. As of 2015, dementia has financially cost the UK an estimate of 24 billion pounds which is related to the unpaid care received by 565 thousand people out of the 690k. Due to the continuously increasing amount of older people in the UK this financial statistic is only expected to keep rising steadily, therefore a better support plan for people that work as careers will need to be put into place because of the increase in required unpaid care. </a:t>
            </a:r>
            <a:endParaRPr lang="en-US" dirty="0">
              <a:cs typeface="Calibri"/>
            </a:endParaRPr>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3</a:t>
            </a:fld>
            <a:endParaRPr lang="en-GB" noProof="0"/>
          </a:p>
        </p:txBody>
      </p:sp>
    </p:spTree>
    <p:extLst>
      <p:ext uri="{BB962C8B-B14F-4D97-AF65-F5344CB8AC3E}">
        <p14:creationId xmlns:p14="http://schemas.microsoft.com/office/powerpoint/2010/main" val="1858712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going to be analyzing secondary data, studies that are already existing based on dementia and its effects on the elderly, systematic literature reviews. </a:t>
            </a:r>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4</a:t>
            </a:fld>
            <a:endParaRPr lang="en-GB" noProof="0"/>
          </a:p>
        </p:txBody>
      </p:sp>
    </p:spTree>
    <p:extLst>
      <p:ext uri="{BB962C8B-B14F-4D97-AF65-F5344CB8AC3E}">
        <p14:creationId xmlns:p14="http://schemas.microsoft.com/office/powerpoint/2010/main" val="2284569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of my resources may include and not be limited to, PubMed, Google Scholar, NHS websites, Medical Journals. </a:t>
            </a:r>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5</a:t>
            </a:fld>
            <a:endParaRPr lang="en-GB" noProof="0"/>
          </a:p>
        </p:txBody>
      </p:sp>
    </p:spTree>
    <p:extLst>
      <p:ext uri="{BB962C8B-B14F-4D97-AF65-F5344CB8AC3E}">
        <p14:creationId xmlns:p14="http://schemas.microsoft.com/office/powerpoint/2010/main" val="1630529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Chapter 1 and 2 – End of April</a:t>
            </a:r>
          </a:p>
          <a:p>
            <a:r>
              <a:rPr lang="en-US" dirty="0">
                <a:cs typeface="Calibri" panose="020F0502020204030204"/>
              </a:rPr>
              <a:t>Chapter 3 and 4 – End of July</a:t>
            </a:r>
          </a:p>
          <a:p>
            <a:r>
              <a:rPr lang="en-US" dirty="0">
                <a:cs typeface="Calibri" panose="020F0502020204030204"/>
              </a:rPr>
              <a:t>Chapter 5 – August</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6</a:t>
            </a:fld>
            <a:endParaRPr lang="en-GB" noProof="0"/>
          </a:p>
        </p:txBody>
      </p:sp>
    </p:spTree>
    <p:extLst>
      <p:ext uri="{BB962C8B-B14F-4D97-AF65-F5344CB8AC3E}">
        <p14:creationId xmlns:p14="http://schemas.microsoft.com/office/powerpoint/2010/main" val="786303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34071"/>
            <a:chOff x="-329674" y="-51881"/>
            <a:chExt cx="12515851" cy="6934071"/>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15853"/>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rtlCol="0" anchor="b">
            <a:normAutofit/>
          </a:bodyPr>
          <a:lstStyle>
            <a:lvl1pPr algn="ctr">
              <a:lnSpc>
                <a:spcPct val="80000"/>
              </a:lnSpc>
              <a:defRPr sz="5400" spc="-150">
                <a:solidFill>
                  <a:srgbClr val="FFFEFF"/>
                </a:solidFill>
              </a:defRPr>
            </a:lvl1pPr>
          </a:lstStyle>
          <a:p>
            <a:pPr rtl="0"/>
            <a:r>
              <a:rPr lang="en-GB" noProof="0" dirty="0"/>
              <a:t>Click to edit Master title style</a:t>
            </a:r>
          </a:p>
        </p:txBody>
      </p:sp>
      <p:sp>
        <p:nvSpPr>
          <p:cNvPr id="3" name="Subtitle 2"/>
          <p:cNvSpPr>
            <a:spLocks noGrp="1"/>
          </p:cNvSpPr>
          <p:nvPr>
            <p:ph type="subTitle" idx="1"/>
          </p:nvPr>
        </p:nvSpPr>
        <p:spPr>
          <a:xfrm>
            <a:off x="1759237" y="3906266"/>
            <a:ext cx="8673427" cy="1322587"/>
          </a:xfrm>
        </p:spPr>
        <p:txBody>
          <a:bodyPr tIns="0" rtlCol="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pPr rtl="0"/>
            <a:fld id="{E492DA28-93E8-4F11-AF01-9F0FDD09A0CE}" type="datetime1">
              <a:rPr lang="en-GB" noProof="0" smtClean="0"/>
              <a:t>06/03/2022</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lvl1pPr algn="ctr">
              <a:defRPr/>
            </a:lvl1pPr>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rtlCol="0"/>
          <a:lstStyle>
            <a:lvl1pPr>
              <a:defRPr>
                <a:solidFill>
                  <a:srgbClr val="FFFEFF"/>
                </a:solidFill>
              </a:defRPr>
            </a:lvl1pPr>
          </a:lstStyle>
          <a:p>
            <a:pPr rtl="0"/>
            <a:r>
              <a:rPr lang="en-GB" noProof="0" dirty="0"/>
              <a:t>Click to edit Master title style</a:t>
            </a:r>
          </a:p>
        </p:txBody>
      </p:sp>
      <p:sp>
        <p:nvSpPr>
          <p:cNvPr id="3" name="Content Placeholder 2"/>
          <p:cNvSpPr>
            <a:spLocks noGrp="1"/>
          </p:cNvSpPr>
          <p:nvPr>
            <p:ph idx="1"/>
          </p:nvPr>
        </p:nvSpPr>
        <p:spPr>
          <a:xfrm>
            <a:off x="5118447" y="803186"/>
            <a:ext cx="6281873" cy="5248622"/>
          </a:xfrm>
        </p:spPr>
        <p:txBody>
          <a:bodyPr rtlCol="0" anchor="ctr"/>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p:txBody>
          <a:bodyPr rtlCol="0"/>
          <a:lstStyle/>
          <a:p>
            <a:pPr rtl="0"/>
            <a:fld id="{86085FB1-F19B-4BF2-880F-756BE9AB4A94}" type="datetime1">
              <a:rPr lang="en-GB" noProof="0" smtClean="0"/>
              <a:t>06/03/2022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rtlCol="0" anchor="b">
            <a:normAutofit/>
          </a:bodyPr>
          <a:lstStyle>
            <a:lvl1pPr algn="ctr">
              <a:defRPr sz="4400">
                <a:solidFill>
                  <a:srgbClr val="FFFEFF"/>
                </a:solidFill>
              </a:defRPr>
            </a:lvl1pPr>
          </a:lstStyle>
          <a:p>
            <a:pPr rtl="0"/>
            <a:r>
              <a:rPr lang="en-GB" noProof="0" dirty="0"/>
              <a:t>Click to edit Master title style</a:t>
            </a:r>
          </a:p>
        </p:txBody>
      </p:sp>
      <p:sp>
        <p:nvSpPr>
          <p:cNvPr id="3" name="Text Placeholder 2"/>
          <p:cNvSpPr>
            <a:spLocks noGrp="1"/>
          </p:cNvSpPr>
          <p:nvPr>
            <p:ph type="body" idx="1"/>
          </p:nvPr>
        </p:nvSpPr>
        <p:spPr>
          <a:xfrm>
            <a:off x="3344215" y="3846851"/>
            <a:ext cx="5490223" cy="1383770"/>
          </a:xfrm>
        </p:spPr>
        <p:txBody>
          <a:bodyPr tIns="0" rtlCol="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dirty="0"/>
              <a:t>Edit Master text styles</a:t>
            </a:r>
          </a:p>
        </p:txBody>
      </p:sp>
      <p:sp>
        <p:nvSpPr>
          <p:cNvPr id="4" name="Date Placeholder 3"/>
          <p:cNvSpPr>
            <a:spLocks noGrp="1"/>
          </p:cNvSpPr>
          <p:nvPr>
            <p:ph type="dt" sz="half" idx="10"/>
          </p:nvPr>
        </p:nvSpPr>
        <p:spPr>
          <a:xfrm>
            <a:off x="804672" y="320040"/>
            <a:ext cx="3657600" cy="320040"/>
          </a:xfrm>
        </p:spPr>
        <p:txBody>
          <a:bodyPr rtlCol="0"/>
          <a:lstStyle/>
          <a:p>
            <a:pPr rtl="0"/>
            <a:fld id="{B8EE63B0-9776-4B75-A391-FD37279CC1F5}" type="datetime1">
              <a:rPr lang="en-GB" noProof="0" smtClean="0"/>
              <a:t>06/03/2022</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lvl1pPr algn="ctr">
              <a:defRPr/>
            </a:lvl1pPr>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rtlCol="0"/>
          <a:lstStyle>
            <a:lvl1pPr>
              <a:defRPr>
                <a:solidFill>
                  <a:srgbClr val="FFFEFF"/>
                </a:solidFill>
              </a:defRPr>
            </a:lvl1pPr>
          </a:lstStyle>
          <a:p>
            <a:pPr rtl="0"/>
            <a:r>
              <a:rPr lang="en-GB" noProof="0" dirty="0"/>
              <a:t>Click to edit Master title style</a:t>
            </a:r>
          </a:p>
        </p:txBody>
      </p:sp>
      <p:sp>
        <p:nvSpPr>
          <p:cNvPr id="3" name="Content Placeholder 2"/>
          <p:cNvSpPr>
            <a:spLocks noGrp="1"/>
          </p:cNvSpPr>
          <p:nvPr>
            <p:ph sz="half" idx="1"/>
          </p:nvPr>
        </p:nvSpPr>
        <p:spPr>
          <a:xfrm>
            <a:off x="5120878" y="803187"/>
            <a:ext cx="6269591" cy="2382651"/>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Content Placeholder 3"/>
          <p:cNvSpPr>
            <a:spLocks noGrp="1"/>
          </p:cNvSpPr>
          <p:nvPr>
            <p:ph sz="half" idx="2"/>
          </p:nvPr>
        </p:nvSpPr>
        <p:spPr>
          <a:xfrm>
            <a:off x="5118447" y="3672162"/>
            <a:ext cx="6272022" cy="2383586"/>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Date Placeholder 4"/>
          <p:cNvSpPr>
            <a:spLocks noGrp="1"/>
          </p:cNvSpPr>
          <p:nvPr>
            <p:ph type="dt" sz="half" idx="10"/>
          </p:nvPr>
        </p:nvSpPr>
        <p:spPr>
          <a:xfrm>
            <a:off x="804672" y="320040"/>
            <a:ext cx="3657600" cy="320040"/>
          </a:xfrm>
        </p:spPr>
        <p:txBody>
          <a:bodyPr rtlCol="0"/>
          <a:lstStyle/>
          <a:p>
            <a:pPr rtl="0"/>
            <a:fld id="{173BDBEF-F622-47A3-890E-B87793C09DE7}" type="datetime1">
              <a:rPr lang="en-GB" noProof="0" smtClean="0"/>
              <a:t>06/03/2022</a:t>
            </a:fld>
            <a:endParaRPr lang="en-GB" noProof="0" dirty="0"/>
          </a:p>
        </p:txBody>
      </p:sp>
      <p:sp>
        <p:nvSpPr>
          <p:cNvPr id="6" name="Footer Placeholder 5"/>
          <p:cNvSpPr>
            <a:spLocks noGrp="1"/>
          </p:cNvSpPr>
          <p:nvPr>
            <p:ph type="ftr" sz="quarter" idx="11"/>
          </p:nvPr>
        </p:nvSpPr>
        <p:spPr>
          <a:xfrm>
            <a:off x="804672" y="6227064"/>
            <a:ext cx="10588752" cy="320040"/>
          </a:xfrm>
        </p:spPr>
        <p:txBody>
          <a:bodyPr rtlCol="0"/>
          <a:lstStyle/>
          <a:p>
            <a:pPr rtl="0"/>
            <a:endParaRPr lang="en-GB" noProof="0" dirty="0"/>
          </a:p>
        </p:txBody>
      </p:sp>
      <p:sp>
        <p:nvSpPr>
          <p:cNvPr id="7" name="Slide Number Placeholder 6"/>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rtlCol="0"/>
          <a:lstStyle>
            <a:lvl1pPr>
              <a:defRPr>
                <a:solidFill>
                  <a:srgbClr val="FFFEFF"/>
                </a:solidFill>
              </a:defRPr>
            </a:lvl1pPr>
          </a:lstStyle>
          <a:p>
            <a:pPr rtl="0"/>
            <a:r>
              <a:rPr lang="en-GB" noProof="0" dirty="0"/>
              <a:t>Click to edit Master title style</a:t>
            </a:r>
          </a:p>
        </p:txBody>
      </p:sp>
      <p:sp>
        <p:nvSpPr>
          <p:cNvPr id="3" name="Text Placeholder 2"/>
          <p:cNvSpPr>
            <a:spLocks noGrp="1"/>
          </p:cNvSpPr>
          <p:nvPr>
            <p:ph type="body" idx="1"/>
          </p:nvPr>
        </p:nvSpPr>
        <p:spPr>
          <a:xfrm>
            <a:off x="5125137" y="803185"/>
            <a:ext cx="6265088" cy="685800"/>
          </a:xfrm>
        </p:spPr>
        <p:txBody>
          <a:bodyPr rtlCol="0"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Master text styles</a:t>
            </a:r>
          </a:p>
        </p:txBody>
      </p:sp>
      <p:sp>
        <p:nvSpPr>
          <p:cNvPr id="4" name="Content Placeholder 3"/>
          <p:cNvSpPr>
            <a:spLocks noGrp="1"/>
          </p:cNvSpPr>
          <p:nvPr>
            <p:ph sz="half" idx="2"/>
          </p:nvPr>
        </p:nvSpPr>
        <p:spPr>
          <a:xfrm>
            <a:off x="5125305" y="1488985"/>
            <a:ext cx="6264350" cy="1696853"/>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5" name="Text Placeholder 4"/>
          <p:cNvSpPr>
            <a:spLocks noGrp="1"/>
          </p:cNvSpPr>
          <p:nvPr>
            <p:ph type="body" sz="quarter" idx="3"/>
          </p:nvPr>
        </p:nvSpPr>
        <p:spPr>
          <a:xfrm>
            <a:off x="5118653" y="3665887"/>
            <a:ext cx="6264414" cy="685800"/>
          </a:xfrm>
        </p:spPr>
        <p:txBody>
          <a:bodyPr rtlCol="0"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Master text styles</a:t>
            </a:r>
          </a:p>
        </p:txBody>
      </p:sp>
      <p:sp>
        <p:nvSpPr>
          <p:cNvPr id="6" name="Content Placeholder 5"/>
          <p:cNvSpPr>
            <a:spLocks noGrp="1"/>
          </p:cNvSpPr>
          <p:nvPr>
            <p:ph sz="quarter" idx="4"/>
          </p:nvPr>
        </p:nvSpPr>
        <p:spPr>
          <a:xfrm>
            <a:off x="5118447" y="4351687"/>
            <a:ext cx="6265588" cy="1704060"/>
          </a:xfrm>
        </p:spPr>
        <p:txBody>
          <a:bodyPr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7" name="Date Placeholder 6"/>
          <p:cNvSpPr>
            <a:spLocks noGrp="1"/>
          </p:cNvSpPr>
          <p:nvPr>
            <p:ph type="dt" sz="half" idx="10"/>
          </p:nvPr>
        </p:nvSpPr>
        <p:spPr>
          <a:xfrm>
            <a:off x="804672" y="320040"/>
            <a:ext cx="3657600" cy="320040"/>
          </a:xfrm>
        </p:spPr>
        <p:txBody>
          <a:bodyPr rtlCol="0"/>
          <a:lstStyle/>
          <a:p>
            <a:pPr rtl="0"/>
            <a:fld id="{E575FE41-3998-4D7F-B3A9-DA241E3C9664}" type="datetime1">
              <a:rPr lang="en-GB" noProof="0" smtClean="0"/>
              <a:t>06/03/2022</a:t>
            </a:fld>
            <a:endParaRPr lang="en-GB" noProof="0" dirty="0"/>
          </a:p>
        </p:txBody>
      </p:sp>
      <p:sp>
        <p:nvSpPr>
          <p:cNvPr id="8" name="Footer Placeholder 7"/>
          <p:cNvSpPr>
            <a:spLocks noGrp="1"/>
          </p:cNvSpPr>
          <p:nvPr>
            <p:ph type="ftr" sz="quarter" idx="11"/>
          </p:nvPr>
        </p:nvSpPr>
        <p:spPr>
          <a:xfrm>
            <a:off x="804672" y="6227064"/>
            <a:ext cx="10588752" cy="320040"/>
          </a:xfrm>
        </p:spPr>
        <p:txBody>
          <a:bodyPr rtlCol="0"/>
          <a:lstStyle/>
          <a:p>
            <a:pPr rtl="0"/>
            <a:endParaRPr lang="en-GB" noProof="0" dirty="0"/>
          </a:p>
        </p:txBody>
      </p:sp>
      <p:sp>
        <p:nvSpPr>
          <p:cNvPr id="9" name="Slide Number Placeholder 8"/>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rtlCol="0"/>
          <a:lstStyle>
            <a:lvl1pPr>
              <a:defRPr>
                <a:solidFill>
                  <a:srgbClr val="FFFEFF"/>
                </a:solidFill>
              </a:defRPr>
            </a:lvl1pPr>
          </a:lstStyle>
          <a:p>
            <a:pPr rtl="0"/>
            <a:r>
              <a:rPr lang="en-GB" noProof="0" dirty="0"/>
              <a:t>Click to edit Master title style</a:t>
            </a:r>
          </a:p>
        </p:txBody>
      </p:sp>
      <p:sp>
        <p:nvSpPr>
          <p:cNvPr id="3" name="Date Placeholder 2"/>
          <p:cNvSpPr>
            <a:spLocks noGrp="1"/>
          </p:cNvSpPr>
          <p:nvPr>
            <p:ph type="dt" sz="half" idx="10"/>
          </p:nvPr>
        </p:nvSpPr>
        <p:spPr/>
        <p:txBody>
          <a:bodyPr rtlCol="0"/>
          <a:lstStyle/>
          <a:p>
            <a:pPr rtl="0"/>
            <a:fld id="{80BA709E-B980-4E9F-8C28-97431E87AE3B}" type="datetime1">
              <a:rPr lang="en-GB" noProof="0" smtClean="0"/>
              <a:t>06/03/2022</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rtlCol="0"/>
          <a:lstStyle/>
          <a:p>
            <a:pPr rtl="0"/>
            <a:fld id="{6E13746D-4D08-435C-BB68-13B5EE57D512}" type="datetime1">
              <a:rPr lang="en-GB" noProof="0" smtClean="0"/>
              <a:t>06/03/2022</a:t>
            </a:fld>
            <a:endParaRPr lang="en-GB" noProof="0"/>
          </a:p>
        </p:txBody>
      </p:sp>
      <p:sp>
        <p:nvSpPr>
          <p:cNvPr id="3" name="Footer Placeholder 2"/>
          <p:cNvSpPr>
            <a:spLocks noGrp="1"/>
          </p:cNvSpPr>
          <p:nvPr>
            <p:ph type="ftr" sz="quarter" idx="11"/>
          </p:nvPr>
        </p:nvSpPr>
        <p:spPr>
          <a:xfrm>
            <a:off x="804672" y="6227064"/>
            <a:ext cx="10588752" cy="320040"/>
          </a:xfrm>
        </p:spPr>
        <p:txBody>
          <a:bodyPr rtlCol="0"/>
          <a:lstStyle/>
          <a:p>
            <a:pPr rtl="0"/>
            <a:endParaRPr lang="en-GB" noProof="0"/>
          </a:p>
        </p:txBody>
      </p:sp>
      <p:sp>
        <p:nvSpPr>
          <p:cNvPr id="4" name="Slide Number Placeholder 3"/>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rtlCol="0" anchor="b">
            <a:noAutofit/>
          </a:bodyPr>
          <a:lstStyle>
            <a:lvl1pPr algn="ctr">
              <a:defRPr sz="3200">
                <a:solidFill>
                  <a:srgbClr val="FFFEFF"/>
                </a:solidFill>
              </a:defRPr>
            </a:lvl1pPr>
          </a:lstStyle>
          <a:p>
            <a:pPr rtl="0"/>
            <a:r>
              <a:rPr lang="en-GB" noProof="0" dirty="0"/>
              <a:t>Click to edit Master title style</a:t>
            </a:r>
          </a:p>
        </p:txBody>
      </p:sp>
      <p:sp>
        <p:nvSpPr>
          <p:cNvPr id="3" name="Content Placeholder 2"/>
          <p:cNvSpPr>
            <a:spLocks noGrp="1"/>
          </p:cNvSpPr>
          <p:nvPr>
            <p:ph idx="1"/>
          </p:nvPr>
        </p:nvSpPr>
        <p:spPr>
          <a:xfrm>
            <a:off x="5109983" y="802809"/>
            <a:ext cx="6275035" cy="5249940"/>
          </a:xfrm>
        </p:spPr>
        <p:txBody>
          <a:bodyPr rtlCol="0" anchor="ctr"/>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Text Placeholder 3"/>
          <p:cNvSpPr>
            <a:spLocks noGrp="1"/>
          </p:cNvSpPr>
          <p:nvPr>
            <p:ph type="body" sz="half" idx="2"/>
          </p:nvPr>
        </p:nvSpPr>
        <p:spPr>
          <a:xfrm>
            <a:off x="888631" y="3580186"/>
            <a:ext cx="3501197" cy="1221164"/>
          </a:xfrm>
        </p:spPr>
        <p:txBody>
          <a:bodyPr rtlCol="0"/>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Edit Master text styles</a:t>
            </a:r>
          </a:p>
        </p:txBody>
      </p:sp>
      <p:sp>
        <p:nvSpPr>
          <p:cNvPr id="5" name="Date Placeholder 4"/>
          <p:cNvSpPr>
            <a:spLocks noGrp="1"/>
          </p:cNvSpPr>
          <p:nvPr>
            <p:ph type="dt" sz="half" idx="10"/>
          </p:nvPr>
        </p:nvSpPr>
        <p:spPr/>
        <p:txBody>
          <a:bodyPr rtlCol="0"/>
          <a:lstStyle/>
          <a:p>
            <a:pPr rtl="0"/>
            <a:fld id="{AA2419FD-35B9-472C-B6F6-2D1E92BF6724}" type="datetime1">
              <a:rPr lang="en-GB" noProof="0" smtClean="0"/>
              <a:t>06/03/2022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dirty="0"/>
              <a:t>Click icon to add picture</a:t>
            </a:r>
          </a:p>
        </p:txBody>
      </p:sp>
      <p:sp>
        <p:nvSpPr>
          <p:cNvPr id="2" name="Title 1"/>
          <p:cNvSpPr>
            <a:spLocks noGrp="1"/>
          </p:cNvSpPr>
          <p:nvPr>
            <p:ph type="title"/>
          </p:nvPr>
        </p:nvSpPr>
        <p:spPr>
          <a:xfrm>
            <a:off x="885443" y="2360255"/>
            <a:ext cx="5776646" cy="1178032"/>
          </a:xfrm>
        </p:spPr>
        <p:txBody>
          <a:bodyPr bIns="0" rtlCol="0" anchor="b">
            <a:normAutofit/>
          </a:bodyPr>
          <a:lstStyle>
            <a:lvl1pPr>
              <a:defRPr sz="3600">
                <a:solidFill>
                  <a:srgbClr val="FFFEFF"/>
                </a:solidFill>
              </a:defRPr>
            </a:lvl1pPr>
          </a:lstStyle>
          <a:p>
            <a:pPr rtl="0"/>
            <a:r>
              <a:rPr lang="en-GB" noProof="0" dirty="0"/>
              <a:t>Click to edit Master title style</a:t>
            </a:r>
          </a:p>
        </p:txBody>
      </p:sp>
      <p:sp>
        <p:nvSpPr>
          <p:cNvPr id="4" name="Text Placeholder 3"/>
          <p:cNvSpPr>
            <a:spLocks noGrp="1"/>
          </p:cNvSpPr>
          <p:nvPr>
            <p:ph type="body" sz="half" idx="2"/>
          </p:nvPr>
        </p:nvSpPr>
        <p:spPr>
          <a:xfrm>
            <a:off x="885443" y="3545012"/>
            <a:ext cx="5776646" cy="1274198"/>
          </a:xfrm>
        </p:spPr>
        <p:txBody>
          <a:bodyPr rtlCol="0">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Edit Master text styles</a:t>
            </a:r>
          </a:p>
        </p:txBody>
      </p:sp>
      <p:sp>
        <p:nvSpPr>
          <p:cNvPr id="5" name="Date Placeholder 4"/>
          <p:cNvSpPr>
            <a:spLocks noGrp="1"/>
          </p:cNvSpPr>
          <p:nvPr>
            <p:ph type="dt" sz="half" idx="10"/>
          </p:nvPr>
        </p:nvSpPr>
        <p:spPr>
          <a:xfrm>
            <a:off x="804672" y="320040"/>
            <a:ext cx="3657600" cy="320040"/>
          </a:xfrm>
        </p:spPr>
        <p:txBody>
          <a:bodyPr rtlCol="0"/>
          <a:lstStyle/>
          <a:p>
            <a:pPr rtl="0"/>
            <a:fld id="{7A40B15D-9506-4248-8345-F25C3F834076}" type="datetime1">
              <a:rPr lang="en-GB" noProof="0" smtClean="0"/>
              <a:t>06/03/2022</a:t>
            </a:fld>
            <a:endParaRPr lang="en-GB" noProof="0" dirty="0"/>
          </a:p>
        </p:txBody>
      </p:sp>
      <p:sp>
        <p:nvSpPr>
          <p:cNvPr id="6" name="Footer Placeholder 5"/>
          <p:cNvSpPr>
            <a:spLocks noGrp="1"/>
          </p:cNvSpPr>
          <p:nvPr>
            <p:ph type="ftr" sz="quarter" idx="11"/>
          </p:nvPr>
        </p:nvSpPr>
        <p:spPr>
          <a:xfrm>
            <a:off x="804672" y="6227064"/>
            <a:ext cx="5942203" cy="320040"/>
          </a:xfrm>
        </p:spPr>
        <p:txBody>
          <a:bodyPr rtlCol="0"/>
          <a:lstStyle/>
          <a:p>
            <a:pPr rtl="0"/>
            <a:endParaRPr lang="en-GB" noProof="0" dirty="0"/>
          </a:p>
        </p:txBody>
      </p:sp>
      <p:sp>
        <p:nvSpPr>
          <p:cNvPr id="7" name="Slide Number Placeholder 6"/>
          <p:cNvSpPr>
            <a:spLocks noGrp="1"/>
          </p:cNvSpPr>
          <p:nvPr>
            <p:ph type="sldNum" sz="quarter" idx="12"/>
          </p:nvPr>
        </p:nvSpPr>
        <p:spPr>
          <a:xfrm>
            <a:off x="5828377"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rtlCol="0"/>
          <a:lstStyle>
            <a:lvl1pPr>
              <a:defRPr>
                <a:solidFill>
                  <a:srgbClr val="FFFEFF"/>
                </a:solidFill>
              </a:defRPr>
            </a:lvl1pPr>
          </a:lstStyle>
          <a:p>
            <a:pPr rtl="0"/>
            <a:r>
              <a:rPr lang="en-GB" noProof="0"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p:txBody>
          <a:bodyPr rtlCol="0"/>
          <a:lstStyle/>
          <a:p>
            <a:pPr rtl="0"/>
            <a:fld id="{07A0CFFC-7601-413B-91BE-CA7BD87CE65C}" type="datetime1">
              <a:rPr lang="en-GB" noProof="0" smtClean="0"/>
              <a:t>06/03/2022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rtlCol="0"/>
          <a:lstStyle>
            <a:lvl1pPr algn="l">
              <a:lnSpc>
                <a:spcPct val="80000"/>
              </a:lnSpc>
              <a:defRPr>
                <a:solidFill>
                  <a:srgbClr val="FFFEFF"/>
                </a:solidFill>
              </a:defRPr>
            </a:lvl1pPr>
          </a:lstStyle>
          <a:p>
            <a:pPr rtl="0"/>
            <a:r>
              <a:rPr lang="en-GB" noProof="0"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10"/>
          </p:nvPr>
        </p:nvSpPr>
        <p:spPr>
          <a:xfrm>
            <a:off x="804672" y="320040"/>
            <a:ext cx="3657600" cy="320040"/>
          </a:xfrm>
        </p:spPr>
        <p:txBody>
          <a:bodyPr rtlCol="0"/>
          <a:lstStyle/>
          <a:p>
            <a:pPr rtl="0"/>
            <a:fld id="{03963F6C-C80A-4289-BA46-D52461043F5F}" type="datetime1">
              <a:rPr lang="en-GB" noProof="0" smtClean="0"/>
              <a:t>06/03/2022</a:t>
            </a:fld>
            <a:endParaRPr lang="en-GB" noProof="0" dirty="0"/>
          </a:p>
        </p:txBody>
      </p:sp>
      <p:sp>
        <p:nvSpPr>
          <p:cNvPr id="5" name="Footer Placeholder 4"/>
          <p:cNvSpPr>
            <a:spLocks noGrp="1"/>
          </p:cNvSpPr>
          <p:nvPr>
            <p:ph type="ftr" sz="quarter" idx="11"/>
          </p:nvPr>
        </p:nvSpPr>
        <p:spPr>
          <a:xfrm>
            <a:off x="804672" y="6227064"/>
            <a:ext cx="10588752" cy="320040"/>
          </a:xfrm>
        </p:spPr>
        <p:txBody>
          <a:bodyPr rtlCol="0"/>
          <a:lstStyle/>
          <a:p>
            <a:pPr rtl="0"/>
            <a:endParaRPr lang="en-GB" noProof="0" dirty="0"/>
          </a:p>
        </p:txBody>
      </p:sp>
      <p:sp>
        <p:nvSpPr>
          <p:cNvPr id="6" name="Slide Number Placeholder 5"/>
          <p:cNvSpPr>
            <a:spLocks noGrp="1"/>
          </p:cNvSpPr>
          <p:nvPr>
            <p:ph type="sldNum" sz="quarter" idx="12"/>
          </p:nvPr>
        </p:nvSpPr>
        <p:spPr>
          <a:xfrm>
            <a:off x="10469880" y="320040"/>
            <a:ext cx="914400" cy="320040"/>
          </a:xfrm>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6</a:t>
            </a:r>
          </a:p>
          <a:p>
            <a:pPr lvl="6" rtl="0"/>
            <a:r>
              <a:rPr lang="en-GB" noProof="0"/>
              <a:t>7</a:t>
            </a:r>
          </a:p>
          <a:p>
            <a:pPr lvl="7" rtl="0"/>
            <a:r>
              <a:rPr lang="en-GB" noProof="0"/>
              <a:t>8</a:t>
            </a:r>
          </a:p>
          <a:p>
            <a:pPr lvl="8" rtl="0"/>
            <a:r>
              <a:rPr lang="en-GB" noProof="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pPr rtl="0"/>
            <a:fld id="{0E0C27EC-7EC5-4654-A87E-B5B8923BD091}" type="datetime1">
              <a:rPr lang="en-GB" noProof="0" smtClean="0"/>
              <a:t>06/03/2022</a:t>
            </a:fld>
            <a:endParaRPr lang="en-GB" noProof="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5327CD12-A6CF-489C-ADCF-17D7E56C7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B4E48C8E-1009-4750-9630-436223C9EE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5" name="Freeform 5">
              <a:extLst>
                <a:ext uri="{FF2B5EF4-FFF2-40B4-BE49-F238E27FC236}">
                  <a16:creationId xmlns:a16="http://schemas.microsoft.com/office/drawing/2014/main" id="{70ACFF1E-E5E6-43E9-A5B7-33E0BEBD6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6">
              <a:extLst>
                <a:ext uri="{FF2B5EF4-FFF2-40B4-BE49-F238E27FC236}">
                  <a16:creationId xmlns:a16="http://schemas.microsoft.com/office/drawing/2014/main" id="{C217FABC-C638-4392-847B-1D5D24ACF2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5F4D7986-89F7-4A82-BCE1-D3748FA194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8">
              <a:extLst>
                <a:ext uri="{FF2B5EF4-FFF2-40B4-BE49-F238E27FC236}">
                  <a16:creationId xmlns:a16="http://schemas.microsoft.com/office/drawing/2014/main" id="{086EDA91-62A8-4A58-8FD1-50579B98C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9">
              <a:extLst>
                <a:ext uri="{FF2B5EF4-FFF2-40B4-BE49-F238E27FC236}">
                  <a16:creationId xmlns:a16="http://schemas.microsoft.com/office/drawing/2014/main" id="{D2FE2666-E34E-4114-988D-0D6E0E7EFE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0">
              <a:extLst>
                <a:ext uri="{FF2B5EF4-FFF2-40B4-BE49-F238E27FC236}">
                  <a16:creationId xmlns:a16="http://schemas.microsoft.com/office/drawing/2014/main" id="{30447EE7-0C29-4B15-AABB-C0C4A8F6A7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1">
              <a:extLst>
                <a:ext uri="{FF2B5EF4-FFF2-40B4-BE49-F238E27FC236}">
                  <a16:creationId xmlns:a16="http://schemas.microsoft.com/office/drawing/2014/main" id="{D5347D5C-1205-4D74-AA55-A6AC8C781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2">
              <a:extLst>
                <a:ext uri="{FF2B5EF4-FFF2-40B4-BE49-F238E27FC236}">
                  <a16:creationId xmlns:a16="http://schemas.microsoft.com/office/drawing/2014/main" id="{13696D3F-405F-490D-AF68-9BBDC7DDDA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3">
              <a:extLst>
                <a:ext uri="{FF2B5EF4-FFF2-40B4-BE49-F238E27FC236}">
                  <a16:creationId xmlns:a16="http://schemas.microsoft.com/office/drawing/2014/main" id="{8194048F-FCD0-4944-9723-14BFD0715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4">
              <a:extLst>
                <a:ext uri="{FF2B5EF4-FFF2-40B4-BE49-F238E27FC236}">
                  <a16:creationId xmlns:a16="http://schemas.microsoft.com/office/drawing/2014/main" id="{F634E52A-02AD-4955-AA3F-8E8935F41F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5">
              <a:extLst>
                <a:ext uri="{FF2B5EF4-FFF2-40B4-BE49-F238E27FC236}">
                  <a16:creationId xmlns:a16="http://schemas.microsoft.com/office/drawing/2014/main" id="{99E661E3-26F4-4992-B424-91AAE0A006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6">
              <a:extLst>
                <a:ext uri="{FF2B5EF4-FFF2-40B4-BE49-F238E27FC236}">
                  <a16:creationId xmlns:a16="http://schemas.microsoft.com/office/drawing/2014/main" id="{65FC5C1D-91B5-4EBF-9A3E-BB5DC1E2A7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7">
              <a:extLst>
                <a:ext uri="{FF2B5EF4-FFF2-40B4-BE49-F238E27FC236}">
                  <a16:creationId xmlns:a16="http://schemas.microsoft.com/office/drawing/2014/main" id="{6D39CDA7-D7D3-4FED-B2BA-40464AA42D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8">
              <a:extLst>
                <a:ext uri="{FF2B5EF4-FFF2-40B4-BE49-F238E27FC236}">
                  <a16:creationId xmlns:a16="http://schemas.microsoft.com/office/drawing/2014/main" id="{F7F716E2-501F-47E8-9626-D9EC5492C1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9">
              <a:extLst>
                <a:ext uri="{FF2B5EF4-FFF2-40B4-BE49-F238E27FC236}">
                  <a16:creationId xmlns:a16="http://schemas.microsoft.com/office/drawing/2014/main" id="{3074FC5C-533A-4B99-8B9E-ED1C65AE6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0">
              <a:extLst>
                <a:ext uri="{FF2B5EF4-FFF2-40B4-BE49-F238E27FC236}">
                  <a16:creationId xmlns:a16="http://schemas.microsoft.com/office/drawing/2014/main" id="{00EDCFC2-0B77-4D95-8F8E-DB60A85F2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1">
              <a:extLst>
                <a:ext uri="{FF2B5EF4-FFF2-40B4-BE49-F238E27FC236}">
                  <a16:creationId xmlns:a16="http://schemas.microsoft.com/office/drawing/2014/main" id="{974CB405-A36B-4456-9DE3-EBE212552F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2">
              <a:extLst>
                <a:ext uri="{FF2B5EF4-FFF2-40B4-BE49-F238E27FC236}">
                  <a16:creationId xmlns:a16="http://schemas.microsoft.com/office/drawing/2014/main" id="{BD84B494-4095-4E61-B65F-34F5C6BC84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3">
              <a:extLst>
                <a:ext uri="{FF2B5EF4-FFF2-40B4-BE49-F238E27FC236}">
                  <a16:creationId xmlns:a16="http://schemas.microsoft.com/office/drawing/2014/main" id="{33484AA0-BE6E-4F8B-85CF-9C4C750FF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5" name="Group 94">
            <a:extLst>
              <a:ext uri="{FF2B5EF4-FFF2-40B4-BE49-F238E27FC236}">
                <a16:creationId xmlns:a16="http://schemas.microsoft.com/office/drawing/2014/main" id="{C7D38E5F-6E59-41DA-B3CA-6AD28BF642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3893141"/>
            <a:ext cx="8845667" cy="1771275"/>
            <a:chOff x="1669293" y="3893141"/>
            <a:chExt cx="8845667" cy="1771275"/>
          </a:xfrm>
        </p:grpSpPr>
        <p:sp>
          <p:nvSpPr>
            <p:cNvPr id="96" name="Isosceles Triangle 39">
              <a:extLst>
                <a:ext uri="{FF2B5EF4-FFF2-40B4-BE49-F238E27FC236}">
                  <a16:creationId xmlns:a16="http://schemas.microsoft.com/office/drawing/2014/main" id="{9AF9BC5C-44FD-4080-8C54-CC4E5F83F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BA884903-3516-494A-B966-3E7651567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3893141"/>
              <a:ext cx="8845667"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flipV="1">
            <a:off x="1759236" y="3107786"/>
            <a:ext cx="7817162" cy="872451"/>
          </a:xfrm>
        </p:spPr>
        <p:txBody>
          <a:bodyPr rtlCol="0">
            <a:normAutofit/>
          </a:bodyPr>
          <a:lstStyle/>
          <a:p>
            <a:r>
              <a:rPr lang="en-GB" sz="1900" dirty="0">
                <a:cs typeface="Calibri Light"/>
              </a:rPr>
              <a:t>Project Proposal</a:t>
            </a: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759237" y="4299727"/>
            <a:ext cx="8673427" cy="930895"/>
          </a:xfrm>
        </p:spPr>
        <p:txBody>
          <a:bodyPr vert="horz" lIns="91440" tIns="0" rIns="91440" bIns="45720" rtlCol="0" anchor="t">
            <a:normAutofit fontScale="92500" lnSpcReduction="20000"/>
          </a:bodyPr>
          <a:lstStyle/>
          <a:p>
            <a:pPr>
              <a:lnSpc>
                <a:spcPct val="90000"/>
              </a:lnSpc>
            </a:pPr>
            <a:r>
              <a:rPr lang="en-GB" sz="1200" dirty="0"/>
              <a:t>Student Name: Andreea Cornelia Lupu</a:t>
            </a:r>
          </a:p>
          <a:p>
            <a:pPr>
              <a:lnSpc>
                <a:spcPct val="90000"/>
              </a:lnSpc>
            </a:pPr>
            <a:r>
              <a:rPr lang="en-GB" sz="1200" dirty="0"/>
              <a:t>Student Number: 1906519</a:t>
            </a:r>
          </a:p>
          <a:p>
            <a:pPr>
              <a:lnSpc>
                <a:spcPct val="90000"/>
              </a:lnSpc>
            </a:pPr>
            <a:r>
              <a:rPr lang="en-GB" sz="1200" dirty="0"/>
              <a:t>Lecturer</a:t>
            </a:r>
          </a:p>
          <a:p>
            <a:pPr>
              <a:lnSpc>
                <a:spcPct val="90000"/>
              </a:lnSpc>
            </a:pPr>
            <a:r>
              <a:rPr lang="en-GB" sz="1200" dirty="0"/>
              <a:t>Dr Eleni </a:t>
            </a:r>
            <a:r>
              <a:rPr lang="en-GB" sz="1200" dirty="0" err="1"/>
              <a:t>Koutsogeorgou</a:t>
            </a:r>
            <a:r>
              <a:rPr lang="en-GB" sz="1200" dirty="0"/>
              <a:t> </a:t>
            </a:r>
          </a:p>
          <a:p>
            <a:pPr>
              <a:lnSpc>
                <a:spcPct val="90000"/>
              </a:lnSpc>
            </a:pPr>
            <a:endParaRPr lang="en-GB" sz="1200"/>
          </a:p>
        </p:txBody>
      </p:sp>
      <p:sp>
        <p:nvSpPr>
          <p:cNvPr id="99" name="Rectangle 98">
            <a:extLst>
              <a:ext uri="{FF2B5EF4-FFF2-40B4-BE49-F238E27FC236}">
                <a16:creationId xmlns:a16="http://schemas.microsoft.com/office/drawing/2014/main" id="{D2019510-1F68-48FE-8C72-905BF5582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032" y="1179555"/>
            <a:ext cx="8850737" cy="262144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10;&#10;Description automatically generated">
            <a:extLst>
              <a:ext uri="{FF2B5EF4-FFF2-40B4-BE49-F238E27FC236}">
                <a16:creationId xmlns:a16="http://schemas.microsoft.com/office/drawing/2014/main" id="{6FCF7478-5C99-401F-8B4A-0A32ED95B3F0}"/>
              </a:ext>
            </a:extLst>
          </p:cNvPr>
          <p:cNvPicPr>
            <a:picLocks noChangeAspect="1"/>
          </p:cNvPicPr>
          <p:nvPr/>
        </p:nvPicPr>
        <p:blipFill>
          <a:blip r:embed="rId3"/>
          <a:stretch>
            <a:fillRect/>
          </a:stretch>
        </p:blipFill>
        <p:spPr>
          <a:xfrm>
            <a:off x="1836387" y="1614372"/>
            <a:ext cx="8513483" cy="1766546"/>
          </a:xfrm>
          <a:prstGeom prst="rect">
            <a:avLst/>
          </a:prstGeom>
          <a:ln w="12700">
            <a:noFill/>
          </a:ln>
        </p:spPr>
      </p:pic>
      <p:sp>
        <p:nvSpPr>
          <p:cNvPr id="7" name="TextBox 6">
            <a:extLst>
              <a:ext uri="{FF2B5EF4-FFF2-40B4-BE49-F238E27FC236}">
                <a16:creationId xmlns:a16="http://schemas.microsoft.com/office/drawing/2014/main" id="{5D074869-771B-40F2-A744-6F1D46DB750E}"/>
              </a:ext>
            </a:extLst>
          </p:cNvPr>
          <p:cNvSpPr txBox="1"/>
          <p:nvPr/>
        </p:nvSpPr>
        <p:spPr>
          <a:xfrm>
            <a:off x="403303" y="5728010"/>
            <a:ext cx="6478858" cy="6295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52F2670C-3D43-43D3-9E34-C40BB1870AF5}"/>
              </a:ext>
            </a:extLst>
          </p:cNvPr>
          <p:cNvSpPr txBox="1"/>
          <p:nvPr/>
        </p:nvSpPr>
        <p:spPr>
          <a:xfrm>
            <a:off x="5630333" y="31919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Project Proposal</a:t>
            </a:r>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ACC94-1D54-416F-9D06-2F7748A3A693}"/>
              </a:ext>
            </a:extLst>
          </p:cNvPr>
          <p:cNvSpPr>
            <a:spLocks noGrp="1"/>
          </p:cNvSpPr>
          <p:nvPr>
            <p:ph type="title"/>
          </p:nvPr>
        </p:nvSpPr>
        <p:spPr/>
        <p:txBody>
          <a:bodyPr/>
          <a:lstStyle/>
          <a:p>
            <a:r>
              <a:rPr lang="en-GB" dirty="0"/>
              <a:t> Aim and objectives: </a:t>
            </a:r>
            <a:endParaRPr lang="en-US" dirty="0"/>
          </a:p>
        </p:txBody>
      </p:sp>
      <p:sp>
        <p:nvSpPr>
          <p:cNvPr id="3" name="Content Placeholder 2">
            <a:extLst>
              <a:ext uri="{FF2B5EF4-FFF2-40B4-BE49-F238E27FC236}">
                <a16:creationId xmlns:a16="http://schemas.microsoft.com/office/drawing/2014/main" id="{499767A3-4148-4051-94E8-1A624034F6B9}"/>
              </a:ext>
            </a:extLst>
          </p:cNvPr>
          <p:cNvSpPr>
            <a:spLocks noGrp="1"/>
          </p:cNvSpPr>
          <p:nvPr>
            <p:ph idx="1"/>
          </p:nvPr>
        </p:nvSpPr>
        <p:spPr/>
        <p:txBody>
          <a:bodyPr/>
          <a:lstStyle/>
          <a:p>
            <a:endParaRPr lang="en-GB" sz="2400" dirty="0"/>
          </a:p>
          <a:p>
            <a:pPr marL="0" indent="0">
              <a:buNone/>
            </a:pPr>
            <a:endParaRPr lang="en-GB" dirty="0"/>
          </a:p>
          <a:p>
            <a:endParaRPr lang="en-GB" dirty="0"/>
          </a:p>
        </p:txBody>
      </p:sp>
      <p:sp>
        <p:nvSpPr>
          <p:cNvPr id="6" name="TextBox 5">
            <a:extLst>
              <a:ext uri="{FF2B5EF4-FFF2-40B4-BE49-F238E27FC236}">
                <a16:creationId xmlns:a16="http://schemas.microsoft.com/office/drawing/2014/main" id="{53187A05-4969-45E8-A611-8871183354B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9D5C68DA-8BAC-422B-AAC5-BAEAD0453D9F}"/>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9" name="Table 8">
            <a:extLst>
              <a:ext uri="{FF2B5EF4-FFF2-40B4-BE49-F238E27FC236}">
                <a16:creationId xmlns:a16="http://schemas.microsoft.com/office/drawing/2014/main" id="{E3E7D20F-D448-4BCE-9DC9-85BD07091636}"/>
              </a:ext>
            </a:extLst>
          </p:cNvPr>
          <p:cNvGraphicFramePr>
            <a:graphicFrameLocks noGrp="1"/>
          </p:cNvGraphicFramePr>
          <p:nvPr>
            <p:extLst>
              <p:ext uri="{D42A27DB-BD31-4B8C-83A1-F6EECF244321}">
                <p14:modId xmlns:p14="http://schemas.microsoft.com/office/powerpoint/2010/main" val="3412483359"/>
              </p:ext>
            </p:extLst>
          </p:nvPr>
        </p:nvGraphicFramePr>
        <p:xfrm>
          <a:off x="5560071" y="698329"/>
          <a:ext cx="5721350" cy="5151376"/>
        </p:xfrm>
        <a:graphic>
          <a:graphicData uri="http://schemas.openxmlformats.org/drawingml/2006/table">
            <a:tbl>
              <a:tblPr firstRow="1" firstCol="1" bandRow="1">
                <a:tableStyleId>{5C22544A-7EE6-4342-B048-85BDC9FD1C3A}</a:tableStyleId>
              </a:tblPr>
              <a:tblGrid>
                <a:gridCol w="1707515">
                  <a:extLst>
                    <a:ext uri="{9D8B030D-6E8A-4147-A177-3AD203B41FA5}">
                      <a16:colId xmlns:a16="http://schemas.microsoft.com/office/drawing/2014/main" val="4119019769"/>
                    </a:ext>
                  </a:extLst>
                </a:gridCol>
                <a:gridCol w="4013835">
                  <a:extLst>
                    <a:ext uri="{9D8B030D-6E8A-4147-A177-3AD203B41FA5}">
                      <a16:colId xmlns:a16="http://schemas.microsoft.com/office/drawing/2014/main" val="2828250592"/>
                    </a:ext>
                  </a:extLst>
                </a:gridCol>
              </a:tblGrid>
              <a:tr h="0">
                <a:tc>
                  <a:txBody>
                    <a:bodyPr/>
                    <a:lstStyle/>
                    <a:p>
                      <a:pPr>
                        <a:lnSpc>
                          <a:spcPct val="150000"/>
                        </a:lnSpc>
                      </a:pPr>
                      <a:r>
                        <a:rPr lang="en-GB">
                          <a:effectLst/>
                        </a:rPr>
                        <a:t>Objective 1</a:t>
                      </a:r>
                    </a:p>
                  </a:txBody>
                  <a:tcPr marL="68580" marR="68580" marT="0" marB="0"/>
                </a:tc>
                <a:tc>
                  <a:txBody>
                    <a:bodyPr/>
                    <a:lstStyle/>
                    <a:p>
                      <a:pPr>
                        <a:lnSpc>
                          <a:spcPct val="150000"/>
                        </a:lnSpc>
                      </a:pPr>
                      <a:r>
                        <a:rPr lang="en-GB">
                          <a:effectLst/>
                        </a:rPr>
                        <a:t>Define and examine the impacts of dementia on older people.</a:t>
                      </a:r>
                    </a:p>
                  </a:txBody>
                  <a:tcPr marL="68580" marR="68580" marT="0" marB="0"/>
                </a:tc>
                <a:extLst>
                  <a:ext uri="{0D108BD9-81ED-4DB2-BD59-A6C34878D82A}">
                    <a16:rowId xmlns:a16="http://schemas.microsoft.com/office/drawing/2014/main" val="3290410485"/>
                  </a:ext>
                </a:extLst>
              </a:tr>
              <a:tr h="0">
                <a:tc>
                  <a:txBody>
                    <a:bodyPr/>
                    <a:lstStyle/>
                    <a:p>
                      <a:pPr>
                        <a:lnSpc>
                          <a:spcPct val="150000"/>
                        </a:lnSpc>
                      </a:pPr>
                      <a:r>
                        <a:rPr lang="en-GB">
                          <a:effectLst/>
                        </a:rPr>
                        <a:t>Objective 2</a:t>
                      </a:r>
                    </a:p>
                  </a:txBody>
                  <a:tcPr marL="68580" marR="68580" marT="0" marB="0"/>
                </a:tc>
                <a:tc>
                  <a:txBody>
                    <a:bodyPr/>
                    <a:lstStyle/>
                    <a:p>
                      <a:pPr>
                        <a:lnSpc>
                          <a:spcPct val="150000"/>
                        </a:lnSpc>
                      </a:pPr>
                      <a:r>
                        <a:rPr lang="en-GB">
                          <a:effectLst/>
                        </a:rPr>
                        <a:t>Analyse how the elderly are affected by dementia and the costs of care.</a:t>
                      </a:r>
                    </a:p>
                  </a:txBody>
                  <a:tcPr marL="68580" marR="68580" marT="0" marB="0"/>
                </a:tc>
                <a:extLst>
                  <a:ext uri="{0D108BD9-81ED-4DB2-BD59-A6C34878D82A}">
                    <a16:rowId xmlns:a16="http://schemas.microsoft.com/office/drawing/2014/main" val="2103528188"/>
                  </a:ext>
                </a:extLst>
              </a:tr>
              <a:tr h="0">
                <a:tc>
                  <a:txBody>
                    <a:bodyPr/>
                    <a:lstStyle/>
                    <a:p>
                      <a:pPr>
                        <a:lnSpc>
                          <a:spcPct val="150000"/>
                        </a:lnSpc>
                      </a:pPr>
                      <a:r>
                        <a:rPr lang="en-GB">
                          <a:effectLst/>
                        </a:rPr>
                        <a:t>Objective 3</a:t>
                      </a:r>
                    </a:p>
                  </a:txBody>
                  <a:tcPr marL="68580" marR="68580" marT="0" marB="0"/>
                </a:tc>
                <a:tc>
                  <a:txBody>
                    <a:bodyPr/>
                    <a:lstStyle/>
                    <a:p>
                      <a:pPr>
                        <a:lnSpc>
                          <a:spcPct val="150000"/>
                        </a:lnSpc>
                      </a:pPr>
                      <a:r>
                        <a:rPr lang="en-GB">
                          <a:effectLst/>
                        </a:rPr>
                        <a:t>Evaluate the data of the research already made on dementia within the elderly as well as how unpaid care works and how it affects the older people.</a:t>
                      </a:r>
                    </a:p>
                  </a:txBody>
                  <a:tcPr marL="68580" marR="68580" marT="0" marB="0"/>
                </a:tc>
                <a:extLst>
                  <a:ext uri="{0D108BD9-81ED-4DB2-BD59-A6C34878D82A}">
                    <a16:rowId xmlns:a16="http://schemas.microsoft.com/office/drawing/2014/main" val="4189527315"/>
                  </a:ext>
                </a:extLst>
              </a:tr>
              <a:tr h="0">
                <a:tc>
                  <a:txBody>
                    <a:bodyPr/>
                    <a:lstStyle/>
                    <a:p>
                      <a:pPr>
                        <a:lnSpc>
                          <a:spcPct val="150000"/>
                        </a:lnSpc>
                      </a:pPr>
                      <a:r>
                        <a:rPr lang="en-GB">
                          <a:effectLst/>
                        </a:rPr>
                        <a:t>Objective 4</a:t>
                      </a:r>
                    </a:p>
                  </a:txBody>
                  <a:tcPr marL="68580" marR="68580" marT="0" marB="0"/>
                </a:tc>
                <a:tc>
                  <a:txBody>
                    <a:bodyPr/>
                    <a:lstStyle/>
                    <a:p>
                      <a:pPr>
                        <a:lnSpc>
                          <a:spcPct val="150000"/>
                        </a:lnSpc>
                      </a:pPr>
                      <a:r>
                        <a:rPr lang="en-GB">
                          <a:effectLst/>
                        </a:rPr>
                        <a:t>Provide recommendations for improvement on the effects of dementia and how unpaid care can be improved for better costs.</a:t>
                      </a:r>
                    </a:p>
                  </a:txBody>
                  <a:tcPr marL="68580" marR="68580" marT="0" marB="0"/>
                </a:tc>
                <a:extLst>
                  <a:ext uri="{0D108BD9-81ED-4DB2-BD59-A6C34878D82A}">
                    <a16:rowId xmlns:a16="http://schemas.microsoft.com/office/drawing/2014/main" val="791383976"/>
                  </a:ext>
                </a:extLst>
              </a:tr>
            </a:tbl>
          </a:graphicData>
        </a:graphic>
      </p:graphicFrame>
      <p:sp>
        <p:nvSpPr>
          <p:cNvPr id="10" name="TextBox 9">
            <a:extLst>
              <a:ext uri="{FF2B5EF4-FFF2-40B4-BE49-F238E27FC236}">
                <a16:creationId xmlns:a16="http://schemas.microsoft.com/office/drawing/2014/main" id="{9EB70657-04E2-4174-9A02-1F1F9851BF27}"/>
              </a:ext>
            </a:extLst>
          </p:cNvPr>
          <p:cNvSpPr txBox="1"/>
          <p:nvPr/>
        </p:nvSpPr>
        <p:spPr>
          <a:xfrm>
            <a:off x="7049146" y="30454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1" name="TextBox 10">
            <a:extLst>
              <a:ext uri="{FF2B5EF4-FFF2-40B4-BE49-F238E27FC236}">
                <a16:creationId xmlns:a16="http://schemas.microsoft.com/office/drawing/2014/main" id="{D76E8C73-6563-4493-AEA6-ABD26EFF7725}"/>
              </a:ext>
            </a:extLst>
          </p:cNvPr>
          <p:cNvSpPr txBox="1"/>
          <p:nvPr/>
        </p:nvSpPr>
        <p:spPr>
          <a:xfrm>
            <a:off x="1922597" y="153206"/>
            <a:ext cx="293692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Impact of Dementia on older people</a:t>
            </a:r>
          </a:p>
        </p:txBody>
      </p:sp>
    </p:spTree>
    <p:extLst>
      <p:ext uri="{BB962C8B-B14F-4D97-AF65-F5344CB8AC3E}">
        <p14:creationId xmlns:p14="http://schemas.microsoft.com/office/powerpoint/2010/main" val="2416048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392E2-F77F-4E97-93F3-3A8E1EC8BE22}"/>
              </a:ext>
            </a:extLst>
          </p:cNvPr>
          <p:cNvSpPr>
            <a:spLocks noGrp="1"/>
          </p:cNvSpPr>
          <p:nvPr>
            <p:ph type="title"/>
          </p:nvPr>
        </p:nvSpPr>
        <p:spPr/>
        <p:txBody>
          <a:bodyPr/>
          <a:lstStyle/>
          <a:p>
            <a:r>
              <a:rPr lang="en-GB" dirty="0">
                <a:cs typeface="Calibri Light"/>
              </a:rPr>
              <a:t>Background</a:t>
            </a:r>
            <a:endParaRPr lang="en-GB" dirty="0"/>
          </a:p>
        </p:txBody>
      </p:sp>
      <p:sp>
        <p:nvSpPr>
          <p:cNvPr id="3" name="Content Placeholder 2">
            <a:extLst>
              <a:ext uri="{FF2B5EF4-FFF2-40B4-BE49-F238E27FC236}">
                <a16:creationId xmlns:a16="http://schemas.microsoft.com/office/drawing/2014/main" id="{008B9ED8-7940-4DDC-AC3C-A4655C91447D}"/>
              </a:ext>
            </a:extLst>
          </p:cNvPr>
          <p:cNvSpPr>
            <a:spLocks noGrp="1"/>
          </p:cNvSpPr>
          <p:nvPr>
            <p:ph idx="1"/>
          </p:nvPr>
        </p:nvSpPr>
        <p:spPr/>
        <p:txBody>
          <a:bodyPr/>
          <a:lstStyle/>
          <a:p>
            <a:endParaRPr lang="en-GB" dirty="0"/>
          </a:p>
          <a:p>
            <a:r>
              <a:rPr lang="en-GB" dirty="0"/>
              <a:t>History of Dementia</a:t>
            </a:r>
          </a:p>
          <a:p>
            <a:r>
              <a:rPr lang="en-GB" dirty="0"/>
              <a:t>Definition</a:t>
            </a:r>
          </a:p>
          <a:p>
            <a:r>
              <a:rPr lang="en-GB" dirty="0"/>
              <a:t>Demographics</a:t>
            </a:r>
          </a:p>
          <a:p>
            <a:endParaRPr lang="en-GB" dirty="0"/>
          </a:p>
        </p:txBody>
      </p:sp>
      <p:pic>
        <p:nvPicPr>
          <p:cNvPr id="12" name="Picture 12" descr="A picture containing text&#10;&#10;Description automatically generated">
            <a:extLst>
              <a:ext uri="{FF2B5EF4-FFF2-40B4-BE49-F238E27FC236}">
                <a16:creationId xmlns:a16="http://schemas.microsoft.com/office/drawing/2014/main" id="{5E9DD219-2A6E-4723-81E9-5D6FF86F7F92}"/>
              </a:ext>
            </a:extLst>
          </p:cNvPr>
          <p:cNvPicPr>
            <a:picLocks noChangeAspect="1"/>
          </p:cNvPicPr>
          <p:nvPr/>
        </p:nvPicPr>
        <p:blipFill>
          <a:blip r:embed="rId3"/>
          <a:stretch>
            <a:fillRect/>
          </a:stretch>
        </p:blipFill>
        <p:spPr>
          <a:xfrm>
            <a:off x="9580789" y="-5443"/>
            <a:ext cx="2609850" cy="1752600"/>
          </a:xfrm>
          <a:prstGeom prst="rect">
            <a:avLst/>
          </a:prstGeom>
        </p:spPr>
      </p:pic>
      <p:sp>
        <p:nvSpPr>
          <p:cNvPr id="14" name="TextBox 13">
            <a:extLst>
              <a:ext uri="{FF2B5EF4-FFF2-40B4-BE49-F238E27FC236}">
                <a16:creationId xmlns:a16="http://schemas.microsoft.com/office/drawing/2014/main" id="{1D6C2366-2F70-4B79-8F20-028B28BF17F4}"/>
              </a:ext>
            </a:extLst>
          </p:cNvPr>
          <p:cNvSpPr txBox="1"/>
          <p:nvPr/>
        </p:nvSpPr>
        <p:spPr>
          <a:xfrm>
            <a:off x="9384846" y="58742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Knapp et all (2019)</a:t>
            </a:r>
          </a:p>
        </p:txBody>
      </p:sp>
      <p:sp>
        <p:nvSpPr>
          <p:cNvPr id="15" name="TextBox 14">
            <a:extLst>
              <a:ext uri="{FF2B5EF4-FFF2-40B4-BE49-F238E27FC236}">
                <a16:creationId xmlns:a16="http://schemas.microsoft.com/office/drawing/2014/main" id="{03FDE8A0-0B89-4A14-B8F6-7E68FA3D764F}"/>
              </a:ext>
            </a:extLst>
          </p:cNvPr>
          <p:cNvSpPr txBox="1"/>
          <p:nvPr/>
        </p:nvSpPr>
        <p:spPr>
          <a:xfrm>
            <a:off x="9650186" y="1730829"/>
            <a:ext cx="274320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Source:</a:t>
            </a:r>
            <a:r>
              <a:rPr lang="en-GB" sz="800" dirty="0"/>
              <a:t> </a:t>
            </a:r>
            <a:r>
              <a:rPr lang="en-GB" sz="800" dirty="0">
                <a:ea typeface="+mn-lt"/>
                <a:cs typeface="+mn-lt"/>
              </a:rPr>
              <a:t>https://www.google.com/</a:t>
            </a:r>
            <a:r>
              <a:rPr lang="en-GB" sz="800" dirty="0" err="1">
                <a:ea typeface="+mn-lt"/>
                <a:cs typeface="+mn-lt"/>
              </a:rPr>
              <a:t>imgres?imgurl</a:t>
            </a:r>
            <a:r>
              <a:rPr lang="en-GB" sz="800" dirty="0">
                <a:ea typeface="+mn-lt"/>
                <a:cs typeface="+mn-lt"/>
              </a:rPr>
              <a:t>=https%3A%2F%2Fstatic9.depositphotos.com%2F1229718%2F1079%2Fi%2F600%2Fdepositphotos_10795400-stock-photo-dementia-brain-problems.jpg&amp;imgrefurl=https%3A%2F%2Fdepositphotos.com%2Fstock-photos%2Fdementia.html&amp;tbnid=jN9wFBtoa4ONIM&amp;vet=12ahUKEwjByaGvzKz2AhXJ34UKHQhqA08QMygGegUIARDSAQ..i&amp;docid=d5pVUJ4Az1JymM&amp;w=600&amp;h=402&amp;q=background%20of%20dementia&amp;ved=2ahUKEwjByaGvzKz2AhXJ34UKHQhqA08QMygGegUIARDSAQ</a:t>
            </a:r>
            <a:endParaRPr lang="en-GB" sz="800" dirty="0"/>
          </a:p>
        </p:txBody>
      </p:sp>
    </p:spTree>
    <p:extLst>
      <p:ext uri="{BB962C8B-B14F-4D97-AF65-F5344CB8AC3E}">
        <p14:creationId xmlns:p14="http://schemas.microsoft.com/office/powerpoint/2010/main" val="1038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A7C07-15B8-4E27-889D-07F5D033AABD}"/>
              </a:ext>
            </a:extLst>
          </p:cNvPr>
          <p:cNvSpPr>
            <a:spLocks noGrp="1"/>
          </p:cNvSpPr>
          <p:nvPr>
            <p:ph type="title"/>
          </p:nvPr>
        </p:nvSpPr>
        <p:spPr/>
        <p:txBody>
          <a:bodyPr/>
          <a:lstStyle/>
          <a:p>
            <a:r>
              <a:rPr lang="en-GB" dirty="0">
                <a:ea typeface="+mj-lt"/>
                <a:cs typeface="+mj-lt"/>
              </a:rPr>
              <a:t>Methods</a:t>
            </a:r>
            <a:endParaRPr lang="en-US" dirty="0"/>
          </a:p>
        </p:txBody>
      </p:sp>
      <p:graphicFrame>
        <p:nvGraphicFramePr>
          <p:cNvPr id="7" name="Content Placeholder 2">
            <a:extLst>
              <a:ext uri="{FF2B5EF4-FFF2-40B4-BE49-F238E27FC236}">
                <a16:creationId xmlns:a16="http://schemas.microsoft.com/office/drawing/2014/main" id="{FCAA0BD4-AFB8-4B59-8154-077231B52A0F}"/>
              </a:ext>
            </a:extLst>
          </p:cNvPr>
          <p:cNvGraphicFramePr>
            <a:graphicFrameLocks noGrp="1"/>
          </p:cNvGraphicFramePr>
          <p:nvPr>
            <p:ph idx="1"/>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Text&#10;&#10;Description automatically generated">
            <a:extLst>
              <a:ext uri="{FF2B5EF4-FFF2-40B4-BE49-F238E27FC236}">
                <a16:creationId xmlns:a16="http://schemas.microsoft.com/office/drawing/2014/main" id="{6CE67AEC-3EC0-40EB-837E-928BD2914F15}"/>
              </a:ext>
            </a:extLst>
          </p:cNvPr>
          <p:cNvPicPr>
            <a:picLocks noChangeAspect="1"/>
          </p:cNvPicPr>
          <p:nvPr/>
        </p:nvPicPr>
        <p:blipFill>
          <a:blip r:embed="rId8"/>
          <a:stretch>
            <a:fillRect/>
          </a:stretch>
        </p:blipFill>
        <p:spPr>
          <a:xfrm>
            <a:off x="8456909" y="244207"/>
            <a:ext cx="3518115" cy="2107551"/>
          </a:xfrm>
          <a:prstGeom prst="rect">
            <a:avLst/>
          </a:prstGeom>
        </p:spPr>
      </p:pic>
      <p:sp>
        <p:nvSpPr>
          <p:cNvPr id="5" name="TextBox 4">
            <a:extLst>
              <a:ext uri="{FF2B5EF4-FFF2-40B4-BE49-F238E27FC236}">
                <a16:creationId xmlns:a16="http://schemas.microsoft.com/office/drawing/2014/main" id="{0EADBD8A-BA69-4FFA-B54D-2219C81C39F1}"/>
              </a:ext>
            </a:extLst>
          </p:cNvPr>
          <p:cNvSpPr txBox="1"/>
          <p:nvPr/>
        </p:nvSpPr>
        <p:spPr>
          <a:xfrm>
            <a:off x="9541790" y="5589721"/>
            <a:ext cx="2743199"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Source:</a:t>
            </a:r>
            <a:r>
              <a:rPr lang="en-GB" sz="800" dirty="0" err="1">
                <a:ea typeface="+mn-lt"/>
                <a:cs typeface="+mn-lt"/>
              </a:rPr>
              <a:t>https</a:t>
            </a:r>
            <a:r>
              <a:rPr lang="en-GB" sz="800" dirty="0">
                <a:ea typeface="+mn-lt"/>
                <a:cs typeface="+mn-lt"/>
              </a:rPr>
              <a:t>://www.google.com/url?sa=i&amp;url=https%3A%2F%2Fwww.questionpro.com%2Fblog%2Fwhat-is-research%2F&amp;psig=AOvVaw1I7plY5dvHuWAgaUiDGqnb&amp;ust=1646488835013000&amp;source=images&amp;cd=vfe&amp;ved=0CAgQjRxqFwoTCJiU_YLPrPYCFQAAAAAdAAAA</a:t>
            </a:r>
            <a:r>
              <a:rPr lang="en-GB" dirty="0">
                <a:ea typeface="+mn-lt"/>
                <a:cs typeface="+mn-lt"/>
              </a:rPr>
              <a:t>ABAJ</a:t>
            </a:r>
            <a:endParaRPr lang="en-GB" dirty="0"/>
          </a:p>
        </p:txBody>
      </p:sp>
    </p:spTree>
    <p:extLst>
      <p:ext uri="{BB962C8B-B14F-4D97-AF65-F5344CB8AC3E}">
        <p14:creationId xmlns:p14="http://schemas.microsoft.com/office/powerpoint/2010/main" val="3711205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6112-C909-485E-A893-C98C07DA6B77}"/>
              </a:ext>
            </a:extLst>
          </p:cNvPr>
          <p:cNvSpPr>
            <a:spLocks noGrp="1"/>
          </p:cNvSpPr>
          <p:nvPr>
            <p:ph type="title"/>
          </p:nvPr>
        </p:nvSpPr>
        <p:spPr>
          <a:xfrm>
            <a:off x="888631" y="2349925"/>
            <a:ext cx="3498979" cy="2456442"/>
          </a:xfrm>
        </p:spPr>
        <p:txBody>
          <a:bodyPr>
            <a:normAutofit/>
          </a:bodyPr>
          <a:lstStyle/>
          <a:p>
            <a:r>
              <a:rPr lang="en-GB" dirty="0">
                <a:ea typeface="+mj-lt"/>
                <a:cs typeface="+mj-lt"/>
              </a:rPr>
              <a:t>Resources</a:t>
            </a:r>
            <a:endParaRPr lang="en-US" dirty="0"/>
          </a:p>
        </p:txBody>
      </p:sp>
      <p:graphicFrame>
        <p:nvGraphicFramePr>
          <p:cNvPr id="5" name="Content Placeholder 2">
            <a:extLst>
              <a:ext uri="{FF2B5EF4-FFF2-40B4-BE49-F238E27FC236}">
                <a16:creationId xmlns:a16="http://schemas.microsoft.com/office/drawing/2014/main" id="{CA979A19-07DE-4885-A28B-9EE677AEEEC5}"/>
              </a:ext>
            </a:extLst>
          </p:cNvPr>
          <p:cNvGraphicFramePr>
            <a:graphicFrameLocks noGrp="1"/>
          </p:cNvGraphicFramePr>
          <p:nvPr>
            <p:ph idx="1"/>
            <p:extLst>
              <p:ext uri="{D42A27DB-BD31-4B8C-83A1-F6EECF244321}">
                <p14:modId xmlns:p14="http://schemas.microsoft.com/office/powerpoint/2010/main" val="1957876554"/>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3277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78F2C-ACF4-42A4-BE96-24030078AB99}"/>
              </a:ext>
            </a:extLst>
          </p:cNvPr>
          <p:cNvSpPr>
            <a:spLocks noGrp="1"/>
          </p:cNvSpPr>
          <p:nvPr>
            <p:ph type="title"/>
          </p:nvPr>
        </p:nvSpPr>
        <p:spPr/>
        <p:txBody>
          <a:bodyPr/>
          <a:lstStyle/>
          <a:p>
            <a:r>
              <a:rPr lang="en-GB" dirty="0">
                <a:ea typeface="+mj-lt"/>
                <a:cs typeface="+mj-lt"/>
              </a:rPr>
              <a:t>Timescale</a:t>
            </a:r>
            <a:endParaRPr lang="en-US" dirty="0"/>
          </a:p>
        </p:txBody>
      </p:sp>
      <p:sp>
        <p:nvSpPr>
          <p:cNvPr id="3" name="Content Placeholder 2">
            <a:extLst>
              <a:ext uri="{FF2B5EF4-FFF2-40B4-BE49-F238E27FC236}">
                <a16:creationId xmlns:a16="http://schemas.microsoft.com/office/drawing/2014/main" id="{F787FEC0-DC6D-4375-A268-5B0A72ADEBAB}"/>
              </a:ext>
            </a:extLst>
          </p:cNvPr>
          <p:cNvSpPr>
            <a:spLocks noGrp="1"/>
          </p:cNvSpPr>
          <p:nvPr>
            <p:ph idx="1"/>
          </p:nvPr>
        </p:nvSpPr>
        <p:spPr/>
        <p:txBody>
          <a:bodyPr/>
          <a:lstStyle/>
          <a:p>
            <a:pPr>
              <a:lnSpc>
                <a:spcPct val="100000"/>
              </a:lnSpc>
              <a:spcBef>
                <a:spcPts val="0"/>
              </a:spcBef>
            </a:pPr>
            <a:r>
              <a:rPr lang="en-US" dirty="0">
                <a:ea typeface="+mn-lt"/>
                <a:cs typeface="+mn-lt"/>
              </a:rPr>
              <a:t>Chapter 1 – Introduction     </a:t>
            </a:r>
          </a:p>
          <a:p>
            <a:pPr>
              <a:lnSpc>
                <a:spcPct val="100000"/>
              </a:lnSpc>
              <a:spcBef>
                <a:spcPts val="0"/>
              </a:spcBef>
            </a:pPr>
            <a:r>
              <a:rPr lang="en-US" dirty="0">
                <a:ea typeface="+mn-lt"/>
                <a:cs typeface="+mn-lt"/>
              </a:rPr>
              <a:t>Chapter 2 – Background </a:t>
            </a:r>
            <a:endParaRPr lang="en-GB" dirty="0">
              <a:ea typeface="+mn-lt"/>
              <a:cs typeface="+mn-lt"/>
            </a:endParaRPr>
          </a:p>
          <a:p>
            <a:pPr>
              <a:lnSpc>
                <a:spcPct val="100000"/>
              </a:lnSpc>
              <a:spcBef>
                <a:spcPts val="0"/>
              </a:spcBef>
            </a:pPr>
            <a:r>
              <a:rPr lang="en-US" dirty="0">
                <a:ea typeface="+mn-lt"/>
                <a:cs typeface="+mn-lt"/>
              </a:rPr>
              <a:t>Chapter 3 – Methods </a:t>
            </a:r>
            <a:endParaRPr lang="en-GB" dirty="0">
              <a:ea typeface="+mn-lt"/>
              <a:cs typeface="+mn-lt"/>
            </a:endParaRPr>
          </a:p>
          <a:p>
            <a:pPr>
              <a:lnSpc>
                <a:spcPct val="100000"/>
              </a:lnSpc>
              <a:spcBef>
                <a:spcPts val="0"/>
              </a:spcBef>
            </a:pPr>
            <a:r>
              <a:rPr lang="en-US" dirty="0">
                <a:ea typeface="+mn-lt"/>
                <a:cs typeface="+mn-lt"/>
              </a:rPr>
              <a:t>Chapter 4 – Results and Discussion </a:t>
            </a:r>
            <a:endParaRPr lang="en-GB" dirty="0">
              <a:ea typeface="+mn-lt"/>
              <a:cs typeface="+mn-lt"/>
            </a:endParaRPr>
          </a:p>
          <a:p>
            <a:pPr>
              <a:lnSpc>
                <a:spcPct val="100000"/>
              </a:lnSpc>
              <a:spcBef>
                <a:spcPts val="0"/>
              </a:spcBef>
            </a:pPr>
            <a:r>
              <a:rPr lang="en-US" dirty="0">
                <a:ea typeface="+mn-lt"/>
                <a:cs typeface="+mn-lt"/>
              </a:rPr>
              <a:t>Chapter 5 – Conclusion and Recommendations </a:t>
            </a:r>
            <a:endParaRPr lang="en-GB" dirty="0"/>
          </a:p>
        </p:txBody>
      </p:sp>
    </p:spTree>
    <p:extLst>
      <p:ext uri="{BB962C8B-B14F-4D97-AF65-F5344CB8AC3E}">
        <p14:creationId xmlns:p14="http://schemas.microsoft.com/office/powerpoint/2010/main" val="950736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6034C-5BB7-4102-B829-069A6FAFC0BF}"/>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2311D1D6-5D18-46E3-BF45-B981E822B908}"/>
              </a:ext>
            </a:extLst>
          </p:cNvPr>
          <p:cNvSpPr>
            <a:spLocks noGrp="1"/>
          </p:cNvSpPr>
          <p:nvPr>
            <p:ph idx="1"/>
          </p:nvPr>
        </p:nvSpPr>
        <p:spPr/>
        <p:txBody>
          <a:bodyPr/>
          <a:lstStyle/>
          <a:p>
            <a:r>
              <a:rPr lang="en-GB" dirty="0">
                <a:ea typeface="+mn-lt"/>
                <a:cs typeface="+mn-lt"/>
              </a:rPr>
              <a:t>National Institute on Aging. (2022). </a:t>
            </a:r>
            <a:r>
              <a:rPr lang="en-GB" i="1" dirty="0">
                <a:ea typeface="+mn-lt"/>
                <a:cs typeface="+mn-lt"/>
              </a:rPr>
              <a:t>What Is Dementia? Symptoms, Types, and Diagnosis</a:t>
            </a:r>
            <a:r>
              <a:rPr lang="en-GB" dirty="0">
                <a:ea typeface="+mn-lt"/>
                <a:cs typeface="+mn-lt"/>
              </a:rPr>
              <a:t>. [online] Available at: &lt;https://www.nia.nih.gov/health/what-is-dementia&gt; [Accessed 6 March 2022]. </a:t>
            </a:r>
            <a:endParaRPr lang="en-GB" dirty="0">
              <a:solidFill>
                <a:srgbClr val="000000"/>
              </a:solidFill>
            </a:endParaRPr>
          </a:p>
          <a:p>
            <a:r>
              <a:rPr lang="en-GB" dirty="0">
                <a:solidFill>
                  <a:srgbClr val="000000"/>
                </a:solidFill>
              </a:rPr>
              <a:t>Who.int(2022). </a:t>
            </a:r>
            <a:r>
              <a:rPr lang="en-GB" i="1" dirty="0">
                <a:solidFill>
                  <a:srgbClr val="000000"/>
                </a:solidFill>
              </a:rPr>
              <a:t>Dementia</a:t>
            </a:r>
            <a:r>
              <a:rPr lang="en-GB" dirty="0">
                <a:solidFill>
                  <a:srgbClr val="000000"/>
                </a:solidFill>
              </a:rPr>
              <a:t>. [online] Available at: &lt;https://www.who.int/news-room/fact-sheets/detail/dementia&gt; [Accessed 6 March 2022].</a:t>
            </a:r>
            <a:r>
              <a:rPr lang="en-GB" dirty="0"/>
              <a:t> </a:t>
            </a:r>
          </a:p>
          <a:p>
            <a:r>
              <a:rPr lang="en-GB" dirty="0">
                <a:ea typeface="+mn-lt"/>
                <a:cs typeface="+mn-lt"/>
              </a:rPr>
              <a:t>Wiley Online Library. 2019. </a:t>
            </a:r>
            <a:r>
              <a:rPr lang="en-GB" i="1" dirty="0">
                <a:ea typeface="+mn-lt"/>
                <a:cs typeface="+mn-lt"/>
              </a:rPr>
              <a:t>The costs of Dementia in England</a:t>
            </a:r>
            <a:r>
              <a:rPr lang="en-GB" dirty="0">
                <a:ea typeface="+mn-lt"/>
                <a:cs typeface="+mn-lt"/>
              </a:rPr>
              <a:t>. [online] Available at: &lt;https://onlinelibrary.wiley.com/doi/10.1002/gps.5113&gt; [Accessed 6 March 2022].</a:t>
            </a:r>
            <a:endParaRPr lang="en-GB" dirty="0"/>
          </a:p>
        </p:txBody>
      </p:sp>
    </p:spTree>
    <p:extLst>
      <p:ext uri="{BB962C8B-B14F-4D97-AF65-F5344CB8AC3E}">
        <p14:creationId xmlns:p14="http://schemas.microsoft.com/office/powerpoint/2010/main" val="399152158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239BB0-53B8-40A5-8BB9-15D2ED1AEB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A7C683C-DA35-4A0E-ADD0-CC297892D8C4}">
  <ds:schemaRefs>
    <ds:schemaRef ds:uri="http://schemas.microsoft.com/sharepoint/v3/contenttype/forms"/>
  </ds:schemaRefs>
</ds:datastoreItem>
</file>

<file path=customXml/itemProps3.xml><?xml version="1.0" encoding="utf-8"?>
<ds:datastoreItem xmlns:ds="http://schemas.openxmlformats.org/officeDocument/2006/customXml" ds:itemID="{1E480F86-A978-4060-BF60-56AAB322FD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Atlas</Template>
  <TotalTime>0</TotalTime>
  <Words>1</Words>
  <Application>Microsoft Office PowerPoint</Application>
  <PresentationFormat>Widescreen</PresentationFormat>
  <Paragraphs>1</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Atlas</vt:lpstr>
      <vt:lpstr>Project Proposal</vt:lpstr>
      <vt:lpstr> Aim and objectives: </vt:lpstr>
      <vt:lpstr>Background</vt:lpstr>
      <vt:lpstr>Methods</vt:lpstr>
      <vt:lpstr>Resources</vt:lpstr>
      <vt:lpstr>Timescale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212</cp:revision>
  <dcterms:created xsi:type="dcterms:W3CDTF">2022-03-04T13:28:25Z</dcterms:created>
  <dcterms:modified xsi:type="dcterms:W3CDTF">2022-03-06T23:53:42Z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