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1260" autoAdjust="0"/>
  </p:normalViewPr>
  <p:slideViewPr>
    <p:cSldViewPr snapToGrid="0">
      <p:cViewPr varScale="1">
        <p:scale>
          <a:sx n="46" d="100"/>
          <a:sy n="46" d="100"/>
        </p:scale>
        <p:origin x="100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98281C-6D36-44C9-B31F-119D2992149B}"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83D13B-FC63-4B05-8BD3-FDCEB30786DF}" type="slidenum">
              <a:rPr lang="en-GB" smtClean="0"/>
              <a:t>‹#›</a:t>
            </a:fld>
            <a:endParaRPr lang="en-GB"/>
          </a:p>
        </p:txBody>
      </p:sp>
    </p:spTree>
    <p:extLst>
      <p:ext uri="{BB962C8B-B14F-4D97-AF65-F5344CB8AC3E}">
        <p14:creationId xmlns:p14="http://schemas.microsoft.com/office/powerpoint/2010/main" val="3301064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career plan, I am a graduate, who wants to have a role as a talent management HR . This role requires, office work that also requires, a broader role because of its for. Talent management. This is a career that broader than human resources. This is about recruiting individuals , and development of other people, with the use of my skills I have and  need to make sure I have the right people in the workplace, for a good setting, throughout. To make a better workforce.</a:t>
            </a:r>
          </a:p>
        </p:txBody>
      </p:sp>
      <p:sp>
        <p:nvSpPr>
          <p:cNvPr id="4" name="Slide Number Placeholder 3"/>
          <p:cNvSpPr>
            <a:spLocks noGrp="1"/>
          </p:cNvSpPr>
          <p:nvPr>
            <p:ph type="sldNum" sz="quarter" idx="5"/>
          </p:nvPr>
        </p:nvSpPr>
        <p:spPr/>
        <p:txBody>
          <a:bodyPr/>
          <a:lstStyle/>
          <a:p>
            <a:fld id="{8683D13B-FC63-4B05-8BD3-FDCEB30786DF}" type="slidenum">
              <a:rPr lang="en-GB" smtClean="0"/>
              <a:t>1</a:t>
            </a:fld>
            <a:endParaRPr lang="en-GB"/>
          </a:p>
        </p:txBody>
      </p:sp>
    </p:spTree>
    <p:extLst>
      <p:ext uri="{BB962C8B-B14F-4D97-AF65-F5344CB8AC3E}">
        <p14:creationId xmlns:p14="http://schemas.microsoft.com/office/powerpoint/2010/main" val="1584787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management,  needs a recruiter who is intellectual , as this management is broader as it’s the aspect of the human capital management . Yes it hires people, manages people, knowing how to develop a strong management policies and knowing how to properly approach situations, any procedures .</a:t>
            </a:r>
          </a:p>
          <a:p>
            <a:r>
              <a:rPr lang="en-GB" dirty="0"/>
              <a:t>I believe that I am suitable for the company because I have teamwork skills, I have to know the right people who are dedicated into knowing that teamwork is important.</a:t>
            </a:r>
          </a:p>
          <a:p>
            <a:r>
              <a:rPr lang="en-GB" dirty="0"/>
              <a:t>It needs someone who is fast paced who can be able to familiarise and be agile in answers and be proactive especially knowing how to facilitate when change is required.</a:t>
            </a:r>
          </a:p>
        </p:txBody>
      </p:sp>
      <p:sp>
        <p:nvSpPr>
          <p:cNvPr id="4" name="Slide Number Placeholder 3"/>
          <p:cNvSpPr>
            <a:spLocks noGrp="1"/>
          </p:cNvSpPr>
          <p:nvPr>
            <p:ph type="sldNum" sz="quarter" idx="5"/>
          </p:nvPr>
        </p:nvSpPr>
        <p:spPr/>
        <p:txBody>
          <a:bodyPr/>
          <a:lstStyle/>
          <a:p>
            <a:fld id="{8683D13B-FC63-4B05-8BD3-FDCEB30786DF}" type="slidenum">
              <a:rPr lang="en-GB" smtClean="0"/>
              <a:t>2</a:t>
            </a:fld>
            <a:endParaRPr lang="en-GB"/>
          </a:p>
        </p:txBody>
      </p:sp>
    </p:spTree>
    <p:extLst>
      <p:ext uri="{BB962C8B-B14F-4D97-AF65-F5344CB8AC3E}">
        <p14:creationId xmlns:p14="http://schemas.microsoft.com/office/powerpoint/2010/main" val="2202584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company suits me because I am able to have a market response, and I am good with technology, which is another good skill I possess. Which is a competitive challenge I can face.  I am able to plan, I get along with people I work with therefore I have no problems with staff in any workplace. Which is a skill I have when it comes to human resource management in general. As a talent malmanagement Hr I WILL consider things when it comes to employees. ‘Diversity’, age distribution, gender, privacy, work attitudes, education levels.</a:t>
            </a:r>
          </a:p>
        </p:txBody>
      </p:sp>
      <p:sp>
        <p:nvSpPr>
          <p:cNvPr id="4" name="Slide Number Placeholder 3"/>
          <p:cNvSpPr>
            <a:spLocks noGrp="1"/>
          </p:cNvSpPr>
          <p:nvPr>
            <p:ph type="sldNum" sz="quarter" idx="5"/>
          </p:nvPr>
        </p:nvSpPr>
        <p:spPr/>
        <p:txBody>
          <a:bodyPr/>
          <a:lstStyle/>
          <a:p>
            <a:fld id="{8683D13B-FC63-4B05-8BD3-FDCEB30786DF}" type="slidenum">
              <a:rPr lang="en-GB" smtClean="0"/>
              <a:t>3</a:t>
            </a:fld>
            <a:endParaRPr lang="en-GB"/>
          </a:p>
        </p:txBody>
      </p:sp>
    </p:spTree>
    <p:extLst>
      <p:ext uri="{BB962C8B-B14F-4D97-AF65-F5344CB8AC3E}">
        <p14:creationId xmlns:p14="http://schemas.microsoft.com/office/powerpoint/2010/main" val="3313925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job description highlights, recruiting- carefully defining the job descriptions. Using a tracking system which can help the workflow.</a:t>
            </a:r>
          </a:p>
          <a:p>
            <a:r>
              <a:rPr lang="en-GB" dirty="0"/>
              <a:t>Technology is involved. Therefore this helps give a better service . To be productive and perform better , being able to keep communication between staff and management. You evaluate, the employees, for example, an employee who is highly skilled in maybe, managing a music band, my role is to use critical thinking skills, to the employees satisfaction, to help them where they need to improve. This role requires completing day to day activities like an administrator, however I have to know the strategies. Recruiting, training, retaining, promoting the correct people to reach the recruitment goals.</a:t>
            </a:r>
          </a:p>
        </p:txBody>
      </p:sp>
      <p:sp>
        <p:nvSpPr>
          <p:cNvPr id="4" name="Slide Number Placeholder 3"/>
          <p:cNvSpPr>
            <a:spLocks noGrp="1"/>
          </p:cNvSpPr>
          <p:nvPr>
            <p:ph type="sldNum" sz="quarter" idx="5"/>
          </p:nvPr>
        </p:nvSpPr>
        <p:spPr/>
        <p:txBody>
          <a:bodyPr/>
          <a:lstStyle/>
          <a:p>
            <a:fld id="{8683D13B-FC63-4B05-8BD3-FDCEB30786DF}" type="slidenum">
              <a:rPr lang="en-GB" smtClean="0"/>
              <a:t>4</a:t>
            </a:fld>
            <a:endParaRPr lang="en-GB"/>
          </a:p>
        </p:txBody>
      </p:sp>
    </p:spTree>
    <p:extLst>
      <p:ext uri="{BB962C8B-B14F-4D97-AF65-F5344CB8AC3E}">
        <p14:creationId xmlns:p14="http://schemas.microsoft.com/office/powerpoint/2010/main" val="3230154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I have a certificate for higher education , in managing and skills for the workplace, I don’t want to just depend on it. Therefore , I will have to apply first as a talent manger assistant, to gain skills, and pursue that to be a an assistant. As I've already studied, management in the 21</a:t>
            </a:r>
            <a:r>
              <a:rPr lang="en-GB" baseline="30000" dirty="0"/>
              <a:t>st</a:t>
            </a:r>
            <a:r>
              <a:rPr lang="en-GB" dirty="0"/>
              <a:t> century, which will help, effective communication, problem and decision making, and academic and employability skills. Applying for an assistant will suit me because I have experience as an admin. Getting day to day tasks. I will have to know in this role how to market, and recruit. Be familiar with selection methods, interviews, assignments and psychological tests. Managing people means that I have to know that I need to be consistent, have respect and inclusion, and honesty, with everyone at a  workplace. My strengths are that I am able to deliver, motivate, solve issues, fairly, I have listening writing skills, I have critical evaluation skills, I work good in a busy environment , any environment I try my best . My weakness is that I can be too </a:t>
            </a:r>
            <a:r>
              <a:rPr lang="en-GB" dirty="0" err="1"/>
              <a:t>lineant</a:t>
            </a:r>
            <a:r>
              <a:rPr lang="en-GB" dirty="0"/>
              <a:t>. When I shouldn’t be. Even if it isn’t what other people would see what I see, I find a way to see why I believe in what I see, therefore I need to have transferrable skills, because I can not be ignorant just because of the position. Th opportunity I believe is being an assistant first, for experience, however the threats are the people who want to work for the same role I want to.</a:t>
            </a:r>
          </a:p>
        </p:txBody>
      </p:sp>
      <p:sp>
        <p:nvSpPr>
          <p:cNvPr id="4" name="Slide Number Placeholder 3"/>
          <p:cNvSpPr>
            <a:spLocks noGrp="1"/>
          </p:cNvSpPr>
          <p:nvPr>
            <p:ph type="sldNum" sz="quarter" idx="5"/>
          </p:nvPr>
        </p:nvSpPr>
        <p:spPr/>
        <p:txBody>
          <a:bodyPr/>
          <a:lstStyle/>
          <a:p>
            <a:fld id="{8683D13B-FC63-4B05-8BD3-FDCEB30786DF}" type="slidenum">
              <a:rPr lang="en-GB" smtClean="0"/>
              <a:t>5</a:t>
            </a:fld>
            <a:endParaRPr lang="en-GB"/>
          </a:p>
        </p:txBody>
      </p:sp>
    </p:spTree>
    <p:extLst>
      <p:ext uri="{BB962C8B-B14F-4D97-AF65-F5344CB8AC3E}">
        <p14:creationId xmlns:p14="http://schemas.microsoft.com/office/powerpoint/2010/main" val="109582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Competences of a HR includes financial, technological, business capabilities. To be a HR managing talent manager, I have to be have a profession of problem solving, relationships, influences,. Its appraisal, and the rewards. To make decisions I will be able to do this by the HRIS which will help me work quicker and productively to the system to make a choice.  As I know that the human capital skills and abilities of individuals have value to the workplace, because I want to work in a competitive environment, as a talent manager ,I have to have knowledge. The knowledge of talent , that’s rare, this is withing twins and individuals.  Which is of course challenging, however , the process, I know will make the workforce, competitive positively, because the team will be motivated knowing that the quality is essential, whether it’s the service or product. I am willing the change , therefore always cutting the edge , making sure that the staff talents are specific. I know that I need to make sure that I make the employees, feel satisfied, socially, in their esteem and that there's self recognition. </a:t>
            </a:r>
          </a:p>
          <a:p>
            <a:r>
              <a:rPr lang="en-GB" dirty="0"/>
              <a:t> for me to be able to have a position as an assistant for talent management I will need to have a HR assistant role first to apply, then with that experience for six months to a year depending on the workforce I will then apply for a talent assistant role, there, I can work towards being a manger, with the gained skills I get from the experience I have and what skills </a:t>
            </a:r>
            <a:r>
              <a:rPr lang="en-GB" dirty="0" err="1"/>
              <a:t>ive</a:t>
            </a:r>
            <a:r>
              <a:rPr lang="en-GB" dirty="0"/>
              <a:t> gained along the way, alongside with the skills I already possess. Alongside with my bachelors degree , I can continuously study, to get a BA in management and leadership skills, and apply for a HR role.</a:t>
            </a:r>
          </a:p>
        </p:txBody>
      </p:sp>
      <p:sp>
        <p:nvSpPr>
          <p:cNvPr id="4" name="Slide Number Placeholder 3"/>
          <p:cNvSpPr>
            <a:spLocks noGrp="1"/>
          </p:cNvSpPr>
          <p:nvPr>
            <p:ph type="sldNum" sz="quarter" idx="5"/>
          </p:nvPr>
        </p:nvSpPr>
        <p:spPr/>
        <p:txBody>
          <a:bodyPr/>
          <a:lstStyle/>
          <a:p>
            <a:fld id="{8683D13B-FC63-4B05-8BD3-FDCEB30786DF}" type="slidenum">
              <a:rPr lang="en-GB" smtClean="0"/>
              <a:t>6</a:t>
            </a:fld>
            <a:endParaRPr lang="en-GB"/>
          </a:p>
        </p:txBody>
      </p:sp>
    </p:spTree>
    <p:extLst>
      <p:ext uri="{BB962C8B-B14F-4D97-AF65-F5344CB8AC3E}">
        <p14:creationId xmlns:p14="http://schemas.microsoft.com/office/powerpoint/2010/main" val="305553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conclusion for this r would be for HR jobs to do apprenticeships openly, such as me with my qualification for higher education, work experience should be given, so that I can be able to rapidly gain a lot from it, therefore when I continue with my BA if I want to, I can be able to work for a HR role with or without. Personally, I would want to work for a hr role part time as work experience whilst I work towards my degree.</a:t>
            </a:r>
          </a:p>
        </p:txBody>
      </p:sp>
      <p:sp>
        <p:nvSpPr>
          <p:cNvPr id="4" name="Slide Number Placeholder 3"/>
          <p:cNvSpPr>
            <a:spLocks noGrp="1"/>
          </p:cNvSpPr>
          <p:nvPr>
            <p:ph type="sldNum" sz="quarter" idx="5"/>
          </p:nvPr>
        </p:nvSpPr>
        <p:spPr/>
        <p:txBody>
          <a:bodyPr/>
          <a:lstStyle/>
          <a:p>
            <a:fld id="{8683D13B-FC63-4B05-8BD3-FDCEB30786DF}" type="slidenum">
              <a:rPr lang="en-GB" smtClean="0"/>
              <a:t>7</a:t>
            </a:fld>
            <a:endParaRPr lang="en-GB"/>
          </a:p>
        </p:txBody>
      </p:sp>
    </p:spTree>
    <p:extLst>
      <p:ext uri="{BB962C8B-B14F-4D97-AF65-F5344CB8AC3E}">
        <p14:creationId xmlns:p14="http://schemas.microsoft.com/office/powerpoint/2010/main" val="3758931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Syft</a:t>
            </a:r>
            <a:r>
              <a:rPr lang="en-GB" dirty="0"/>
              <a:t>  Online (2020) Indeed [Online]Available </a:t>
            </a:r>
            <a:r>
              <a:rPr lang="en-GB" dirty="0" err="1"/>
              <a:t>at:https</a:t>
            </a:r>
            <a:r>
              <a:rPr lang="en-GB" dirty="0"/>
              <a:t>://uk.indeed.com/</a:t>
            </a:r>
            <a:r>
              <a:rPr lang="en-GB" dirty="0" err="1"/>
              <a:t>viewjob?cmp</a:t>
            </a:r>
            <a:r>
              <a:rPr lang="en-GB" dirty="0"/>
              <a:t>=</a:t>
            </a:r>
            <a:r>
              <a:rPr lang="en-GB" dirty="0" err="1"/>
              <a:t>Syft-Online-LTD&amp;t</a:t>
            </a:r>
            <a:r>
              <a:rPr lang="en-GB" dirty="0"/>
              <a:t>=</a:t>
            </a:r>
            <a:r>
              <a:rPr lang="en-GB" dirty="0" err="1"/>
              <a:t>Talent+Acquisition+Manager&amp;jk</a:t>
            </a:r>
            <a:r>
              <a:rPr lang="en-GB" dirty="0"/>
              <a:t>=1306e5045dc25383&amp;sjdu=X8v53BT3xnHojnVFnmC5mfbmCXTpdq38VBvhylZaOHJe5NmR84mabozl8sFIzVukMPVvj2OiZepVXVUpcBKpsVMy9sQ20HM2sH1tomaeV7o&amp;tk=1f4s7t3o13jo4000&amp;adid=367673468&amp;ad=-6NYlbfkN0C-HaFsvTQmIX1_9eg6Y4F2gW-GmsDIM54b34FNUO4NDK7OOz0PAe2OtYrK11-3x1CZIIhsOglSRVK3WdTXkWs6UvEK8sn0Vt--vgfISydFfQeWLJHE8Kg2sTZmCj9wgJred2SSmNoUo_6susk9xlDaGMWcWpQiEaHvnJQw_vFLgL72ywASa7XJtWWpenxN0-iG0v7U3kjvTjz3Fz3wzkJT07FYKg5bWd9IgKlYcDgvTTxUoX-2tILHY8-_qa6MeDA2f1FuWwW8vBYPOEuLe9PmeZSHRtxNgpe5CSgdrSkOXvWni4xAsBG7ysF2MFgLUKqwXpgQ6pff5mI2dW9ogYZJ&amp;pub=4a1b367933fd867b19b072952f68dceb&amp;vjs=3  (Accessed:4</a:t>
            </a:r>
            <a:r>
              <a:rPr lang="en-GB" baseline="30000" dirty="0"/>
              <a:t>th</a:t>
            </a:r>
            <a:r>
              <a:rPr lang="en-GB" dirty="0"/>
              <a:t> May 2021)</a:t>
            </a:r>
          </a:p>
          <a:p>
            <a:endParaRPr lang="en-GB" dirty="0"/>
          </a:p>
          <a:p>
            <a:r>
              <a:rPr lang="en-GB" dirty="0"/>
              <a:t>The role of hr talent management(2015)[Online]Available at:</a:t>
            </a:r>
          </a:p>
          <a:p>
            <a:r>
              <a:rPr lang="en-GB" dirty="0"/>
              <a:t>https://www.paychex.com/articles/hcm/role-of-hr-in-talent-management (Accessed at:4</a:t>
            </a:r>
            <a:r>
              <a:rPr lang="en-GB" baseline="30000" dirty="0"/>
              <a:t>th</a:t>
            </a:r>
            <a:r>
              <a:rPr lang="en-GB" dirty="0"/>
              <a:t> May 2021) </a:t>
            </a:r>
          </a:p>
        </p:txBody>
      </p:sp>
      <p:sp>
        <p:nvSpPr>
          <p:cNvPr id="4" name="Slide Number Placeholder 3"/>
          <p:cNvSpPr>
            <a:spLocks noGrp="1"/>
          </p:cNvSpPr>
          <p:nvPr>
            <p:ph type="sldNum" sz="quarter" idx="5"/>
          </p:nvPr>
        </p:nvSpPr>
        <p:spPr/>
        <p:txBody>
          <a:bodyPr/>
          <a:lstStyle/>
          <a:p>
            <a:fld id="{8683D13B-FC63-4B05-8BD3-FDCEB30786DF}" type="slidenum">
              <a:rPr lang="en-GB" smtClean="0"/>
              <a:t>8</a:t>
            </a:fld>
            <a:endParaRPr lang="en-GB"/>
          </a:p>
        </p:txBody>
      </p:sp>
    </p:spTree>
    <p:extLst>
      <p:ext uri="{BB962C8B-B14F-4D97-AF65-F5344CB8AC3E}">
        <p14:creationId xmlns:p14="http://schemas.microsoft.com/office/powerpoint/2010/main" val="575415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CA41E-5CD1-4A67-BA8D-186B1EC91F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C38566-986F-493B-AA43-60A4D227C9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7BB23D-51C8-465F-A4FE-4702CE8447A7}"/>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29D263EB-D009-4D1B-B113-1B485E9B8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CE2D88-7262-45BE-96DD-770D924AD470}"/>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151309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10BB-C005-4BBE-B974-7DD12EF653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0D6E4E-1B4E-4CEF-9332-1EFD4EDBD2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0F55A7-1255-4287-8234-B07A6B969611}"/>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274B3CC6-8391-4D06-9267-3A1B2C19D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D99771-F892-485C-A4AA-53D90B738B23}"/>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70741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1B031-304C-4410-8B26-FC24D207E5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0951F4-8B74-4339-8DE1-C75F40BAE9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AA24A3-EC36-4596-A368-6248D7069B23}"/>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14B38DC1-2FA5-4D3F-A4A2-8AED7144F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B75BE5-DDBF-4EC1-B5FF-F5337D689F6A}"/>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3001484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6718D-E8A0-48D1-A2D7-1498193A3A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899499-D262-401E-BFC6-24FD4FFE52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71E477-41E9-46C7-904C-8C7A1BC083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8007BD-C8A0-483A-9228-4D026F8E6970}"/>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6" name="Footer Placeholder 5">
            <a:extLst>
              <a:ext uri="{FF2B5EF4-FFF2-40B4-BE49-F238E27FC236}">
                <a16:creationId xmlns:a16="http://schemas.microsoft.com/office/drawing/2014/main" id="{0541D4CB-8600-49E6-A820-C634E60C5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8BFBCE-8F6A-4624-B5F2-FC462A67A060}"/>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2750960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0E67-308B-46EB-AD0F-C66D68E94B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E4B05C-A6B6-4C19-B755-0BB85DFF70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3C61AB-A150-498F-9D73-0EEEE87B6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EFCEFE-FC19-4900-ABAB-45D03CEBBC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4730CE-0E18-4C73-80CD-20478DF4AA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6FD6B9-8837-421D-85E0-0A0B8C0B503C}"/>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8" name="Footer Placeholder 7">
            <a:extLst>
              <a:ext uri="{FF2B5EF4-FFF2-40B4-BE49-F238E27FC236}">
                <a16:creationId xmlns:a16="http://schemas.microsoft.com/office/drawing/2014/main" id="{06A0C0AF-5743-4243-A5F6-0F0FB7731B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037407-7075-4672-B05B-CBB04E3F336E}"/>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2273670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34014-9D38-4CC7-B501-F10E2204B7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B3A774-180E-45F2-BEE2-310CE234540F}"/>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4" name="Footer Placeholder 3">
            <a:extLst>
              <a:ext uri="{FF2B5EF4-FFF2-40B4-BE49-F238E27FC236}">
                <a16:creationId xmlns:a16="http://schemas.microsoft.com/office/drawing/2014/main" id="{48FCA11E-9CE3-43A6-8B99-64E883D63C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212833-64CA-4612-8747-DA2AE1A0FADA}"/>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2630671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D1563F-A3AE-45EB-B632-F43421F9EB99}"/>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3" name="Footer Placeholder 2">
            <a:extLst>
              <a:ext uri="{FF2B5EF4-FFF2-40B4-BE49-F238E27FC236}">
                <a16:creationId xmlns:a16="http://schemas.microsoft.com/office/drawing/2014/main" id="{0ACA6002-8678-41F3-8D3E-D392B6DF23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C16FE7-8604-4EA8-B62F-F3B514816C24}"/>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458640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94E2-20B2-4CAD-BBD8-966C4AF5B3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B2605F-4310-4B49-B855-A8C3447027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FE9008-1D68-4EAC-8A0C-E6E23FB89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3E20C1-3746-49E9-A114-352E72CCF9FF}"/>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6" name="Footer Placeholder 5">
            <a:extLst>
              <a:ext uri="{FF2B5EF4-FFF2-40B4-BE49-F238E27FC236}">
                <a16:creationId xmlns:a16="http://schemas.microsoft.com/office/drawing/2014/main" id="{E5A06827-81F4-4076-BD8D-D778DCA270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07AF9-1BE5-4842-8F34-F309F539689C}"/>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4081364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D1EA3-00A1-4B5F-8817-F703570109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2F4896-912D-423C-82B8-F395568DEF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0C3D52-59B7-4BDF-AF8F-BAFD9E520E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9A26B-19AE-4C65-B2B0-02563E8E3816}"/>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6" name="Footer Placeholder 5">
            <a:extLst>
              <a:ext uri="{FF2B5EF4-FFF2-40B4-BE49-F238E27FC236}">
                <a16:creationId xmlns:a16="http://schemas.microsoft.com/office/drawing/2014/main" id="{715F0D1C-3394-4524-8609-1E0677A3A3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AAD66D-7B93-451C-BBBD-D2C272B37E9E}"/>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1204568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32D26-8C4D-4DAB-8A51-0BFD59ACDF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62EA1-3EB5-404A-B0DF-38765827B6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A3E4AC-4B05-42BC-9DDA-17DB38FC0AF8}"/>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5C6D68AA-C6FA-443B-AA75-85B37BFFE6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6F6DD-6971-4A3C-AD8F-60D57170396E}"/>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731817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0DCECC-686B-460C-9EA0-858600B5D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7C9B19-3787-4A99-AF24-B629213C12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826D05-8D10-4960-B1F1-1FF5E0E2FA8F}"/>
              </a:ext>
            </a:extLst>
          </p:cNvPr>
          <p:cNvSpPr>
            <a:spLocks noGrp="1"/>
          </p:cNvSpPr>
          <p:nvPr>
            <p:ph type="dt" sz="half" idx="10"/>
          </p:nvPr>
        </p:nvSpPr>
        <p:spPr/>
        <p:txBody>
          <a:body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8F7D3791-980B-4E3F-B049-09BB0A9E0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E57C0-9880-41A8-820D-845C40CF16A3}"/>
              </a:ext>
            </a:extLst>
          </p:cNvPr>
          <p:cNvSpPr>
            <a:spLocks noGrp="1"/>
          </p:cNvSpPr>
          <p:nvPr>
            <p:ph type="sldNum" sz="quarter" idx="12"/>
          </p:nvPr>
        </p:nvSpPr>
        <p:spPr/>
        <p:txBody>
          <a:bodyPr/>
          <a:lstStyle/>
          <a:p>
            <a:fld id="{B790349F-F3E5-41E3-844F-9EFB33AE9F23}" type="slidenum">
              <a:rPr lang="en-GB" smtClean="0"/>
              <a:t>‹#›</a:t>
            </a:fld>
            <a:endParaRPr lang="en-GB"/>
          </a:p>
        </p:txBody>
      </p:sp>
    </p:spTree>
    <p:extLst>
      <p:ext uri="{BB962C8B-B14F-4D97-AF65-F5344CB8AC3E}">
        <p14:creationId xmlns:p14="http://schemas.microsoft.com/office/powerpoint/2010/main" val="190639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62A0CA-3DB4-4D82-A983-83307DB305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4E2B05-3B42-4041-9C55-B3BDCD2CCE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C6DFD-CB64-4DD2-8088-3D25F07C1C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E0087E-D9F9-4496-BF15-61EFE049A989}" type="datetimeFigureOut">
              <a:rPr lang="en-GB" smtClean="0"/>
              <a:t>04/05/2021</a:t>
            </a:fld>
            <a:endParaRPr lang="en-GB"/>
          </a:p>
        </p:txBody>
      </p:sp>
      <p:sp>
        <p:nvSpPr>
          <p:cNvPr id="5" name="Footer Placeholder 4">
            <a:extLst>
              <a:ext uri="{FF2B5EF4-FFF2-40B4-BE49-F238E27FC236}">
                <a16:creationId xmlns:a16="http://schemas.microsoft.com/office/drawing/2014/main" id="{A7157570-5FBB-4545-BDAB-8F5F75693D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A78FA9-A407-44D7-A67C-465FA1BD94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90349F-F3E5-41E3-844F-9EFB33AE9F23}" type="slidenum">
              <a:rPr lang="en-GB" smtClean="0"/>
              <a:t>‹#›</a:t>
            </a:fld>
            <a:endParaRPr lang="en-GB"/>
          </a:p>
        </p:txBody>
      </p:sp>
    </p:spTree>
    <p:extLst>
      <p:ext uri="{BB962C8B-B14F-4D97-AF65-F5344CB8AC3E}">
        <p14:creationId xmlns:p14="http://schemas.microsoft.com/office/powerpoint/2010/main" val="1686041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4AD3-96E0-4100-80B9-D1487CFE97D9}"/>
              </a:ext>
            </a:extLst>
          </p:cNvPr>
          <p:cNvSpPr>
            <a:spLocks noGrp="1"/>
          </p:cNvSpPr>
          <p:nvPr>
            <p:ph type="ctrTitle"/>
          </p:nvPr>
        </p:nvSpPr>
        <p:spPr/>
        <p:txBody>
          <a:bodyPr/>
          <a:lstStyle/>
          <a:p>
            <a:r>
              <a:rPr lang="en-GB" dirty="0"/>
              <a:t>Talent Management HR</a:t>
            </a:r>
          </a:p>
        </p:txBody>
      </p:sp>
      <p:sp>
        <p:nvSpPr>
          <p:cNvPr id="3" name="Subtitle 2">
            <a:extLst>
              <a:ext uri="{FF2B5EF4-FFF2-40B4-BE49-F238E27FC236}">
                <a16:creationId xmlns:a16="http://schemas.microsoft.com/office/drawing/2014/main" id="{BF9B1384-99B2-4BE8-B68F-9E8A29AF37BE}"/>
              </a:ext>
            </a:extLst>
          </p:cNvPr>
          <p:cNvSpPr>
            <a:spLocks noGrp="1"/>
          </p:cNvSpPr>
          <p:nvPr>
            <p:ph type="subTitle" idx="1"/>
          </p:nvPr>
        </p:nvSpPr>
        <p:spPr/>
        <p:txBody>
          <a:bodyPr/>
          <a:lstStyle/>
          <a:p>
            <a:r>
              <a:rPr lang="en-GB" dirty="0"/>
              <a:t>INTRODUCTION</a:t>
            </a:r>
          </a:p>
        </p:txBody>
      </p:sp>
    </p:spTree>
    <p:extLst>
      <p:ext uri="{BB962C8B-B14F-4D97-AF65-F5344CB8AC3E}">
        <p14:creationId xmlns:p14="http://schemas.microsoft.com/office/powerpoint/2010/main" val="810964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9F244-2DD7-49C0-AF9F-A44C360AE56E}"/>
              </a:ext>
            </a:extLst>
          </p:cNvPr>
          <p:cNvSpPr>
            <a:spLocks noGrp="1"/>
          </p:cNvSpPr>
          <p:nvPr>
            <p:ph type="ctrTitle"/>
          </p:nvPr>
        </p:nvSpPr>
        <p:spPr>
          <a:xfrm>
            <a:off x="2883159" y="338592"/>
            <a:ext cx="6425682" cy="477837"/>
          </a:xfrm>
        </p:spPr>
        <p:txBody>
          <a:bodyPr>
            <a:normAutofit fontScale="90000"/>
          </a:bodyPr>
          <a:lstStyle/>
          <a:p>
            <a:r>
              <a:rPr lang="en-GB" dirty="0"/>
              <a:t>COMPANY CONTEXT</a:t>
            </a:r>
          </a:p>
        </p:txBody>
      </p:sp>
      <p:sp>
        <p:nvSpPr>
          <p:cNvPr id="3" name="Subtitle 2">
            <a:extLst>
              <a:ext uri="{FF2B5EF4-FFF2-40B4-BE49-F238E27FC236}">
                <a16:creationId xmlns:a16="http://schemas.microsoft.com/office/drawing/2014/main" id="{5345E608-9AFC-4FAD-A71B-086E6744C0F7}"/>
              </a:ext>
            </a:extLst>
          </p:cNvPr>
          <p:cNvSpPr>
            <a:spLocks noGrp="1"/>
          </p:cNvSpPr>
          <p:nvPr>
            <p:ph type="subTitle" idx="1"/>
          </p:nvPr>
        </p:nvSpPr>
        <p:spPr>
          <a:xfrm>
            <a:off x="1374711" y="989467"/>
            <a:ext cx="9150219" cy="3843790"/>
          </a:xfrm>
        </p:spPr>
        <p:txBody>
          <a:bodyPr>
            <a:normAutofit/>
          </a:bodyPr>
          <a:lstStyle/>
          <a:p>
            <a:r>
              <a:rPr lang="en-GB" dirty="0"/>
              <a:t>Competitive challenges</a:t>
            </a:r>
          </a:p>
          <a:p>
            <a:endParaRPr lang="en-GB" dirty="0"/>
          </a:p>
          <a:p>
            <a:r>
              <a:rPr lang="en-GB" dirty="0"/>
              <a:t>HRM</a:t>
            </a:r>
          </a:p>
          <a:p>
            <a:endParaRPr lang="en-GB" dirty="0"/>
          </a:p>
          <a:p>
            <a:r>
              <a:rPr lang="en-GB" dirty="0"/>
              <a:t>Employment.</a:t>
            </a:r>
          </a:p>
          <a:p>
            <a:r>
              <a:rPr lang="en-GB" dirty="0"/>
              <a:t>     </a:t>
            </a:r>
          </a:p>
        </p:txBody>
      </p:sp>
    </p:spTree>
    <p:extLst>
      <p:ext uri="{BB962C8B-B14F-4D97-AF65-F5344CB8AC3E}">
        <p14:creationId xmlns:p14="http://schemas.microsoft.com/office/powerpoint/2010/main" val="248622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133DD-EF0F-4D09-9B9D-8545A1A161A5}"/>
              </a:ext>
            </a:extLst>
          </p:cNvPr>
          <p:cNvSpPr>
            <a:spLocks noGrp="1"/>
          </p:cNvSpPr>
          <p:nvPr>
            <p:ph type="ctrTitle"/>
          </p:nvPr>
        </p:nvSpPr>
        <p:spPr>
          <a:xfrm>
            <a:off x="1524000" y="1041400"/>
            <a:ext cx="8717280" cy="787400"/>
          </a:xfrm>
        </p:spPr>
        <p:txBody>
          <a:bodyPr>
            <a:normAutofit fontScale="90000"/>
          </a:bodyPr>
          <a:lstStyle/>
          <a:p>
            <a:r>
              <a:rPr lang="en-GB" dirty="0"/>
              <a:t>continued</a:t>
            </a:r>
          </a:p>
        </p:txBody>
      </p:sp>
      <p:sp>
        <p:nvSpPr>
          <p:cNvPr id="3" name="Subtitle 2">
            <a:extLst>
              <a:ext uri="{FF2B5EF4-FFF2-40B4-BE49-F238E27FC236}">
                <a16:creationId xmlns:a16="http://schemas.microsoft.com/office/drawing/2014/main" id="{B8567C81-00BB-407C-8E4E-A37CDE64B402}"/>
              </a:ext>
            </a:extLst>
          </p:cNvPr>
          <p:cNvSpPr>
            <a:spLocks noGrp="1"/>
          </p:cNvSpPr>
          <p:nvPr>
            <p:ph type="subTitle" idx="1"/>
          </p:nvPr>
        </p:nvSpPr>
        <p:spPr/>
        <p:txBody>
          <a:bodyPr/>
          <a:lstStyle/>
          <a:p>
            <a:r>
              <a:rPr lang="en-GB" dirty="0"/>
              <a:t>Needs of the company.</a:t>
            </a:r>
          </a:p>
        </p:txBody>
      </p:sp>
    </p:spTree>
    <p:extLst>
      <p:ext uri="{BB962C8B-B14F-4D97-AF65-F5344CB8AC3E}">
        <p14:creationId xmlns:p14="http://schemas.microsoft.com/office/powerpoint/2010/main" val="354354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23AB0-3328-4537-A2F1-3A3FE4D1BAF2}"/>
              </a:ext>
            </a:extLst>
          </p:cNvPr>
          <p:cNvSpPr>
            <a:spLocks noGrp="1"/>
          </p:cNvSpPr>
          <p:nvPr>
            <p:ph type="ctrTitle"/>
          </p:nvPr>
        </p:nvSpPr>
        <p:spPr>
          <a:xfrm>
            <a:off x="1523999" y="1122363"/>
            <a:ext cx="9579429" cy="1019946"/>
          </a:xfrm>
        </p:spPr>
        <p:txBody>
          <a:bodyPr>
            <a:normAutofit fontScale="90000"/>
          </a:bodyPr>
          <a:lstStyle/>
          <a:p>
            <a:r>
              <a:rPr lang="en-GB" dirty="0"/>
              <a:t>Talent management personification</a:t>
            </a:r>
          </a:p>
        </p:txBody>
      </p:sp>
      <p:sp>
        <p:nvSpPr>
          <p:cNvPr id="3" name="Subtitle 2">
            <a:extLst>
              <a:ext uri="{FF2B5EF4-FFF2-40B4-BE49-F238E27FC236}">
                <a16:creationId xmlns:a16="http://schemas.microsoft.com/office/drawing/2014/main" id="{810381F1-5ADC-4693-9C33-A4A488230BD0}"/>
              </a:ext>
            </a:extLst>
          </p:cNvPr>
          <p:cNvSpPr>
            <a:spLocks noGrp="1"/>
          </p:cNvSpPr>
          <p:nvPr>
            <p:ph type="subTitle" idx="1"/>
          </p:nvPr>
        </p:nvSpPr>
        <p:spPr>
          <a:xfrm>
            <a:off x="1524000" y="2909707"/>
            <a:ext cx="9144000" cy="1655762"/>
          </a:xfrm>
        </p:spPr>
        <p:txBody>
          <a:bodyPr/>
          <a:lstStyle/>
          <a:p>
            <a:r>
              <a:rPr lang="en-GB" dirty="0"/>
              <a:t>What the role is</a:t>
            </a:r>
          </a:p>
          <a:p>
            <a:r>
              <a:rPr lang="en-GB" dirty="0"/>
              <a:t>What it wants</a:t>
            </a:r>
          </a:p>
          <a:p>
            <a:r>
              <a:rPr lang="en-GB" dirty="0"/>
              <a:t>What its required</a:t>
            </a:r>
          </a:p>
        </p:txBody>
      </p:sp>
    </p:spTree>
    <p:extLst>
      <p:ext uri="{BB962C8B-B14F-4D97-AF65-F5344CB8AC3E}">
        <p14:creationId xmlns:p14="http://schemas.microsoft.com/office/powerpoint/2010/main" val="3474288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098B-4834-490D-B8EF-C61E2A48ADBF}"/>
              </a:ext>
            </a:extLst>
          </p:cNvPr>
          <p:cNvSpPr>
            <a:spLocks noGrp="1"/>
          </p:cNvSpPr>
          <p:nvPr>
            <p:ph type="ctrTitle"/>
          </p:nvPr>
        </p:nvSpPr>
        <p:spPr>
          <a:xfrm>
            <a:off x="1524000" y="28825"/>
            <a:ext cx="9144000" cy="1124448"/>
          </a:xfrm>
        </p:spPr>
        <p:txBody>
          <a:bodyPr/>
          <a:lstStyle/>
          <a:p>
            <a:r>
              <a:rPr lang="en-GB" dirty="0"/>
              <a:t>Self evaluation for the role </a:t>
            </a:r>
          </a:p>
        </p:txBody>
      </p:sp>
      <p:sp>
        <p:nvSpPr>
          <p:cNvPr id="3" name="Subtitle 2">
            <a:extLst>
              <a:ext uri="{FF2B5EF4-FFF2-40B4-BE49-F238E27FC236}">
                <a16:creationId xmlns:a16="http://schemas.microsoft.com/office/drawing/2014/main" id="{78E6508F-4DD3-4C35-9FC4-18FDC67FFF38}"/>
              </a:ext>
            </a:extLst>
          </p:cNvPr>
          <p:cNvSpPr>
            <a:spLocks noGrp="1"/>
          </p:cNvSpPr>
          <p:nvPr>
            <p:ph type="subTitle" idx="1"/>
          </p:nvPr>
        </p:nvSpPr>
        <p:spPr>
          <a:xfrm>
            <a:off x="1524000" y="1724297"/>
            <a:ext cx="9144000" cy="2532584"/>
          </a:xfrm>
        </p:spPr>
        <p:txBody>
          <a:bodyPr/>
          <a:lstStyle/>
          <a:p>
            <a:r>
              <a:rPr lang="en-GB" dirty="0"/>
              <a:t>Knowledge</a:t>
            </a:r>
          </a:p>
          <a:p>
            <a:r>
              <a:rPr lang="en-GB" dirty="0"/>
              <a:t>Skills</a:t>
            </a:r>
          </a:p>
          <a:p>
            <a:r>
              <a:rPr lang="en-GB" dirty="0"/>
              <a:t>Competencies</a:t>
            </a:r>
          </a:p>
          <a:p>
            <a:endParaRPr lang="en-GB" dirty="0"/>
          </a:p>
        </p:txBody>
      </p:sp>
    </p:spTree>
    <p:extLst>
      <p:ext uri="{BB962C8B-B14F-4D97-AF65-F5344CB8AC3E}">
        <p14:creationId xmlns:p14="http://schemas.microsoft.com/office/powerpoint/2010/main" val="444613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65C6D-8113-4571-A455-0447952730BD}"/>
              </a:ext>
            </a:extLst>
          </p:cNvPr>
          <p:cNvSpPr>
            <a:spLocks noGrp="1"/>
          </p:cNvSpPr>
          <p:nvPr>
            <p:ph type="ctrTitle"/>
          </p:nvPr>
        </p:nvSpPr>
        <p:spPr>
          <a:xfrm rot="10800000" flipV="1">
            <a:off x="1524000" y="548640"/>
            <a:ext cx="8821783" cy="1051560"/>
          </a:xfrm>
        </p:spPr>
        <p:txBody>
          <a:bodyPr>
            <a:normAutofit/>
          </a:bodyPr>
          <a:lstStyle/>
          <a:p>
            <a:r>
              <a:rPr lang="en-GB" dirty="0"/>
              <a:t>continued</a:t>
            </a:r>
          </a:p>
        </p:txBody>
      </p:sp>
      <p:sp>
        <p:nvSpPr>
          <p:cNvPr id="3" name="Subtitle 2">
            <a:extLst>
              <a:ext uri="{FF2B5EF4-FFF2-40B4-BE49-F238E27FC236}">
                <a16:creationId xmlns:a16="http://schemas.microsoft.com/office/drawing/2014/main" id="{573B6848-621A-4A1B-BD68-F3B72B3C3FC3}"/>
              </a:ext>
            </a:extLst>
          </p:cNvPr>
          <p:cNvSpPr>
            <a:spLocks noGrp="1"/>
          </p:cNvSpPr>
          <p:nvPr>
            <p:ph type="subTitle" idx="1"/>
          </p:nvPr>
        </p:nvSpPr>
        <p:spPr/>
        <p:txBody>
          <a:bodyPr/>
          <a:lstStyle/>
          <a:p>
            <a:r>
              <a:rPr lang="en-GB" dirty="0"/>
              <a:t>EVALUATE</a:t>
            </a:r>
          </a:p>
        </p:txBody>
      </p:sp>
    </p:spTree>
    <p:extLst>
      <p:ext uri="{BB962C8B-B14F-4D97-AF65-F5344CB8AC3E}">
        <p14:creationId xmlns:p14="http://schemas.microsoft.com/office/powerpoint/2010/main" val="1246331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DDBE2-C8B1-4899-B9EA-14C175218146}"/>
              </a:ext>
            </a:extLst>
          </p:cNvPr>
          <p:cNvSpPr>
            <a:spLocks noGrp="1"/>
          </p:cNvSpPr>
          <p:nvPr>
            <p:ph type="ctrTitle"/>
          </p:nvPr>
        </p:nvSpPr>
        <p:spPr>
          <a:xfrm>
            <a:off x="1988127" y="1745818"/>
            <a:ext cx="8991600" cy="1454582"/>
          </a:xfrm>
        </p:spPr>
        <p:txBody>
          <a:bodyPr>
            <a:normAutofit fontScale="90000"/>
          </a:bodyPr>
          <a:lstStyle/>
          <a:p>
            <a:r>
              <a:rPr lang="en-GB" dirty="0"/>
              <a:t>Conclusion and Recommendations.</a:t>
            </a:r>
          </a:p>
        </p:txBody>
      </p:sp>
    </p:spTree>
    <p:extLst>
      <p:ext uri="{BB962C8B-B14F-4D97-AF65-F5344CB8AC3E}">
        <p14:creationId xmlns:p14="http://schemas.microsoft.com/office/powerpoint/2010/main" val="283413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E895C-DB08-4CB5-8286-5D3AD56122E0}"/>
              </a:ext>
            </a:extLst>
          </p:cNvPr>
          <p:cNvSpPr>
            <a:spLocks noGrp="1"/>
          </p:cNvSpPr>
          <p:nvPr>
            <p:ph type="ctrTitle"/>
          </p:nvPr>
        </p:nvSpPr>
        <p:spPr>
          <a:xfrm>
            <a:off x="3048000" y="2535527"/>
            <a:ext cx="6096000" cy="1371455"/>
          </a:xfrm>
        </p:spPr>
        <p:txBody>
          <a:bodyPr>
            <a:normAutofit fontScale="90000"/>
          </a:bodyPr>
          <a:lstStyle/>
          <a:p>
            <a:r>
              <a:rPr lang="en-GB" dirty="0"/>
              <a:t>References</a:t>
            </a:r>
            <a:br>
              <a:rPr lang="en-GB" dirty="0"/>
            </a:br>
            <a:endParaRPr lang="en-GB" dirty="0"/>
          </a:p>
        </p:txBody>
      </p:sp>
    </p:spTree>
    <p:extLst>
      <p:ext uri="{BB962C8B-B14F-4D97-AF65-F5344CB8AC3E}">
        <p14:creationId xmlns:p14="http://schemas.microsoft.com/office/powerpoint/2010/main" val="734669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1350</Words>
  <Application>Microsoft Office PowerPoint</Application>
  <PresentationFormat>Widescreen</PresentationFormat>
  <Paragraphs>46</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Talent Management HR</vt:lpstr>
      <vt:lpstr>COMPANY CONTEXT</vt:lpstr>
      <vt:lpstr>continued</vt:lpstr>
      <vt:lpstr>Talent management personification</vt:lpstr>
      <vt:lpstr>Self evaluation for the role </vt:lpstr>
      <vt:lpstr>continued</vt:lpstr>
      <vt:lpstr>Conclusion and 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Management HR</dc:title>
  <dc:creator>User</dc:creator>
  <cp:lastModifiedBy>User</cp:lastModifiedBy>
  <cp:revision>13</cp:revision>
  <dcterms:created xsi:type="dcterms:W3CDTF">2021-05-04T14:56:43Z</dcterms:created>
  <dcterms:modified xsi:type="dcterms:W3CDTF">2021-05-04T18:41:25Z</dcterms:modified>
</cp:coreProperties>
</file>