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1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4"/>
  </p:sldMasterIdLst>
  <p:notesMasterIdLst>
    <p:notesMasterId r:id="rId5"/>
  </p:notesMasterIdLst>
  <p:sldIdLst>
    <p:sldId id="256" r:id="rId6"/>
  </p:sldIdLst>
  <p:sldSz cy="15087600" cx="21396325"/>
  <p:notesSz cx="6858000" cy="9144000"/>
  <p:embeddedFontLst>
    <p:embeddedFont>
      <p:font typeface="Garamond"/>
      <p:regular r:id="rId7"/>
      <p:bold r:id="rId8"/>
      <p:italic r:id="rId9"/>
      <p:boldItalic r:id="rId10"/>
    </p:embeddedFont>
    <p:embeddedFont>
      <p:font typeface="Helvetica Neue"/>
      <p:regular r:id="rId11"/>
      <p:bold r:id="rId12"/>
      <p:italic r:id="rId13"/>
      <p:boldItalic r:id="rId14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4752">
          <p15:clr>
            <a:srgbClr val="000000"/>
          </p15:clr>
        </p15:guide>
        <p15:guide id="2" pos="6739">
          <p15:clr>
            <a:srgbClr val="000000"/>
          </p15:clr>
        </p15:guide>
      </p15:sldGuideLst>
    </p:ext>
    <p:ext uri="http://customooxmlschemas.google.com/">
      <go:slidesCustomData xmlns:go="http://customooxmlschemas.google.com/" r:id="rId15" roundtripDataSignature="AMtx7mjA7YXbShIjh4dSyl3or+XtVr/7O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4752" orient="horz"/>
        <p:guide pos="6739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font" Target="fonts/HelveticaNeue-regular.fntdata"/><Relationship Id="rId10" Type="http://schemas.openxmlformats.org/officeDocument/2006/relationships/font" Target="fonts/Garamond-boldItalic.fntdata"/><Relationship Id="rId13" Type="http://schemas.openxmlformats.org/officeDocument/2006/relationships/font" Target="fonts/HelveticaNeue-italic.fntdata"/><Relationship Id="rId12" Type="http://schemas.openxmlformats.org/officeDocument/2006/relationships/font" Target="fonts/HelveticaNeue-bold.fntdata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font" Target="fonts/Garamond-italic.fntdata"/><Relationship Id="rId15" Type="http://customschemas.google.com/relationships/presentationmetadata" Target="metadata"/><Relationship Id="rId14" Type="http://schemas.openxmlformats.org/officeDocument/2006/relationships/font" Target="fonts/HelveticaNeue-boldItalic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font" Target="fonts/Garamond-regular.fntdata"/><Relationship Id="rId8" Type="http://schemas.openxmlformats.org/officeDocument/2006/relationships/font" Target="fonts/Garamond-bold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3"/>
          <p:cNvSpPr txBox="1"/>
          <p:nvPr>
            <p:ph idx="10" type="dt"/>
          </p:nvPr>
        </p:nvSpPr>
        <p:spPr>
          <a:xfrm>
            <a:off x="1069816" y="13983970"/>
            <a:ext cx="4992476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3"/>
          <p:cNvSpPr txBox="1"/>
          <p:nvPr>
            <p:ph idx="11" type="ftr"/>
          </p:nvPr>
        </p:nvSpPr>
        <p:spPr>
          <a:xfrm>
            <a:off x="7310411" y="13983970"/>
            <a:ext cx="6775503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" name="Google Shape;14;p3"/>
          <p:cNvSpPr txBox="1"/>
          <p:nvPr>
            <p:ph idx="12" type="sldNum"/>
          </p:nvPr>
        </p:nvSpPr>
        <p:spPr>
          <a:xfrm>
            <a:off x="15334033" y="13983970"/>
            <a:ext cx="4992476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4"/>
          <p:cNvSpPr txBox="1"/>
          <p:nvPr>
            <p:ph type="ctrTitle"/>
          </p:nvPr>
        </p:nvSpPr>
        <p:spPr>
          <a:xfrm>
            <a:off x="1604725" y="4686936"/>
            <a:ext cx="18186876" cy="323405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4"/>
          <p:cNvSpPr txBox="1"/>
          <p:nvPr>
            <p:ph idx="1" type="subTitle"/>
          </p:nvPr>
        </p:nvSpPr>
        <p:spPr>
          <a:xfrm>
            <a:off x="3209449" y="8549640"/>
            <a:ext cx="14977428" cy="3855720"/>
          </a:xfrm>
          <a:prstGeom prst="rect">
            <a:avLst/>
          </a:prstGeom>
          <a:noFill/>
          <a:ln>
            <a:noFill/>
          </a:ln>
        </p:spPr>
        <p:txBody>
          <a:bodyPr anchorCtr="0" anchor="t" bIns="104225" lIns="208450" spcFirstLastPara="1" rIns="208450" wrap="square" tIns="104225">
            <a:normAutofit/>
          </a:bodyPr>
          <a:lstStyle>
            <a:lvl1pPr lvl="0" algn="ctr">
              <a:spcBef>
                <a:spcPts val="1460"/>
              </a:spcBef>
              <a:spcAft>
                <a:spcPts val="0"/>
              </a:spcAft>
              <a:buClr>
                <a:srgbClr val="888888"/>
              </a:buClr>
              <a:buSzPts val="73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1280"/>
              </a:spcBef>
              <a:spcAft>
                <a:spcPts val="0"/>
              </a:spcAft>
              <a:buClr>
                <a:srgbClr val="888888"/>
              </a:buClr>
              <a:buSzPts val="64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1100"/>
              </a:spcBef>
              <a:spcAft>
                <a:spcPts val="0"/>
              </a:spcAft>
              <a:buClr>
                <a:srgbClr val="888888"/>
              </a:buClr>
              <a:buSzPts val="55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920"/>
              </a:spcBef>
              <a:spcAft>
                <a:spcPts val="0"/>
              </a:spcAft>
              <a:buClr>
                <a:srgbClr val="888888"/>
              </a:buClr>
              <a:buSzPts val="46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920"/>
              </a:spcBef>
              <a:spcAft>
                <a:spcPts val="0"/>
              </a:spcAft>
              <a:buClr>
                <a:srgbClr val="888888"/>
              </a:buClr>
              <a:buSzPts val="46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920"/>
              </a:spcBef>
              <a:spcAft>
                <a:spcPts val="0"/>
              </a:spcAft>
              <a:buClr>
                <a:srgbClr val="888888"/>
              </a:buClr>
              <a:buSzPts val="46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920"/>
              </a:spcBef>
              <a:spcAft>
                <a:spcPts val="0"/>
              </a:spcAft>
              <a:buClr>
                <a:srgbClr val="888888"/>
              </a:buClr>
              <a:buSzPts val="46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920"/>
              </a:spcBef>
              <a:spcAft>
                <a:spcPts val="0"/>
              </a:spcAft>
              <a:buClr>
                <a:srgbClr val="888888"/>
              </a:buClr>
              <a:buSzPts val="46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920"/>
              </a:spcBef>
              <a:spcAft>
                <a:spcPts val="0"/>
              </a:spcAft>
              <a:buClr>
                <a:srgbClr val="888888"/>
              </a:buClr>
              <a:buSzPts val="46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8" name="Google Shape;18;p4"/>
          <p:cNvSpPr txBox="1"/>
          <p:nvPr>
            <p:ph idx="10" type="dt"/>
          </p:nvPr>
        </p:nvSpPr>
        <p:spPr>
          <a:xfrm>
            <a:off x="1069816" y="13983970"/>
            <a:ext cx="4992476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1" type="ftr"/>
          </p:nvPr>
        </p:nvSpPr>
        <p:spPr>
          <a:xfrm>
            <a:off x="7310411" y="13983970"/>
            <a:ext cx="6775503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4"/>
          <p:cNvSpPr txBox="1"/>
          <p:nvPr>
            <p:ph idx="12" type="sldNum"/>
          </p:nvPr>
        </p:nvSpPr>
        <p:spPr>
          <a:xfrm>
            <a:off x="15334033" y="13983970"/>
            <a:ext cx="4992476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5"/>
          <p:cNvSpPr txBox="1"/>
          <p:nvPr>
            <p:ph type="title"/>
          </p:nvPr>
        </p:nvSpPr>
        <p:spPr>
          <a:xfrm>
            <a:off x="1069816" y="604204"/>
            <a:ext cx="19256693" cy="2514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5"/>
          <p:cNvSpPr txBox="1"/>
          <p:nvPr>
            <p:ph idx="1" type="body"/>
          </p:nvPr>
        </p:nvSpPr>
        <p:spPr>
          <a:xfrm>
            <a:off x="1069816" y="3520441"/>
            <a:ext cx="19256693" cy="9957119"/>
          </a:xfrm>
          <a:prstGeom prst="rect">
            <a:avLst/>
          </a:prstGeom>
          <a:noFill/>
          <a:ln>
            <a:noFill/>
          </a:ln>
        </p:spPr>
        <p:txBody>
          <a:bodyPr anchorCtr="0" anchor="t" bIns="104225" lIns="208450" spcFirstLastPara="1" rIns="208450" wrap="square" tIns="104225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4" name="Google Shape;24;p5"/>
          <p:cNvSpPr txBox="1"/>
          <p:nvPr>
            <p:ph idx="10" type="dt"/>
          </p:nvPr>
        </p:nvSpPr>
        <p:spPr>
          <a:xfrm>
            <a:off x="1069816" y="13983970"/>
            <a:ext cx="4992476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5"/>
          <p:cNvSpPr txBox="1"/>
          <p:nvPr>
            <p:ph idx="11" type="ftr"/>
          </p:nvPr>
        </p:nvSpPr>
        <p:spPr>
          <a:xfrm>
            <a:off x="7310411" y="13983970"/>
            <a:ext cx="6775503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5"/>
          <p:cNvSpPr txBox="1"/>
          <p:nvPr>
            <p:ph idx="12" type="sldNum"/>
          </p:nvPr>
        </p:nvSpPr>
        <p:spPr>
          <a:xfrm>
            <a:off x="15334033" y="13983970"/>
            <a:ext cx="4992476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6"/>
          <p:cNvSpPr txBox="1"/>
          <p:nvPr>
            <p:ph type="title"/>
          </p:nvPr>
        </p:nvSpPr>
        <p:spPr>
          <a:xfrm>
            <a:off x="1690162" y="9695181"/>
            <a:ext cx="18186876" cy="2996565"/>
          </a:xfrm>
          <a:prstGeom prst="rect">
            <a:avLst/>
          </a:prstGeom>
          <a:noFill/>
          <a:ln>
            <a:noFill/>
          </a:ln>
        </p:spPr>
        <p:txBody>
          <a:bodyPr anchorCtr="0" anchor="t" bIns="104225" lIns="208450" spcFirstLastPara="1" rIns="208450" wrap="square" tIns="104225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100"/>
              <a:buFont typeface="Calibri"/>
              <a:buNone/>
              <a:defRPr b="1" sz="9100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6"/>
          <p:cNvSpPr txBox="1"/>
          <p:nvPr>
            <p:ph idx="1" type="body"/>
          </p:nvPr>
        </p:nvSpPr>
        <p:spPr>
          <a:xfrm>
            <a:off x="1690162" y="6394770"/>
            <a:ext cx="18186876" cy="3300411"/>
          </a:xfrm>
          <a:prstGeom prst="rect">
            <a:avLst/>
          </a:prstGeom>
          <a:noFill/>
          <a:ln>
            <a:noFill/>
          </a:ln>
        </p:spPr>
        <p:txBody>
          <a:bodyPr anchorCtr="0" anchor="b" bIns="104225" lIns="208450" spcFirstLastPara="1" rIns="208450" wrap="square" tIns="104225">
            <a:normAutofit/>
          </a:bodyPr>
          <a:lstStyle>
            <a:lvl1pPr indent="-228600" lvl="0" marL="457200" algn="l">
              <a:spcBef>
                <a:spcPts val="920"/>
              </a:spcBef>
              <a:spcAft>
                <a:spcPts val="0"/>
              </a:spcAft>
              <a:buClr>
                <a:srgbClr val="888888"/>
              </a:buClr>
              <a:buSzPts val="4600"/>
              <a:buNone/>
              <a:defRPr sz="4600">
                <a:solidFill>
                  <a:srgbClr val="888888"/>
                </a:solidFill>
              </a:defRPr>
            </a:lvl1pPr>
            <a:lvl2pPr indent="-228600" lvl="1" marL="914400" algn="l">
              <a:spcBef>
                <a:spcPts val="820"/>
              </a:spcBef>
              <a:spcAft>
                <a:spcPts val="0"/>
              </a:spcAft>
              <a:buClr>
                <a:srgbClr val="888888"/>
              </a:buClr>
              <a:buSzPts val="4100"/>
              <a:buNone/>
              <a:defRPr sz="41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720"/>
              </a:spcBef>
              <a:spcAft>
                <a:spcPts val="0"/>
              </a:spcAft>
              <a:buClr>
                <a:srgbClr val="888888"/>
              </a:buClr>
              <a:buSzPts val="3600"/>
              <a:buNone/>
              <a:defRPr sz="3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 sz="32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 sz="32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 sz="32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 sz="32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 sz="32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 sz="32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0" name="Google Shape;30;p6"/>
          <p:cNvSpPr txBox="1"/>
          <p:nvPr>
            <p:ph idx="10" type="dt"/>
          </p:nvPr>
        </p:nvSpPr>
        <p:spPr>
          <a:xfrm>
            <a:off x="1069816" y="13983970"/>
            <a:ext cx="4992476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6"/>
          <p:cNvSpPr txBox="1"/>
          <p:nvPr>
            <p:ph idx="11" type="ftr"/>
          </p:nvPr>
        </p:nvSpPr>
        <p:spPr>
          <a:xfrm>
            <a:off x="7310411" y="13983970"/>
            <a:ext cx="6775503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6"/>
          <p:cNvSpPr txBox="1"/>
          <p:nvPr>
            <p:ph idx="12" type="sldNum"/>
          </p:nvPr>
        </p:nvSpPr>
        <p:spPr>
          <a:xfrm>
            <a:off x="15334033" y="13983970"/>
            <a:ext cx="4992476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7"/>
          <p:cNvSpPr txBox="1"/>
          <p:nvPr>
            <p:ph type="title"/>
          </p:nvPr>
        </p:nvSpPr>
        <p:spPr>
          <a:xfrm>
            <a:off x="1069816" y="604204"/>
            <a:ext cx="19256693" cy="2514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7"/>
          <p:cNvSpPr txBox="1"/>
          <p:nvPr>
            <p:ph idx="1" type="body"/>
          </p:nvPr>
        </p:nvSpPr>
        <p:spPr>
          <a:xfrm>
            <a:off x="1069816" y="3520441"/>
            <a:ext cx="9450044" cy="9957119"/>
          </a:xfrm>
          <a:prstGeom prst="rect">
            <a:avLst/>
          </a:prstGeom>
          <a:noFill/>
          <a:ln>
            <a:noFill/>
          </a:ln>
        </p:spPr>
        <p:txBody>
          <a:bodyPr anchorCtr="0" anchor="t" bIns="104225" lIns="208450" spcFirstLastPara="1" rIns="208450" wrap="square" tIns="104225">
            <a:normAutofit/>
          </a:bodyPr>
          <a:lstStyle>
            <a:lvl1pPr indent="-635000" lvl="0" marL="457200" algn="l">
              <a:spcBef>
                <a:spcPts val="1280"/>
              </a:spcBef>
              <a:spcAft>
                <a:spcPts val="0"/>
              </a:spcAft>
              <a:buClr>
                <a:schemeClr val="dk1"/>
              </a:buClr>
              <a:buSzPts val="6400"/>
              <a:buChar char="•"/>
              <a:defRPr sz="6400"/>
            </a:lvl1pPr>
            <a:lvl2pPr indent="-577850" lvl="1" marL="914400" algn="l"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5500"/>
              <a:buChar char="–"/>
              <a:defRPr sz="5500"/>
            </a:lvl2pPr>
            <a:lvl3pPr indent="-520700" lvl="2" marL="1371600" algn="l">
              <a:spcBef>
                <a:spcPts val="920"/>
              </a:spcBef>
              <a:spcAft>
                <a:spcPts val="0"/>
              </a:spcAft>
              <a:buClr>
                <a:schemeClr val="dk1"/>
              </a:buClr>
              <a:buSzPts val="4600"/>
              <a:buChar char="•"/>
              <a:defRPr sz="4600"/>
            </a:lvl3pPr>
            <a:lvl4pPr indent="-488950" lvl="3" marL="1828800" algn="l">
              <a:spcBef>
                <a:spcPts val="820"/>
              </a:spcBef>
              <a:spcAft>
                <a:spcPts val="0"/>
              </a:spcAft>
              <a:buClr>
                <a:schemeClr val="dk1"/>
              </a:buClr>
              <a:buSzPts val="4100"/>
              <a:buChar char="–"/>
              <a:defRPr sz="4100"/>
            </a:lvl4pPr>
            <a:lvl5pPr indent="-488950" lvl="4" marL="2286000" algn="l">
              <a:spcBef>
                <a:spcPts val="820"/>
              </a:spcBef>
              <a:spcAft>
                <a:spcPts val="0"/>
              </a:spcAft>
              <a:buClr>
                <a:schemeClr val="dk1"/>
              </a:buClr>
              <a:buSzPts val="4100"/>
              <a:buChar char="»"/>
              <a:defRPr sz="4100"/>
            </a:lvl5pPr>
            <a:lvl6pPr indent="-488950" lvl="5" marL="2743200" algn="l">
              <a:spcBef>
                <a:spcPts val="820"/>
              </a:spcBef>
              <a:spcAft>
                <a:spcPts val="0"/>
              </a:spcAft>
              <a:buClr>
                <a:schemeClr val="dk1"/>
              </a:buClr>
              <a:buSzPts val="4100"/>
              <a:buChar char="•"/>
              <a:defRPr sz="4100"/>
            </a:lvl6pPr>
            <a:lvl7pPr indent="-488950" lvl="6" marL="3200400" algn="l">
              <a:spcBef>
                <a:spcPts val="820"/>
              </a:spcBef>
              <a:spcAft>
                <a:spcPts val="0"/>
              </a:spcAft>
              <a:buClr>
                <a:schemeClr val="dk1"/>
              </a:buClr>
              <a:buSzPts val="4100"/>
              <a:buChar char="•"/>
              <a:defRPr sz="4100"/>
            </a:lvl7pPr>
            <a:lvl8pPr indent="-488950" lvl="7" marL="3657600" algn="l">
              <a:spcBef>
                <a:spcPts val="820"/>
              </a:spcBef>
              <a:spcAft>
                <a:spcPts val="0"/>
              </a:spcAft>
              <a:buClr>
                <a:schemeClr val="dk1"/>
              </a:buClr>
              <a:buSzPts val="4100"/>
              <a:buChar char="•"/>
              <a:defRPr sz="4100"/>
            </a:lvl8pPr>
            <a:lvl9pPr indent="-488950" lvl="8" marL="4114800" algn="l">
              <a:spcBef>
                <a:spcPts val="820"/>
              </a:spcBef>
              <a:spcAft>
                <a:spcPts val="0"/>
              </a:spcAft>
              <a:buClr>
                <a:schemeClr val="dk1"/>
              </a:buClr>
              <a:buSzPts val="4100"/>
              <a:buChar char="•"/>
              <a:defRPr sz="4100"/>
            </a:lvl9pPr>
          </a:lstStyle>
          <a:p/>
        </p:txBody>
      </p:sp>
      <p:sp>
        <p:nvSpPr>
          <p:cNvPr id="36" name="Google Shape;36;p7"/>
          <p:cNvSpPr txBox="1"/>
          <p:nvPr>
            <p:ph idx="2" type="body"/>
          </p:nvPr>
        </p:nvSpPr>
        <p:spPr>
          <a:xfrm>
            <a:off x="10876465" y="3520441"/>
            <a:ext cx="9450044" cy="9957119"/>
          </a:xfrm>
          <a:prstGeom prst="rect">
            <a:avLst/>
          </a:prstGeom>
          <a:noFill/>
          <a:ln>
            <a:noFill/>
          </a:ln>
        </p:spPr>
        <p:txBody>
          <a:bodyPr anchorCtr="0" anchor="t" bIns="104225" lIns="208450" spcFirstLastPara="1" rIns="208450" wrap="square" tIns="104225">
            <a:normAutofit/>
          </a:bodyPr>
          <a:lstStyle>
            <a:lvl1pPr indent="-635000" lvl="0" marL="457200" algn="l">
              <a:spcBef>
                <a:spcPts val="1280"/>
              </a:spcBef>
              <a:spcAft>
                <a:spcPts val="0"/>
              </a:spcAft>
              <a:buClr>
                <a:schemeClr val="dk1"/>
              </a:buClr>
              <a:buSzPts val="6400"/>
              <a:buChar char="•"/>
              <a:defRPr sz="6400"/>
            </a:lvl1pPr>
            <a:lvl2pPr indent="-577850" lvl="1" marL="914400" algn="l"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5500"/>
              <a:buChar char="–"/>
              <a:defRPr sz="5500"/>
            </a:lvl2pPr>
            <a:lvl3pPr indent="-520700" lvl="2" marL="1371600" algn="l">
              <a:spcBef>
                <a:spcPts val="920"/>
              </a:spcBef>
              <a:spcAft>
                <a:spcPts val="0"/>
              </a:spcAft>
              <a:buClr>
                <a:schemeClr val="dk1"/>
              </a:buClr>
              <a:buSzPts val="4600"/>
              <a:buChar char="•"/>
              <a:defRPr sz="4600"/>
            </a:lvl3pPr>
            <a:lvl4pPr indent="-488950" lvl="3" marL="1828800" algn="l">
              <a:spcBef>
                <a:spcPts val="820"/>
              </a:spcBef>
              <a:spcAft>
                <a:spcPts val="0"/>
              </a:spcAft>
              <a:buClr>
                <a:schemeClr val="dk1"/>
              </a:buClr>
              <a:buSzPts val="4100"/>
              <a:buChar char="–"/>
              <a:defRPr sz="4100"/>
            </a:lvl4pPr>
            <a:lvl5pPr indent="-488950" lvl="4" marL="2286000" algn="l">
              <a:spcBef>
                <a:spcPts val="820"/>
              </a:spcBef>
              <a:spcAft>
                <a:spcPts val="0"/>
              </a:spcAft>
              <a:buClr>
                <a:schemeClr val="dk1"/>
              </a:buClr>
              <a:buSzPts val="4100"/>
              <a:buChar char="»"/>
              <a:defRPr sz="4100"/>
            </a:lvl5pPr>
            <a:lvl6pPr indent="-488950" lvl="5" marL="2743200" algn="l">
              <a:spcBef>
                <a:spcPts val="820"/>
              </a:spcBef>
              <a:spcAft>
                <a:spcPts val="0"/>
              </a:spcAft>
              <a:buClr>
                <a:schemeClr val="dk1"/>
              </a:buClr>
              <a:buSzPts val="4100"/>
              <a:buChar char="•"/>
              <a:defRPr sz="4100"/>
            </a:lvl6pPr>
            <a:lvl7pPr indent="-488950" lvl="6" marL="3200400" algn="l">
              <a:spcBef>
                <a:spcPts val="820"/>
              </a:spcBef>
              <a:spcAft>
                <a:spcPts val="0"/>
              </a:spcAft>
              <a:buClr>
                <a:schemeClr val="dk1"/>
              </a:buClr>
              <a:buSzPts val="4100"/>
              <a:buChar char="•"/>
              <a:defRPr sz="4100"/>
            </a:lvl7pPr>
            <a:lvl8pPr indent="-488950" lvl="7" marL="3657600" algn="l">
              <a:spcBef>
                <a:spcPts val="820"/>
              </a:spcBef>
              <a:spcAft>
                <a:spcPts val="0"/>
              </a:spcAft>
              <a:buClr>
                <a:schemeClr val="dk1"/>
              </a:buClr>
              <a:buSzPts val="4100"/>
              <a:buChar char="•"/>
              <a:defRPr sz="4100"/>
            </a:lvl8pPr>
            <a:lvl9pPr indent="-488950" lvl="8" marL="4114800" algn="l">
              <a:spcBef>
                <a:spcPts val="820"/>
              </a:spcBef>
              <a:spcAft>
                <a:spcPts val="0"/>
              </a:spcAft>
              <a:buClr>
                <a:schemeClr val="dk1"/>
              </a:buClr>
              <a:buSzPts val="4100"/>
              <a:buChar char="•"/>
              <a:defRPr sz="4100"/>
            </a:lvl9pPr>
          </a:lstStyle>
          <a:p/>
        </p:txBody>
      </p:sp>
      <p:sp>
        <p:nvSpPr>
          <p:cNvPr id="37" name="Google Shape;37;p7"/>
          <p:cNvSpPr txBox="1"/>
          <p:nvPr>
            <p:ph idx="10" type="dt"/>
          </p:nvPr>
        </p:nvSpPr>
        <p:spPr>
          <a:xfrm>
            <a:off x="1069816" y="13983970"/>
            <a:ext cx="4992476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7"/>
          <p:cNvSpPr txBox="1"/>
          <p:nvPr>
            <p:ph idx="11" type="ftr"/>
          </p:nvPr>
        </p:nvSpPr>
        <p:spPr>
          <a:xfrm>
            <a:off x="7310411" y="13983970"/>
            <a:ext cx="6775503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7"/>
          <p:cNvSpPr txBox="1"/>
          <p:nvPr>
            <p:ph idx="12" type="sldNum"/>
          </p:nvPr>
        </p:nvSpPr>
        <p:spPr>
          <a:xfrm>
            <a:off x="15334033" y="13983970"/>
            <a:ext cx="4992476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8"/>
          <p:cNvSpPr txBox="1"/>
          <p:nvPr>
            <p:ph type="title"/>
          </p:nvPr>
        </p:nvSpPr>
        <p:spPr>
          <a:xfrm>
            <a:off x="1069816" y="604204"/>
            <a:ext cx="19256693" cy="2514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8"/>
          <p:cNvSpPr txBox="1"/>
          <p:nvPr>
            <p:ph idx="1" type="body"/>
          </p:nvPr>
        </p:nvSpPr>
        <p:spPr>
          <a:xfrm>
            <a:off x="1069816" y="3377249"/>
            <a:ext cx="9453759" cy="1407476"/>
          </a:xfrm>
          <a:prstGeom prst="rect">
            <a:avLst/>
          </a:prstGeom>
          <a:noFill/>
          <a:ln>
            <a:noFill/>
          </a:ln>
        </p:spPr>
        <p:txBody>
          <a:bodyPr anchorCtr="0" anchor="b" bIns="104225" lIns="208450" spcFirstLastPara="1" rIns="208450" wrap="square" tIns="104225">
            <a:normAutofit/>
          </a:bodyPr>
          <a:lstStyle>
            <a:lvl1pPr indent="-228600" lvl="0" marL="457200" algn="l"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5500"/>
              <a:buNone/>
              <a:defRPr b="1" sz="5500"/>
            </a:lvl1pPr>
            <a:lvl2pPr indent="-228600" lvl="1" marL="914400" algn="l">
              <a:spcBef>
                <a:spcPts val="920"/>
              </a:spcBef>
              <a:spcAft>
                <a:spcPts val="0"/>
              </a:spcAft>
              <a:buClr>
                <a:schemeClr val="dk1"/>
              </a:buClr>
              <a:buSzPts val="4600"/>
              <a:buNone/>
              <a:defRPr b="1" sz="4600"/>
            </a:lvl2pPr>
            <a:lvl3pPr indent="-228600" lvl="2" marL="1371600" algn="l">
              <a:spcBef>
                <a:spcPts val="820"/>
              </a:spcBef>
              <a:spcAft>
                <a:spcPts val="0"/>
              </a:spcAft>
              <a:buClr>
                <a:schemeClr val="dk1"/>
              </a:buClr>
              <a:buSzPts val="4100"/>
              <a:buNone/>
              <a:defRPr b="1" sz="4100"/>
            </a:lvl3pPr>
            <a:lvl4pPr indent="-228600" lvl="3" marL="1828800" algn="l">
              <a:spcBef>
                <a:spcPts val="72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b="1" sz="3600"/>
            </a:lvl4pPr>
            <a:lvl5pPr indent="-228600" lvl="4" marL="2286000" algn="l">
              <a:spcBef>
                <a:spcPts val="72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b="1" sz="3600"/>
            </a:lvl5pPr>
            <a:lvl6pPr indent="-228600" lvl="5" marL="2743200" algn="l">
              <a:spcBef>
                <a:spcPts val="72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b="1" sz="3600"/>
            </a:lvl6pPr>
            <a:lvl7pPr indent="-228600" lvl="6" marL="3200400" algn="l">
              <a:spcBef>
                <a:spcPts val="72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b="1" sz="3600"/>
            </a:lvl7pPr>
            <a:lvl8pPr indent="-228600" lvl="7" marL="3657600" algn="l">
              <a:spcBef>
                <a:spcPts val="72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b="1" sz="3600"/>
            </a:lvl8pPr>
            <a:lvl9pPr indent="-228600" lvl="8" marL="4114800" algn="l">
              <a:spcBef>
                <a:spcPts val="72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b="1" sz="3600"/>
            </a:lvl9pPr>
          </a:lstStyle>
          <a:p/>
        </p:txBody>
      </p:sp>
      <p:sp>
        <p:nvSpPr>
          <p:cNvPr id="43" name="Google Shape;43;p8"/>
          <p:cNvSpPr txBox="1"/>
          <p:nvPr>
            <p:ph idx="2" type="body"/>
          </p:nvPr>
        </p:nvSpPr>
        <p:spPr>
          <a:xfrm>
            <a:off x="1069816" y="4784725"/>
            <a:ext cx="9453759" cy="8692834"/>
          </a:xfrm>
          <a:prstGeom prst="rect">
            <a:avLst/>
          </a:prstGeom>
          <a:noFill/>
          <a:ln>
            <a:noFill/>
          </a:ln>
        </p:spPr>
        <p:txBody>
          <a:bodyPr anchorCtr="0" anchor="t" bIns="104225" lIns="208450" spcFirstLastPara="1" rIns="208450" wrap="square" tIns="104225">
            <a:normAutofit/>
          </a:bodyPr>
          <a:lstStyle>
            <a:lvl1pPr indent="-577850" lvl="0" marL="457200" algn="l"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5500"/>
              <a:buChar char="•"/>
              <a:defRPr sz="5500"/>
            </a:lvl1pPr>
            <a:lvl2pPr indent="-520700" lvl="1" marL="914400" algn="l">
              <a:spcBef>
                <a:spcPts val="920"/>
              </a:spcBef>
              <a:spcAft>
                <a:spcPts val="0"/>
              </a:spcAft>
              <a:buClr>
                <a:schemeClr val="dk1"/>
              </a:buClr>
              <a:buSzPts val="4600"/>
              <a:buChar char="–"/>
              <a:defRPr sz="4600"/>
            </a:lvl2pPr>
            <a:lvl3pPr indent="-488950" lvl="2" marL="1371600" algn="l">
              <a:spcBef>
                <a:spcPts val="820"/>
              </a:spcBef>
              <a:spcAft>
                <a:spcPts val="0"/>
              </a:spcAft>
              <a:buClr>
                <a:schemeClr val="dk1"/>
              </a:buClr>
              <a:buSzPts val="4100"/>
              <a:buChar char="•"/>
              <a:defRPr sz="4100"/>
            </a:lvl3pPr>
            <a:lvl4pPr indent="-457200" lvl="3" marL="1828800" algn="l">
              <a:spcBef>
                <a:spcPts val="720"/>
              </a:spcBef>
              <a:spcAft>
                <a:spcPts val="0"/>
              </a:spcAft>
              <a:buClr>
                <a:schemeClr val="dk1"/>
              </a:buClr>
              <a:buSzPts val="3600"/>
              <a:buChar char="–"/>
              <a:defRPr sz="3600"/>
            </a:lvl4pPr>
            <a:lvl5pPr indent="-457200" lvl="4" marL="2286000" algn="l">
              <a:spcBef>
                <a:spcPts val="720"/>
              </a:spcBef>
              <a:spcAft>
                <a:spcPts val="0"/>
              </a:spcAft>
              <a:buClr>
                <a:schemeClr val="dk1"/>
              </a:buClr>
              <a:buSzPts val="3600"/>
              <a:buChar char="»"/>
              <a:defRPr sz="3600"/>
            </a:lvl5pPr>
            <a:lvl6pPr indent="-457200" lvl="5" marL="2743200" algn="l">
              <a:spcBef>
                <a:spcPts val="720"/>
              </a:spcBef>
              <a:spcAft>
                <a:spcPts val="0"/>
              </a:spcAft>
              <a:buClr>
                <a:schemeClr val="dk1"/>
              </a:buClr>
              <a:buSzPts val="3600"/>
              <a:buChar char="•"/>
              <a:defRPr sz="3600"/>
            </a:lvl6pPr>
            <a:lvl7pPr indent="-457200" lvl="6" marL="3200400" algn="l">
              <a:spcBef>
                <a:spcPts val="720"/>
              </a:spcBef>
              <a:spcAft>
                <a:spcPts val="0"/>
              </a:spcAft>
              <a:buClr>
                <a:schemeClr val="dk1"/>
              </a:buClr>
              <a:buSzPts val="3600"/>
              <a:buChar char="•"/>
              <a:defRPr sz="3600"/>
            </a:lvl7pPr>
            <a:lvl8pPr indent="-457200" lvl="7" marL="3657600" algn="l">
              <a:spcBef>
                <a:spcPts val="720"/>
              </a:spcBef>
              <a:spcAft>
                <a:spcPts val="0"/>
              </a:spcAft>
              <a:buClr>
                <a:schemeClr val="dk1"/>
              </a:buClr>
              <a:buSzPts val="3600"/>
              <a:buChar char="•"/>
              <a:defRPr sz="3600"/>
            </a:lvl8pPr>
            <a:lvl9pPr indent="-457200" lvl="8" marL="4114800" algn="l">
              <a:spcBef>
                <a:spcPts val="720"/>
              </a:spcBef>
              <a:spcAft>
                <a:spcPts val="0"/>
              </a:spcAft>
              <a:buClr>
                <a:schemeClr val="dk1"/>
              </a:buClr>
              <a:buSzPts val="3600"/>
              <a:buChar char="•"/>
              <a:defRPr sz="3600"/>
            </a:lvl9pPr>
          </a:lstStyle>
          <a:p/>
        </p:txBody>
      </p:sp>
      <p:sp>
        <p:nvSpPr>
          <p:cNvPr id="44" name="Google Shape;44;p8"/>
          <p:cNvSpPr txBox="1"/>
          <p:nvPr>
            <p:ph idx="3" type="body"/>
          </p:nvPr>
        </p:nvSpPr>
        <p:spPr>
          <a:xfrm>
            <a:off x="10869037" y="3377249"/>
            <a:ext cx="9457473" cy="1407476"/>
          </a:xfrm>
          <a:prstGeom prst="rect">
            <a:avLst/>
          </a:prstGeom>
          <a:noFill/>
          <a:ln>
            <a:noFill/>
          </a:ln>
        </p:spPr>
        <p:txBody>
          <a:bodyPr anchorCtr="0" anchor="b" bIns="104225" lIns="208450" spcFirstLastPara="1" rIns="208450" wrap="square" tIns="104225">
            <a:normAutofit/>
          </a:bodyPr>
          <a:lstStyle>
            <a:lvl1pPr indent="-228600" lvl="0" marL="457200" algn="l"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5500"/>
              <a:buNone/>
              <a:defRPr b="1" sz="5500"/>
            </a:lvl1pPr>
            <a:lvl2pPr indent="-228600" lvl="1" marL="914400" algn="l">
              <a:spcBef>
                <a:spcPts val="920"/>
              </a:spcBef>
              <a:spcAft>
                <a:spcPts val="0"/>
              </a:spcAft>
              <a:buClr>
                <a:schemeClr val="dk1"/>
              </a:buClr>
              <a:buSzPts val="4600"/>
              <a:buNone/>
              <a:defRPr b="1" sz="4600"/>
            </a:lvl2pPr>
            <a:lvl3pPr indent="-228600" lvl="2" marL="1371600" algn="l">
              <a:spcBef>
                <a:spcPts val="820"/>
              </a:spcBef>
              <a:spcAft>
                <a:spcPts val="0"/>
              </a:spcAft>
              <a:buClr>
                <a:schemeClr val="dk1"/>
              </a:buClr>
              <a:buSzPts val="4100"/>
              <a:buNone/>
              <a:defRPr b="1" sz="4100"/>
            </a:lvl3pPr>
            <a:lvl4pPr indent="-228600" lvl="3" marL="1828800" algn="l">
              <a:spcBef>
                <a:spcPts val="72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b="1" sz="3600"/>
            </a:lvl4pPr>
            <a:lvl5pPr indent="-228600" lvl="4" marL="2286000" algn="l">
              <a:spcBef>
                <a:spcPts val="72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b="1" sz="3600"/>
            </a:lvl5pPr>
            <a:lvl6pPr indent="-228600" lvl="5" marL="2743200" algn="l">
              <a:spcBef>
                <a:spcPts val="72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b="1" sz="3600"/>
            </a:lvl6pPr>
            <a:lvl7pPr indent="-228600" lvl="6" marL="3200400" algn="l">
              <a:spcBef>
                <a:spcPts val="72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b="1" sz="3600"/>
            </a:lvl7pPr>
            <a:lvl8pPr indent="-228600" lvl="7" marL="3657600" algn="l">
              <a:spcBef>
                <a:spcPts val="72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b="1" sz="3600"/>
            </a:lvl8pPr>
            <a:lvl9pPr indent="-228600" lvl="8" marL="4114800" algn="l">
              <a:spcBef>
                <a:spcPts val="72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b="1" sz="3600"/>
            </a:lvl9pPr>
          </a:lstStyle>
          <a:p/>
        </p:txBody>
      </p:sp>
      <p:sp>
        <p:nvSpPr>
          <p:cNvPr id="45" name="Google Shape;45;p8"/>
          <p:cNvSpPr txBox="1"/>
          <p:nvPr>
            <p:ph idx="4" type="body"/>
          </p:nvPr>
        </p:nvSpPr>
        <p:spPr>
          <a:xfrm>
            <a:off x="10869037" y="4784725"/>
            <a:ext cx="9457473" cy="8692834"/>
          </a:xfrm>
          <a:prstGeom prst="rect">
            <a:avLst/>
          </a:prstGeom>
          <a:noFill/>
          <a:ln>
            <a:noFill/>
          </a:ln>
        </p:spPr>
        <p:txBody>
          <a:bodyPr anchorCtr="0" anchor="t" bIns="104225" lIns="208450" spcFirstLastPara="1" rIns="208450" wrap="square" tIns="104225">
            <a:normAutofit/>
          </a:bodyPr>
          <a:lstStyle>
            <a:lvl1pPr indent="-577850" lvl="0" marL="457200" algn="l"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5500"/>
              <a:buChar char="•"/>
              <a:defRPr sz="5500"/>
            </a:lvl1pPr>
            <a:lvl2pPr indent="-520700" lvl="1" marL="914400" algn="l">
              <a:spcBef>
                <a:spcPts val="920"/>
              </a:spcBef>
              <a:spcAft>
                <a:spcPts val="0"/>
              </a:spcAft>
              <a:buClr>
                <a:schemeClr val="dk1"/>
              </a:buClr>
              <a:buSzPts val="4600"/>
              <a:buChar char="–"/>
              <a:defRPr sz="4600"/>
            </a:lvl2pPr>
            <a:lvl3pPr indent="-488950" lvl="2" marL="1371600" algn="l">
              <a:spcBef>
                <a:spcPts val="820"/>
              </a:spcBef>
              <a:spcAft>
                <a:spcPts val="0"/>
              </a:spcAft>
              <a:buClr>
                <a:schemeClr val="dk1"/>
              </a:buClr>
              <a:buSzPts val="4100"/>
              <a:buChar char="•"/>
              <a:defRPr sz="4100"/>
            </a:lvl3pPr>
            <a:lvl4pPr indent="-457200" lvl="3" marL="1828800" algn="l">
              <a:spcBef>
                <a:spcPts val="720"/>
              </a:spcBef>
              <a:spcAft>
                <a:spcPts val="0"/>
              </a:spcAft>
              <a:buClr>
                <a:schemeClr val="dk1"/>
              </a:buClr>
              <a:buSzPts val="3600"/>
              <a:buChar char="–"/>
              <a:defRPr sz="3600"/>
            </a:lvl4pPr>
            <a:lvl5pPr indent="-457200" lvl="4" marL="2286000" algn="l">
              <a:spcBef>
                <a:spcPts val="720"/>
              </a:spcBef>
              <a:spcAft>
                <a:spcPts val="0"/>
              </a:spcAft>
              <a:buClr>
                <a:schemeClr val="dk1"/>
              </a:buClr>
              <a:buSzPts val="3600"/>
              <a:buChar char="»"/>
              <a:defRPr sz="3600"/>
            </a:lvl5pPr>
            <a:lvl6pPr indent="-457200" lvl="5" marL="2743200" algn="l">
              <a:spcBef>
                <a:spcPts val="720"/>
              </a:spcBef>
              <a:spcAft>
                <a:spcPts val="0"/>
              </a:spcAft>
              <a:buClr>
                <a:schemeClr val="dk1"/>
              </a:buClr>
              <a:buSzPts val="3600"/>
              <a:buChar char="•"/>
              <a:defRPr sz="3600"/>
            </a:lvl6pPr>
            <a:lvl7pPr indent="-457200" lvl="6" marL="3200400" algn="l">
              <a:spcBef>
                <a:spcPts val="720"/>
              </a:spcBef>
              <a:spcAft>
                <a:spcPts val="0"/>
              </a:spcAft>
              <a:buClr>
                <a:schemeClr val="dk1"/>
              </a:buClr>
              <a:buSzPts val="3600"/>
              <a:buChar char="•"/>
              <a:defRPr sz="3600"/>
            </a:lvl7pPr>
            <a:lvl8pPr indent="-457200" lvl="7" marL="3657600" algn="l">
              <a:spcBef>
                <a:spcPts val="720"/>
              </a:spcBef>
              <a:spcAft>
                <a:spcPts val="0"/>
              </a:spcAft>
              <a:buClr>
                <a:schemeClr val="dk1"/>
              </a:buClr>
              <a:buSzPts val="3600"/>
              <a:buChar char="•"/>
              <a:defRPr sz="3600"/>
            </a:lvl8pPr>
            <a:lvl9pPr indent="-457200" lvl="8" marL="4114800" algn="l">
              <a:spcBef>
                <a:spcPts val="720"/>
              </a:spcBef>
              <a:spcAft>
                <a:spcPts val="0"/>
              </a:spcAft>
              <a:buClr>
                <a:schemeClr val="dk1"/>
              </a:buClr>
              <a:buSzPts val="3600"/>
              <a:buChar char="•"/>
              <a:defRPr sz="3600"/>
            </a:lvl9pPr>
          </a:lstStyle>
          <a:p/>
        </p:txBody>
      </p:sp>
      <p:sp>
        <p:nvSpPr>
          <p:cNvPr id="46" name="Google Shape;46;p8"/>
          <p:cNvSpPr txBox="1"/>
          <p:nvPr>
            <p:ph idx="10" type="dt"/>
          </p:nvPr>
        </p:nvSpPr>
        <p:spPr>
          <a:xfrm>
            <a:off x="1069816" y="13983970"/>
            <a:ext cx="4992476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8"/>
          <p:cNvSpPr txBox="1"/>
          <p:nvPr>
            <p:ph idx="11" type="ftr"/>
          </p:nvPr>
        </p:nvSpPr>
        <p:spPr>
          <a:xfrm>
            <a:off x="7310411" y="13983970"/>
            <a:ext cx="6775503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8"/>
          <p:cNvSpPr txBox="1"/>
          <p:nvPr>
            <p:ph idx="12" type="sldNum"/>
          </p:nvPr>
        </p:nvSpPr>
        <p:spPr>
          <a:xfrm>
            <a:off x="15334033" y="13983970"/>
            <a:ext cx="4992476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9"/>
          <p:cNvSpPr txBox="1"/>
          <p:nvPr>
            <p:ph type="title"/>
          </p:nvPr>
        </p:nvSpPr>
        <p:spPr>
          <a:xfrm>
            <a:off x="1069816" y="604204"/>
            <a:ext cx="19256693" cy="2514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9"/>
          <p:cNvSpPr txBox="1"/>
          <p:nvPr>
            <p:ph idx="10" type="dt"/>
          </p:nvPr>
        </p:nvSpPr>
        <p:spPr>
          <a:xfrm>
            <a:off x="1069816" y="13983970"/>
            <a:ext cx="4992476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9"/>
          <p:cNvSpPr txBox="1"/>
          <p:nvPr>
            <p:ph idx="11" type="ftr"/>
          </p:nvPr>
        </p:nvSpPr>
        <p:spPr>
          <a:xfrm>
            <a:off x="7310411" y="13983970"/>
            <a:ext cx="6775503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9"/>
          <p:cNvSpPr txBox="1"/>
          <p:nvPr>
            <p:ph idx="12" type="sldNum"/>
          </p:nvPr>
        </p:nvSpPr>
        <p:spPr>
          <a:xfrm>
            <a:off x="15334033" y="13983970"/>
            <a:ext cx="4992476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0"/>
          <p:cNvSpPr txBox="1"/>
          <p:nvPr>
            <p:ph type="title"/>
          </p:nvPr>
        </p:nvSpPr>
        <p:spPr>
          <a:xfrm>
            <a:off x="1069817" y="600710"/>
            <a:ext cx="7039244" cy="2556510"/>
          </a:xfrm>
          <a:prstGeom prst="rect">
            <a:avLst/>
          </a:prstGeom>
          <a:noFill/>
          <a:ln>
            <a:noFill/>
          </a:ln>
        </p:spPr>
        <p:txBody>
          <a:bodyPr anchorCtr="0" anchor="b" bIns="104225" lIns="208450" spcFirstLastPara="1" rIns="208450" wrap="square" tIns="104225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600"/>
              <a:buFont typeface="Calibri"/>
              <a:buNone/>
              <a:defRPr b="1" sz="46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10"/>
          <p:cNvSpPr txBox="1"/>
          <p:nvPr>
            <p:ph idx="1" type="body"/>
          </p:nvPr>
        </p:nvSpPr>
        <p:spPr>
          <a:xfrm>
            <a:off x="8365369" y="600711"/>
            <a:ext cx="11961140" cy="12876849"/>
          </a:xfrm>
          <a:prstGeom prst="rect">
            <a:avLst/>
          </a:prstGeom>
          <a:noFill/>
          <a:ln>
            <a:noFill/>
          </a:ln>
        </p:spPr>
        <p:txBody>
          <a:bodyPr anchorCtr="0" anchor="t" bIns="104225" lIns="208450" spcFirstLastPara="1" rIns="208450" wrap="square" tIns="104225">
            <a:normAutofit/>
          </a:bodyPr>
          <a:lstStyle>
            <a:lvl1pPr indent="-692150" lvl="0" marL="457200" algn="l">
              <a:spcBef>
                <a:spcPts val="1460"/>
              </a:spcBef>
              <a:spcAft>
                <a:spcPts val="0"/>
              </a:spcAft>
              <a:buClr>
                <a:schemeClr val="dk1"/>
              </a:buClr>
              <a:buSzPts val="7300"/>
              <a:buChar char="•"/>
              <a:defRPr sz="7300"/>
            </a:lvl1pPr>
            <a:lvl2pPr indent="-635000" lvl="1" marL="914400" algn="l">
              <a:spcBef>
                <a:spcPts val="1280"/>
              </a:spcBef>
              <a:spcAft>
                <a:spcPts val="0"/>
              </a:spcAft>
              <a:buClr>
                <a:schemeClr val="dk1"/>
              </a:buClr>
              <a:buSzPts val="6400"/>
              <a:buChar char="–"/>
              <a:defRPr sz="6400"/>
            </a:lvl2pPr>
            <a:lvl3pPr indent="-577850" lvl="2" marL="1371600" algn="l"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5500"/>
              <a:buChar char="•"/>
              <a:defRPr sz="5500"/>
            </a:lvl3pPr>
            <a:lvl4pPr indent="-520700" lvl="3" marL="1828800" algn="l">
              <a:spcBef>
                <a:spcPts val="920"/>
              </a:spcBef>
              <a:spcAft>
                <a:spcPts val="0"/>
              </a:spcAft>
              <a:buClr>
                <a:schemeClr val="dk1"/>
              </a:buClr>
              <a:buSzPts val="4600"/>
              <a:buChar char="–"/>
              <a:defRPr sz="4600"/>
            </a:lvl4pPr>
            <a:lvl5pPr indent="-520700" lvl="4" marL="2286000" algn="l">
              <a:spcBef>
                <a:spcPts val="920"/>
              </a:spcBef>
              <a:spcAft>
                <a:spcPts val="0"/>
              </a:spcAft>
              <a:buClr>
                <a:schemeClr val="dk1"/>
              </a:buClr>
              <a:buSzPts val="4600"/>
              <a:buChar char="»"/>
              <a:defRPr sz="4600"/>
            </a:lvl5pPr>
            <a:lvl6pPr indent="-520700" lvl="5" marL="2743200" algn="l">
              <a:spcBef>
                <a:spcPts val="920"/>
              </a:spcBef>
              <a:spcAft>
                <a:spcPts val="0"/>
              </a:spcAft>
              <a:buClr>
                <a:schemeClr val="dk1"/>
              </a:buClr>
              <a:buSzPts val="4600"/>
              <a:buChar char="•"/>
              <a:defRPr sz="4600"/>
            </a:lvl6pPr>
            <a:lvl7pPr indent="-520700" lvl="6" marL="3200400" algn="l">
              <a:spcBef>
                <a:spcPts val="920"/>
              </a:spcBef>
              <a:spcAft>
                <a:spcPts val="0"/>
              </a:spcAft>
              <a:buClr>
                <a:schemeClr val="dk1"/>
              </a:buClr>
              <a:buSzPts val="4600"/>
              <a:buChar char="•"/>
              <a:defRPr sz="4600"/>
            </a:lvl7pPr>
            <a:lvl8pPr indent="-520700" lvl="7" marL="3657600" algn="l">
              <a:spcBef>
                <a:spcPts val="920"/>
              </a:spcBef>
              <a:spcAft>
                <a:spcPts val="0"/>
              </a:spcAft>
              <a:buClr>
                <a:schemeClr val="dk1"/>
              </a:buClr>
              <a:buSzPts val="4600"/>
              <a:buChar char="•"/>
              <a:defRPr sz="4600"/>
            </a:lvl8pPr>
            <a:lvl9pPr indent="-520700" lvl="8" marL="4114800" algn="l">
              <a:spcBef>
                <a:spcPts val="920"/>
              </a:spcBef>
              <a:spcAft>
                <a:spcPts val="0"/>
              </a:spcAft>
              <a:buClr>
                <a:schemeClr val="dk1"/>
              </a:buClr>
              <a:buSzPts val="4600"/>
              <a:buChar char="•"/>
              <a:defRPr sz="4600"/>
            </a:lvl9pPr>
          </a:lstStyle>
          <a:p/>
        </p:txBody>
      </p:sp>
      <p:sp>
        <p:nvSpPr>
          <p:cNvPr id="57" name="Google Shape;57;p10"/>
          <p:cNvSpPr txBox="1"/>
          <p:nvPr>
            <p:ph idx="2" type="body"/>
          </p:nvPr>
        </p:nvSpPr>
        <p:spPr>
          <a:xfrm>
            <a:off x="1069817" y="3157221"/>
            <a:ext cx="7039244" cy="10320339"/>
          </a:xfrm>
          <a:prstGeom prst="rect">
            <a:avLst/>
          </a:prstGeom>
          <a:noFill/>
          <a:ln>
            <a:noFill/>
          </a:ln>
        </p:spPr>
        <p:txBody>
          <a:bodyPr anchorCtr="0" anchor="t" bIns="104225" lIns="208450" spcFirstLastPara="1" rIns="208450" wrap="square" tIns="104225">
            <a:normAutofit/>
          </a:bodyPr>
          <a:lstStyle>
            <a:lvl1pPr indent="-228600" lvl="0" marL="4572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/>
            </a:lvl1pPr>
            <a:lvl2pPr indent="-228600" lvl="1" marL="914400" algn="l">
              <a:spcBef>
                <a:spcPts val="540"/>
              </a:spcBef>
              <a:spcAft>
                <a:spcPts val="0"/>
              </a:spcAft>
              <a:buClr>
                <a:schemeClr val="dk1"/>
              </a:buClr>
              <a:buSzPts val="2700"/>
              <a:buNone/>
              <a:defRPr sz="2700"/>
            </a:lvl2pPr>
            <a:lvl3pPr indent="-228600" lvl="2" marL="1371600" algn="l">
              <a:spcBef>
                <a:spcPts val="460"/>
              </a:spcBef>
              <a:spcAft>
                <a:spcPts val="0"/>
              </a:spcAft>
              <a:buClr>
                <a:schemeClr val="dk1"/>
              </a:buClr>
              <a:buSzPts val="2300"/>
              <a:buNone/>
              <a:defRPr sz="2300"/>
            </a:lvl3pPr>
            <a:lvl4pPr indent="-228600" lvl="3" marL="1828800" algn="l">
              <a:spcBef>
                <a:spcPts val="42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/>
            </a:lvl4pPr>
            <a:lvl5pPr indent="-228600" lvl="4" marL="2286000" algn="l">
              <a:spcBef>
                <a:spcPts val="42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/>
            </a:lvl5pPr>
            <a:lvl6pPr indent="-228600" lvl="5" marL="2743200" algn="l">
              <a:spcBef>
                <a:spcPts val="42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/>
            </a:lvl6pPr>
            <a:lvl7pPr indent="-228600" lvl="6" marL="3200400" algn="l">
              <a:spcBef>
                <a:spcPts val="42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/>
            </a:lvl7pPr>
            <a:lvl8pPr indent="-228600" lvl="7" marL="3657600" algn="l">
              <a:spcBef>
                <a:spcPts val="42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/>
            </a:lvl8pPr>
            <a:lvl9pPr indent="-228600" lvl="8" marL="4114800" algn="l">
              <a:spcBef>
                <a:spcPts val="42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/>
            </a:lvl9pPr>
          </a:lstStyle>
          <a:p/>
        </p:txBody>
      </p:sp>
      <p:sp>
        <p:nvSpPr>
          <p:cNvPr id="58" name="Google Shape;58;p10"/>
          <p:cNvSpPr txBox="1"/>
          <p:nvPr>
            <p:ph idx="10" type="dt"/>
          </p:nvPr>
        </p:nvSpPr>
        <p:spPr>
          <a:xfrm>
            <a:off x="1069816" y="13983970"/>
            <a:ext cx="4992476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10"/>
          <p:cNvSpPr txBox="1"/>
          <p:nvPr>
            <p:ph idx="11" type="ftr"/>
          </p:nvPr>
        </p:nvSpPr>
        <p:spPr>
          <a:xfrm>
            <a:off x="7310411" y="13983970"/>
            <a:ext cx="6775503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10"/>
          <p:cNvSpPr txBox="1"/>
          <p:nvPr>
            <p:ph idx="12" type="sldNum"/>
          </p:nvPr>
        </p:nvSpPr>
        <p:spPr>
          <a:xfrm>
            <a:off x="15334033" y="13983970"/>
            <a:ext cx="4992476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1"/>
          <p:cNvSpPr txBox="1"/>
          <p:nvPr>
            <p:ph type="title"/>
          </p:nvPr>
        </p:nvSpPr>
        <p:spPr>
          <a:xfrm>
            <a:off x="4193829" y="10561320"/>
            <a:ext cx="12837795" cy="1246824"/>
          </a:xfrm>
          <a:prstGeom prst="rect">
            <a:avLst/>
          </a:prstGeom>
          <a:noFill/>
          <a:ln>
            <a:noFill/>
          </a:ln>
        </p:spPr>
        <p:txBody>
          <a:bodyPr anchorCtr="0" anchor="b" bIns="104225" lIns="208450" spcFirstLastPara="1" rIns="208450" wrap="square" tIns="104225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600"/>
              <a:buFont typeface="Calibri"/>
              <a:buNone/>
              <a:defRPr b="1" sz="46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1"/>
          <p:cNvSpPr/>
          <p:nvPr>
            <p:ph idx="2" type="pic"/>
          </p:nvPr>
        </p:nvSpPr>
        <p:spPr>
          <a:xfrm>
            <a:off x="4193829" y="1348105"/>
            <a:ext cx="12837795" cy="9052560"/>
          </a:xfrm>
          <a:prstGeom prst="rect">
            <a:avLst/>
          </a:prstGeom>
          <a:noFill/>
          <a:ln>
            <a:noFill/>
          </a:ln>
        </p:spPr>
        <p:txBody>
          <a:bodyPr anchorCtr="0" anchor="t" bIns="104225" lIns="208450" spcFirstLastPara="1" rIns="208450" wrap="square" tIns="104225">
            <a:normAutofit/>
          </a:bodyPr>
          <a:lstStyle>
            <a:lvl1pPr lvl="0" marR="0" rtl="0" algn="l">
              <a:spcBef>
                <a:spcPts val="1460"/>
              </a:spcBef>
              <a:spcAft>
                <a:spcPts val="0"/>
              </a:spcAft>
              <a:buClr>
                <a:schemeClr val="dk1"/>
              </a:buClr>
              <a:buSzPts val="7300"/>
              <a:buFont typeface="Arial"/>
              <a:buNone/>
              <a:defRPr b="0" i="0" sz="73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1280"/>
              </a:spcBef>
              <a:spcAft>
                <a:spcPts val="0"/>
              </a:spcAft>
              <a:buClr>
                <a:schemeClr val="dk1"/>
              </a:buClr>
              <a:buSzPts val="6400"/>
              <a:buFont typeface="Arial"/>
              <a:buNone/>
              <a:defRPr b="0" i="0" sz="6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5500"/>
              <a:buFont typeface="Arial"/>
              <a:buNone/>
              <a:defRPr b="0" i="0" sz="55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920"/>
              </a:spcBef>
              <a:spcAft>
                <a:spcPts val="0"/>
              </a:spcAft>
              <a:buClr>
                <a:schemeClr val="dk1"/>
              </a:buClr>
              <a:buSzPts val="4600"/>
              <a:buFont typeface="Arial"/>
              <a:buNone/>
              <a:defRPr b="0" i="0" sz="4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920"/>
              </a:spcBef>
              <a:spcAft>
                <a:spcPts val="0"/>
              </a:spcAft>
              <a:buClr>
                <a:schemeClr val="dk1"/>
              </a:buClr>
              <a:buSzPts val="4600"/>
              <a:buFont typeface="Arial"/>
              <a:buNone/>
              <a:defRPr b="0" i="0" sz="4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920"/>
              </a:spcBef>
              <a:spcAft>
                <a:spcPts val="0"/>
              </a:spcAft>
              <a:buClr>
                <a:schemeClr val="dk1"/>
              </a:buClr>
              <a:buSzPts val="4600"/>
              <a:buFont typeface="Arial"/>
              <a:buNone/>
              <a:defRPr b="0" i="0" sz="4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920"/>
              </a:spcBef>
              <a:spcAft>
                <a:spcPts val="0"/>
              </a:spcAft>
              <a:buClr>
                <a:schemeClr val="dk1"/>
              </a:buClr>
              <a:buSzPts val="4600"/>
              <a:buFont typeface="Arial"/>
              <a:buNone/>
              <a:defRPr b="0" i="0" sz="4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920"/>
              </a:spcBef>
              <a:spcAft>
                <a:spcPts val="0"/>
              </a:spcAft>
              <a:buClr>
                <a:schemeClr val="dk1"/>
              </a:buClr>
              <a:buSzPts val="4600"/>
              <a:buFont typeface="Arial"/>
              <a:buNone/>
              <a:defRPr b="0" i="0" sz="4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920"/>
              </a:spcBef>
              <a:spcAft>
                <a:spcPts val="0"/>
              </a:spcAft>
              <a:buClr>
                <a:schemeClr val="dk1"/>
              </a:buClr>
              <a:buSzPts val="4600"/>
              <a:buFont typeface="Arial"/>
              <a:buNone/>
              <a:defRPr b="0" i="0" sz="4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64" name="Google Shape;64;p11"/>
          <p:cNvSpPr txBox="1"/>
          <p:nvPr>
            <p:ph idx="1" type="body"/>
          </p:nvPr>
        </p:nvSpPr>
        <p:spPr>
          <a:xfrm>
            <a:off x="4193829" y="11808144"/>
            <a:ext cx="12837795" cy="1770696"/>
          </a:xfrm>
          <a:prstGeom prst="rect">
            <a:avLst/>
          </a:prstGeom>
          <a:noFill/>
          <a:ln>
            <a:noFill/>
          </a:ln>
        </p:spPr>
        <p:txBody>
          <a:bodyPr anchorCtr="0" anchor="t" bIns="104225" lIns="208450" spcFirstLastPara="1" rIns="208450" wrap="square" tIns="104225">
            <a:normAutofit/>
          </a:bodyPr>
          <a:lstStyle>
            <a:lvl1pPr indent="-228600" lvl="0" marL="4572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/>
            </a:lvl1pPr>
            <a:lvl2pPr indent="-228600" lvl="1" marL="914400" algn="l">
              <a:spcBef>
                <a:spcPts val="540"/>
              </a:spcBef>
              <a:spcAft>
                <a:spcPts val="0"/>
              </a:spcAft>
              <a:buClr>
                <a:schemeClr val="dk1"/>
              </a:buClr>
              <a:buSzPts val="2700"/>
              <a:buNone/>
              <a:defRPr sz="2700"/>
            </a:lvl2pPr>
            <a:lvl3pPr indent="-228600" lvl="2" marL="1371600" algn="l">
              <a:spcBef>
                <a:spcPts val="460"/>
              </a:spcBef>
              <a:spcAft>
                <a:spcPts val="0"/>
              </a:spcAft>
              <a:buClr>
                <a:schemeClr val="dk1"/>
              </a:buClr>
              <a:buSzPts val="2300"/>
              <a:buNone/>
              <a:defRPr sz="2300"/>
            </a:lvl3pPr>
            <a:lvl4pPr indent="-228600" lvl="3" marL="1828800" algn="l">
              <a:spcBef>
                <a:spcPts val="42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/>
            </a:lvl4pPr>
            <a:lvl5pPr indent="-228600" lvl="4" marL="2286000" algn="l">
              <a:spcBef>
                <a:spcPts val="42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/>
            </a:lvl5pPr>
            <a:lvl6pPr indent="-228600" lvl="5" marL="2743200" algn="l">
              <a:spcBef>
                <a:spcPts val="42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/>
            </a:lvl6pPr>
            <a:lvl7pPr indent="-228600" lvl="6" marL="3200400" algn="l">
              <a:spcBef>
                <a:spcPts val="42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/>
            </a:lvl7pPr>
            <a:lvl8pPr indent="-228600" lvl="7" marL="3657600" algn="l">
              <a:spcBef>
                <a:spcPts val="42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/>
            </a:lvl8pPr>
            <a:lvl9pPr indent="-228600" lvl="8" marL="4114800" algn="l">
              <a:spcBef>
                <a:spcPts val="42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/>
            </a:lvl9pPr>
          </a:lstStyle>
          <a:p/>
        </p:txBody>
      </p:sp>
      <p:sp>
        <p:nvSpPr>
          <p:cNvPr id="65" name="Google Shape;65;p11"/>
          <p:cNvSpPr txBox="1"/>
          <p:nvPr>
            <p:ph idx="10" type="dt"/>
          </p:nvPr>
        </p:nvSpPr>
        <p:spPr>
          <a:xfrm>
            <a:off x="1069816" y="13983970"/>
            <a:ext cx="4992476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1"/>
          <p:cNvSpPr txBox="1"/>
          <p:nvPr>
            <p:ph idx="11" type="ftr"/>
          </p:nvPr>
        </p:nvSpPr>
        <p:spPr>
          <a:xfrm>
            <a:off x="7310411" y="13983970"/>
            <a:ext cx="6775503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1"/>
          <p:cNvSpPr txBox="1"/>
          <p:nvPr>
            <p:ph idx="12" type="sldNum"/>
          </p:nvPr>
        </p:nvSpPr>
        <p:spPr>
          <a:xfrm>
            <a:off x="15334033" y="13983970"/>
            <a:ext cx="4992476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2"/>
          <p:cNvSpPr txBox="1"/>
          <p:nvPr>
            <p:ph type="title"/>
          </p:nvPr>
        </p:nvSpPr>
        <p:spPr>
          <a:xfrm>
            <a:off x="1069816" y="604204"/>
            <a:ext cx="19256693" cy="2514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2"/>
          <p:cNvSpPr txBox="1"/>
          <p:nvPr>
            <p:ph idx="1" type="body"/>
          </p:nvPr>
        </p:nvSpPr>
        <p:spPr>
          <a:xfrm rot="5400000">
            <a:off x="5719604" y="-1129346"/>
            <a:ext cx="9957119" cy="19256693"/>
          </a:xfrm>
          <a:prstGeom prst="rect">
            <a:avLst/>
          </a:prstGeom>
          <a:noFill/>
          <a:ln>
            <a:noFill/>
          </a:ln>
        </p:spPr>
        <p:txBody>
          <a:bodyPr anchorCtr="0" anchor="t" bIns="104225" lIns="208450" spcFirstLastPara="1" rIns="208450" wrap="square" tIns="104225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12"/>
          <p:cNvSpPr txBox="1"/>
          <p:nvPr>
            <p:ph idx="10" type="dt"/>
          </p:nvPr>
        </p:nvSpPr>
        <p:spPr>
          <a:xfrm>
            <a:off x="1069816" y="13983970"/>
            <a:ext cx="4992476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2"/>
          <p:cNvSpPr txBox="1"/>
          <p:nvPr>
            <p:ph idx="11" type="ftr"/>
          </p:nvPr>
        </p:nvSpPr>
        <p:spPr>
          <a:xfrm>
            <a:off x="7310411" y="13983970"/>
            <a:ext cx="6775503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2"/>
          <p:cNvSpPr txBox="1"/>
          <p:nvPr>
            <p:ph idx="12" type="sldNum"/>
          </p:nvPr>
        </p:nvSpPr>
        <p:spPr>
          <a:xfrm>
            <a:off x="15334033" y="13983970"/>
            <a:ext cx="4992476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3"/>
          <p:cNvSpPr txBox="1"/>
          <p:nvPr>
            <p:ph type="title"/>
          </p:nvPr>
        </p:nvSpPr>
        <p:spPr>
          <a:xfrm rot="5400000">
            <a:off x="11482746" y="4633796"/>
            <a:ext cx="12873354" cy="4814173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13"/>
          <p:cNvSpPr txBox="1"/>
          <p:nvPr>
            <p:ph idx="1" type="body"/>
          </p:nvPr>
        </p:nvSpPr>
        <p:spPr>
          <a:xfrm rot="5400000">
            <a:off x="1676095" y="-2075"/>
            <a:ext cx="12873354" cy="14085915"/>
          </a:xfrm>
          <a:prstGeom prst="rect">
            <a:avLst/>
          </a:prstGeom>
          <a:noFill/>
          <a:ln>
            <a:noFill/>
          </a:ln>
        </p:spPr>
        <p:txBody>
          <a:bodyPr anchorCtr="0" anchor="t" bIns="104225" lIns="208450" spcFirstLastPara="1" rIns="208450" wrap="square" tIns="104225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13"/>
          <p:cNvSpPr txBox="1"/>
          <p:nvPr>
            <p:ph idx="10" type="dt"/>
          </p:nvPr>
        </p:nvSpPr>
        <p:spPr>
          <a:xfrm>
            <a:off x="1069816" y="13983970"/>
            <a:ext cx="4992476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3"/>
          <p:cNvSpPr txBox="1"/>
          <p:nvPr>
            <p:ph idx="11" type="ftr"/>
          </p:nvPr>
        </p:nvSpPr>
        <p:spPr>
          <a:xfrm>
            <a:off x="7310411" y="13983970"/>
            <a:ext cx="6775503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13"/>
          <p:cNvSpPr txBox="1"/>
          <p:nvPr>
            <p:ph idx="12" type="sldNum"/>
          </p:nvPr>
        </p:nvSpPr>
        <p:spPr>
          <a:xfrm>
            <a:off x="15334033" y="13983970"/>
            <a:ext cx="4992476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2"/>
          <p:cNvSpPr txBox="1"/>
          <p:nvPr>
            <p:ph type="title"/>
          </p:nvPr>
        </p:nvSpPr>
        <p:spPr>
          <a:xfrm>
            <a:off x="1069816" y="604204"/>
            <a:ext cx="19256693" cy="2514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rm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0"/>
              <a:buFont typeface="Calibri"/>
              <a:buNone/>
              <a:defRPr b="0" i="0" sz="10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2"/>
          <p:cNvSpPr txBox="1"/>
          <p:nvPr>
            <p:ph idx="1" type="body"/>
          </p:nvPr>
        </p:nvSpPr>
        <p:spPr>
          <a:xfrm>
            <a:off x="1069816" y="3520441"/>
            <a:ext cx="19256693" cy="9957119"/>
          </a:xfrm>
          <a:prstGeom prst="rect">
            <a:avLst/>
          </a:prstGeom>
          <a:noFill/>
          <a:ln>
            <a:noFill/>
          </a:ln>
        </p:spPr>
        <p:txBody>
          <a:bodyPr anchorCtr="0" anchor="t" bIns="104225" lIns="208450" spcFirstLastPara="1" rIns="208450" wrap="square" tIns="104225">
            <a:normAutofit/>
          </a:bodyPr>
          <a:lstStyle>
            <a:lvl1pPr indent="-692150" lvl="0" marL="457200" marR="0" rtl="0" algn="l">
              <a:spcBef>
                <a:spcPts val="1460"/>
              </a:spcBef>
              <a:spcAft>
                <a:spcPts val="0"/>
              </a:spcAft>
              <a:buClr>
                <a:schemeClr val="dk1"/>
              </a:buClr>
              <a:buSzPts val="7300"/>
              <a:buFont typeface="Arial"/>
              <a:buChar char="•"/>
              <a:defRPr b="0" i="0" sz="73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635000" lvl="1" marL="914400" marR="0" rtl="0" algn="l">
              <a:spcBef>
                <a:spcPts val="1280"/>
              </a:spcBef>
              <a:spcAft>
                <a:spcPts val="0"/>
              </a:spcAft>
              <a:buClr>
                <a:schemeClr val="dk1"/>
              </a:buClr>
              <a:buSzPts val="6400"/>
              <a:buFont typeface="Arial"/>
              <a:buChar char="–"/>
              <a:defRPr b="0" i="0" sz="6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577850" lvl="2" marL="1371600" marR="0" rtl="0" algn="l"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5500"/>
              <a:buFont typeface="Arial"/>
              <a:buChar char="•"/>
              <a:defRPr b="0" i="0" sz="55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520700" lvl="3" marL="1828800" marR="0" rtl="0" algn="l">
              <a:spcBef>
                <a:spcPts val="920"/>
              </a:spcBef>
              <a:spcAft>
                <a:spcPts val="0"/>
              </a:spcAft>
              <a:buClr>
                <a:schemeClr val="dk1"/>
              </a:buClr>
              <a:buSzPts val="4600"/>
              <a:buFont typeface="Arial"/>
              <a:buChar char="–"/>
              <a:defRPr b="0" i="0" sz="4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520700" lvl="4" marL="2286000" marR="0" rtl="0" algn="l">
              <a:spcBef>
                <a:spcPts val="920"/>
              </a:spcBef>
              <a:spcAft>
                <a:spcPts val="0"/>
              </a:spcAft>
              <a:buClr>
                <a:schemeClr val="dk1"/>
              </a:buClr>
              <a:buSzPts val="4600"/>
              <a:buFont typeface="Arial"/>
              <a:buChar char="»"/>
              <a:defRPr b="0" i="0" sz="4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520700" lvl="5" marL="2743200" marR="0" rtl="0" algn="l">
              <a:spcBef>
                <a:spcPts val="920"/>
              </a:spcBef>
              <a:spcAft>
                <a:spcPts val="0"/>
              </a:spcAft>
              <a:buClr>
                <a:schemeClr val="dk1"/>
              </a:buClr>
              <a:buSzPts val="4600"/>
              <a:buFont typeface="Arial"/>
              <a:buChar char="•"/>
              <a:defRPr b="0" i="0" sz="4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520700" lvl="6" marL="3200400" marR="0" rtl="0" algn="l">
              <a:spcBef>
                <a:spcPts val="920"/>
              </a:spcBef>
              <a:spcAft>
                <a:spcPts val="0"/>
              </a:spcAft>
              <a:buClr>
                <a:schemeClr val="dk1"/>
              </a:buClr>
              <a:buSzPts val="4600"/>
              <a:buFont typeface="Arial"/>
              <a:buChar char="•"/>
              <a:defRPr b="0" i="0" sz="4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520700" lvl="7" marL="3657600" marR="0" rtl="0" algn="l">
              <a:spcBef>
                <a:spcPts val="920"/>
              </a:spcBef>
              <a:spcAft>
                <a:spcPts val="0"/>
              </a:spcAft>
              <a:buClr>
                <a:schemeClr val="dk1"/>
              </a:buClr>
              <a:buSzPts val="4600"/>
              <a:buFont typeface="Arial"/>
              <a:buChar char="•"/>
              <a:defRPr b="0" i="0" sz="4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520700" lvl="8" marL="4114800" marR="0" rtl="0" algn="l">
              <a:spcBef>
                <a:spcPts val="920"/>
              </a:spcBef>
              <a:spcAft>
                <a:spcPts val="0"/>
              </a:spcAft>
              <a:buClr>
                <a:schemeClr val="dk1"/>
              </a:buClr>
              <a:buSzPts val="4600"/>
              <a:buFont typeface="Arial"/>
              <a:buChar char="•"/>
              <a:defRPr b="0" i="0" sz="4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2"/>
          <p:cNvSpPr txBox="1"/>
          <p:nvPr>
            <p:ph idx="10" type="dt"/>
          </p:nvPr>
        </p:nvSpPr>
        <p:spPr>
          <a:xfrm>
            <a:off x="1069816" y="13983970"/>
            <a:ext cx="4992476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7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2"/>
          <p:cNvSpPr txBox="1"/>
          <p:nvPr>
            <p:ph idx="11" type="ftr"/>
          </p:nvPr>
        </p:nvSpPr>
        <p:spPr>
          <a:xfrm>
            <a:off x="7310411" y="13983970"/>
            <a:ext cx="6775503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27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41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2"/>
          <p:cNvSpPr txBox="1"/>
          <p:nvPr>
            <p:ph idx="12" type="sldNum"/>
          </p:nvPr>
        </p:nvSpPr>
        <p:spPr>
          <a:xfrm>
            <a:off x="15334033" y="13983970"/>
            <a:ext cx="4992476" cy="803275"/>
          </a:xfrm>
          <a:prstGeom prst="rect">
            <a:avLst/>
          </a:prstGeom>
          <a:noFill/>
          <a:ln>
            <a:noFill/>
          </a:ln>
        </p:spPr>
        <p:txBody>
          <a:bodyPr anchorCtr="0" anchor="ctr" bIns="104225" lIns="208450" spcFirstLastPara="1" rIns="208450" wrap="square" tIns="104225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27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27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27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27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27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27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27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27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27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3.png"/><Relationship Id="rId4" Type="http://schemas.openxmlformats.org/officeDocument/2006/relationships/image" Target="../media/image2.png"/><Relationship Id="rId5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/>
          <p:nvPr/>
        </p:nvSpPr>
        <p:spPr>
          <a:xfrm>
            <a:off x="2220149" y="391550"/>
            <a:ext cx="15990600" cy="861900"/>
          </a:xfrm>
          <a:prstGeom prst="roundRect">
            <a:avLst>
              <a:gd fmla="val 16667" name="adj"/>
            </a:avLst>
          </a:prstGeom>
          <a:solidFill>
            <a:schemeClr val="accent6"/>
          </a:solidFill>
          <a:ln cap="flat" cmpd="sng" w="25400">
            <a:solidFill>
              <a:srgbClr val="B46D33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41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5" name="Google Shape;85;p1"/>
          <p:cNvSpPr/>
          <p:nvPr/>
        </p:nvSpPr>
        <p:spPr>
          <a:xfrm>
            <a:off x="2220150" y="391550"/>
            <a:ext cx="15990600" cy="1105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5000" u="none" cap="none" strike="noStrike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PARENT</a:t>
            </a:r>
            <a:r>
              <a:rPr b="1" lang="en-US" sz="5000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 TO </a:t>
            </a:r>
            <a:r>
              <a:rPr b="1" i="0" lang="en-US" sz="5000" u="none" cap="none" strike="noStrike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PARENT COMMUNICATION PLATFORM</a:t>
            </a:r>
            <a:endParaRPr b="1" i="0" sz="5000" u="none" cap="none" strike="noStrike"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5000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        </a:t>
            </a:r>
            <a:r>
              <a:rPr lang="en-US" sz="4800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Bianca Antoci (1817784) University of Wales</a:t>
            </a:r>
            <a:r>
              <a:rPr b="1" lang="en-US" sz="4800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 </a:t>
            </a:r>
            <a:endParaRPr b="1" sz="4800">
              <a:solidFill>
                <a:schemeClr val="dk1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86" name="Google Shape;86;p1"/>
          <p:cNvSpPr/>
          <p:nvPr/>
        </p:nvSpPr>
        <p:spPr>
          <a:xfrm>
            <a:off x="868363" y="1981200"/>
            <a:ext cx="10134600" cy="36317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0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BACKGROUND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Parental participation have considerable effect on student performance &amp; academic success in learning institutions.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The effect has been of great importance necessitating adoption of legislations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For example Every Student Succeeds Act (2015) that authorized parental participation &amp; tied campus funding to the consent of the act, causing the subject of parental participation.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It was also determined that parental participation minimizes negative student behaviors among learners</a:t>
            </a:r>
            <a:endParaRPr sz="2500">
              <a:solidFill>
                <a:schemeClr val="dk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87" name="Google Shape;87;p1"/>
          <p:cNvSpPr/>
          <p:nvPr/>
        </p:nvSpPr>
        <p:spPr>
          <a:xfrm>
            <a:off x="868363" y="5626194"/>
            <a:ext cx="10696575" cy="36317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0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AIMS &amp; OBJECTIVES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Aim: </a:t>
            </a:r>
            <a:endParaRPr/>
          </a:p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•"/>
            </a:pPr>
            <a:r>
              <a:rPr lang="en-US" sz="25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Exploring the various potential social networks that may be used in attaining effective parent to parent communication in line with children’s education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Objectives</a:t>
            </a:r>
            <a:endParaRPr/>
          </a:p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•"/>
            </a:pPr>
            <a:r>
              <a:rPr lang="en-US" sz="25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Evaluate possible social networks that can be used in achieving effective parent to parent communication </a:t>
            </a:r>
            <a:endParaRPr/>
          </a:p>
          <a:p>
            <a:pPr indent="-342900" lvl="0" marL="3429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•"/>
            </a:pPr>
            <a:r>
              <a:rPr lang="en-US" sz="25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Evaluate the merit and demerits of the potential social networks that can be used in achieving effective parent to parent communication</a:t>
            </a:r>
            <a:endParaRPr sz="2500">
              <a:solidFill>
                <a:schemeClr val="dk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pic>
        <p:nvPicPr>
          <p:cNvPr descr="Mixed method research design approach (Adopted from Creswell 2012 ..." id="88" name="Google Shape;88;p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95082" y="9834559"/>
            <a:ext cx="3840162" cy="2863279"/>
          </a:xfrm>
          <a:prstGeom prst="rect">
            <a:avLst/>
          </a:prstGeom>
          <a:noFill/>
          <a:ln>
            <a:noFill/>
          </a:ln>
        </p:spPr>
      </p:pic>
      <p:sp>
        <p:nvSpPr>
          <p:cNvPr id="89" name="Google Shape;89;p1"/>
          <p:cNvSpPr/>
          <p:nvPr/>
        </p:nvSpPr>
        <p:spPr>
          <a:xfrm>
            <a:off x="1295082" y="12748267"/>
            <a:ext cx="3192156" cy="4001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Mixed Research Approach</a:t>
            </a:r>
            <a:endParaRPr sz="2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0" name="Google Shape;90;p1"/>
          <p:cNvSpPr/>
          <p:nvPr/>
        </p:nvSpPr>
        <p:spPr>
          <a:xfrm>
            <a:off x="5349875" y="9257957"/>
            <a:ext cx="6215065" cy="401648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0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RESEARCH METHOD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Qualitative &amp; </a:t>
            </a:r>
            <a:r>
              <a:rPr lang="en-US" sz="25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quantitative</a:t>
            </a:r>
            <a:r>
              <a:rPr lang="en-US" sz="25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 research methods will be adopted in this study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These will enable analysis of the various potential social networks that can be used in achieving parent to parent communication platforms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The research is such that it requires comparative &amp; statistical analysis hence mixed research approach is ideal</a:t>
            </a:r>
            <a:endParaRPr sz="2500">
              <a:solidFill>
                <a:schemeClr val="dk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sp>
        <p:nvSpPr>
          <p:cNvPr id="91" name="Google Shape;91;p1"/>
          <p:cNvSpPr/>
          <p:nvPr/>
        </p:nvSpPr>
        <p:spPr>
          <a:xfrm>
            <a:off x="11564940" y="1981200"/>
            <a:ext cx="9191624" cy="324704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0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DEVELOPMENT METHOD(S)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Interviews will be carried out on 250 participants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Each participant will be given an informed consent form besides a copy of the interview questions via electronic communication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Interview data will be audio-recorded to ascertain accurate documentation of the responses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The recorded interviews will then be transcribed by the researcher into Microsoft Word document</a:t>
            </a:r>
            <a:endParaRPr sz="2500">
              <a:solidFill>
                <a:schemeClr val="dk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pic>
        <p:nvPicPr>
          <p:cNvPr descr="Interviewing as a Data Collection Method: A Critical Review ..." id="92" name="Google Shape;92;p1"/>
          <p:cNvPicPr preferRelativeResize="0"/>
          <p:nvPr/>
        </p:nvPicPr>
        <p:blipFill rotWithShape="1">
          <a:blip r:embed="rId4">
            <a:alphaModFix/>
          </a:blip>
          <a:srcRect b="7662" l="3909" r="7363" t="6720"/>
          <a:stretch/>
        </p:blipFill>
        <p:spPr>
          <a:xfrm>
            <a:off x="11785742" y="5782241"/>
            <a:ext cx="6761019" cy="2382982"/>
          </a:xfrm>
          <a:prstGeom prst="rect">
            <a:avLst/>
          </a:prstGeom>
          <a:noFill/>
          <a:ln>
            <a:noFill/>
          </a:ln>
        </p:spPr>
      </p:pic>
      <p:sp>
        <p:nvSpPr>
          <p:cNvPr id="93" name="Google Shape;93;p1"/>
          <p:cNvSpPr/>
          <p:nvPr/>
        </p:nvSpPr>
        <p:spPr>
          <a:xfrm>
            <a:off x="11785742" y="5228243"/>
            <a:ext cx="5697394" cy="55399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000">
                <a:solidFill>
                  <a:schemeClr val="dk1"/>
                </a:solidFill>
                <a:latin typeface="Helvetica Neue"/>
                <a:ea typeface="Helvetica Neue"/>
                <a:cs typeface="Helvetica Neue"/>
                <a:sym typeface="Helvetica Neue"/>
              </a:rPr>
              <a:t>Merits &amp; Demerits of Interview</a:t>
            </a:r>
            <a:endParaRPr b="1" sz="3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4" name="Google Shape;94;p1"/>
          <p:cNvSpPr/>
          <p:nvPr/>
        </p:nvSpPr>
        <p:spPr>
          <a:xfrm>
            <a:off x="11785742" y="8269364"/>
            <a:ext cx="9610583" cy="240065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5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Tools Used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The resources needed for this study will include:</a:t>
            </a:r>
            <a:endParaRPr/>
          </a:p>
          <a:p>
            <a:pPr indent="-571500" lvl="0" marL="5715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•"/>
            </a:pPr>
            <a:r>
              <a:rPr lang="en-US" sz="25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Computer</a:t>
            </a:r>
            <a:endParaRPr/>
          </a:p>
          <a:p>
            <a:pPr indent="-571500" lvl="0" marL="5715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•"/>
            </a:pPr>
            <a:r>
              <a:rPr lang="en-US" sz="25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Smartphones</a:t>
            </a:r>
            <a:endParaRPr/>
          </a:p>
          <a:p>
            <a:pPr indent="-571500" lvl="0" marL="571500" marR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Arial"/>
              <a:buChar char="•"/>
            </a:pPr>
            <a:r>
              <a:rPr lang="en-US" sz="25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Ms Word computer packages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500">
              <a:solidFill>
                <a:schemeClr val="dk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  <p:pic>
        <p:nvPicPr>
          <p:cNvPr id="95" name="Google Shape;95;p1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12089438" y="11168158"/>
            <a:ext cx="5090002" cy="3059360"/>
          </a:xfrm>
          <a:prstGeom prst="rect">
            <a:avLst/>
          </a:prstGeom>
          <a:noFill/>
          <a:ln>
            <a:noFill/>
          </a:ln>
        </p:spPr>
      </p:pic>
      <p:sp>
        <p:nvSpPr>
          <p:cNvPr id="96" name="Google Shape;96;p1"/>
          <p:cNvSpPr/>
          <p:nvPr/>
        </p:nvSpPr>
        <p:spPr>
          <a:xfrm>
            <a:off x="11948318" y="10398717"/>
            <a:ext cx="3214919" cy="55399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0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Project Milestones</a:t>
            </a:r>
            <a:endParaRPr b="1" sz="3000">
              <a:solidFill>
                <a:schemeClr val="dk1"/>
              </a:solidFill>
              <a:latin typeface="Garamond"/>
              <a:ea typeface="Garamond"/>
              <a:cs typeface="Garamond"/>
              <a:sym typeface="Garamond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2020-08-06T13:16:43Z</dcterms:created>
  <dc:creator>Victor Ouru</dc:creator>
</cp:coreProperties>
</file>