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6" r:id="rId2"/>
    <p:sldId id="271" r:id="rId3"/>
    <p:sldId id="267" r:id="rId4"/>
    <p:sldId id="257" r:id="rId5"/>
    <p:sldId id="261" r:id="rId6"/>
    <p:sldId id="273" r:id="rId7"/>
    <p:sldId id="272" r:id="rId8"/>
    <p:sldId id="262" r:id="rId9"/>
    <p:sldId id="265" r:id="rId10"/>
    <p:sldId id="264" r:id="rId11"/>
    <p:sldId id="270" r:id="rId12"/>
    <p:sldId id="274" r:id="rId13"/>
    <p:sldId id="266"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AE58043-6A24-4206-81F8-9662CBDFF954}">
          <p14:sldIdLst>
            <p14:sldId id="256"/>
            <p14:sldId id="271"/>
            <p14:sldId id="267"/>
            <p14:sldId id="257"/>
            <p14:sldId id="261"/>
            <p14:sldId id="273"/>
            <p14:sldId id="272"/>
            <p14:sldId id="262"/>
            <p14:sldId id="265"/>
            <p14:sldId id="264"/>
            <p14:sldId id="270"/>
            <p14:sldId id="274"/>
            <p14:sldId id="266"/>
            <p14:sldId id="268"/>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861A11-FF6D-4FA7-826D-42C91663983B}" v="471" dt="2021-12-10T11:35:44.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3" d="100"/>
          <a:sy n="83" d="100"/>
        </p:scale>
        <p:origin x="686"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1EAA2C-942A-43B2-8053-28A4BAE9336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BAEA695-0FC6-466E-B52F-047F1A9EE3C7}">
      <dgm:prSet/>
      <dgm:spPr/>
      <dgm:t>
        <a:bodyPr/>
        <a:lstStyle/>
        <a:p>
          <a:r>
            <a:rPr lang="en-GB" dirty="0"/>
            <a:t>Death of Antiochus II- Poison?</a:t>
          </a:r>
          <a:endParaRPr lang="en-US" dirty="0"/>
        </a:p>
      </dgm:t>
    </dgm:pt>
    <dgm:pt modelId="{1CF8D50E-05EA-437C-8DE0-8F09988ABA32}" type="parTrans" cxnId="{21E8FF2C-B65F-4EA6-9BFE-8F34C1B93692}">
      <dgm:prSet/>
      <dgm:spPr/>
      <dgm:t>
        <a:bodyPr/>
        <a:lstStyle/>
        <a:p>
          <a:endParaRPr lang="en-US"/>
        </a:p>
      </dgm:t>
    </dgm:pt>
    <dgm:pt modelId="{758D8F3B-3823-4893-BEA1-368A9820D96C}" type="sibTrans" cxnId="{21E8FF2C-B65F-4EA6-9BFE-8F34C1B93692}">
      <dgm:prSet/>
      <dgm:spPr/>
      <dgm:t>
        <a:bodyPr/>
        <a:lstStyle/>
        <a:p>
          <a:endParaRPr lang="en-US"/>
        </a:p>
      </dgm:t>
    </dgm:pt>
    <dgm:pt modelId="{8FDF87EF-44A4-4955-8570-511D28E5D42C}">
      <dgm:prSet/>
      <dgm:spPr/>
      <dgm:t>
        <a:bodyPr/>
        <a:lstStyle/>
        <a:p>
          <a:r>
            <a:rPr lang="en-GB" dirty="0"/>
            <a:t>Pliny NH 7.12 A man named Artemon, one of the common people, bore so strong a resemblance to Antiochus, the king of Syria, that his queen Laodice, after her husband Antiochus was slain, acted the farce of getting this man to recommend her as the successor to the crown</a:t>
          </a:r>
          <a:endParaRPr lang="en-US" dirty="0"/>
        </a:p>
      </dgm:t>
    </dgm:pt>
    <dgm:pt modelId="{E4CF1C62-BE72-4079-BB99-82BF8497EE1B}" type="parTrans" cxnId="{BC5A66AB-E087-4D38-BE0D-772F56E37A18}">
      <dgm:prSet/>
      <dgm:spPr/>
      <dgm:t>
        <a:bodyPr/>
        <a:lstStyle/>
        <a:p>
          <a:endParaRPr lang="en-US"/>
        </a:p>
      </dgm:t>
    </dgm:pt>
    <dgm:pt modelId="{9F1AEFEF-0727-4FD9-A3D6-9FC619C19D2D}" type="sibTrans" cxnId="{BC5A66AB-E087-4D38-BE0D-772F56E37A18}">
      <dgm:prSet/>
      <dgm:spPr/>
      <dgm:t>
        <a:bodyPr/>
        <a:lstStyle/>
        <a:p>
          <a:endParaRPr lang="en-US"/>
        </a:p>
      </dgm:t>
    </dgm:pt>
    <dgm:pt modelId="{D6DC6BC1-8733-47B1-BDFC-8FE998925094}">
      <dgm:prSet/>
      <dgm:spPr/>
      <dgm:t>
        <a:bodyPr/>
        <a:lstStyle/>
        <a:p>
          <a:r>
            <a:rPr lang="en-GB" dirty="0"/>
            <a:t>No appointing of co-ruler in the east- unlike rest of Seleucid rulers  </a:t>
          </a:r>
          <a:endParaRPr lang="en-US" dirty="0"/>
        </a:p>
      </dgm:t>
    </dgm:pt>
    <dgm:pt modelId="{913CA270-2CA9-48E3-9D9A-5EA8BEBEB4FD}" type="parTrans" cxnId="{6C48093B-12FC-4554-8325-0A88FD998081}">
      <dgm:prSet/>
      <dgm:spPr/>
      <dgm:t>
        <a:bodyPr/>
        <a:lstStyle/>
        <a:p>
          <a:endParaRPr lang="en-US"/>
        </a:p>
      </dgm:t>
    </dgm:pt>
    <dgm:pt modelId="{66681FF1-C05B-449E-ACC4-EA1A918FA568}" type="sibTrans" cxnId="{6C48093B-12FC-4554-8325-0A88FD998081}">
      <dgm:prSet/>
      <dgm:spPr/>
      <dgm:t>
        <a:bodyPr/>
        <a:lstStyle/>
        <a:p>
          <a:endParaRPr lang="en-US"/>
        </a:p>
      </dgm:t>
    </dgm:pt>
    <dgm:pt modelId="{66539207-65DC-4B41-A1AD-BC12125F9BD8}">
      <dgm:prSet/>
      <dgm:spPr/>
      <dgm:t>
        <a:bodyPr/>
        <a:lstStyle/>
        <a:p>
          <a:r>
            <a:rPr lang="en-GB" dirty="0"/>
            <a:t>Eldest Child Selecucus and Youngest child main claimants for the throne </a:t>
          </a:r>
        </a:p>
        <a:p>
          <a:r>
            <a:rPr lang="en-GB" dirty="0"/>
            <a:t>Selecucus was widely the most accepted and therefore claimed the throne immediately </a:t>
          </a:r>
          <a:endParaRPr lang="en-US" dirty="0"/>
        </a:p>
      </dgm:t>
    </dgm:pt>
    <dgm:pt modelId="{EA54068C-62F4-46BA-B9F3-EB96F4A1E2E7}" type="parTrans" cxnId="{CD27C544-0540-4B95-8ECD-B999EE965626}">
      <dgm:prSet/>
      <dgm:spPr/>
      <dgm:t>
        <a:bodyPr/>
        <a:lstStyle/>
        <a:p>
          <a:endParaRPr lang="en-US"/>
        </a:p>
      </dgm:t>
    </dgm:pt>
    <dgm:pt modelId="{35B8D962-4283-4385-B787-B8228ABB127F}" type="sibTrans" cxnId="{CD27C544-0540-4B95-8ECD-B999EE965626}">
      <dgm:prSet/>
      <dgm:spPr/>
      <dgm:t>
        <a:bodyPr/>
        <a:lstStyle/>
        <a:p>
          <a:endParaRPr lang="en-US"/>
        </a:p>
      </dgm:t>
    </dgm:pt>
    <dgm:pt modelId="{7D2BE9EB-9003-4ADC-8FAC-E6200DE66E41}">
      <dgm:prSet/>
      <dgm:spPr/>
      <dgm:t>
        <a:bodyPr/>
        <a:lstStyle/>
        <a:p>
          <a:r>
            <a:rPr lang="en-GB" dirty="0"/>
            <a:t>New King Ptolemy III used this as an opportunity to slowly invade </a:t>
          </a:r>
          <a:endParaRPr lang="en-US" dirty="0"/>
        </a:p>
      </dgm:t>
    </dgm:pt>
    <dgm:pt modelId="{46A80E51-0430-401F-97C5-28545CBD4096}" type="parTrans" cxnId="{3C49D88E-B006-4BA2-9515-D6153E73262B}">
      <dgm:prSet/>
      <dgm:spPr/>
      <dgm:t>
        <a:bodyPr/>
        <a:lstStyle/>
        <a:p>
          <a:endParaRPr lang="en-US"/>
        </a:p>
      </dgm:t>
    </dgm:pt>
    <dgm:pt modelId="{A8BF7E3A-7795-414B-965F-4921FEEFC174}" type="sibTrans" cxnId="{3C49D88E-B006-4BA2-9515-D6153E73262B}">
      <dgm:prSet/>
      <dgm:spPr/>
      <dgm:t>
        <a:bodyPr/>
        <a:lstStyle/>
        <a:p>
          <a:endParaRPr lang="en-US"/>
        </a:p>
      </dgm:t>
    </dgm:pt>
    <dgm:pt modelId="{969CAFA6-5A96-4B5B-9E21-23C0C8E05D65}" type="pres">
      <dgm:prSet presAssocID="{071EAA2C-942A-43B2-8053-28A4BAE9336A}" presName="vert0" presStyleCnt="0">
        <dgm:presLayoutVars>
          <dgm:dir/>
          <dgm:animOne val="branch"/>
          <dgm:animLvl val="lvl"/>
        </dgm:presLayoutVars>
      </dgm:prSet>
      <dgm:spPr/>
    </dgm:pt>
    <dgm:pt modelId="{AD4D8C01-CAEA-4EDA-BDF3-97561772EE07}" type="pres">
      <dgm:prSet presAssocID="{3BAEA695-0FC6-466E-B52F-047F1A9EE3C7}" presName="thickLine" presStyleLbl="alignNode1" presStyleIdx="0" presStyleCnt="5"/>
      <dgm:spPr/>
    </dgm:pt>
    <dgm:pt modelId="{0EFD952C-AE27-4B99-83D6-24588CA99CC7}" type="pres">
      <dgm:prSet presAssocID="{3BAEA695-0FC6-466E-B52F-047F1A9EE3C7}" presName="horz1" presStyleCnt="0"/>
      <dgm:spPr/>
    </dgm:pt>
    <dgm:pt modelId="{C15BA31B-BD9B-41B5-A4EC-8414B3B9E44F}" type="pres">
      <dgm:prSet presAssocID="{3BAEA695-0FC6-466E-B52F-047F1A9EE3C7}" presName="tx1" presStyleLbl="revTx" presStyleIdx="0" presStyleCnt="5"/>
      <dgm:spPr/>
    </dgm:pt>
    <dgm:pt modelId="{177C2031-C19B-4466-9B74-96667AC7C7D1}" type="pres">
      <dgm:prSet presAssocID="{3BAEA695-0FC6-466E-B52F-047F1A9EE3C7}" presName="vert1" presStyleCnt="0"/>
      <dgm:spPr/>
    </dgm:pt>
    <dgm:pt modelId="{D23575C0-5E80-4AC1-AA4A-6D0354F01371}" type="pres">
      <dgm:prSet presAssocID="{8FDF87EF-44A4-4955-8570-511D28E5D42C}" presName="thickLine" presStyleLbl="alignNode1" presStyleIdx="1" presStyleCnt="5"/>
      <dgm:spPr/>
    </dgm:pt>
    <dgm:pt modelId="{E09E90C2-B830-4C7D-B2DB-5B2BFAD387B4}" type="pres">
      <dgm:prSet presAssocID="{8FDF87EF-44A4-4955-8570-511D28E5D42C}" presName="horz1" presStyleCnt="0"/>
      <dgm:spPr/>
    </dgm:pt>
    <dgm:pt modelId="{540326EE-8CF8-4B6C-AA9B-9F72AD8DC710}" type="pres">
      <dgm:prSet presAssocID="{8FDF87EF-44A4-4955-8570-511D28E5D42C}" presName="tx1" presStyleLbl="revTx" presStyleIdx="1" presStyleCnt="5"/>
      <dgm:spPr/>
    </dgm:pt>
    <dgm:pt modelId="{E142D458-112E-407B-9AD4-DF41ADBA9678}" type="pres">
      <dgm:prSet presAssocID="{8FDF87EF-44A4-4955-8570-511D28E5D42C}" presName="vert1" presStyleCnt="0"/>
      <dgm:spPr/>
    </dgm:pt>
    <dgm:pt modelId="{E17C3B4C-7CA1-46BC-B846-19A88A599777}" type="pres">
      <dgm:prSet presAssocID="{D6DC6BC1-8733-47B1-BDFC-8FE998925094}" presName="thickLine" presStyleLbl="alignNode1" presStyleIdx="2" presStyleCnt="5"/>
      <dgm:spPr/>
    </dgm:pt>
    <dgm:pt modelId="{8ADF68A9-0AB1-46D8-96AB-6D6F6B4EEC05}" type="pres">
      <dgm:prSet presAssocID="{D6DC6BC1-8733-47B1-BDFC-8FE998925094}" presName="horz1" presStyleCnt="0"/>
      <dgm:spPr/>
    </dgm:pt>
    <dgm:pt modelId="{01F8093D-DA45-4193-8D4B-04F56743F461}" type="pres">
      <dgm:prSet presAssocID="{D6DC6BC1-8733-47B1-BDFC-8FE998925094}" presName="tx1" presStyleLbl="revTx" presStyleIdx="2" presStyleCnt="5"/>
      <dgm:spPr/>
    </dgm:pt>
    <dgm:pt modelId="{7BD73A4A-33BC-4BB1-9C89-40DE34F6124B}" type="pres">
      <dgm:prSet presAssocID="{D6DC6BC1-8733-47B1-BDFC-8FE998925094}" presName="vert1" presStyleCnt="0"/>
      <dgm:spPr/>
    </dgm:pt>
    <dgm:pt modelId="{2F5B0296-0991-4035-96EB-FAAA779B1F43}" type="pres">
      <dgm:prSet presAssocID="{66539207-65DC-4B41-A1AD-BC12125F9BD8}" presName="thickLine" presStyleLbl="alignNode1" presStyleIdx="3" presStyleCnt="5"/>
      <dgm:spPr/>
    </dgm:pt>
    <dgm:pt modelId="{A634DB95-6AC7-4CEC-A50E-E3FECE6E1A62}" type="pres">
      <dgm:prSet presAssocID="{66539207-65DC-4B41-A1AD-BC12125F9BD8}" presName="horz1" presStyleCnt="0"/>
      <dgm:spPr/>
    </dgm:pt>
    <dgm:pt modelId="{D7DDF7A5-E1E7-4C90-A5E2-7F5A97946BE7}" type="pres">
      <dgm:prSet presAssocID="{66539207-65DC-4B41-A1AD-BC12125F9BD8}" presName="tx1" presStyleLbl="revTx" presStyleIdx="3" presStyleCnt="5"/>
      <dgm:spPr/>
    </dgm:pt>
    <dgm:pt modelId="{DA8487D6-CF81-4EC3-B371-478E74A4C018}" type="pres">
      <dgm:prSet presAssocID="{66539207-65DC-4B41-A1AD-BC12125F9BD8}" presName="vert1" presStyleCnt="0"/>
      <dgm:spPr/>
    </dgm:pt>
    <dgm:pt modelId="{ADA3F548-63BD-4AD0-902D-3D87AEF546C3}" type="pres">
      <dgm:prSet presAssocID="{7D2BE9EB-9003-4ADC-8FAC-E6200DE66E41}" presName="thickLine" presStyleLbl="alignNode1" presStyleIdx="4" presStyleCnt="5"/>
      <dgm:spPr/>
    </dgm:pt>
    <dgm:pt modelId="{03A4AAD7-5B13-460F-8589-8FD90492262B}" type="pres">
      <dgm:prSet presAssocID="{7D2BE9EB-9003-4ADC-8FAC-E6200DE66E41}" presName="horz1" presStyleCnt="0"/>
      <dgm:spPr/>
    </dgm:pt>
    <dgm:pt modelId="{993F0571-757F-4CE1-8B83-D375FC5E54D8}" type="pres">
      <dgm:prSet presAssocID="{7D2BE9EB-9003-4ADC-8FAC-E6200DE66E41}" presName="tx1" presStyleLbl="revTx" presStyleIdx="4" presStyleCnt="5"/>
      <dgm:spPr/>
    </dgm:pt>
    <dgm:pt modelId="{B1A5259B-1AE3-4679-9B99-D71E4EDEE524}" type="pres">
      <dgm:prSet presAssocID="{7D2BE9EB-9003-4ADC-8FAC-E6200DE66E41}" presName="vert1" presStyleCnt="0"/>
      <dgm:spPr/>
    </dgm:pt>
  </dgm:ptLst>
  <dgm:cxnLst>
    <dgm:cxn modelId="{57F5371C-A607-4DA4-9482-568EB1747A49}" type="presOf" srcId="{7D2BE9EB-9003-4ADC-8FAC-E6200DE66E41}" destId="{993F0571-757F-4CE1-8B83-D375FC5E54D8}" srcOrd="0" destOrd="0" presId="urn:microsoft.com/office/officeart/2008/layout/LinedList"/>
    <dgm:cxn modelId="{21E8FF2C-B65F-4EA6-9BFE-8F34C1B93692}" srcId="{071EAA2C-942A-43B2-8053-28A4BAE9336A}" destId="{3BAEA695-0FC6-466E-B52F-047F1A9EE3C7}" srcOrd="0" destOrd="0" parTransId="{1CF8D50E-05EA-437C-8DE0-8F09988ABA32}" sibTransId="{758D8F3B-3823-4893-BEA1-368A9820D96C}"/>
    <dgm:cxn modelId="{6C48093B-12FC-4554-8325-0A88FD998081}" srcId="{071EAA2C-942A-43B2-8053-28A4BAE9336A}" destId="{D6DC6BC1-8733-47B1-BDFC-8FE998925094}" srcOrd="2" destOrd="0" parTransId="{913CA270-2CA9-48E3-9D9A-5EA8BEBEB4FD}" sibTransId="{66681FF1-C05B-449E-ACC4-EA1A918FA568}"/>
    <dgm:cxn modelId="{CD27C544-0540-4B95-8ECD-B999EE965626}" srcId="{071EAA2C-942A-43B2-8053-28A4BAE9336A}" destId="{66539207-65DC-4B41-A1AD-BC12125F9BD8}" srcOrd="3" destOrd="0" parTransId="{EA54068C-62F4-46BA-B9F3-EB96F4A1E2E7}" sibTransId="{35B8D962-4283-4385-B787-B8228ABB127F}"/>
    <dgm:cxn modelId="{3C49D88E-B006-4BA2-9515-D6153E73262B}" srcId="{071EAA2C-942A-43B2-8053-28A4BAE9336A}" destId="{7D2BE9EB-9003-4ADC-8FAC-E6200DE66E41}" srcOrd="4" destOrd="0" parTransId="{46A80E51-0430-401F-97C5-28545CBD4096}" sibTransId="{A8BF7E3A-7795-414B-965F-4921FEEFC174}"/>
    <dgm:cxn modelId="{BC5A66AB-E087-4D38-BE0D-772F56E37A18}" srcId="{071EAA2C-942A-43B2-8053-28A4BAE9336A}" destId="{8FDF87EF-44A4-4955-8570-511D28E5D42C}" srcOrd="1" destOrd="0" parTransId="{E4CF1C62-BE72-4079-BB99-82BF8497EE1B}" sibTransId="{9F1AEFEF-0727-4FD9-A3D6-9FC619C19D2D}"/>
    <dgm:cxn modelId="{E49105B6-DE9F-40F8-BC10-840A67CAA229}" type="presOf" srcId="{D6DC6BC1-8733-47B1-BDFC-8FE998925094}" destId="{01F8093D-DA45-4193-8D4B-04F56743F461}" srcOrd="0" destOrd="0" presId="urn:microsoft.com/office/officeart/2008/layout/LinedList"/>
    <dgm:cxn modelId="{1466B0BB-47F1-43CA-A85A-350D03C5E535}" type="presOf" srcId="{8FDF87EF-44A4-4955-8570-511D28E5D42C}" destId="{540326EE-8CF8-4B6C-AA9B-9F72AD8DC710}" srcOrd="0" destOrd="0" presId="urn:microsoft.com/office/officeart/2008/layout/LinedList"/>
    <dgm:cxn modelId="{D53979C3-965E-4754-880E-EB28C701A2E0}" type="presOf" srcId="{66539207-65DC-4B41-A1AD-BC12125F9BD8}" destId="{D7DDF7A5-E1E7-4C90-A5E2-7F5A97946BE7}" srcOrd="0" destOrd="0" presId="urn:microsoft.com/office/officeart/2008/layout/LinedList"/>
    <dgm:cxn modelId="{8894C8D1-8A0F-40AD-B224-4FACA49DB4D4}" type="presOf" srcId="{071EAA2C-942A-43B2-8053-28A4BAE9336A}" destId="{969CAFA6-5A96-4B5B-9E21-23C0C8E05D65}" srcOrd="0" destOrd="0" presId="urn:microsoft.com/office/officeart/2008/layout/LinedList"/>
    <dgm:cxn modelId="{A75812DF-CF72-43FA-8D0F-D89895807DCE}" type="presOf" srcId="{3BAEA695-0FC6-466E-B52F-047F1A9EE3C7}" destId="{C15BA31B-BD9B-41B5-A4EC-8414B3B9E44F}" srcOrd="0" destOrd="0" presId="urn:microsoft.com/office/officeart/2008/layout/LinedList"/>
    <dgm:cxn modelId="{99106F6F-FB4D-46D8-948D-0C9E9CF67CAE}" type="presParOf" srcId="{969CAFA6-5A96-4B5B-9E21-23C0C8E05D65}" destId="{AD4D8C01-CAEA-4EDA-BDF3-97561772EE07}" srcOrd="0" destOrd="0" presId="urn:microsoft.com/office/officeart/2008/layout/LinedList"/>
    <dgm:cxn modelId="{D6CA929D-0CAB-4E4E-9770-DCF728B9B488}" type="presParOf" srcId="{969CAFA6-5A96-4B5B-9E21-23C0C8E05D65}" destId="{0EFD952C-AE27-4B99-83D6-24588CA99CC7}" srcOrd="1" destOrd="0" presId="urn:microsoft.com/office/officeart/2008/layout/LinedList"/>
    <dgm:cxn modelId="{9E5BFF4A-7536-403A-BDA5-B499C581FCD0}" type="presParOf" srcId="{0EFD952C-AE27-4B99-83D6-24588CA99CC7}" destId="{C15BA31B-BD9B-41B5-A4EC-8414B3B9E44F}" srcOrd="0" destOrd="0" presId="urn:microsoft.com/office/officeart/2008/layout/LinedList"/>
    <dgm:cxn modelId="{D3C94D86-A1CE-4966-904F-66DF46557E98}" type="presParOf" srcId="{0EFD952C-AE27-4B99-83D6-24588CA99CC7}" destId="{177C2031-C19B-4466-9B74-96667AC7C7D1}" srcOrd="1" destOrd="0" presId="urn:microsoft.com/office/officeart/2008/layout/LinedList"/>
    <dgm:cxn modelId="{10119D70-6D2C-4994-9280-79C7225D6954}" type="presParOf" srcId="{969CAFA6-5A96-4B5B-9E21-23C0C8E05D65}" destId="{D23575C0-5E80-4AC1-AA4A-6D0354F01371}" srcOrd="2" destOrd="0" presId="urn:microsoft.com/office/officeart/2008/layout/LinedList"/>
    <dgm:cxn modelId="{17136813-92D7-4428-9F64-4242C3022616}" type="presParOf" srcId="{969CAFA6-5A96-4B5B-9E21-23C0C8E05D65}" destId="{E09E90C2-B830-4C7D-B2DB-5B2BFAD387B4}" srcOrd="3" destOrd="0" presId="urn:microsoft.com/office/officeart/2008/layout/LinedList"/>
    <dgm:cxn modelId="{7CA019A7-B781-45E2-A6F3-FBE0F428E0B2}" type="presParOf" srcId="{E09E90C2-B830-4C7D-B2DB-5B2BFAD387B4}" destId="{540326EE-8CF8-4B6C-AA9B-9F72AD8DC710}" srcOrd="0" destOrd="0" presId="urn:microsoft.com/office/officeart/2008/layout/LinedList"/>
    <dgm:cxn modelId="{AAB8DF2A-2BF8-4A3C-A7A0-9B629C6851ED}" type="presParOf" srcId="{E09E90C2-B830-4C7D-B2DB-5B2BFAD387B4}" destId="{E142D458-112E-407B-9AD4-DF41ADBA9678}" srcOrd="1" destOrd="0" presId="urn:microsoft.com/office/officeart/2008/layout/LinedList"/>
    <dgm:cxn modelId="{1EE62DBD-0B4C-4A66-A801-E430825384F5}" type="presParOf" srcId="{969CAFA6-5A96-4B5B-9E21-23C0C8E05D65}" destId="{E17C3B4C-7CA1-46BC-B846-19A88A599777}" srcOrd="4" destOrd="0" presId="urn:microsoft.com/office/officeart/2008/layout/LinedList"/>
    <dgm:cxn modelId="{0B65A7DF-5E80-4614-9286-73C7C4AE63AF}" type="presParOf" srcId="{969CAFA6-5A96-4B5B-9E21-23C0C8E05D65}" destId="{8ADF68A9-0AB1-46D8-96AB-6D6F6B4EEC05}" srcOrd="5" destOrd="0" presId="urn:microsoft.com/office/officeart/2008/layout/LinedList"/>
    <dgm:cxn modelId="{109F2F2E-6D0B-482F-A056-55CF371B1722}" type="presParOf" srcId="{8ADF68A9-0AB1-46D8-96AB-6D6F6B4EEC05}" destId="{01F8093D-DA45-4193-8D4B-04F56743F461}" srcOrd="0" destOrd="0" presId="urn:microsoft.com/office/officeart/2008/layout/LinedList"/>
    <dgm:cxn modelId="{FFE61346-7D87-477E-B3BF-15C8F5170E9D}" type="presParOf" srcId="{8ADF68A9-0AB1-46D8-96AB-6D6F6B4EEC05}" destId="{7BD73A4A-33BC-4BB1-9C89-40DE34F6124B}" srcOrd="1" destOrd="0" presId="urn:microsoft.com/office/officeart/2008/layout/LinedList"/>
    <dgm:cxn modelId="{D4F1DDBD-FF7F-4399-B656-939008B0C734}" type="presParOf" srcId="{969CAFA6-5A96-4B5B-9E21-23C0C8E05D65}" destId="{2F5B0296-0991-4035-96EB-FAAA779B1F43}" srcOrd="6" destOrd="0" presId="urn:microsoft.com/office/officeart/2008/layout/LinedList"/>
    <dgm:cxn modelId="{B360ECAB-E37A-4CD0-A19A-877A0ACB547B}" type="presParOf" srcId="{969CAFA6-5A96-4B5B-9E21-23C0C8E05D65}" destId="{A634DB95-6AC7-4CEC-A50E-E3FECE6E1A62}" srcOrd="7" destOrd="0" presId="urn:microsoft.com/office/officeart/2008/layout/LinedList"/>
    <dgm:cxn modelId="{91FA364B-9A3F-4CEE-B44F-D16741BB2347}" type="presParOf" srcId="{A634DB95-6AC7-4CEC-A50E-E3FECE6E1A62}" destId="{D7DDF7A5-E1E7-4C90-A5E2-7F5A97946BE7}" srcOrd="0" destOrd="0" presId="urn:microsoft.com/office/officeart/2008/layout/LinedList"/>
    <dgm:cxn modelId="{BBADED6E-C593-46B6-812D-407EA976FAA8}" type="presParOf" srcId="{A634DB95-6AC7-4CEC-A50E-E3FECE6E1A62}" destId="{DA8487D6-CF81-4EC3-B371-478E74A4C018}" srcOrd="1" destOrd="0" presId="urn:microsoft.com/office/officeart/2008/layout/LinedList"/>
    <dgm:cxn modelId="{E4DD81EF-5092-4C5A-AF8D-ABC5C2B0A238}" type="presParOf" srcId="{969CAFA6-5A96-4B5B-9E21-23C0C8E05D65}" destId="{ADA3F548-63BD-4AD0-902D-3D87AEF546C3}" srcOrd="8" destOrd="0" presId="urn:microsoft.com/office/officeart/2008/layout/LinedList"/>
    <dgm:cxn modelId="{63E09FCC-81E8-453E-AA61-D8C51C8BD997}" type="presParOf" srcId="{969CAFA6-5A96-4B5B-9E21-23C0C8E05D65}" destId="{03A4AAD7-5B13-460F-8589-8FD90492262B}" srcOrd="9" destOrd="0" presId="urn:microsoft.com/office/officeart/2008/layout/LinedList"/>
    <dgm:cxn modelId="{9452AD8D-1BB1-4F34-B715-4C9CE7B52AC0}" type="presParOf" srcId="{03A4AAD7-5B13-460F-8589-8FD90492262B}" destId="{993F0571-757F-4CE1-8B83-D375FC5E54D8}" srcOrd="0" destOrd="0" presId="urn:microsoft.com/office/officeart/2008/layout/LinedList"/>
    <dgm:cxn modelId="{2609A832-C524-499C-B185-1026EE74FD5D}" type="presParOf" srcId="{03A4AAD7-5B13-460F-8589-8FD90492262B}" destId="{B1A5259B-1AE3-4679-9B99-D71E4EDEE52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7A83F2-255E-4BE3-A4EC-A4161703E600}"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153B6E20-F743-4EA7-B8D7-C2676789B660}">
      <dgm:prSet/>
      <dgm:spPr/>
      <dgm:t>
        <a:bodyPr/>
        <a:lstStyle/>
        <a:p>
          <a:r>
            <a:rPr lang="en-GB"/>
            <a:t>Used the ‘support of nephew’ as reason to invade </a:t>
          </a:r>
          <a:endParaRPr lang="en-US"/>
        </a:p>
      </dgm:t>
    </dgm:pt>
    <dgm:pt modelId="{3D4C0462-6911-4FA1-B30E-420879B96B4F}" type="parTrans" cxnId="{7F84FF6B-14AB-4188-B2E6-30E9F886EBDD}">
      <dgm:prSet/>
      <dgm:spPr/>
      <dgm:t>
        <a:bodyPr/>
        <a:lstStyle/>
        <a:p>
          <a:endParaRPr lang="en-US"/>
        </a:p>
      </dgm:t>
    </dgm:pt>
    <dgm:pt modelId="{8EF9088D-413D-49A0-AE89-76F62BDD92D1}" type="sibTrans" cxnId="{7F84FF6B-14AB-4188-B2E6-30E9F886EBDD}">
      <dgm:prSet/>
      <dgm:spPr/>
      <dgm:t>
        <a:bodyPr/>
        <a:lstStyle/>
        <a:p>
          <a:endParaRPr lang="en-US"/>
        </a:p>
      </dgm:t>
    </dgm:pt>
    <dgm:pt modelId="{1ECBA42E-BDF6-4466-A3B0-71D399E90A9F}">
      <dgm:prSet/>
      <dgm:spPr/>
      <dgm:t>
        <a:bodyPr/>
        <a:lstStyle/>
        <a:p>
          <a:r>
            <a:rPr lang="en-GB" dirty="0"/>
            <a:t>Large naval force came into Laodicea (couldn’t fit all into port)</a:t>
          </a:r>
          <a:endParaRPr lang="en-US" dirty="0"/>
        </a:p>
      </dgm:t>
    </dgm:pt>
    <dgm:pt modelId="{5C00A556-A156-483A-9DAE-B9FDD06FEE01}" type="parTrans" cxnId="{EB0E238E-E08B-4A7F-9B0A-EB084A6B5A2D}">
      <dgm:prSet/>
      <dgm:spPr/>
      <dgm:t>
        <a:bodyPr/>
        <a:lstStyle/>
        <a:p>
          <a:endParaRPr lang="en-US"/>
        </a:p>
      </dgm:t>
    </dgm:pt>
    <dgm:pt modelId="{DA19C71A-8C0C-4B26-9400-37B0B2A43682}" type="sibTrans" cxnId="{EB0E238E-E08B-4A7F-9B0A-EB084A6B5A2D}">
      <dgm:prSet/>
      <dgm:spPr/>
      <dgm:t>
        <a:bodyPr/>
        <a:lstStyle/>
        <a:p>
          <a:endParaRPr lang="en-US"/>
        </a:p>
      </dgm:t>
    </dgm:pt>
    <dgm:pt modelId="{FE419980-0797-43FE-95F5-9A0F06DDA9F6}">
      <dgm:prSet/>
      <dgm:spPr/>
      <dgm:t>
        <a:bodyPr/>
        <a:lstStyle/>
        <a:p>
          <a:r>
            <a:rPr lang="en-GB" dirty="0"/>
            <a:t>Plan was to advance by persuasion with local acceptance</a:t>
          </a:r>
          <a:endParaRPr lang="en-US" dirty="0"/>
        </a:p>
      </dgm:t>
    </dgm:pt>
    <dgm:pt modelId="{DC06D217-5D86-406F-B9D9-06B13BF093FA}" type="parTrans" cxnId="{09AC8AD7-BEB6-40D6-AECD-EB907134D241}">
      <dgm:prSet/>
      <dgm:spPr/>
      <dgm:t>
        <a:bodyPr/>
        <a:lstStyle/>
        <a:p>
          <a:endParaRPr lang="en-US"/>
        </a:p>
      </dgm:t>
    </dgm:pt>
    <dgm:pt modelId="{5EBBCEC9-873B-4F06-B13E-F1EA200D2E5E}" type="sibTrans" cxnId="{09AC8AD7-BEB6-40D6-AECD-EB907134D241}">
      <dgm:prSet/>
      <dgm:spPr/>
      <dgm:t>
        <a:bodyPr/>
        <a:lstStyle/>
        <a:p>
          <a:endParaRPr lang="en-US"/>
        </a:p>
      </dgm:t>
    </dgm:pt>
    <dgm:pt modelId="{497A4DAD-97AC-4802-A34E-EAF9DF438421}">
      <dgm:prSet/>
      <dgm:spPr/>
      <dgm:t>
        <a:bodyPr/>
        <a:lstStyle/>
        <a:p>
          <a:r>
            <a:rPr lang="en-GB" dirty="0"/>
            <a:t>In the disarray of empire many cities had to choose between Ptolemy and the Seleucids </a:t>
          </a:r>
          <a:endParaRPr lang="en-US" dirty="0"/>
        </a:p>
      </dgm:t>
    </dgm:pt>
    <dgm:pt modelId="{78E69637-7EEF-4F9B-AB76-9A1165611E0C}" type="parTrans" cxnId="{6F4E7462-E306-4388-ACB5-5021C52B00E6}">
      <dgm:prSet/>
      <dgm:spPr/>
      <dgm:t>
        <a:bodyPr/>
        <a:lstStyle/>
        <a:p>
          <a:endParaRPr lang="en-US"/>
        </a:p>
      </dgm:t>
    </dgm:pt>
    <dgm:pt modelId="{1140AD8A-8499-447D-9942-C50B82E35B59}" type="sibTrans" cxnId="{6F4E7462-E306-4388-ACB5-5021C52B00E6}">
      <dgm:prSet/>
      <dgm:spPr/>
      <dgm:t>
        <a:bodyPr/>
        <a:lstStyle/>
        <a:p>
          <a:endParaRPr lang="en-US"/>
        </a:p>
      </dgm:t>
    </dgm:pt>
    <dgm:pt modelId="{4724CF9E-08EC-43FF-AE29-AD336D251AD6}">
      <dgm:prSet/>
      <dgm:spPr/>
      <dgm:t>
        <a:bodyPr/>
        <a:lstStyle/>
        <a:p>
          <a:r>
            <a:rPr lang="en-GB" dirty="0"/>
            <a:t>Main target Seleucia-in-Pieria</a:t>
          </a:r>
        </a:p>
        <a:p>
          <a:endParaRPr lang="en-US" dirty="0"/>
        </a:p>
      </dgm:t>
    </dgm:pt>
    <dgm:pt modelId="{1B83A850-E83E-49E1-B73A-5948A4B3E3E4}" type="parTrans" cxnId="{1066C523-E530-4CFB-8A93-A9C528FAFB77}">
      <dgm:prSet/>
      <dgm:spPr/>
      <dgm:t>
        <a:bodyPr/>
        <a:lstStyle/>
        <a:p>
          <a:endParaRPr lang="en-US"/>
        </a:p>
      </dgm:t>
    </dgm:pt>
    <dgm:pt modelId="{86B6A81B-92D7-4399-B285-9093B4DB8AE7}" type="sibTrans" cxnId="{1066C523-E530-4CFB-8A93-A9C528FAFB77}">
      <dgm:prSet/>
      <dgm:spPr/>
      <dgm:t>
        <a:bodyPr/>
        <a:lstStyle/>
        <a:p>
          <a:endParaRPr lang="en-US"/>
        </a:p>
      </dgm:t>
    </dgm:pt>
    <dgm:pt modelId="{655A0E5D-8A24-4219-BEB8-B59DC1411D49}" type="pres">
      <dgm:prSet presAssocID="{4D7A83F2-255E-4BE3-A4EC-A4161703E600}" presName="vert0" presStyleCnt="0">
        <dgm:presLayoutVars>
          <dgm:dir/>
          <dgm:animOne val="branch"/>
          <dgm:animLvl val="lvl"/>
        </dgm:presLayoutVars>
      </dgm:prSet>
      <dgm:spPr/>
    </dgm:pt>
    <dgm:pt modelId="{35F36E26-E268-4D73-92F9-E4A3604699EC}" type="pres">
      <dgm:prSet presAssocID="{153B6E20-F743-4EA7-B8D7-C2676789B660}" presName="thickLine" presStyleLbl="alignNode1" presStyleIdx="0" presStyleCnt="5"/>
      <dgm:spPr/>
    </dgm:pt>
    <dgm:pt modelId="{D41BF8D9-17EA-4953-8477-73E4A1EE307C}" type="pres">
      <dgm:prSet presAssocID="{153B6E20-F743-4EA7-B8D7-C2676789B660}" presName="horz1" presStyleCnt="0"/>
      <dgm:spPr/>
    </dgm:pt>
    <dgm:pt modelId="{F5ABF5EA-AEBD-4940-8E17-C99133AD8848}" type="pres">
      <dgm:prSet presAssocID="{153B6E20-F743-4EA7-B8D7-C2676789B660}" presName="tx1" presStyleLbl="revTx" presStyleIdx="0" presStyleCnt="5"/>
      <dgm:spPr/>
    </dgm:pt>
    <dgm:pt modelId="{5B7CBAB7-1762-444B-BBFE-86C22C85435C}" type="pres">
      <dgm:prSet presAssocID="{153B6E20-F743-4EA7-B8D7-C2676789B660}" presName="vert1" presStyleCnt="0"/>
      <dgm:spPr/>
    </dgm:pt>
    <dgm:pt modelId="{A21A9E3E-056F-485D-ACC1-33A9FE8420AB}" type="pres">
      <dgm:prSet presAssocID="{1ECBA42E-BDF6-4466-A3B0-71D399E90A9F}" presName="thickLine" presStyleLbl="alignNode1" presStyleIdx="1" presStyleCnt="5"/>
      <dgm:spPr/>
    </dgm:pt>
    <dgm:pt modelId="{14F65AEF-99D3-4993-815E-D6EABD7265D1}" type="pres">
      <dgm:prSet presAssocID="{1ECBA42E-BDF6-4466-A3B0-71D399E90A9F}" presName="horz1" presStyleCnt="0"/>
      <dgm:spPr/>
    </dgm:pt>
    <dgm:pt modelId="{BBF08F17-87B6-4C67-AE06-487271A1A25D}" type="pres">
      <dgm:prSet presAssocID="{1ECBA42E-BDF6-4466-A3B0-71D399E90A9F}" presName="tx1" presStyleLbl="revTx" presStyleIdx="1" presStyleCnt="5"/>
      <dgm:spPr/>
    </dgm:pt>
    <dgm:pt modelId="{34C768F3-9F34-4C87-BE1A-B660516E98C5}" type="pres">
      <dgm:prSet presAssocID="{1ECBA42E-BDF6-4466-A3B0-71D399E90A9F}" presName="vert1" presStyleCnt="0"/>
      <dgm:spPr/>
    </dgm:pt>
    <dgm:pt modelId="{A92DDC08-770F-4AA8-82F4-301FDE434458}" type="pres">
      <dgm:prSet presAssocID="{FE419980-0797-43FE-95F5-9A0F06DDA9F6}" presName="thickLine" presStyleLbl="alignNode1" presStyleIdx="2" presStyleCnt="5"/>
      <dgm:spPr/>
    </dgm:pt>
    <dgm:pt modelId="{FD741B77-B895-4177-B8C1-7E0D0EBAD047}" type="pres">
      <dgm:prSet presAssocID="{FE419980-0797-43FE-95F5-9A0F06DDA9F6}" presName="horz1" presStyleCnt="0"/>
      <dgm:spPr/>
    </dgm:pt>
    <dgm:pt modelId="{5DE3AFE3-E703-47E1-8683-566C98836936}" type="pres">
      <dgm:prSet presAssocID="{FE419980-0797-43FE-95F5-9A0F06DDA9F6}" presName="tx1" presStyleLbl="revTx" presStyleIdx="2" presStyleCnt="5"/>
      <dgm:spPr/>
    </dgm:pt>
    <dgm:pt modelId="{C0DFE676-FA4A-434B-A054-4EA6B49890FC}" type="pres">
      <dgm:prSet presAssocID="{FE419980-0797-43FE-95F5-9A0F06DDA9F6}" presName="vert1" presStyleCnt="0"/>
      <dgm:spPr/>
    </dgm:pt>
    <dgm:pt modelId="{4D314BEE-1B50-439D-AC05-96AB925A713C}" type="pres">
      <dgm:prSet presAssocID="{497A4DAD-97AC-4802-A34E-EAF9DF438421}" presName="thickLine" presStyleLbl="alignNode1" presStyleIdx="3" presStyleCnt="5"/>
      <dgm:spPr/>
    </dgm:pt>
    <dgm:pt modelId="{45EE4219-921D-42E4-B9CE-FCEF071752B2}" type="pres">
      <dgm:prSet presAssocID="{497A4DAD-97AC-4802-A34E-EAF9DF438421}" presName="horz1" presStyleCnt="0"/>
      <dgm:spPr/>
    </dgm:pt>
    <dgm:pt modelId="{A88B8F12-0CD8-4D6C-8882-EDCDCEE9D764}" type="pres">
      <dgm:prSet presAssocID="{497A4DAD-97AC-4802-A34E-EAF9DF438421}" presName="tx1" presStyleLbl="revTx" presStyleIdx="3" presStyleCnt="5"/>
      <dgm:spPr/>
    </dgm:pt>
    <dgm:pt modelId="{20B7E727-EAEA-42B8-A5E1-C5276E2AC78A}" type="pres">
      <dgm:prSet presAssocID="{497A4DAD-97AC-4802-A34E-EAF9DF438421}" presName="vert1" presStyleCnt="0"/>
      <dgm:spPr/>
    </dgm:pt>
    <dgm:pt modelId="{7D04C08B-0948-454E-9424-BF7FCBEB1774}" type="pres">
      <dgm:prSet presAssocID="{4724CF9E-08EC-43FF-AE29-AD336D251AD6}" presName="thickLine" presStyleLbl="alignNode1" presStyleIdx="4" presStyleCnt="5"/>
      <dgm:spPr/>
    </dgm:pt>
    <dgm:pt modelId="{7428AED3-BC41-4B8C-9EA9-9F3FFCE64B7A}" type="pres">
      <dgm:prSet presAssocID="{4724CF9E-08EC-43FF-AE29-AD336D251AD6}" presName="horz1" presStyleCnt="0"/>
      <dgm:spPr/>
    </dgm:pt>
    <dgm:pt modelId="{32806E81-AA89-42DF-A8DA-E4DD6E430C1F}" type="pres">
      <dgm:prSet presAssocID="{4724CF9E-08EC-43FF-AE29-AD336D251AD6}" presName="tx1" presStyleLbl="revTx" presStyleIdx="4" presStyleCnt="5"/>
      <dgm:spPr/>
    </dgm:pt>
    <dgm:pt modelId="{8F93D38F-78D5-4AD2-8923-9B0BC3A5D1B3}" type="pres">
      <dgm:prSet presAssocID="{4724CF9E-08EC-43FF-AE29-AD336D251AD6}" presName="vert1" presStyleCnt="0"/>
      <dgm:spPr/>
    </dgm:pt>
  </dgm:ptLst>
  <dgm:cxnLst>
    <dgm:cxn modelId="{B246B808-E3FA-4F32-A962-FD3E74D4E3E4}" type="presOf" srcId="{153B6E20-F743-4EA7-B8D7-C2676789B660}" destId="{F5ABF5EA-AEBD-4940-8E17-C99133AD8848}" srcOrd="0" destOrd="0" presId="urn:microsoft.com/office/officeart/2008/layout/LinedList"/>
    <dgm:cxn modelId="{A167C40C-E4A3-4244-962F-AC2FDB4A8040}" type="presOf" srcId="{FE419980-0797-43FE-95F5-9A0F06DDA9F6}" destId="{5DE3AFE3-E703-47E1-8683-566C98836936}" srcOrd="0" destOrd="0" presId="urn:microsoft.com/office/officeart/2008/layout/LinedList"/>
    <dgm:cxn modelId="{315B1719-5813-4FBB-909A-E7AEE486A3DC}" type="presOf" srcId="{497A4DAD-97AC-4802-A34E-EAF9DF438421}" destId="{A88B8F12-0CD8-4D6C-8882-EDCDCEE9D764}" srcOrd="0" destOrd="0" presId="urn:microsoft.com/office/officeart/2008/layout/LinedList"/>
    <dgm:cxn modelId="{1066C523-E530-4CFB-8A93-A9C528FAFB77}" srcId="{4D7A83F2-255E-4BE3-A4EC-A4161703E600}" destId="{4724CF9E-08EC-43FF-AE29-AD336D251AD6}" srcOrd="4" destOrd="0" parTransId="{1B83A850-E83E-49E1-B73A-5948A4B3E3E4}" sibTransId="{86B6A81B-92D7-4399-B285-9093B4DB8AE7}"/>
    <dgm:cxn modelId="{6F4E7462-E306-4388-ACB5-5021C52B00E6}" srcId="{4D7A83F2-255E-4BE3-A4EC-A4161703E600}" destId="{497A4DAD-97AC-4802-A34E-EAF9DF438421}" srcOrd="3" destOrd="0" parTransId="{78E69637-7EEF-4F9B-AB76-9A1165611E0C}" sibTransId="{1140AD8A-8499-447D-9942-C50B82E35B59}"/>
    <dgm:cxn modelId="{7F84FF6B-14AB-4188-B2E6-30E9F886EBDD}" srcId="{4D7A83F2-255E-4BE3-A4EC-A4161703E600}" destId="{153B6E20-F743-4EA7-B8D7-C2676789B660}" srcOrd="0" destOrd="0" parTransId="{3D4C0462-6911-4FA1-B30E-420879B96B4F}" sibTransId="{8EF9088D-413D-49A0-AE89-76F62BDD92D1}"/>
    <dgm:cxn modelId="{EB0E238E-E08B-4A7F-9B0A-EB084A6B5A2D}" srcId="{4D7A83F2-255E-4BE3-A4EC-A4161703E600}" destId="{1ECBA42E-BDF6-4466-A3B0-71D399E90A9F}" srcOrd="1" destOrd="0" parTransId="{5C00A556-A156-483A-9DAE-B9FDD06FEE01}" sibTransId="{DA19C71A-8C0C-4B26-9400-37B0B2A43682}"/>
    <dgm:cxn modelId="{0A3D51C0-BCB9-44CA-BA79-62D41B0E4727}" type="presOf" srcId="{4D7A83F2-255E-4BE3-A4EC-A4161703E600}" destId="{655A0E5D-8A24-4219-BEB8-B59DC1411D49}" srcOrd="0" destOrd="0" presId="urn:microsoft.com/office/officeart/2008/layout/LinedList"/>
    <dgm:cxn modelId="{BAA9F3C3-4AFD-4FEB-A6E6-C499838E3127}" type="presOf" srcId="{1ECBA42E-BDF6-4466-A3B0-71D399E90A9F}" destId="{BBF08F17-87B6-4C67-AE06-487271A1A25D}" srcOrd="0" destOrd="0" presId="urn:microsoft.com/office/officeart/2008/layout/LinedList"/>
    <dgm:cxn modelId="{09AC8AD7-BEB6-40D6-AECD-EB907134D241}" srcId="{4D7A83F2-255E-4BE3-A4EC-A4161703E600}" destId="{FE419980-0797-43FE-95F5-9A0F06DDA9F6}" srcOrd="2" destOrd="0" parTransId="{DC06D217-5D86-406F-B9D9-06B13BF093FA}" sibTransId="{5EBBCEC9-873B-4F06-B13E-F1EA200D2E5E}"/>
    <dgm:cxn modelId="{5A47F0FC-5571-41AA-9613-A89596A7AFFD}" type="presOf" srcId="{4724CF9E-08EC-43FF-AE29-AD336D251AD6}" destId="{32806E81-AA89-42DF-A8DA-E4DD6E430C1F}" srcOrd="0" destOrd="0" presId="urn:microsoft.com/office/officeart/2008/layout/LinedList"/>
    <dgm:cxn modelId="{940F97C1-5E35-489A-884E-F1E5F2FBCF6D}" type="presParOf" srcId="{655A0E5D-8A24-4219-BEB8-B59DC1411D49}" destId="{35F36E26-E268-4D73-92F9-E4A3604699EC}" srcOrd="0" destOrd="0" presId="urn:microsoft.com/office/officeart/2008/layout/LinedList"/>
    <dgm:cxn modelId="{02B65A29-9229-45C5-B217-A201C1BDCD76}" type="presParOf" srcId="{655A0E5D-8A24-4219-BEB8-B59DC1411D49}" destId="{D41BF8D9-17EA-4953-8477-73E4A1EE307C}" srcOrd="1" destOrd="0" presId="urn:microsoft.com/office/officeart/2008/layout/LinedList"/>
    <dgm:cxn modelId="{255FC823-D747-45FC-A2E0-4058F2D8C109}" type="presParOf" srcId="{D41BF8D9-17EA-4953-8477-73E4A1EE307C}" destId="{F5ABF5EA-AEBD-4940-8E17-C99133AD8848}" srcOrd="0" destOrd="0" presId="urn:microsoft.com/office/officeart/2008/layout/LinedList"/>
    <dgm:cxn modelId="{B91CD598-E488-4DEB-A2D8-D79E597E46C0}" type="presParOf" srcId="{D41BF8D9-17EA-4953-8477-73E4A1EE307C}" destId="{5B7CBAB7-1762-444B-BBFE-86C22C85435C}" srcOrd="1" destOrd="0" presId="urn:microsoft.com/office/officeart/2008/layout/LinedList"/>
    <dgm:cxn modelId="{010B8642-8BDF-4B05-9A35-420863D3D9C2}" type="presParOf" srcId="{655A0E5D-8A24-4219-BEB8-B59DC1411D49}" destId="{A21A9E3E-056F-485D-ACC1-33A9FE8420AB}" srcOrd="2" destOrd="0" presId="urn:microsoft.com/office/officeart/2008/layout/LinedList"/>
    <dgm:cxn modelId="{D8BE4D12-CFD0-4611-A08E-1087A7EE4160}" type="presParOf" srcId="{655A0E5D-8A24-4219-BEB8-B59DC1411D49}" destId="{14F65AEF-99D3-4993-815E-D6EABD7265D1}" srcOrd="3" destOrd="0" presId="urn:microsoft.com/office/officeart/2008/layout/LinedList"/>
    <dgm:cxn modelId="{0E044158-C08D-4535-98CE-F812D372377C}" type="presParOf" srcId="{14F65AEF-99D3-4993-815E-D6EABD7265D1}" destId="{BBF08F17-87B6-4C67-AE06-487271A1A25D}" srcOrd="0" destOrd="0" presId="urn:microsoft.com/office/officeart/2008/layout/LinedList"/>
    <dgm:cxn modelId="{5D8ACC0D-8020-4243-BA02-42391BE3A243}" type="presParOf" srcId="{14F65AEF-99D3-4993-815E-D6EABD7265D1}" destId="{34C768F3-9F34-4C87-BE1A-B660516E98C5}" srcOrd="1" destOrd="0" presId="urn:microsoft.com/office/officeart/2008/layout/LinedList"/>
    <dgm:cxn modelId="{1C438B39-1C5A-4D9A-9837-5DD7BB9271DD}" type="presParOf" srcId="{655A0E5D-8A24-4219-BEB8-B59DC1411D49}" destId="{A92DDC08-770F-4AA8-82F4-301FDE434458}" srcOrd="4" destOrd="0" presId="urn:microsoft.com/office/officeart/2008/layout/LinedList"/>
    <dgm:cxn modelId="{5CCE5C32-A2A1-4FF9-AA9C-95301615FBBE}" type="presParOf" srcId="{655A0E5D-8A24-4219-BEB8-B59DC1411D49}" destId="{FD741B77-B895-4177-B8C1-7E0D0EBAD047}" srcOrd="5" destOrd="0" presId="urn:microsoft.com/office/officeart/2008/layout/LinedList"/>
    <dgm:cxn modelId="{7D8EFAFA-D506-4A8A-A659-B92A22C0D6D5}" type="presParOf" srcId="{FD741B77-B895-4177-B8C1-7E0D0EBAD047}" destId="{5DE3AFE3-E703-47E1-8683-566C98836936}" srcOrd="0" destOrd="0" presId="urn:microsoft.com/office/officeart/2008/layout/LinedList"/>
    <dgm:cxn modelId="{969A486E-791A-473C-B49C-A85927E36E30}" type="presParOf" srcId="{FD741B77-B895-4177-B8C1-7E0D0EBAD047}" destId="{C0DFE676-FA4A-434B-A054-4EA6B49890FC}" srcOrd="1" destOrd="0" presId="urn:microsoft.com/office/officeart/2008/layout/LinedList"/>
    <dgm:cxn modelId="{217443EB-ACD9-4DC4-B38C-C3ED6603E63C}" type="presParOf" srcId="{655A0E5D-8A24-4219-BEB8-B59DC1411D49}" destId="{4D314BEE-1B50-439D-AC05-96AB925A713C}" srcOrd="6" destOrd="0" presId="urn:microsoft.com/office/officeart/2008/layout/LinedList"/>
    <dgm:cxn modelId="{82D5FFAC-0558-4F61-93B2-D58489D00C5E}" type="presParOf" srcId="{655A0E5D-8A24-4219-BEB8-B59DC1411D49}" destId="{45EE4219-921D-42E4-B9CE-FCEF071752B2}" srcOrd="7" destOrd="0" presId="urn:microsoft.com/office/officeart/2008/layout/LinedList"/>
    <dgm:cxn modelId="{CF41AF3F-79D1-49F6-B48C-4AC8D716AC0D}" type="presParOf" srcId="{45EE4219-921D-42E4-B9CE-FCEF071752B2}" destId="{A88B8F12-0CD8-4D6C-8882-EDCDCEE9D764}" srcOrd="0" destOrd="0" presId="urn:microsoft.com/office/officeart/2008/layout/LinedList"/>
    <dgm:cxn modelId="{6DBCD92E-70BD-48C9-9EDB-ABE6CD8F3A56}" type="presParOf" srcId="{45EE4219-921D-42E4-B9CE-FCEF071752B2}" destId="{20B7E727-EAEA-42B8-A5E1-C5276E2AC78A}" srcOrd="1" destOrd="0" presId="urn:microsoft.com/office/officeart/2008/layout/LinedList"/>
    <dgm:cxn modelId="{AE57886A-2470-4A90-A90D-39C39EAC5664}" type="presParOf" srcId="{655A0E5D-8A24-4219-BEB8-B59DC1411D49}" destId="{7D04C08B-0948-454E-9424-BF7FCBEB1774}" srcOrd="8" destOrd="0" presId="urn:microsoft.com/office/officeart/2008/layout/LinedList"/>
    <dgm:cxn modelId="{779FCAF5-0F3A-4D63-8F76-51789C04D607}" type="presParOf" srcId="{655A0E5D-8A24-4219-BEB8-B59DC1411D49}" destId="{7428AED3-BC41-4B8C-9EA9-9F3FFCE64B7A}" srcOrd="9" destOrd="0" presId="urn:microsoft.com/office/officeart/2008/layout/LinedList"/>
    <dgm:cxn modelId="{3C5FF2D5-CB3F-4943-AFE5-DC2810EC7BC1}" type="presParOf" srcId="{7428AED3-BC41-4B8C-9EA9-9F3FFCE64B7A}" destId="{32806E81-AA89-42DF-A8DA-E4DD6E430C1F}" srcOrd="0" destOrd="0" presId="urn:microsoft.com/office/officeart/2008/layout/LinedList"/>
    <dgm:cxn modelId="{BB503096-3278-47E1-A4E2-FE22D339C6BE}" type="presParOf" srcId="{7428AED3-BC41-4B8C-9EA9-9F3FFCE64B7A}" destId="{8F93D38F-78D5-4AD2-8923-9B0BC3A5D1B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9EE92E-4D7F-48F7-B4CF-23522582883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8B8D1DF-1CB3-43CA-8570-4FEFF1E7C557}">
      <dgm:prSet/>
      <dgm:spPr/>
      <dgm:t>
        <a:bodyPr/>
        <a:lstStyle/>
        <a:p>
          <a:r>
            <a:rPr lang="en-GB" dirty="0"/>
            <a:t>Received with a kings welcome in Seleucia-in-Pieria</a:t>
          </a:r>
        </a:p>
        <a:p>
          <a:endParaRPr lang="en-US" dirty="0"/>
        </a:p>
      </dgm:t>
    </dgm:pt>
    <dgm:pt modelId="{A4B3BA21-6219-453C-A136-95DC500D91BE}" type="parTrans" cxnId="{6DA32AFD-BAF6-4B8B-9259-E1B034808D74}">
      <dgm:prSet/>
      <dgm:spPr/>
      <dgm:t>
        <a:bodyPr/>
        <a:lstStyle/>
        <a:p>
          <a:endParaRPr lang="en-US"/>
        </a:p>
      </dgm:t>
    </dgm:pt>
    <dgm:pt modelId="{6BC3EA46-8374-4AAA-B228-280D3C2D09B1}" type="sibTrans" cxnId="{6DA32AFD-BAF6-4B8B-9259-E1B034808D74}">
      <dgm:prSet/>
      <dgm:spPr/>
      <dgm:t>
        <a:bodyPr/>
        <a:lstStyle/>
        <a:p>
          <a:endParaRPr lang="en-US"/>
        </a:p>
      </dgm:t>
    </dgm:pt>
    <dgm:pt modelId="{CFD1C25D-4374-473D-BB61-0A7D9CE3D8D1}">
      <dgm:prSet/>
      <dgm:spPr/>
      <dgm:t>
        <a:bodyPr/>
        <a:lstStyle/>
        <a:p>
          <a:r>
            <a:rPr lang="en-GB" dirty="0"/>
            <a:t>Official war with death of Berenice and her child</a:t>
          </a:r>
          <a:endParaRPr lang="en-US" dirty="0"/>
        </a:p>
      </dgm:t>
    </dgm:pt>
    <dgm:pt modelId="{7868915D-C661-467A-A84B-24AF3872A7C2}" type="parTrans" cxnId="{43DEBFA4-36BA-44A9-A345-DE2B54AE2CCE}">
      <dgm:prSet/>
      <dgm:spPr/>
      <dgm:t>
        <a:bodyPr/>
        <a:lstStyle/>
        <a:p>
          <a:endParaRPr lang="en-US"/>
        </a:p>
      </dgm:t>
    </dgm:pt>
    <dgm:pt modelId="{822FB478-85E9-4AAB-8D30-5DBF476BE1C5}" type="sibTrans" cxnId="{43DEBFA4-36BA-44A9-A345-DE2B54AE2CCE}">
      <dgm:prSet/>
      <dgm:spPr/>
      <dgm:t>
        <a:bodyPr/>
        <a:lstStyle/>
        <a:p>
          <a:endParaRPr lang="en-US"/>
        </a:p>
      </dgm:t>
    </dgm:pt>
    <dgm:pt modelId="{4EABA370-7721-4991-8271-B8A235EFD6E5}">
      <dgm:prSet/>
      <dgm:spPr/>
      <dgm:t>
        <a:bodyPr/>
        <a:lstStyle/>
        <a:p>
          <a:r>
            <a:rPr lang="en-GB" dirty="0"/>
            <a:t>Took control of one of the heartlands of the empire separating Babylon and Asia Minor </a:t>
          </a:r>
          <a:endParaRPr lang="en-US" dirty="0"/>
        </a:p>
      </dgm:t>
    </dgm:pt>
    <dgm:pt modelId="{C85055B7-5831-4B0C-825C-C6ADFB6A67ED}" type="parTrans" cxnId="{0E30DAB7-BFDF-4AEB-8CBD-A6684E424C59}">
      <dgm:prSet/>
      <dgm:spPr/>
      <dgm:t>
        <a:bodyPr/>
        <a:lstStyle/>
        <a:p>
          <a:endParaRPr lang="en-US"/>
        </a:p>
      </dgm:t>
    </dgm:pt>
    <dgm:pt modelId="{3EF6E944-C1A5-4B10-8303-012EDCE6D1DC}" type="sibTrans" cxnId="{0E30DAB7-BFDF-4AEB-8CBD-A6684E424C59}">
      <dgm:prSet/>
      <dgm:spPr/>
      <dgm:t>
        <a:bodyPr/>
        <a:lstStyle/>
        <a:p>
          <a:endParaRPr lang="en-US"/>
        </a:p>
      </dgm:t>
    </dgm:pt>
    <dgm:pt modelId="{C6F0800B-1171-46DD-A3BA-91A45F4875FA}">
      <dgm:prSet/>
      <dgm:spPr/>
      <dgm:t>
        <a:bodyPr/>
        <a:lstStyle/>
        <a:p>
          <a:r>
            <a:rPr lang="en-GB" dirty="0"/>
            <a:t>On retreat appointed governor of Mesopotamia (likely as far as he went)</a:t>
          </a:r>
          <a:endParaRPr lang="en-US" dirty="0"/>
        </a:p>
      </dgm:t>
    </dgm:pt>
    <dgm:pt modelId="{27267735-DB64-4EC1-89FB-A98D06C2592D}" type="parTrans" cxnId="{4F49A474-67CA-4384-AD27-F6EB650BF954}">
      <dgm:prSet/>
      <dgm:spPr/>
      <dgm:t>
        <a:bodyPr/>
        <a:lstStyle/>
        <a:p>
          <a:endParaRPr lang="en-US"/>
        </a:p>
      </dgm:t>
    </dgm:pt>
    <dgm:pt modelId="{32C289DF-E1E6-4342-94AC-36C9BAB9A9F7}" type="sibTrans" cxnId="{4F49A474-67CA-4384-AD27-F6EB650BF954}">
      <dgm:prSet/>
      <dgm:spPr/>
      <dgm:t>
        <a:bodyPr/>
        <a:lstStyle/>
        <a:p>
          <a:endParaRPr lang="en-US"/>
        </a:p>
      </dgm:t>
    </dgm:pt>
    <dgm:pt modelId="{32B2B129-6E25-411B-A71F-4F541709022D}">
      <dgm:prSet/>
      <dgm:spPr/>
      <dgm:t>
        <a:bodyPr/>
        <a:lstStyle/>
        <a:p>
          <a:r>
            <a:rPr lang="en-US" dirty="0"/>
            <a:t>Peace treaty made in 241 (~10 years)</a:t>
          </a:r>
        </a:p>
      </dgm:t>
    </dgm:pt>
    <dgm:pt modelId="{769AA3A4-3C61-408A-83EF-5F07F8B3456E}" type="parTrans" cxnId="{3EDCB0D5-330C-4D07-8F72-8B4B7FC78AE3}">
      <dgm:prSet/>
      <dgm:spPr/>
      <dgm:t>
        <a:bodyPr/>
        <a:lstStyle/>
        <a:p>
          <a:endParaRPr lang="en-US"/>
        </a:p>
      </dgm:t>
    </dgm:pt>
    <dgm:pt modelId="{7E089B3F-B5B1-41B1-BF04-054F656044AB}" type="sibTrans" cxnId="{3EDCB0D5-330C-4D07-8F72-8B4B7FC78AE3}">
      <dgm:prSet/>
      <dgm:spPr/>
      <dgm:t>
        <a:bodyPr/>
        <a:lstStyle/>
        <a:p>
          <a:endParaRPr lang="en-US"/>
        </a:p>
      </dgm:t>
    </dgm:pt>
    <dgm:pt modelId="{E9670D86-FC53-42F1-99D7-7C9CA5BFDEE3}" type="pres">
      <dgm:prSet presAssocID="{CF9EE92E-4D7F-48F7-B4CF-23522582883A}" presName="vert0" presStyleCnt="0">
        <dgm:presLayoutVars>
          <dgm:dir/>
          <dgm:animOne val="branch"/>
          <dgm:animLvl val="lvl"/>
        </dgm:presLayoutVars>
      </dgm:prSet>
      <dgm:spPr/>
    </dgm:pt>
    <dgm:pt modelId="{4CBB92E7-5933-44BC-A6A4-407DED4AF362}" type="pres">
      <dgm:prSet presAssocID="{A8B8D1DF-1CB3-43CA-8570-4FEFF1E7C557}" presName="thickLine" presStyleLbl="alignNode1" presStyleIdx="0" presStyleCnt="5"/>
      <dgm:spPr/>
    </dgm:pt>
    <dgm:pt modelId="{8F14C079-97E2-45F7-8242-E555A405F2D8}" type="pres">
      <dgm:prSet presAssocID="{A8B8D1DF-1CB3-43CA-8570-4FEFF1E7C557}" presName="horz1" presStyleCnt="0"/>
      <dgm:spPr/>
    </dgm:pt>
    <dgm:pt modelId="{6CB6EB45-69C6-48E3-A8B7-6923B8A78EE5}" type="pres">
      <dgm:prSet presAssocID="{A8B8D1DF-1CB3-43CA-8570-4FEFF1E7C557}" presName="tx1" presStyleLbl="revTx" presStyleIdx="0" presStyleCnt="5"/>
      <dgm:spPr/>
    </dgm:pt>
    <dgm:pt modelId="{6CE6624A-BD59-445D-B463-88021CEEEEE3}" type="pres">
      <dgm:prSet presAssocID="{A8B8D1DF-1CB3-43CA-8570-4FEFF1E7C557}" presName="vert1" presStyleCnt="0"/>
      <dgm:spPr/>
    </dgm:pt>
    <dgm:pt modelId="{986EF3F3-102B-4551-854E-AB11ECE37659}" type="pres">
      <dgm:prSet presAssocID="{CFD1C25D-4374-473D-BB61-0A7D9CE3D8D1}" presName="thickLine" presStyleLbl="alignNode1" presStyleIdx="1" presStyleCnt="5"/>
      <dgm:spPr/>
    </dgm:pt>
    <dgm:pt modelId="{8C31F733-5854-4E3F-8315-933B16A7F087}" type="pres">
      <dgm:prSet presAssocID="{CFD1C25D-4374-473D-BB61-0A7D9CE3D8D1}" presName="horz1" presStyleCnt="0"/>
      <dgm:spPr/>
    </dgm:pt>
    <dgm:pt modelId="{B6A50DEC-3824-4529-AFCB-6C5E660D6B0A}" type="pres">
      <dgm:prSet presAssocID="{CFD1C25D-4374-473D-BB61-0A7D9CE3D8D1}" presName="tx1" presStyleLbl="revTx" presStyleIdx="1" presStyleCnt="5"/>
      <dgm:spPr/>
    </dgm:pt>
    <dgm:pt modelId="{00262886-759F-427C-B172-CC7531D44151}" type="pres">
      <dgm:prSet presAssocID="{CFD1C25D-4374-473D-BB61-0A7D9CE3D8D1}" presName="vert1" presStyleCnt="0"/>
      <dgm:spPr/>
    </dgm:pt>
    <dgm:pt modelId="{79F49DDB-1899-41D7-AE5F-2C673726F231}" type="pres">
      <dgm:prSet presAssocID="{4EABA370-7721-4991-8271-B8A235EFD6E5}" presName="thickLine" presStyleLbl="alignNode1" presStyleIdx="2" presStyleCnt="5"/>
      <dgm:spPr/>
    </dgm:pt>
    <dgm:pt modelId="{6B2C00AC-1DF6-416B-8D9E-021C2A543AF2}" type="pres">
      <dgm:prSet presAssocID="{4EABA370-7721-4991-8271-B8A235EFD6E5}" presName="horz1" presStyleCnt="0"/>
      <dgm:spPr/>
    </dgm:pt>
    <dgm:pt modelId="{AE92CA7E-A1A5-4CDB-8FE7-6FE3884D9797}" type="pres">
      <dgm:prSet presAssocID="{4EABA370-7721-4991-8271-B8A235EFD6E5}" presName="tx1" presStyleLbl="revTx" presStyleIdx="2" presStyleCnt="5"/>
      <dgm:spPr/>
    </dgm:pt>
    <dgm:pt modelId="{0BBD30EB-799F-4848-B062-B288C7E05DCB}" type="pres">
      <dgm:prSet presAssocID="{4EABA370-7721-4991-8271-B8A235EFD6E5}" presName="vert1" presStyleCnt="0"/>
      <dgm:spPr/>
    </dgm:pt>
    <dgm:pt modelId="{B2FEE48B-C9AD-4AF2-B383-4660CB1A896D}" type="pres">
      <dgm:prSet presAssocID="{C6F0800B-1171-46DD-A3BA-91A45F4875FA}" presName="thickLine" presStyleLbl="alignNode1" presStyleIdx="3" presStyleCnt="5"/>
      <dgm:spPr/>
    </dgm:pt>
    <dgm:pt modelId="{71481440-81F1-4AC5-82BA-105037328573}" type="pres">
      <dgm:prSet presAssocID="{C6F0800B-1171-46DD-A3BA-91A45F4875FA}" presName="horz1" presStyleCnt="0"/>
      <dgm:spPr/>
    </dgm:pt>
    <dgm:pt modelId="{AF1219F5-01AC-4D4D-AEA8-59E36648C9D3}" type="pres">
      <dgm:prSet presAssocID="{C6F0800B-1171-46DD-A3BA-91A45F4875FA}" presName="tx1" presStyleLbl="revTx" presStyleIdx="3" presStyleCnt="5"/>
      <dgm:spPr/>
    </dgm:pt>
    <dgm:pt modelId="{F3C4D7A3-7A83-4E99-AD9E-1AB887D869CD}" type="pres">
      <dgm:prSet presAssocID="{C6F0800B-1171-46DD-A3BA-91A45F4875FA}" presName="vert1" presStyleCnt="0"/>
      <dgm:spPr/>
    </dgm:pt>
    <dgm:pt modelId="{3D6390F3-2318-4BC0-80AA-D9C51AD48F78}" type="pres">
      <dgm:prSet presAssocID="{32B2B129-6E25-411B-A71F-4F541709022D}" presName="thickLine" presStyleLbl="alignNode1" presStyleIdx="4" presStyleCnt="5"/>
      <dgm:spPr/>
    </dgm:pt>
    <dgm:pt modelId="{EA8077A4-4E0D-432C-B9B1-1F7FE66B723A}" type="pres">
      <dgm:prSet presAssocID="{32B2B129-6E25-411B-A71F-4F541709022D}" presName="horz1" presStyleCnt="0"/>
      <dgm:spPr/>
    </dgm:pt>
    <dgm:pt modelId="{B1B849CD-2D31-4854-93E6-22D6CAB53126}" type="pres">
      <dgm:prSet presAssocID="{32B2B129-6E25-411B-A71F-4F541709022D}" presName="tx1" presStyleLbl="revTx" presStyleIdx="4" presStyleCnt="5"/>
      <dgm:spPr/>
    </dgm:pt>
    <dgm:pt modelId="{1E7227EA-6AA3-4B98-83D8-6D5064113E44}" type="pres">
      <dgm:prSet presAssocID="{32B2B129-6E25-411B-A71F-4F541709022D}" presName="vert1" presStyleCnt="0"/>
      <dgm:spPr/>
    </dgm:pt>
  </dgm:ptLst>
  <dgm:cxnLst>
    <dgm:cxn modelId="{E93B4913-C4F2-4583-8C43-228D7529C4C2}" type="presOf" srcId="{CF9EE92E-4D7F-48F7-B4CF-23522582883A}" destId="{E9670D86-FC53-42F1-99D7-7C9CA5BFDEE3}" srcOrd="0" destOrd="0" presId="urn:microsoft.com/office/officeart/2008/layout/LinedList"/>
    <dgm:cxn modelId="{4F49A474-67CA-4384-AD27-F6EB650BF954}" srcId="{CF9EE92E-4D7F-48F7-B4CF-23522582883A}" destId="{C6F0800B-1171-46DD-A3BA-91A45F4875FA}" srcOrd="3" destOrd="0" parTransId="{27267735-DB64-4EC1-89FB-A98D06C2592D}" sibTransId="{32C289DF-E1E6-4342-94AC-36C9BAB9A9F7}"/>
    <dgm:cxn modelId="{9D605575-510B-4831-815D-FDF083BF52FD}" type="presOf" srcId="{32B2B129-6E25-411B-A71F-4F541709022D}" destId="{B1B849CD-2D31-4854-93E6-22D6CAB53126}" srcOrd="0" destOrd="0" presId="urn:microsoft.com/office/officeart/2008/layout/LinedList"/>
    <dgm:cxn modelId="{1267C08A-8A0B-41D9-BBF0-B1452CF6B621}" type="presOf" srcId="{C6F0800B-1171-46DD-A3BA-91A45F4875FA}" destId="{AF1219F5-01AC-4D4D-AEA8-59E36648C9D3}" srcOrd="0" destOrd="0" presId="urn:microsoft.com/office/officeart/2008/layout/LinedList"/>
    <dgm:cxn modelId="{4F98C49E-6F68-4F70-A75F-B419727F2394}" type="presOf" srcId="{A8B8D1DF-1CB3-43CA-8570-4FEFF1E7C557}" destId="{6CB6EB45-69C6-48E3-A8B7-6923B8A78EE5}" srcOrd="0" destOrd="0" presId="urn:microsoft.com/office/officeart/2008/layout/LinedList"/>
    <dgm:cxn modelId="{43DEBFA4-36BA-44A9-A345-DE2B54AE2CCE}" srcId="{CF9EE92E-4D7F-48F7-B4CF-23522582883A}" destId="{CFD1C25D-4374-473D-BB61-0A7D9CE3D8D1}" srcOrd="1" destOrd="0" parTransId="{7868915D-C661-467A-A84B-24AF3872A7C2}" sibTransId="{822FB478-85E9-4AAB-8D30-5DBF476BE1C5}"/>
    <dgm:cxn modelId="{0E30DAB7-BFDF-4AEB-8CBD-A6684E424C59}" srcId="{CF9EE92E-4D7F-48F7-B4CF-23522582883A}" destId="{4EABA370-7721-4991-8271-B8A235EFD6E5}" srcOrd="2" destOrd="0" parTransId="{C85055B7-5831-4B0C-825C-C6ADFB6A67ED}" sibTransId="{3EF6E944-C1A5-4B10-8303-012EDCE6D1DC}"/>
    <dgm:cxn modelId="{9D964EB9-F104-4036-8C9D-F23239F65673}" type="presOf" srcId="{4EABA370-7721-4991-8271-B8A235EFD6E5}" destId="{AE92CA7E-A1A5-4CDB-8FE7-6FE3884D9797}" srcOrd="0" destOrd="0" presId="urn:microsoft.com/office/officeart/2008/layout/LinedList"/>
    <dgm:cxn modelId="{2A9E21C0-F7EB-4899-ABAD-3742E5CB16E3}" type="presOf" srcId="{CFD1C25D-4374-473D-BB61-0A7D9CE3D8D1}" destId="{B6A50DEC-3824-4529-AFCB-6C5E660D6B0A}" srcOrd="0" destOrd="0" presId="urn:microsoft.com/office/officeart/2008/layout/LinedList"/>
    <dgm:cxn modelId="{3EDCB0D5-330C-4D07-8F72-8B4B7FC78AE3}" srcId="{CF9EE92E-4D7F-48F7-B4CF-23522582883A}" destId="{32B2B129-6E25-411B-A71F-4F541709022D}" srcOrd="4" destOrd="0" parTransId="{769AA3A4-3C61-408A-83EF-5F07F8B3456E}" sibTransId="{7E089B3F-B5B1-41B1-BF04-054F656044AB}"/>
    <dgm:cxn modelId="{6DA32AFD-BAF6-4B8B-9259-E1B034808D74}" srcId="{CF9EE92E-4D7F-48F7-B4CF-23522582883A}" destId="{A8B8D1DF-1CB3-43CA-8570-4FEFF1E7C557}" srcOrd="0" destOrd="0" parTransId="{A4B3BA21-6219-453C-A136-95DC500D91BE}" sibTransId="{6BC3EA46-8374-4AAA-B228-280D3C2D09B1}"/>
    <dgm:cxn modelId="{43A72E0F-F5B8-45FE-8A50-6B4140B9FE11}" type="presParOf" srcId="{E9670D86-FC53-42F1-99D7-7C9CA5BFDEE3}" destId="{4CBB92E7-5933-44BC-A6A4-407DED4AF362}" srcOrd="0" destOrd="0" presId="urn:microsoft.com/office/officeart/2008/layout/LinedList"/>
    <dgm:cxn modelId="{B4CC1D2E-0727-4102-8657-5801F61F6ADF}" type="presParOf" srcId="{E9670D86-FC53-42F1-99D7-7C9CA5BFDEE3}" destId="{8F14C079-97E2-45F7-8242-E555A405F2D8}" srcOrd="1" destOrd="0" presId="urn:microsoft.com/office/officeart/2008/layout/LinedList"/>
    <dgm:cxn modelId="{95248293-EAA1-4B2E-8DE4-89413611242E}" type="presParOf" srcId="{8F14C079-97E2-45F7-8242-E555A405F2D8}" destId="{6CB6EB45-69C6-48E3-A8B7-6923B8A78EE5}" srcOrd="0" destOrd="0" presId="urn:microsoft.com/office/officeart/2008/layout/LinedList"/>
    <dgm:cxn modelId="{0107532D-7081-447C-BFEA-5B5A04963D34}" type="presParOf" srcId="{8F14C079-97E2-45F7-8242-E555A405F2D8}" destId="{6CE6624A-BD59-445D-B463-88021CEEEEE3}" srcOrd="1" destOrd="0" presId="urn:microsoft.com/office/officeart/2008/layout/LinedList"/>
    <dgm:cxn modelId="{ECEE3032-26EE-4504-AA15-C6E580EE4556}" type="presParOf" srcId="{E9670D86-FC53-42F1-99D7-7C9CA5BFDEE3}" destId="{986EF3F3-102B-4551-854E-AB11ECE37659}" srcOrd="2" destOrd="0" presId="urn:microsoft.com/office/officeart/2008/layout/LinedList"/>
    <dgm:cxn modelId="{16C71EB9-2ED7-4F08-8D2E-CF0637EEAFD1}" type="presParOf" srcId="{E9670D86-FC53-42F1-99D7-7C9CA5BFDEE3}" destId="{8C31F733-5854-4E3F-8315-933B16A7F087}" srcOrd="3" destOrd="0" presId="urn:microsoft.com/office/officeart/2008/layout/LinedList"/>
    <dgm:cxn modelId="{5A08A184-AB6E-4901-9ED9-2AB3709654AE}" type="presParOf" srcId="{8C31F733-5854-4E3F-8315-933B16A7F087}" destId="{B6A50DEC-3824-4529-AFCB-6C5E660D6B0A}" srcOrd="0" destOrd="0" presId="urn:microsoft.com/office/officeart/2008/layout/LinedList"/>
    <dgm:cxn modelId="{8E66F2CE-78C4-4AD0-8A71-51477AB19E80}" type="presParOf" srcId="{8C31F733-5854-4E3F-8315-933B16A7F087}" destId="{00262886-759F-427C-B172-CC7531D44151}" srcOrd="1" destOrd="0" presId="urn:microsoft.com/office/officeart/2008/layout/LinedList"/>
    <dgm:cxn modelId="{9636D697-1512-41B5-A625-DE663213235B}" type="presParOf" srcId="{E9670D86-FC53-42F1-99D7-7C9CA5BFDEE3}" destId="{79F49DDB-1899-41D7-AE5F-2C673726F231}" srcOrd="4" destOrd="0" presId="urn:microsoft.com/office/officeart/2008/layout/LinedList"/>
    <dgm:cxn modelId="{7FDF8948-2D6E-4C54-AA03-94821BA520D1}" type="presParOf" srcId="{E9670D86-FC53-42F1-99D7-7C9CA5BFDEE3}" destId="{6B2C00AC-1DF6-416B-8D9E-021C2A543AF2}" srcOrd="5" destOrd="0" presId="urn:microsoft.com/office/officeart/2008/layout/LinedList"/>
    <dgm:cxn modelId="{AE9FFF15-2534-4931-98A4-328FBD15D917}" type="presParOf" srcId="{6B2C00AC-1DF6-416B-8D9E-021C2A543AF2}" destId="{AE92CA7E-A1A5-4CDB-8FE7-6FE3884D9797}" srcOrd="0" destOrd="0" presId="urn:microsoft.com/office/officeart/2008/layout/LinedList"/>
    <dgm:cxn modelId="{A988038E-2675-45C5-873C-A65E235E8A4E}" type="presParOf" srcId="{6B2C00AC-1DF6-416B-8D9E-021C2A543AF2}" destId="{0BBD30EB-799F-4848-B062-B288C7E05DCB}" srcOrd="1" destOrd="0" presId="urn:microsoft.com/office/officeart/2008/layout/LinedList"/>
    <dgm:cxn modelId="{B9A02752-C5A8-4D11-AEBB-D194ADE10F4E}" type="presParOf" srcId="{E9670D86-FC53-42F1-99D7-7C9CA5BFDEE3}" destId="{B2FEE48B-C9AD-4AF2-B383-4660CB1A896D}" srcOrd="6" destOrd="0" presId="urn:microsoft.com/office/officeart/2008/layout/LinedList"/>
    <dgm:cxn modelId="{0D185E46-1C53-439B-9C41-C85181B0F7E4}" type="presParOf" srcId="{E9670D86-FC53-42F1-99D7-7C9CA5BFDEE3}" destId="{71481440-81F1-4AC5-82BA-105037328573}" srcOrd="7" destOrd="0" presId="urn:microsoft.com/office/officeart/2008/layout/LinedList"/>
    <dgm:cxn modelId="{6E285AE1-A669-4989-AFBD-A277286EF280}" type="presParOf" srcId="{71481440-81F1-4AC5-82BA-105037328573}" destId="{AF1219F5-01AC-4D4D-AEA8-59E36648C9D3}" srcOrd="0" destOrd="0" presId="urn:microsoft.com/office/officeart/2008/layout/LinedList"/>
    <dgm:cxn modelId="{5E588CA3-36A3-4609-84DD-23E28D9139DD}" type="presParOf" srcId="{71481440-81F1-4AC5-82BA-105037328573}" destId="{F3C4D7A3-7A83-4E99-AD9E-1AB887D869CD}" srcOrd="1" destOrd="0" presId="urn:microsoft.com/office/officeart/2008/layout/LinedList"/>
    <dgm:cxn modelId="{1B57B015-ABD1-4657-9E07-0A68A5BD5CE9}" type="presParOf" srcId="{E9670D86-FC53-42F1-99D7-7C9CA5BFDEE3}" destId="{3D6390F3-2318-4BC0-80AA-D9C51AD48F78}" srcOrd="8" destOrd="0" presId="urn:microsoft.com/office/officeart/2008/layout/LinedList"/>
    <dgm:cxn modelId="{6849E119-2C81-49BB-9488-259FD5D85B97}" type="presParOf" srcId="{E9670D86-FC53-42F1-99D7-7C9CA5BFDEE3}" destId="{EA8077A4-4E0D-432C-B9B1-1F7FE66B723A}" srcOrd="9" destOrd="0" presId="urn:microsoft.com/office/officeart/2008/layout/LinedList"/>
    <dgm:cxn modelId="{27D1085B-FB1B-4EC9-9752-57049A047D8E}" type="presParOf" srcId="{EA8077A4-4E0D-432C-B9B1-1F7FE66B723A}" destId="{B1B849CD-2D31-4854-93E6-22D6CAB53126}" srcOrd="0" destOrd="0" presId="urn:microsoft.com/office/officeart/2008/layout/LinedList"/>
    <dgm:cxn modelId="{B1B9674A-F149-4C95-9780-758B4DED5EC0}" type="presParOf" srcId="{EA8077A4-4E0D-432C-B9B1-1F7FE66B723A}" destId="{1E7227EA-6AA3-4B98-83D8-6D5064113E4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86EDA6-FF33-4DB7-81A6-D28D146F100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86005C2-CE2D-4692-9E2A-0DF148C08080}">
      <dgm:prSet custT="1"/>
      <dgm:spPr/>
      <dgm:t>
        <a:bodyPr/>
        <a:lstStyle/>
        <a:p>
          <a:r>
            <a:rPr lang="en-GB" sz="2800" dirty="0"/>
            <a:t>Weaknesses shown through granting of titles and land </a:t>
          </a:r>
          <a:endParaRPr lang="en-US" sz="2800" dirty="0"/>
        </a:p>
      </dgm:t>
    </dgm:pt>
    <dgm:pt modelId="{FF4CCDCF-4762-4A3B-BA33-6D71776DFC4E}" type="parTrans" cxnId="{7C45A872-0109-41F8-9825-1E87786BA55A}">
      <dgm:prSet/>
      <dgm:spPr/>
      <dgm:t>
        <a:bodyPr/>
        <a:lstStyle/>
        <a:p>
          <a:endParaRPr lang="en-US"/>
        </a:p>
      </dgm:t>
    </dgm:pt>
    <dgm:pt modelId="{A04A3024-6639-42C7-AA2E-9834310A3A93}" type="sibTrans" cxnId="{7C45A872-0109-41F8-9825-1E87786BA55A}">
      <dgm:prSet/>
      <dgm:spPr/>
      <dgm:t>
        <a:bodyPr/>
        <a:lstStyle/>
        <a:p>
          <a:endParaRPr lang="en-US"/>
        </a:p>
      </dgm:t>
    </dgm:pt>
    <dgm:pt modelId="{A0325026-A384-4E61-8A39-8AD3B9F6CCC0}">
      <dgm:prSet custT="1"/>
      <dgm:spPr/>
      <dgm:t>
        <a:bodyPr/>
        <a:lstStyle/>
        <a:p>
          <a:r>
            <a:rPr lang="en-US" sz="2800" dirty="0"/>
            <a:t>Needed</a:t>
          </a:r>
          <a:r>
            <a:rPr lang="en-US" sz="2800" baseline="0" dirty="0"/>
            <a:t> to regain lost territories- recovered many of northern regions in next few years </a:t>
          </a:r>
          <a:endParaRPr lang="en-US" sz="2800" dirty="0"/>
        </a:p>
      </dgm:t>
    </dgm:pt>
    <dgm:pt modelId="{7C0A2E20-1D9B-4FC5-9D2F-0595D68FFD06}" type="parTrans" cxnId="{17B140F1-04D8-43C3-9DBA-245D313C9875}">
      <dgm:prSet/>
      <dgm:spPr/>
      <dgm:t>
        <a:bodyPr/>
        <a:lstStyle/>
        <a:p>
          <a:endParaRPr lang="en-US"/>
        </a:p>
      </dgm:t>
    </dgm:pt>
    <dgm:pt modelId="{05D4315A-F49C-4881-B5BA-C7E93F9BAED0}" type="sibTrans" cxnId="{17B140F1-04D8-43C3-9DBA-245D313C9875}">
      <dgm:prSet/>
      <dgm:spPr/>
      <dgm:t>
        <a:bodyPr/>
        <a:lstStyle/>
        <a:p>
          <a:endParaRPr lang="en-US"/>
        </a:p>
      </dgm:t>
    </dgm:pt>
    <dgm:pt modelId="{304BA013-D9F6-4108-A9C1-4DE4D69C3560}">
      <dgm:prSet custT="1"/>
      <dgm:spPr/>
      <dgm:t>
        <a:bodyPr/>
        <a:lstStyle/>
        <a:p>
          <a:r>
            <a:rPr lang="en-GB" sz="2800" dirty="0"/>
            <a:t>Loss of Seleucia-in-Pieria until the reign of Antiochus III (4</a:t>
          </a:r>
          <a:r>
            <a:rPr lang="en-GB" sz="2800" baseline="30000" dirty="0"/>
            <a:t>th</a:t>
          </a:r>
          <a:r>
            <a:rPr lang="en-GB" sz="2800" dirty="0"/>
            <a:t> Syrian War) </a:t>
          </a:r>
          <a:endParaRPr lang="en-US" sz="2800" dirty="0"/>
        </a:p>
      </dgm:t>
    </dgm:pt>
    <dgm:pt modelId="{BB990CD1-2E2A-4F9B-B2E8-5AAA6D7C632E}" type="parTrans" cxnId="{2432EEC0-9E62-4D31-8F17-39277A86374D}">
      <dgm:prSet/>
      <dgm:spPr/>
      <dgm:t>
        <a:bodyPr/>
        <a:lstStyle/>
        <a:p>
          <a:endParaRPr lang="en-US"/>
        </a:p>
      </dgm:t>
    </dgm:pt>
    <dgm:pt modelId="{C6CC131C-FA87-45CD-9D57-D702193E944B}" type="sibTrans" cxnId="{2432EEC0-9E62-4D31-8F17-39277A86374D}">
      <dgm:prSet/>
      <dgm:spPr/>
      <dgm:t>
        <a:bodyPr/>
        <a:lstStyle/>
        <a:p>
          <a:endParaRPr lang="en-US"/>
        </a:p>
      </dgm:t>
    </dgm:pt>
    <dgm:pt modelId="{1C6129C5-741F-4CAF-B6E6-0CD4DCDD6A2A}" type="pres">
      <dgm:prSet presAssocID="{B986EDA6-FF33-4DB7-81A6-D28D146F1006}" presName="vert0" presStyleCnt="0">
        <dgm:presLayoutVars>
          <dgm:dir/>
          <dgm:animOne val="branch"/>
          <dgm:animLvl val="lvl"/>
        </dgm:presLayoutVars>
      </dgm:prSet>
      <dgm:spPr/>
    </dgm:pt>
    <dgm:pt modelId="{88AED8E6-3278-4A64-B92F-9B702C518F5A}" type="pres">
      <dgm:prSet presAssocID="{E86005C2-CE2D-4692-9E2A-0DF148C08080}" presName="thickLine" presStyleLbl="alignNode1" presStyleIdx="0" presStyleCnt="3"/>
      <dgm:spPr/>
    </dgm:pt>
    <dgm:pt modelId="{18CC05B1-EF4A-44B3-B64E-17B94A8ED140}" type="pres">
      <dgm:prSet presAssocID="{E86005C2-CE2D-4692-9E2A-0DF148C08080}" presName="horz1" presStyleCnt="0"/>
      <dgm:spPr/>
    </dgm:pt>
    <dgm:pt modelId="{CECACCD8-C231-4DAE-B470-761B3FA93402}" type="pres">
      <dgm:prSet presAssocID="{E86005C2-CE2D-4692-9E2A-0DF148C08080}" presName="tx1" presStyleLbl="revTx" presStyleIdx="0" presStyleCnt="3"/>
      <dgm:spPr/>
    </dgm:pt>
    <dgm:pt modelId="{324CF27B-450D-46AA-A9C9-7DDCA32153D8}" type="pres">
      <dgm:prSet presAssocID="{E86005C2-CE2D-4692-9E2A-0DF148C08080}" presName="vert1" presStyleCnt="0"/>
      <dgm:spPr/>
    </dgm:pt>
    <dgm:pt modelId="{723CB98C-556D-48A0-8C6D-1F776163BBE8}" type="pres">
      <dgm:prSet presAssocID="{A0325026-A384-4E61-8A39-8AD3B9F6CCC0}" presName="thickLine" presStyleLbl="alignNode1" presStyleIdx="1" presStyleCnt="3"/>
      <dgm:spPr/>
    </dgm:pt>
    <dgm:pt modelId="{F2300334-A9B2-4940-BAF0-7B32997B6DE2}" type="pres">
      <dgm:prSet presAssocID="{A0325026-A384-4E61-8A39-8AD3B9F6CCC0}" presName="horz1" presStyleCnt="0"/>
      <dgm:spPr/>
    </dgm:pt>
    <dgm:pt modelId="{38CC4040-EFA6-44E2-A39F-C4D64BF954FF}" type="pres">
      <dgm:prSet presAssocID="{A0325026-A384-4E61-8A39-8AD3B9F6CCC0}" presName="tx1" presStyleLbl="revTx" presStyleIdx="1" presStyleCnt="3"/>
      <dgm:spPr/>
    </dgm:pt>
    <dgm:pt modelId="{455BAEB9-DA3A-4522-BE8C-1D68BC26806C}" type="pres">
      <dgm:prSet presAssocID="{A0325026-A384-4E61-8A39-8AD3B9F6CCC0}" presName="vert1" presStyleCnt="0"/>
      <dgm:spPr/>
    </dgm:pt>
    <dgm:pt modelId="{5E0BFB2A-4DEE-4ED4-8366-24B8FDE94802}" type="pres">
      <dgm:prSet presAssocID="{304BA013-D9F6-4108-A9C1-4DE4D69C3560}" presName="thickLine" presStyleLbl="alignNode1" presStyleIdx="2" presStyleCnt="3"/>
      <dgm:spPr/>
    </dgm:pt>
    <dgm:pt modelId="{BAD1E1AB-E285-4393-B4FB-4E54BFFF59BE}" type="pres">
      <dgm:prSet presAssocID="{304BA013-D9F6-4108-A9C1-4DE4D69C3560}" presName="horz1" presStyleCnt="0"/>
      <dgm:spPr/>
    </dgm:pt>
    <dgm:pt modelId="{77CD750D-6848-4F0F-9E30-70E7224CD709}" type="pres">
      <dgm:prSet presAssocID="{304BA013-D9F6-4108-A9C1-4DE4D69C3560}" presName="tx1" presStyleLbl="revTx" presStyleIdx="2" presStyleCnt="3"/>
      <dgm:spPr/>
    </dgm:pt>
    <dgm:pt modelId="{32A1B2DB-2D07-4A07-ADAB-9C94C55F234F}" type="pres">
      <dgm:prSet presAssocID="{304BA013-D9F6-4108-A9C1-4DE4D69C3560}" presName="vert1" presStyleCnt="0"/>
      <dgm:spPr/>
    </dgm:pt>
  </dgm:ptLst>
  <dgm:cxnLst>
    <dgm:cxn modelId="{9FE77225-B3A3-47BF-9ABF-D789CE5B2965}" type="presOf" srcId="{304BA013-D9F6-4108-A9C1-4DE4D69C3560}" destId="{77CD750D-6848-4F0F-9E30-70E7224CD709}" srcOrd="0" destOrd="0" presId="urn:microsoft.com/office/officeart/2008/layout/LinedList"/>
    <dgm:cxn modelId="{B4910C5B-CA55-4DF1-A5B0-99453319C1C4}" type="presOf" srcId="{B986EDA6-FF33-4DB7-81A6-D28D146F1006}" destId="{1C6129C5-741F-4CAF-B6E6-0CD4DCDD6A2A}" srcOrd="0" destOrd="0" presId="urn:microsoft.com/office/officeart/2008/layout/LinedList"/>
    <dgm:cxn modelId="{75B1E361-861F-4DD0-A0B1-98E113A29353}" type="presOf" srcId="{A0325026-A384-4E61-8A39-8AD3B9F6CCC0}" destId="{38CC4040-EFA6-44E2-A39F-C4D64BF954FF}" srcOrd="0" destOrd="0" presId="urn:microsoft.com/office/officeart/2008/layout/LinedList"/>
    <dgm:cxn modelId="{7C45A872-0109-41F8-9825-1E87786BA55A}" srcId="{B986EDA6-FF33-4DB7-81A6-D28D146F1006}" destId="{E86005C2-CE2D-4692-9E2A-0DF148C08080}" srcOrd="0" destOrd="0" parTransId="{FF4CCDCF-4762-4A3B-BA33-6D71776DFC4E}" sibTransId="{A04A3024-6639-42C7-AA2E-9834310A3A93}"/>
    <dgm:cxn modelId="{2432EEC0-9E62-4D31-8F17-39277A86374D}" srcId="{B986EDA6-FF33-4DB7-81A6-D28D146F1006}" destId="{304BA013-D9F6-4108-A9C1-4DE4D69C3560}" srcOrd="2" destOrd="0" parTransId="{BB990CD1-2E2A-4F9B-B2E8-5AAA6D7C632E}" sibTransId="{C6CC131C-FA87-45CD-9D57-D702193E944B}"/>
    <dgm:cxn modelId="{44C6B1E1-FE55-45BD-9910-BE8A97F4BDC2}" type="presOf" srcId="{E86005C2-CE2D-4692-9E2A-0DF148C08080}" destId="{CECACCD8-C231-4DAE-B470-761B3FA93402}" srcOrd="0" destOrd="0" presId="urn:microsoft.com/office/officeart/2008/layout/LinedList"/>
    <dgm:cxn modelId="{17B140F1-04D8-43C3-9DBA-245D313C9875}" srcId="{B986EDA6-FF33-4DB7-81A6-D28D146F1006}" destId="{A0325026-A384-4E61-8A39-8AD3B9F6CCC0}" srcOrd="1" destOrd="0" parTransId="{7C0A2E20-1D9B-4FC5-9D2F-0595D68FFD06}" sibTransId="{05D4315A-F49C-4881-B5BA-C7E93F9BAED0}"/>
    <dgm:cxn modelId="{E9743856-B1E2-4E67-989F-17DE0139AC0F}" type="presParOf" srcId="{1C6129C5-741F-4CAF-B6E6-0CD4DCDD6A2A}" destId="{88AED8E6-3278-4A64-B92F-9B702C518F5A}" srcOrd="0" destOrd="0" presId="urn:microsoft.com/office/officeart/2008/layout/LinedList"/>
    <dgm:cxn modelId="{BBD5F2EC-EC71-4ABC-97A9-5228ED7B12B5}" type="presParOf" srcId="{1C6129C5-741F-4CAF-B6E6-0CD4DCDD6A2A}" destId="{18CC05B1-EF4A-44B3-B64E-17B94A8ED140}" srcOrd="1" destOrd="0" presId="urn:microsoft.com/office/officeart/2008/layout/LinedList"/>
    <dgm:cxn modelId="{2A9CFEAD-67B5-45D9-A350-BCC4149A1939}" type="presParOf" srcId="{18CC05B1-EF4A-44B3-B64E-17B94A8ED140}" destId="{CECACCD8-C231-4DAE-B470-761B3FA93402}" srcOrd="0" destOrd="0" presId="urn:microsoft.com/office/officeart/2008/layout/LinedList"/>
    <dgm:cxn modelId="{4058DC88-44ED-41BE-A07F-97B31AE5A2A4}" type="presParOf" srcId="{18CC05B1-EF4A-44B3-B64E-17B94A8ED140}" destId="{324CF27B-450D-46AA-A9C9-7DDCA32153D8}" srcOrd="1" destOrd="0" presId="urn:microsoft.com/office/officeart/2008/layout/LinedList"/>
    <dgm:cxn modelId="{7F2570CD-79A6-4226-8C99-175437DEADE1}" type="presParOf" srcId="{1C6129C5-741F-4CAF-B6E6-0CD4DCDD6A2A}" destId="{723CB98C-556D-48A0-8C6D-1F776163BBE8}" srcOrd="2" destOrd="0" presId="urn:microsoft.com/office/officeart/2008/layout/LinedList"/>
    <dgm:cxn modelId="{5DCC358F-8B8B-46D8-A300-8487C2096062}" type="presParOf" srcId="{1C6129C5-741F-4CAF-B6E6-0CD4DCDD6A2A}" destId="{F2300334-A9B2-4940-BAF0-7B32997B6DE2}" srcOrd="3" destOrd="0" presId="urn:microsoft.com/office/officeart/2008/layout/LinedList"/>
    <dgm:cxn modelId="{B54FBB6F-75DF-4924-93E9-9563F1699203}" type="presParOf" srcId="{F2300334-A9B2-4940-BAF0-7B32997B6DE2}" destId="{38CC4040-EFA6-44E2-A39F-C4D64BF954FF}" srcOrd="0" destOrd="0" presId="urn:microsoft.com/office/officeart/2008/layout/LinedList"/>
    <dgm:cxn modelId="{CF7E3808-3A45-4FC9-A5DA-EB17F6080026}" type="presParOf" srcId="{F2300334-A9B2-4940-BAF0-7B32997B6DE2}" destId="{455BAEB9-DA3A-4522-BE8C-1D68BC26806C}" srcOrd="1" destOrd="0" presId="urn:microsoft.com/office/officeart/2008/layout/LinedList"/>
    <dgm:cxn modelId="{D1F24148-5297-4B19-975B-9E5EE72F85EA}" type="presParOf" srcId="{1C6129C5-741F-4CAF-B6E6-0CD4DCDD6A2A}" destId="{5E0BFB2A-4DEE-4ED4-8366-24B8FDE94802}" srcOrd="4" destOrd="0" presId="urn:microsoft.com/office/officeart/2008/layout/LinedList"/>
    <dgm:cxn modelId="{EB25B869-CD0E-4FE6-8A36-E33DE1C6674A}" type="presParOf" srcId="{1C6129C5-741F-4CAF-B6E6-0CD4DCDD6A2A}" destId="{BAD1E1AB-E285-4393-B4FB-4E54BFFF59BE}" srcOrd="5" destOrd="0" presId="urn:microsoft.com/office/officeart/2008/layout/LinedList"/>
    <dgm:cxn modelId="{A5067A52-1FE9-4AA4-AD8B-9E2A895596C7}" type="presParOf" srcId="{BAD1E1AB-E285-4393-B4FB-4E54BFFF59BE}" destId="{77CD750D-6848-4F0F-9E30-70E7224CD709}" srcOrd="0" destOrd="0" presId="urn:microsoft.com/office/officeart/2008/layout/LinedList"/>
    <dgm:cxn modelId="{10ECB2D2-756D-4A8C-9DF2-D892F35F3D0B}" type="presParOf" srcId="{BAD1E1AB-E285-4393-B4FB-4E54BFFF59BE}" destId="{32A1B2DB-2D07-4A07-ADAB-9C94C55F234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121EEA-5B58-4135-A12D-02BA82DAE87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BF21782-0C64-47EC-8FF7-A27F1BFBA41D}">
      <dgm:prSet custT="1"/>
      <dgm:spPr/>
      <dgm:t>
        <a:bodyPr/>
        <a:lstStyle/>
        <a:p>
          <a:r>
            <a:rPr lang="en-GB" sz="2800" dirty="0"/>
            <a:t>Coinage- did the brothers war start at the time of Selecucus succession?</a:t>
          </a:r>
          <a:endParaRPr lang="en-US" sz="2800" dirty="0"/>
        </a:p>
      </dgm:t>
    </dgm:pt>
    <dgm:pt modelId="{3C473089-920B-4AB1-BC30-99CDAF9213F6}" type="parTrans" cxnId="{627F28BE-6B6D-4D19-B490-3D6E59C9A23A}">
      <dgm:prSet/>
      <dgm:spPr/>
      <dgm:t>
        <a:bodyPr/>
        <a:lstStyle/>
        <a:p>
          <a:endParaRPr lang="en-US"/>
        </a:p>
      </dgm:t>
    </dgm:pt>
    <dgm:pt modelId="{CDF11CBE-A990-4332-AA40-24383AFE5527}" type="sibTrans" cxnId="{627F28BE-6B6D-4D19-B490-3D6E59C9A23A}">
      <dgm:prSet/>
      <dgm:spPr/>
      <dgm:t>
        <a:bodyPr/>
        <a:lstStyle/>
        <a:p>
          <a:endParaRPr lang="en-US"/>
        </a:p>
      </dgm:t>
    </dgm:pt>
    <dgm:pt modelId="{EA90EBFF-803E-4956-B309-837528503146}">
      <dgm:prSet custT="1"/>
      <dgm:spPr/>
      <dgm:t>
        <a:bodyPr/>
        <a:lstStyle/>
        <a:p>
          <a:r>
            <a:rPr lang="en-GB" sz="2800" dirty="0"/>
            <a:t>Selecucus invaded </a:t>
          </a:r>
          <a:r>
            <a:rPr lang="en-GB" sz="2800" dirty="0" err="1"/>
            <a:t>Heirax’s</a:t>
          </a:r>
          <a:r>
            <a:rPr lang="en-GB" sz="2800" dirty="0"/>
            <a:t> region in ~240/239 </a:t>
          </a:r>
          <a:endParaRPr lang="en-US" sz="2800" dirty="0"/>
        </a:p>
      </dgm:t>
    </dgm:pt>
    <dgm:pt modelId="{EF9D878B-3FAE-4E89-822E-ACC47DBDDD95}" type="parTrans" cxnId="{0821B946-5887-4F72-9CE2-A056F72AA6A0}">
      <dgm:prSet/>
      <dgm:spPr/>
      <dgm:t>
        <a:bodyPr/>
        <a:lstStyle/>
        <a:p>
          <a:endParaRPr lang="en-US"/>
        </a:p>
      </dgm:t>
    </dgm:pt>
    <dgm:pt modelId="{3D5C124B-A398-4FE2-A939-3819095807E6}" type="sibTrans" cxnId="{0821B946-5887-4F72-9CE2-A056F72AA6A0}">
      <dgm:prSet/>
      <dgm:spPr/>
      <dgm:t>
        <a:bodyPr/>
        <a:lstStyle/>
        <a:p>
          <a:endParaRPr lang="en-US"/>
        </a:p>
      </dgm:t>
    </dgm:pt>
    <dgm:pt modelId="{6BE97FC8-98EB-41A3-B600-578F3FF757F2}">
      <dgm:prSet custT="1"/>
      <dgm:spPr/>
      <dgm:t>
        <a:bodyPr/>
        <a:lstStyle/>
        <a:p>
          <a:r>
            <a:rPr lang="en-GB" sz="2800" dirty="0"/>
            <a:t>Main battles:</a:t>
          </a:r>
          <a:endParaRPr lang="en-US" sz="2800" dirty="0"/>
        </a:p>
      </dgm:t>
    </dgm:pt>
    <dgm:pt modelId="{6F437141-3020-4FEE-95D8-67EDD1186349}" type="parTrans" cxnId="{B7FAD724-FF28-48B8-9A27-0A858516C3F2}">
      <dgm:prSet/>
      <dgm:spPr/>
      <dgm:t>
        <a:bodyPr/>
        <a:lstStyle/>
        <a:p>
          <a:endParaRPr lang="en-US"/>
        </a:p>
      </dgm:t>
    </dgm:pt>
    <dgm:pt modelId="{1759A54E-0787-42A9-A282-9F047C77BB82}" type="sibTrans" cxnId="{B7FAD724-FF28-48B8-9A27-0A858516C3F2}">
      <dgm:prSet/>
      <dgm:spPr/>
      <dgm:t>
        <a:bodyPr/>
        <a:lstStyle/>
        <a:p>
          <a:endParaRPr lang="en-US"/>
        </a:p>
      </dgm:t>
    </dgm:pt>
    <dgm:pt modelId="{FA0E4AAE-51DA-4762-9624-1233E9610571}">
      <dgm:prSet custT="1"/>
      <dgm:spPr/>
      <dgm:t>
        <a:bodyPr/>
        <a:lstStyle/>
        <a:p>
          <a:r>
            <a:rPr lang="en-GB" sz="2200" dirty="0"/>
            <a:t>Lydia</a:t>
          </a:r>
          <a:r>
            <a:rPr lang="en-GB" sz="2700" dirty="0"/>
            <a:t> </a:t>
          </a:r>
          <a:endParaRPr lang="en-US" sz="2700" dirty="0"/>
        </a:p>
      </dgm:t>
    </dgm:pt>
    <dgm:pt modelId="{522D8268-434A-4160-8B35-00E1C56B1864}" type="parTrans" cxnId="{298A95FC-956A-4F4A-A4CA-A90F7C728C0A}">
      <dgm:prSet/>
      <dgm:spPr/>
      <dgm:t>
        <a:bodyPr/>
        <a:lstStyle/>
        <a:p>
          <a:endParaRPr lang="en-US"/>
        </a:p>
      </dgm:t>
    </dgm:pt>
    <dgm:pt modelId="{C562B734-A907-4B9C-ACAC-1FBF110B0FBF}" type="sibTrans" cxnId="{298A95FC-956A-4F4A-A4CA-A90F7C728C0A}">
      <dgm:prSet/>
      <dgm:spPr/>
      <dgm:t>
        <a:bodyPr/>
        <a:lstStyle/>
        <a:p>
          <a:endParaRPr lang="en-US"/>
        </a:p>
      </dgm:t>
    </dgm:pt>
    <dgm:pt modelId="{DEAFC239-CD3A-471C-B1B4-7F8D5F50A9A4}">
      <dgm:prSet custT="1"/>
      <dgm:spPr/>
      <dgm:t>
        <a:bodyPr/>
        <a:lstStyle/>
        <a:p>
          <a:r>
            <a:rPr lang="en-GB" sz="2200" dirty="0"/>
            <a:t>Ankara</a:t>
          </a:r>
          <a:r>
            <a:rPr lang="en-GB" sz="2700" dirty="0"/>
            <a:t> </a:t>
          </a:r>
          <a:endParaRPr lang="en-US" sz="2700" dirty="0"/>
        </a:p>
      </dgm:t>
    </dgm:pt>
    <dgm:pt modelId="{D56CAF08-8B62-4C86-AB73-9C401D12D3C2}" type="parTrans" cxnId="{76A75069-1EAF-4919-86FA-7E89B0CC7CDC}">
      <dgm:prSet/>
      <dgm:spPr/>
      <dgm:t>
        <a:bodyPr/>
        <a:lstStyle/>
        <a:p>
          <a:endParaRPr lang="en-US"/>
        </a:p>
      </dgm:t>
    </dgm:pt>
    <dgm:pt modelId="{3C6C8329-A104-47A5-9B61-974812B65681}" type="sibTrans" cxnId="{76A75069-1EAF-4919-86FA-7E89B0CC7CDC}">
      <dgm:prSet/>
      <dgm:spPr/>
      <dgm:t>
        <a:bodyPr/>
        <a:lstStyle/>
        <a:p>
          <a:endParaRPr lang="en-US"/>
        </a:p>
      </dgm:t>
    </dgm:pt>
    <dgm:pt modelId="{14DC1D2B-1365-409E-B92C-E1A899A45D3C}">
      <dgm:prSet custT="1"/>
      <dgm:spPr/>
      <dgm:t>
        <a:bodyPr/>
        <a:lstStyle/>
        <a:p>
          <a:r>
            <a:rPr lang="en-GB" sz="2800" dirty="0"/>
            <a:t>Following years had relative tolerance between the brothers' facing challenges in their own regions </a:t>
          </a:r>
          <a:endParaRPr lang="en-US" sz="2800" dirty="0"/>
        </a:p>
      </dgm:t>
    </dgm:pt>
    <dgm:pt modelId="{BA9EC17F-003E-4DE3-9BC8-F16BE2E03778}" type="parTrans" cxnId="{1D440245-9052-4F37-BC5A-5E8618105EAC}">
      <dgm:prSet/>
      <dgm:spPr/>
      <dgm:t>
        <a:bodyPr/>
        <a:lstStyle/>
        <a:p>
          <a:endParaRPr lang="en-US"/>
        </a:p>
      </dgm:t>
    </dgm:pt>
    <dgm:pt modelId="{D3D34EB3-AAC7-4950-BE78-55AB56D5E5A7}" type="sibTrans" cxnId="{1D440245-9052-4F37-BC5A-5E8618105EAC}">
      <dgm:prSet/>
      <dgm:spPr/>
      <dgm:t>
        <a:bodyPr/>
        <a:lstStyle/>
        <a:p>
          <a:endParaRPr lang="en-US"/>
        </a:p>
      </dgm:t>
    </dgm:pt>
    <dgm:pt modelId="{CAE5F49E-7BD0-4D3F-8F6E-C8907F30F7C9}" type="pres">
      <dgm:prSet presAssocID="{2C121EEA-5B58-4135-A12D-02BA82DAE879}" presName="vert0" presStyleCnt="0">
        <dgm:presLayoutVars>
          <dgm:dir/>
          <dgm:animOne val="branch"/>
          <dgm:animLvl val="lvl"/>
        </dgm:presLayoutVars>
      </dgm:prSet>
      <dgm:spPr/>
    </dgm:pt>
    <dgm:pt modelId="{B7BC2F3D-480F-4894-A0A0-A4504C950DA3}" type="pres">
      <dgm:prSet presAssocID="{3BF21782-0C64-47EC-8FF7-A27F1BFBA41D}" presName="thickLine" presStyleLbl="alignNode1" presStyleIdx="0" presStyleCnt="4"/>
      <dgm:spPr/>
    </dgm:pt>
    <dgm:pt modelId="{19E40769-65E7-4BC3-BFA2-B013B0D38F75}" type="pres">
      <dgm:prSet presAssocID="{3BF21782-0C64-47EC-8FF7-A27F1BFBA41D}" presName="horz1" presStyleCnt="0"/>
      <dgm:spPr/>
    </dgm:pt>
    <dgm:pt modelId="{FE4A55FB-5579-4DE8-B418-266EFD36480E}" type="pres">
      <dgm:prSet presAssocID="{3BF21782-0C64-47EC-8FF7-A27F1BFBA41D}" presName="tx1" presStyleLbl="revTx" presStyleIdx="0" presStyleCnt="6" custScaleX="500000"/>
      <dgm:spPr/>
    </dgm:pt>
    <dgm:pt modelId="{2D2752A3-17C9-4032-B685-CB880A7AFEE4}" type="pres">
      <dgm:prSet presAssocID="{3BF21782-0C64-47EC-8FF7-A27F1BFBA41D}" presName="vert1" presStyleCnt="0"/>
      <dgm:spPr/>
    </dgm:pt>
    <dgm:pt modelId="{1A95ABE0-A25D-4AE9-BDA5-EF95C35AEE02}" type="pres">
      <dgm:prSet presAssocID="{EA90EBFF-803E-4956-B309-837528503146}" presName="thickLine" presStyleLbl="alignNode1" presStyleIdx="1" presStyleCnt="4"/>
      <dgm:spPr/>
    </dgm:pt>
    <dgm:pt modelId="{F21608B0-1762-4663-AF4C-59C5C9567CFC}" type="pres">
      <dgm:prSet presAssocID="{EA90EBFF-803E-4956-B309-837528503146}" presName="horz1" presStyleCnt="0"/>
      <dgm:spPr/>
    </dgm:pt>
    <dgm:pt modelId="{121BCABA-1A46-436B-A3C9-4D256EB13378}" type="pres">
      <dgm:prSet presAssocID="{EA90EBFF-803E-4956-B309-837528503146}" presName="tx1" presStyleLbl="revTx" presStyleIdx="1" presStyleCnt="6" custScaleX="500000"/>
      <dgm:spPr/>
    </dgm:pt>
    <dgm:pt modelId="{34ACB840-6028-4BFB-B811-44630C331F14}" type="pres">
      <dgm:prSet presAssocID="{EA90EBFF-803E-4956-B309-837528503146}" presName="vert1" presStyleCnt="0"/>
      <dgm:spPr/>
    </dgm:pt>
    <dgm:pt modelId="{86788ABD-B326-4E9B-AD04-9BF21F9133C6}" type="pres">
      <dgm:prSet presAssocID="{6BE97FC8-98EB-41A3-B600-578F3FF757F2}" presName="thickLine" presStyleLbl="alignNode1" presStyleIdx="2" presStyleCnt="4"/>
      <dgm:spPr/>
    </dgm:pt>
    <dgm:pt modelId="{00CC7A36-AD78-40CC-A01B-7E6FA1002C41}" type="pres">
      <dgm:prSet presAssocID="{6BE97FC8-98EB-41A3-B600-578F3FF757F2}" presName="horz1" presStyleCnt="0"/>
      <dgm:spPr/>
    </dgm:pt>
    <dgm:pt modelId="{080FFD42-67B4-466A-963D-EA69272B1F95}" type="pres">
      <dgm:prSet presAssocID="{6BE97FC8-98EB-41A3-B600-578F3FF757F2}" presName="tx1" presStyleLbl="revTx" presStyleIdx="2" presStyleCnt="6"/>
      <dgm:spPr/>
    </dgm:pt>
    <dgm:pt modelId="{10FE80BC-37D8-437A-82E4-99B43AC81FCA}" type="pres">
      <dgm:prSet presAssocID="{6BE97FC8-98EB-41A3-B600-578F3FF757F2}" presName="vert1" presStyleCnt="0"/>
      <dgm:spPr/>
    </dgm:pt>
    <dgm:pt modelId="{4B05C45C-FE20-4C4F-A99D-8E9935DB15C9}" type="pres">
      <dgm:prSet presAssocID="{FA0E4AAE-51DA-4762-9624-1233E9610571}" presName="vertSpace2a" presStyleCnt="0"/>
      <dgm:spPr/>
    </dgm:pt>
    <dgm:pt modelId="{31535240-DB34-4F1E-8AA3-F15A0FFD3A27}" type="pres">
      <dgm:prSet presAssocID="{FA0E4AAE-51DA-4762-9624-1233E9610571}" presName="horz2" presStyleCnt="0"/>
      <dgm:spPr/>
    </dgm:pt>
    <dgm:pt modelId="{79733311-7B35-402C-B2E2-C06AFF27EE31}" type="pres">
      <dgm:prSet presAssocID="{FA0E4AAE-51DA-4762-9624-1233E9610571}" presName="horzSpace2" presStyleCnt="0"/>
      <dgm:spPr/>
    </dgm:pt>
    <dgm:pt modelId="{4B6C6256-0246-4C7D-940E-05CB55292726}" type="pres">
      <dgm:prSet presAssocID="{FA0E4AAE-51DA-4762-9624-1233E9610571}" presName="tx2" presStyleLbl="revTx" presStyleIdx="3" presStyleCnt="6"/>
      <dgm:spPr/>
    </dgm:pt>
    <dgm:pt modelId="{214B0728-60FE-48C6-BF5F-E2A510782535}" type="pres">
      <dgm:prSet presAssocID="{FA0E4AAE-51DA-4762-9624-1233E9610571}" presName="vert2" presStyleCnt="0"/>
      <dgm:spPr/>
    </dgm:pt>
    <dgm:pt modelId="{4A6AAB0D-DB88-4931-ACBD-953EC612071A}" type="pres">
      <dgm:prSet presAssocID="{FA0E4AAE-51DA-4762-9624-1233E9610571}" presName="thinLine2b" presStyleLbl="callout" presStyleIdx="0" presStyleCnt="2"/>
      <dgm:spPr/>
    </dgm:pt>
    <dgm:pt modelId="{BCD821FA-3B3E-45A0-AA97-FA16A4D0C982}" type="pres">
      <dgm:prSet presAssocID="{FA0E4AAE-51DA-4762-9624-1233E9610571}" presName="vertSpace2b" presStyleCnt="0"/>
      <dgm:spPr/>
    </dgm:pt>
    <dgm:pt modelId="{E6DF129A-EAAC-45DD-9705-C0398108EBAF}" type="pres">
      <dgm:prSet presAssocID="{DEAFC239-CD3A-471C-B1B4-7F8D5F50A9A4}" presName="horz2" presStyleCnt="0"/>
      <dgm:spPr/>
    </dgm:pt>
    <dgm:pt modelId="{01DF3E98-9C25-4509-959F-147DBFCF56B6}" type="pres">
      <dgm:prSet presAssocID="{DEAFC239-CD3A-471C-B1B4-7F8D5F50A9A4}" presName="horzSpace2" presStyleCnt="0"/>
      <dgm:spPr/>
    </dgm:pt>
    <dgm:pt modelId="{667CA1FE-C139-4DCF-AB22-7DE581493B66}" type="pres">
      <dgm:prSet presAssocID="{DEAFC239-CD3A-471C-B1B4-7F8D5F50A9A4}" presName="tx2" presStyleLbl="revTx" presStyleIdx="4" presStyleCnt="6"/>
      <dgm:spPr/>
    </dgm:pt>
    <dgm:pt modelId="{89284237-1114-46CB-BC9C-BD613D97AFFB}" type="pres">
      <dgm:prSet presAssocID="{DEAFC239-CD3A-471C-B1B4-7F8D5F50A9A4}" presName="vert2" presStyleCnt="0"/>
      <dgm:spPr/>
    </dgm:pt>
    <dgm:pt modelId="{02DF53B5-1568-4398-AE6A-95976F392634}" type="pres">
      <dgm:prSet presAssocID="{DEAFC239-CD3A-471C-B1B4-7F8D5F50A9A4}" presName="thinLine2b" presStyleLbl="callout" presStyleIdx="1" presStyleCnt="2"/>
      <dgm:spPr/>
    </dgm:pt>
    <dgm:pt modelId="{366FD26B-D5F9-4D01-BC96-C272A82E7643}" type="pres">
      <dgm:prSet presAssocID="{DEAFC239-CD3A-471C-B1B4-7F8D5F50A9A4}" presName="vertSpace2b" presStyleCnt="0"/>
      <dgm:spPr/>
    </dgm:pt>
    <dgm:pt modelId="{0279142A-FBE9-4662-9851-FCBB96D6B95B}" type="pres">
      <dgm:prSet presAssocID="{14DC1D2B-1365-409E-B92C-E1A899A45D3C}" presName="thickLine" presStyleLbl="alignNode1" presStyleIdx="3" presStyleCnt="4"/>
      <dgm:spPr/>
    </dgm:pt>
    <dgm:pt modelId="{F1B3BF20-8A44-4A09-81A2-A78850BB0C52}" type="pres">
      <dgm:prSet presAssocID="{14DC1D2B-1365-409E-B92C-E1A899A45D3C}" presName="horz1" presStyleCnt="0"/>
      <dgm:spPr/>
    </dgm:pt>
    <dgm:pt modelId="{68D633D9-4338-494E-8376-887B9DA0D50F}" type="pres">
      <dgm:prSet presAssocID="{14DC1D2B-1365-409E-B92C-E1A899A45D3C}" presName="tx1" presStyleLbl="revTx" presStyleIdx="5" presStyleCnt="6" custScaleX="500000"/>
      <dgm:spPr/>
    </dgm:pt>
    <dgm:pt modelId="{E8546245-52C8-4D73-BD93-C1555DF64A48}" type="pres">
      <dgm:prSet presAssocID="{14DC1D2B-1365-409E-B92C-E1A899A45D3C}" presName="vert1" presStyleCnt="0"/>
      <dgm:spPr/>
    </dgm:pt>
  </dgm:ptLst>
  <dgm:cxnLst>
    <dgm:cxn modelId="{B7FAD724-FF28-48B8-9A27-0A858516C3F2}" srcId="{2C121EEA-5B58-4135-A12D-02BA82DAE879}" destId="{6BE97FC8-98EB-41A3-B600-578F3FF757F2}" srcOrd="2" destOrd="0" parTransId="{6F437141-3020-4FEE-95D8-67EDD1186349}" sibTransId="{1759A54E-0787-42A9-A282-9F047C77BB82}"/>
    <dgm:cxn modelId="{1D440245-9052-4F37-BC5A-5E8618105EAC}" srcId="{2C121EEA-5B58-4135-A12D-02BA82DAE879}" destId="{14DC1D2B-1365-409E-B92C-E1A899A45D3C}" srcOrd="3" destOrd="0" parTransId="{BA9EC17F-003E-4DE3-9BC8-F16BE2E03778}" sibTransId="{D3D34EB3-AAC7-4950-BE78-55AB56D5E5A7}"/>
    <dgm:cxn modelId="{0821B946-5887-4F72-9CE2-A056F72AA6A0}" srcId="{2C121EEA-5B58-4135-A12D-02BA82DAE879}" destId="{EA90EBFF-803E-4956-B309-837528503146}" srcOrd="1" destOrd="0" parTransId="{EF9D878B-3FAE-4E89-822E-ACC47DBDDD95}" sibTransId="{3D5C124B-A398-4FE2-A939-3819095807E6}"/>
    <dgm:cxn modelId="{76A75069-1EAF-4919-86FA-7E89B0CC7CDC}" srcId="{6BE97FC8-98EB-41A3-B600-578F3FF757F2}" destId="{DEAFC239-CD3A-471C-B1B4-7F8D5F50A9A4}" srcOrd="1" destOrd="0" parTransId="{D56CAF08-8B62-4C86-AB73-9C401D12D3C2}" sibTransId="{3C6C8329-A104-47A5-9B61-974812B65681}"/>
    <dgm:cxn modelId="{4A5EB171-687C-4DAA-A062-D549C083C993}" type="presOf" srcId="{3BF21782-0C64-47EC-8FF7-A27F1BFBA41D}" destId="{FE4A55FB-5579-4DE8-B418-266EFD36480E}" srcOrd="0" destOrd="0" presId="urn:microsoft.com/office/officeart/2008/layout/LinedList"/>
    <dgm:cxn modelId="{56C2587D-4C11-4FC2-938B-0058471F93D1}" type="presOf" srcId="{6BE97FC8-98EB-41A3-B600-578F3FF757F2}" destId="{080FFD42-67B4-466A-963D-EA69272B1F95}" srcOrd="0" destOrd="0" presId="urn:microsoft.com/office/officeart/2008/layout/LinedList"/>
    <dgm:cxn modelId="{29D40193-D0F8-4D2E-BE89-EDEC41671294}" type="presOf" srcId="{FA0E4AAE-51DA-4762-9624-1233E9610571}" destId="{4B6C6256-0246-4C7D-940E-05CB55292726}" srcOrd="0" destOrd="0" presId="urn:microsoft.com/office/officeart/2008/layout/LinedList"/>
    <dgm:cxn modelId="{627F28BE-6B6D-4D19-B490-3D6E59C9A23A}" srcId="{2C121EEA-5B58-4135-A12D-02BA82DAE879}" destId="{3BF21782-0C64-47EC-8FF7-A27F1BFBA41D}" srcOrd="0" destOrd="0" parTransId="{3C473089-920B-4AB1-BC30-99CDAF9213F6}" sibTransId="{CDF11CBE-A990-4332-AA40-24383AFE5527}"/>
    <dgm:cxn modelId="{532982C7-75CC-4610-B269-6661B5E01075}" type="presOf" srcId="{2C121EEA-5B58-4135-A12D-02BA82DAE879}" destId="{CAE5F49E-7BD0-4D3F-8F6E-C8907F30F7C9}" srcOrd="0" destOrd="0" presId="urn:microsoft.com/office/officeart/2008/layout/LinedList"/>
    <dgm:cxn modelId="{E77592E9-D116-4A9A-8A13-C936B898BF26}" type="presOf" srcId="{EA90EBFF-803E-4956-B309-837528503146}" destId="{121BCABA-1A46-436B-A3C9-4D256EB13378}" srcOrd="0" destOrd="0" presId="urn:microsoft.com/office/officeart/2008/layout/LinedList"/>
    <dgm:cxn modelId="{F05876F3-6099-45B8-B38D-9E25900CA659}" type="presOf" srcId="{DEAFC239-CD3A-471C-B1B4-7F8D5F50A9A4}" destId="{667CA1FE-C139-4DCF-AB22-7DE581493B66}" srcOrd="0" destOrd="0" presId="urn:microsoft.com/office/officeart/2008/layout/LinedList"/>
    <dgm:cxn modelId="{4090A4F3-6FAF-40F1-8274-2BB6AD4364D4}" type="presOf" srcId="{14DC1D2B-1365-409E-B92C-E1A899A45D3C}" destId="{68D633D9-4338-494E-8376-887B9DA0D50F}" srcOrd="0" destOrd="0" presId="urn:microsoft.com/office/officeart/2008/layout/LinedList"/>
    <dgm:cxn modelId="{298A95FC-956A-4F4A-A4CA-A90F7C728C0A}" srcId="{6BE97FC8-98EB-41A3-B600-578F3FF757F2}" destId="{FA0E4AAE-51DA-4762-9624-1233E9610571}" srcOrd="0" destOrd="0" parTransId="{522D8268-434A-4160-8B35-00E1C56B1864}" sibTransId="{C562B734-A907-4B9C-ACAC-1FBF110B0FBF}"/>
    <dgm:cxn modelId="{A74476A0-E1E1-4E52-B508-DBE9CBA878C9}" type="presParOf" srcId="{CAE5F49E-7BD0-4D3F-8F6E-C8907F30F7C9}" destId="{B7BC2F3D-480F-4894-A0A0-A4504C950DA3}" srcOrd="0" destOrd="0" presId="urn:microsoft.com/office/officeart/2008/layout/LinedList"/>
    <dgm:cxn modelId="{E49411F8-4FF5-4D96-A73D-A5D1E2725A37}" type="presParOf" srcId="{CAE5F49E-7BD0-4D3F-8F6E-C8907F30F7C9}" destId="{19E40769-65E7-4BC3-BFA2-B013B0D38F75}" srcOrd="1" destOrd="0" presId="urn:microsoft.com/office/officeart/2008/layout/LinedList"/>
    <dgm:cxn modelId="{770A0C41-AC3A-4498-905F-63D765203029}" type="presParOf" srcId="{19E40769-65E7-4BC3-BFA2-B013B0D38F75}" destId="{FE4A55FB-5579-4DE8-B418-266EFD36480E}" srcOrd="0" destOrd="0" presId="urn:microsoft.com/office/officeart/2008/layout/LinedList"/>
    <dgm:cxn modelId="{29BE447F-CF11-477C-8917-2A811063E4BB}" type="presParOf" srcId="{19E40769-65E7-4BC3-BFA2-B013B0D38F75}" destId="{2D2752A3-17C9-4032-B685-CB880A7AFEE4}" srcOrd="1" destOrd="0" presId="urn:microsoft.com/office/officeart/2008/layout/LinedList"/>
    <dgm:cxn modelId="{5876C249-73FA-479F-92C0-194AF1C8BF1B}" type="presParOf" srcId="{CAE5F49E-7BD0-4D3F-8F6E-C8907F30F7C9}" destId="{1A95ABE0-A25D-4AE9-BDA5-EF95C35AEE02}" srcOrd="2" destOrd="0" presId="urn:microsoft.com/office/officeart/2008/layout/LinedList"/>
    <dgm:cxn modelId="{0F6727C7-0374-4CB8-BDFA-E8C47E4A065A}" type="presParOf" srcId="{CAE5F49E-7BD0-4D3F-8F6E-C8907F30F7C9}" destId="{F21608B0-1762-4663-AF4C-59C5C9567CFC}" srcOrd="3" destOrd="0" presId="urn:microsoft.com/office/officeart/2008/layout/LinedList"/>
    <dgm:cxn modelId="{8040D90E-EA7A-4825-A033-D2DEB08E4DFA}" type="presParOf" srcId="{F21608B0-1762-4663-AF4C-59C5C9567CFC}" destId="{121BCABA-1A46-436B-A3C9-4D256EB13378}" srcOrd="0" destOrd="0" presId="urn:microsoft.com/office/officeart/2008/layout/LinedList"/>
    <dgm:cxn modelId="{805A7B6F-B5DA-469F-AA61-11BB5D7773A4}" type="presParOf" srcId="{F21608B0-1762-4663-AF4C-59C5C9567CFC}" destId="{34ACB840-6028-4BFB-B811-44630C331F14}" srcOrd="1" destOrd="0" presId="urn:microsoft.com/office/officeart/2008/layout/LinedList"/>
    <dgm:cxn modelId="{66611C58-B5CB-4ED2-8066-ACAEC063A27B}" type="presParOf" srcId="{CAE5F49E-7BD0-4D3F-8F6E-C8907F30F7C9}" destId="{86788ABD-B326-4E9B-AD04-9BF21F9133C6}" srcOrd="4" destOrd="0" presId="urn:microsoft.com/office/officeart/2008/layout/LinedList"/>
    <dgm:cxn modelId="{3B2371BB-0EC2-49FE-9315-CE561D2EA41D}" type="presParOf" srcId="{CAE5F49E-7BD0-4D3F-8F6E-C8907F30F7C9}" destId="{00CC7A36-AD78-40CC-A01B-7E6FA1002C41}" srcOrd="5" destOrd="0" presId="urn:microsoft.com/office/officeart/2008/layout/LinedList"/>
    <dgm:cxn modelId="{BFD898D2-42B1-452F-A986-E3DF481A2B5A}" type="presParOf" srcId="{00CC7A36-AD78-40CC-A01B-7E6FA1002C41}" destId="{080FFD42-67B4-466A-963D-EA69272B1F95}" srcOrd="0" destOrd="0" presId="urn:microsoft.com/office/officeart/2008/layout/LinedList"/>
    <dgm:cxn modelId="{7ECBA5EE-9B11-438A-890B-86AC77128F1D}" type="presParOf" srcId="{00CC7A36-AD78-40CC-A01B-7E6FA1002C41}" destId="{10FE80BC-37D8-437A-82E4-99B43AC81FCA}" srcOrd="1" destOrd="0" presId="urn:microsoft.com/office/officeart/2008/layout/LinedList"/>
    <dgm:cxn modelId="{3D6B009C-6394-4BBB-8A7E-C5807BB20E2D}" type="presParOf" srcId="{10FE80BC-37D8-437A-82E4-99B43AC81FCA}" destId="{4B05C45C-FE20-4C4F-A99D-8E9935DB15C9}" srcOrd="0" destOrd="0" presId="urn:microsoft.com/office/officeart/2008/layout/LinedList"/>
    <dgm:cxn modelId="{E1AD13F5-34CF-48FD-A8AD-5ED66FEE927F}" type="presParOf" srcId="{10FE80BC-37D8-437A-82E4-99B43AC81FCA}" destId="{31535240-DB34-4F1E-8AA3-F15A0FFD3A27}" srcOrd="1" destOrd="0" presId="urn:microsoft.com/office/officeart/2008/layout/LinedList"/>
    <dgm:cxn modelId="{49498744-EF23-49D8-AC5D-8CEB8BEBA7A2}" type="presParOf" srcId="{31535240-DB34-4F1E-8AA3-F15A0FFD3A27}" destId="{79733311-7B35-402C-B2E2-C06AFF27EE31}" srcOrd="0" destOrd="0" presId="urn:microsoft.com/office/officeart/2008/layout/LinedList"/>
    <dgm:cxn modelId="{A4018C92-8BFE-4C8E-86E3-2F4DE2116BF0}" type="presParOf" srcId="{31535240-DB34-4F1E-8AA3-F15A0FFD3A27}" destId="{4B6C6256-0246-4C7D-940E-05CB55292726}" srcOrd="1" destOrd="0" presId="urn:microsoft.com/office/officeart/2008/layout/LinedList"/>
    <dgm:cxn modelId="{E3DBC6CF-A438-4EC5-AB82-2DC3F24EF7EF}" type="presParOf" srcId="{31535240-DB34-4F1E-8AA3-F15A0FFD3A27}" destId="{214B0728-60FE-48C6-BF5F-E2A510782535}" srcOrd="2" destOrd="0" presId="urn:microsoft.com/office/officeart/2008/layout/LinedList"/>
    <dgm:cxn modelId="{5BF4AF27-7DC1-4F07-88AE-DC17999E8F93}" type="presParOf" srcId="{10FE80BC-37D8-437A-82E4-99B43AC81FCA}" destId="{4A6AAB0D-DB88-4931-ACBD-953EC612071A}" srcOrd="2" destOrd="0" presId="urn:microsoft.com/office/officeart/2008/layout/LinedList"/>
    <dgm:cxn modelId="{C77FAE36-8A5A-4BE1-97C7-DD078955FFAC}" type="presParOf" srcId="{10FE80BC-37D8-437A-82E4-99B43AC81FCA}" destId="{BCD821FA-3B3E-45A0-AA97-FA16A4D0C982}" srcOrd="3" destOrd="0" presId="urn:microsoft.com/office/officeart/2008/layout/LinedList"/>
    <dgm:cxn modelId="{33544F53-58EA-487A-9D32-BA91295A66F5}" type="presParOf" srcId="{10FE80BC-37D8-437A-82E4-99B43AC81FCA}" destId="{E6DF129A-EAAC-45DD-9705-C0398108EBAF}" srcOrd="4" destOrd="0" presId="urn:microsoft.com/office/officeart/2008/layout/LinedList"/>
    <dgm:cxn modelId="{80E804B7-3F2E-4AD3-B610-7A7DBD357754}" type="presParOf" srcId="{E6DF129A-EAAC-45DD-9705-C0398108EBAF}" destId="{01DF3E98-9C25-4509-959F-147DBFCF56B6}" srcOrd="0" destOrd="0" presId="urn:microsoft.com/office/officeart/2008/layout/LinedList"/>
    <dgm:cxn modelId="{B4E27534-9211-4BD4-BEF3-EACF73995AAD}" type="presParOf" srcId="{E6DF129A-EAAC-45DD-9705-C0398108EBAF}" destId="{667CA1FE-C139-4DCF-AB22-7DE581493B66}" srcOrd="1" destOrd="0" presId="urn:microsoft.com/office/officeart/2008/layout/LinedList"/>
    <dgm:cxn modelId="{D32CF38F-3F2E-4F84-A09F-B4384269D85E}" type="presParOf" srcId="{E6DF129A-EAAC-45DD-9705-C0398108EBAF}" destId="{89284237-1114-46CB-BC9C-BD613D97AFFB}" srcOrd="2" destOrd="0" presId="urn:microsoft.com/office/officeart/2008/layout/LinedList"/>
    <dgm:cxn modelId="{9AFD272F-2C47-42E8-A8FD-D532AC8AD492}" type="presParOf" srcId="{10FE80BC-37D8-437A-82E4-99B43AC81FCA}" destId="{02DF53B5-1568-4398-AE6A-95976F392634}" srcOrd="5" destOrd="0" presId="urn:microsoft.com/office/officeart/2008/layout/LinedList"/>
    <dgm:cxn modelId="{78930929-A703-44F5-9A93-C8F73EF79810}" type="presParOf" srcId="{10FE80BC-37D8-437A-82E4-99B43AC81FCA}" destId="{366FD26B-D5F9-4D01-BC96-C272A82E7643}" srcOrd="6" destOrd="0" presId="urn:microsoft.com/office/officeart/2008/layout/LinedList"/>
    <dgm:cxn modelId="{DF7426A8-0348-4F0A-8F2F-B53369DEC9D7}" type="presParOf" srcId="{CAE5F49E-7BD0-4D3F-8F6E-C8907F30F7C9}" destId="{0279142A-FBE9-4662-9851-FCBB96D6B95B}" srcOrd="6" destOrd="0" presId="urn:microsoft.com/office/officeart/2008/layout/LinedList"/>
    <dgm:cxn modelId="{06688740-D267-4C61-AEEA-1B4C349D1451}" type="presParOf" srcId="{CAE5F49E-7BD0-4D3F-8F6E-C8907F30F7C9}" destId="{F1B3BF20-8A44-4A09-81A2-A78850BB0C52}" srcOrd="7" destOrd="0" presId="urn:microsoft.com/office/officeart/2008/layout/LinedList"/>
    <dgm:cxn modelId="{010315D1-F4FC-4C99-8E32-FA68EB60979C}" type="presParOf" srcId="{F1B3BF20-8A44-4A09-81A2-A78850BB0C52}" destId="{68D633D9-4338-494E-8376-887B9DA0D50F}" srcOrd="0" destOrd="0" presId="urn:microsoft.com/office/officeart/2008/layout/LinedList"/>
    <dgm:cxn modelId="{E408452A-0BA7-499D-BFEC-882A700213D3}" type="presParOf" srcId="{F1B3BF20-8A44-4A09-81A2-A78850BB0C52}" destId="{E8546245-52C8-4D73-BD93-C1555DF64A4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866721-CB39-439C-9E9A-C7BE5DC1BAF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1C45D96A-BB60-40AF-A030-7B1DB002C95C}">
      <dgm:prSet/>
      <dgm:spPr/>
      <dgm:t>
        <a:bodyPr/>
        <a:lstStyle/>
        <a:p>
          <a:r>
            <a:rPr lang="en-GB" dirty="0"/>
            <a:t>Problems with Galatians for </a:t>
          </a:r>
          <a:r>
            <a:rPr lang="en-GB" dirty="0" err="1"/>
            <a:t>Hierax</a:t>
          </a:r>
          <a:endParaRPr lang="en-US" dirty="0"/>
        </a:p>
      </dgm:t>
    </dgm:pt>
    <dgm:pt modelId="{CA9142F0-4039-4037-ABB7-A1642603CABE}" type="parTrans" cxnId="{9E4AE786-A634-4D8E-9B51-574055221DC7}">
      <dgm:prSet/>
      <dgm:spPr/>
      <dgm:t>
        <a:bodyPr/>
        <a:lstStyle/>
        <a:p>
          <a:endParaRPr lang="en-US"/>
        </a:p>
      </dgm:t>
    </dgm:pt>
    <dgm:pt modelId="{2C3E0F2B-14A8-43E1-A1E4-9361F40A59F3}" type="sibTrans" cxnId="{9E4AE786-A634-4D8E-9B51-574055221DC7}">
      <dgm:prSet/>
      <dgm:spPr/>
      <dgm:t>
        <a:bodyPr/>
        <a:lstStyle/>
        <a:p>
          <a:endParaRPr lang="en-US"/>
        </a:p>
      </dgm:t>
    </dgm:pt>
    <dgm:pt modelId="{5B890BE5-8BB3-4ED4-A532-E8AA5835865B}">
      <dgm:prSet/>
      <dgm:spPr/>
      <dgm:t>
        <a:bodyPr/>
        <a:lstStyle/>
        <a:p>
          <a:r>
            <a:rPr lang="en-GB" dirty="0" err="1"/>
            <a:t>Straoncie</a:t>
          </a:r>
          <a:r>
            <a:rPr lang="en-GB" dirty="0"/>
            <a:t>- aunt of Selecucus started a revolt in city of Antioch (may have been on behalf of </a:t>
          </a:r>
          <a:r>
            <a:rPr lang="en-GB" dirty="0" err="1"/>
            <a:t>Hierax</a:t>
          </a:r>
          <a:r>
            <a:rPr lang="en-GB" dirty="0"/>
            <a:t>) </a:t>
          </a:r>
          <a:endParaRPr lang="en-US" dirty="0"/>
        </a:p>
      </dgm:t>
    </dgm:pt>
    <dgm:pt modelId="{74222067-8B34-49B4-BF10-9D71DFE3748E}" type="parTrans" cxnId="{25EEEA90-637E-4A68-A6FE-85EFA55F36F3}">
      <dgm:prSet/>
      <dgm:spPr/>
      <dgm:t>
        <a:bodyPr/>
        <a:lstStyle/>
        <a:p>
          <a:endParaRPr lang="en-US"/>
        </a:p>
      </dgm:t>
    </dgm:pt>
    <dgm:pt modelId="{D15B5311-BE19-4F7B-948B-6E6CDCF6F60C}" type="sibTrans" cxnId="{25EEEA90-637E-4A68-A6FE-85EFA55F36F3}">
      <dgm:prSet/>
      <dgm:spPr/>
      <dgm:t>
        <a:bodyPr/>
        <a:lstStyle/>
        <a:p>
          <a:endParaRPr lang="en-US"/>
        </a:p>
      </dgm:t>
    </dgm:pt>
    <dgm:pt modelId="{9BE13BE7-CCDF-4387-BF6E-2D7BCADD4F64}">
      <dgm:prSet/>
      <dgm:spPr/>
      <dgm:t>
        <a:bodyPr/>
        <a:lstStyle/>
        <a:p>
          <a:r>
            <a:rPr lang="en-GB"/>
            <a:t>Large amount of fighting in Asia Minor- Heirax attempted to invade Syria but was stopped </a:t>
          </a:r>
          <a:endParaRPr lang="en-US"/>
        </a:p>
      </dgm:t>
    </dgm:pt>
    <dgm:pt modelId="{AFE71664-5660-4773-A312-8886C28AF61C}" type="parTrans" cxnId="{3086840C-89E8-416E-8025-EAD32CF44967}">
      <dgm:prSet/>
      <dgm:spPr/>
      <dgm:t>
        <a:bodyPr/>
        <a:lstStyle/>
        <a:p>
          <a:endParaRPr lang="en-US"/>
        </a:p>
      </dgm:t>
    </dgm:pt>
    <dgm:pt modelId="{605D2BEF-9B85-4CF7-8C85-667EC86C4A7D}" type="sibTrans" cxnId="{3086840C-89E8-416E-8025-EAD32CF44967}">
      <dgm:prSet/>
      <dgm:spPr/>
      <dgm:t>
        <a:bodyPr/>
        <a:lstStyle/>
        <a:p>
          <a:endParaRPr lang="en-US"/>
        </a:p>
      </dgm:t>
    </dgm:pt>
    <dgm:pt modelId="{CBFE4695-F86B-4482-92AA-22058955E64C}">
      <dgm:prSet/>
      <dgm:spPr/>
      <dgm:t>
        <a:bodyPr/>
        <a:lstStyle/>
        <a:p>
          <a:r>
            <a:rPr lang="en-GB" dirty="0"/>
            <a:t>Selecucus had revolts in Babylon- 238,235  </a:t>
          </a:r>
          <a:endParaRPr lang="en-US" dirty="0"/>
        </a:p>
      </dgm:t>
    </dgm:pt>
    <dgm:pt modelId="{8F82DB37-15BE-4703-8D18-5AA60414DCCD}" type="parTrans" cxnId="{3E9BEE90-00E7-4FF3-A7D3-2BC312EC158B}">
      <dgm:prSet/>
      <dgm:spPr/>
      <dgm:t>
        <a:bodyPr/>
        <a:lstStyle/>
        <a:p>
          <a:endParaRPr lang="en-US"/>
        </a:p>
      </dgm:t>
    </dgm:pt>
    <dgm:pt modelId="{38359A6F-3C10-4B6D-B316-5E9F096F65A3}" type="sibTrans" cxnId="{3E9BEE90-00E7-4FF3-A7D3-2BC312EC158B}">
      <dgm:prSet/>
      <dgm:spPr/>
      <dgm:t>
        <a:bodyPr/>
        <a:lstStyle/>
        <a:p>
          <a:endParaRPr lang="en-US"/>
        </a:p>
      </dgm:t>
    </dgm:pt>
    <dgm:pt modelId="{46C2C91E-0C20-428F-9790-E73AE12577E2}" type="pres">
      <dgm:prSet presAssocID="{51866721-CB39-439C-9E9A-C7BE5DC1BAFF}" presName="vert0" presStyleCnt="0">
        <dgm:presLayoutVars>
          <dgm:dir/>
          <dgm:animOne val="branch"/>
          <dgm:animLvl val="lvl"/>
        </dgm:presLayoutVars>
      </dgm:prSet>
      <dgm:spPr/>
    </dgm:pt>
    <dgm:pt modelId="{8C4C1EA4-397A-426F-80F5-57410B8DF405}" type="pres">
      <dgm:prSet presAssocID="{1C45D96A-BB60-40AF-A030-7B1DB002C95C}" presName="thickLine" presStyleLbl="alignNode1" presStyleIdx="0" presStyleCnt="4"/>
      <dgm:spPr/>
    </dgm:pt>
    <dgm:pt modelId="{965375F8-D05C-40FA-854F-EC041BF100CF}" type="pres">
      <dgm:prSet presAssocID="{1C45D96A-BB60-40AF-A030-7B1DB002C95C}" presName="horz1" presStyleCnt="0"/>
      <dgm:spPr/>
    </dgm:pt>
    <dgm:pt modelId="{5BA12ADE-D04B-4816-8629-3161FDAD002F}" type="pres">
      <dgm:prSet presAssocID="{1C45D96A-BB60-40AF-A030-7B1DB002C95C}" presName="tx1" presStyleLbl="revTx" presStyleIdx="0" presStyleCnt="4"/>
      <dgm:spPr/>
    </dgm:pt>
    <dgm:pt modelId="{6BFC809B-724F-4DCD-8C22-A93F527C2033}" type="pres">
      <dgm:prSet presAssocID="{1C45D96A-BB60-40AF-A030-7B1DB002C95C}" presName="vert1" presStyleCnt="0"/>
      <dgm:spPr/>
    </dgm:pt>
    <dgm:pt modelId="{AC1F79B1-EC1C-4170-BCAC-C035E0EAA739}" type="pres">
      <dgm:prSet presAssocID="{5B890BE5-8BB3-4ED4-A532-E8AA5835865B}" presName="thickLine" presStyleLbl="alignNode1" presStyleIdx="1" presStyleCnt="4"/>
      <dgm:spPr/>
    </dgm:pt>
    <dgm:pt modelId="{5302873B-A476-430A-8BBA-0225D52BEC2E}" type="pres">
      <dgm:prSet presAssocID="{5B890BE5-8BB3-4ED4-A532-E8AA5835865B}" presName="horz1" presStyleCnt="0"/>
      <dgm:spPr/>
    </dgm:pt>
    <dgm:pt modelId="{F6EEC67E-9E7A-42BF-8272-5E321AAF098C}" type="pres">
      <dgm:prSet presAssocID="{5B890BE5-8BB3-4ED4-A532-E8AA5835865B}" presName="tx1" presStyleLbl="revTx" presStyleIdx="1" presStyleCnt="4"/>
      <dgm:spPr/>
    </dgm:pt>
    <dgm:pt modelId="{B26A54DC-5C40-4506-99FA-FD110C0EC0CC}" type="pres">
      <dgm:prSet presAssocID="{5B890BE5-8BB3-4ED4-A532-E8AA5835865B}" presName="vert1" presStyleCnt="0"/>
      <dgm:spPr/>
    </dgm:pt>
    <dgm:pt modelId="{B9793E68-8768-4E95-9842-2A8135C3B1D9}" type="pres">
      <dgm:prSet presAssocID="{9BE13BE7-CCDF-4387-BF6E-2D7BCADD4F64}" presName="thickLine" presStyleLbl="alignNode1" presStyleIdx="2" presStyleCnt="4"/>
      <dgm:spPr/>
    </dgm:pt>
    <dgm:pt modelId="{81EDF323-8615-4FCD-AABC-B9E276B43C00}" type="pres">
      <dgm:prSet presAssocID="{9BE13BE7-CCDF-4387-BF6E-2D7BCADD4F64}" presName="horz1" presStyleCnt="0"/>
      <dgm:spPr/>
    </dgm:pt>
    <dgm:pt modelId="{4270949A-D85C-46B4-A6F8-B2B5BD25AF6E}" type="pres">
      <dgm:prSet presAssocID="{9BE13BE7-CCDF-4387-BF6E-2D7BCADD4F64}" presName="tx1" presStyleLbl="revTx" presStyleIdx="2" presStyleCnt="4"/>
      <dgm:spPr/>
    </dgm:pt>
    <dgm:pt modelId="{C1B6217D-DE04-43FB-A052-9530487AC7FE}" type="pres">
      <dgm:prSet presAssocID="{9BE13BE7-CCDF-4387-BF6E-2D7BCADD4F64}" presName="vert1" presStyleCnt="0"/>
      <dgm:spPr/>
    </dgm:pt>
    <dgm:pt modelId="{56D872D6-D8EF-4FBB-AF3D-EEEAFEDAE899}" type="pres">
      <dgm:prSet presAssocID="{CBFE4695-F86B-4482-92AA-22058955E64C}" presName="thickLine" presStyleLbl="alignNode1" presStyleIdx="3" presStyleCnt="4"/>
      <dgm:spPr/>
    </dgm:pt>
    <dgm:pt modelId="{A5420C88-5066-4B8C-BB29-C1916E2EEE7A}" type="pres">
      <dgm:prSet presAssocID="{CBFE4695-F86B-4482-92AA-22058955E64C}" presName="horz1" presStyleCnt="0"/>
      <dgm:spPr/>
    </dgm:pt>
    <dgm:pt modelId="{7A226189-7B5C-41D0-8774-D028D69D6C2F}" type="pres">
      <dgm:prSet presAssocID="{CBFE4695-F86B-4482-92AA-22058955E64C}" presName="tx1" presStyleLbl="revTx" presStyleIdx="3" presStyleCnt="4"/>
      <dgm:spPr/>
    </dgm:pt>
    <dgm:pt modelId="{63E0463D-1904-42EE-AF8E-84FBAF1F2A4D}" type="pres">
      <dgm:prSet presAssocID="{CBFE4695-F86B-4482-92AA-22058955E64C}" presName="vert1" presStyleCnt="0"/>
      <dgm:spPr/>
    </dgm:pt>
  </dgm:ptLst>
  <dgm:cxnLst>
    <dgm:cxn modelId="{3086840C-89E8-416E-8025-EAD32CF44967}" srcId="{51866721-CB39-439C-9E9A-C7BE5DC1BAFF}" destId="{9BE13BE7-CCDF-4387-BF6E-2D7BCADD4F64}" srcOrd="2" destOrd="0" parTransId="{AFE71664-5660-4773-A312-8886C28AF61C}" sibTransId="{605D2BEF-9B85-4CF7-8C85-667EC86C4A7D}"/>
    <dgm:cxn modelId="{83C1FF0E-1639-4228-B54A-1025031F0EDF}" type="presOf" srcId="{1C45D96A-BB60-40AF-A030-7B1DB002C95C}" destId="{5BA12ADE-D04B-4816-8629-3161FDAD002F}" srcOrd="0" destOrd="0" presId="urn:microsoft.com/office/officeart/2008/layout/LinedList"/>
    <dgm:cxn modelId="{A357D33D-2925-43C4-89E0-54902ED72E83}" type="presOf" srcId="{CBFE4695-F86B-4482-92AA-22058955E64C}" destId="{7A226189-7B5C-41D0-8774-D028D69D6C2F}" srcOrd="0" destOrd="0" presId="urn:microsoft.com/office/officeart/2008/layout/LinedList"/>
    <dgm:cxn modelId="{3ABB985C-63BC-485D-8842-423A8A097F57}" type="presOf" srcId="{5B890BE5-8BB3-4ED4-A532-E8AA5835865B}" destId="{F6EEC67E-9E7A-42BF-8272-5E321AAF098C}" srcOrd="0" destOrd="0" presId="urn:microsoft.com/office/officeart/2008/layout/LinedList"/>
    <dgm:cxn modelId="{9E4AE786-A634-4D8E-9B51-574055221DC7}" srcId="{51866721-CB39-439C-9E9A-C7BE5DC1BAFF}" destId="{1C45D96A-BB60-40AF-A030-7B1DB002C95C}" srcOrd="0" destOrd="0" parTransId="{CA9142F0-4039-4037-ABB7-A1642603CABE}" sibTransId="{2C3E0F2B-14A8-43E1-A1E4-9361F40A59F3}"/>
    <dgm:cxn modelId="{25EEEA90-637E-4A68-A6FE-85EFA55F36F3}" srcId="{51866721-CB39-439C-9E9A-C7BE5DC1BAFF}" destId="{5B890BE5-8BB3-4ED4-A532-E8AA5835865B}" srcOrd="1" destOrd="0" parTransId="{74222067-8B34-49B4-BF10-9D71DFE3748E}" sibTransId="{D15B5311-BE19-4F7B-948B-6E6CDCF6F60C}"/>
    <dgm:cxn modelId="{3E9BEE90-00E7-4FF3-A7D3-2BC312EC158B}" srcId="{51866721-CB39-439C-9E9A-C7BE5DC1BAFF}" destId="{CBFE4695-F86B-4482-92AA-22058955E64C}" srcOrd="3" destOrd="0" parTransId="{8F82DB37-15BE-4703-8D18-5AA60414DCCD}" sibTransId="{38359A6F-3C10-4B6D-B316-5E9F096F65A3}"/>
    <dgm:cxn modelId="{48C0ACBD-71F7-4706-9470-EEE71D2DE006}" type="presOf" srcId="{51866721-CB39-439C-9E9A-C7BE5DC1BAFF}" destId="{46C2C91E-0C20-428F-9790-E73AE12577E2}" srcOrd="0" destOrd="0" presId="urn:microsoft.com/office/officeart/2008/layout/LinedList"/>
    <dgm:cxn modelId="{B39F94F8-72A2-478C-B5BE-2F1F071F1753}" type="presOf" srcId="{9BE13BE7-CCDF-4387-BF6E-2D7BCADD4F64}" destId="{4270949A-D85C-46B4-A6F8-B2B5BD25AF6E}" srcOrd="0" destOrd="0" presId="urn:microsoft.com/office/officeart/2008/layout/LinedList"/>
    <dgm:cxn modelId="{7152E0D9-F0EB-4E7B-8341-B84B59A9B0C3}" type="presParOf" srcId="{46C2C91E-0C20-428F-9790-E73AE12577E2}" destId="{8C4C1EA4-397A-426F-80F5-57410B8DF405}" srcOrd="0" destOrd="0" presId="urn:microsoft.com/office/officeart/2008/layout/LinedList"/>
    <dgm:cxn modelId="{5C39F9A8-6748-4DCB-A601-F43502B9CB8C}" type="presParOf" srcId="{46C2C91E-0C20-428F-9790-E73AE12577E2}" destId="{965375F8-D05C-40FA-854F-EC041BF100CF}" srcOrd="1" destOrd="0" presId="urn:microsoft.com/office/officeart/2008/layout/LinedList"/>
    <dgm:cxn modelId="{B5DAD688-F587-4C48-8476-AA98C1C97FBA}" type="presParOf" srcId="{965375F8-D05C-40FA-854F-EC041BF100CF}" destId="{5BA12ADE-D04B-4816-8629-3161FDAD002F}" srcOrd="0" destOrd="0" presId="urn:microsoft.com/office/officeart/2008/layout/LinedList"/>
    <dgm:cxn modelId="{E81222CD-FB21-45B5-ABC7-2A82161DBF19}" type="presParOf" srcId="{965375F8-D05C-40FA-854F-EC041BF100CF}" destId="{6BFC809B-724F-4DCD-8C22-A93F527C2033}" srcOrd="1" destOrd="0" presId="urn:microsoft.com/office/officeart/2008/layout/LinedList"/>
    <dgm:cxn modelId="{4A1D84F5-FCC8-4631-9251-F9E5CC16A2DE}" type="presParOf" srcId="{46C2C91E-0C20-428F-9790-E73AE12577E2}" destId="{AC1F79B1-EC1C-4170-BCAC-C035E0EAA739}" srcOrd="2" destOrd="0" presId="urn:microsoft.com/office/officeart/2008/layout/LinedList"/>
    <dgm:cxn modelId="{A54E3AC2-970A-4B46-AE4D-465B297D6470}" type="presParOf" srcId="{46C2C91E-0C20-428F-9790-E73AE12577E2}" destId="{5302873B-A476-430A-8BBA-0225D52BEC2E}" srcOrd="3" destOrd="0" presId="urn:microsoft.com/office/officeart/2008/layout/LinedList"/>
    <dgm:cxn modelId="{187EC8D4-690C-48E1-A5DA-31706E2B78FC}" type="presParOf" srcId="{5302873B-A476-430A-8BBA-0225D52BEC2E}" destId="{F6EEC67E-9E7A-42BF-8272-5E321AAF098C}" srcOrd="0" destOrd="0" presId="urn:microsoft.com/office/officeart/2008/layout/LinedList"/>
    <dgm:cxn modelId="{7512AA51-3543-4012-83A6-482438C77A88}" type="presParOf" srcId="{5302873B-A476-430A-8BBA-0225D52BEC2E}" destId="{B26A54DC-5C40-4506-99FA-FD110C0EC0CC}" srcOrd="1" destOrd="0" presId="urn:microsoft.com/office/officeart/2008/layout/LinedList"/>
    <dgm:cxn modelId="{0774553D-5A59-47D1-B7F2-177551346294}" type="presParOf" srcId="{46C2C91E-0C20-428F-9790-E73AE12577E2}" destId="{B9793E68-8768-4E95-9842-2A8135C3B1D9}" srcOrd="4" destOrd="0" presId="urn:microsoft.com/office/officeart/2008/layout/LinedList"/>
    <dgm:cxn modelId="{AD509580-5E7A-474D-B49C-23751E7F4A2A}" type="presParOf" srcId="{46C2C91E-0C20-428F-9790-E73AE12577E2}" destId="{81EDF323-8615-4FCD-AABC-B9E276B43C00}" srcOrd="5" destOrd="0" presId="urn:microsoft.com/office/officeart/2008/layout/LinedList"/>
    <dgm:cxn modelId="{B2643AAF-9FC9-4D9F-86EA-9954DCFFC63E}" type="presParOf" srcId="{81EDF323-8615-4FCD-AABC-B9E276B43C00}" destId="{4270949A-D85C-46B4-A6F8-B2B5BD25AF6E}" srcOrd="0" destOrd="0" presId="urn:microsoft.com/office/officeart/2008/layout/LinedList"/>
    <dgm:cxn modelId="{55ADF83D-EBD6-4E9C-AC7E-A08FC1B7BAD6}" type="presParOf" srcId="{81EDF323-8615-4FCD-AABC-B9E276B43C00}" destId="{C1B6217D-DE04-43FB-A052-9530487AC7FE}" srcOrd="1" destOrd="0" presId="urn:microsoft.com/office/officeart/2008/layout/LinedList"/>
    <dgm:cxn modelId="{81C8C25C-22ED-470B-A648-79B40FFCCEB8}" type="presParOf" srcId="{46C2C91E-0C20-428F-9790-E73AE12577E2}" destId="{56D872D6-D8EF-4FBB-AF3D-EEEAFEDAE899}" srcOrd="6" destOrd="0" presId="urn:microsoft.com/office/officeart/2008/layout/LinedList"/>
    <dgm:cxn modelId="{49F4DCA6-6DE4-4399-9E2E-42BFEC420FA1}" type="presParOf" srcId="{46C2C91E-0C20-428F-9790-E73AE12577E2}" destId="{A5420C88-5066-4B8C-BB29-C1916E2EEE7A}" srcOrd="7" destOrd="0" presId="urn:microsoft.com/office/officeart/2008/layout/LinedList"/>
    <dgm:cxn modelId="{3FF1A083-6F65-4F5F-A397-87EB5292BA9C}" type="presParOf" srcId="{A5420C88-5066-4B8C-BB29-C1916E2EEE7A}" destId="{7A226189-7B5C-41D0-8774-D028D69D6C2F}" srcOrd="0" destOrd="0" presId="urn:microsoft.com/office/officeart/2008/layout/LinedList"/>
    <dgm:cxn modelId="{57CE1727-3D02-4B93-BE82-FB3BFC3F4434}" type="presParOf" srcId="{A5420C88-5066-4B8C-BB29-C1916E2EEE7A}" destId="{63E0463D-1904-42EE-AF8E-84FBAF1F2A4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972D61-227B-444F-AF26-072D11CBA37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6B4C7B-F133-4655-BCD5-5C384B634F7A}">
      <dgm:prSet/>
      <dgm:spPr/>
      <dgm:t>
        <a:bodyPr/>
        <a:lstStyle/>
        <a:p>
          <a:r>
            <a:rPr lang="en-GB"/>
            <a:t>Relative peace between the two- main aim of Selecucus was to remerge the empire (which transferred to his sons who tried the same)</a:t>
          </a:r>
          <a:endParaRPr lang="en-US"/>
        </a:p>
      </dgm:t>
    </dgm:pt>
    <dgm:pt modelId="{39FEAFDD-C6F4-4F02-A9D4-45F370AF87F7}" type="parTrans" cxnId="{6CA87DD0-8C1A-4338-9249-936830AE2843}">
      <dgm:prSet/>
      <dgm:spPr/>
      <dgm:t>
        <a:bodyPr/>
        <a:lstStyle/>
        <a:p>
          <a:endParaRPr lang="en-US"/>
        </a:p>
      </dgm:t>
    </dgm:pt>
    <dgm:pt modelId="{820596A3-4FF8-4469-B551-CAD2F89F6FDF}" type="sibTrans" cxnId="{6CA87DD0-8C1A-4338-9249-936830AE2843}">
      <dgm:prSet/>
      <dgm:spPr/>
      <dgm:t>
        <a:bodyPr/>
        <a:lstStyle/>
        <a:p>
          <a:endParaRPr lang="en-US"/>
        </a:p>
      </dgm:t>
    </dgm:pt>
    <dgm:pt modelId="{0C6C74CA-AFBD-4E78-A8CF-B7C1C132F512}">
      <dgm:prSet/>
      <dgm:spPr/>
      <dgm:t>
        <a:bodyPr/>
        <a:lstStyle/>
        <a:p>
          <a:r>
            <a:rPr lang="en-GB"/>
            <a:t>Expedition to the East by Selecucus ~228, Heirax occuptied with fighting in Asia Minor (Attolos of Pergemmon) </a:t>
          </a:r>
          <a:endParaRPr lang="en-US"/>
        </a:p>
      </dgm:t>
    </dgm:pt>
    <dgm:pt modelId="{B085BDB7-9D23-4F79-8962-83BBD9ADFD7B}" type="parTrans" cxnId="{33F59155-FA8E-425F-90E1-CC59BA05595A}">
      <dgm:prSet/>
      <dgm:spPr/>
      <dgm:t>
        <a:bodyPr/>
        <a:lstStyle/>
        <a:p>
          <a:endParaRPr lang="en-US"/>
        </a:p>
      </dgm:t>
    </dgm:pt>
    <dgm:pt modelId="{1C7CD8FE-902B-4777-8417-F41F2C36DDC0}" type="sibTrans" cxnId="{33F59155-FA8E-425F-90E1-CC59BA05595A}">
      <dgm:prSet/>
      <dgm:spPr/>
      <dgm:t>
        <a:bodyPr/>
        <a:lstStyle/>
        <a:p>
          <a:endParaRPr lang="en-US"/>
        </a:p>
      </dgm:t>
    </dgm:pt>
    <dgm:pt modelId="{4A625EAC-D818-44C5-8827-A959BCC7078F}">
      <dgm:prSet/>
      <dgm:spPr/>
      <dgm:t>
        <a:bodyPr/>
        <a:lstStyle/>
        <a:p>
          <a:r>
            <a:rPr lang="en-GB"/>
            <a:t>Heirax after being defeated tried to invade Syria but failed</a:t>
          </a:r>
          <a:endParaRPr lang="en-US"/>
        </a:p>
      </dgm:t>
    </dgm:pt>
    <dgm:pt modelId="{B9AC1513-9F4A-4CBB-8CBD-142AD4B03B97}" type="parTrans" cxnId="{32CAD291-6864-4BC2-87C0-67DF922538C2}">
      <dgm:prSet/>
      <dgm:spPr/>
      <dgm:t>
        <a:bodyPr/>
        <a:lstStyle/>
        <a:p>
          <a:endParaRPr lang="en-US"/>
        </a:p>
      </dgm:t>
    </dgm:pt>
    <dgm:pt modelId="{7349A0B1-CB85-46A5-AF54-1539D92AF909}" type="sibTrans" cxnId="{32CAD291-6864-4BC2-87C0-67DF922538C2}">
      <dgm:prSet/>
      <dgm:spPr/>
      <dgm:t>
        <a:bodyPr/>
        <a:lstStyle/>
        <a:p>
          <a:endParaRPr lang="en-US"/>
        </a:p>
      </dgm:t>
    </dgm:pt>
    <dgm:pt modelId="{F32E5FB3-3CC0-48B4-9B19-824302712A5E}">
      <dgm:prSet/>
      <dgm:spPr/>
      <dgm:t>
        <a:bodyPr/>
        <a:lstStyle/>
        <a:p>
          <a:r>
            <a:rPr lang="en-GB"/>
            <a:t>Arrested by Ptolemaic forces but escaped and was eventually killed by bandits/ Galatians </a:t>
          </a:r>
          <a:endParaRPr lang="en-US"/>
        </a:p>
      </dgm:t>
    </dgm:pt>
    <dgm:pt modelId="{6D25BB01-DFB1-4786-AE33-D16C1F08A209}" type="parTrans" cxnId="{17F3FD36-92CD-4DF8-85A9-C4FFBBF19884}">
      <dgm:prSet/>
      <dgm:spPr/>
      <dgm:t>
        <a:bodyPr/>
        <a:lstStyle/>
        <a:p>
          <a:endParaRPr lang="en-US"/>
        </a:p>
      </dgm:t>
    </dgm:pt>
    <dgm:pt modelId="{07565FAD-D2BC-444B-9AD2-A4B396E1F000}" type="sibTrans" cxnId="{17F3FD36-92CD-4DF8-85A9-C4FFBBF19884}">
      <dgm:prSet/>
      <dgm:spPr/>
      <dgm:t>
        <a:bodyPr/>
        <a:lstStyle/>
        <a:p>
          <a:endParaRPr lang="en-US"/>
        </a:p>
      </dgm:t>
    </dgm:pt>
    <dgm:pt modelId="{3BE6302B-DCF6-475A-A025-C0289D3D388E}" type="pres">
      <dgm:prSet presAssocID="{06972D61-227B-444F-AF26-072D11CBA374}" presName="vert0" presStyleCnt="0">
        <dgm:presLayoutVars>
          <dgm:dir/>
          <dgm:animOne val="branch"/>
          <dgm:animLvl val="lvl"/>
        </dgm:presLayoutVars>
      </dgm:prSet>
      <dgm:spPr/>
    </dgm:pt>
    <dgm:pt modelId="{CC0FB916-DEE3-47C2-8967-8786D1B365A2}" type="pres">
      <dgm:prSet presAssocID="{4D6B4C7B-F133-4655-BCD5-5C384B634F7A}" presName="thickLine" presStyleLbl="alignNode1" presStyleIdx="0" presStyleCnt="4"/>
      <dgm:spPr/>
    </dgm:pt>
    <dgm:pt modelId="{2252DE11-DCB1-4BEE-A4E9-FEB9A8FBAFD2}" type="pres">
      <dgm:prSet presAssocID="{4D6B4C7B-F133-4655-BCD5-5C384B634F7A}" presName="horz1" presStyleCnt="0"/>
      <dgm:spPr/>
    </dgm:pt>
    <dgm:pt modelId="{4FD25758-960C-416F-965D-2C069B395061}" type="pres">
      <dgm:prSet presAssocID="{4D6B4C7B-F133-4655-BCD5-5C384B634F7A}" presName="tx1" presStyleLbl="revTx" presStyleIdx="0" presStyleCnt="4"/>
      <dgm:spPr/>
    </dgm:pt>
    <dgm:pt modelId="{F866D9F3-37F4-45C6-89AD-290A8CEBDC04}" type="pres">
      <dgm:prSet presAssocID="{4D6B4C7B-F133-4655-BCD5-5C384B634F7A}" presName="vert1" presStyleCnt="0"/>
      <dgm:spPr/>
    </dgm:pt>
    <dgm:pt modelId="{31A52830-D833-48C2-995A-964BF53ED4F7}" type="pres">
      <dgm:prSet presAssocID="{0C6C74CA-AFBD-4E78-A8CF-B7C1C132F512}" presName="thickLine" presStyleLbl="alignNode1" presStyleIdx="1" presStyleCnt="4"/>
      <dgm:spPr/>
    </dgm:pt>
    <dgm:pt modelId="{FED95767-A6B7-4088-94A9-4897B944FECF}" type="pres">
      <dgm:prSet presAssocID="{0C6C74CA-AFBD-4E78-A8CF-B7C1C132F512}" presName="horz1" presStyleCnt="0"/>
      <dgm:spPr/>
    </dgm:pt>
    <dgm:pt modelId="{C526E1E8-F62A-475C-AA49-5884BE2056DA}" type="pres">
      <dgm:prSet presAssocID="{0C6C74CA-AFBD-4E78-A8CF-B7C1C132F512}" presName="tx1" presStyleLbl="revTx" presStyleIdx="1" presStyleCnt="4"/>
      <dgm:spPr/>
    </dgm:pt>
    <dgm:pt modelId="{65AF785B-6DA9-4ABC-8385-86A90856C097}" type="pres">
      <dgm:prSet presAssocID="{0C6C74CA-AFBD-4E78-A8CF-B7C1C132F512}" presName="vert1" presStyleCnt="0"/>
      <dgm:spPr/>
    </dgm:pt>
    <dgm:pt modelId="{E7C2E650-F378-41DE-8BB9-9322B7779F60}" type="pres">
      <dgm:prSet presAssocID="{4A625EAC-D818-44C5-8827-A959BCC7078F}" presName="thickLine" presStyleLbl="alignNode1" presStyleIdx="2" presStyleCnt="4"/>
      <dgm:spPr/>
    </dgm:pt>
    <dgm:pt modelId="{F61F0E34-F47F-4085-9475-E471FE3E749D}" type="pres">
      <dgm:prSet presAssocID="{4A625EAC-D818-44C5-8827-A959BCC7078F}" presName="horz1" presStyleCnt="0"/>
      <dgm:spPr/>
    </dgm:pt>
    <dgm:pt modelId="{74966BA5-D342-40F4-AA36-954C84015137}" type="pres">
      <dgm:prSet presAssocID="{4A625EAC-D818-44C5-8827-A959BCC7078F}" presName="tx1" presStyleLbl="revTx" presStyleIdx="2" presStyleCnt="4"/>
      <dgm:spPr/>
    </dgm:pt>
    <dgm:pt modelId="{9DDB69E8-4CD8-4255-AE4B-96356A86EA1C}" type="pres">
      <dgm:prSet presAssocID="{4A625EAC-D818-44C5-8827-A959BCC7078F}" presName="vert1" presStyleCnt="0"/>
      <dgm:spPr/>
    </dgm:pt>
    <dgm:pt modelId="{ADD8FEF3-6E1E-4358-BBA4-D3F4541279BD}" type="pres">
      <dgm:prSet presAssocID="{F32E5FB3-3CC0-48B4-9B19-824302712A5E}" presName="thickLine" presStyleLbl="alignNode1" presStyleIdx="3" presStyleCnt="4"/>
      <dgm:spPr/>
    </dgm:pt>
    <dgm:pt modelId="{67308B39-4E4C-44C3-9C87-C887BA01DD12}" type="pres">
      <dgm:prSet presAssocID="{F32E5FB3-3CC0-48B4-9B19-824302712A5E}" presName="horz1" presStyleCnt="0"/>
      <dgm:spPr/>
    </dgm:pt>
    <dgm:pt modelId="{D3BEF1FB-1639-4396-A477-CE82FB98F8F7}" type="pres">
      <dgm:prSet presAssocID="{F32E5FB3-3CC0-48B4-9B19-824302712A5E}" presName="tx1" presStyleLbl="revTx" presStyleIdx="3" presStyleCnt="4"/>
      <dgm:spPr/>
    </dgm:pt>
    <dgm:pt modelId="{6A843B32-51F5-429E-B784-D43A1CCE54CC}" type="pres">
      <dgm:prSet presAssocID="{F32E5FB3-3CC0-48B4-9B19-824302712A5E}" presName="vert1" presStyleCnt="0"/>
      <dgm:spPr/>
    </dgm:pt>
  </dgm:ptLst>
  <dgm:cxnLst>
    <dgm:cxn modelId="{17F3FD36-92CD-4DF8-85A9-C4FFBBF19884}" srcId="{06972D61-227B-444F-AF26-072D11CBA374}" destId="{F32E5FB3-3CC0-48B4-9B19-824302712A5E}" srcOrd="3" destOrd="0" parTransId="{6D25BB01-DFB1-4786-AE33-D16C1F08A209}" sibTransId="{07565FAD-D2BC-444B-9AD2-A4B396E1F000}"/>
    <dgm:cxn modelId="{8CB04A74-87FD-47E6-BFE5-2DB1FE761C82}" type="presOf" srcId="{0C6C74CA-AFBD-4E78-A8CF-B7C1C132F512}" destId="{C526E1E8-F62A-475C-AA49-5884BE2056DA}" srcOrd="0" destOrd="0" presId="urn:microsoft.com/office/officeart/2008/layout/LinedList"/>
    <dgm:cxn modelId="{33F59155-FA8E-425F-90E1-CC59BA05595A}" srcId="{06972D61-227B-444F-AF26-072D11CBA374}" destId="{0C6C74CA-AFBD-4E78-A8CF-B7C1C132F512}" srcOrd="1" destOrd="0" parTransId="{B085BDB7-9D23-4F79-8962-83BBD9ADFD7B}" sibTransId="{1C7CD8FE-902B-4777-8417-F41F2C36DDC0}"/>
    <dgm:cxn modelId="{32CAD291-6864-4BC2-87C0-67DF922538C2}" srcId="{06972D61-227B-444F-AF26-072D11CBA374}" destId="{4A625EAC-D818-44C5-8827-A959BCC7078F}" srcOrd="2" destOrd="0" parTransId="{B9AC1513-9F4A-4CBB-8CBD-142AD4B03B97}" sibTransId="{7349A0B1-CB85-46A5-AF54-1539D92AF909}"/>
    <dgm:cxn modelId="{D1195AAE-110F-4EFA-AEF1-E121F225D21D}" type="presOf" srcId="{4A625EAC-D818-44C5-8827-A959BCC7078F}" destId="{74966BA5-D342-40F4-AA36-954C84015137}" srcOrd="0" destOrd="0" presId="urn:microsoft.com/office/officeart/2008/layout/LinedList"/>
    <dgm:cxn modelId="{DBDF27C2-A8A7-4521-A607-FC91A84B153A}" type="presOf" srcId="{06972D61-227B-444F-AF26-072D11CBA374}" destId="{3BE6302B-DCF6-475A-A025-C0289D3D388E}" srcOrd="0" destOrd="0" presId="urn:microsoft.com/office/officeart/2008/layout/LinedList"/>
    <dgm:cxn modelId="{086803C8-1A79-4846-9E46-FD16F68890F1}" type="presOf" srcId="{4D6B4C7B-F133-4655-BCD5-5C384B634F7A}" destId="{4FD25758-960C-416F-965D-2C069B395061}" srcOrd="0" destOrd="0" presId="urn:microsoft.com/office/officeart/2008/layout/LinedList"/>
    <dgm:cxn modelId="{6CA87DD0-8C1A-4338-9249-936830AE2843}" srcId="{06972D61-227B-444F-AF26-072D11CBA374}" destId="{4D6B4C7B-F133-4655-BCD5-5C384B634F7A}" srcOrd="0" destOrd="0" parTransId="{39FEAFDD-C6F4-4F02-A9D4-45F370AF87F7}" sibTransId="{820596A3-4FF8-4469-B551-CAD2F89F6FDF}"/>
    <dgm:cxn modelId="{5A70CEF2-2B90-4552-AE64-429A2C0C9927}" type="presOf" srcId="{F32E5FB3-3CC0-48B4-9B19-824302712A5E}" destId="{D3BEF1FB-1639-4396-A477-CE82FB98F8F7}" srcOrd="0" destOrd="0" presId="urn:microsoft.com/office/officeart/2008/layout/LinedList"/>
    <dgm:cxn modelId="{A18D8D1A-AD1C-4B98-873F-50D485E44D56}" type="presParOf" srcId="{3BE6302B-DCF6-475A-A025-C0289D3D388E}" destId="{CC0FB916-DEE3-47C2-8967-8786D1B365A2}" srcOrd="0" destOrd="0" presId="urn:microsoft.com/office/officeart/2008/layout/LinedList"/>
    <dgm:cxn modelId="{DA3FBA85-5567-49A0-9D80-5DB13CFB0C9A}" type="presParOf" srcId="{3BE6302B-DCF6-475A-A025-C0289D3D388E}" destId="{2252DE11-DCB1-4BEE-A4E9-FEB9A8FBAFD2}" srcOrd="1" destOrd="0" presId="urn:microsoft.com/office/officeart/2008/layout/LinedList"/>
    <dgm:cxn modelId="{7FDA6484-DB18-45B3-8F51-644F6D6E0910}" type="presParOf" srcId="{2252DE11-DCB1-4BEE-A4E9-FEB9A8FBAFD2}" destId="{4FD25758-960C-416F-965D-2C069B395061}" srcOrd="0" destOrd="0" presId="urn:microsoft.com/office/officeart/2008/layout/LinedList"/>
    <dgm:cxn modelId="{BC2D04DA-7A72-453C-B741-51C912D351E1}" type="presParOf" srcId="{2252DE11-DCB1-4BEE-A4E9-FEB9A8FBAFD2}" destId="{F866D9F3-37F4-45C6-89AD-290A8CEBDC04}" srcOrd="1" destOrd="0" presId="urn:microsoft.com/office/officeart/2008/layout/LinedList"/>
    <dgm:cxn modelId="{F8543E55-B4FA-4EC4-BCED-37D008AED062}" type="presParOf" srcId="{3BE6302B-DCF6-475A-A025-C0289D3D388E}" destId="{31A52830-D833-48C2-995A-964BF53ED4F7}" srcOrd="2" destOrd="0" presId="urn:microsoft.com/office/officeart/2008/layout/LinedList"/>
    <dgm:cxn modelId="{147BD25C-DBCA-435B-92D0-6C7E38C2EBCF}" type="presParOf" srcId="{3BE6302B-DCF6-475A-A025-C0289D3D388E}" destId="{FED95767-A6B7-4088-94A9-4897B944FECF}" srcOrd="3" destOrd="0" presId="urn:microsoft.com/office/officeart/2008/layout/LinedList"/>
    <dgm:cxn modelId="{D6A22104-80F8-48FF-82AF-F9C3F58D157F}" type="presParOf" srcId="{FED95767-A6B7-4088-94A9-4897B944FECF}" destId="{C526E1E8-F62A-475C-AA49-5884BE2056DA}" srcOrd="0" destOrd="0" presId="urn:microsoft.com/office/officeart/2008/layout/LinedList"/>
    <dgm:cxn modelId="{535226D0-D1C5-4944-977B-95A7D3913338}" type="presParOf" srcId="{FED95767-A6B7-4088-94A9-4897B944FECF}" destId="{65AF785B-6DA9-4ABC-8385-86A90856C097}" srcOrd="1" destOrd="0" presId="urn:microsoft.com/office/officeart/2008/layout/LinedList"/>
    <dgm:cxn modelId="{CCFDB236-2B10-4E86-BE52-10B8E96158E6}" type="presParOf" srcId="{3BE6302B-DCF6-475A-A025-C0289D3D388E}" destId="{E7C2E650-F378-41DE-8BB9-9322B7779F60}" srcOrd="4" destOrd="0" presId="urn:microsoft.com/office/officeart/2008/layout/LinedList"/>
    <dgm:cxn modelId="{6B74E3B3-E6A6-4EBF-B971-6B0B8FE0D437}" type="presParOf" srcId="{3BE6302B-DCF6-475A-A025-C0289D3D388E}" destId="{F61F0E34-F47F-4085-9475-E471FE3E749D}" srcOrd="5" destOrd="0" presId="urn:microsoft.com/office/officeart/2008/layout/LinedList"/>
    <dgm:cxn modelId="{4001B9C9-8F75-4207-8F53-51CA6D948CA3}" type="presParOf" srcId="{F61F0E34-F47F-4085-9475-E471FE3E749D}" destId="{74966BA5-D342-40F4-AA36-954C84015137}" srcOrd="0" destOrd="0" presId="urn:microsoft.com/office/officeart/2008/layout/LinedList"/>
    <dgm:cxn modelId="{CD70DBFC-DEFD-413C-AA7E-16A4E197E0A2}" type="presParOf" srcId="{F61F0E34-F47F-4085-9475-E471FE3E749D}" destId="{9DDB69E8-4CD8-4255-AE4B-96356A86EA1C}" srcOrd="1" destOrd="0" presId="urn:microsoft.com/office/officeart/2008/layout/LinedList"/>
    <dgm:cxn modelId="{179C9429-C40B-429A-B260-3F03A112804E}" type="presParOf" srcId="{3BE6302B-DCF6-475A-A025-C0289D3D388E}" destId="{ADD8FEF3-6E1E-4358-BBA4-D3F4541279BD}" srcOrd="6" destOrd="0" presId="urn:microsoft.com/office/officeart/2008/layout/LinedList"/>
    <dgm:cxn modelId="{7F184C48-F763-437C-A693-83E2A554966B}" type="presParOf" srcId="{3BE6302B-DCF6-475A-A025-C0289D3D388E}" destId="{67308B39-4E4C-44C3-9C87-C887BA01DD12}" srcOrd="7" destOrd="0" presId="urn:microsoft.com/office/officeart/2008/layout/LinedList"/>
    <dgm:cxn modelId="{1EFB15A4-1932-4631-AF56-C32E9045E704}" type="presParOf" srcId="{67308B39-4E4C-44C3-9C87-C887BA01DD12}" destId="{D3BEF1FB-1639-4396-A477-CE82FB98F8F7}" srcOrd="0" destOrd="0" presId="urn:microsoft.com/office/officeart/2008/layout/LinedList"/>
    <dgm:cxn modelId="{69B8A021-E3A6-4E5A-854A-B957E251E4AA}" type="presParOf" srcId="{67308B39-4E4C-44C3-9C87-C887BA01DD12}" destId="{6A843B32-51F5-429E-B784-D43A1CCE54C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32B2120-9E06-4A09-B720-5FE0BAE9AD3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5D61D04-4011-451A-B148-DBB6A60119D6}">
      <dgm:prSet/>
      <dgm:spPr/>
      <dgm:t>
        <a:bodyPr/>
        <a:lstStyle/>
        <a:p>
          <a:r>
            <a:rPr lang="en-GB"/>
            <a:t>Death of Heirax marked the end of the Brothers war </a:t>
          </a:r>
          <a:endParaRPr lang="en-US"/>
        </a:p>
      </dgm:t>
    </dgm:pt>
    <dgm:pt modelId="{7D113579-4A39-4BC0-8124-F858B42404DE}" type="parTrans" cxnId="{E8573BAF-28E8-42DE-96B3-D793BB24B007}">
      <dgm:prSet/>
      <dgm:spPr/>
      <dgm:t>
        <a:bodyPr/>
        <a:lstStyle/>
        <a:p>
          <a:endParaRPr lang="en-US"/>
        </a:p>
      </dgm:t>
    </dgm:pt>
    <dgm:pt modelId="{C25FC1CC-0675-4E3B-A40E-896321ED1079}" type="sibTrans" cxnId="{E8573BAF-28E8-42DE-96B3-D793BB24B007}">
      <dgm:prSet/>
      <dgm:spPr/>
      <dgm:t>
        <a:bodyPr/>
        <a:lstStyle/>
        <a:p>
          <a:endParaRPr lang="en-US"/>
        </a:p>
      </dgm:t>
    </dgm:pt>
    <dgm:pt modelId="{1F9C8303-5B49-4FAA-9A15-FAC65D0F4C7A}">
      <dgm:prSet/>
      <dgm:spPr/>
      <dgm:t>
        <a:bodyPr/>
        <a:lstStyle/>
        <a:p>
          <a:r>
            <a:rPr lang="en-GB"/>
            <a:t>Seleucus now could invade Asia Minor (justified against a foreign power)</a:t>
          </a:r>
          <a:endParaRPr lang="en-US"/>
        </a:p>
      </dgm:t>
    </dgm:pt>
    <dgm:pt modelId="{B1AE11B9-DAD1-4E5C-9EA5-1E1AFC702810}" type="parTrans" cxnId="{12BA770C-8E2F-45D9-AF27-54121EC9D9EF}">
      <dgm:prSet/>
      <dgm:spPr/>
      <dgm:t>
        <a:bodyPr/>
        <a:lstStyle/>
        <a:p>
          <a:endParaRPr lang="en-US"/>
        </a:p>
      </dgm:t>
    </dgm:pt>
    <dgm:pt modelId="{604AFF88-12EC-4EE9-A5CB-662FEF52A1C0}" type="sibTrans" cxnId="{12BA770C-8E2F-45D9-AF27-54121EC9D9EF}">
      <dgm:prSet/>
      <dgm:spPr/>
      <dgm:t>
        <a:bodyPr/>
        <a:lstStyle/>
        <a:p>
          <a:endParaRPr lang="en-US"/>
        </a:p>
      </dgm:t>
    </dgm:pt>
    <dgm:pt modelId="{C795979B-3598-4D88-A0A2-F016E63A65B8}">
      <dgm:prSet/>
      <dgm:spPr/>
      <dgm:t>
        <a:bodyPr/>
        <a:lstStyle/>
        <a:p>
          <a:r>
            <a:rPr lang="en-GB"/>
            <a:t>Spent year in preparation</a:t>
          </a:r>
          <a:endParaRPr lang="en-US"/>
        </a:p>
      </dgm:t>
    </dgm:pt>
    <dgm:pt modelId="{F678314D-0290-4A14-93D6-67C39867FD06}" type="parTrans" cxnId="{3B30C295-D0A7-4DCE-8E22-F90E1E9116DD}">
      <dgm:prSet/>
      <dgm:spPr/>
      <dgm:t>
        <a:bodyPr/>
        <a:lstStyle/>
        <a:p>
          <a:endParaRPr lang="en-US"/>
        </a:p>
      </dgm:t>
    </dgm:pt>
    <dgm:pt modelId="{1254EF55-7006-47D4-AA61-07D1DDE8C8DD}" type="sibTrans" cxnId="{3B30C295-D0A7-4DCE-8E22-F90E1E9116DD}">
      <dgm:prSet/>
      <dgm:spPr/>
      <dgm:t>
        <a:bodyPr/>
        <a:lstStyle/>
        <a:p>
          <a:endParaRPr lang="en-US"/>
        </a:p>
      </dgm:t>
    </dgm:pt>
    <dgm:pt modelId="{C2DD1330-DEA4-4B79-97E8-B96995B0C608}">
      <dgm:prSet/>
      <dgm:spPr/>
      <dgm:t>
        <a:bodyPr/>
        <a:lstStyle/>
        <a:p>
          <a:r>
            <a:rPr lang="en-GB" dirty="0"/>
            <a:t>Died in a riding accident and was succeeded by his son Selecucus III (Alexander) </a:t>
          </a:r>
          <a:endParaRPr lang="en-US" dirty="0"/>
        </a:p>
      </dgm:t>
    </dgm:pt>
    <dgm:pt modelId="{733E6947-51DF-4912-AD38-FB5049170F85}" type="parTrans" cxnId="{656098C0-AD82-43A2-AA93-D81AD8F919AF}">
      <dgm:prSet/>
      <dgm:spPr/>
      <dgm:t>
        <a:bodyPr/>
        <a:lstStyle/>
        <a:p>
          <a:endParaRPr lang="en-US"/>
        </a:p>
      </dgm:t>
    </dgm:pt>
    <dgm:pt modelId="{6BEC7C00-AA18-42D9-9859-A5D700D7181B}" type="sibTrans" cxnId="{656098C0-AD82-43A2-AA93-D81AD8F919AF}">
      <dgm:prSet/>
      <dgm:spPr/>
      <dgm:t>
        <a:bodyPr/>
        <a:lstStyle/>
        <a:p>
          <a:endParaRPr lang="en-US"/>
        </a:p>
      </dgm:t>
    </dgm:pt>
    <dgm:pt modelId="{94A07660-D0F7-4087-A177-D3F45150BEFB}" type="pres">
      <dgm:prSet presAssocID="{F32B2120-9E06-4A09-B720-5FE0BAE9AD3D}" presName="vert0" presStyleCnt="0">
        <dgm:presLayoutVars>
          <dgm:dir/>
          <dgm:animOne val="branch"/>
          <dgm:animLvl val="lvl"/>
        </dgm:presLayoutVars>
      </dgm:prSet>
      <dgm:spPr/>
    </dgm:pt>
    <dgm:pt modelId="{EE8D09B9-023B-4FD7-8B64-F02BBF508929}" type="pres">
      <dgm:prSet presAssocID="{A5D61D04-4011-451A-B148-DBB6A60119D6}" presName="thickLine" presStyleLbl="alignNode1" presStyleIdx="0" presStyleCnt="4"/>
      <dgm:spPr/>
    </dgm:pt>
    <dgm:pt modelId="{F819859D-F8E9-4A05-8FE5-97C28FE228EC}" type="pres">
      <dgm:prSet presAssocID="{A5D61D04-4011-451A-B148-DBB6A60119D6}" presName="horz1" presStyleCnt="0"/>
      <dgm:spPr/>
    </dgm:pt>
    <dgm:pt modelId="{EF88F10F-CDE0-47D7-8292-50724CD207E0}" type="pres">
      <dgm:prSet presAssocID="{A5D61D04-4011-451A-B148-DBB6A60119D6}" presName="tx1" presStyleLbl="revTx" presStyleIdx="0" presStyleCnt="4"/>
      <dgm:spPr/>
    </dgm:pt>
    <dgm:pt modelId="{5CF64BD6-BEC9-41BC-8929-40390F072334}" type="pres">
      <dgm:prSet presAssocID="{A5D61D04-4011-451A-B148-DBB6A60119D6}" presName="vert1" presStyleCnt="0"/>
      <dgm:spPr/>
    </dgm:pt>
    <dgm:pt modelId="{B1DD0DB4-CE68-417F-9062-D76344A71372}" type="pres">
      <dgm:prSet presAssocID="{1F9C8303-5B49-4FAA-9A15-FAC65D0F4C7A}" presName="thickLine" presStyleLbl="alignNode1" presStyleIdx="1" presStyleCnt="4"/>
      <dgm:spPr/>
    </dgm:pt>
    <dgm:pt modelId="{694400F0-2591-4CC5-9D1D-EEAE6D0BF990}" type="pres">
      <dgm:prSet presAssocID="{1F9C8303-5B49-4FAA-9A15-FAC65D0F4C7A}" presName="horz1" presStyleCnt="0"/>
      <dgm:spPr/>
    </dgm:pt>
    <dgm:pt modelId="{4F609C04-0083-4243-8969-B0B37135A7F9}" type="pres">
      <dgm:prSet presAssocID="{1F9C8303-5B49-4FAA-9A15-FAC65D0F4C7A}" presName="tx1" presStyleLbl="revTx" presStyleIdx="1" presStyleCnt="4"/>
      <dgm:spPr/>
    </dgm:pt>
    <dgm:pt modelId="{0E803B8B-AA71-47C2-BDBE-8705132DD8FE}" type="pres">
      <dgm:prSet presAssocID="{1F9C8303-5B49-4FAA-9A15-FAC65D0F4C7A}" presName="vert1" presStyleCnt="0"/>
      <dgm:spPr/>
    </dgm:pt>
    <dgm:pt modelId="{7824252E-B293-473E-B47B-954D336D4EF3}" type="pres">
      <dgm:prSet presAssocID="{C795979B-3598-4D88-A0A2-F016E63A65B8}" presName="thickLine" presStyleLbl="alignNode1" presStyleIdx="2" presStyleCnt="4"/>
      <dgm:spPr/>
    </dgm:pt>
    <dgm:pt modelId="{F1F7F2A2-7D68-43C8-9379-D4E1C148FA87}" type="pres">
      <dgm:prSet presAssocID="{C795979B-3598-4D88-A0A2-F016E63A65B8}" presName="horz1" presStyleCnt="0"/>
      <dgm:spPr/>
    </dgm:pt>
    <dgm:pt modelId="{130868BC-0E25-4B2D-B811-68B9C7CB3C74}" type="pres">
      <dgm:prSet presAssocID="{C795979B-3598-4D88-A0A2-F016E63A65B8}" presName="tx1" presStyleLbl="revTx" presStyleIdx="2" presStyleCnt="4"/>
      <dgm:spPr/>
    </dgm:pt>
    <dgm:pt modelId="{3B4C206A-BB56-4AAE-A708-6CF541C6B69F}" type="pres">
      <dgm:prSet presAssocID="{C795979B-3598-4D88-A0A2-F016E63A65B8}" presName="vert1" presStyleCnt="0"/>
      <dgm:spPr/>
    </dgm:pt>
    <dgm:pt modelId="{B127F753-9839-4733-9ADB-059C98177B7E}" type="pres">
      <dgm:prSet presAssocID="{C2DD1330-DEA4-4B79-97E8-B96995B0C608}" presName="thickLine" presStyleLbl="alignNode1" presStyleIdx="3" presStyleCnt="4"/>
      <dgm:spPr/>
    </dgm:pt>
    <dgm:pt modelId="{98EE4080-8670-4EFC-BEF0-766D155E9617}" type="pres">
      <dgm:prSet presAssocID="{C2DD1330-DEA4-4B79-97E8-B96995B0C608}" presName="horz1" presStyleCnt="0"/>
      <dgm:spPr/>
    </dgm:pt>
    <dgm:pt modelId="{937B014C-1C03-4306-801B-69FCB13FA747}" type="pres">
      <dgm:prSet presAssocID="{C2DD1330-DEA4-4B79-97E8-B96995B0C608}" presName="tx1" presStyleLbl="revTx" presStyleIdx="3" presStyleCnt="4"/>
      <dgm:spPr/>
    </dgm:pt>
    <dgm:pt modelId="{B6018D04-8F77-452A-8F95-334265E69BB3}" type="pres">
      <dgm:prSet presAssocID="{C2DD1330-DEA4-4B79-97E8-B96995B0C608}" presName="vert1" presStyleCnt="0"/>
      <dgm:spPr/>
    </dgm:pt>
  </dgm:ptLst>
  <dgm:cxnLst>
    <dgm:cxn modelId="{E33D7407-6A5E-4933-94AC-E179960A00D0}" type="presOf" srcId="{F32B2120-9E06-4A09-B720-5FE0BAE9AD3D}" destId="{94A07660-D0F7-4087-A177-D3F45150BEFB}" srcOrd="0" destOrd="0" presId="urn:microsoft.com/office/officeart/2008/layout/LinedList"/>
    <dgm:cxn modelId="{12BA770C-8E2F-45D9-AF27-54121EC9D9EF}" srcId="{F32B2120-9E06-4A09-B720-5FE0BAE9AD3D}" destId="{1F9C8303-5B49-4FAA-9A15-FAC65D0F4C7A}" srcOrd="1" destOrd="0" parTransId="{B1AE11B9-DAD1-4E5C-9EA5-1E1AFC702810}" sibTransId="{604AFF88-12EC-4EE9-A5CB-662FEF52A1C0}"/>
    <dgm:cxn modelId="{FC1F3567-A660-4F98-8606-EDC164DEFF7B}" type="presOf" srcId="{C2DD1330-DEA4-4B79-97E8-B96995B0C608}" destId="{937B014C-1C03-4306-801B-69FCB13FA747}" srcOrd="0" destOrd="0" presId="urn:microsoft.com/office/officeart/2008/layout/LinedList"/>
    <dgm:cxn modelId="{ED16EC7A-BFA6-49E0-80A6-B2D2239AE243}" type="presOf" srcId="{A5D61D04-4011-451A-B148-DBB6A60119D6}" destId="{EF88F10F-CDE0-47D7-8292-50724CD207E0}" srcOrd="0" destOrd="0" presId="urn:microsoft.com/office/officeart/2008/layout/LinedList"/>
    <dgm:cxn modelId="{3B30C295-D0A7-4DCE-8E22-F90E1E9116DD}" srcId="{F32B2120-9E06-4A09-B720-5FE0BAE9AD3D}" destId="{C795979B-3598-4D88-A0A2-F016E63A65B8}" srcOrd="2" destOrd="0" parTransId="{F678314D-0290-4A14-93D6-67C39867FD06}" sibTransId="{1254EF55-7006-47D4-AA61-07D1DDE8C8DD}"/>
    <dgm:cxn modelId="{E8573BAF-28E8-42DE-96B3-D793BB24B007}" srcId="{F32B2120-9E06-4A09-B720-5FE0BAE9AD3D}" destId="{A5D61D04-4011-451A-B148-DBB6A60119D6}" srcOrd="0" destOrd="0" parTransId="{7D113579-4A39-4BC0-8124-F858B42404DE}" sibTransId="{C25FC1CC-0675-4E3B-A40E-896321ED1079}"/>
    <dgm:cxn modelId="{6C0FFAB2-4FAC-4D98-A634-D1B5AFBAFC77}" type="presOf" srcId="{C795979B-3598-4D88-A0A2-F016E63A65B8}" destId="{130868BC-0E25-4B2D-B811-68B9C7CB3C74}" srcOrd="0" destOrd="0" presId="urn:microsoft.com/office/officeart/2008/layout/LinedList"/>
    <dgm:cxn modelId="{656098C0-AD82-43A2-AA93-D81AD8F919AF}" srcId="{F32B2120-9E06-4A09-B720-5FE0BAE9AD3D}" destId="{C2DD1330-DEA4-4B79-97E8-B96995B0C608}" srcOrd="3" destOrd="0" parTransId="{733E6947-51DF-4912-AD38-FB5049170F85}" sibTransId="{6BEC7C00-AA18-42D9-9859-A5D700D7181B}"/>
    <dgm:cxn modelId="{F8E696DE-783B-4D1A-8774-F54DDBABD42A}" type="presOf" srcId="{1F9C8303-5B49-4FAA-9A15-FAC65D0F4C7A}" destId="{4F609C04-0083-4243-8969-B0B37135A7F9}" srcOrd="0" destOrd="0" presId="urn:microsoft.com/office/officeart/2008/layout/LinedList"/>
    <dgm:cxn modelId="{C2E9D5E5-77FF-4C8A-944F-1DCEF6F4DDA2}" type="presParOf" srcId="{94A07660-D0F7-4087-A177-D3F45150BEFB}" destId="{EE8D09B9-023B-4FD7-8B64-F02BBF508929}" srcOrd="0" destOrd="0" presId="urn:microsoft.com/office/officeart/2008/layout/LinedList"/>
    <dgm:cxn modelId="{A21BC4E2-B9E3-49B7-9E17-24E89254C650}" type="presParOf" srcId="{94A07660-D0F7-4087-A177-D3F45150BEFB}" destId="{F819859D-F8E9-4A05-8FE5-97C28FE228EC}" srcOrd="1" destOrd="0" presId="urn:microsoft.com/office/officeart/2008/layout/LinedList"/>
    <dgm:cxn modelId="{41392BDE-9655-4DC9-8DBB-66254C997D27}" type="presParOf" srcId="{F819859D-F8E9-4A05-8FE5-97C28FE228EC}" destId="{EF88F10F-CDE0-47D7-8292-50724CD207E0}" srcOrd="0" destOrd="0" presId="urn:microsoft.com/office/officeart/2008/layout/LinedList"/>
    <dgm:cxn modelId="{A169F606-F3D3-42F6-A477-AFA6BEACBECA}" type="presParOf" srcId="{F819859D-F8E9-4A05-8FE5-97C28FE228EC}" destId="{5CF64BD6-BEC9-41BC-8929-40390F072334}" srcOrd="1" destOrd="0" presId="urn:microsoft.com/office/officeart/2008/layout/LinedList"/>
    <dgm:cxn modelId="{F461B4C0-B3BD-4FF0-8017-3A852A3F8AF1}" type="presParOf" srcId="{94A07660-D0F7-4087-A177-D3F45150BEFB}" destId="{B1DD0DB4-CE68-417F-9062-D76344A71372}" srcOrd="2" destOrd="0" presId="urn:microsoft.com/office/officeart/2008/layout/LinedList"/>
    <dgm:cxn modelId="{20B4CBF4-3B80-49C7-BC34-1AEA24FCA1DD}" type="presParOf" srcId="{94A07660-D0F7-4087-A177-D3F45150BEFB}" destId="{694400F0-2591-4CC5-9D1D-EEAE6D0BF990}" srcOrd="3" destOrd="0" presId="urn:microsoft.com/office/officeart/2008/layout/LinedList"/>
    <dgm:cxn modelId="{FB0BB3F5-3E75-40A7-941A-D9E9901B42BF}" type="presParOf" srcId="{694400F0-2591-4CC5-9D1D-EEAE6D0BF990}" destId="{4F609C04-0083-4243-8969-B0B37135A7F9}" srcOrd="0" destOrd="0" presId="urn:microsoft.com/office/officeart/2008/layout/LinedList"/>
    <dgm:cxn modelId="{D1635088-24E7-4F83-A23C-3902D1D4B730}" type="presParOf" srcId="{694400F0-2591-4CC5-9D1D-EEAE6D0BF990}" destId="{0E803B8B-AA71-47C2-BDBE-8705132DD8FE}" srcOrd="1" destOrd="0" presId="urn:microsoft.com/office/officeart/2008/layout/LinedList"/>
    <dgm:cxn modelId="{B62D8C13-A743-4AA2-83B7-684290B3C191}" type="presParOf" srcId="{94A07660-D0F7-4087-A177-D3F45150BEFB}" destId="{7824252E-B293-473E-B47B-954D336D4EF3}" srcOrd="4" destOrd="0" presId="urn:microsoft.com/office/officeart/2008/layout/LinedList"/>
    <dgm:cxn modelId="{6305B4BA-641B-4518-B5C1-607A017CA67F}" type="presParOf" srcId="{94A07660-D0F7-4087-A177-D3F45150BEFB}" destId="{F1F7F2A2-7D68-43C8-9379-D4E1C148FA87}" srcOrd="5" destOrd="0" presId="urn:microsoft.com/office/officeart/2008/layout/LinedList"/>
    <dgm:cxn modelId="{72B9BDA7-924A-4350-8BDA-0176DF75A3D5}" type="presParOf" srcId="{F1F7F2A2-7D68-43C8-9379-D4E1C148FA87}" destId="{130868BC-0E25-4B2D-B811-68B9C7CB3C74}" srcOrd="0" destOrd="0" presId="urn:microsoft.com/office/officeart/2008/layout/LinedList"/>
    <dgm:cxn modelId="{FA0DFE23-281A-4620-BB47-571FBACD8473}" type="presParOf" srcId="{F1F7F2A2-7D68-43C8-9379-D4E1C148FA87}" destId="{3B4C206A-BB56-4AAE-A708-6CF541C6B69F}" srcOrd="1" destOrd="0" presId="urn:microsoft.com/office/officeart/2008/layout/LinedList"/>
    <dgm:cxn modelId="{0D59D1D0-0FDC-4837-BA90-DB5A5A47BD7C}" type="presParOf" srcId="{94A07660-D0F7-4087-A177-D3F45150BEFB}" destId="{B127F753-9839-4733-9ADB-059C98177B7E}" srcOrd="6" destOrd="0" presId="urn:microsoft.com/office/officeart/2008/layout/LinedList"/>
    <dgm:cxn modelId="{80E464CC-C54F-43C3-B4C9-7CCF858B2AD6}" type="presParOf" srcId="{94A07660-D0F7-4087-A177-D3F45150BEFB}" destId="{98EE4080-8670-4EFC-BEF0-766D155E9617}" srcOrd="7" destOrd="0" presId="urn:microsoft.com/office/officeart/2008/layout/LinedList"/>
    <dgm:cxn modelId="{FA5AA445-D559-4665-972A-E0F9B8F4C2F8}" type="presParOf" srcId="{98EE4080-8670-4EFC-BEF0-766D155E9617}" destId="{937B014C-1C03-4306-801B-69FCB13FA747}" srcOrd="0" destOrd="0" presId="urn:microsoft.com/office/officeart/2008/layout/LinedList"/>
    <dgm:cxn modelId="{EA172F28-FE14-4258-90D2-B97671F335D2}" type="presParOf" srcId="{98EE4080-8670-4EFC-BEF0-766D155E9617}" destId="{B6018D04-8F77-452A-8F95-334265E69BB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C73B213-81FF-4AEF-8253-7A242739CF7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F7FD772-3A58-446B-A1AC-0AF10CD95808}">
      <dgm:prSet/>
      <dgm:spPr/>
      <dgm:t>
        <a:bodyPr/>
        <a:lstStyle/>
        <a:p>
          <a:r>
            <a:rPr lang="en-GB"/>
            <a:t>The succession problem was the main catalyst to the events in the wars </a:t>
          </a:r>
          <a:endParaRPr lang="en-US"/>
        </a:p>
      </dgm:t>
    </dgm:pt>
    <dgm:pt modelId="{C524948A-F16A-476B-8D76-44C066C4F804}" type="parTrans" cxnId="{C9C655B5-09BC-4202-93D8-23CB3F961F9D}">
      <dgm:prSet/>
      <dgm:spPr/>
      <dgm:t>
        <a:bodyPr/>
        <a:lstStyle/>
        <a:p>
          <a:endParaRPr lang="en-US"/>
        </a:p>
      </dgm:t>
    </dgm:pt>
    <dgm:pt modelId="{AF8DB57A-C682-4AB4-90B6-EE1E2013B93D}" type="sibTrans" cxnId="{C9C655B5-09BC-4202-93D8-23CB3F961F9D}">
      <dgm:prSet/>
      <dgm:spPr/>
      <dgm:t>
        <a:bodyPr/>
        <a:lstStyle/>
        <a:p>
          <a:endParaRPr lang="en-US"/>
        </a:p>
      </dgm:t>
    </dgm:pt>
    <dgm:pt modelId="{F038D7AD-3E85-4F59-B000-24FD7E4621BA}">
      <dgm:prSet/>
      <dgm:spPr/>
      <dgm:t>
        <a:bodyPr/>
        <a:lstStyle/>
        <a:p>
          <a:r>
            <a:rPr lang="en-GB"/>
            <a:t>The division of families reflected the fracturing occurring in the Empire </a:t>
          </a:r>
          <a:endParaRPr lang="en-US"/>
        </a:p>
      </dgm:t>
    </dgm:pt>
    <dgm:pt modelId="{D9C37D3A-FAE8-4944-B66A-C7C47A76CCF3}" type="parTrans" cxnId="{098E0C21-FAA7-4210-B1AA-D065D042182D}">
      <dgm:prSet/>
      <dgm:spPr/>
      <dgm:t>
        <a:bodyPr/>
        <a:lstStyle/>
        <a:p>
          <a:endParaRPr lang="en-US"/>
        </a:p>
      </dgm:t>
    </dgm:pt>
    <dgm:pt modelId="{B0C55D05-64A5-45DD-91C4-F0FC80D4C24D}" type="sibTrans" cxnId="{098E0C21-FAA7-4210-B1AA-D065D042182D}">
      <dgm:prSet/>
      <dgm:spPr/>
      <dgm:t>
        <a:bodyPr/>
        <a:lstStyle/>
        <a:p>
          <a:endParaRPr lang="en-US"/>
        </a:p>
      </dgm:t>
    </dgm:pt>
    <dgm:pt modelId="{F08667BB-C6BB-45FA-A567-E4934AA558D8}">
      <dgm:prSet/>
      <dgm:spPr/>
      <dgm:t>
        <a:bodyPr/>
        <a:lstStyle/>
        <a:p>
          <a:r>
            <a:rPr lang="en-GB" dirty="0"/>
            <a:t>The Empire became divided losing important territories some of which were regained, and others were lost until the next rulers </a:t>
          </a:r>
          <a:endParaRPr lang="en-US" dirty="0"/>
        </a:p>
      </dgm:t>
    </dgm:pt>
    <dgm:pt modelId="{734721AC-739F-4C7D-A000-5F49CA0E6275}" type="parTrans" cxnId="{89F35C8E-76A7-4BB3-8D2A-3B5D0369370D}">
      <dgm:prSet/>
      <dgm:spPr/>
      <dgm:t>
        <a:bodyPr/>
        <a:lstStyle/>
        <a:p>
          <a:endParaRPr lang="en-US"/>
        </a:p>
      </dgm:t>
    </dgm:pt>
    <dgm:pt modelId="{1FFF3FF5-FF32-423F-8474-A50B8A947C79}" type="sibTrans" cxnId="{89F35C8E-76A7-4BB3-8D2A-3B5D0369370D}">
      <dgm:prSet/>
      <dgm:spPr/>
      <dgm:t>
        <a:bodyPr/>
        <a:lstStyle/>
        <a:p>
          <a:endParaRPr lang="en-US"/>
        </a:p>
      </dgm:t>
    </dgm:pt>
    <dgm:pt modelId="{3EAFA648-0BF0-40C7-B062-DA2CF5CDF078}">
      <dgm:prSet/>
      <dgm:spPr/>
      <dgm:t>
        <a:bodyPr/>
        <a:lstStyle/>
        <a:p>
          <a:r>
            <a:rPr lang="en-GB" dirty="0"/>
            <a:t>In order to have the Empire back to its former glory there would have to be large amounts of reclamation </a:t>
          </a:r>
          <a:endParaRPr lang="en-US" dirty="0"/>
        </a:p>
      </dgm:t>
    </dgm:pt>
    <dgm:pt modelId="{D4AA194A-B247-44FC-8E56-07BB98F447DA}" type="parTrans" cxnId="{A24568D4-024C-4997-B9E6-F68DBF213CD9}">
      <dgm:prSet/>
      <dgm:spPr/>
      <dgm:t>
        <a:bodyPr/>
        <a:lstStyle/>
        <a:p>
          <a:endParaRPr lang="en-US"/>
        </a:p>
      </dgm:t>
    </dgm:pt>
    <dgm:pt modelId="{47A2D057-2659-4440-A260-22C21CDACA30}" type="sibTrans" cxnId="{A24568D4-024C-4997-B9E6-F68DBF213CD9}">
      <dgm:prSet/>
      <dgm:spPr/>
      <dgm:t>
        <a:bodyPr/>
        <a:lstStyle/>
        <a:p>
          <a:endParaRPr lang="en-US"/>
        </a:p>
      </dgm:t>
    </dgm:pt>
    <dgm:pt modelId="{974A0AE6-4467-4657-8965-A3096AA32730}" type="pres">
      <dgm:prSet presAssocID="{7C73B213-81FF-4AEF-8253-7A242739CF7B}" presName="vert0" presStyleCnt="0">
        <dgm:presLayoutVars>
          <dgm:dir/>
          <dgm:animOne val="branch"/>
          <dgm:animLvl val="lvl"/>
        </dgm:presLayoutVars>
      </dgm:prSet>
      <dgm:spPr/>
    </dgm:pt>
    <dgm:pt modelId="{B88C6C9A-D852-40AA-ADFC-048C5890D83C}" type="pres">
      <dgm:prSet presAssocID="{4F7FD772-3A58-446B-A1AC-0AF10CD95808}" presName="thickLine" presStyleLbl="alignNode1" presStyleIdx="0" presStyleCnt="4"/>
      <dgm:spPr/>
    </dgm:pt>
    <dgm:pt modelId="{C6D44D8B-7366-4A52-9A13-B74FF6C6AFCB}" type="pres">
      <dgm:prSet presAssocID="{4F7FD772-3A58-446B-A1AC-0AF10CD95808}" presName="horz1" presStyleCnt="0"/>
      <dgm:spPr/>
    </dgm:pt>
    <dgm:pt modelId="{7989888C-BF17-4D78-8D37-88B3F1E2EE2E}" type="pres">
      <dgm:prSet presAssocID="{4F7FD772-3A58-446B-A1AC-0AF10CD95808}" presName="tx1" presStyleLbl="revTx" presStyleIdx="0" presStyleCnt="4"/>
      <dgm:spPr/>
    </dgm:pt>
    <dgm:pt modelId="{0C88B193-93B1-4203-874B-30F27AD00DA2}" type="pres">
      <dgm:prSet presAssocID="{4F7FD772-3A58-446B-A1AC-0AF10CD95808}" presName="vert1" presStyleCnt="0"/>
      <dgm:spPr/>
    </dgm:pt>
    <dgm:pt modelId="{04356F7F-DCCA-4E6D-AA97-7D232A2EE010}" type="pres">
      <dgm:prSet presAssocID="{F038D7AD-3E85-4F59-B000-24FD7E4621BA}" presName="thickLine" presStyleLbl="alignNode1" presStyleIdx="1" presStyleCnt="4"/>
      <dgm:spPr/>
    </dgm:pt>
    <dgm:pt modelId="{EAD398A5-60BE-4C21-8D51-C963DDBC2059}" type="pres">
      <dgm:prSet presAssocID="{F038D7AD-3E85-4F59-B000-24FD7E4621BA}" presName="horz1" presStyleCnt="0"/>
      <dgm:spPr/>
    </dgm:pt>
    <dgm:pt modelId="{D3034157-E7CD-41B3-845E-A44DDA776313}" type="pres">
      <dgm:prSet presAssocID="{F038D7AD-3E85-4F59-B000-24FD7E4621BA}" presName="tx1" presStyleLbl="revTx" presStyleIdx="1" presStyleCnt="4"/>
      <dgm:spPr/>
    </dgm:pt>
    <dgm:pt modelId="{7C813F17-E23B-44A4-9BD5-2E7F4A58B203}" type="pres">
      <dgm:prSet presAssocID="{F038D7AD-3E85-4F59-B000-24FD7E4621BA}" presName="vert1" presStyleCnt="0"/>
      <dgm:spPr/>
    </dgm:pt>
    <dgm:pt modelId="{1D358488-8A92-45F9-B498-D849BC86A486}" type="pres">
      <dgm:prSet presAssocID="{F08667BB-C6BB-45FA-A567-E4934AA558D8}" presName="thickLine" presStyleLbl="alignNode1" presStyleIdx="2" presStyleCnt="4"/>
      <dgm:spPr/>
    </dgm:pt>
    <dgm:pt modelId="{0B4488CD-8F5D-4FF2-BE90-33D49543C131}" type="pres">
      <dgm:prSet presAssocID="{F08667BB-C6BB-45FA-A567-E4934AA558D8}" presName="horz1" presStyleCnt="0"/>
      <dgm:spPr/>
    </dgm:pt>
    <dgm:pt modelId="{50FA76EC-A46A-44EA-A88D-73D84C6C76DF}" type="pres">
      <dgm:prSet presAssocID="{F08667BB-C6BB-45FA-A567-E4934AA558D8}" presName="tx1" presStyleLbl="revTx" presStyleIdx="2" presStyleCnt="4"/>
      <dgm:spPr/>
    </dgm:pt>
    <dgm:pt modelId="{41B902D4-F918-480B-A137-DABA7761C09E}" type="pres">
      <dgm:prSet presAssocID="{F08667BB-C6BB-45FA-A567-E4934AA558D8}" presName="vert1" presStyleCnt="0"/>
      <dgm:spPr/>
    </dgm:pt>
    <dgm:pt modelId="{1F4A01ED-EBA3-442A-B309-E44BCF58DAF3}" type="pres">
      <dgm:prSet presAssocID="{3EAFA648-0BF0-40C7-B062-DA2CF5CDF078}" presName="thickLine" presStyleLbl="alignNode1" presStyleIdx="3" presStyleCnt="4"/>
      <dgm:spPr/>
    </dgm:pt>
    <dgm:pt modelId="{3CE5870F-F61D-42E9-8F11-E080B22C3586}" type="pres">
      <dgm:prSet presAssocID="{3EAFA648-0BF0-40C7-B062-DA2CF5CDF078}" presName="horz1" presStyleCnt="0"/>
      <dgm:spPr/>
    </dgm:pt>
    <dgm:pt modelId="{80FC7850-641C-4866-9B65-37CAE974EA17}" type="pres">
      <dgm:prSet presAssocID="{3EAFA648-0BF0-40C7-B062-DA2CF5CDF078}" presName="tx1" presStyleLbl="revTx" presStyleIdx="3" presStyleCnt="4"/>
      <dgm:spPr/>
    </dgm:pt>
    <dgm:pt modelId="{D4427BF4-C8A2-48F8-8345-0563BA664B37}" type="pres">
      <dgm:prSet presAssocID="{3EAFA648-0BF0-40C7-B062-DA2CF5CDF078}" presName="vert1" presStyleCnt="0"/>
      <dgm:spPr/>
    </dgm:pt>
  </dgm:ptLst>
  <dgm:cxnLst>
    <dgm:cxn modelId="{098E0C21-FAA7-4210-B1AA-D065D042182D}" srcId="{7C73B213-81FF-4AEF-8253-7A242739CF7B}" destId="{F038D7AD-3E85-4F59-B000-24FD7E4621BA}" srcOrd="1" destOrd="0" parTransId="{D9C37D3A-FAE8-4944-B66A-C7C47A76CCF3}" sibTransId="{B0C55D05-64A5-45DD-91C4-F0FC80D4C24D}"/>
    <dgm:cxn modelId="{BF3D8B68-E278-4FF2-89A0-0B0D5BBEB73A}" type="presOf" srcId="{F08667BB-C6BB-45FA-A567-E4934AA558D8}" destId="{50FA76EC-A46A-44EA-A88D-73D84C6C76DF}" srcOrd="0" destOrd="0" presId="urn:microsoft.com/office/officeart/2008/layout/LinedList"/>
    <dgm:cxn modelId="{65928E6F-25D0-4F28-8B8D-47B4EBC2C61B}" type="presOf" srcId="{7C73B213-81FF-4AEF-8253-7A242739CF7B}" destId="{974A0AE6-4467-4657-8965-A3096AA32730}" srcOrd="0" destOrd="0" presId="urn:microsoft.com/office/officeart/2008/layout/LinedList"/>
    <dgm:cxn modelId="{89F35C8E-76A7-4BB3-8D2A-3B5D0369370D}" srcId="{7C73B213-81FF-4AEF-8253-7A242739CF7B}" destId="{F08667BB-C6BB-45FA-A567-E4934AA558D8}" srcOrd="2" destOrd="0" parTransId="{734721AC-739F-4C7D-A000-5F49CA0E6275}" sibTransId="{1FFF3FF5-FF32-423F-8474-A50B8A947C79}"/>
    <dgm:cxn modelId="{D29DC4B2-6C6B-4AFA-A8A6-172DA15FF125}" type="presOf" srcId="{3EAFA648-0BF0-40C7-B062-DA2CF5CDF078}" destId="{80FC7850-641C-4866-9B65-37CAE974EA17}" srcOrd="0" destOrd="0" presId="urn:microsoft.com/office/officeart/2008/layout/LinedList"/>
    <dgm:cxn modelId="{C9C655B5-09BC-4202-93D8-23CB3F961F9D}" srcId="{7C73B213-81FF-4AEF-8253-7A242739CF7B}" destId="{4F7FD772-3A58-446B-A1AC-0AF10CD95808}" srcOrd="0" destOrd="0" parTransId="{C524948A-F16A-476B-8D76-44C066C4F804}" sibTransId="{AF8DB57A-C682-4AB4-90B6-EE1E2013B93D}"/>
    <dgm:cxn modelId="{4D295BCD-438D-4E32-B8C8-89EC0B16507F}" type="presOf" srcId="{4F7FD772-3A58-446B-A1AC-0AF10CD95808}" destId="{7989888C-BF17-4D78-8D37-88B3F1E2EE2E}" srcOrd="0" destOrd="0" presId="urn:microsoft.com/office/officeart/2008/layout/LinedList"/>
    <dgm:cxn modelId="{A24568D4-024C-4997-B9E6-F68DBF213CD9}" srcId="{7C73B213-81FF-4AEF-8253-7A242739CF7B}" destId="{3EAFA648-0BF0-40C7-B062-DA2CF5CDF078}" srcOrd="3" destOrd="0" parTransId="{D4AA194A-B247-44FC-8E56-07BB98F447DA}" sibTransId="{47A2D057-2659-4440-A260-22C21CDACA30}"/>
    <dgm:cxn modelId="{05DC21DF-6E0B-4BE3-970F-9B7EBAD0A937}" type="presOf" srcId="{F038D7AD-3E85-4F59-B000-24FD7E4621BA}" destId="{D3034157-E7CD-41B3-845E-A44DDA776313}" srcOrd="0" destOrd="0" presId="urn:microsoft.com/office/officeart/2008/layout/LinedList"/>
    <dgm:cxn modelId="{4EBCE286-2069-4A7D-A0E2-129D707AC820}" type="presParOf" srcId="{974A0AE6-4467-4657-8965-A3096AA32730}" destId="{B88C6C9A-D852-40AA-ADFC-048C5890D83C}" srcOrd="0" destOrd="0" presId="urn:microsoft.com/office/officeart/2008/layout/LinedList"/>
    <dgm:cxn modelId="{5A5AEF62-558E-4707-BD5F-342FC25A1C49}" type="presParOf" srcId="{974A0AE6-4467-4657-8965-A3096AA32730}" destId="{C6D44D8B-7366-4A52-9A13-B74FF6C6AFCB}" srcOrd="1" destOrd="0" presId="urn:microsoft.com/office/officeart/2008/layout/LinedList"/>
    <dgm:cxn modelId="{7BD8CF1A-9380-4222-8DE1-9EAA10409A43}" type="presParOf" srcId="{C6D44D8B-7366-4A52-9A13-B74FF6C6AFCB}" destId="{7989888C-BF17-4D78-8D37-88B3F1E2EE2E}" srcOrd="0" destOrd="0" presId="urn:microsoft.com/office/officeart/2008/layout/LinedList"/>
    <dgm:cxn modelId="{DABB568D-3D4B-4587-A581-962DA1EF1AE1}" type="presParOf" srcId="{C6D44D8B-7366-4A52-9A13-B74FF6C6AFCB}" destId="{0C88B193-93B1-4203-874B-30F27AD00DA2}" srcOrd="1" destOrd="0" presId="urn:microsoft.com/office/officeart/2008/layout/LinedList"/>
    <dgm:cxn modelId="{71055355-463D-4669-BD49-593C2A149AC9}" type="presParOf" srcId="{974A0AE6-4467-4657-8965-A3096AA32730}" destId="{04356F7F-DCCA-4E6D-AA97-7D232A2EE010}" srcOrd="2" destOrd="0" presId="urn:microsoft.com/office/officeart/2008/layout/LinedList"/>
    <dgm:cxn modelId="{40C86772-DB74-44C5-8019-D783E8C955A0}" type="presParOf" srcId="{974A0AE6-4467-4657-8965-A3096AA32730}" destId="{EAD398A5-60BE-4C21-8D51-C963DDBC2059}" srcOrd="3" destOrd="0" presId="urn:microsoft.com/office/officeart/2008/layout/LinedList"/>
    <dgm:cxn modelId="{EECEF087-A962-41C6-8596-24FDCBC41537}" type="presParOf" srcId="{EAD398A5-60BE-4C21-8D51-C963DDBC2059}" destId="{D3034157-E7CD-41B3-845E-A44DDA776313}" srcOrd="0" destOrd="0" presId="urn:microsoft.com/office/officeart/2008/layout/LinedList"/>
    <dgm:cxn modelId="{CE3FCCA2-A788-49FE-B380-EB5F05B13E9F}" type="presParOf" srcId="{EAD398A5-60BE-4C21-8D51-C963DDBC2059}" destId="{7C813F17-E23B-44A4-9BD5-2E7F4A58B203}" srcOrd="1" destOrd="0" presId="urn:microsoft.com/office/officeart/2008/layout/LinedList"/>
    <dgm:cxn modelId="{0E479B99-44DF-4277-B5CB-BC16F043BC79}" type="presParOf" srcId="{974A0AE6-4467-4657-8965-A3096AA32730}" destId="{1D358488-8A92-45F9-B498-D849BC86A486}" srcOrd="4" destOrd="0" presId="urn:microsoft.com/office/officeart/2008/layout/LinedList"/>
    <dgm:cxn modelId="{E5CE622B-D045-4E22-AFC8-57C5939BF80F}" type="presParOf" srcId="{974A0AE6-4467-4657-8965-A3096AA32730}" destId="{0B4488CD-8F5D-4FF2-BE90-33D49543C131}" srcOrd="5" destOrd="0" presId="urn:microsoft.com/office/officeart/2008/layout/LinedList"/>
    <dgm:cxn modelId="{6EC2009D-FD0B-4EF9-8411-189ABE6FBA80}" type="presParOf" srcId="{0B4488CD-8F5D-4FF2-BE90-33D49543C131}" destId="{50FA76EC-A46A-44EA-A88D-73D84C6C76DF}" srcOrd="0" destOrd="0" presId="urn:microsoft.com/office/officeart/2008/layout/LinedList"/>
    <dgm:cxn modelId="{2C8FB5BB-AC57-4BDD-BD6B-3C6F3D5FB4A7}" type="presParOf" srcId="{0B4488CD-8F5D-4FF2-BE90-33D49543C131}" destId="{41B902D4-F918-480B-A137-DABA7761C09E}" srcOrd="1" destOrd="0" presId="urn:microsoft.com/office/officeart/2008/layout/LinedList"/>
    <dgm:cxn modelId="{D024A2B9-0761-4A45-A4CC-FD9B7712C918}" type="presParOf" srcId="{974A0AE6-4467-4657-8965-A3096AA32730}" destId="{1F4A01ED-EBA3-442A-B309-E44BCF58DAF3}" srcOrd="6" destOrd="0" presId="urn:microsoft.com/office/officeart/2008/layout/LinedList"/>
    <dgm:cxn modelId="{F515930A-66A1-4203-8BD1-C287C40C0EAD}" type="presParOf" srcId="{974A0AE6-4467-4657-8965-A3096AA32730}" destId="{3CE5870F-F61D-42E9-8F11-E080B22C3586}" srcOrd="7" destOrd="0" presId="urn:microsoft.com/office/officeart/2008/layout/LinedList"/>
    <dgm:cxn modelId="{983524CC-F3B9-4425-BB03-129CCC0264FB}" type="presParOf" srcId="{3CE5870F-F61D-42E9-8F11-E080B22C3586}" destId="{80FC7850-641C-4866-9B65-37CAE974EA17}" srcOrd="0" destOrd="0" presId="urn:microsoft.com/office/officeart/2008/layout/LinedList"/>
    <dgm:cxn modelId="{9DD06AF8-D955-4FB8-82AA-9814536235E8}" type="presParOf" srcId="{3CE5870F-F61D-42E9-8F11-E080B22C3586}" destId="{D4427BF4-C8A2-48F8-8345-0563BA664B3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D8C01-CAEA-4EDA-BDF3-97561772EE07}">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5BA31B-BD9B-41B5-A4EC-8414B3B9E44F}">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Death of Antiochus II- Poison?</a:t>
          </a:r>
          <a:endParaRPr lang="en-US" sz="1600" kern="1200" dirty="0"/>
        </a:p>
      </dsp:txBody>
      <dsp:txXfrm>
        <a:off x="0" y="623"/>
        <a:ext cx="6492875" cy="1020830"/>
      </dsp:txXfrm>
    </dsp:sp>
    <dsp:sp modelId="{D23575C0-5E80-4AC1-AA4A-6D0354F01371}">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0326EE-8CF8-4B6C-AA9B-9F72AD8DC710}">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Pliny NH 7.12 A man named Artemon, one of the common people, bore so strong a resemblance to Antiochus, the king of Syria, that his queen Laodice, after her husband Antiochus was slain, acted the farce of getting this man to recommend her as the successor to the crown</a:t>
          </a:r>
          <a:endParaRPr lang="en-US" sz="1600" kern="1200" dirty="0"/>
        </a:p>
      </dsp:txBody>
      <dsp:txXfrm>
        <a:off x="0" y="1021453"/>
        <a:ext cx="6492875" cy="1020830"/>
      </dsp:txXfrm>
    </dsp:sp>
    <dsp:sp modelId="{E17C3B4C-7CA1-46BC-B846-19A88A599777}">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F8093D-DA45-4193-8D4B-04F56743F461}">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No appointing of co-ruler in the east- unlike rest of Seleucid rulers  </a:t>
          </a:r>
          <a:endParaRPr lang="en-US" sz="1600" kern="1200" dirty="0"/>
        </a:p>
      </dsp:txBody>
      <dsp:txXfrm>
        <a:off x="0" y="2042284"/>
        <a:ext cx="6492875" cy="1020830"/>
      </dsp:txXfrm>
    </dsp:sp>
    <dsp:sp modelId="{2F5B0296-0991-4035-96EB-FAAA779B1F43}">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DDF7A5-E1E7-4C90-A5E2-7F5A97946BE7}">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Eldest Child Selecucus and Youngest child main claimants for the throne </a:t>
          </a:r>
        </a:p>
        <a:p>
          <a:pPr marL="0" lvl="0" indent="0" algn="l" defTabSz="711200">
            <a:lnSpc>
              <a:spcPct val="90000"/>
            </a:lnSpc>
            <a:spcBef>
              <a:spcPct val="0"/>
            </a:spcBef>
            <a:spcAft>
              <a:spcPct val="35000"/>
            </a:spcAft>
            <a:buNone/>
          </a:pPr>
          <a:r>
            <a:rPr lang="en-GB" sz="1600" kern="1200" dirty="0"/>
            <a:t>Selecucus was widely the most accepted and therefore claimed the throne immediately </a:t>
          </a:r>
          <a:endParaRPr lang="en-US" sz="1600" kern="1200" dirty="0"/>
        </a:p>
      </dsp:txBody>
      <dsp:txXfrm>
        <a:off x="0" y="3063115"/>
        <a:ext cx="6492875" cy="1020830"/>
      </dsp:txXfrm>
    </dsp:sp>
    <dsp:sp modelId="{ADA3F548-63BD-4AD0-902D-3D87AEF546C3}">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3F0571-757F-4CE1-8B83-D375FC5E54D8}">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New King Ptolemy III used this as an opportunity to slowly invade </a:t>
          </a:r>
          <a:endParaRPr lang="en-US" sz="1600" kern="1200" dirty="0"/>
        </a:p>
      </dsp:txBody>
      <dsp:txXfrm>
        <a:off x="0" y="4083946"/>
        <a:ext cx="6492875" cy="1020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36E26-E268-4D73-92F9-E4A3604699EC}">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ABF5EA-AEBD-4940-8E17-C99133AD8848}">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Used the ‘support of nephew’ as reason to invade </a:t>
          </a:r>
          <a:endParaRPr lang="en-US" sz="2400" kern="1200"/>
        </a:p>
      </dsp:txBody>
      <dsp:txXfrm>
        <a:off x="0" y="623"/>
        <a:ext cx="6492875" cy="1020830"/>
      </dsp:txXfrm>
    </dsp:sp>
    <dsp:sp modelId="{A21A9E3E-056F-485D-ACC1-33A9FE8420AB}">
      <dsp:nvSpPr>
        <dsp:cNvPr id="0" name=""/>
        <dsp:cNvSpPr/>
      </dsp:nvSpPr>
      <dsp:spPr>
        <a:xfrm>
          <a:off x="0" y="1021453"/>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F08F17-87B6-4C67-AE06-487271A1A25D}">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Large naval force came into Laodicea (couldn’t fit all into port)</a:t>
          </a:r>
          <a:endParaRPr lang="en-US" sz="2400" kern="1200" dirty="0"/>
        </a:p>
      </dsp:txBody>
      <dsp:txXfrm>
        <a:off x="0" y="1021453"/>
        <a:ext cx="6492875" cy="1020830"/>
      </dsp:txXfrm>
    </dsp:sp>
    <dsp:sp modelId="{A92DDC08-770F-4AA8-82F4-301FDE434458}">
      <dsp:nvSpPr>
        <dsp:cNvPr id="0" name=""/>
        <dsp:cNvSpPr/>
      </dsp:nvSpPr>
      <dsp:spPr>
        <a:xfrm>
          <a:off x="0" y="2042284"/>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E3AFE3-E703-47E1-8683-566C98836936}">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Plan was to advance by persuasion with local acceptance</a:t>
          </a:r>
          <a:endParaRPr lang="en-US" sz="2400" kern="1200" dirty="0"/>
        </a:p>
      </dsp:txBody>
      <dsp:txXfrm>
        <a:off x="0" y="2042284"/>
        <a:ext cx="6492875" cy="1020830"/>
      </dsp:txXfrm>
    </dsp:sp>
    <dsp:sp modelId="{4D314BEE-1B50-439D-AC05-96AB925A713C}">
      <dsp:nvSpPr>
        <dsp:cNvPr id="0" name=""/>
        <dsp:cNvSpPr/>
      </dsp:nvSpPr>
      <dsp:spPr>
        <a:xfrm>
          <a:off x="0" y="3063115"/>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8B8F12-0CD8-4D6C-8882-EDCDCEE9D764}">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 the disarray of empire many cities had to choose between Ptolemy and the Seleucids </a:t>
          </a:r>
          <a:endParaRPr lang="en-US" sz="2400" kern="1200" dirty="0"/>
        </a:p>
      </dsp:txBody>
      <dsp:txXfrm>
        <a:off x="0" y="3063115"/>
        <a:ext cx="6492875" cy="1020830"/>
      </dsp:txXfrm>
    </dsp:sp>
    <dsp:sp modelId="{7D04C08B-0948-454E-9424-BF7FCBEB1774}">
      <dsp:nvSpPr>
        <dsp:cNvPr id="0" name=""/>
        <dsp:cNvSpPr/>
      </dsp:nvSpPr>
      <dsp:spPr>
        <a:xfrm>
          <a:off x="0" y="4083946"/>
          <a:ext cx="6492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806E81-AA89-42DF-A8DA-E4DD6E430C1F}">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Main target Seleucia-in-Pieria</a:t>
          </a:r>
        </a:p>
        <a:p>
          <a:pPr marL="0" lvl="0" indent="0" algn="l" defTabSz="1066800">
            <a:lnSpc>
              <a:spcPct val="90000"/>
            </a:lnSpc>
            <a:spcBef>
              <a:spcPct val="0"/>
            </a:spcBef>
            <a:spcAft>
              <a:spcPct val="35000"/>
            </a:spcAft>
            <a:buNone/>
          </a:pPr>
          <a:endParaRPr lang="en-US" sz="2400" kern="1200" dirty="0"/>
        </a:p>
      </dsp:txBody>
      <dsp:txXfrm>
        <a:off x="0" y="4083946"/>
        <a:ext cx="6492875" cy="10208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B92E7-5933-44BC-A6A4-407DED4AF362}">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B6EB45-69C6-48E3-A8B7-6923B8A78EE5}">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Received with a kings welcome in Seleucia-in-Pieria</a:t>
          </a:r>
        </a:p>
        <a:p>
          <a:pPr marL="0" lvl="0" indent="0" algn="l" defTabSz="1022350">
            <a:lnSpc>
              <a:spcPct val="90000"/>
            </a:lnSpc>
            <a:spcBef>
              <a:spcPct val="0"/>
            </a:spcBef>
            <a:spcAft>
              <a:spcPct val="35000"/>
            </a:spcAft>
            <a:buNone/>
          </a:pPr>
          <a:endParaRPr lang="en-US" sz="2300" kern="1200" dirty="0"/>
        </a:p>
      </dsp:txBody>
      <dsp:txXfrm>
        <a:off x="0" y="623"/>
        <a:ext cx="6492875" cy="1020830"/>
      </dsp:txXfrm>
    </dsp:sp>
    <dsp:sp modelId="{986EF3F3-102B-4551-854E-AB11ECE37659}">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A50DEC-3824-4529-AFCB-6C5E660D6B0A}">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Official war with death of Berenice and her child</a:t>
          </a:r>
          <a:endParaRPr lang="en-US" sz="2300" kern="1200" dirty="0"/>
        </a:p>
      </dsp:txBody>
      <dsp:txXfrm>
        <a:off x="0" y="1021453"/>
        <a:ext cx="6492875" cy="1020830"/>
      </dsp:txXfrm>
    </dsp:sp>
    <dsp:sp modelId="{79F49DDB-1899-41D7-AE5F-2C673726F231}">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92CA7E-A1A5-4CDB-8FE7-6FE3884D9797}">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Took control of one of the heartlands of the empire separating Babylon and Asia Minor </a:t>
          </a:r>
          <a:endParaRPr lang="en-US" sz="2300" kern="1200" dirty="0"/>
        </a:p>
      </dsp:txBody>
      <dsp:txXfrm>
        <a:off x="0" y="2042284"/>
        <a:ext cx="6492875" cy="1020830"/>
      </dsp:txXfrm>
    </dsp:sp>
    <dsp:sp modelId="{B2FEE48B-C9AD-4AF2-B383-4660CB1A896D}">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1219F5-01AC-4D4D-AEA8-59E36648C9D3}">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On retreat appointed governor of Mesopotamia (likely as far as he went)</a:t>
          </a:r>
          <a:endParaRPr lang="en-US" sz="2300" kern="1200" dirty="0"/>
        </a:p>
      </dsp:txBody>
      <dsp:txXfrm>
        <a:off x="0" y="3063115"/>
        <a:ext cx="6492875" cy="1020830"/>
      </dsp:txXfrm>
    </dsp:sp>
    <dsp:sp modelId="{3D6390F3-2318-4BC0-80AA-D9C51AD48F78}">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B849CD-2D31-4854-93E6-22D6CAB53126}">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Peace treaty made in 241 (~10 years)</a:t>
          </a:r>
        </a:p>
      </dsp:txBody>
      <dsp:txXfrm>
        <a:off x="0" y="4083946"/>
        <a:ext cx="6492875" cy="10208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ED8E6-3278-4A64-B92F-9B702C518F5A}">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CACCD8-C231-4DAE-B470-761B3FA93402}">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Weaknesses shown through granting of titles and land </a:t>
          </a:r>
          <a:endParaRPr lang="en-US" sz="2800" kern="1200" dirty="0"/>
        </a:p>
      </dsp:txBody>
      <dsp:txXfrm>
        <a:off x="0" y="2492"/>
        <a:ext cx="6492875" cy="1700138"/>
      </dsp:txXfrm>
    </dsp:sp>
    <dsp:sp modelId="{723CB98C-556D-48A0-8C6D-1F776163BBE8}">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C4040-EFA6-44E2-A39F-C4D64BF954FF}">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Needed</a:t>
          </a:r>
          <a:r>
            <a:rPr lang="en-US" sz="2800" kern="1200" baseline="0" dirty="0"/>
            <a:t> to regain lost territories- recovered many of northern regions in next few years </a:t>
          </a:r>
          <a:endParaRPr lang="en-US" sz="2800" kern="1200" dirty="0"/>
        </a:p>
      </dsp:txBody>
      <dsp:txXfrm>
        <a:off x="0" y="1702630"/>
        <a:ext cx="6492875" cy="1700138"/>
      </dsp:txXfrm>
    </dsp:sp>
    <dsp:sp modelId="{5E0BFB2A-4DEE-4ED4-8366-24B8FDE94802}">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D750D-6848-4F0F-9E30-70E7224CD709}">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Loss of Seleucia-in-Pieria until the reign of Antiochus III (4</a:t>
          </a:r>
          <a:r>
            <a:rPr lang="en-GB" sz="2800" kern="1200" baseline="30000" dirty="0"/>
            <a:t>th</a:t>
          </a:r>
          <a:r>
            <a:rPr lang="en-GB" sz="2800" kern="1200" dirty="0"/>
            <a:t> Syrian War) </a:t>
          </a:r>
          <a:endParaRPr lang="en-US" sz="2800" kern="1200" dirty="0"/>
        </a:p>
      </dsp:txBody>
      <dsp:txXfrm>
        <a:off x="0" y="3402769"/>
        <a:ext cx="6492875" cy="17001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BC2F3D-480F-4894-A0A0-A4504C950DA3}">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A55FB-5579-4DE8-B418-266EFD36480E}">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Coinage- did the brothers war start at the time of Selecucus succession?</a:t>
          </a:r>
          <a:endParaRPr lang="en-US" sz="2800" kern="1200" dirty="0"/>
        </a:p>
      </dsp:txBody>
      <dsp:txXfrm>
        <a:off x="0" y="0"/>
        <a:ext cx="6492875" cy="1276350"/>
      </dsp:txXfrm>
    </dsp:sp>
    <dsp:sp modelId="{1A95ABE0-A25D-4AE9-BDA5-EF95C35AEE02}">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1BCABA-1A46-436B-A3C9-4D256EB13378}">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Selecucus invaded </a:t>
          </a:r>
          <a:r>
            <a:rPr lang="en-GB" sz="2800" kern="1200" dirty="0" err="1"/>
            <a:t>Heirax’s</a:t>
          </a:r>
          <a:r>
            <a:rPr lang="en-GB" sz="2800" kern="1200" dirty="0"/>
            <a:t> region in ~240/239 </a:t>
          </a:r>
          <a:endParaRPr lang="en-US" sz="2800" kern="1200" dirty="0"/>
        </a:p>
      </dsp:txBody>
      <dsp:txXfrm>
        <a:off x="0" y="1276350"/>
        <a:ext cx="6492875" cy="1276350"/>
      </dsp:txXfrm>
    </dsp:sp>
    <dsp:sp modelId="{86788ABD-B326-4E9B-AD04-9BF21F9133C6}">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0FFD42-67B4-466A-963D-EA69272B1F95}">
      <dsp:nvSpPr>
        <dsp:cNvPr id="0" name=""/>
        <dsp:cNvSpPr/>
      </dsp:nvSpPr>
      <dsp:spPr>
        <a:xfrm>
          <a:off x="0" y="2552700"/>
          <a:ext cx="12985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Main battles:</a:t>
          </a:r>
          <a:endParaRPr lang="en-US" sz="2800" kern="1200" dirty="0"/>
        </a:p>
      </dsp:txBody>
      <dsp:txXfrm>
        <a:off x="0" y="2552700"/>
        <a:ext cx="1298575" cy="1276350"/>
      </dsp:txXfrm>
    </dsp:sp>
    <dsp:sp modelId="{4B6C6256-0246-4C7D-940E-05CB55292726}">
      <dsp:nvSpPr>
        <dsp:cNvPr id="0" name=""/>
        <dsp:cNvSpPr/>
      </dsp:nvSpPr>
      <dsp:spPr>
        <a:xfrm>
          <a:off x="1395968" y="2582365"/>
          <a:ext cx="5096906" cy="59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Lydia</a:t>
          </a:r>
          <a:r>
            <a:rPr lang="en-GB" sz="2700" kern="1200" dirty="0"/>
            <a:t> </a:t>
          </a:r>
          <a:endParaRPr lang="en-US" sz="2700" kern="1200" dirty="0"/>
        </a:p>
      </dsp:txBody>
      <dsp:txXfrm>
        <a:off x="1395968" y="2582365"/>
        <a:ext cx="5096906" cy="593303"/>
      </dsp:txXfrm>
    </dsp:sp>
    <dsp:sp modelId="{4A6AAB0D-DB88-4931-ACBD-953EC612071A}">
      <dsp:nvSpPr>
        <dsp:cNvPr id="0" name=""/>
        <dsp:cNvSpPr/>
      </dsp:nvSpPr>
      <dsp:spPr>
        <a:xfrm>
          <a:off x="1298574" y="3175668"/>
          <a:ext cx="519430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67CA1FE-C139-4DCF-AB22-7DE581493B66}">
      <dsp:nvSpPr>
        <dsp:cNvPr id="0" name=""/>
        <dsp:cNvSpPr/>
      </dsp:nvSpPr>
      <dsp:spPr>
        <a:xfrm>
          <a:off x="1395968" y="3205333"/>
          <a:ext cx="5096906" cy="59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Ankara</a:t>
          </a:r>
          <a:r>
            <a:rPr lang="en-GB" sz="2700" kern="1200" dirty="0"/>
            <a:t> </a:t>
          </a:r>
          <a:endParaRPr lang="en-US" sz="2700" kern="1200" dirty="0"/>
        </a:p>
      </dsp:txBody>
      <dsp:txXfrm>
        <a:off x="1395968" y="3205333"/>
        <a:ext cx="5096906" cy="593303"/>
      </dsp:txXfrm>
    </dsp:sp>
    <dsp:sp modelId="{02DF53B5-1568-4398-AE6A-95976F392634}">
      <dsp:nvSpPr>
        <dsp:cNvPr id="0" name=""/>
        <dsp:cNvSpPr/>
      </dsp:nvSpPr>
      <dsp:spPr>
        <a:xfrm>
          <a:off x="1298574" y="3798636"/>
          <a:ext cx="519430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79142A-FBE9-4662-9851-FCBB96D6B95B}">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633D9-4338-494E-8376-887B9DA0D50F}">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Following years had relative tolerance between the brothers' facing challenges in their own regions </a:t>
          </a:r>
          <a:endParaRPr lang="en-US" sz="2800" kern="1200" dirty="0"/>
        </a:p>
      </dsp:txBody>
      <dsp:txXfrm>
        <a:off x="0" y="3829050"/>
        <a:ext cx="6492875" cy="12763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4C1EA4-397A-426F-80F5-57410B8DF405}">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A12ADE-D04B-4816-8629-3161FDAD002F}">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Problems with Galatians for </a:t>
          </a:r>
          <a:r>
            <a:rPr lang="en-GB" sz="2500" kern="1200" dirty="0" err="1"/>
            <a:t>Hierax</a:t>
          </a:r>
          <a:endParaRPr lang="en-US" sz="2500" kern="1200" dirty="0"/>
        </a:p>
      </dsp:txBody>
      <dsp:txXfrm>
        <a:off x="0" y="0"/>
        <a:ext cx="6492875" cy="1276350"/>
      </dsp:txXfrm>
    </dsp:sp>
    <dsp:sp modelId="{AC1F79B1-EC1C-4170-BCAC-C035E0EAA739}">
      <dsp:nvSpPr>
        <dsp:cNvPr id="0" name=""/>
        <dsp:cNvSpPr/>
      </dsp:nvSpPr>
      <dsp:spPr>
        <a:xfrm>
          <a:off x="0" y="1276350"/>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EC67E-9E7A-42BF-8272-5E321AAF098C}">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err="1"/>
            <a:t>Straoncie</a:t>
          </a:r>
          <a:r>
            <a:rPr lang="en-GB" sz="2500" kern="1200" dirty="0"/>
            <a:t>- aunt of Selecucus started a revolt in city of Antioch (may have been on behalf of </a:t>
          </a:r>
          <a:r>
            <a:rPr lang="en-GB" sz="2500" kern="1200" dirty="0" err="1"/>
            <a:t>Hierax</a:t>
          </a:r>
          <a:r>
            <a:rPr lang="en-GB" sz="2500" kern="1200" dirty="0"/>
            <a:t>) </a:t>
          </a:r>
          <a:endParaRPr lang="en-US" sz="2500" kern="1200" dirty="0"/>
        </a:p>
      </dsp:txBody>
      <dsp:txXfrm>
        <a:off x="0" y="1276350"/>
        <a:ext cx="6492875" cy="1276350"/>
      </dsp:txXfrm>
    </dsp:sp>
    <dsp:sp modelId="{B9793E68-8768-4E95-9842-2A8135C3B1D9}">
      <dsp:nvSpPr>
        <dsp:cNvPr id="0" name=""/>
        <dsp:cNvSpPr/>
      </dsp:nvSpPr>
      <dsp:spPr>
        <a:xfrm>
          <a:off x="0" y="2552700"/>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70949A-D85C-46B4-A6F8-B2B5BD25AF6E}">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Large amount of fighting in Asia Minor- Heirax attempted to invade Syria but was stopped </a:t>
          </a:r>
          <a:endParaRPr lang="en-US" sz="2500" kern="1200"/>
        </a:p>
      </dsp:txBody>
      <dsp:txXfrm>
        <a:off x="0" y="2552700"/>
        <a:ext cx="6492875" cy="1276350"/>
      </dsp:txXfrm>
    </dsp:sp>
    <dsp:sp modelId="{56D872D6-D8EF-4FBB-AF3D-EEEAFEDAE899}">
      <dsp:nvSpPr>
        <dsp:cNvPr id="0" name=""/>
        <dsp:cNvSpPr/>
      </dsp:nvSpPr>
      <dsp:spPr>
        <a:xfrm>
          <a:off x="0" y="3829050"/>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26189-7B5C-41D0-8774-D028D69D6C2F}">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Selecucus had revolts in Babylon- 238,235  </a:t>
          </a:r>
          <a:endParaRPr lang="en-US" sz="2500" kern="1200" dirty="0"/>
        </a:p>
      </dsp:txBody>
      <dsp:txXfrm>
        <a:off x="0" y="3829050"/>
        <a:ext cx="6492875" cy="12763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FB916-DEE3-47C2-8967-8786D1B365A2}">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D25758-960C-416F-965D-2C069B395061}">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Relative peace between the two- main aim of Selecucus was to remerge the empire (which transferred to his sons who tried the same)</a:t>
          </a:r>
          <a:endParaRPr lang="en-US" sz="2500" kern="1200"/>
        </a:p>
      </dsp:txBody>
      <dsp:txXfrm>
        <a:off x="0" y="0"/>
        <a:ext cx="6492875" cy="1276350"/>
      </dsp:txXfrm>
    </dsp:sp>
    <dsp:sp modelId="{31A52830-D833-48C2-995A-964BF53ED4F7}">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26E1E8-F62A-475C-AA49-5884BE2056DA}">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Expedition to the East by Selecucus ~228, Heirax occuptied with fighting in Asia Minor (Attolos of Pergemmon) </a:t>
          </a:r>
          <a:endParaRPr lang="en-US" sz="2500" kern="1200"/>
        </a:p>
      </dsp:txBody>
      <dsp:txXfrm>
        <a:off x="0" y="1276350"/>
        <a:ext cx="6492875" cy="1276350"/>
      </dsp:txXfrm>
    </dsp:sp>
    <dsp:sp modelId="{E7C2E650-F378-41DE-8BB9-9322B7779F60}">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966BA5-D342-40F4-AA36-954C84015137}">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Heirax after being defeated tried to invade Syria but failed</a:t>
          </a:r>
          <a:endParaRPr lang="en-US" sz="2500" kern="1200"/>
        </a:p>
      </dsp:txBody>
      <dsp:txXfrm>
        <a:off x="0" y="2552700"/>
        <a:ext cx="6492875" cy="1276350"/>
      </dsp:txXfrm>
    </dsp:sp>
    <dsp:sp modelId="{ADD8FEF3-6E1E-4358-BBA4-D3F4541279BD}">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BEF1FB-1639-4396-A477-CE82FB98F8F7}">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Arrested by Ptolemaic forces but escaped and was eventually killed by bandits/ Galatians </a:t>
          </a:r>
          <a:endParaRPr lang="en-US" sz="2500" kern="1200"/>
        </a:p>
      </dsp:txBody>
      <dsp:txXfrm>
        <a:off x="0" y="3829050"/>
        <a:ext cx="6492875" cy="12763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D09B9-023B-4FD7-8B64-F02BBF508929}">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88F10F-CDE0-47D7-8292-50724CD207E0}">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Death of Heirax marked the end of the Brothers war </a:t>
          </a:r>
          <a:endParaRPr lang="en-US" sz="2700" kern="1200"/>
        </a:p>
      </dsp:txBody>
      <dsp:txXfrm>
        <a:off x="0" y="0"/>
        <a:ext cx="6492875" cy="1276350"/>
      </dsp:txXfrm>
    </dsp:sp>
    <dsp:sp modelId="{B1DD0DB4-CE68-417F-9062-D76344A71372}">
      <dsp:nvSpPr>
        <dsp:cNvPr id="0" name=""/>
        <dsp:cNvSpPr/>
      </dsp:nvSpPr>
      <dsp:spPr>
        <a:xfrm>
          <a:off x="0" y="1276350"/>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609C04-0083-4243-8969-B0B37135A7F9}">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Seleucus now could invade Asia Minor (justified against a foreign power)</a:t>
          </a:r>
          <a:endParaRPr lang="en-US" sz="2700" kern="1200"/>
        </a:p>
      </dsp:txBody>
      <dsp:txXfrm>
        <a:off x="0" y="1276350"/>
        <a:ext cx="6492875" cy="1276350"/>
      </dsp:txXfrm>
    </dsp:sp>
    <dsp:sp modelId="{7824252E-B293-473E-B47B-954D336D4EF3}">
      <dsp:nvSpPr>
        <dsp:cNvPr id="0" name=""/>
        <dsp:cNvSpPr/>
      </dsp:nvSpPr>
      <dsp:spPr>
        <a:xfrm>
          <a:off x="0" y="2552700"/>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0868BC-0E25-4B2D-B811-68B9C7CB3C74}">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Spent year in preparation</a:t>
          </a:r>
          <a:endParaRPr lang="en-US" sz="2700" kern="1200"/>
        </a:p>
      </dsp:txBody>
      <dsp:txXfrm>
        <a:off x="0" y="2552700"/>
        <a:ext cx="6492875" cy="1276350"/>
      </dsp:txXfrm>
    </dsp:sp>
    <dsp:sp modelId="{B127F753-9839-4733-9ADB-059C98177B7E}">
      <dsp:nvSpPr>
        <dsp:cNvPr id="0" name=""/>
        <dsp:cNvSpPr/>
      </dsp:nvSpPr>
      <dsp:spPr>
        <a:xfrm>
          <a:off x="0" y="3829050"/>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7B014C-1C03-4306-801B-69FCB13FA747}">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Died in a riding accident and was succeeded by his son Selecucus III (Alexander) </a:t>
          </a:r>
          <a:endParaRPr lang="en-US" sz="2700" kern="1200" dirty="0"/>
        </a:p>
      </dsp:txBody>
      <dsp:txXfrm>
        <a:off x="0" y="3829050"/>
        <a:ext cx="6492875" cy="12763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C6C9A-D852-40AA-ADFC-048C5890D83C}">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89888C-BF17-4D78-8D37-88B3F1E2EE2E}">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succession problem was the main catalyst to the events in the wars </a:t>
          </a:r>
          <a:endParaRPr lang="en-US" sz="2500" kern="1200"/>
        </a:p>
      </dsp:txBody>
      <dsp:txXfrm>
        <a:off x="0" y="0"/>
        <a:ext cx="6492875" cy="1276350"/>
      </dsp:txXfrm>
    </dsp:sp>
    <dsp:sp modelId="{04356F7F-DCCA-4E6D-AA97-7D232A2EE010}">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34157-E7CD-41B3-845E-A44DDA776313}">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division of families reflected the fracturing occurring in the Empire </a:t>
          </a:r>
          <a:endParaRPr lang="en-US" sz="2500" kern="1200"/>
        </a:p>
      </dsp:txBody>
      <dsp:txXfrm>
        <a:off x="0" y="1276350"/>
        <a:ext cx="6492875" cy="1276350"/>
      </dsp:txXfrm>
    </dsp:sp>
    <dsp:sp modelId="{1D358488-8A92-45F9-B498-D849BC86A486}">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FA76EC-A46A-44EA-A88D-73D84C6C76DF}">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Empire became divided losing important territories some of which were regained, and others were lost until the next rulers </a:t>
          </a:r>
          <a:endParaRPr lang="en-US" sz="2500" kern="1200" dirty="0"/>
        </a:p>
      </dsp:txBody>
      <dsp:txXfrm>
        <a:off x="0" y="2552700"/>
        <a:ext cx="6492875" cy="1276350"/>
      </dsp:txXfrm>
    </dsp:sp>
    <dsp:sp modelId="{1F4A01ED-EBA3-442A-B309-E44BCF58DAF3}">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FC7850-641C-4866-9B65-37CAE974EA17}">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In order to have the Empire back to its former glory there would have to be large amounts of reclamation </a:t>
          </a:r>
          <a:endParaRPr lang="en-US" sz="2500" kern="1200" dirty="0"/>
        </a:p>
      </dsp:txBody>
      <dsp:txXfrm>
        <a:off x="0" y="3829050"/>
        <a:ext cx="6492875" cy="12763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8C502-2F55-4082-9DD2-7D9CCCC2A0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6CCCC3-CDBB-4E30-AD40-3EBAB19ADD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1F77E1-FDB7-49C3-9377-98B7FA494ABD}"/>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5" name="Footer Placeholder 4">
            <a:extLst>
              <a:ext uri="{FF2B5EF4-FFF2-40B4-BE49-F238E27FC236}">
                <a16:creationId xmlns:a16="http://schemas.microsoft.com/office/drawing/2014/main" id="{59F50DA7-A06F-4995-89BE-3F697C8091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3C16C9-38CB-4C6A-953E-400712E52C2F}"/>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168748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E015D-D571-4673-8619-93182100F1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3D748-69E3-470E-9B0B-F8213B8168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A4FE1E-1D27-41AF-B486-AA0313D8CC6E}"/>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5" name="Footer Placeholder 4">
            <a:extLst>
              <a:ext uri="{FF2B5EF4-FFF2-40B4-BE49-F238E27FC236}">
                <a16:creationId xmlns:a16="http://schemas.microsoft.com/office/drawing/2014/main" id="{9DDFCD95-6836-49C5-8062-CDEBE13648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8D477-0AFB-4216-B2A9-0EFDB3AEDB2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999427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84895-1F3B-4B6B-BF19-4324B38346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88352F-59C1-4626-BE2F-E76DE1C5A1B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C216B3-BA71-4D06-B1E9-95CBD14C4E08}"/>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5" name="Footer Placeholder 4">
            <a:extLst>
              <a:ext uri="{FF2B5EF4-FFF2-40B4-BE49-F238E27FC236}">
                <a16:creationId xmlns:a16="http://schemas.microsoft.com/office/drawing/2014/main" id="{90109217-721F-4950-8C20-701C1A4053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5D3074-6BBF-4B20-9BD7-A5E70637052C}"/>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560608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294DF-F4DA-40AF-B490-424D7FED91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DAFB2E-F010-44AA-89A4-D274D6CC7D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8BF897-C4FC-4C5C-A937-A2E46F9EDA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4FE47A-2236-49D2-ACFF-40F6F847E954}"/>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6" name="Footer Placeholder 5">
            <a:extLst>
              <a:ext uri="{FF2B5EF4-FFF2-40B4-BE49-F238E27FC236}">
                <a16:creationId xmlns:a16="http://schemas.microsoft.com/office/drawing/2014/main" id="{B0CE3A3F-94CE-484B-91C6-23279DBE1C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EAA05F-E200-4D79-B26F-8781DB288162}"/>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6839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F756B-381F-49BD-9C09-C111586892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C8EB8F-52A1-4DF4-A68F-FDA51A0134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A70C76-2A78-40FD-9145-EBC7739EDC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78A279-8B41-4D54-901B-428F285018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E42568-EB3E-4727-8BBF-ECC2A6757A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D307CE-7947-44C9-83F1-AC67AA7AAC71}"/>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8" name="Footer Placeholder 7">
            <a:extLst>
              <a:ext uri="{FF2B5EF4-FFF2-40B4-BE49-F238E27FC236}">
                <a16:creationId xmlns:a16="http://schemas.microsoft.com/office/drawing/2014/main" id="{A22C843F-4C26-4BF2-A310-4F0FA126A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D66DA5-4954-4BE2-9B8F-F619A840CF4C}"/>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950434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FF6D6-94F1-429F-A9C6-293DEC5AF3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9168D0-A34A-4250-8124-1C94970FA646}"/>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4" name="Footer Placeholder 3">
            <a:extLst>
              <a:ext uri="{FF2B5EF4-FFF2-40B4-BE49-F238E27FC236}">
                <a16:creationId xmlns:a16="http://schemas.microsoft.com/office/drawing/2014/main" id="{79A2DC93-4299-44A6-9D87-8FB98F76562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90961A-7F70-493E-B770-86969D3CDE8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787032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6F45E0-3E8F-4850-B7D2-2DB9954695A5}"/>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3" name="Footer Placeholder 2">
            <a:extLst>
              <a:ext uri="{FF2B5EF4-FFF2-40B4-BE49-F238E27FC236}">
                <a16:creationId xmlns:a16="http://schemas.microsoft.com/office/drawing/2014/main" id="{AA60C019-4C84-478C-8E01-79739064570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FE27A0-248C-4F4E-A92D-BAA613F9EE74}"/>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211214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83865-466C-444E-A72B-A37B6CB045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3E1094-4A64-475E-BC73-524852886B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B477C5-9BD8-4D96-B800-5AA1EBDDB8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EF0515-2AF9-43C7-97E2-C45B57433C1E}"/>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6" name="Footer Placeholder 5">
            <a:extLst>
              <a:ext uri="{FF2B5EF4-FFF2-40B4-BE49-F238E27FC236}">
                <a16:creationId xmlns:a16="http://schemas.microsoft.com/office/drawing/2014/main" id="{4B4D601A-7206-49EA-AA68-E5DAE3A761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658FD-157A-49AD-AAE7-B710E22E306E}"/>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417884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C8D47-70D3-462C-A5D9-B84E3F0C1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4AFDA0-CBEA-4A3D-B716-B90FE52E6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282FF1-D2E0-40EA-A4E4-D09E27396B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60A5CC-A873-4E6C-8F2B-FCA6059CF857}"/>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6" name="Footer Placeholder 5">
            <a:extLst>
              <a:ext uri="{FF2B5EF4-FFF2-40B4-BE49-F238E27FC236}">
                <a16:creationId xmlns:a16="http://schemas.microsoft.com/office/drawing/2014/main" id="{7B1F773D-642E-451F-A968-1A12216AEF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63DB71-AB48-424B-AD0B-844F541CB729}"/>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417126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16A33-2081-4098-B480-48615E02EC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466079-7E92-4B78-B057-A91A2D6BAC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0B02D4-ADA5-4644-9892-A098E4B5244B}"/>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5" name="Footer Placeholder 4">
            <a:extLst>
              <a:ext uri="{FF2B5EF4-FFF2-40B4-BE49-F238E27FC236}">
                <a16:creationId xmlns:a16="http://schemas.microsoft.com/office/drawing/2014/main" id="{14080786-63CE-43F7-ADB3-70301B1803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43004A-0996-4EBE-ADB0-0A0445243A6C}"/>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902057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8D31D3-0A7E-4AE6-8315-9F0C9E104F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0E6422-16F5-43E0-B84D-6574047CAA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404D-852E-4A3A-9C02-D16F286B9D7B}"/>
              </a:ext>
            </a:extLst>
          </p:cNvPr>
          <p:cNvSpPr>
            <a:spLocks noGrp="1"/>
          </p:cNvSpPr>
          <p:nvPr>
            <p:ph type="dt" sz="half" idx="10"/>
          </p:nvPr>
        </p:nvSpPr>
        <p:spPr/>
        <p:txBody>
          <a:bodyPr/>
          <a:lstStyle/>
          <a:p>
            <a:fld id="{81B8F32D-D8B6-4B9E-9CBF-DCAC30B7B93D}" type="datetimeFigureOut">
              <a:rPr lang="en-US" smtClean="0"/>
              <a:t>12/10/2021</a:t>
            </a:fld>
            <a:endParaRPr lang="en-US"/>
          </a:p>
        </p:txBody>
      </p:sp>
      <p:sp>
        <p:nvSpPr>
          <p:cNvPr id="5" name="Footer Placeholder 4">
            <a:extLst>
              <a:ext uri="{FF2B5EF4-FFF2-40B4-BE49-F238E27FC236}">
                <a16:creationId xmlns:a16="http://schemas.microsoft.com/office/drawing/2014/main" id="{64E172A5-D5E7-4E53-A0B0-C3326D349E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6AC716-6AE5-4E0A-A9A9-55BED4708D49}"/>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609480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3FD1AF-752D-4823-90E8-7B5FE2EFFF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4287CC-1A43-41A7-B392-CE9C7A12FA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5CF47A-3168-47D2-BB6B-EA195A9E2F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B8F32D-D8B6-4B9E-9CBF-DCAC30B7B93D}" type="datetimeFigureOut">
              <a:rPr lang="en-US" smtClean="0"/>
              <a:pPr/>
              <a:t>12/10/2021</a:t>
            </a:fld>
            <a:endParaRPr lang="en-US" dirty="0"/>
          </a:p>
        </p:txBody>
      </p:sp>
      <p:sp>
        <p:nvSpPr>
          <p:cNvPr id="5" name="Footer Placeholder 4">
            <a:extLst>
              <a:ext uri="{FF2B5EF4-FFF2-40B4-BE49-F238E27FC236}">
                <a16:creationId xmlns:a16="http://schemas.microsoft.com/office/drawing/2014/main" id="{FD67EBCF-297A-4561-B93F-9968270306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A28E123-D562-4C1A-B4C0-AC5AD67025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836176968"/>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1.m4a"/><Relationship Id="rId7" Type="http://schemas.openxmlformats.org/officeDocument/2006/relationships/image" Target="../media/image3.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4.png"/><Relationship Id="rId4" Type="http://schemas.openxmlformats.org/officeDocument/2006/relationships/diagramData" Target="../diagrams/data2.xml"/><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E765D-8255-4993-87C6-2BCEA7FE908B}"/>
              </a:ext>
            </a:extLst>
          </p:cNvPr>
          <p:cNvSpPr>
            <a:spLocks noGrp="1"/>
          </p:cNvSpPr>
          <p:nvPr>
            <p:ph type="ctrTitle"/>
          </p:nvPr>
        </p:nvSpPr>
        <p:spPr>
          <a:xfrm>
            <a:off x="1803662" y="5118754"/>
            <a:ext cx="8584676" cy="1044301"/>
          </a:xfrm>
        </p:spPr>
        <p:txBody>
          <a:bodyPr anchor="t">
            <a:normAutofit/>
          </a:bodyPr>
          <a:lstStyle/>
          <a:p>
            <a:r>
              <a:rPr lang="en-GB" sz="4800" dirty="0"/>
              <a:t>Succession and War</a:t>
            </a:r>
          </a:p>
        </p:txBody>
      </p:sp>
      <p:sp>
        <p:nvSpPr>
          <p:cNvPr id="3" name="Subtitle 2">
            <a:extLst>
              <a:ext uri="{FF2B5EF4-FFF2-40B4-BE49-F238E27FC236}">
                <a16:creationId xmlns:a16="http://schemas.microsoft.com/office/drawing/2014/main" id="{E6111177-E8D7-43D0-B30A-268C0CA896E7}"/>
              </a:ext>
            </a:extLst>
          </p:cNvPr>
          <p:cNvSpPr>
            <a:spLocks noGrp="1"/>
          </p:cNvSpPr>
          <p:nvPr>
            <p:ph type="subTitle" idx="1"/>
          </p:nvPr>
        </p:nvSpPr>
        <p:spPr>
          <a:xfrm>
            <a:off x="2124103" y="4298470"/>
            <a:ext cx="7943793" cy="801802"/>
          </a:xfrm>
        </p:spPr>
        <p:txBody>
          <a:bodyPr anchor="b">
            <a:normAutofit fontScale="92500" lnSpcReduction="10000"/>
          </a:bodyPr>
          <a:lstStyle/>
          <a:p>
            <a:r>
              <a:rPr lang="en-GB" sz="2000" dirty="0"/>
              <a:t>The Third Syrian war and the War of the Brothers </a:t>
            </a:r>
          </a:p>
          <a:p>
            <a:r>
              <a:rPr lang="en-GB" sz="2600" dirty="0"/>
              <a:t>Cara Hogg</a:t>
            </a:r>
          </a:p>
        </p:txBody>
      </p:sp>
      <p:sp>
        <p:nvSpPr>
          <p:cNvPr id="42" name="Oval 41">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8ABF6705-CE54-4128-8184-BD0ED78AC52B}"/>
              </a:ext>
            </a:extLst>
          </p:cNvPr>
          <p:cNvPicPr>
            <a:picLocks noChangeAspect="1"/>
          </p:cNvPicPr>
          <p:nvPr/>
        </p:nvPicPr>
        <p:blipFill rotWithShape="1">
          <a:blip r:embed="rId5"/>
          <a:srcRect l="7000" r="4" b="4"/>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44" name="Oval 43">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B1DEA6D-84A6-4C5E-A05D-F63458F56266}"/>
              </a:ext>
            </a:extLst>
          </p:cNvPr>
          <p:cNvPicPr>
            <a:picLocks noChangeAspect="1"/>
          </p:cNvPicPr>
          <p:nvPr/>
        </p:nvPicPr>
        <p:blipFill rotWithShape="1">
          <a:blip r:embed="rId6"/>
          <a:srcRect l="750" r="50751" b="3"/>
          <a:stretch/>
        </p:blipFill>
        <p:spPr>
          <a:xfrm>
            <a:off x="4619626" y="97843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46" name="Oval 45">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5047803-6E3C-44CF-9A6F-02986F366FD5}"/>
              </a:ext>
            </a:extLst>
          </p:cNvPr>
          <p:cNvPicPr>
            <a:picLocks noChangeAspect="1"/>
          </p:cNvPicPr>
          <p:nvPr/>
        </p:nvPicPr>
        <p:blipFill rotWithShape="1">
          <a:blip r:embed="rId7"/>
          <a:srcRect l="2000" t="1" r="50000" b="-2"/>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pic>
        <p:nvPicPr>
          <p:cNvPr id="9" name="Audio 8">
            <a:hlinkClick r:id="" action="ppaction://media"/>
            <a:extLst>
              <a:ext uri="{FF2B5EF4-FFF2-40B4-BE49-F238E27FC236}">
                <a16:creationId xmlns:a16="http://schemas.microsoft.com/office/drawing/2014/main" id="{ADD192F4-0B2C-4AF7-AEFB-51FA63773A80}"/>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3618072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8175"/>
    </mc:Choice>
    <mc:Fallback>
      <p:transition spd="slow" advTm="28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1000"/>
                                  </p:stCondLst>
                                  <p:iterate type="lt">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4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9"/>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556624-71C8-4CC7-8567-C987F9804D28}"/>
              </a:ext>
            </a:extLst>
          </p:cNvPr>
          <p:cNvSpPr>
            <a:spLocks noGrp="1"/>
          </p:cNvSpPr>
          <p:nvPr>
            <p:ph type="title"/>
          </p:nvPr>
        </p:nvSpPr>
        <p:spPr>
          <a:xfrm>
            <a:off x="838200" y="365125"/>
            <a:ext cx="10515600" cy="1325563"/>
          </a:xfrm>
        </p:spPr>
        <p:txBody>
          <a:bodyPr>
            <a:normAutofit/>
          </a:bodyPr>
          <a:lstStyle/>
          <a:p>
            <a:r>
              <a:rPr lang="en-GB" dirty="0"/>
              <a:t>Contents </a:t>
            </a:r>
          </a:p>
        </p:txBody>
      </p:sp>
      <p:sp>
        <p:nvSpPr>
          <p:cNvPr id="3" name="Content Placeholder 2">
            <a:extLst>
              <a:ext uri="{FF2B5EF4-FFF2-40B4-BE49-F238E27FC236}">
                <a16:creationId xmlns:a16="http://schemas.microsoft.com/office/drawing/2014/main" id="{312140E2-02E1-483B-9DB0-ACFBCFC2F52E}"/>
              </a:ext>
            </a:extLst>
          </p:cNvPr>
          <p:cNvSpPr>
            <a:spLocks noGrp="1"/>
          </p:cNvSpPr>
          <p:nvPr>
            <p:ph sz="half" idx="1"/>
          </p:nvPr>
        </p:nvSpPr>
        <p:spPr>
          <a:xfrm>
            <a:off x="838200" y="2010833"/>
            <a:ext cx="5096934" cy="4166130"/>
          </a:xfrm>
        </p:spPr>
        <p:txBody>
          <a:bodyPr>
            <a:normAutofit/>
          </a:bodyPr>
          <a:lstStyle/>
          <a:p>
            <a:r>
              <a:rPr lang="en-GB" sz="2000" dirty="0"/>
              <a:t>Background </a:t>
            </a:r>
          </a:p>
          <a:p>
            <a:r>
              <a:rPr lang="en-GB" sz="2000" dirty="0"/>
              <a:t>Important dates </a:t>
            </a:r>
          </a:p>
          <a:p>
            <a:r>
              <a:rPr lang="en-GB" sz="2000" dirty="0"/>
              <a:t>Ptolemies invasion</a:t>
            </a:r>
          </a:p>
          <a:p>
            <a:r>
              <a:rPr lang="en-GB" sz="2000" dirty="0"/>
              <a:t>The state of the empire</a:t>
            </a:r>
          </a:p>
          <a:p>
            <a:r>
              <a:rPr lang="en-GB" sz="2000" dirty="0"/>
              <a:t>The Death of a Successor </a:t>
            </a:r>
          </a:p>
          <a:p>
            <a:r>
              <a:rPr lang="en-GB" sz="2000" dirty="0"/>
              <a:t>The 3</a:t>
            </a:r>
            <a:r>
              <a:rPr lang="en-GB" sz="2000" baseline="30000" dirty="0"/>
              <a:t>rd</a:t>
            </a:r>
            <a:r>
              <a:rPr lang="en-GB" sz="2000" dirty="0"/>
              <a:t> Syrian War </a:t>
            </a:r>
          </a:p>
          <a:p>
            <a:r>
              <a:rPr lang="en-GB" sz="2000" dirty="0"/>
              <a:t> The State of the Empire </a:t>
            </a:r>
          </a:p>
          <a:p>
            <a:pPr marL="0" indent="0">
              <a:buNone/>
            </a:pPr>
            <a:endParaRPr lang="en-GB" sz="2000" dirty="0"/>
          </a:p>
          <a:p>
            <a:endParaRPr lang="en-GB" sz="2000" dirty="0"/>
          </a:p>
        </p:txBody>
      </p:sp>
      <p:sp>
        <p:nvSpPr>
          <p:cNvPr id="4" name="Content Placeholder 3">
            <a:extLst>
              <a:ext uri="{FF2B5EF4-FFF2-40B4-BE49-F238E27FC236}">
                <a16:creationId xmlns:a16="http://schemas.microsoft.com/office/drawing/2014/main" id="{59897275-E647-483F-9C1D-0CEF4F51ED5E}"/>
              </a:ext>
            </a:extLst>
          </p:cNvPr>
          <p:cNvSpPr>
            <a:spLocks noGrp="1"/>
          </p:cNvSpPr>
          <p:nvPr>
            <p:ph sz="half" idx="2"/>
          </p:nvPr>
        </p:nvSpPr>
        <p:spPr>
          <a:xfrm>
            <a:off x="6256866" y="2010833"/>
            <a:ext cx="5096933" cy="4166130"/>
          </a:xfrm>
        </p:spPr>
        <p:txBody>
          <a:bodyPr>
            <a:normAutofit/>
          </a:bodyPr>
          <a:lstStyle/>
          <a:p>
            <a:r>
              <a:rPr lang="en-GB" sz="2000"/>
              <a:t>Antiochus Heirax </a:t>
            </a:r>
          </a:p>
          <a:p>
            <a:r>
              <a:rPr lang="en-GB" sz="2000"/>
              <a:t>The First Years of the Brothers War </a:t>
            </a:r>
          </a:p>
          <a:p>
            <a:r>
              <a:rPr lang="en-GB" sz="2000"/>
              <a:t>Problems for the Brothers </a:t>
            </a:r>
          </a:p>
          <a:p>
            <a:r>
              <a:rPr lang="en-GB" sz="2000"/>
              <a:t>The End of the War </a:t>
            </a:r>
          </a:p>
          <a:p>
            <a:r>
              <a:rPr lang="en-GB" sz="2000"/>
              <a:t>The State of the Empire </a:t>
            </a:r>
          </a:p>
          <a:p>
            <a:r>
              <a:rPr lang="en-GB" sz="2000"/>
              <a:t>Conclusions </a:t>
            </a:r>
          </a:p>
          <a:p>
            <a:r>
              <a:rPr lang="en-GB" sz="2000"/>
              <a:t>Bibliography </a:t>
            </a:r>
          </a:p>
          <a:p>
            <a:endParaRPr lang="en-GB" sz="2000"/>
          </a:p>
        </p:txBody>
      </p:sp>
      <p:pic>
        <p:nvPicPr>
          <p:cNvPr id="7" name="Audio 6">
            <a:hlinkClick r:id="" action="ppaction://media"/>
            <a:extLst>
              <a:ext uri="{FF2B5EF4-FFF2-40B4-BE49-F238E27FC236}">
                <a16:creationId xmlns:a16="http://schemas.microsoft.com/office/drawing/2014/main" id="{02258D28-E316-4112-A180-A7303399A0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745175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033"/>
    </mc:Choice>
    <mc:Fallback>
      <p:transition spd="slow" advTm="15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6354E-14BA-4CE7-BEDA-AA85D522240B}"/>
              </a:ext>
            </a:extLst>
          </p:cNvPr>
          <p:cNvSpPr>
            <a:spLocks noGrp="1"/>
          </p:cNvSpPr>
          <p:nvPr>
            <p:ph type="title"/>
          </p:nvPr>
        </p:nvSpPr>
        <p:spPr>
          <a:xfrm>
            <a:off x="4965430" y="629268"/>
            <a:ext cx="6586491" cy="1286160"/>
          </a:xfrm>
        </p:spPr>
        <p:txBody>
          <a:bodyPr anchor="b">
            <a:normAutofit/>
          </a:bodyPr>
          <a:lstStyle/>
          <a:p>
            <a:r>
              <a:rPr lang="en-GB"/>
              <a:t>Important Dates</a:t>
            </a:r>
            <a:endParaRPr lang="en-GB" dirty="0"/>
          </a:p>
        </p:txBody>
      </p:sp>
      <p:sp>
        <p:nvSpPr>
          <p:cNvPr id="3" name="Content Placeholder 2">
            <a:extLst>
              <a:ext uri="{FF2B5EF4-FFF2-40B4-BE49-F238E27FC236}">
                <a16:creationId xmlns:a16="http://schemas.microsoft.com/office/drawing/2014/main" id="{AEF3EE7E-3FE2-4E60-AD91-DBFB354524DC}"/>
              </a:ext>
            </a:extLst>
          </p:cNvPr>
          <p:cNvSpPr>
            <a:spLocks noGrp="1"/>
          </p:cNvSpPr>
          <p:nvPr>
            <p:ph idx="1"/>
          </p:nvPr>
        </p:nvSpPr>
        <p:spPr>
          <a:xfrm>
            <a:off x="4965431" y="2438400"/>
            <a:ext cx="6586489" cy="3785419"/>
          </a:xfrm>
        </p:spPr>
        <p:txBody>
          <a:bodyPr>
            <a:normAutofit/>
          </a:bodyPr>
          <a:lstStyle/>
          <a:p>
            <a:r>
              <a:rPr lang="en-GB" sz="2000" dirty="0"/>
              <a:t>Death of Antiochus II- 246</a:t>
            </a:r>
          </a:p>
          <a:p>
            <a:r>
              <a:rPr lang="en-GB" sz="2000" dirty="0"/>
              <a:t>Invasion of Ptolemy III- 246</a:t>
            </a:r>
          </a:p>
          <a:p>
            <a:r>
              <a:rPr lang="en-GB" sz="2000" dirty="0"/>
              <a:t>Appointment of Antiochus </a:t>
            </a:r>
            <a:r>
              <a:rPr lang="en-GB" sz="2000" dirty="0" err="1"/>
              <a:t>Hierax</a:t>
            </a:r>
            <a:r>
              <a:rPr lang="en-GB" sz="2000" dirty="0"/>
              <a:t> as co-ruler- 245/244</a:t>
            </a:r>
          </a:p>
          <a:p>
            <a:r>
              <a:rPr lang="en-GB" sz="2000" dirty="0"/>
              <a:t>Treaty of Ptolemy III and Selecucus II- 241</a:t>
            </a:r>
          </a:p>
          <a:p>
            <a:r>
              <a:rPr lang="en-GB" sz="2000" dirty="0"/>
              <a:t>Antiochus claims Asia Minor- 241</a:t>
            </a:r>
          </a:p>
          <a:p>
            <a:r>
              <a:rPr lang="en-GB" sz="2000" dirty="0"/>
              <a:t>Death of Antiochus </a:t>
            </a:r>
            <a:r>
              <a:rPr lang="en-GB" sz="2000" dirty="0" err="1"/>
              <a:t>Hierax</a:t>
            </a:r>
            <a:r>
              <a:rPr lang="en-GB" sz="2000" dirty="0"/>
              <a:t>- 227</a:t>
            </a:r>
          </a:p>
          <a:p>
            <a:r>
              <a:rPr lang="en-GB" sz="2000" dirty="0"/>
              <a:t>Death of Selecucus II- 225</a:t>
            </a:r>
          </a:p>
        </p:txBody>
      </p:sp>
      <p:pic>
        <p:nvPicPr>
          <p:cNvPr id="5" name="Picture 4" descr="Front steps and columns of a majestic city building">
            <a:extLst>
              <a:ext uri="{FF2B5EF4-FFF2-40B4-BE49-F238E27FC236}">
                <a16:creationId xmlns:a16="http://schemas.microsoft.com/office/drawing/2014/main" id="{9AA5007F-37FC-410F-A404-9CDD5EB2E3AC}"/>
              </a:ext>
            </a:extLst>
          </p:cNvPr>
          <p:cNvPicPr>
            <a:picLocks noChangeAspect="1"/>
          </p:cNvPicPr>
          <p:nvPr/>
        </p:nvPicPr>
        <p:blipFill rotWithShape="1">
          <a:blip r:embed="rId4"/>
          <a:srcRect l="26266" r="2861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FA4FF513-C699-4843-8CC5-87C780FCA0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5424186"/>
      </p:ext>
    </p:extLst>
  </p:cSld>
  <p:clrMapOvr>
    <a:masterClrMapping/>
  </p:clrMapOvr>
  <mc:AlternateContent xmlns:mc="http://schemas.openxmlformats.org/markup-compatibility/2006">
    <mc:Choice xmlns:p14="http://schemas.microsoft.com/office/powerpoint/2010/main" Requires="p14">
      <p:transition spd="slow" p14:dur="2000" advTm="12200"/>
    </mc:Choice>
    <mc:Fallback>
      <p:transition spd="slow" advTm="12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E17A9C16-EF09-4B54-8394-A3E050DC2B3F}"/>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Background </a:t>
            </a:r>
          </a:p>
        </p:txBody>
      </p:sp>
      <p:graphicFrame>
        <p:nvGraphicFramePr>
          <p:cNvPr id="5" name="Content Placeholder 2">
            <a:extLst>
              <a:ext uri="{FF2B5EF4-FFF2-40B4-BE49-F238E27FC236}">
                <a16:creationId xmlns:a16="http://schemas.microsoft.com/office/drawing/2014/main" id="{CDAC647C-CC75-4B1D-95FF-780D2B2B5C28}"/>
              </a:ext>
            </a:extLst>
          </p:cNvPr>
          <p:cNvGraphicFramePr>
            <a:graphicFrameLocks noGrp="1"/>
          </p:cNvGraphicFramePr>
          <p:nvPr>
            <p:ph idx="1"/>
            <p:extLst>
              <p:ext uri="{D42A27DB-BD31-4B8C-83A1-F6EECF244321}">
                <p14:modId xmlns:p14="http://schemas.microsoft.com/office/powerpoint/2010/main" val="1702222862"/>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831B6C34-D1D3-4E2E-8EBE-6471B9EFDF1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32726617"/>
      </p:ext>
    </p:extLst>
  </p:cSld>
  <p:clrMapOvr>
    <a:masterClrMapping/>
  </p:clrMapOvr>
  <mc:AlternateContent xmlns:mc="http://schemas.openxmlformats.org/markup-compatibility/2006">
    <mc:Choice xmlns:p14="http://schemas.microsoft.com/office/powerpoint/2010/main" Requires="p14">
      <p:transition spd="slow" p14:dur="2000" advTm="130366"/>
    </mc:Choice>
    <mc:Fallback>
      <p:transition spd="slow" advTm="130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Freeform: Shape 2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49" name="Group 2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50"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7" name="Title 6">
            <a:extLst>
              <a:ext uri="{FF2B5EF4-FFF2-40B4-BE49-F238E27FC236}">
                <a16:creationId xmlns:a16="http://schemas.microsoft.com/office/drawing/2014/main" id="{C7650048-4B94-495F-B9A6-80C0BF06C1A4}"/>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Ptolemy's ‘invasion’ </a:t>
            </a:r>
          </a:p>
        </p:txBody>
      </p:sp>
      <p:graphicFrame>
        <p:nvGraphicFramePr>
          <p:cNvPr id="51" name="Content Placeholder 7">
            <a:extLst>
              <a:ext uri="{FF2B5EF4-FFF2-40B4-BE49-F238E27FC236}">
                <a16:creationId xmlns:a16="http://schemas.microsoft.com/office/drawing/2014/main" id="{384E5F05-0C96-4DD5-86A7-97F7307CB13A}"/>
              </a:ext>
            </a:extLst>
          </p:cNvPr>
          <p:cNvGraphicFramePr>
            <a:graphicFrameLocks noGrp="1"/>
          </p:cNvGraphicFramePr>
          <p:nvPr>
            <p:ph idx="1"/>
            <p:extLst>
              <p:ext uri="{D42A27DB-BD31-4B8C-83A1-F6EECF244321}">
                <p14:modId xmlns:p14="http://schemas.microsoft.com/office/powerpoint/2010/main" val="329896453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Picture 1">
            <a:extLst>
              <a:ext uri="{FF2B5EF4-FFF2-40B4-BE49-F238E27FC236}">
                <a16:creationId xmlns:a16="http://schemas.microsoft.com/office/drawing/2014/main" id="{A53CC3F8-C942-41CD-9274-8137D67D5EBF}"/>
              </a:ext>
            </a:extLst>
          </p:cNvPr>
          <p:cNvPicPr>
            <a:picLocks noChangeAspect="1"/>
          </p:cNvPicPr>
          <p:nvPr/>
        </p:nvPicPr>
        <p:blipFill>
          <a:blip r:embed="rId9"/>
          <a:stretch>
            <a:fillRect/>
          </a:stretch>
        </p:blipFill>
        <p:spPr>
          <a:xfrm>
            <a:off x="500358" y="350044"/>
            <a:ext cx="2314575" cy="2314575"/>
          </a:xfrm>
          <a:prstGeom prst="rect">
            <a:avLst/>
          </a:prstGeom>
        </p:spPr>
      </p:pic>
      <p:pic>
        <p:nvPicPr>
          <p:cNvPr id="4" name="Audio 3">
            <a:hlinkClick r:id="" action="ppaction://media"/>
            <a:extLst>
              <a:ext uri="{FF2B5EF4-FFF2-40B4-BE49-F238E27FC236}">
                <a16:creationId xmlns:a16="http://schemas.microsoft.com/office/drawing/2014/main" id="{6EA05EA1-1290-4E26-803C-F9A6361502D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61276253"/>
      </p:ext>
    </p:extLst>
  </p:cSld>
  <p:clrMapOvr>
    <a:masterClrMapping/>
  </p:clrMapOvr>
  <mc:AlternateContent xmlns:mc="http://schemas.openxmlformats.org/markup-compatibility/2006">
    <mc:Choice xmlns:p14="http://schemas.microsoft.com/office/powerpoint/2010/main" Requires="p14">
      <p:transition spd="slow" p14:dur="2000" advTm="74244"/>
    </mc:Choice>
    <mc:Fallback>
      <p:transition spd="slow" advTm="74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94A05A-414F-4385-A087-75A7BFF424ED}"/>
              </a:ext>
            </a:extLst>
          </p:cNvPr>
          <p:cNvSpPr>
            <a:spLocks noGrp="1"/>
          </p:cNvSpPr>
          <p:nvPr>
            <p:ph type="title"/>
          </p:nvPr>
        </p:nvSpPr>
        <p:spPr>
          <a:xfrm>
            <a:off x="838200" y="704088"/>
            <a:ext cx="3529953" cy="2980944"/>
          </a:xfrm>
        </p:spPr>
        <p:txBody>
          <a:bodyPr>
            <a:normAutofit/>
          </a:bodyPr>
          <a:lstStyle/>
          <a:p>
            <a:r>
              <a:rPr lang="en-GB">
                <a:solidFill>
                  <a:schemeClr val="bg1"/>
                </a:solidFill>
              </a:rPr>
              <a:t>The Death of a Successor </a:t>
            </a:r>
          </a:p>
        </p:txBody>
      </p:sp>
      <p:sp>
        <p:nvSpPr>
          <p:cNvPr id="3" name="Content Placeholder 2">
            <a:extLst>
              <a:ext uri="{FF2B5EF4-FFF2-40B4-BE49-F238E27FC236}">
                <a16:creationId xmlns:a16="http://schemas.microsoft.com/office/drawing/2014/main" id="{69D24E91-3EAE-42F3-A8DE-8FD087CC2A1C}"/>
              </a:ext>
            </a:extLst>
          </p:cNvPr>
          <p:cNvSpPr>
            <a:spLocks noGrp="1"/>
          </p:cNvSpPr>
          <p:nvPr>
            <p:ph idx="1"/>
          </p:nvPr>
        </p:nvSpPr>
        <p:spPr>
          <a:xfrm>
            <a:off x="6212410" y="704088"/>
            <a:ext cx="5135293" cy="5248656"/>
          </a:xfrm>
        </p:spPr>
        <p:txBody>
          <a:bodyPr anchor="ctr">
            <a:norm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On the death of Antiochus, king of Syria, his son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Seleucus</a:t>
            </a:r>
            <a:r>
              <a:rPr lang="en-GB" sz="2400" dirty="0">
                <a:effectLst/>
                <a:latin typeface="Calibri" panose="020F0502020204030204" pitchFamily="34" charset="0"/>
                <a:ea typeface="Calibri" panose="020F0502020204030204" pitchFamily="34" charset="0"/>
                <a:cs typeface="Times New Roman" panose="02020603050405020304" pitchFamily="18" charset="0"/>
              </a:rPr>
              <a:t>, succeeding in his stead, commenced his reign with murder in his own family, his mother Laodice, who ought to have restrained him, encouraging him to it. He put to death his step-mother Berenice, the sister of Ptolemy, king of Egypt, together with his little brother, her son. By perpetrating this cruelty, he both incurred the stain of infamy, and involved himself in a war with Ptolemy.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Justin book 27 (</a:t>
            </a:r>
            <a:r>
              <a:rPr lang="en-GB" sz="2400" b="1" dirty="0" err="1">
                <a:effectLst/>
                <a:latin typeface="Calibri" panose="020F0502020204030204" pitchFamily="34" charset="0"/>
                <a:ea typeface="Calibri" panose="020F0502020204030204" pitchFamily="34" charset="0"/>
                <a:cs typeface="Times New Roman" panose="02020603050405020304" pitchFamily="18" charset="0"/>
              </a:rPr>
              <a:t>prologus</a:t>
            </a:r>
            <a:r>
              <a:rPr lang="en-GB" sz="2400" b="1"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sz="2400" dirty="0"/>
          </a:p>
        </p:txBody>
      </p:sp>
      <p:pic>
        <p:nvPicPr>
          <p:cNvPr id="4" name="Audio 3">
            <a:hlinkClick r:id="" action="ppaction://media"/>
            <a:extLst>
              <a:ext uri="{FF2B5EF4-FFF2-40B4-BE49-F238E27FC236}">
                <a16:creationId xmlns:a16="http://schemas.microsoft.com/office/drawing/2014/main" id="{C3EC3639-EAC8-41E8-91D7-AC740C31E8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10166639"/>
      </p:ext>
    </p:extLst>
  </p:cSld>
  <p:clrMapOvr>
    <a:masterClrMapping/>
  </p:clrMapOvr>
  <mc:AlternateContent xmlns:mc="http://schemas.openxmlformats.org/markup-compatibility/2006">
    <mc:Choice xmlns:p14="http://schemas.microsoft.com/office/powerpoint/2010/main" Requires="p14">
      <p:transition spd="slow" p14:dur="2000" advTm="67463"/>
    </mc:Choice>
    <mc:Fallback>
      <p:transition spd="slow" advTm="67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43961735-5475-47E1-88B2-CA8646202FC0}"/>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The 3</a:t>
            </a:r>
            <a:r>
              <a:rPr lang="en-GB" sz="4000" baseline="30000">
                <a:solidFill>
                  <a:srgbClr val="FFFFFF"/>
                </a:solidFill>
              </a:rPr>
              <a:t>rd</a:t>
            </a:r>
            <a:r>
              <a:rPr lang="en-GB" sz="4000">
                <a:solidFill>
                  <a:srgbClr val="FFFFFF"/>
                </a:solidFill>
              </a:rPr>
              <a:t> Syrian War </a:t>
            </a:r>
          </a:p>
        </p:txBody>
      </p:sp>
      <p:graphicFrame>
        <p:nvGraphicFramePr>
          <p:cNvPr id="5" name="Content Placeholder 2">
            <a:extLst>
              <a:ext uri="{FF2B5EF4-FFF2-40B4-BE49-F238E27FC236}">
                <a16:creationId xmlns:a16="http://schemas.microsoft.com/office/drawing/2014/main" id="{1A4F59B2-C507-4532-9229-3DB89237A029}"/>
              </a:ext>
            </a:extLst>
          </p:cNvPr>
          <p:cNvGraphicFramePr>
            <a:graphicFrameLocks noGrp="1"/>
          </p:cNvGraphicFramePr>
          <p:nvPr>
            <p:ph idx="1"/>
            <p:extLst>
              <p:ext uri="{D42A27DB-BD31-4B8C-83A1-F6EECF244321}">
                <p14:modId xmlns:p14="http://schemas.microsoft.com/office/powerpoint/2010/main" val="259960830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1F05302B-84D2-4EE8-A770-378A350F11A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92926616"/>
      </p:ext>
    </p:extLst>
  </p:cSld>
  <p:clrMapOvr>
    <a:masterClrMapping/>
  </p:clrMapOvr>
  <mc:AlternateContent xmlns:mc="http://schemas.openxmlformats.org/markup-compatibility/2006">
    <mc:Choice xmlns:p14="http://schemas.microsoft.com/office/powerpoint/2010/main" Requires="p14">
      <p:transition spd="slow" p14:dur="2000" advTm="136752"/>
    </mc:Choice>
    <mc:Fallback>
      <p:transition spd="slow" advTm="136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5" name="Group 1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17C04EDA-F7CC-4773-A9C1-2BD11A4DDD36}"/>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The state of the Empire </a:t>
            </a:r>
          </a:p>
        </p:txBody>
      </p:sp>
      <p:graphicFrame>
        <p:nvGraphicFramePr>
          <p:cNvPr id="9" name="Content Placeholder 6">
            <a:extLst>
              <a:ext uri="{FF2B5EF4-FFF2-40B4-BE49-F238E27FC236}">
                <a16:creationId xmlns:a16="http://schemas.microsoft.com/office/drawing/2014/main" id="{F397A42D-A2C2-460B-8D90-63FC56207373}"/>
              </a:ext>
            </a:extLst>
          </p:cNvPr>
          <p:cNvGraphicFramePr>
            <a:graphicFrameLocks noGrp="1"/>
          </p:cNvGraphicFramePr>
          <p:nvPr>
            <p:ph idx="1"/>
            <p:extLst>
              <p:ext uri="{D42A27DB-BD31-4B8C-83A1-F6EECF244321}">
                <p14:modId xmlns:p14="http://schemas.microsoft.com/office/powerpoint/2010/main" val="22409958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4CA89309-44E4-4EE0-8577-A97254EBB7A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89389362"/>
      </p:ext>
    </p:extLst>
  </p:cSld>
  <p:clrMapOvr>
    <a:masterClrMapping/>
  </p:clrMapOvr>
  <mc:AlternateContent xmlns:mc="http://schemas.openxmlformats.org/markup-compatibility/2006">
    <mc:Choice xmlns:p14="http://schemas.microsoft.com/office/powerpoint/2010/main" Requires="p14">
      <p:transition spd="slow" p14:dur="2000" advTm="30985"/>
    </mc:Choice>
    <mc:Fallback>
      <p:transition spd="slow" advTm="30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38CA67-0F29-4485-94AB-61D35C9642D7}"/>
              </a:ext>
            </a:extLst>
          </p:cNvPr>
          <p:cNvSpPr>
            <a:spLocks noGrp="1"/>
          </p:cNvSpPr>
          <p:nvPr>
            <p:ph type="title"/>
          </p:nvPr>
        </p:nvSpPr>
        <p:spPr>
          <a:xfrm>
            <a:off x="808962" y="-83820"/>
            <a:ext cx="3282696" cy="5257800"/>
          </a:xfrm>
        </p:spPr>
        <p:txBody>
          <a:bodyPr>
            <a:normAutofit/>
          </a:bodyPr>
          <a:lstStyle/>
          <a:p>
            <a:r>
              <a:rPr lang="en-GB" dirty="0">
                <a:solidFill>
                  <a:schemeClr val="bg1"/>
                </a:solidFill>
              </a:rPr>
              <a:t>Antiochus </a:t>
            </a:r>
            <a:r>
              <a:rPr lang="en-GB" dirty="0" err="1">
                <a:solidFill>
                  <a:schemeClr val="bg1"/>
                </a:solidFill>
              </a:rPr>
              <a:t>Hierax</a:t>
            </a:r>
            <a:r>
              <a:rPr lang="en-GB" dirty="0">
                <a:solidFill>
                  <a:schemeClr val="bg1"/>
                </a:solidFill>
              </a:rPr>
              <a:t> </a:t>
            </a:r>
          </a:p>
        </p:txBody>
      </p:sp>
      <p:sp>
        <p:nvSpPr>
          <p:cNvPr id="23" name="Content Placeholder 2">
            <a:extLst>
              <a:ext uri="{FF2B5EF4-FFF2-40B4-BE49-F238E27FC236}">
                <a16:creationId xmlns:a16="http://schemas.microsoft.com/office/drawing/2014/main" id="{E49FB38D-B267-4310-BF0C-DD379BF79981}"/>
              </a:ext>
            </a:extLst>
          </p:cNvPr>
          <p:cNvSpPr>
            <a:spLocks noGrp="1"/>
          </p:cNvSpPr>
          <p:nvPr>
            <p:ph idx="1"/>
          </p:nvPr>
        </p:nvSpPr>
        <p:spPr>
          <a:xfrm>
            <a:off x="5358384" y="640081"/>
            <a:ext cx="6024654" cy="5257800"/>
          </a:xfrm>
        </p:spPr>
        <p:txBody>
          <a:bodyPr anchor="ctr">
            <a:normAutofit/>
          </a:bodyPr>
          <a:lstStyle/>
          <a:p>
            <a:r>
              <a:rPr lang="en-GB" sz="2400" dirty="0"/>
              <a:t>War may have started earlier than thought </a:t>
            </a:r>
          </a:p>
          <a:p>
            <a:r>
              <a:rPr lang="en-GB" sz="2400" dirty="0"/>
              <a:t>Appointed as co-ruler to his brother in Asia Minor</a:t>
            </a:r>
          </a:p>
          <a:p>
            <a:r>
              <a:rPr lang="en-GB" sz="2400" dirty="0"/>
              <a:t>Laodice encouraged to claim as his own</a:t>
            </a:r>
          </a:p>
          <a:p>
            <a:r>
              <a:rPr lang="en-GB" sz="2400" dirty="0"/>
              <a:t>Rebellion and battle won against </a:t>
            </a:r>
            <a:r>
              <a:rPr lang="en-GB" sz="2400" dirty="0" err="1"/>
              <a:t>Seleucus</a:t>
            </a:r>
            <a:r>
              <a:rPr lang="en-GB" sz="2400" dirty="0"/>
              <a:t>  </a:t>
            </a:r>
          </a:p>
          <a:p>
            <a:r>
              <a:rPr lang="en-GB" sz="2400" dirty="0"/>
              <a:t>Appointed himself as king, minted his own coins (in </a:t>
            </a:r>
            <a:r>
              <a:rPr lang="en-GB" sz="2400" dirty="0" err="1"/>
              <a:t>Hellespontine</a:t>
            </a:r>
            <a:r>
              <a:rPr lang="en-GB" sz="2400" dirty="0"/>
              <a:t> region)</a:t>
            </a:r>
          </a:p>
          <a:p>
            <a:r>
              <a:rPr lang="en-GB" sz="2400" dirty="0"/>
              <a:t>Many battles fought </a:t>
            </a:r>
          </a:p>
          <a:p>
            <a:r>
              <a:rPr lang="en-GB" sz="2400" dirty="0"/>
              <a:t>Killed by band of Galatians near Thrace </a:t>
            </a:r>
          </a:p>
        </p:txBody>
      </p:sp>
      <p:pic>
        <p:nvPicPr>
          <p:cNvPr id="3" name="Picture 2">
            <a:extLst>
              <a:ext uri="{FF2B5EF4-FFF2-40B4-BE49-F238E27FC236}">
                <a16:creationId xmlns:a16="http://schemas.microsoft.com/office/drawing/2014/main" id="{241A6B72-56A5-4926-9CD7-B5D4C93EA0FE}"/>
              </a:ext>
            </a:extLst>
          </p:cNvPr>
          <p:cNvPicPr>
            <a:picLocks noChangeAspect="1"/>
          </p:cNvPicPr>
          <p:nvPr/>
        </p:nvPicPr>
        <p:blipFill rotWithShape="1">
          <a:blip r:embed="rId4"/>
          <a:srcRect l="33061" t="20233" r="34585" b="19952"/>
          <a:stretch/>
        </p:blipFill>
        <p:spPr>
          <a:xfrm>
            <a:off x="808962" y="3268981"/>
            <a:ext cx="2967129" cy="2752725"/>
          </a:xfrm>
          <a:prstGeom prst="rect">
            <a:avLst/>
          </a:prstGeom>
        </p:spPr>
      </p:pic>
      <p:sp>
        <p:nvSpPr>
          <p:cNvPr id="4" name="TextBox 3">
            <a:extLst>
              <a:ext uri="{FF2B5EF4-FFF2-40B4-BE49-F238E27FC236}">
                <a16:creationId xmlns:a16="http://schemas.microsoft.com/office/drawing/2014/main" id="{1DAEF2F0-D30E-485F-8E2D-58D78950F144}"/>
              </a:ext>
            </a:extLst>
          </p:cNvPr>
          <p:cNvSpPr txBox="1"/>
          <p:nvPr/>
        </p:nvSpPr>
        <p:spPr>
          <a:xfrm>
            <a:off x="904875" y="6200775"/>
            <a:ext cx="2967129" cy="369332"/>
          </a:xfrm>
          <a:prstGeom prst="rect">
            <a:avLst/>
          </a:prstGeom>
          <a:noFill/>
        </p:spPr>
        <p:txBody>
          <a:bodyPr wrap="square" rtlCol="0">
            <a:spAutoFit/>
          </a:bodyPr>
          <a:lstStyle/>
          <a:p>
            <a:r>
              <a:rPr lang="en-GB" dirty="0">
                <a:solidFill>
                  <a:schemeClr val="bg1">
                    <a:lumMod val="95000"/>
                  </a:schemeClr>
                </a:solidFill>
              </a:rPr>
              <a:t>Image: British Museum</a:t>
            </a:r>
          </a:p>
        </p:txBody>
      </p:sp>
      <p:pic>
        <p:nvPicPr>
          <p:cNvPr id="5" name="Audio 4">
            <a:hlinkClick r:id="" action="ppaction://media"/>
            <a:extLst>
              <a:ext uri="{FF2B5EF4-FFF2-40B4-BE49-F238E27FC236}">
                <a16:creationId xmlns:a16="http://schemas.microsoft.com/office/drawing/2014/main" id="{82546DFE-6B8A-4F28-9D0D-2912692C8A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222725309"/>
      </p:ext>
    </p:extLst>
  </p:cSld>
  <p:clrMapOvr>
    <a:masterClrMapping/>
  </p:clrMapOvr>
  <mc:AlternateContent xmlns:mc="http://schemas.openxmlformats.org/markup-compatibility/2006">
    <mc:Choice xmlns:p14="http://schemas.microsoft.com/office/powerpoint/2010/main" Requires="p14">
      <p:transition spd="slow" p14:dur="2000" advTm="66395"/>
    </mc:Choice>
    <mc:Fallback>
      <p:transition spd="slow" advTm="66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B22E09E6-4B7F-4AB5-B483-0002F232419B}"/>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The First years of the Brothers War </a:t>
            </a:r>
          </a:p>
        </p:txBody>
      </p:sp>
      <p:graphicFrame>
        <p:nvGraphicFramePr>
          <p:cNvPr id="5" name="Content Placeholder 2">
            <a:extLst>
              <a:ext uri="{FF2B5EF4-FFF2-40B4-BE49-F238E27FC236}">
                <a16:creationId xmlns:a16="http://schemas.microsoft.com/office/drawing/2014/main" id="{83885B6F-F2EE-4092-80EC-280208D4442D}"/>
              </a:ext>
            </a:extLst>
          </p:cNvPr>
          <p:cNvGraphicFramePr>
            <a:graphicFrameLocks noGrp="1"/>
          </p:cNvGraphicFramePr>
          <p:nvPr>
            <p:ph idx="1"/>
            <p:extLst>
              <p:ext uri="{D42A27DB-BD31-4B8C-83A1-F6EECF244321}">
                <p14:modId xmlns:p14="http://schemas.microsoft.com/office/powerpoint/2010/main" val="130858393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B2C59C61-4ED9-4505-9AAA-BA397CAF32D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01553497"/>
      </p:ext>
    </p:extLst>
  </p:cSld>
  <p:clrMapOvr>
    <a:masterClrMapping/>
  </p:clrMapOvr>
  <mc:AlternateContent xmlns:mc="http://schemas.openxmlformats.org/markup-compatibility/2006">
    <mc:Choice xmlns:p14="http://schemas.microsoft.com/office/powerpoint/2010/main" Requires="p14">
      <p:transition spd="slow" p14:dur="2000" advTm="95931"/>
    </mc:Choice>
    <mc:Fallback>
      <p:transition spd="slow" advTm="95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1BAD83E-500A-47A2-B836-DA7D624B994C}"/>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Problems for the Brothers </a:t>
            </a:r>
          </a:p>
        </p:txBody>
      </p:sp>
      <p:graphicFrame>
        <p:nvGraphicFramePr>
          <p:cNvPr id="5" name="Content Placeholder 2">
            <a:extLst>
              <a:ext uri="{FF2B5EF4-FFF2-40B4-BE49-F238E27FC236}">
                <a16:creationId xmlns:a16="http://schemas.microsoft.com/office/drawing/2014/main" id="{4DEB4CE8-8533-4F7F-B248-8EB7946D2DD2}"/>
              </a:ext>
            </a:extLst>
          </p:cNvPr>
          <p:cNvGraphicFramePr>
            <a:graphicFrameLocks noGrp="1"/>
          </p:cNvGraphicFramePr>
          <p:nvPr>
            <p:ph idx="1"/>
            <p:extLst>
              <p:ext uri="{D42A27DB-BD31-4B8C-83A1-F6EECF244321}">
                <p14:modId xmlns:p14="http://schemas.microsoft.com/office/powerpoint/2010/main" val="213180463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5005A1D1-F3E7-450B-A210-D1DDB184EFF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75051330"/>
      </p:ext>
    </p:extLst>
  </p:cSld>
  <p:clrMapOvr>
    <a:masterClrMapping/>
  </p:clrMapOvr>
  <mc:AlternateContent xmlns:mc="http://schemas.openxmlformats.org/markup-compatibility/2006">
    <mc:Choice xmlns:p14="http://schemas.microsoft.com/office/powerpoint/2010/main" Requires="p14">
      <p:transition spd="slow" p14:dur="2000" advTm="116620"/>
    </mc:Choice>
    <mc:Fallback>
      <p:transition spd="slow" advTm="11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6ACB0754-C96A-4450-8555-AB3B108AEAB6}"/>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The end of the war </a:t>
            </a:r>
          </a:p>
        </p:txBody>
      </p:sp>
      <p:graphicFrame>
        <p:nvGraphicFramePr>
          <p:cNvPr id="5" name="Content Placeholder 2">
            <a:extLst>
              <a:ext uri="{FF2B5EF4-FFF2-40B4-BE49-F238E27FC236}">
                <a16:creationId xmlns:a16="http://schemas.microsoft.com/office/drawing/2014/main" id="{5FB40703-5D82-4AFF-AC70-42FC01007955}"/>
              </a:ext>
            </a:extLst>
          </p:cNvPr>
          <p:cNvGraphicFramePr>
            <a:graphicFrameLocks noGrp="1"/>
          </p:cNvGraphicFramePr>
          <p:nvPr>
            <p:ph idx="1"/>
            <p:extLst>
              <p:ext uri="{D42A27DB-BD31-4B8C-83A1-F6EECF244321}">
                <p14:modId xmlns:p14="http://schemas.microsoft.com/office/powerpoint/2010/main" val="66606054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2E6D3DA4-CA95-4A04-8712-D108FF2AACE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57058622"/>
      </p:ext>
    </p:extLst>
  </p:cSld>
  <p:clrMapOvr>
    <a:masterClrMapping/>
  </p:clrMapOvr>
  <mc:AlternateContent xmlns:mc="http://schemas.openxmlformats.org/markup-compatibility/2006">
    <mc:Choice xmlns:p14="http://schemas.microsoft.com/office/powerpoint/2010/main" Requires="p14">
      <p:transition spd="slow" p14:dur="2000" advTm="120242"/>
    </mc:Choice>
    <mc:Fallback>
      <p:transition spd="slow" advTm="120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8C2B738B-26EF-4CB1-8847-0BF29557EAB7}"/>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The State of the Empire </a:t>
            </a:r>
          </a:p>
        </p:txBody>
      </p:sp>
      <p:graphicFrame>
        <p:nvGraphicFramePr>
          <p:cNvPr id="5" name="Content Placeholder 2">
            <a:extLst>
              <a:ext uri="{FF2B5EF4-FFF2-40B4-BE49-F238E27FC236}">
                <a16:creationId xmlns:a16="http://schemas.microsoft.com/office/drawing/2014/main" id="{FD6B33EA-FC7C-4018-8221-1C11AD29872C}"/>
              </a:ext>
            </a:extLst>
          </p:cNvPr>
          <p:cNvGraphicFramePr>
            <a:graphicFrameLocks noGrp="1"/>
          </p:cNvGraphicFramePr>
          <p:nvPr>
            <p:ph idx="1"/>
            <p:extLst>
              <p:ext uri="{D42A27DB-BD31-4B8C-83A1-F6EECF244321}">
                <p14:modId xmlns:p14="http://schemas.microsoft.com/office/powerpoint/2010/main" val="183028680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03D2837B-7043-4006-93B8-8F329B54AE1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60303496"/>
      </p:ext>
    </p:extLst>
  </p:cSld>
  <p:clrMapOvr>
    <a:masterClrMapping/>
  </p:clrMapOvr>
  <mc:AlternateContent xmlns:mc="http://schemas.openxmlformats.org/markup-compatibility/2006">
    <mc:Choice xmlns:p14="http://schemas.microsoft.com/office/powerpoint/2010/main" Requires="p14">
      <p:transition spd="slow" p14:dur="2000" advTm="26782"/>
    </mc:Choice>
    <mc:Fallback>
      <p:transition spd="slow" advTm="26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A8398213-40B8-4995-99E2-81B296E79858}"/>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Conclusion </a:t>
            </a:r>
          </a:p>
        </p:txBody>
      </p:sp>
      <p:graphicFrame>
        <p:nvGraphicFramePr>
          <p:cNvPr id="18" name="Content Placeholder 2">
            <a:extLst>
              <a:ext uri="{FF2B5EF4-FFF2-40B4-BE49-F238E27FC236}">
                <a16:creationId xmlns:a16="http://schemas.microsoft.com/office/drawing/2014/main" id="{D445A72B-ECC9-45B3-BE17-475770BF5676}"/>
              </a:ext>
            </a:extLst>
          </p:cNvPr>
          <p:cNvGraphicFramePr>
            <a:graphicFrameLocks noGrp="1"/>
          </p:cNvGraphicFramePr>
          <p:nvPr>
            <p:ph idx="1"/>
            <p:extLst>
              <p:ext uri="{D42A27DB-BD31-4B8C-83A1-F6EECF244321}">
                <p14:modId xmlns:p14="http://schemas.microsoft.com/office/powerpoint/2010/main" val="351117182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897B3105-E1A3-4137-994E-B147EFA8A5C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81452506"/>
      </p:ext>
    </p:extLst>
  </p:cSld>
  <p:clrMapOvr>
    <a:masterClrMapping/>
  </p:clrMapOvr>
  <mc:AlternateContent xmlns:mc="http://schemas.openxmlformats.org/markup-compatibility/2006">
    <mc:Choice xmlns:p14="http://schemas.microsoft.com/office/powerpoint/2010/main" Requires="p14">
      <p:transition spd="slow" p14:dur="2000" advTm="47239"/>
    </mc:Choice>
    <mc:Fallback>
      <p:transition spd="slow" advTm="47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E3B4D3-99C7-476F-B739-BA0654A53F87}"/>
              </a:ext>
            </a:extLst>
          </p:cNvPr>
          <p:cNvSpPr>
            <a:spLocks noGrp="1"/>
          </p:cNvSpPr>
          <p:nvPr>
            <p:ph type="title"/>
          </p:nvPr>
        </p:nvSpPr>
        <p:spPr>
          <a:xfrm>
            <a:off x="804672" y="640080"/>
            <a:ext cx="3282696" cy="5257800"/>
          </a:xfrm>
        </p:spPr>
        <p:txBody>
          <a:bodyPr>
            <a:normAutofit/>
          </a:bodyPr>
          <a:lstStyle/>
          <a:p>
            <a:r>
              <a:rPr lang="en-GB">
                <a:solidFill>
                  <a:schemeClr val="bg1"/>
                </a:solidFill>
              </a:rPr>
              <a:t>References </a:t>
            </a:r>
          </a:p>
        </p:txBody>
      </p:sp>
      <p:sp>
        <p:nvSpPr>
          <p:cNvPr id="4" name="Rectangle 1">
            <a:extLst>
              <a:ext uri="{FF2B5EF4-FFF2-40B4-BE49-F238E27FC236}">
                <a16:creationId xmlns:a16="http://schemas.microsoft.com/office/drawing/2014/main" id="{F2F9847F-1584-490B-BCAC-3414040D2875}"/>
              </a:ext>
            </a:extLst>
          </p:cNvPr>
          <p:cNvSpPr>
            <a:spLocks noGrp="1" noChangeArrowheads="1"/>
          </p:cNvSpPr>
          <p:nvPr>
            <p:ph idx="1"/>
          </p:nvPr>
        </p:nvSpPr>
        <p:spPr bwMode="auto">
          <a:xfrm>
            <a:off x="5061527" y="332510"/>
            <a:ext cx="6853381" cy="617912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spcAft>
                <a:spcPts val="600"/>
              </a:spcAft>
            </a:pP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Erickson, K. (2018). </a:t>
            </a:r>
            <a:r>
              <a:rPr kumimoji="0" lang="en-GB" altLang="en-US" sz="3200" b="0" i="1" u="none" strike="noStrike" cap="none" normalizeH="0" baseline="0" dirty="0" err="1">
                <a:ln>
                  <a:noFill/>
                </a:ln>
                <a:effectLst/>
                <a:latin typeface="Calibri" panose="020F0502020204030204" pitchFamily="34" charset="0"/>
                <a:ea typeface="Times New Roman" panose="02020603050405020304" pitchFamily="18" charset="0"/>
                <a:cs typeface="Times New Roman" panose="02020603050405020304" pitchFamily="18" charset="0"/>
              </a:rPr>
              <a:t>Antiochos</a:t>
            </a:r>
            <a:r>
              <a:rPr kumimoji="0" lang="en-GB" altLang="en-US" sz="3200" b="0" i="1"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a:t>
            </a:r>
            <a:r>
              <a:rPr kumimoji="0" lang="en-GB" altLang="en-US" sz="3200" b="0" i="1" u="none" strike="noStrike" cap="none" normalizeH="0" baseline="0" dirty="0" err="1">
                <a:ln>
                  <a:noFill/>
                </a:ln>
                <a:effectLst/>
                <a:latin typeface="Calibri" panose="020F0502020204030204" pitchFamily="34" charset="0"/>
                <a:ea typeface="Times New Roman" panose="02020603050405020304" pitchFamily="18" charset="0"/>
                <a:cs typeface="Times New Roman" panose="02020603050405020304" pitchFamily="18" charset="0"/>
              </a:rPr>
              <a:t>Soter</a:t>
            </a:r>
            <a:r>
              <a:rPr kumimoji="0" lang="en-GB" altLang="en-US" sz="3200" b="0" i="1"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and the Third Syrian War</a:t>
            </a: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Classical Press of Wales.</a:t>
            </a:r>
          </a:p>
          <a:p>
            <a:pPr marL="0" indent="0">
              <a:spcAft>
                <a:spcPts val="600"/>
              </a:spcAft>
              <a:buNone/>
            </a:pPr>
            <a:endParaRPr kumimoji="0" lang="en-GB" altLang="en-US" sz="3200" b="0" i="0" u="none" strike="noStrike" cap="none" normalizeH="0" baseline="0" dirty="0">
              <a:ln>
                <a:noFill/>
              </a:ln>
              <a:effectLst/>
            </a:endParaRPr>
          </a:p>
          <a:p>
            <a:pPr>
              <a:spcAft>
                <a:spcPts val="600"/>
              </a:spcAft>
            </a:pP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Erikson, K. (2018). </a:t>
            </a:r>
            <a:r>
              <a:rPr kumimoji="0" lang="en-GB" altLang="en-US" sz="3200" b="0" i="1"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The </a:t>
            </a:r>
            <a:r>
              <a:rPr kumimoji="0" lang="en-GB" altLang="en-US" sz="3200" b="0" i="1" u="none" strike="noStrike" cap="none" normalizeH="0" baseline="0" dirty="0" err="1">
                <a:ln>
                  <a:noFill/>
                </a:ln>
                <a:effectLst/>
                <a:latin typeface="Calibri" panose="020F0502020204030204" pitchFamily="34" charset="0"/>
                <a:ea typeface="Times New Roman" panose="02020603050405020304" pitchFamily="18" charset="0"/>
                <a:cs typeface="Times New Roman" panose="02020603050405020304" pitchFamily="18" charset="0"/>
              </a:rPr>
              <a:t>Selukid</a:t>
            </a:r>
            <a:r>
              <a:rPr kumimoji="0" lang="en-GB" altLang="en-US" sz="3200" b="0" i="1"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Empire, 281-222BC; War within the family</a:t>
            </a: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Classical Press of Wales.</a:t>
            </a:r>
          </a:p>
          <a:p>
            <a:pPr marL="0" indent="0">
              <a:spcAft>
                <a:spcPts val="600"/>
              </a:spcAft>
              <a:buNone/>
            </a:pPr>
            <a:endParaRPr kumimoji="0" lang="en-GB" altLang="en-US" sz="3200" b="0" i="0" u="none" strike="noStrike" cap="none" normalizeH="0" baseline="0" dirty="0">
              <a:ln>
                <a:noFill/>
              </a:ln>
              <a:effectLst/>
            </a:endParaRPr>
          </a:p>
          <a:p>
            <a:pPr>
              <a:spcAft>
                <a:spcPts val="600"/>
              </a:spcAft>
            </a:pP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Grainger, J. D. (2010a). ‘The 3</a:t>
            </a:r>
            <a:r>
              <a:rPr kumimoji="0" lang="en-GB" altLang="en-US" sz="3200" b="0" i="0" u="none" strike="noStrike" cap="none" normalizeH="0" baseline="30000" dirty="0">
                <a:ln>
                  <a:noFill/>
                </a:ln>
                <a:effectLst/>
                <a:latin typeface="Calibri" panose="020F0502020204030204" pitchFamily="34" charset="0"/>
                <a:ea typeface="Times New Roman" panose="02020603050405020304" pitchFamily="18" charset="0"/>
                <a:cs typeface="Times New Roman" panose="02020603050405020304" pitchFamily="18" charset="0"/>
              </a:rPr>
              <a:t>rd</a:t>
            </a: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War, The War of </a:t>
            </a:r>
            <a:r>
              <a:rPr kumimoji="0" lang="en-GB" altLang="en-US" sz="3200" b="0" i="0" u="none" strike="noStrike" cap="none" normalizeH="0" baseline="0" dirty="0" err="1">
                <a:ln>
                  <a:noFill/>
                </a:ln>
                <a:effectLst/>
                <a:latin typeface="Calibri" panose="020F0502020204030204" pitchFamily="34" charset="0"/>
                <a:ea typeface="Times New Roman" panose="02020603050405020304" pitchFamily="18" charset="0"/>
                <a:cs typeface="Times New Roman" panose="02020603050405020304" pitchFamily="18" charset="0"/>
              </a:rPr>
              <a:t>Laodike</a:t>
            </a: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in </a:t>
            </a:r>
            <a:r>
              <a:rPr kumimoji="0" lang="en-GB" altLang="en-US" sz="3200" b="0" i="1"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The Syrian Wars </a:t>
            </a: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(Vol. 320). Brill.</a:t>
            </a:r>
          </a:p>
          <a:p>
            <a:pPr marL="0" indent="0">
              <a:spcAft>
                <a:spcPts val="600"/>
              </a:spcAft>
              <a:buNone/>
            </a:pPr>
            <a:endParaRPr kumimoji="0" lang="en-GB" altLang="en-US" sz="3200" b="0" i="0" u="none" strike="noStrike" cap="none" normalizeH="0" baseline="0" dirty="0">
              <a:ln>
                <a:noFill/>
              </a:ln>
              <a:effectLst/>
            </a:endParaRPr>
          </a:p>
          <a:p>
            <a:pPr>
              <a:spcAft>
                <a:spcPts val="600"/>
              </a:spcAft>
            </a:pP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Grainger, J. D. (2010b).’ The </a:t>
            </a:r>
            <a:r>
              <a:rPr kumimoji="0" lang="en-GB" altLang="en-US" sz="3200" b="0" i="0" u="none" strike="noStrike" cap="none" normalizeH="0" baseline="0" dirty="0" err="1">
                <a:ln>
                  <a:noFill/>
                </a:ln>
                <a:effectLst/>
                <a:latin typeface="Calibri" panose="020F0502020204030204" pitchFamily="34" charset="0"/>
                <a:ea typeface="Times New Roman" panose="02020603050405020304" pitchFamily="18" charset="0"/>
                <a:cs typeface="Times New Roman" panose="02020603050405020304" pitchFamily="18" charset="0"/>
              </a:rPr>
              <a:t>Selukid</a:t>
            </a: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Collapse’ in </a:t>
            </a:r>
            <a:r>
              <a:rPr kumimoji="0" lang="en-GB" altLang="en-US" sz="3200" b="0" i="1"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The Syrian Wars </a:t>
            </a: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(Vol. 320). Brill.</a:t>
            </a:r>
          </a:p>
          <a:p>
            <a:pPr marL="0" indent="0">
              <a:spcAft>
                <a:spcPts val="600"/>
              </a:spcAft>
              <a:buNone/>
            </a:pPr>
            <a:endParaRPr kumimoji="0" lang="en-GB" altLang="en-US" sz="3200" b="0" i="0" u="none" strike="noStrike" cap="none" normalizeH="0" baseline="0" dirty="0">
              <a:ln>
                <a:noFill/>
              </a:ln>
              <a:effectLst/>
            </a:endParaRPr>
          </a:p>
          <a:p>
            <a:pPr>
              <a:spcAft>
                <a:spcPts val="600"/>
              </a:spcAft>
            </a:pP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Justin, Book 27 </a:t>
            </a:r>
            <a:r>
              <a:rPr kumimoji="0" lang="en-GB" altLang="en-US" sz="3200" b="0" i="1"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Epitome of the Philippic History of </a:t>
            </a:r>
            <a:r>
              <a:rPr kumimoji="0" lang="en-GB" altLang="en-US" sz="3200" b="0" i="1" u="none" strike="noStrike" cap="none" normalizeH="0" baseline="0" dirty="0" err="1">
                <a:ln>
                  <a:noFill/>
                </a:ln>
                <a:effectLst/>
                <a:latin typeface="Calibri" panose="020F0502020204030204" pitchFamily="34" charset="0"/>
                <a:ea typeface="Times New Roman" panose="02020603050405020304" pitchFamily="18" charset="0"/>
                <a:cs typeface="Times New Roman" panose="02020603050405020304" pitchFamily="18" charset="0"/>
              </a:rPr>
              <a:t>Pompeius</a:t>
            </a:r>
            <a:r>
              <a:rPr kumimoji="0" lang="en-GB" altLang="en-US" sz="3200" b="0" i="1"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a:t>
            </a:r>
            <a:r>
              <a:rPr kumimoji="0" lang="en-GB" altLang="en-US" sz="3200" b="0" i="1" u="none" strike="noStrike" cap="none" normalizeH="0" baseline="0" dirty="0" err="1">
                <a:ln>
                  <a:noFill/>
                </a:ln>
                <a:effectLst/>
                <a:latin typeface="Calibri" panose="020F0502020204030204" pitchFamily="34" charset="0"/>
                <a:ea typeface="Times New Roman" panose="02020603050405020304" pitchFamily="18" charset="0"/>
                <a:cs typeface="Times New Roman" panose="02020603050405020304" pitchFamily="18" charset="0"/>
              </a:rPr>
              <a:t>Trogus</a:t>
            </a:r>
            <a:r>
              <a:rPr kumimoji="0" lang="en-GB" altLang="en-US" sz="3200" b="0" i="1"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a:t>
            </a: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Rev. J.S Watson (trans) 1853 </a:t>
            </a:r>
          </a:p>
          <a:p>
            <a:pPr marL="0" indent="0">
              <a:spcAft>
                <a:spcPts val="600"/>
              </a:spcAft>
              <a:buNone/>
            </a:pPr>
            <a:endParaRPr kumimoji="0" lang="en-GB" altLang="en-US" sz="3200" b="0" i="0" u="none" strike="noStrike" cap="none" normalizeH="0" baseline="0" dirty="0">
              <a:ln>
                <a:noFill/>
              </a:ln>
              <a:effectLst/>
            </a:endParaRPr>
          </a:p>
          <a:p>
            <a:pPr>
              <a:spcAft>
                <a:spcPts val="600"/>
              </a:spcAft>
            </a:pP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Kosmin, P. J. (2014). ‘The Circulatory System’ in </a:t>
            </a:r>
            <a:r>
              <a:rPr kumimoji="0" lang="en-GB" altLang="en-US" sz="3200" b="0" i="1"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The Land of the Elephant Kings</a:t>
            </a:r>
            <a:r>
              <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Harvard.</a:t>
            </a:r>
          </a:p>
          <a:p>
            <a:pPr marL="0" indent="0">
              <a:spcAft>
                <a:spcPts val="600"/>
              </a:spcAft>
              <a:buNone/>
            </a:pPr>
            <a:endParaRPr kumimoji="0" lang="en-GB" altLang="en-US" sz="3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6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Pliny,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Natural Histories </a:t>
            </a:r>
            <a:r>
              <a:rPr lang="en-GB" sz="3200" dirty="0">
                <a:effectLst/>
                <a:latin typeface="Calibri" panose="020F0502020204030204" pitchFamily="34" charset="0"/>
                <a:ea typeface="Calibri" panose="020F0502020204030204" pitchFamily="34" charset="0"/>
                <a:cs typeface="Times New Roman" panose="02020603050405020304" pitchFamily="18" charset="0"/>
              </a:rPr>
              <a:t>Riley, T Henry (trans) 1855</a:t>
            </a:r>
            <a:r>
              <a:rPr lang="en-GB" sz="32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kumimoji="0" lang="en-GB" altLang="en-US" sz="22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GB" altLang="en-US" sz="2200" b="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GB" altLang="en-US" sz="2200" b="0" i="0" u="none" strike="noStrike" cap="none" normalizeH="0" baseline="0" dirty="0">
              <a:ln>
                <a:noFill/>
              </a:ln>
              <a:effectLst/>
              <a:latin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D3FEB124-C282-4CCB-B68D-5D228F103E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65706420"/>
      </p:ext>
    </p:extLst>
  </p:cSld>
  <p:clrMapOvr>
    <a:masterClrMapping/>
  </p:clrMapOvr>
  <mc:AlternateContent xmlns:mc="http://schemas.openxmlformats.org/markup-compatibility/2006">
    <mc:Choice xmlns:p14="http://schemas.microsoft.com/office/powerpoint/2010/main" Requires="p14">
      <p:transition spd="slow" p14:dur="2000" advTm="9112"/>
    </mc:Choice>
    <mc:Fallback>
      <p:transition spd="slow" advTm="9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734</TotalTime>
  <Words>978</Words>
  <Application>Microsoft Office PowerPoint</Application>
  <PresentationFormat>Widescreen</PresentationFormat>
  <Paragraphs>103</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Succession and War</vt:lpstr>
      <vt:lpstr>Contents </vt:lpstr>
      <vt:lpstr>Important Dates</vt:lpstr>
      <vt:lpstr>Background </vt:lpstr>
      <vt:lpstr>Ptolemy's ‘invasion’ </vt:lpstr>
      <vt:lpstr>The Death of a Successor </vt:lpstr>
      <vt:lpstr>The 3rd Syrian War </vt:lpstr>
      <vt:lpstr>The state of the Empire </vt:lpstr>
      <vt:lpstr>Antiochus Hierax </vt:lpstr>
      <vt:lpstr>The First years of the Brothers War </vt:lpstr>
      <vt:lpstr>Problems for the Brothers </vt:lpstr>
      <vt:lpstr>The end of the war </vt:lpstr>
      <vt:lpstr>The State of the Empire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Succession and War</dc:title>
  <dc:creator>Cara H</dc:creator>
  <cp:lastModifiedBy>Cara H</cp:lastModifiedBy>
  <cp:revision>3</cp:revision>
  <dcterms:created xsi:type="dcterms:W3CDTF">2021-11-30T14:32:41Z</dcterms:created>
  <dcterms:modified xsi:type="dcterms:W3CDTF">2021-12-10T11:47:00Z</dcterms:modified>
</cp:coreProperties>
</file>