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4"/>
  </p:sldMasterIdLst>
  <p:notesMasterIdLst>
    <p:notesMasterId r:id="rId25"/>
  </p:notesMasterIdLst>
  <p:sldIdLst>
    <p:sldId id="266" r:id="rId5"/>
    <p:sldId id="256" r:id="rId6"/>
    <p:sldId id="257" r:id="rId7"/>
    <p:sldId id="258" r:id="rId8"/>
    <p:sldId id="259" r:id="rId9"/>
    <p:sldId id="272" r:id="rId10"/>
    <p:sldId id="260" r:id="rId11"/>
    <p:sldId id="267" r:id="rId12"/>
    <p:sldId id="273" r:id="rId13"/>
    <p:sldId id="274" r:id="rId14"/>
    <p:sldId id="275" r:id="rId15"/>
    <p:sldId id="277" r:id="rId16"/>
    <p:sldId id="268" r:id="rId17"/>
    <p:sldId id="269" r:id="rId18"/>
    <p:sldId id="270" r:id="rId19"/>
    <p:sldId id="262" r:id="rId20"/>
    <p:sldId id="263" r:id="rId21"/>
    <p:sldId id="265" r:id="rId22"/>
    <p:sldId id="276" r:id="rId23"/>
    <p:sldId id="271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4D0DB8-80F6-45D7-BE2D-3065FA9932A3}" v="668" dt="2025-10-28T10:53:19.3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beya Begum (2209407)" userId="2b285af6-8419-424b-80a8-c25efa3d57ed" providerId="ADAL" clId="{0A0DF46D-8E0D-4178-85A8-B08B81B21746}"/>
    <pc:docChg chg="undo custSel addSld delSld modSld sldOrd modMainMaster">
      <pc:chgData name="Rabeya Begum (2209407)" userId="2b285af6-8419-424b-80a8-c25efa3d57ed" providerId="ADAL" clId="{0A0DF46D-8E0D-4178-85A8-B08B81B21746}" dt="2025-10-28T10:53:19.365" v="2195"/>
      <pc:docMkLst>
        <pc:docMk/>
      </pc:docMkLst>
      <pc:sldChg chg="addSp delSp modSp mod setBg addAnim delDesignElem">
        <pc:chgData name="Rabeya Begum (2209407)" userId="2b285af6-8419-424b-80a8-c25efa3d57ed" providerId="ADAL" clId="{0A0DF46D-8E0D-4178-85A8-B08B81B21746}" dt="2025-10-27T21:19:28.495" v="1623" actId="26606"/>
        <pc:sldMkLst>
          <pc:docMk/>
          <pc:sldMk cId="0" sldId="256"/>
        </pc:sldMkLst>
        <pc:spChg chg="mod">
          <ac:chgData name="Rabeya Begum (2209407)" userId="2b285af6-8419-424b-80a8-c25efa3d57ed" providerId="ADAL" clId="{0A0DF46D-8E0D-4178-85A8-B08B81B21746}" dt="2025-10-27T21:19:28.495" v="1623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Rabeya Begum (2209407)" userId="2b285af6-8419-424b-80a8-c25efa3d57ed" providerId="ADAL" clId="{0A0DF46D-8E0D-4178-85A8-B08B81B21746}" dt="2025-10-27T21:19:28.495" v="1623" actId="2660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Rabeya Begum (2209407)" userId="2b285af6-8419-424b-80a8-c25efa3d57ed" providerId="ADAL" clId="{0A0DF46D-8E0D-4178-85A8-B08B81B21746}" dt="2025-10-27T21:18:59.522" v="1620" actId="26606"/>
          <ac:spMkLst>
            <pc:docMk/>
            <pc:sldMk cId="0" sldId="256"/>
            <ac:spMk id="7" creationId="{C885E190-58DD-42DD-A4A8-401E15C92A52}"/>
          </ac:spMkLst>
        </pc:spChg>
        <pc:spChg chg="add">
          <ac:chgData name="Rabeya Begum (2209407)" userId="2b285af6-8419-424b-80a8-c25efa3d57ed" providerId="ADAL" clId="{0A0DF46D-8E0D-4178-85A8-B08B81B21746}" dt="2025-10-27T21:19:28.495" v="1623" actId="26606"/>
          <ac:spMkLst>
            <pc:docMk/>
            <pc:sldMk cId="0" sldId="256"/>
            <ac:spMk id="8" creationId="{A4322390-8B58-46BE-88EB-D9FD30C08743}"/>
          </ac:spMkLst>
        </pc:spChg>
        <pc:spChg chg="add del">
          <ac:chgData name="Rabeya Begum (2209407)" userId="2b285af6-8419-424b-80a8-c25efa3d57ed" providerId="ADAL" clId="{0A0DF46D-8E0D-4178-85A8-B08B81B21746}" dt="2025-10-27T21:19:13.587" v="1622" actId="26606"/>
          <ac:spMkLst>
            <pc:docMk/>
            <pc:sldMk cId="0" sldId="256"/>
            <ac:spMk id="9" creationId="{C73A1314-2070-446E-B692-C78D88AAB9AE}"/>
          </ac:spMkLst>
        </pc:spChg>
        <pc:spChg chg="add del">
          <ac:chgData name="Rabeya Begum (2209407)" userId="2b285af6-8419-424b-80a8-c25efa3d57ed" providerId="ADAL" clId="{0A0DF46D-8E0D-4178-85A8-B08B81B21746}" dt="2025-10-27T21:18:14.444" v="1614" actId="26606"/>
          <ac:spMkLst>
            <pc:docMk/>
            <pc:sldMk cId="0" sldId="256"/>
            <ac:spMk id="10" creationId="{C885E190-58DD-42DD-A4A8-401E15C92A52}"/>
          </ac:spMkLst>
        </pc:spChg>
        <pc:spChg chg="add del">
          <ac:chgData name="Rabeya Begum (2209407)" userId="2b285af6-8419-424b-80a8-c25efa3d57ed" providerId="ADAL" clId="{0A0DF46D-8E0D-4178-85A8-B08B81B21746}" dt="2025-10-27T21:19:13.587" v="1622" actId="26606"/>
          <ac:spMkLst>
            <pc:docMk/>
            <pc:sldMk cId="0" sldId="256"/>
            <ac:spMk id="11" creationId="{2B65E6B8-0D17-4912-97E4-60B47A511133}"/>
          </ac:spMkLst>
        </pc:spChg>
        <pc:spChg chg="add del">
          <ac:chgData name="Rabeya Begum (2209407)" userId="2b285af6-8419-424b-80a8-c25efa3d57ed" providerId="ADAL" clId="{0A0DF46D-8E0D-4178-85A8-B08B81B21746}" dt="2025-10-27T21:18:36.095" v="1616" actId="26606"/>
          <ac:spMkLst>
            <pc:docMk/>
            <pc:sldMk cId="0" sldId="256"/>
            <ac:spMk id="12" creationId="{A4322390-8B58-46BE-88EB-D9FD30C08743}"/>
          </ac:spMkLst>
        </pc:spChg>
        <pc:spChg chg="add">
          <ac:chgData name="Rabeya Begum (2209407)" userId="2b285af6-8419-424b-80a8-c25efa3d57ed" providerId="ADAL" clId="{0A0DF46D-8E0D-4178-85A8-B08B81B21746}" dt="2025-10-27T21:19:28.495" v="1623" actId="26606"/>
          <ac:spMkLst>
            <pc:docMk/>
            <pc:sldMk cId="0" sldId="256"/>
            <ac:spMk id="13" creationId="{C885E190-58DD-42DD-A4A8-401E15C92A52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56"/>
            <ac:grpSpMk id="38" creationId="{068ACACB-DD9E-4155-84BF-8E4D43DEC13D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56"/>
            <ac:grpSpMk id="41" creationId="{BF3AEE19-128A-4FF8-954B-A9724F42E0D4}"/>
          </ac:grpSpMkLst>
        </pc:grpChg>
        <pc:picChg chg="add mod ord">
          <ac:chgData name="Rabeya Begum (2209407)" userId="2b285af6-8419-424b-80a8-c25efa3d57ed" providerId="ADAL" clId="{0A0DF46D-8E0D-4178-85A8-B08B81B21746}" dt="2025-10-27T21:19:28.495" v="1623" actId="26606"/>
          <ac:picMkLst>
            <pc:docMk/>
            <pc:sldMk cId="0" sldId="256"/>
            <ac:picMk id="5" creationId="{32C64328-FAB6-5DAC-933B-09079F1FB1D4}"/>
          </ac:picMkLst>
        </pc:picChg>
      </pc:sldChg>
      <pc:sldChg chg="addSp delSp modSp mod setBg delDesignElem">
        <pc:chgData name="Rabeya Begum (2209407)" userId="2b285af6-8419-424b-80a8-c25efa3d57ed" providerId="ADAL" clId="{0A0DF46D-8E0D-4178-85A8-B08B81B21746}" dt="2025-10-27T21:39:28.130" v="1745" actId="20577"/>
        <pc:sldMkLst>
          <pc:docMk/>
          <pc:sldMk cId="0" sldId="257"/>
        </pc:sldMkLst>
        <pc:spChg chg="mod">
          <ac:chgData name="Rabeya Begum (2209407)" userId="2b285af6-8419-424b-80a8-c25efa3d57ed" providerId="ADAL" clId="{0A0DF46D-8E0D-4178-85A8-B08B81B21746}" dt="2025-10-01T14:10:37.522" v="555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Rabeya Begum (2209407)" userId="2b285af6-8419-424b-80a8-c25efa3d57ed" providerId="ADAL" clId="{0A0DF46D-8E0D-4178-85A8-B08B81B21746}" dt="2025-10-27T21:39:28.130" v="1745" actId="20577"/>
          <ac:spMkLst>
            <pc:docMk/>
            <pc:sldMk cId="0" sldId="257"/>
            <ac:spMk id="3" creationId="{00000000-0000-0000-0000-000000000000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57"/>
            <ac:grpSpMk id="9" creationId="{9AE4726C-1831-4FE3-9A11-227F0DC2F0BC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57"/>
            <ac:grpSpMk id="13" creationId="{E916825F-759B-4F1A-BA80-AF7137691EC5}"/>
          </ac:grpSpMkLst>
        </pc:grpChg>
        <pc:picChg chg="add">
          <ac:chgData name="Rabeya Begum (2209407)" userId="2b285af6-8419-424b-80a8-c25efa3d57ed" providerId="ADAL" clId="{0A0DF46D-8E0D-4178-85A8-B08B81B21746}" dt="2025-10-01T14:10:37.522" v="555" actId="26606"/>
          <ac:picMkLst>
            <pc:docMk/>
            <pc:sldMk cId="0" sldId="257"/>
            <ac:picMk id="5" creationId="{E7166C9D-7D4E-2570-6C58-21E2696BD74A}"/>
          </ac:picMkLst>
        </pc:picChg>
      </pc:sldChg>
      <pc:sldChg chg="addSp delSp modSp mod setBg delDesignElem">
        <pc:chgData name="Rabeya Begum (2209407)" userId="2b285af6-8419-424b-80a8-c25efa3d57ed" providerId="ADAL" clId="{0A0DF46D-8E0D-4178-85A8-B08B81B21746}" dt="2025-10-28T10:45:32.029" v="2180" actId="27636"/>
        <pc:sldMkLst>
          <pc:docMk/>
          <pc:sldMk cId="0" sldId="258"/>
        </pc:sldMkLst>
        <pc:spChg chg="mod">
          <ac:chgData name="Rabeya Begum (2209407)" userId="2b285af6-8419-424b-80a8-c25efa3d57ed" providerId="ADAL" clId="{0A0DF46D-8E0D-4178-85A8-B08B81B21746}" dt="2025-10-01T13:57:08.856" v="399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Rabeya Begum (2209407)" userId="2b285af6-8419-424b-80a8-c25efa3d57ed" providerId="ADAL" clId="{0A0DF46D-8E0D-4178-85A8-B08B81B21746}" dt="2025-10-28T10:45:32.029" v="2180" actId="27636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58"/>
            <ac:spMk id="11" creationId="{C2E4E997-8672-4FFD-B8EC-9932A8E4714B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58"/>
            <ac:grpSpMk id="15" creationId="{453E4DEE-E996-40F8-8635-0FF43D7348F9}"/>
          </ac:grpSpMkLst>
        </pc:grpChg>
        <pc:picChg chg="add mod">
          <ac:chgData name="Rabeya Begum (2209407)" userId="2b285af6-8419-424b-80a8-c25efa3d57ed" providerId="ADAL" clId="{0A0DF46D-8E0D-4178-85A8-B08B81B21746}" dt="2025-10-28T10:30:52.052" v="2129" actId="1076"/>
          <ac:picMkLst>
            <pc:docMk/>
            <pc:sldMk cId="0" sldId="258"/>
            <ac:picMk id="6" creationId="{9D7041F4-E0A8-05F6-F303-B5054C697554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0" sldId="258"/>
            <ac:picMk id="13" creationId="{FE6BA9E6-1D9E-4D30-B528-D49FA1342E4E}"/>
          </ac:picMkLst>
        </pc:picChg>
      </pc:sldChg>
      <pc:sldChg chg="addSp delSp modSp mod setBg setClrOvrMap delDesignElem">
        <pc:chgData name="Rabeya Begum (2209407)" userId="2b285af6-8419-424b-80a8-c25efa3d57ed" providerId="ADAL" clId="{0A0DF46D-8E0D-4178-85A8-B08B81B21746}" dt="2025-10-28T10:46:01.535" v="2184" actId="27636"/>
        <pc:sldMkLst>
          <pc:docMk/>
          <pc:sldMk cId="0" sldId="259"/>
        </pc:sldMkLst>
        <pc:spChg chg="mod">
          <ac:chgData name="Rabeya Begum (2209407)" userId="2b285af6-8419-424b-80a8-c25efa3d57ed" providerId="ADAL" clId="{0A0DF46D-8E0D-4178-85A8-B08B81B21746}" dt="2025-10-28T10:31:06.743" v="2131" actId="1076"/>
          <ac:spMkLst>
            <pc:docMk/>
            <pc:sldMk cId="0" sldId="259"/>
            <ac:spMk id="2" creationId="{00000000-0000-0000-0000-000000000000}"/>
          </ac:spMkLst>
        </pc:spChg>
        <pc:spChg chg="add del mod ord">
          <ac:chgData name="Rabeya Begum (2209407)" userId="2b285af6-8419-424b-80a8-c25efa3d57ed" providerId="ADAL" clId="{0A0DF46D-8E0D-4178-85A8-B08B81B21746}" dt="2025-10-28T10:46:01.535" v="2184" actId="27636"/>
          <ac:spMkLst>
            <pc:docMk/>
            <pc:sldMk cId="0" sldId="259"/>
            <ac:spMk id="3" creationId="{00000000-0000-0000-0000-000000000000}"/>
          </ac:spMkLst>
        </pc:spChg>
        <pc:spChg chg="add del mod">
          <ac:chgData name="Rabeya Begum (2209407)" userId="2b285af6-8419-424b-80a8-c25efa3d57ed" providerId="ADAL" clId="{0A0DF46D-8E0D-4178-85A8-B08B81B21746}" dt="2025-10-27T17:44:19.360" v="673" actId="22"/>
          <ac:spMkLst>
            <pc:docMk/>
            <pc:sldMk cId="0" sldId="259"/>
            <ac:spMk id="7" creationId="{DC12F6CF-412E-B8E1-E044-7A32B2BD01E4}"/>
          </ac:spMkLst>
        </pc:spChg>
        <pc:spChg chg="add">
          <ac:chgData name="Rabeya Begum (2209407)" userId="2b285af6-8419-424b-80a8-c25efa3d57ed" providerId="ADAL" clId="{0A0DF46D-8E0D-4178-85A8-B08B81B21746}" dt="2025-10-27T17:44:46.079" v="675"/>
          <ac:spMkLst>
            <pc:docMk/>
            <pc:sldMk cId="0" sldId="259"/>
            <ac:spMk id="8" creationId="{FF182485-5518-9CF9-1949-0E888647BD1D}"/>
          </ac:spMkLst>
        </pc:spChg>
        <pc:spChg chg="add mod ord">
          <ac:chgData name="Rabeya Begum (2209407)" userId="2b285af6-8419-424b-80a8-c25efa3d57ed" providerId="ADAL" clId="{0A0DF46D-8E0D-4178-85A8-B08B81B21746}" dt="2025-09-30T12:58:35.712" v="118" actId="26606"/>
          <ac:spMkLst>
            <pc:docMk/>
            <pc:sldMk cId="0" sldId="259"/>
            <ac:spMk id="9" creationId="{13975586-DEC3-E837-8090-8A205E76CA24}"/>
          </ac:spMkLst>
        </pc:spChg>
        <pc:spChg chg="add del">
          <ac:chgData name="Rabeya Begum (2209407)" userId="2b285af6-8419-424b-80a8-c25efa3d57ed" providerId="ADAL" clId="{0A0DF46D-8E0D-4178-85A8-B08B81B21746}" dt="2025-10-27T17:42:41.099" v="660" actId="26606"/>
          <ac:spMkLst>
            <pc:docMk/>
            <pc:sldMk cId="0" sldId="259"/>
            <ac:spMk id="17" creationId="{3CBA50DB-DBC7-4B6E-B3C1-8FF1EA519791}"/>
          </ac:spMkLst>
        </pc:spChg>
        <pc:spChg chg="add del">
          <ac:chgData name="Rabeya Begum (2209407)" userId="2b285af6-8419-424b-80a8-c25efa3d57ed" providerId="ADAL" clId="{0A0DF46D-8E0D-4178-85A8-B08B81B21746}" dt="2025-10-27T17:42:41.099" v="660" actId="26606"/>
          <ac:spMkLst>
            <pc:docMk/>
            <pc:sldMk cId="0" sldId="259"/>
            <ac:spMk id="62" creationId="{A1351C6B-7343-451F-AB4A-1CE294A4E927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59"/>
            <ac:spMk id="67" creationId="{A3D1FEF8-5149-4AC1-8D77-B256637FB797}"/>
          </ac:spMkLst>
        </pc:spChg>
        <pc:spChg chg="add del">
          <ac:chgData name="Rabeya Begum (2209407)" userId="2b285af6-8419-424b-80a8-c25efa3d57ed" providerId="ADAL" clId="{0A0DF46D-8E0D-4178-85A8-B08B81B21746}" dt="2025-10-27T17:43:23.267" v="666" actId="26606"/>
          <ac:spMkLst>
            <pc:docMk/>
            <pc:sldMk cId="0" sldId="259"/>
            <ac:spMk id="136" creationId="{A3D1FEF8-5149-4AC1-8D77-B256637FB797}"/>
          </ac:spMkLst>
        </pc:spChg>
        <pc:grpChg chg="add del">
          <ac:chgData name="Rabeya Begum (2209407)" userId="2b285af6-8419-424b-80a8-c25efa3d57ed" providerId="ADAL" clId="{0A0DF46D-8E0D-4178-85A8-B08B81B21746}" dt="2025-10-27T17:42:41.099" v="660" actId="26606"/>
          <ac:grpSpMkLst>
            <pc:docMk/>
            <pc:sldMk cId="0" sldId="259"/>
            <ac:grpSpMk id="19" creationId="{1DED8FB6-AF8D-4D98-913D-E6486FEC1021}"/>
          </ac:grpSpMkLst>
        </pc:grpChg>
        <pc:grpChg chg="add del">
          <ac:chgData name="Rabeya Begum (2209407)" userId="2b285af6-8419-424b-80a8-c25efa3d57ed" providerId="ADAL" clId="{0A0DF46D-8E0D-4178-85A8-B08B81B21746}" dt="2025-10-27T17:43:18.738" v="664" actId="26606"/>
          <ac:grpSpMkLst>
            <pc:docMk/>
            <pc:sldMk cId="0" sldId="259"/>
            <ac:grpSpMk id="72" creationId="{FB1C6FC3-0FE6-4434-9E4B-EAFBA0A70C1D}"/>
          </ac:grpSpMkLst>
        </pc:grpChg>
        <pc:grpChg chg="add del">
          <ac:chgData name="Rabeya Begum (2209407)" userId="2b285af6-8419-424b-80a8-c25efa3d57ed" providerId="ADAL" clId="{0A0DF46D-8E0D-4178-85A8-B08B81B21746}" dt="2025-10-27T17:43:18.738" v="664" actId="26606"/>
          <ac:grpSpMkLst>
            <pc:docMk/>
            <pc:sldMk cId="0" sldId="259"/>
            <ac:grpSpMk id="76" creationId="{ACF91339-3F26-4B01-8848-0F6E5575A6E0}"/>
          </ac:grpSpMkLst>
        </pc:grpChg>
        <pc:picChg chg="add del mod ord">
          <ac:chgData name="Rabeya Begum (2209407)" userId="2b285af6-8419-424b-80a8-c25efa3d57ed" providerId="ADAL" clId="{0A0DF46D-8E0D-4178-85A8-B08B81B21746}" dt="2025-10-27T17:45:47.444" v="677" actId="478"/>
          <ac:picMkLst>
            <pc:docMk/>
            <pc:sldMk cId="0" sldId="259"/>
            <ac:picMk id="5" creationId="{D6D341EE-9894-8657-04AD-D31503363CD6}"/>
          </ac:picMkLst>
        </pc:picChg>
        <pc:picChg chg="add mod">
          <ac:chgData name="Rabeya Begum (2209407)" userId="2b285af6-8419-424b-80a8-c25efa3d57ed" providerId="ADAL" clId="{0A0DF46D-8E0D-4178-85A8-B08B81B21746}" dt="2025-10-27T21:20:36.320" v="1627" actId="1076"/>
          <ac:picMkLst>
            <pc:docMk/>
            <pc:sldMk cId="0" sldId="259"/>
            <ac:picMk id="11" creationId="{21F69C31-84B2-7172-3400-22C07EC74416}"/>
          </ac:picMkLst>
        </pc:picChg>
        <pc:picChg chg="add del mod ord modCrop">
          <ac:chgData name="Rabeya Begum (2209407)" userId="2b285af6-8419-424b-80a8-c25efa3d57ed" providerId="ADAL" clId="{0A0DF46D-8E0D-4178-85A8-B08B81B21746}" dt="2025-10-27T17:45:45.448" v="676" actId="478"/>
          <ac:picMkLst>
            <pc:docMk/>
            <pc:sldMk cId="0" sldId="259"/>
            <ac:picMk id="12" creationId="{7A538A22-4B93-893C-73FC-F2E0CF996FC8}"/>
          </ac:picMkLst>
        </pc:picChg>
        <pc:picChg chg="add mod">
          <ac:chgData name="Rabeya Begum (2209407)" userId="2b285af6-8419-424b-80a8-c25efa3d57ed" providerId="ADAL" clId="{0A0DF46D-8E0D-4178-85A8-B08B81B21746}" dt="2025-10-27T21:21:26.964" v="1630" actId="14100"/>
          <ac:picMkLst>
            <pc:docMk/>
            <pc:sldMk cId="0" sldId="259"/>
            <ac:picMk id="14" creationId="{9ABDC47A-76C4-E34B-D7B9-C985BFA7BDBB}"/>
          </ac:picMkLst>
        </pc:picChg>
        <pc:picChg chg="add del">
          <ac:chgData name="Rabeya Begum (2209407)" userId="2b285af6-8419-424b-80a8-c25efa3d57ed" providerId="ADAL" clId="{0A0DF46D-8E0D-4178-85A8-B08B81B21746}" dt="2025-10-27T17:42:41.099" v="660" actId="26606"/>
          <ac:picMkLst>
            <pc:docMk/>
            <pc:sldMk cId="0" sldId="259"/>
            <ac:picMk id="60" creationId="{5B3DE270-418F-47A7-B311-C4D876041DC6}"/>
          </ac:picMkLst>
        </pc:picChg>
        <pc:cxnChg chg="add del">
          <ac:chgData name="Rabeya Begum (2209407)" userId="2b285af6-8419-424b-80a8-c25efa3d57ed" providerId="ADAL" clId="{0A0DF46D-8E0D-4178-85A8-B08B81B21746}" dt="2025-10-27T17:43:18.738" v="664" actId="26606"/>
          <ac:cxnSpMkLst>
            <pc:docMk/>
            <pc:sldMk cId="0" sldId="259"/>
            <ac:cxnSpMk id="132" creationId="{79CECD47-BAAC-4DB7-9799-B92EA5BDB5C4}"/>
          </ac:cxnSpMkLst>
        </pc:cxnChg>
        <pc:cxnChg chg="add del">
          <ac:chgData name="Rabeya Begum (2209407)" userId="2b285af6-8419-424b-80a8-c25efa3d57ed" providerId="ADAL" clId="{0A0DF46D-8E0D-4178-85A8-B08B81B21746}" dt="2025-10-27T17:43:18.738" v="664" actId="26606"/>
          <ac:cxnSpMkLst>
            <pc:docMk/>
            <pc:sldMk cId="0" sldId="259"/>
            <ac:cxnSpMk id="134" creationId="{42B5FFEC-000D-4A6E-A8E7-0549AD40B59A}"/>
          </ac:cxnSpMkLst>
        </pc:cxnChg>
      </pc:sldChg>
      <pc:sldChg chg="addSp delSp modSp mod ord setBg delDesignElem">
        <pc:chgData name="Rabeya Begum (2209407)" userId="2b285af6-8419-424b-80a8-c25efa3d57ed" providerId="ADAL" clId="{0A0DF46D-8E0D-4178-85A8-B08B81B21746}" dt="2025-10-28T10:21:32.959" v="2099" actId="1076"/>
        <pc:sldMkLst>
          <pc:docMk/>
          <pc:sldMk cId="0" sldId="260"/>
        </pc:sldMkLst>
        <pc:spChg chg="del mod">
          <ac:chgData name="Rabeya Begum (2209407)" userId="2b285af6-8419-424b-80a8-c25efa3d57ed" providerId="ADAL" clId="{0A0DF46D-8E0D-4178-85A8-B08B81B21746}" dt="2025-10-27T17:51:42.578" v="711" actId="478"/>
          <ac:spMkLst>
            <pc:docMk/>
            <pc:sldMk cId="0" sldId="260"/>
            <ac:spMk id="2" creationId="{00000000-0000-0000-0000-000000000000}"/>
          </ac:spMkLst>
        </pc:spChg>
        <pc:spChg chg="add del mod ord">
          <ac:chgData name="Rabeya Begum (2209407)" userId="2b285af6-8419-424b-80a8-c25efa3d57ed" providerId="ADAL" clId="{0A0DF46D-8E0D-4178-85A8-B08B81B21746}" dt="2025-10-27T17:52:07.231" v="715" actId="478"/>
          <ac:spMkLst>
            <pc:docMk/>
            <pc:sldMk cId="0" sldId="260"/>
            <ac:spMk id="3" creationId="{00000000-0000-0000-0000-000000000000}"/>
          </ac:spMkLst>
        </pc:spChg>
        <pc:spChg chg="add del mod">
          <ac:chgData name="Rabeya Begum (2209407)" userId="2b285af6-8419-424b-80a8-c25efa3d57ed" providerId="ADAL" clId="{0A0DF46D-8E0D-4178-85A8-B08B81B21746}" dt="2025-10-27T17:52:25.411" v="720" actId="478"/>
          <ac:spMkLst>
            <pc:docMk/>
            <pc:sldMk cId="0" sldId="260"/>
            <ac:spMk id="11" creationId="{F331C6E2-5DDF-3D53-9735-7AABD2682E09}"/>
          </ac:spMkLst>
        </pc:spChg>
        <pc:spChg chg="add del mod">
          <ac:chgData name="Rabeya Begum (2209407)" userId="2b285af6-8419-424b-80a8-c25efa3d57ed" providerId="ADAL" clId="{0A0DF46D-8E0D-4178-85A8-B08B81B21746}" dt="2025-10-27T17:52:22.582" v="719" actId="478"/>
          <ac:spMkLst>
            <pc:docMk/>
            <pc:sldMk cId="0" sldId="260"/>
            <ac:spMk id="13" creationId="{A00B9CB4-97A0-7DB9-5971-6E6128061CBC}"/>
          </ac:spMkLst>
        </pc:spChg>
        <pc:spChg chg="add del">
          <ac:chgData name="Rabeya Begum (2209407)" userId="2b285af6-8419-424b-80a8-c25efa3d57ed" providerId="ADAL" clId="{0A0DF46D-8E0D-4178-85A8-B08B81B21746}" dt="2025-10-27T18:17:23.560" v="895" actId="26606"/>
          <ac:spMkLst>
            <pc:docMk/>
            <pc:sldMk cId="0" sldId="260"/>
            <ac:spMk id="3096" creationId="{E3B4FF89-C45F-4E24-B963-61E855708F2A}"/>
          </ac:spMkLst>
        </pc:spChg>
        <pc:spChg chg="add del">
          <ac:chgData name="Rabeya Begum (2209407)" userId="2b285af6-8419-424b-80a8-c25efa3d57ed" providerId="ADAL" clId="{0A0DF46D-8E0D-4178-85A8-B08B81B21746}" dt="2025-10-27T18:17:23.560" v="895" actId="26606"/>
          <ac:spMkLst>
            <pc:docMk/>
            <pc:sldMk cId="0" sldId="260"/>
            <ac:spMk id="3098" creationId="{14F25C03-EF67-4344-8AEA-7B3FA0DED024}"/>
          </ac:spMkLst>
        </pc:spChg>
        <pc:spChg chg="add del">
          <ac:chgData name="Rabeya Begum (2209407)" userId="2b285af6-8419-424b-80a8-c25efa3d57ed" providerId="ADAL" clId="{0A0DF46D-8E0D-4178-85A8-B08B81B21746}" dt="2025-10-27T18:17:23.560" v="895" actId="26606"/>
          <ac:spMkLst>
            <pc:docMk/>
            <pc:sldMk cId="0" sldId="260"/>
            <ac:spMk id="3100" creationId="{F74793DE-3651-410B-B243-8F0B1468E6A4}"/>
          </ac:spMkLst>
        </pc:spChg>
        <pc:spChg chg="add del">
          <ac:chgData name="Rabeya Begum (2209407)" userId="2b285af6-8419-424b-80a8-c25efa3d57ed" providerId="ADAL" clId="{0A0DF46D-8E0D-4178-85A8-B08B81B21746}" dt="2025-10-27T18:17:39.383" v="897" actId="26606"/>
          <ac:spMkLst>
            <pc:docMk/>
            <pc:sldMk cId="0" sldId="260"/>
            <ac:spMk id="3102" creationId="{BE12D8E2-6088-4997-A8C6-1794DA9E1D48}"/>
          </ac:spMkLst>
        </pc:spChg>
        <pc:spChg chg="add del">
          <ac:chgData name="Rabeya Begum (2209407)" userId="2b285af6-8419-424b-80a8-c25efa3d57ed" providerId="ADAL" clId="{0A0DF46D-8E0D-4178-85A8-B08B81B21746}" dt="2025-10-27T18:17:39.383" v="897" actId="26606"/>
          <ac:spMkLst>
            <pc:docMk/>
            <pc:sldMk cId="0" sldId="260"/>
            <ac:spMk id="3103" creationId="{112839B5-6527-4FE1-B5CA-71D5FFC47C0E}"/>
          </ac:spMkLst>
        </pc:spChg>
        <pc:spChg chg="add del">
          <ac:chgData name="Rabeya Begum (2209407)" userId="2b285af6-8419-424b-80a8-c25efa3d57ed" providerId="ADAL" clId="{0A0DF46D-8E0D-4178-85A8-B08B81B21746}" dt="2025-10-27T18:17:39.383" v="897" actId="26606"/>
          <ac:spMkLst>
            <pc:docMk/>
            <pc:sldMk cId="0" sldId="260"/>
            <ac:spMk id="3104" creationId="{FAF10F47-1605-47C5-AE58-9062909ADA42}"/>
          </ac:spMkLst>
        </pc:spChg>
        <pc:spChg chg="add del">
          <ac:chgData name="Rabeya Begum (2209407)" userId="2b285af6-8419-424b-80a8-c25efa3d57ed" providerId="ADAL" clId="{0A0DF46D-8E0D-4178-85A8-B08B81B21746}" dt="2025-10-27T17:54:17.680" v="739" actId="26606"/>
          <ac:spMkLst>
            <pc:docMk/>
            <pc:sldMk cId="0" sldId="260"/>
            <ac:spMk id="3105" creationId="{5742C426-FCE7-4673-BC1D-7E7D3A5FD099}"/>
          </ac:spMkLst>
        </pc:spChg>
        <pc:spChg chg="add del">
          <ac:chgData name="Rabeya Begum (2209407)" userId="2b285af6-8419-424b-80a8-c25efa3d57ed" providerId="ADAL" clId="{0A0DF46D-8E0D-4178-85A8-B08B81B21746}" dt="2025-10-27T18:17:39.383" v="897" actId="26606"/>
          <ac:spMkLst>
            <pc:docMk/>
            <pc:sldMk cId="0" sldId="260"/>
            <ac:spMk id="3106" creationId="{089B37F3-721E-4809-A50E-9EE306404ED8}"/>
          </ac:spMkLst>
        </pc:spChg>
        <pc:spChg chg="add del">
          <ac:chgData name="Rabeya Begum (2209407)" userId="2b285af6-8419-424b-80a8-c25efa3d57ed" providerId="ADAL" clId="{0A0DF46D-8E0D-4178-85A8-B08B81B21746}" dt="2025-10-27T17:54:17.680" v="739" actId="26606"/>
          <ac:spMkLst>
            <pc:docMk/>
            <pc:sldMk cId="0" sldId="260"/>
            <ac:spMk id="3107" creationId="{10C239E5-48CB-4DB3-A778-3A01C488E965}"/>
          </ac:spMkLst>
        </pc:spChg>
        <pc:spChg chg="add del">
          <ac:chgData name="Rabeya Begum (2209407)" userId="2b285af6-8419-424b-80a8-c25efa3d57ed" providerId="ADAL" clId="{0A0DF46D-8E0D-4178-85A8-B08B81B21746}" dt="2025-10-27T18:17:39.383" v="897" actId="26606"/>
          <ac:spMkLst>
            <pc:docMk/>
            <pc:sldMk cId="0" sldId="260"/>
            <ac:spMk id="3108" creationId="{6F32C1A4-2AC7-48CB-9AB7-B80470C0FD23}"/>
          </ac:spMkLst>
        </pc:spChg>
        <pc:spChg chg="add del">
          <ac:chgData name="Rabeya Begum (2209407)" userId="2b285af6-8419-424b-80a8-c25efa3d57ed" providerId="ADAL" clId="{0A0DF46D-8E0D-4178-85A8-B08B81B21746}" dt="2025-10-27T17:54:17.680" v="739" actId="26606"/>
          <ac:spMkLst>
            <pc:docMk/>
            <pc:sldMk cId="0" sldId="260"/>
            <ac:spMk id="3109" creationId="{8D450192-3830-4F04-A1C0-F684D80AB9AE}"/>
          </ac:spMkLst>
        </pc:spChg>
        <pc:spChg chg="add del">
          <ac:chgData name="Rabeya Begum (2209407)" userId="2b285af6-8419-424b-80a8-c25efa3d57ed" providerId="ADAL" clId="{0A0DF46D-8E0D-4178-85A8-B08B81B21746}" dt="2025-10-27T20:58:50.811" v="1459"/>
          <ac:spMkLst>
            <pc:docMk/>
            <pc:sldMk cId="0" sldId="260"/>
            <ac:spMk id="3110" creationId="{E3B4FF89-C45F-4E24-B963-61E855708F2A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11" creationId="{E1750109-3B91-4506-B997-0CD8E35A1488}"/>
          </ac:spMkLst>
        </pc:spChg>
        <pc:spChg chg="add del">
          <ac:chgData name="Rabeya Begum (2209407)" userId="2b285af6-8419-424b-80a8-c25efa3d57ed" providerId="ADAL" clId="{0A0DF46D-8E0D-4178-85A8-B08B81B21746}" dt="2025-10-27T20:58:50.811" v="1459"/>
          <ac:spMkLst>
            <pc:docMk/>
            <pc:sldMk cId="0" sldId="260"/>
            <ac:spMk id="3112" creationId="{14F25C03-EF67-4344-8AEA-7B3FA0DED024}"/>
          </ac:spMkLst>
        </pc:spChg>
        <pc:spChg chg="add del">
          <ac:chgData name="Rabeya Begum (2209407)" userId="2b285af6-8419-424b-80a8-c25efa3d57ed" providerId="ADAL" clId="{0A0DF46D-8E0D-4178-85A8-B08B81B21746}" dt="2025-10-27T20:58:50.811" v="1459"/>
          <ac:spMkLst>
            <pc:docMk/>
            <pc:sldMk cId="0" sldId="260"/>
            <ac:spMk id="3113" creationId="{F74793DE-3651-410B-B243-8F0B1468E6A4}"/>
          </ac:spMkLst>
        </pc:spChg>
        <pc:spChg chg="add del">
          <ac:chgData name="Rabeya Begum (2209407)" userId="2b285af6-8419-424b-80a8-c25efa3d57ed" providerId="ADAL" clId="{0A0DF46D-8E0D-4178-85A8-B08B81B21746}" dt="2025-10-27T17:53:31.059" v="738" actId="26606"/>
          <ac:spMkLst>
            <pc:docMk/>
            <pc:sldMk cId="0" sldId="260"/>
            <ac:spMk id="3114" creationId="{C7336F7B-7038-4227-BCAC-E417CC3F669D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16" creationId="{E72D8D1B-59F6-4FF3-8547-9BBB6129F2FA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18" creationId="{2C444748-5A8D-4B53-89FE-42B455DFA2D1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20" creationId="{14044C96-7CFD-44DB-A579-D77B0D37C681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22" creationId="{8FC8C21F-9484-4A71-ABFA-6C10682FAC3E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24" creationId="{F4FFA271-A10A-4AC3-8F06-E3313A197A80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0"/>
            <ac:spMk id="3126" creationId="{7F9FE375-3674-4B26-B67B-30AFAF78CC57}"/>
          </ac:spMkLst>
        </pc:spChg>
        <pc:spChg chg="add del">
          <ac:chgData name="Rabeya Begum (2209407)" userId="2b285af6-8419-424b-80a8-c25efa3d57ed" providerId="ADAL" clId="{0A0DF46D-8E0D-4178-85A8-B08B81B21746}" dt="2025-10-27T17:55:02.919" v="747" actId="26606"/>
          <ac:spMkLst>
            <pc:docMk/>
            <pc:sldMk cId="0" sldId="260"/>
            <ac:spMk id="3131" creationId="{C7336F7B-7038-4227-BCAC-E417CC3F669D}"/>
          </ac:spMkLst>
        </pc:spChg>
        <pc:picChg chg="add mod ord">
          <ac:chgData name="Rabeya Begum (2209407)" userId="2b285af6-8419-424b-80a8-c25efa3d57ed" providerId="ADAL" clId="{0A0DF46D-8E0D-4178-85A8-B08B81B21746}" dt="2025-10-28T10:21:32.959" v="2099" actId="1076"/>
          <ac:picMkLst>
            <pc:docMk/>
            <pc:sldMk cId="0" sldId="260"/>
            <ac:picMk id="5" creationId="{DA245638-81FB-2D6A-042C-9A016F2F2FAF}"/>
          </ac:picMkLst>
        </pc:picChg>
        <pc:picChg chg="add del mod">
          <ac:chgData name="Rabeya Begum (2209407)" userId="2b285af6-8419-424b-80a8-c25efa3d57ed" providerId="ADAL" clId="{0A0DF46D-8E0D-4178-85A8-B08B81B21746}" dt="2025-10-27T17:54:33.105" v="743" actId="478"/>
          <ac:picMkLst>
            <pc:docMk/>
            <pc:sldMk cId="0" sldId="260"/>
            <ac:picMk id="7" creationId="{E2A73E55-848D-A992-F76C-217829C8102A}"/>
          </ac:picMkLst>
        </pc:picChg>
        <pc:picChg chg="add mod ord">
          <ac:chgData name="Rabeya Begum (2209407)" userId="2b285af6-8419-424b-80a8-c25efa3d57ed" providerId="ADAL" clId="{0A0DF46D-8E0D-4178-85A8-B08B81B21746}" dt="2025-10-27T18:27:24.373" v="1045" actId="14100"/>
          <ac:picMkLst>
            <pc:docMk/>
            <pc:sldMk cId="0" sldId="260"/>
            <ac:picMk id="9" creationId="{96C96526-57E9-753E-CC81-F20BE8B0B1F3}"/>
          </ac:picMkLst>
        </pc:picChg>
        <pc:picChg chg="add mod ord modCrop">
          <ac:chgData name="Rabeya Begum (2209407)" userId="2b285af6-8419-424b-80a8-c25efa3d57ed" providerId="ADAL" clId="{0A0DF46D-8E0D-4178-85A8-B08B81B21746}" dt="2025-10-27T18:28:05.222" v="1051" actId="14100"/>
          <ac:picMkLst>
            <pc:docMk/>
            <pc:sldMk cId="0" sldId="260"/>
            <ac:picMk id="14" creationId="{E012F16D-6F84-597B-3450-DA1E82A6A45D}"/>
          </ac:picMkLst>
        </pc:picChg>
        <pc:picChg chg="add mod ord">
          <ac:chgData name="Rabeya Begum (2209407)" userId="2b285af6-8419-424b-80a8-c25efa3d57ed" providerId="ADAL" clId="{0A0DF46D-8E0D-4178-85A8-B08B81B21746}" dt="2025-10-28T10:21:08.869" v="2095" actId="14100"/>
          <ac:picMkLst>
            <pc:docMk/>
            <pc:sldMk cId="0" sldId="260"/>
            <ac:picMk id="2050" creationId="{90F2AE88-3747-1D6D-BA4B-6EFC1898AEF9}"/>
          </ac:picMkLst>
        </pc:picChg>
        <pc:picChg chg="add del mod">
          <ac:chgData name="Rabeya Begum (2209407)" userId="2b285af6-8419-424b-80a8-c25efa3d57ed" providerId="ADAL" clId="{0A0DF46D-8E0D-4178-85A8-B08B81B21746}" dt="2025-10-27T21:12:04.278" v="1555" actId="478"/>
          <ac:picMkLst>
            <pc:docMk/>
            <pc:sldMk cId="0" sldId="260"/>
            <ac:picMk id="2052" creationId="{C7346722-CB22-C278-0753-CA621D54BD56}"/>
          </ac:picMkLst>
        </pc:picChg>
        <pc:picChg chg="add mod ord">
          <ac:chgData name="Rabeya Begum (2209407)" userId="2b285af6-8419-424b-80a8-c25efa3d57ed" providerId="ADAL" clId="{0A0DF46D-8E0D-4178-85A8-B08B81B21746}" dt="2025-10-28T10:20:57.825" v="2092" actId="1076"/>
          <ac:picMkLst>
            <pc:docMk/>
            <pc:sldMk cId="0" sldId="260"/>
            <ac:picMk id="3087" creationId="{67ED230E-B51C-96B1-1C3E-2F9F04FA8C15}"/>
          </ac:picMkLst>
        </pc:picChg>
        <pc:picChg chg="add del mod ord">
          <ac:chgData name="Rabeya Begum (2209407)" userId="2b285af6-8419-424b-80a8-c25efa3d57ed" providerId="ADAL" clId="{0A0DF46D-8E0D-4178-85A8-B08B81B21746}" dt="2025-10-27T17:55:44.497" v="750" actId="478"/>
          <ac:picMkLst>
            <pc:docMk/>
            <pc:sldMk cId="0" sldId="260"/>
            <ac:picMk id="3089" creationId="{D158E1A0-1AD7-4CA7-7BEC-EDF84AE07124}"/>
          </ac:picMkLst>
        </pc:picChg>
        <pc:picChg chg="add mod ord">
          <ac:chgData name="Rabeya Begum (2209407)" userId="2b285af6-8419-424b-80a8-c25efa3d57ed" providerId="ADAL" clId="{0A0DF46D-8E0D-4178-85A8-B08B81B21746}" dt="2025-10-28T10:20:59.955" v="2093" actId="1076"/>
          <ac:picMkLst>
            <pc:docMk/>
            <pc:sldMk cId="0" sldId="260"/>
            <ac:picMk id="3091" creationId="{BA401E76-8825-4A9E-9630-FDD12FD02E6A}"/>
          </ac:picMkLst>
        </pc:picChg>
      </pc:sldChg>
      <pc:sldChg chg="addSp delSp modSp del mod ord setBg delDesignElem">
        <pc:chgData name="Rabeya Begum (2209407)" userId="2b285af6-8419-424b-80a8-c25efa3d57ed" providerId="ADAL" clId="{0A0DF46D-8E0D-4178-85A8-B08B81B21746}" dt="2025-10-27T18:56:10.287" v="1219" actId="2696"/>
        <pc:sldMkLst>
          <pc:docMk/>
          <pc:sldMk cId="0" sldId="261"/>
        </pc:sldMkLst>
        <pc:spChg chg="add del mod ord">
          <ac:chgData name="Rabeya Begum (2209407)" userId="2b285af6-8419-424b-80a8-c25efa3d57ed" providerId="ADAL" clId="{0A0DF46D-8E0D-4178-85A8-B08B81B21746}" dt="2025-10-27T18:46:01.048" v="1163" actId="20577"/>
          <ac:spMkLst>
            <pc:docMk/>
            <pc:sldMk cId="0" sldId="261"/>
            <ac:spMk id="3" creationId="{00000000-0000-0000-0000-000000000000}"/>
          </ac:spMkLst>
        </pc:spChg>
        <pc:picChg chg="add del mod ord">
          <ac:chgData name="Rabeya Begum (2209407)" userId="2b285af6-8419-424b-80a8-c25efa3d57ed" providerId="ADAL" clId="{0A0DF46D-8E0D-4178-85A8-B08B81B21746}" dt="2025-10-27T18:43:54.134" v="1153" actId="478"/>
          <ac:picMkLst>
            <pc:docMk/>
            <pc:sldMk cId="0" sldId="261"/>
            <ac:picMk id="4103" creationId="{D838674B-50E3-DF0B-62B7-309BC4336E0B}"/>
          </ac:picMkLst>
        </pc:picChg>
        <pc:picChg chg="add del mod ord">
          <ac:chgData name="Rabeya Begum (2209407)" userId="2b285af6-8419-424b-80a8-c25efa3d57ed" providerId="ADAL" clId="{0A0DF46D-8E0D-4178-85A8-B08B81B21746}" dt="2025-10-27T18:44:06.188" v="1155" actId="478"/>
          <ac:picMkLst>
            <pc:docMk/>
            <pc:sldMk cId="0" sldId="261"/>
            <ac:picMk id="4105" creationId="{AB43BE85-A040-C429-0DF5-7320564B8C34}"/>
          </ac:picMkLst>
        </pc:picChg>
      </pc:sldChg>
      <pc:sldChg chg="addSp delSp modSp mod setBg setClrOvrMap delDesignElem">
        <pc:chgData name="Rabeya Begum (2209407)" userId="2b285af6-8419-424b-80a8-c25efa3d57ed" providerId="ADAL" clId="{0A0DF46D-8E0D-4178-85A8-B08B81B21746}" dt="2025-10-28T00:04:22.258" v="1971" actId="20577"/>
        <pc:sldMkLst>
          <pc:docMk/>
          <pc:sldMk cId="0" sldId="262"/>
        </pc:sldMkLst>
        <pc:spChg chg="mod">
          <ac:chgData name="Rabeya Begum (2209407)" userId="2b285af6-8419-424b-80a8-c25efa3d57ed" providerId="ADAL" clId="{0A0DF46D-8E0D-4178-85A8-B08B81B21746}" dt="2025-10-27T21:32:00.720" v="1658" actId="26606"/>
          <ac:spMkLst>
            <pc:docMk/>
            <pc:sldMk cId="0" sldId="262"/>
            <ac:spMk id="2" creationId="{00000000-0000-0000-0000-000000000000}"/>
          </ac:spMkLst>
        </pc:spChg>
        <pc:spChg chg="add del mod ord">
          <ac:chgData name="Rabeya Begum (2209407)" userId="2b285af6-8419-424b-80a8-c25efa3d57ed" providerId="ADAL" clId="{0A0DF46D-8E0D-4178-85A8-B08B81B21746}" dt="2025-10-27T21:35:27.043" v="1683" actId="26606"/>
          <ac:spMkLst>
            <pc:docMk/>
            <pc:sldMk cId="0" sldId="262"/>
            <ac:spMk id="3" creationId="{00000000-0000-0000-0000-000000000000}"/>
          </ac:spMkLst>
        </pc:spChg>
        <pc:spChg chg="add del">
          <ac:chgData name="Rabeya Begum (2209407)" userId="2b285af6-8419-424b-80a8-c25efa3d57ed" providerId="ADAL" clId="{0A0DF46D-8E0D-4178-85A8-B08B81B21746}" dt="2025-10-27T20:49:14.819" v="1397" actId="26606"/>
          <ac:spMkLst>
            <pc:docMk/>
            <pc:sldMk cId="0" sldId="262"/>
            <ac:spMk id="10" creationId="{C2E4E997-8672-4FFD-B8EC-9932A8E4714B}"/>
          </ac:spMkLst>
        </pc:spChg>
        <pc:spChg chg="add del">
          <ac:chgData name="Rabeya Begum (2209407)" userId="2b285af6-8419-424b-80a8-c25efa3d57ed" providerId="ADAL" clId="{0A0DF46D-8E0D-4178-85A8-B08B81B21746}" dt="2025-10-27T20:58:50.811" v="1459"/>
          <ac:spMkLst>
            <pc:docMk/>
            <pc:sldMk cId="0" sldId="262"/>
            <ac:spMk id="52" creationId="{9775AF3B-5284-4B97-9BB7-55C6FB3699C2}"/>
          </ac:spMkLst>
        </pc:spChg>
        <pc:spChg chg="add del">
          <ac:chgData name="Rabeya Begum (2209407)" userId="2b285af6-8419-424b-80a8-c25efa3d57ed" providerId="ADAL" clId="{0A0DF46D-8E0D-4178-85A8-B08B81B21746}" dt="2025-10-27T20:58:50.811" v="1459"/>
          <ac:spMkLst>
            <pc:docMk/>
            <pc:sldMk cId="0" sldId="262"/>
            <ac:spMk id="55" creationId="{66D4F5BA-1D71-49B2-8A7F-6B4EB94D7265}"/>
          </ac:spMkLst>
        </pc:spChg>
        <pc:spChg chg="add del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51" creationId="{01F06C3F-35EE-478B-B96B-1247519C73C3}"/>
          </ac:spMkLst>
        </pc:spChg>
        <pc:spChg chg="add del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53" creationId="{72742D7C-18EF-4DDC-B3B1-7D394C348ACC}"/>
          </ac:spMkLst>
        </pc:spChg>
        <pc:spChg chg="add del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55" creationId="{5DFB004C-C794-45CE-846D-166C532D642C}"/>
          </ac:spMkLst>
        </pc:spChg>
        <pc:spChg chg="add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60" creationId="{01F06C3F-35EE-478B-B96B-1247519C73C3}"/>
          </ac:spMkLst>
        </pc:spChg>
        <pc:spChg chg="add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62" creationId="{72742D7C-18EF-4DDC-B3B1-7D394C348ACC}"/>
          </ac:spMkLst>
        </pc:spChg>
        <pc:spChg chg="add">
          <ac:chgData name="Rabeya Begum (2209407)" userId="2b285af6-8419-424b-80a8-c25efa3d57ed" providerId="ADAL" clId="{0A0DF46D-8E0D-4178-85A8-B08B81B21746}" dt="2025-10-27T21:33:06.302" v="1663" actId="26606"/>
          <ac:spMkLst>
            <pc:docMk/>
            <pc:sldMk cId="0" sldId="262"/>
            <ac:spMk id="6164" creationId="{5DFB004C-C794-45CE-846D-166C532D642C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62"/>
            <ac:grpSpMk id="6" creationId="{8E1DDAD8-1D10-4640-A034-BE90015E37B6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62"/>
            <ac:grpSpMk id="12" creationId="{FD642FB6-2808-4BC5-AE0B-7302C24B78A5}"/>
          </ac:grpSpMkLst>
        </pc:grpChg>
        <pc:grpChg chg="add del">
          <ac:chgData name="Rabeya Begum (2209407)" userId="2b285af6-8419-424b-80a8-c25efa3d57ed" providerId="ADAL" clId="{0A0DF46D-8E0D-4178-85A8-B08B81B21746}" dt="2025-10-27T20:49:14.819" v="1397" actId="26606"/>
          <ac:grpSpMkLst>
            <pc:docMk/>
            <pc:sldMk cId="0" sldId="262"/>
            <ac:grpSpMk id="14" creationId="{453E4DEE-E996-40F8-8635-0FF43D7348F9}"/>
          </ac:grpSpMkLst>
        </pc:grpChg>
        <pc:grpChg chg="add del">
          <ac:chgData name="Rabeya Begum (2209407)" userId="2b285af6-8419-424b-80a8-c25efa3d57ed" providerId="ADAL" clId="{0A0DF46D-8E0D-4178-85A8-B08B81B21746}" dt="2025-10-27T20:58:50.811" v="1459"/>
          <ac:grpSpMkLst>
            <pc:docMk/>
            <pc:sldMk cId="0" sldId="262"/>
            <ac:grpSpMk id="54" creationId="{A0F1F7ED-DA39-478F-85DA-317DE08941E8}"/>
          </ac:grpSpMkLst>
        </pc:grpChg>
        <pc:graphicFrameChg chg="add modGraphic">
          <ac:chgData name="Rabeya Begum (2209407)" userId="2b285af6-8419-424b-80a8-c25efa3d57ed" providerId="ADAL" clId="{0A0DF46D-8E0D-4178-85A8-B08B81B21746}" dt="2025-10-28T00:04:22.258" v="1971" actId="20577"/>
          <ac:graphicFrameMkLst>
            <pc:docMk/>
            <pc:sldMk cId="0" sldId="262"/>
            <ac:graphicFrameMk id="6166" creationId="{143F7C22-1C12-0207-07DB-7DA02C492E57}"/>
          </ac:graphicFrameMkLst>
        </pc:graphicFrameChg>
        <pc:picChg chg="add mod">
          <ac:chgData name="Rabeya Begum (2209407)" userId="2b285af6-8419-424b-80a8-c25efa3d57ed" providerId="ADAL" clId="{0A0DF46D-8E0D-4178-85A8-B08B81B21746}" dt="2025-10-27T21:33:34.100" v="1667" actId="1076"/>
          <ac:picMkLst>
            <pc:docMk/>
            <pc:sldMk cId="0" sldId="262"/>
            <ac:picMk id="5" creationId="{2D56B6F8-1E70-7425-9059-59C35EC0E42A}"/>
          </ac:picMkLst>
        </pc:picChg>
        <pc:picChg chg="add del">
          <ac:chgData name="Rabeya Begum (2209407)" userId="2b285af6-8419-424b-80a8-c25efa3d57ed" providerId="ADAL" clId="{0A0DF46D-8E0D-4178-85A8-B08B81B21746}" dt="2025-10-27T20:49:14.819" v="1397" actId="26606"/>
          <ac:picMkLst>
            <pc:docMk/>
            <pc:sldMk cId="0" sldId="262"/>
            <ac:picMk id="7" creationId="{FE6BA9E6-1D9E-4D30-B528-D49FA1342E4E}"/>
          </ac:picMkLst>
        </pc:picChg>
        <pc:picChg chg="add del">
          <ac:chgData name="Rabeya Begum (2209407)" userId="2b285af6-8419-424b-80a8-c25efa3d57ed" providerId="ADAL" clId="{0A0DF46D-8E0D-4178-85A8-B08B81B21746}" dt="2025-10-27T20:48:51.241" v="1394" actId="478"/>
          <ac:picMkLst>
            <pc:docMk/>
            <pc:sldMk cId="0" sldId="262"/>
            <ac:picMk id="8" creationId="{95DB7C74-F49F-FA8C-BA39-4715F5844791}"/>
          </ac:picMkLst>
        </pc:picChg>
        <pc:picChg chg="add del mod">
          <ac:chgData name="Rabeya Begum (2209407)" userId="2b285af6-8419-424b-80a8-c25efa3d57ed" providerId="ADAL" clId="{0A0DF46D-8E0D-4178-85A8-B08B81B21746}" dt="2025-10-27T21:33:02.032" v="1661" actId="478"/>
          <ac:picMkLst>
            <pc:docMk/>
            <pc:sldMk cId="0" sldId="262"/>
            <ac:picMk id="11" creationId="{EF4B6500-F376-126D-A5AA-ECACE67CF550}"/>
          </ac:picMkLst>
        </pc:picChg>
        <pc:picChg chg="add del">
          <ac:chgData name="Rabeya Begum (2209407)" userId="2b285af6-8419-424b-80a8-c25efa3d57ed" providerId="ADAL" clId="{0A0DF46D-8E0D-4178-85A8-B08B81B21746}" dt="2025-10-27T20:58:50.811" v="1459"/>
          <ac:picMkLst>
            <pc:docMk/>
            <pc:sldMk cId="0" sldId="262"/>
            <ac:picMk id="53" creationId="{1B17CCE2-CEEF-40CA-8C4D-0DC2DCA78A23}"/>
          </ac:picMkLst>
        </pc:picChg>
        <pc:picChg chg="add mod">
          <ac:chgData name="Rabeya Begum (2209407)" userId="2b285af6-8419-424b-80a8-c25efa3d57ed" providerId="ADAL" clId="{0A0DF46D-8E0D-4178-85A8-B08B81B21746}" dt="2025-10-27T21:35:17.426" v="1682" actId="1076"/>
          <ac:picMkLst>
            <pc:docMk/>
            <pc:sldMk cId="0" sldId="262"/>
            <ac:picMk id="84" creationId="{B66CA78C-A6C0-5638-0EA4-E69BE2E29082}"/>
          </ac:picMkLst>
        </pc:picChg>
        <pc:picChg chg="add mod">
          <ac:chgData name="Rabeya Begum (2209407)" userId="2b285af6-8419-424b-80a8-c25efa3d57ed" providerId="ADAL" clId="{0A0DF46D-8E0D-4178-85A8-B08B81B21746}" dt="2025-10-27T21:34:42.464" v="1676" actId="1076"/>
          <ac:picMkLst>
            <pc:docMk/>
            <pc:sldMk cId="0" sldId="262"/>
            <ac:picMk id="86" creationId="{CACC504D-0885-B9CD-F9AA-871A850C060D}"/>
          </ac:picMkLst>
        </pc:picChg>
        <pc:picChg chg="add mod">
          <ac:chgData name="Rabeya Begum (2209407)" userId="2b285af6-8419-424b-80a8-c25efa3d57ed" providerId="ADAL" clId="{0A0DF46D-8E0D-4178-85A8-B08B81B21746}" dt="2025-10-27T21:35:13.510" v="1681" actId="1076"/>
          <ac:picMkLst>
            <pc:docMk/>
            <pc:sldMk cId="0" sldId="262"/>
            <ac:picMk id="88" creationId="{1A8152A6-70E1-B315-72D3-962B7E52E775}"/>
          </ac:picMkLst>
        </pc:picChg>
        <pc:picChg chg="add mod">
          <ac:chgData name="Rabeya Begum (2209407)" userId="2b285af6-8419-424b-80a8-c25efa3d57ed" providerId="ADAL" clId="{0A0DF46D-8E0D-4178-85A8-B08B81B21746}" dt="2025-10-27T21:34:37.994" v="1675" actId="1076"/>
          <ac:picMkLst>
            <pc:docMk/>
            <pc:sldMk cId="0" sldId="262"/>
            <ac:picMk id="6146" creationId="{F556D162-9926-8427-A477-EB477629BFAB}"/>
          </ac:picMkLst>
        </pc:picChg>
      </pc:sldChg>
      <pc:sldChg chg="addSp delSp modSp mod setBg setClrOvrMap delDesignElem">
        <pc:chgData name="Rabeya Begum (2209407)" userId="2b285af6-8419-424b-80a8-c25efa3d57ed" providerId="ADAL" clId="{0A0DF46D-8E0D-4178-85A8-B08B81B21746}" dt="2025-10-28T10:50:05.768" v="2192" actId="20577"/>
        <pc:sldMkLst>
          <pc:docMk/>
          <pc:sldMk cId="0" sldId="263"/>
        </pc:sldMkLst>
        <pc:spChg chg="add mod">
          <ac:chgData name="Rabeya Begum (2209407)" userId="2b285af6-8419-424b-80a8-c25efa3d57ed" providerId="ADAL" clId="{0A0DF46D-8E0D-4178-85A8-B08B81B21746}" dt="2025-10-28T10:50:05.768" v="2192" actId="20577"/>
          <ac:spMkLst>
            <pc:docMk/>
            <pc:sldMk cId="0" sldId="263"/>
            <ac:spMk id="2" creationId="{52CB48B8-69D7-BF38-21C3-2067B227E137}"/>
          </ac:spMkLst>
        </pc:spChg>
        <pc:spChg chg="mod">
          <ac:chgData name="Rabeya Begum (2209407)" userId="2b285af6-8419-424b-80a8-c25efa3d57ed" providerId="ADAL" clId="{0A0DF46D-8E0D-4178-85A8-B08B81B21746}" dt="2025-10-27T21:12:28.991" v="1559" actId="1076"/>
          <ac:spMkLst>
            <pc:docMk/>
            <pc:sldMk cId="0" sldId="263"/>
            <ac:spMk id="3" creationId="{00000000-0000-0000-0000-000000000000}"/>
          </ac:spMkLst>
        </pc:spChg>
        <pc:spChg chg="add mod">
          <ac:chgData name="Rabeya Begum (2209407)" userId="2b285af6-8419-424b-80a8-c25efa3d57ed" providerId="ADAL" clId="{0A0DF46D-8E0D-4178-85A8-B08B81B21746}" dt="2025-10-27T21:12:57.024" v="1570" actId="27636"/>
          <ac:spMkLst>
            <pc:docMk/>
            <pc:sldMk cId="0" sldId="263"/>
            <ac:spMk id="6" creationId="{07D6DB15-F051-5068-6361-E6FD346EFF8D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0" sldId="263"/>
            <ac:spMk id="100" creationId="{E9B448F0-DA06-4165-AB5F-4330A20E06D0}"/>
          </ac:spMkLst>
        </pc:spChg>
        <pc:grpChg chg="add del">
          <ac:chgData name="Rabeya Begum (2209407)" userId="2b285af6-8419-424b-80a8-c25efa3d57ed" providerId="ADAL" clId="{0A0DF46D-8E0D-4178-85A8-B08B81B21746}" dt="2025-10-27T20:58:50.811" v="1459"/>
          <ac:grpSpMkLst>
            <pc:docMk/>
            <pc:sldMk cId="0" sldId="263"/>
            <ac:grpSpMk id="12" creationId="{9AE4726C-1831-4FE3-9A11-227F0DC2F0BC}"/>
          </ac:grpSpMkLst>
        </pc:grpChg>
        <pc:grpChg chg="add del">
          <ac:chgData name="Rabeya Begum (2209407)" userId="2b285af6-8419-424b-80a8-c25efa3d57ed" providerId="ADAL" clId="{0A0DF46D-8E0D-4178-85A8-B08B81B21746}" dt="2025-10-27T20:58:50.811" v="1459"/>
          <ac:grpSpMkLst>
            <pc:docMk/>
            <pc:sldMk cId="0" sldId="263"/>
            <ac:grpSpMk id="16" creationId="{E916825F-759B-4F1A-BA80-AF7137691EC5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63"/>
            <ac:grpSpMk id="44" creationId="{8DB4BB99-C854-45F9-BED1-63D15E3A2411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0" sldId="263"/>
            <ac:grpSpMk id="101" creationId="{2576BCDF-119F-4EB5-83D7-ED823C93EBBD}"/>
          </ac:grpSpMkLst>
        </pc:grpChg>
        <pc:picChg chg="add del mod">
          <ac:chgData name="Rabeya Begum (2209407)" userId="2b285af6-8419-424b-80a8-c25efa3d57ed" providerId="ADAL" clId="{0A0DF46D-8E0D-4178-85A8-B08B81B21746}" dt="2025-10-27T21:32:53.685" v="1659" actId="478"/>
          <ac:picMkLst>
            <pc:docMk/>
            <pc:sldMk cId="0" sldId="263"/>
            <ac:picMk id="5" creationId="{FF19F989-D261-D2D0-E64E-6D886C908624}"/>
          </ac:picMkLst>
        </pc:picChg>
        <pc:picChg chg="add mod">
          <ac:chgData name="Rabeya Begum (2209407)" userId="2b285af6-8419-424b-80a8-c25efa3d57ed" providerId="ADAL" clId="{0A0DF46D-8E0D-4178-85A8-B08B81B21746}" dt="2025-10-27T21:32:57.983" v="1660" actId="1076"/>
          <ac:picMkLst>
            <pc:docMk/>
            <pc:sldMk cId="0" sldId="263"/>
            <ac:picMk id="7" creationId="{EF1CDD68-88DF-F78D-0C5B-55DE3D4D99C5}"/>
          </ac:picMkLst>
        </pc:picChg>
        <pc:picChg chg="add del mod">
          <ac:chgData name="Rabeya Begum (2209407)" userId="2b285af6-8419-424b-80a8-c25efa3d57ed" providerId="ADAL" clId="{0A0DF46D-8E0D-4178-85A8-B08B81B21746}" dt="2025-10-27T20:56:04.621" v="1415" actId="478"/>
          <ac:picMkLst>
            <pc:docMk/>
            <pc:sldMk cId="0" sldId="263"/>
            <ac:picMk id="8" creationId="{15AFFEED-62EB-FE12-E0F7-5C311744F7E0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0" sldId="263"/>
            <ac:picMk id="13" creationId="{92D83638-A467-411A-9C31-FE9A111CD885}"/>
          </ac:picMkLst>
        </pc:picChg>
      </pc:sldChg>
      <pc:sldChg chg="delSp modSp del mod">
        <pc:chgData name="Rabeya Begum (2209407)" userId="2b285af6-8419-424b-80a8-c25efa3d57ed" providerId="ADAL" clId="{0A0DF46D-8E0D-4178-85A8-B08B81B21746}" dt="2025-09-30T13:10:40.620" v="152" actId="2696"/>
        <pc:sldMkLst>
          <pc:docMk/>
          <pc:sldMk cId="0" sldId="264"/>
        </pc:sldMkLst>
      </pc:sldChg>
      <pc:sldChg chg="addSp delSp modSp mod setBg setClrOvrMap">
        <pc:chgData name="Rabeya Begum (2209407)" userId="2b285af6-8419-424b-80a8-c25efa3d57ed" providerId="ADAL" clId="{0A0DF46D-8E0D-4178-85A8-B08B81B21746}" dt="2025-10-28T10:52:14.922" v="2194"/>
        <pc:sldMkLst>
          <pc:docMk/>
          <pc:sldMk cId="0" sldId="265"/>
        </pc:sldMkLst>
        <pc:spChg chg="mo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2" creationId="{00000000-0000-0000-0000-000000000000}"/>
          </ac:spMkLst>
        </pc:spChg>
        <pc:spChg chg="add del mod">
          <ac:chgData name="Rabeya Begum (2209407)" userId="2b285af6-8419-424b-80a8-c25efa3d57ed" providerId="ADAL" clId="{0A0DF46D-8E0D-4178-85A8-B08B81B21746}" dt="2025-10-28T10:35:54.248" v="2137"/>
          <ac:spMkLst>
            <pc:docMk/>
            <pc:sldMk cId="0" sldId="265"/>
            <ac:spMk id="4" creationId="{8C76929A-B196-58A4-2AC3-68FC1AC8B88F}"/>
          </ac:spMkLst>
        </pc:spChg>
        <pc:spChg chg="add del mo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4" creationId="{B4AB4C65-283D-06E6-AF32-A558C59C403F}"/>
          </ac:spMkLst>
        </pc:spChg>
        <pc:spChg chg="add mod">
          <ac:chgData name="Rabeya Begum (2209407)" userId="2b285af6-8419-424b-80a8-c25efa3d57ed" providerId="ADAL" clId="{0A0DF46D-8E0D-4178-85A8-B08B81B21746}" dt="2025-10-28T10:36:40.647" v="2142" actId="255"/>
          <ac:spMkLst>
            <pc:docMk/>
            <pc:sldMk cId="0" sldId="265"/>
            <ac:spMk id="6" creationId="{2B5A1C09-05C4-18D2-480A-16C958990F18}"/>
          </ac:spMkLst>
        </pc:spChg>
        <pc:spChg chg="add del">
          <ac:chgData name="Rabeya Begum (2209407)" userId="2b285af6-8419-424b-80a8-c25efa3d57ed" providerId="ADAL" clId="{0A0DF46D-8E0D-4178-85A8-B08B81B21746}" dt="2025-10-27T21:16:01.866" v="1595" actId="26606"/>
          <ac:spMkLst>
            <pc:docMk/>
            <pc:sldMk cId="0" sldId="265"/>
            <ac:spMk id="10" creationId="{F747F1B4-B831-4277-8AB0-32767F7EB7BF}"/>
          </ac:spMkLst>
        </pc:spChg>
        <pc:spChg chg="add del">
          <ac:chgData name="Rabeya Begum (2209407)" userId="2b285af6-8419-424b-80a8-c25efa3d57ed" providerId="ADAL" clId="{0A0DF46D-8E0D-4178-85A8-B08B81B21746}" dt="2025-10-27T21:16:01.866" v="1595" actId="26606"/>
          <ac:spMkLst>
            <pc:docMk/>
            <pc:sldMk cId="0" sldId="265"/>
            <ac:spMk id="12" creationId="{D80CFA21-AB7C-4BEB-9BFF-05764FBBF3C6}"/>
          </ac:spMkLst>
        </pc:spChg>
        <pc:spChg chg="add del">
          <ac:chgData name="Rabeya Begum (2209407)" userId="2b285af6-8419-424b-80a8-c25efa3d57ed" providerId="ADAL" clId="{0A0DF46D-8E0D-4178-85A8-B08B81B21746}" dt="2025-10-27T21:16:01.866" v="1595" actId="26606"/>
          <ac:spMkLst>
            <pc:docMk/>
            <pc:sldMk cId="0" sldId="265"/>
            <ac:spMk id="14" creationId="{12F7E335-851A-4CAE-B09F-E657819D4600}"/>
          </ac:spMkLst>
        </pc:spChg>
        <pc:spChg chg="add del">
          <ac:chgData name="Rabeya Begum (2209407)" userId="2b285af6-8419-424b-80a8-c25efa3d57ed" providerId="ADAL" clId="{0A0DF46D-8E0D-4178-85A8-B08B81B21746}" dt="2025-10-27T21:16:01.866" v="1595" actId="26606"/>
          <ac:spMkLst>
            <pc:docMk/>
            <pc:sldMk cId="0" sldId="265"/>
            <ac:spMk id="16" creationId="{10B541F0-7F6E-402E-84D8-CF96EACA5FBC}"/>
          </ac:spMkLst>
        </pc:spChg>
        <pc:spChg chg="add del">
          <ac:chgData name="Rabeya Begum (2209407)" userId="2b285af6-8419-424b-80a8-c25efa3d57ed" providerId="ADAL" clId="{0A0DF46D-8E0D-4178-85A8-B08B81B21746}" dt="2025-10-27T21:16:31.806" v="1597" actId="26606"/>
          <ac:spMkLst>
            <pc:docMk/>
            <pc:sldMk cId="0" sldId="265"/>
            <ac:spMk id="18" creationId="{F747F1B4-B831-4277-8AB0-32767F7EB7BF}"/>
          </ac:spMkLst>
        </pc:spChg>
        <pc:spChg chg="add del">
          <ac:chgData name="Rabeya Begum (2209407)" userId="2b285af6-8419-424b-80a8-c25efa3d57ed" providerId="ADAL" clId="{0A0DF46D-8E0D-4178-85A8-B08B81B21746}" dt="2025-10-27T21:16:31.806" v="1597" actId="26606"/>
          <ac:spMkLst>
            <pc:docMk/>
            <pc:sldMk cId="0" sldId="265"/>
            <ac:spMk id="19" creationId="{D80CFA21-AB7C-4BEB-9BFF-05764FBBF3C6}"/>
          </ac:spMkLst>
        </pc:spChg>
        <pc:spChg chg="add del">
          <ac:chgData name="Rabeya Begum (2209407)" userId="2b285af6-8419-424b-80a8-c25efa3d57ed" providerId="ADAL" clId="{0A0DF46D-8E0D-4178-85A8-B08B81B21746}" dt="2025-10-27T21:16:31.806" v="1597" actId="26606"/>
          <ac:spMkLst>
            <pc:docMk/>
            <pc:sldMk cId="0" sldId="265"/>
            <ac:spMk id="20" creationId="{12F7E335-851A-4CAE-B09F-E657819D4600}"/>
          </ac:spMkLst>
        </pc:spChg>
        <pc:spChg chg="add del">
          <ac:chgData name="Rabeya Begum (2209407)" userId="2b285af6-8419-424b-80a8-c25efa3d57ed" providerId="ADAL" clId="{0A0DF46D-8E0D-4178-85A8-B08B81B21746}" dt="2025-10-27T21:16:31.806" v="1597" actId="26606"/>
          <ac:spMkLst>
            <pc:docMk/>
            <pc:sldMk cId="0" sldId="265"/>
            <ac:spMk id="21" creationId="{10B541F0-7F6E-402E-84D8-CF96EACA5FBC}"/>
          </ac:spMkLst>
        </pc:spChg>
        <pc:spChg chg="ad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24" creationId="{47AEA421-5F29-4BA7-9360-2501B5987921}"/>
          </ac:spMkLst>
        </pc:spChg>
        <pc:spChg chg="ad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25" creationId="{9348F0CB-4904-4DEF-BDD4-ADEC2DCCCBD7}"/>
          </ac:spMkLst>
        </pc:spChg>
        <pc:spChg chg="ad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26" creationId="{1583E1B8-79B3-49BB-8704-58E4AB1AF213}"/>
          </ac:spMkLst>
        </pc:spChg>
        <pc:spChg chg="add">
          <ac:chgData name="Rabeya Begum (2209407)" userId="2b285af6-8419-424b-80a8-c25efa3d57ed" providerId="ADAL" clId="{0A0DF46D-8E0D-4178-85A8-B08B81B21746}" dt="2025-10-27T21:16:31.931" v="1598" actId="26606"/>
          <ac:spMkLst>
            <pc:docMk/>
            <pc:sldMk cId="0" sldId="265"/>
            <ac:spMk id="27" creationId="{7BB34D5F-2B87-438E-8236-69C6068D47A4}"/>
          </ac:spMkLst>
        </pc:spChg>
        <pc:graphicFrameChg chg="add del">
          <ac:chgData name="Rabeya Begum (2209407)" userId="2b285af6-8419-424b-80a8-c25efa3d57ed" providerId="ADAL" clId="{0A0DF46D-8E0D-4178-85A8-B08B81B21746}" dt="2025-10-27T21:16:01.866" v="1595" actId="26606"/>
          <ac:graphicFrameMkLst>
            <pc:docMk/>
            <pc:sldMk cId="0" sldId="265"/>
            <ac:graphicFrameMk id="6" creationId="{5B2F7E14-97C9-14BF-E1C2-22FC102613E5}"/>
          </ac:graphicFrameMkLst>
        </pc:graphicFrameChg>
        <pc:graphicFrameChg chg="add del mod modGraphic">
          <ac:chgData name="Rabeya Begum (2209407)" userId="2b285af6-8419-424b-80a8-c25efa3d57ed" providerId="ADAL" clId="{0A0DF46D-8E0D-4178-85A8-B08B81B21746}" dt="2025-10-27T21:15:16.953" v="1582" actId="478"/>
          <ac:graphicFrameMkLst>
            <pc:docMk/>
            <pc:sldMk cId="0" sldId="265"/>
            <ac:graphicFrameMk id="11" creationId="{66E7E185-0F93-9D7E-D802-F7508B90C1E9}"/>
          </ac:graphicFrameMkLst>
        </pc:graphicFrameChg>
        <pc:graphicFrameChg chg="add del">
          <ac:chgData name="Rabeya Begum (2209407)" userId="2b285af6-8419-424b-80a8-c25efa3d57ed" providerId="ADAL" clId="{0A0DF46D-8E0D-4178-85A8-B08B81B21746}" dt="2025-10-27T21:16:31.806" v="1597" actId="26606"/>
          <ac:graphicFrameMkLst>
            <pc:docMk/>
            <pc:sldMk cId="0" sldId="265"/>
            <ac:graphicFrameMk id="22" creationId="{B38D8726-1C22-29F1-A7A8-917CA9934752}"/>
          </ac:graphicFrameMkLst>
        </pc:graphicFrameChg>
        <pc:graphicFrameChg chg="add mod modGraphic">
          <ac:chgData name="Rabeya Begum (2209407)" userId="2b285af6-8419-424b-80a8-c25efa3d57ed" providerId="ADAL" clId="{0A0DF46D-8E0D-4178-85A8-B08B81B21746}" dt="2025-10-28T10:52:14.922" v="2194"/>
          <ac:graphicFrameMkLst>
            <pc:docMk/>
            <pc:sldMk cId="0" sldId="265"/>
            <ac:graphicFrameMk id="28" creationId="{63A92039-FC59-8D05-67BD-CBED60614E54}"/>
          </ac:graphicFrameMkLst>
        </pc:graphicFrameChg>
      </pc:sldChg>
      <pc:sldChg chg="addSp delSp modSp mod setBg setClrOvrMap delDesignElem">
        <pc:chgData name="Rabeya Begum (2209407)" userId="2b285af6-8419-424b-80a8-c25efa3d57ed" providerId="ADAL" clId="{0A0DF46D-8E0D-4178-85A8-B08B81B21746}" dt="2025-10-28T10:27:15.649" v="2127" actId="1076"/>
        <pc:sldMkLst>
          <pc:docMk/>
          <pc:sldMk cId="882168479" sldId="266"/>
        </pc:sldMkLst>
        <pc:spChg chg="mod ord">
          <ac:chgData name="Rabeya Begum (2209407)" userId="2b285af6-8419-424b-80a8-c25efa3d57ed" providerId="ADAL" clId="{0A0DF46D-8E0D-4178-85A8-B08B81B21746}" dt="2025-10-28T10:27:15.649" v="2127" actId="1076"/>
          <ac:spMkLst>
            <pc:docMk/>
            <pc:sldMk cId="882168479" sldId="266"/>
            <ac:spMk id="3" creationId="{A8F1B7F7-C365-D41A-8C31-B4BF4B922DB3}"/>
          </ac:spMkLst>
        </pc:spChg>
        <pc:spChg chg="add">
          <ac:chgData name="Rabeya Begum (2209407)" userId="2b285af6-8419-424b-80a8-c25efa3d57ed" providerId="ADAL" clId="{0A0DF46D-8E0D-4178-85A8-B08B81B21746}" dt="2025-10-27T21:19:45.223" v="1624" actId="26606"/>
          <ac:spMkLst>
            <pc:docMk/>
            <pc:sldMk cId="882168479" sldId="266"/>
            <ac:spMk id="9" creationId="{B4AAD3FD-83A5-4B89-9F8F-01B8870865BE}"/>
          </ac:spMkLst>
        </pc:spChg>
        <pc:spChg chg="add">
          <ac:chgData name="Rabeya Begum (2209407)" userId="2b285af6-8419-424b-80a8-c25efa3d57ed" providerId="ADAL" clId="{0A0DF46D-8E0D-4178-85A8-B08B81B21746}" dt="2025-10-27T21:19:45.223" v="1624" actId="26606"/>
          <ac:spMkLst>
            <pc:docMk/>
            <pc:sldMk cId="882168479" sldId="266"/>
            <ac:spMk id="11" creationId="{61752F1D-FC0F-4103-9584-630E643CCDA6}"/>
          </ac:spMkLst>
        </pc:spChg>
        <pc:spChg chg="add">
          <ac:chgData name="Rabeya Begum (2209407)" userId="2b285af6-8419-424b-80a8-c25efa3d57ed" providerId="ADAL" clId="{0A0DF46D-8E0D-4178-85A8-B08B81B21746}" dt="2025-10-27T21:19:45.223" v="1624" actId="26606"/>
          <ac:spMkLst>
            <pc:docMk/>
            <pc:sldMk cId="882168479" sldId="266"/>
            <ac:spMk id="13" creationId="{70151CB7-E7DE-4917-B831-01DF9CE01306}"/>
          </ac:spMkLst>
        </pc:spChg>
        <pc:spChg chg="add">
          <ac:chgData name="Rabeya Begum (2209407)" userId="2b285af6-8419-424b-80a8-c25efa3d57ed" providerId="ADAL" clId="{0A0DF46D-8E0D-4178-85A8-B08B81B21746}" dt="2025-10-27T21:19:45.223" v="1624" actId="26606"/>
          <ac:spMkLst>
            <pc:docMk/>
            <pc:sldMk cId="882168479" sldId="266"/>
            <ac:spMk id="15" creationId="{A92A1116-1C84-41DF-B803-1F7B0883EC82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882168479" sldId="266"/>
            <ac:spMk id="69" creationId="{046B922C-5BA7-4973-B12F-71A509E4BF13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882168479" sldId="266"/>
            <ac:spMk id="176" creationId="{F2B1468C-8227-4785-8776-7BDBDDF08F85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882168479" sldId="266"/>
            <ac:grpSpMk id="70" creationId="{96D34D8D-9EE9-4659-8C22-7551A95F96FA}"/>
          </ac:grpSpMkLst>
        </pc:grpChg>
        <pc:picChg chg="add mod modCrop">
          <ac:chgData name="Rabeya Begum (2209407)" userId="2b285af6-8419-424b-80a8-c25efa3d57ed" providerId="ADAL" clId="{0A0DF46D-8E0D-4178-85A8-B08B81B21746}" dt="2025-10-27T21:19:45.223" v="1624" actId="26606"/>
          <ac:picMkLst>
            <pc:docMk/>
            <pc:sldMk cId="882168479" sldId="266"/>
            <ac:picMk id="4" creationId="{AE806CF2-FDB5-8825-76C5-377D8CBFAAB4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882168479" sldId="266"/>
            <ac:picMk id="175" creationId="{2FB01CCF-839B-4126-9BF9-132C64D8A1AA}"/>
          </ac:picMkLst>
        </pc:picChg>
      </pc:sldChg>
      <pc:sldChg chg="addSp delSp modSp new mod ord setBg delDesignElem">
        <pc:chgData name="Rabeya Begum (2209407)" userId="2b285af6-8419-424b-80a8-c25efa3d57ed" providerId="ADAL" clId="{0A0DF46D-8E0D-4178-85A8-B08B81B21746}" dt="2025-10-28T10:31:35.194" v="2134" actId="14100"/>
        <pc:sldMkLst>
          <pc:docMk/>
          <pc:sldMk cId="5729203" sldId="267"/>
        </pc:sldMkLst>
        <pc:spChg chg="add del mod ord">
          <ac:chgData name="Rabeya Begum (2209407)" userId="2b285af6-8419-424b-80a8-c25efa3d57ed" providerId="ADAL" clId="{0A0DF46D-8E0D-4178-85A8-B08B81B21746}" dt="2025-10-27T18:33:13.588" v="1091" actId="26606"/>
          <ac:spMkLst>
            <pc:docMk/>
            <pc:sldMk cId="5729203" sldId="267"/>
            <ac:spMk id="4" creationId="{39C8D4E1-164C-F5CF-96B8-F328D17159D1}"/>
          </ac:spMkLst>
        </pc:spChg>
        <pc:spChg chg="add del">
          <ac:chgData name="Rabeya Begum (2209407)" userId="2b285af6-8419-424b-80a8-c25efa3d57ed" providerId="ADAL" clId="{0A0DF46D-8E0D-4178-85A8-B08B81B21746}" dt="2025-10-27T18:38:34.651" v="1110" actId="26606"/>
          <ac:spMkLst>
            <pc:docMk/>
            <pc:sldMk cId="5729203" sldId="267"/>
            <ac:spMk id="169" creationId="{A3D1FEF8-5149-4AC1-8D77-B256637FB797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5729203" sldId="267"/>
            <ac:grpSpMk id="7" creationId="{A838DBA2-246D-4087-AE0A-6EA2B4B65AF3}"/>
          </ac:grpSpMkLst>
        </pc:grpChg>
        <pc:grpChg chg="add del">
          <ac:chgData name="Rabeya Begum (2209407)" userId="2b285af6-8419-424b-80a8-c25efa3d57ed" providerId="ADAL" clId="{0A0DF46D-8E0D-4178-85A8-B08B81B21746}" dt="2025-10-27T18:38:36.727" v="1112" actId="26606"/>
          <ac:grpSpMkLst>
            <pc:docMk/>
            <pc:sldMk cId="5729203" sldId="267"/>
            <ac:grpSpMk id="18" creationId="{A8F3053C-AA2D-43E7-9127-59111DE0E06D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5729203" sldId="267"/>
            <ac:grpSpMk id="52" creationId="{8E1DDAD8-1D10-4640-A034-BE90015E37B6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5729203" sldId="267"/>
            <ac:grpSpMk id="56" creationId="{FD642FB6-2808-4BC5-AE0B-7302C24B78A5}"/>
          </ac:grpSpMkLst>
        </pc:grpChg>
        <pc:grpChg chg="add del">
          <ac:chgData name="Rabeya Begum (2209407)" userId="2b285af6-8419-424b-80a8-c25efa3d57ed" providerId="ADAL" clId="{0A0DF46D-8E0D-4178-85A8-B08B81B21746}" dt="2025-10-27T18:38:36.727" v="1112" actId="26606"/>
          <ac:grpSpMkLst>
            <pc:docMk/>
            <pc:sldMk cId="5729203" sldId="267"/>
            <ac:grpSpMk id="59" creationId="{2C113195-43EA-4B6A-B281-C0458D92634C}"/>
          </ac:grpSpMkLst>
        </pc:grpChg>
        <pc:grpChg chg="add del">
          <ac:chgData name="Rabeya Begum (2209407)" userId="2b285af6-8419-424b-80a8-c25efa3d57ed" providerId="ADAL" clId="{0A0DF46D-8E0D-4178-85A8-B08B81B21746}" dt="2025-10-27T18:38:36.727" v="1112" actId="26606"/>
          <ac:grpSpMkLst>
            <pc:docMk/>
            <pc:sldMk cId="5729203" sldId="267"/>
            <ac:grpSpMk id="63" creationId="{98D36904-1712-4C81-B063-66E1D4777FBC}"/>
          </ac:grpSpMkLst>
        </pc:grpChg>
        <pc:grpChg chg="add del">
          <ac:chgData name="Rabeya Begum (2209407)" userId="2b285af6-8419-424b-80a8-c25efa3d57ed" providerId="ADAL" clId="{0A0DF46D-8E0D-4178-85A8-B08B81B21746}" dt="2025-10-27T18:38:34.651" v="1110" actId="26606"/>
          <ac:grpSpMkLst>
            <pc:docMk/>
            <pc:sldMk cId="5729203" sldId="267"/>
            <ac:grpSpMk id="128" creationId="{30B85FB2-B686-4546-B01D-17A122BACAF4}"/>
          </ac:grpSpMkLst>
        </pc:grpChg>
        <pc:graphicFrameChg chg="add mod modGraphic">
          <ac:chgData name="Rabeya Begum (2209407)" userId="2b285af6-8419-424b-80a8-c25efa3d57ed" providerId="ADAL" clId="{0A0DF46D-8E0D-4178-85A8-B08B81B21746}" dt="2025-10-28T10:26:42.016" v="2120" actId="1076"/>
          <ac:graphicFrameMkLst>
            <pc:docMk/>
            <pc:sldMk cId="5729203" sldId="267"/>
            <ac:graphicFrameMk id="8" creationId="{7049D745-5FD4-D1C2-E60F-12404A432D7C}"/>
          </ac:graphicFrameMkLst>
        </pc:graphicFrameChg>
        <pc:picChg chg="add mod ord modCrop">
          <ac:chgData name="Rabeya Begum (2209407)" userId="2b285af6-8419-424b-80a8-c25efa3d57ed" providerId="ADAL" clId="{0A0DF46D-8E0D-4178-85A8-B08B81B21746}" dt="2025-10-28T10:31:35.194" v="2134" actId="14100"/>
          <ac:picMkLst>
            <pc:docMk/>
            <pc:sldMk cId="5729203" sldId="267"/>
            <ac:picMk id="3" creationId="{B2560009-9EDF-7F54-8A6A-AA564B6237F2}"/>
          </ac:picMkLst>
        </pc:picChg>
        <pc:picChg chg="add mod">
          <ac:chgData name="Rabeya Begum (2209407)" userId="2b285af6-8419-424b-80a8-c25efa3d57ed" providerId="ADAL" clId="{0A0DF46D-8E0D-4178-85A8-B08B81B21746}" dt="2025-10-28T10:27:03.321" v="2126" actId="1076"/>
          <ac:picMkLst>
            <pc:docMk/>
            <pc:sldMk cId="5729203" sldId="267"/>
            <ac:picMk id="5" creationId="{DFEB44C4-FAD2-CF13-E33E-D96599544342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5729203" sldId="267"/>
            <ac:picMk id="6" creationId="{59FACE42-44B0-4185-8ED4-9043A78C8600}"/>
          </ac:picMkLst>
        </pc:picChg>
        <pc:picChg chg="add mod ord">
          <ac:chgData name="Rabeya Begum (2209407)" userId="2b285af6-8419-424b-80a8-c25efa3d57ed" providerId="ADAL" clId="{0A0DF46D-8E0D-4178-85A8-B08B81B21746}" dt="2025-10-28T10:26:48.022" v="2122" actId="1076"/>
          <ac:picMkLst>
            <pc:docMk/>
            <pc:sldMk cId="5729203" sldId="267"/>
            <ac:picMk id="11" creationId="{3C8F7A07-4498-60C9-47D7-96B271FF2191}"/>
          </ac:picMkLst>
        </pc:picChg>
        <pc:picChg chg="add del">
          <ac:chgData name="Rabeya Begum (2209407)" userId="2b285af6-8419-424b-80a8-c25efa3d57ed" providerId="ADAL" clId="{0A0DF46D-8E0D-4178-85A8-B08B81B21746}" dt="2025-10-27T18:38:36.727" v="1112" actId="26606"/>
          <ac:picMkLst>
            <pc:docMk/>
            <pc:sldMk cId="5729203" sldId="267"/>
            <ac:picMk id="16" creationId="{5ACD94DE-DE21-4A9D-8875-A1539BE216E8}"/>
          </ac:picMkLst>
        </pc:picChg>
        <pc:picChg chg="add del">
          <ac:chgData name="Rabeya Begum (2209407)" userId="2b285af6-8419-424b-80a8-c25efa3d57ed" providerId="ADAL" clId="{0A0DF46D-8E0D-4178-85A8-B08B81B21746}" dt="2025-10-27T18:38:34.651" v="1110" actId="26606"/>
          <ac:picMkLst>
            <pc:docMk/>
            <pc:sldMk cId="5729203" sldId="267"/>
            <ac:picMk id="126" creationId="{FD3BFD04-77D1-4FB5-A159-35084E2C6149}"/>
          </ac:picMkLst>
        </pc:picChg>
        <pc:cxnChg chg="add del">
          <ac:chgData name="Rabeya Begum (2209407)" userId="2b285af6-8419-424b-80a8-c25efa3d57ed" providerId="ADAL" clId="{0A0DF46D-8E0D-4178-85A8-B08B81B21746}" dt="2025-10-27T18:38:36.727" v="1112" actId="26606"/>
          <ac:cxnSpMkLst>
            <pc:docMk/>
            <pc:sldMk cId="5729203" sldId="267"/>
            <ac:cxnSpMk id="119" creationId="{2B1ACDB1-A7EB-4159-B316-A230683B7115}"/>
          </ac:cxnSpMkLst>
        </pc:cxnChg>
        <pc:cxnChg chg="add del">
          <ac:chgData name="Rabeya Begum (2209407)" userId="2b285af6-8419-424b-80a8-c25efa3d57ed" providerId="ADAL" clId="{0A0DF46D-8E0D-4178-85A8-B08B81B21746}" dt="2025-10-27T18:38:36.727" v="1112" actId="26606"/>
          <ac:cxnSpMkLst>
            <pc:docMk/>
            <pc:sldMk cId="5729203" sldId="267"/>
            <ac:cxnSpMk id="121" creationId="{AA825E81-DC4F-4A95-86BA-8FD9D6388162}"/>
          </ac:cxnSpMkLst>
        </pc:cxnChg>
      </pc:sldChg>
      <pc:sldChg chg="addSp delSp modSp new mod setBg setClrOvrMap delDesignElem">
        <pc:chgData name="Rabeya Begum (2209407)" userId="2b285af6-8419-424b-80a8-c25efa3d57ed" providerId="ADAL" clId="{0A0DF46D-8E0D-4178-85A8-B08B81B21746}" dt="2025-10-28T10:38:20.269" v="2156" actId="20577"/>
        <pc:sldMkLst>
          <pc:docMk/>
          <pc:sldMk cId="4283840646" sldId="268"/>
        </pc:sldMkLst>
        <pc:spChg chg="add mod ord">
          <ac:chgData name="Rabeya Begum (2209407)" userId="2b285af6-8419-424b-80a8-c25efa3d57ed" providerId="ADAL" clId="{0A0DF46D-8E0D-4178-85A8-B08B81B21746}" dt="2025-10-28T10:38:20.269" v="2156" actId="20577"/>
          <ac:spMkLst>
            <pc:docMk/>
            <pc:sldMk cId="4283840646" sldId="268"/>
            <ac:spMk id="6" creationId="{FB7A27DB-C0B5-75A2-1258-8D58D56B06E6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4283840646" sldId="268"/>
            <ac:spMk id="8" creationId="{9775AF3B-5284-4B97-9BB7-55C6FB3699C2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4283840646" sldId="268"/>
            <ac:spMk id="56" creationId="{66D4F5BA-1D71-49B2-8A7F-6B4EB94D7265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4283840646" sldId="268"/>
            <ac:grpSpMk id="9" creationId="{A0F1F7ED-DA39-478F-85DA-317DE08941E8}"/>
          </ac:grpSpMkLst>
        </pc:grpChg>
        <pc:picChg chg="add mod">
          <ac:chgData name="Rabeya Begum (2209407)" userId="2b285af6-8419-424b-80a8-c25efa3d57ed" providerId="ADAL" clId="{0A0DF46D-8E0D-4178-85A8-B08B81B21746}" dt="2025-10-28T10:25:17.882" v="2106" actId="1076"/>
          <ac:picMkLst>
            <pc:docMk/>
            <pc:sldMk cId="4283840646" sldId="268"/>
            <ac:picMk id="3" creationId="{72F43FE9-9AEF-55EA-00F9-123F04560D5B}"/>
          </ac:picMkLst>
        </pc:picChg>
        <pc:picChg chg="add mod ord">
          <ac:chgData name="Rabeya Begum (2209407)" userId="2b285af6-8419-424b-80a8-c25efa3d57ed" providerId="ADAL" clId="{0A0DF46D-8E0D-4178-85A8-B08B81B21746}" dt="2025-10-28T10:25:22.843" v="2107" actId="1076"/>
          <ac:picMkLst>
            <pc:docMk/>
            <pc:sldMk cId="4283840646" sldId="268"/>
            <ac:picMk id="5" creationId="{B7C67420-425E-C9B4-EC2E-A8F7C818821D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4283840646" sldId="268"/>
            <ac:picMk id="54" creationId="{1B17CCE2-CEEF-40CA-8C4D-0DC2DCA78A23}"/>
          </ac:picMkLst>
        </pc:picChg>
      </pc:sldChg>
      <pc:sldChg chg="addSp delSp modSp new mod setBg setClrOvrMap delDesignElem">
        <pc:chgData name="Rabeya Begum (2209407)" userId="2b285af6-8419-424b-80a8-c25efa3d57ed" providerId="ADAL" clId="{0A0DF46D-8E0D-4178-85A8-B08B81B21746}" dt="2025-10-28T10:38:14.265" v="2154" actId="20577"/>
        <pc:sldMkLst>
          <pc:docMk/>
          <pc:sldMk cId="2169924841" sldId="269"/>
        </pc:sldMkLst>
        <pc:spChg chg="add del mod">
          <ac:chgData name="Rabeya Begum (2209407)" userId="2b285af6-8419-424b-80a8-c25efa3d57ed" providerId="ADAL" clId="{0A0DF46D-8E0D-4178-85A8-B08B81B21746}" dt="2025-10-27T19:15:06.403" v="1323" actId="478"/>
          <ac:spMkLst>
            <pc:docMk/>
            <pc:sldMk cId="2169924841" sldId="269"/>
            <ac:spMk id="5" creationId="{C918F620-C8F9-91F3-5AFD-A66C734D5E13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2169924841" sldId="269"/>
            <ac:spMk id="63" creationId="{B773AB25-A422-41AA-9737-5E04C1966DE1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2169924841" sldId="269"/>
            <ac:spMk id="146" creationId="{6697F791-5FFA-4164-899F-EB52EA72B024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2169924841" sldId="269"/>
            <ac:grpSpMk id="107" creationId="{EB95AFDF-FA7D-4311-9C65-6D507D92F474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2169924841" sldId="269"/>
            <ac:grpSpMk id="149" creationId="{6AD0D387-1584-4477-B5F8-52B50D4F2205}"/>
          </ac:grpSpMkLst>
        </pc:grpChg>
        <pc:graphicFrameChg chg="add mod modGraphic">
          <ac:chgData name="Rabeya Begum (2209407)" userId="2b285af6-8419-424b-80a8-c25efa3d57ed" providerId="ADAL" clId="{0A0DF46D-8E0D-4178-85A8-B08B81B21746}" dt="2025-10-28T10:38:14.265" v="2154" actId="20577"/>
          <ac:graphicFrameMkLst>
            <pc:docMk/>
            <pc:sldMk cId="2169924841" sldId="269"/>
            <ac:graphicFrameMk id="11" creationId="{9076AE56-70DC-20CC-880C-D655548B98D9}"/>
          </ac:graphicFrameMkLst>
        </pc:graphicFrameChg>
        <pc:picChg chg="add mod">
          <ac:chgData name="Rabeya Begum (2209407)" userId="2b285af6-8419-424b-80a8-c25efa3d57ed" providerId="ADAL" clId="{0A0DF46D-8E0D-4178-85A8-B08B81B21746}" dt="2025-10-28T10:23:52.911" v="2102" actId="1076"/>
          <ac:picMkLst>
            <pc:docMk/>
            <pc:sldMk cId="2169924841" sldId="269"/>
            <ac:picMk id="3" creationId="{B04898E9-C0A1-A229-DB66-7C98D727027C}"/>
          </ac:picMkLst>
        </pc:picChg>
        <pc:picChg chg="add mod">
          <ac:chgData name="Rabeya Begum (2209407)" userId="2b285af6-8419-424b-80a8-c25efa3d57ed" providerId="ADAL" clId="{0A0DF46D-8E0D-4178-85A8-B08B81B21746}" dt="2025-10-28T10:23:59.044" v="2104" actId="1076"/>
          <ac:picMkLst>
            <pc:docMk/>
            <pc:sldMk cId="2169924841" sldId="269"/>
            <ac:picMk id="4" creationId="{981536B0-DE38-6B06-47AD-7D20CED446B2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2169924841" sldId="269"/>
            <ac:picMk id="106" creationId="{5FF7B57D-FF7B-48B3-9F60-9BCEEECF9E76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2169924841" sldId="269"/>
            <ac:picMk id="147" creationId="{4E28A1A9-FB81-4816-AAEA-C3B430946951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2169924841" sldId="269"/>
            <ac:picMk id="148" creationId="{AF0552B8-DE8C-40DF-B29F-1728E6A10619}"/>
          </ac:picMkLst>
        </pc:picChg>
      </pc:sldChg>
      <pc:sldChg chg="addSp delSp modSp new mod setBg setClrOvrMap delDesignElem">
        <pc:chgData name="Rabeya Begum (2209407)" userId="2b285af6-8419-424b-80a8-c25efa3d57ed" providerId="ADAL" clId="{0A0DF46D-8E0D-4178-85A8-B08B81B21746}" dt="2025-10-28T10:23:12.805" v="2100" actId="14100"/>
        <pc:sldMkLst>
          <pc:docMk/>
          <pc:sldMk cId="3449654265" sldId="270"/>
        </pc:sldMkLst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3449654265" sldId="270"/>
            <ac:spMk id="55" creationId="{6697F791-5FFA-4164-899F-EB52EA72B024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3449654265" sldId="270"/>
            <ac:spMk id="59" creationId="{B773AB25-A422-41AA-9737-5E04C1966DE1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3449654265" sldId="270"/>
            <ac:grpSpMk id="10" creationId="{EB95AFDF-FA7D-4311-9C65-6D507D92F474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3449654265" sldId="270"/>
            <ac:grpSpMk id="63" creationId="{6AD0D387-1584-4477-B5F8-52B50D4F2205}"/>
          </ac:grpSpMkLst>
        </pc:grpChg>
        <pc:graphicFrameChg chg="add mod modGraphic">
          <ac:chgData name="Rabeya Begum (2209407)" userId="2b285af6-8419-424b-80a8-c25efa3d57ed" providerId="ADAL" clId="{0A0DF46D-8E0D-4178-85A8-B08B81B21746}" dt="2025-10-27T19:21:21.600" v="1387" actId="255"/>
          <ac:graphicFrameMkLst>
            <pc:docMk/>
            <pc:sldMk cId="3449654265" sldId="270"/>
            <ac:graphicFrameMk id="7" creationId="{2B73FCCB-87AF-7046-7543-96A375229265}"/>
          </ac:graphicFrameMkLst>
        </pc:graphicFrameChg>
        <pc:picChg chg="add mod">
          <ac:chgData name="Rabeya Begum (2209407)" userId="2b285af6-8419-424b-80a8-c25efa3d57ed" providerId="ADAL" clId="{0A0DF46D-8E0D-4178-85A8-B08B81B21746}" dt="2025-10-28T10:23:12.805" v="2100" actId="14100"/>
          <ac:picMkLst>
            <pc:docMk/>
            <pc:sldMk cId="3449654265" sldId="270"/>
            <ac:picMk id="4" creationId="{E50B8458-E375-0196-5893-06A499B32E57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3449654265" sldId="270"/>
            <ac:picMk id="9" creationId="{5FF7B57D-FF7B-48B3-9F60-9BCEEECF9E76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3449654265" sldId="270"/>
            <ac:picMk id="57" creationId="{4E28A1A9-FB81-4816-AAEA-C3B430946951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3449654265" sldId="270"/>
            <ac:picMk id="61" creationId="{AF0552B8-DE8C-40DF-B29F-1728E6A10619}"/>
          </ac:picMkLst>
        </pc:picChg>
      </pc:sldChg>
      <pc:sldChg chg="addSp delSp modSp new mod setBg addAnim delDesignElem">
        <pc:chgData name="Rabeya Begum (2209407)" userId="2b285af6-8419-424b-80a8-c25efa3d57ed" providerId="ADAL" clId="{0A0DF46D-8E0D-4178-85A8-B08B81B21746}" dt="2025-10-28T00:21:26.857" v="2087" actId="14100"/>
        <pc:sldMkLst>
          <pc:docMk/>
          <pc:sldMk cId="3349150075" sldId="271"/>
        </pc:sldMkLst>
        <pc:spChg chg="mod">
          <ac:chgData name="Rabeya Begum (2209407)" userId="2b285af6-8419-424b-80a8-c25efa3d57ed" providerId="ADAL" clId="{0A0DF46D-8E0D-4178-85A8-B08B81B21746}" dt="2025-10-28T00:20:43.025" v="2077" actId="20577"/>
          <ac:spMkLst>
            <pc:docMk/>
            <pc:sldMk cId="3349150075" sldId="271"/>
            <ac:spMk id="2" creationId="{23847570-5E0E-BCB4-8AFD-6ED1F797E10A}"/>
          </ac:spMkLst>
        </pc:spChg>
        <pc:spChg chg="add mod">
          <ac:chgData name="Rabeya Begum (2209407)" userId="2b285af6-8419-424b-80a8-c25efa3d57ed" providerId="ADAL" clId="{0A0DF46D-8E0D-4178-85A8-B08B81B21746}" dt="2025-10-28T00:21:26.857" v="2087" actId="14100"/>
          <ac:spMkLst>
            <pc:docMk/>
            <pc:sldMk cId="3349150075" sldId="271"/>
            <ac:spMk id="6" creationId="{3A8E003B-AE3E-34DA-FEFC-2AA9832E4018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11" creationId="{4FA533C5-33E3-4611-AF9F-72811D8B26A6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17" creationId="{87F0FDC4-AD8C-47D9-9131-623C98ADB0AE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19" creationId="{E34FA10D-5116-47B4-A70E-776435251326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21" creationId="{B2718AAE-52B9-4DD9-9D83-A9C975C9DC2D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23" creationId="{49FF39B1-9689-44AE-A803-7B90A059DC56}"/>
          </ac:spMkLst>
        </pc:spChg>
        <pc:spChg chg="add">
          <ac:chgData name="Rabeya Begum (2209407)" userId="2b285af6-8419-424b-80a8-c25efa3d57ed" providerId="ADAL" clId="{0A0DF46D-8E0D-4178-85A8-B08B81B21746}" dt="2025-10-28T00:20:07.051" v="2071" actId="26606"/>
          <ac:spMkLst>
            <pc:docMk/>
            <pc:sldMk cId="3349150075" sldId="271"/>
            <ac:spMk id="25" creationId="{6C74A888-48BE-4604-BB14-E6C5E9D0F2FB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3349150075" sldId="271"/>
            <ac:spMk id="65" creationId="{4D6A640B-6684-4338-9199-6EE758735581}"/>
          </ac:spMkLst>
        </pc:spChg>
        <pc:spChg chg="add del">
          <ac:chgData name="Rabeya Begum (2209407)" userId="2b285af6-8419-424b-80a8-c25efa3d57ed" providerId="ADAL" clId="{0A0DF46D-8E0D-4178-85A8-B08B81B21746}" dt="2025-10-27T18:11:07.832" v="805"/>
          <ac:spMkLst>
            <pc:docMk/>
            <pc:sldMk cId="3349150075" sldId="271"/>
            <ac:spMk id="123" creationId="{FF5E4228-419E-44B9-B090-94A9540E5B3F}"/>
          </ac:spMkLst>
        </pc:s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3349150075" sldId="271"/>
            <ac:grpSpMk id="9" creationId="{FF5EAD09-B81D-415F-8BCF-73C81AE05F21}"/>
          </ac:grpSpMkLst>
        </pc:grpChg>
        <pc:grpChg chg="add del">
          <ac:chgData name="Rabeya Begum (2209407)" userId="2b285af6-8419-424b-80a8-c25efa3d57ed" providerId="ADAL" clId="{0A0DF46D-8E0D-4178-85A8-B08B81B21746}" dt="2025-10-27T18:11:07.832" v="805"/>
          <ac:grpSpMkLst>
            <pc:docMk/>
            <pc:sldMk cId="3349150075" sldId="271"/>
            <ac:grpSpMk id="67" creationId="{5BAB052D-92E4-4715-895B-E423230754C2}"/>
          </ac:grpSpMkLst>
        </pc:grpChg>
        <pc:picChg chg="add">
          <ac:chgData name="Rabeya Begum (2209407)" userId="2b285af6-8419-424b-80a8-c25efa3d57ed" providerId="ADAL" clId="{0A0DF46D-8E0D-4178-85A8-B08B81B21746}" dt="2025-10-28T00:20:07.051" v="2071" actId="26606"/>
          <ac:picMkLst>
            <pc:docMk/>
            <pc:sldMk cId="3349150075" sldId="271"/>
            <ac:picMk id="4" creationId="{91B28F63-CF00-448F-B141-FE33C33B1891}"/>
          </ac:picMkLst>
        </pc:picChg>
        <pc:picChg chg="add">
          <ac:chgData name="Rabeya Begum (2209407)" userId="2b285af6-8419-424b-80a8-c25efa3d57ed" providerId="ADAL" clId="{0A0DF46D-8E0D-4178-85A8-B08B81B21746}" dt="2025-10-28T00:20:07.051" v="2071" actId="26606"/>
          <ac:picMkLst>
            <pc:docMk/>
            <pc:sldMk cId="3349150075" sldId="271"/>
            <ac:picMk id="5" creationId="{2AE609E2-8522-44E4-9077-980E5BCF3E14}"/>
          </ac:picMkLst>
        </pc:picChg>
        <pc:picChg chg="add del">
          <ac:chgData name="Rabeya Begum (2209407)" userId="2b285af6-8419-424b-80a8-c25efa3d57ed" providerId="ADAL" clId="{0A0DF46D-8E0D-4178-85A8-B08B81B21746}" dt="2025-10-27T18:11:07.832" v="805"/>
          <ac:picMkLst>
            <pc:docMk/>
            <pc:sldMk cId="3349150075" sldId="271"/>
            <ac:picMk id="7" creationId="{9ACD3AF8-B16E-4174-8C1A-41F683C4AF8A}"/>
          </ac:picMkLst>
        </pc:picChg>
        <pc:picChg chg="add">
          <ac:chgData name="Rabeya Begum (2209407)" userId="2b285af6-8419-424b-80a8-c25efa3d57ed" providerId="ADAL" clId="{0A0DF46D-8E0D-4178-85A8-B08B81B21746}" dt="2025-10-28T00:20:07.051" v="2071" actId="26606"/>
          <ac:picMkLst>
            <pc:docMk/>
            <pc:sldMk cId="3349150075" sldId="271"/>
            <ac:picMk id="13" creationId="{8949AD42-25FD-4C3D-9EEE-B7FEC5809988}"/>
          </ac:picMkLst>
        </pc:picChg>
      </pc:sldChg>
      <pc:sldChg chg="addSp delSp modSp new mod setBg">
        <pc:chgData name="Rabeya Begum (2209407)" userId="2b285af6-8419-424b-80a8-c25efa3d57ed" providerId="ADAL" clId="{0A0DF46D-8E0D-4178-85A8-B08B81B21746}" dt="2025-10-28T10:39:23.949" v="2172" actId="20577"/>
        <pc:sldMkLst>
          <pc:docMk/>
          <pc:sldMk cId="3949685237" sldId="272"/>
        </pc:sldMkLst>
        <pc:spChg chg="add mod">
          <ac:chgData name="Rabeya Begum (2209407)" userId="2b285af6-8419-424b-80a8-c25efa3d57ed" providerId="ADAL" clId="{0A0DF46D-8E0D-4178-85A8-B08B81B21746}" dt="2025-10-28T10:31:18.417" v="2132" actId="1076"/>
          <ac:spMkLst>
            <pc:docMk/>
            <pc:sldMk cId="3949685237" sldId="272"/>
            <ac:spMk id="3" creationId="{4D17B579-86A5-5473-6F88-BAFEF3B40378}"/>
          </ac:spMkLst>
        </pc:spChg>
        <pc:spChg chg="add del mod">
          <ac:chgData name="Rabeya Begum (2209407)" userId="2b285af6-8419-424b-80a8-c25efa3d57ed" providerId="ADAL" clId="{0A0DF46D-8E0D-4178-85A8-B08B81B21746}" dt="2025-10-27T18:09:19.662" v="781" actId="26606"/>
          <ac:spMkLst>
            <pc:docMk/>
            <pc:sldMk cId="3949685237" sldId="272"/>
            <ac:spMk id="5" creationId="{B95BAC14-729E-2DE9-543F-12D209C78534}"/>
          </ac:spMkLst>
        </pc:spChg>
        <pc:graphicFrameChg chg="add mod modGraphic">
          <ac:chgData name="Rabeya Begum (2209407)" userId="2b285af6-8419-424b-80a8-c25efa3d57ed" providerId="ADAL" clId="{0A0DF46D-8E0D-4178-85A8-B08B81B21746}" dt="2025-10-28T10:39:23.949" v="2172" actId="20577"/>
          <ac:graphicFrameMkLst>
            <pc:docMk/>
            <pc:sldMk cId="3949685237" sldId="272"/>
            <ac:graphicFrameMk id="7" creationId="{F9E00B19-5ADC-3227-E860-E696CB491A7E}"/>
          </ac:graphicFrameMkLst>
        </pc:graphicFrameChg>
        <pc:picChg chg="add del mod">
          <ac:chgData name="Rabeya Begum (2209407)" userId="2b285af6-8419-424b-80a8-c25efa3d57ed" providerId="ADAL" clId="{0A0DF46D-8E0D-4178-85A8-B08B81B21746}" dt="2025-10-27T23:19:53.339" v="1826" actId="478"/>
          <ac:picMkLst>
            <pc:docMk/>
            <pc:sldMk cId="3949685237" sldId="272"/>
            <ac:picMk id="2" creationId="{B4E0D1EB-7949-07F0-B836-89A1CA2F5644}"/>
          </ac:picMkLst>
        </pc:picChg>
      </pc:sldChg>
      <pc:sldChg chg="addSp delSp modSp new mod">
        <pc:chgData name="Rabeya Begum (2209407)" userId="2b285af6-8419-424b-80a8-c25efa3d57ed" providerId="ADAL" clId="{0A0DF46D-8E0D-4178-85A8-B08B81B21746}" dt="2025-10-28T10:48:02.428" v="2188" actId="1076"/>
        <pc:sldMkLst>
          <pc:docMk/>
          <pc:sldMk cId="505421459" sldId="273"/>
        </pc:sldMkLst>
        <pc:spChg chg="add mod">
          <ac:chgData name="Rabeya Begum (2209407)" userId="2b285af6-8419-424b-80a8-c25efa3d57ed" providerId="ADAL" clId="{0A0DF46D-8E0D-4178-85A8-B08B81B21746}" dt="2025-10-28T10:48:02.428" v="2188" actId="1076"/>
          <ac:spMkLst>
            <pc:docMk/>
            <pc:sldMk cId="505421459" sldId="273"/>
            <ac:spMk id="4" creationId="{179D4905-A899-B067-6034-778133322DFD}"/>
          </ac:spMkLst>
        </pc:spChg>
        <pc:spChg chg="add del mod">
          <ac:chgData name="Rabeya Begum (2209407)" userId="2b285af6-8419-424b-80a8-c25efa3d57ed" providerId="ADAL" clId="{0A0DF46D-8E0D-4178-85A8-B08B81B21746}" dt="2025-10-27T18:55:35.640" v="1212" actId="22"/>
          <ac:spMkLst>
            <pc:docMk/>
            <pc:sldMk cId="505421459" sldId="273"/>
            <ac:spMk id="6" creationId="{254E67BE-497C-DA26-5E8F-B5A6DA2838D1}"/>
          </ac:spMkLst>
        </pc:spChg>
        <pc:spChg chg="add mod">
          <ac:chgData name="Rabeya Begum (2209407)" userId="2b285af6-8419-424b-80a8-c25efa3d57ed" providerId="ADAL" clId="{0A0DF46D-8E0D-4178-85A8-B08B81B21746}" dt="2025-10-27T18:56:04.048" v="1218" actId="255"/>
          <ac:spMkLst>
            <pc:docMk/>
            <pc:sldMk cId="505421459" sldId="273"/>
            <ac:spMk id="8" creationId="{8724AA26-BA1D-BA98-D7DC-BB26947713B6}"/>
          </ac:spMkLst>
        </pc:spChg>
        <pc:picChg chg="add mod">
          <ac:chgData name="Rabeya Begum (2209407)" userId="2b285af6-8419-424b-80a8-c25efa3d57ed" providerId="ADAL" clId="{0A0DF46D-8E0D-4178-85A8-B08B81B21746}" dt="2025-10-27T18:55:27.281" v="1208" actId="1076"/>
          <ac:picMkLst>
            <pc:docMk/>
            <pc:sldMk cId="505421459" sldId="273"/>
            <ac:picMk id="3" creationId="{AB361A1C-559D-4A6D-D388-5E19D0401D67}"/>
          </ac:picMkLst>
        </pc:picChg>
        <pc:picChg chg="add mod">
          <ac:chgData name="Rabeya Begum (2209407)" userId="2b285af6-8419-424b-80a8-c25efa3d57ed" providerId="ADAL" clId="{0A0DF46D-8E0D-4178-85A8-B08B81B21746}" dt="2025-10-27T18:55:50.144" v="1215" actId="1076"/>
          <ac:picMkLst>
            <pc:docMk/>
            <pc:sldMk cId="505421459" sldId="273"/>
            <ac:picMk id="3074" creationId="{0E8E97B4-7164-09AC-BB8A-10A896D29908}"/>
          </ac:picMkLst>
        </pc:picChg>
      </pc:sldChg>
      <pc:sldChg chg="addSp modSp new mod">
        <pc:chgData name="Rabeya Begum (2209407)" userId="2b285af6-8419-424b-80a8-c25efa3d57ed" providerId="ADAL" clId="{0A0DF46D-8E0D-4178-85A8-B08B81B21746}" dt="2025-10-28T10:49:01.260" v="2189"/>
        <pc:sldMkLst>
          <pc:docMk/>
          <pc:sldMk cId="1253813372" sldId="274"/>
        </pc:sldMkLst>
        <pc:spChg chg="add mod">
          <ac:chgData name="Rabeya Begum (2209407)" userId="2b285af6-8419-424b-80a8-c25efa3d57ed" providerId="ADAL" clId="{0A0DF46D-8E0D-4178-85A8-B08B81B21746}" dt="2025-10-28T10:49:01.260" v="2189"/>
          <ac:spMkLst>
            <pc:docMk/>
            <pc:sldMk cId="1253813372" sldId="274"/>
            <ac:spMk id="4" creationId="{5192352F-2C26-9102-CC49-C80A0E9F4FFB}"/>
          </ac:spMkLst>
        </pc:spChg>
        <pc:picChg chg="add mod">
          <ac:chgData name="Rabeya Begum (2209407)" userId="2b285af6-8419-424b-80a8-c25efa3d57ed" providerId="ADAL" clId="{0A0DF46D-8E0D-4178-85A8-B08B81B21746}" dt="2025-10-28T10:26:00.119" v="2114" actId="1076"/>
          <ac:picMkLst>
            <pc:docMk/>
            <pc:sldMk cId="1253813372" sldId="274"/>
            <ac:picMk id="3" creationId="{5098C584-4800-C183-40B3-60D3F15B8B06}"/>
          </ac:picMkLst>
        </pc:picChg>
        <pc:picChg chg="add mod">
          <ac:chgData name="Rabeya Begum (2209407)" userId="2b285af6-8419-424b-80a8-c25efa3d57ed" providerId="ADAL" clId="{0A0DF46D-8E0D-4178-85A8-B08B81B21746}" dt="2025-10-28T10:25:57.731" v="2113" actId="1076"/>
          <ac:picMkLst>
            <pc:docMk/>
            <pc:sldMk cId="1253813372" sldId="274"/>
            <ac:picMk id="4098" creationId="{DE5B572D-5E6E-8266-EAF3-07D7F2F2450F}"/>
          </ac:picMkLst>
        </pc:picChg>
      </pc:sldChg>
      <pc:sldChg chg="addSp delSp modSp new mod setBg">
        <pc:chgData name="Rabeya Begum (2209407)" userId="2b285af6-8419-424b-80a8-c25efa3d57ed" providerId="ADAL" clId="{0A0DF46D-8E0D-4178-85A8-B08B81B21746}" dt="2025-10-28T10:38:37.997" v="2160" actId="20577"/>
        <pc:sldMkLst>
          <pc:docMk/>
          <pc:sldMk cId="2715678175" sldId="275"/>
        </pc:sldMkLst>
        <pc:spChg chg="add mod">
          <ac:chgData name="Rabeya Begum (2209407)" userId="2b285af6-8419-424b-80a8-c25efa3d57ed" providerId="ADAL" clId="{0A0DF46D-8E0D-4178-85A8-B08B81B21746}" dt="2025-10-28T10:38:37.997" v="2160" actId="20577"/>
          <ac:spMkLst>
            <pc:docMk/>
            <pc:sldMk cId="2715678175" sldId="275"/>
            <ac:spMk id="4" creationId="{BF83465C-E9B8-4A65-EA07-1E01B1CCB9B7}"/>
          </ac:spMkLst>
        </pc:spChg>
        <pc:spChg chg="add del">
          <ac:chgData name="Rabeya Begum (2209407)" userId="2b285af6-8419-424b-80a8-c25efa3d57ed" providerId="ADAL" clId="{0A0DF46D-8E0D-4178-85A8-B08B81B21746}" dt="2025-10-27T18:46:52.336" v="1173" actId="26606"/>
          <ac:spMkLst>
            <pc:docMk/>
            <pc:sldMk cId="2715678175" sldId="275"/>
            <ac:spMk id="5170" creationId="{A3D1FEF8-5149-4AC1-8D77-B256637FB797}"/>
          </ac:spMkLst>
        </pc:spChg>
        <pc:grpChg chg="add del">
          <ac:chgData name="Rabeya Begum (2209407)" userId="2b285af6-8419-424b-80a8-c25efa3d57ed" providerId="ADAL" clId="{0A0DF46D-8E0D-4178-85A8-B08B81B21746}" dt="2025-10-27T18:46:52.336" v="1173" actId="26606"/>
          <ac:grpSpMkLst>
            <pc:docMk/>
            <pc:sldMk cId="2715678175" sldId="275"/>
            <ac:grpSpMk id="5129" creationId="{30B85FB2-B686-4546-B01D-17A122BACAF4}"/>
          </ac:grpSpMkLst>
        </pc:grpChg>
        <pc:picChg chg="add mod ord">
          <ac:chgData name="Rabeya Begum (2209407)" userId="2b285af6-8419-424b-80a8-c25efa3d57ed" providerId="ADAL" clId="{0A0DF46D-8E0D-4178-85A8-B08B81B21746}" dt="2025-10-28T10:25:42.739" v="2110" actId="1076"/>
          <ac:picMkLst>
            <pc:docMk/>
            <pc:sldMk cId="2715678175" sldId="275"/>
            <ac:picMk id="3" creationId="{BC6A6649-D79F-2418-E5CD-32FD5391866E}"/>
          </ac:picMkLst>
        </pc:picChg>
        <pc:picChg chg="add mod">
          <ac:chgData name="Rabeya Begum (2209407)" userId="2b285af6-8419-424b-80a8-c25efa3d57ed" providerId="ADAL" clId="{0A0DF46D-8E0D-4178-85A8-B08B81B21746}" dt="2025-10-28T10:25:39.312" v="2109" actId="1076"/>
          <ac:picMkLst>
            <pc:docMk/>
            <pc:sldMk cId="2715678175" sldId="275"/>
            <ac:picMk id="5122" creationId="{2A4E443C-6B43-F98F-174C-26013F1BB491}"/>
          </ac:picMkLst>
        </pc:picChg>
        <pc:picChg chg="add del">
          <ac:chgData name="Rabeya Begum (2209407)" userId="2b285af6-8419-424b-80a8-c25efa3d57ed" providerId="ADAL" clId="{0A0DF46D-8E0D-4178-85A8-B08B81B21746}" dt="2025-10-27T18:46:52.336" v="1173" actId="26606"/>
          <ac:picMkLst>
            <pc:docMk/>
            <pc:sldMk cId="2715678175" sldId="275"/>
            <ac:picMk id="5127" creationId="{FD3BFD04-77D1-4FB5-A159-35084E2C6149}"/>
          </ac:picMkLst>
        </pc:picChg>
      </pc:sldChg>
      <pc:sldChg chg="addSp delSp modSp new mod setBg setClrOvrMap">
        <pc:chgData name="Rabeya Begum (2209407)" userId="2b285af6-8419-424b-80a8-c25efa3d57ed" providerId="ADAL" clId="{0A0DF46D-8E0D-4178-85A8-B08B81B21746}" dt="2025-10-28T10:53:19.365" v="2195"/>
        <pc:sldMkLst>
          <pc:docMk/>
          <pc:sldMk cId="1295693567" sldId="276"/>
        </pc:sldMkLst>
        <pc:spChg chg="mod">
          <ac:chgData name="Rabeya Begum (2209407)" userId="2b285af6-8419-424b-80a8-c25efa3d57ed" providerId="ADAL" clId="{0A0DF46D-8E0D-4178-85A8-B08B81B21746}" dt="2025-10-27T23:14:18.327" v="1817" actId="26606"/>
          <ac:spMkLst>
            <pc:docMk/>
            <pc:sldMk cId="1295693567" sldId="276"/>
            <ac:spMk id="2" creationId="{D895F01A-60BA-EBE9-8368-6A679B4D0630}"/>
          </ac:spMkLst>
        </pc:spChg>
        <pc:spChg chg="add del mod">
          <ac:chgData name="Rabeya Begum (2209407)" userId="2b285af6-8419-424b-80a8-c25efa3d57ed" providerId="ADAL" clId="{0A0DF46D-8E0D-4178-85A8-B08B81B21746}" dt="2025-10-27T23:14:18.327" v="1817" actId="26606"/>
          <ac:spMkLst>
            <pc:docMk/>
            <pc:sldMk cId="1295693567" sldId="276"/>
            <ac:spMk id="3" creationId="{4BC9613A-795B-980C-424B-5BBA9DC3AECA}"/>
          </ac:spMkLst>
        </pc:spChg>
        <pc:spChg chg="add del">
          <ac:chgData name="Rabeya Begum (2209407)" userId="2b285af6-8419-424b-80a8-c25efa3d57ed" providerId="ADAL" clId="{0A0DF46D-8E0D-4178-85A8-B08B81B21746}" dt="2025-10-27T23:13:29.066" v="1810" actId="26606"/>
          <ac:spMkLst>
            <pc:docMk/>
            <pc:sldMk cId="1295693567" sldId="276"/>
            <ac:spMk id="9" creationId="{ABE6F9A3-300E-47F5-B41C-C8C5E758DE7C}"/>
          </ac:spMkLst>
        </pc:spChg>
        <pc:spChg chg="add del">
          <ac:chgData name="Rabeya Begum (2209407)" userId="2b285af6-8419-424b-80a8-c25efa3d57ed" providerId="ADAL" clId="{0A0DF46D-8E0D-4178-85A8-B08B81B21746}" dt="2025-10-27T23:13:29.066" v="1810" actId="26606"/>
          <ac:spMkLst>
            <pc:docMk/>
            <pc:sldMk cId="1295693567" sldId="276"/>
            <ac:spMk id="11" creationId="{61B4701B-39FE-43B8-86AA-D6B8789C2207}"/>
          </ac:spMkLst>
        </pc:spChg>
        <pc:spChg chg="add del">
          <ac:chgData name="Rabeya Begum (2209407)" userId="2b285af6-8419-424b-80a8-c25efa3d57ed" providerId="ADAL" clId="{0A0DF46D-8E0D-4178-85A8-B08B81B21746}" dt="2025-10-27T23:13:29.066" v="1810" actId="26606"/>
          <ac:spMkLst>
            <pc:docMk/>
            <pc:sldMk cId="1295693567" sldId="276"/>
            <ac:spMk id="13" creationId="{E9A7EF13-49FA-4355-971A-34B065F35022}"/>
          </ac:spMkLst>
        </pc:spChg>
        <pc:spChg chg="add del">
          <ac:chgData name="Rabeya Begum (2209407)" userId="2b285af6-8419-424b-80a8-c25efa3d57ed" providerId="ADAL" clId="{0A0DF46D-8E0D-4178-85A8-B08B81B21746}" dt="2025-10-27T23:13:29.066" v="1810" actId="26606"/>
          <ac:spMkLst>
            <pc:docMk/>
            <pc:sldMk cId="1295693567" sldId="276"/>
            <ac:spMk id="15" creationId="{92CF3C3E-0F7B-4F0C-8EBD-BDD38E9C66F5}"/>
          </ac:spMkLst>
        </pc:spChg>
        <pc:spChg chg="add del">
          <ac:chgData name="Rabeya Begum (2209407)" userId="2b285af6-8419-424b-80a8-c25efa3d57ed" providerId="ADAL" clId="{0A0DF46D-8E0D-4178-85A8-B08B81B21746}" dt="2025-10-27T23:14:01.454" v="1814" actId="26606"/>
          <ac:spMkLst>
            <pc:docMk/>
            <pc:sldMk cId="1295693567" sldId="276"/>
            <ac:spMk id="19" creationId="{4E78424C-6FD0-41F8-9CAA-5DC19C42359F}"/>
          </ac:spMkLst>
        </pc:spChg>
        <pc:spChg chg="add del">
          <ac:chgData name="Rabeya Begum (2209407)" userId="2b285af6-8419-424b-80a8-c25efa3d57ed" providerId="ADAL" clId="{0A0DF46D-8E0D-4178-85A8-B08B81B21746}" dt="2025-10-27T23:14:01.454" v="1814" actId="26606"/>
          <ac:spMkLst>
            <pc:docMk/>
            <pc:sldMk cId="1295693567" sldId="276"/>
            <ac:spMk id="20" creationId="{DD136760-57DC-4301-8BEA-B71AD2D13905}"/>
          </ac:spMkLst>
        </pc:spChg>
        <pc:spChg chg="add del">
          <ac:chgData name="Rabeya Begum (2209407)" userId="2b285af6-8419-424b-80a8-c25efa3d57ed" providerId="ADAL" clId="{0A0DF46D-8E0D-4178-85A8-B08B81B21746}" dt="2025-10-27T23:14:01.454" v="1814" actId="26606"/>
          <ac:spMkLst>
            <pc:docMk/>
            <pc:sldMk cId="1295693567" sldId="276"/>
            <ac:spMk id="21" creationId="{BDC58DEA-1307-4F44-AD47-E613D8B76A89}"/>
          </ac:spMkLst>
        </pc:spChg>
        <pc:spChg chg="add del">
          <ac:chgData name="Rabeya Begum (2209407)" userId="2b285af6-8419-424b-80a8-c25efa3d57ed" providerId="ADAL" clId="{0A0DF46D-8E0D-4178-85A8-B08B81B21746}" dt="2025-10-27T23:14:01.454" v="1814" actId="26606"/>
          <ac:spMkLst>
            <pc:docMk/>
            <pc:sldMk cId="1295693567" sldId="276"/>
            <ac:spMk id="22" creationId="{C99B912D-1E4B-42AF-A2BE-CFEFEC916EE7}"/>
          </ac:spMkLst>
        </pc:spChg>
        <pc:spChg chg="add del">
          <ac:chgData name="Rabeya Begum (2209407)" userId="2b285af6-8419-424b-80a8-c25efa3d57ed" providerId="ADAL" clId="{0A0DF46D-8E0D-4178-85A8-B08B81B21746}" dt="2025-10-27T23:14:18.293" v="1816" actId="26606"/>
          <ac:spMkLst>
            <pc:docMk/>
            <pc:sldMk cId="1295693567" sldId="276"/>
            <ac:spMk id="25" creationId="{4BC9613A-795B-980C-424B-5BBA9DC3AECA}"/>
          </ac:spMkLst>
        </pc:spChg>
        <pc:graphicFrameChg chg="add del">
          <ac:chgData name="Rabeya Begum (2209407)" userId="2b285af6-8419-424b-80a8-c25efa3d57ed" providerId="ADAL" clId="{0A0DF46D-8E0D-4178-85A8-B08B81B21746}" dt="2025-10-27T23:13:29.066" v="1810" actId="26606"/>
          <ac:graphicFrameMkLst>
            <pc:docMk/>
            <pc:sldMk cId="1295693567" sldId="276"/>
            <ac:graphicFrameMk id="5" creationId="{90CEEFCB-7B1A-2103-3E6C-B2EFB5D1D055}"/>
          </ac:graphicFrameMkLst>
        </pc:graphicFrameChg>
        <pc:graphicFrameChg chg="add del">
          <ac:chgData name="Rabeya Begum (2209407)" userId="2b285af6-8419-424b-80a8-c25efa3d57ed" providerId="ADAL" clId="{0A0DF46D-8E0D-4178-85A8-B08B81B21746}" dt="2025-10-27T23:13:54.796" v="1812" actId="26606"/>
          <ac:graphicFrameMkLst>
            <pc:docMk/>
            <pc:sldMk cId="1295693567" sldId="276"/>
            <ac:graphicFrameMk id="17" creationId="{1C43F016-B66A-FD6C-B2B8-1DD6B55E7719}"/>
          </ac:graphicFrameMkLst>
        </pc:graphicFrameChg>
        <pc:graphicFrameChg chg="add del">
          <ac:chgData name="Rabeya Begum (2209407)" userId="2b285af6-8419-424b-80a8-c25efa3d57ed" providerId="ADAL" clId="{0A0DF46D-8E0D-4178-85A8-B08B81B21746}" dt="2025-10-27T23:14:01.454" v="1814" actId="26606"/>
          <ac:graphicFrameMkLst>
            <pc:docMk/>
            <pc:sldMk cId="1295693567" sldId="276"/>
            <ac:graphicFrameMk id="23" creationId="{E61035F8-5E64-F916-BD03-AD8A8E89C598}"/>
          </ac:graphicFrameMkLst>
        </pc:graphicFrameChg>
        <pc:graphicFrameChg chg="add mod">
          <ac:chgData name="Rabeya Begum (2209407)" userId="2b285af6-8419-424b-80a8-c25efa3d57ed" providerId="ADAL" clId="{0A0DF46D-8E0D-4178-85A8-B08B81B21746}" dt="2025-10-28T10:53:19.365" v="2195"/>
          <ac:graphicFrameMkLst>
            <pc:docMk/>
            <pc:sldMk cId="1295693567" sldId="276"/>
            <ac:graphicFrameMk id="27" creationId="{1C43F016-B66A-FD6C-B2B8-1DD6B55E7719}"/>
          </ac:graphicFrameMkLst>
        </pc:graphicFrameChg>
        <pc:picChg chg="add del">
          <ac:chgData name="Rabeya Begum (2209407)" userId="2b285af6-8419-424b-80a8-c25efa3d57ed" providerId="ADAL" clId="{0A0DF46D-8E0D-4178-85A8-B08B81B21746}" dt="2025-10-27T23:14:18.293" v="1816" actId="26606"/>
          <ac:picMkLst>
            <pc:docMk/>
            <pc:sldMk cId="1295693567" sldId="276"/>
            <ac:picMk id="7" creationId="{D74B78E5-50AA-86A3-0544-0474F91FF76D}"/>
          </ac:picMkLst>
        </pc:picChg>
      </pc:sldChg>
      <pc:sldChg chg="addSp delSp modSp new mod">
        <pc:chgData name="Rabeya Begum (2209407)" userId="2b285af6-8419-424b-80a8-c25efa3d57ed" providerId="ADAL" clId="{0A0DF46D-8E0D-4178-85A8-B08B81B21746}" dt="2025-10-28T10:38:32.867" v="2158" actId="20577"/>
        <pc:sldMkLst>
          <pc:docMk/>
          <pc:sldMk cId="377717542" sldId="277"/>
        </pc:sldMkLst>
        <pc:spChg chg="add mod">
          <ac:chgData name="Rabeya Begum (2209407)" userId="2b285af6-8419-424b-80a8-c25efa3d57ed" providerId="ADAL" clId="{0A0DF46D-8E0D-4178-85A8-B08B81B21746}" dt="2025-10-27T23:50:35.745" v="1869" actId="255"/>
          <ac:spMkLst>
            <pc:docMk/>
            <pc:sldMk cId="377717542" sldId="277"/>
            <ac:spMk id="3" creationId="{CE4A5810-1BB5-797B-DDA0-206491E547AB}"/>
          </ac:spMkLst>
        </pc:spChg>
        <pc:spChg chg="add mod">
          <ac:chgData name="Rabeya Begum (2209407)" userId="2b285af6-8419-424b-80a8-c25efa3d57ed" providerId="ADAL" clId="{0A0DF46D-8E0D-4178-85A8-B08B81B21746}" dt="2025-10-28T10:38:32.867" v="2158" actId="20577"/>
          <ac:spMkLst>
            <pc:docMk/>
            <pc:sldMk cId="377717542" sldId="277"/>
            <ac:spMk id="8" creationId="{DA20760A-C3AD-175B-526E-1B92EEA73194}"/>
          </ac:spMkLst>
        </pc:spChg>
        <pc:picChg chg="add mod">
          <ac:chgData name="Rabeya Begum (2209407)" userId="2b285af6-8419-424b-80a8-c25efa3d57ed" providerId="ADAL" clId="{0A0DF46D-8E0D-4178-85A8-B08B81B21746}" dt="2025-10-27T23:50:20.971" v="1865" actId="1076"/>
          <ac:picMkLst>
            <pc:docMk/>
            <pc:sldMk cId="377717542" sldId="277"/>
            <ac:picMk id="5" creationId="{B27BB0B6-0BBB-A331-FF28-06D01473B4E6}"/>
          </ac:picMkLst>
        </pc:picChg>
        <pc:picChg chg="add mod">
          <ac:chgData name="Rabeya Begum (2209407)" userId="2b285af6-8419-424b-80a8-c25efa3d57ed" providerId="ADAL" clId="{0A0DF46D-8E0D-4178-85A8-B08B81B21746}" dt="2025-10-27T23:50:22.738" v="1866" actId="1076"/>
          <ac:picMkLst>
            <pc:docMk/>
            <pc:sldMk cId="377717542" sldId="277"/>
            <ac:picMk id="7" creationId="{81E72B0D-ECFA-B8F5-D6C1-183F24853C1E}"/>
          </ac:picMkLst>
        </pc:picChg>
        <pc:picChg chg="add del mod">
          <ac:chgData name="Rabeya Begum (2209407)" userId="2b285af6-8419-424b-80a8-c25efa3d57ed" providerId="ADAL" clId="{0A0DF46D-8E0D-4178-85A8-B08B81B21746}" dt="2025-10-27T23:41:43.420" v="1832" actId="478"/>
          <ac:picMkLst>
            <pc:docMk/>
            <pc:sldMk cId="377717542" sldId="277"/>
            <ac:picMk id="1026" creationId="{C1376995-3678-C20A-F5C3-E0BF095655F0}"/>
          </ac:picMkLst>
        </pc:picChg>
      </pc:sldChg>
      <pc:sldMasterChg chg="setBg">
        <pc:chgData name="Rabeya Begum (2209407)" userId="2b285af6-8419-424b-80a8-c25efa3d57ed" providerId="ADAL" clId="{0A0DF46D-8E0D-4178-85A8-B08B81B21746}" dt="2025-10-27T18:11:40.914" v="807"/>
        <pc:sldMasterMkLst>
          <pc:docMk/>
          <pc:sldMasterMk cId="4171030428" sldId="2147483750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4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Relationship Id="rId14" Type="http://schemas.openxmlformats.org/officeDocument/2006/relationships/image" Target="../media/image6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4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13" Type="http://schemas.openxmlformats.org/officeDocument/2006/relationships/image" Target="../media/image60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12" Type="http://schemas.openxmlformats.org/officeDocument/2006/relationships/image" Target="../media/image59.sv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svg"/><Relationship Id="rId4" Type="http://schemas.openxmlformats.org/officeDocument/2006/relationships/image" Target="../media/image51.svg"/><Relationship Id="rId9" Type="http://schemas.openxmlformats.org/officeDocument/2006/relationships/image" Target="../media/image56.png"/><Relationship Id="rId14" Type="http://schemas.openxmlformats.org/officeDocument/2006/relationships/image" Target="../media/image6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ADD41F-BE98-4A7B-96A6-345B91927A7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ED7771-71FD-41D9-AC45-79048908AC09}">
      <dgm:prSet/>
      <dgm:spPr>
        <a:solidFill>
          <a:schemeClr val="tx1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chemeClr val="bg1"/>
              </a:solidFill>
            </a:rPr>
            <a:t>This section takes a closer look at each variable on its own to uncover patterns and trends across the dataset. We’ve focused on price, room type, location, number of bedrooms, and review counts [3].</a:t>
          </a:r>
          <a:endParaRPr lang="en-US" dirty="0">
            <a:solidFill>
              <a:schemeClr val="bg1"/>
            </a:solidFill>
          </a:endParaRPr>
        </a:p>
      </dgm:t>
    </dgm:pt>
    <dgm:pt modelId="{992F7B14-542C-49CF-A3A5-97737FE6DC8D}" type="parTrans" cxnId="{585A354A-1C32-44A2-AAC1-6CC164DC6AAF}">
      <dgm:prSet/>
      <dgm:spPr/>
      <dgm:t>
        <a:bodyPr/>
        <a:lstStyle/>
        <a:p>
          <a:endParaRPr lang="en-US"/>
        </a:p>
      </dgm:t>
    </dgm:pt>
    <dgm:pt modelId="{F6E399D1-B597-40BF-A6D2-51EFC29E47BA}" type="sibTrans" cxnId="{585A354A-1C32-44A2-AAC1-6CC164DC6AAF}">
      <dgm:prSet/>
      <dgm:spPr/>
      <dgm:t>
        <a:bodyPr/>
        <a:lstStyle/>
        <a:p>
          <a:endParaRPr lang="en-US"/>
        </a:p>
      </dgm:t>
    </dgm:pt>
    <dgm:pt modelId="{5E55A39B-2125-47F2-8B8C-3985BA60966B}">
      <dgm:prSet/>
      <dgm:spPr>
        <a:solidFill>
          <a:schemeClr val="tx1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Price: </a:t>
          </a:r>
          <a:r>
            <a:rPr lang="en-GB" dirty="0">
              <a:solidFill>
                <a:schemeClr val="bg1"/>
              </a:solidFill>
            </a:rPr>
            <a:t>Most listings are priced under $200, with a few luxury properties standing out at the higher end.</a:t>
          </a:r>
          <a:endParaRPr lang="en-US" dirty="0">
            <a:solidFill>
              <a:schemeClr val="bg1"/>
            </a:solidFill>
          </a:endParaRPr>
        </a:p>
      </dgm:t>
    </dgm:pt>
    <dgm:pt modelId="{0D1BDC5C-D975-4A5B-8379-772144BCF937}" type="parTrans" cxnId="{2380B631-1480-4A4D-B790-7453728D2B97}">
      <dgm:prSet/>
      <dgm:spPr/>
      <dgm:t>
        <a:bodyPr/>
        <a:lstStyle/>
        <a:p>
          <a:endParaRPr lang="en-US"/>
        </a:p>
      </dgm:t>
    </dgm:pt>
    <dgm:pt modelId="{DC9C32C3-D529-4C1A-B54C-06061109D25A}" type="sibTrans" cxnId="{2380B631-1480-4A4D-B790-7453728D2B97}">
      <dgm:prSet/>
      <dgm:spPr/>
      <dgm:t>
        <a:bodyPr/>
        <a:lstStyle/>
        <a:p>
          <a:endParaRPr lang="en-US"/>
        </a:p>
      </dgm:t>
    </dgm:pt>
    <dgm:pt modelId="{9B74D031-2AF0-479A-928F-DB2F92239BEF}">
      <dgm:prSet/>
      <dgm:spPr>
        <a:solidFill>
          <a:schemeClr val="tx1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Room Type: </a:t>
          </a:r>
          <a:r>
            <a:rPr lang="en-GB" dirty="0">
              <a:solidFill>
                <a:schemeClr val="bg1"/>
              </a:solidFill>
            </a:rPr>
            <a:t>“Entire home/apartment” is the most popular option, followed by private rooms, with shared spaces being less common.</a:t>
          </a:r>
          <a:endParaRPr lang="en-US" dirty="0">
            <a:solidFill>
              <a:schemeClr val="bg1"/>
            </a:solidFill>
          </a:endParaRPr>
        </a:p>
      </dgm:t>
    </dgm:pt>
    <dgm:pt modelId="{109BF32C-93EB-4058-A3FA-535783505461}" type="parTrans" cxnId="{B91DF4D7-7768-417D-9527-67D156327C97}">
      <dgm:prSet/>
      <dgm:spPr/>
      <dgm:t>
        <a:bodyPr/>
        <a:lstStyle/>
        <a:p>
          <a:endParaRPr lang="en-US"/>
        </a:p>
      </dgm:t>
    </dgm:pt>
    <dgm:pt modelId="{23F64783-B038-4E8E-9DF5-F894574A15B5}" type="sibTrans" cxnId="{B91DF4D7-7768-417D-9527-67D156327C97}">
      <dgm:prSet/>
      <dgm:spPr/>
      <dgm:t>
        <a:bodyPr/>
        <a:lstStyle/>
        <a:p>
          <a:endParaRPr lang="en-US"/>
        </a:p>
      </dgm:t>
    </dgm:pt>
    <dgm:pt modelId="{58689CBB-3CB3-44EC-A502-47D53AD91D58}">
      <dgm:prSet/>
      <dgm:spPr>
        <a:solidFill>
          <a:schemeClr val="tx1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Location: </a:t>
          </a:r>
          <a:r>
            <a:rPr lang="en-GB" dirty="0">
              <a:solidFill>
                <a:schemeClr val="bg1"/>
              </a:solidFill>
            </a:rPr>
            <a:t>Manhattan has the highest concentration of listings, especially in central neighbourhoods. Brooklyn and Queens also feature prominently, though not quite as densely.</a:t>
          </a:r>
          <a:endParaRPr lang="en-US" dirty="0">
            <a:solidFill>
              <a:schemeClr val="bg1"/>
            </a:solidFill>
          </a:endParaRPr>
        </a:p>
      </dgm:t>
    </dgm:pt>
    <dgm:pt modelId="{A5647B82-1E89-4D6F-9D2D-4B92749CB82F}" type="parTrans" cxnId="{204F1358-EE8E-4954-98D5-8AF67FA40443}">
      <dgm:prSet/>
      <dgm:spPr/>
      <dgm:t>
        <a:bodyPr/>
        <a:lstStyle/>
        <a:p>
          <a:endParaRPr lang="en-US"/>
        </a:p>
      </dgm:t>
    </dgm:pt>
    <dgm:pt modelId="{1F554025-DCC5-4789-ADDA-8859B9FA5CCC}" type="sibTrans" cxnId="{204F1358-EE8E-4954-98D5-8AF67FA40443}">
      <dgm:prSet/>
      <dgm:spPr/>
      <dgm:t>
        <a:bodyPr/>
        <a:lstStyle/>
        <a:p>
          <a:endParaRPr lang="en-US"/>
        </a:p>
      </dgm:t>
    </dgm:pt>
    <dgm:pt modelId="{5F691413-C588-4CD4-B0AE-3B118F325903}">
      <dgm:prSet/>
      <dgm:spPr>
        <a:solidFill>
          <a:schemeClr val="tx1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bg1"/>
              </a:solidFill>
            </a:rPr>
            <a:t>Other Observations: </a:t>
          </a:r>
          <a:r>
            <a:rPr lang="en-GB" dirty="0">
              <a:solidFill>
                <a:schemeClr val="bg1"/>
              </a:solidFill>
            </a:rPr>
            <a:t>One- and two-bedroom properties are the most typical. Review counts tend to be moderate, and availability varies from listing to listing.</a:t>
          </a:r>
          <a:endParaRPr lang="en-US" dirty="0">
            <a:solidFill>
              <a:schemeClr val="bg1"/>
            </a:solidFill>
          </a:endParaRPr>
        </a:p>
      </dgm:t>
    </dgm:pt>
    <dgm:pt modelId="{566D2975-3445-4588-830D-9262065EA074}" type="parTrans" cxnId="{9F7E435C-ABA3-42D8-9319-E3F600112C9C}">
      <dgm:prSet/>
      <dgm:spPr/>
      <dgm:t>
        <a:bodyPr/>
        <a:lstStyle/>
        <a:p>
          <a:endParaRPr lang="en-US"/>
        </a:p>
      </dgm:t>
    </dgm:pt>
    <dgm:pt modelId="{97775493-8F63-4302-8576-A206332E7CCC}" type="sibTrans" cxnId="{9F7E435C-ABA3-42D8-9319-E3F600112C9C}">
      <dgm:prSet/>
      <dgm:spPr/>
      <dgm:t>
        <a:bodyPr/>
        <a:lstStyle/>
        <a:p>
          <a:endParaRPr lang="en-US"/>
        </a:p>
      </dgm:t>
    </dgm:pt>
    <dgm:pt modelId="{7DEA57C6-660A-4DAC-9486-C75E12CB293D}" type="pres">
      <dgm:prSet presAssocID="{3BADD41F-BE98-4A7B-96A6-345B91927A71}" presName="root" presStyleCnt="0">
        <dgm:presLayoutVars>
          <dgm:dir/>
          <dgm:resizeHandles val="exact"/>
        </dgm:presLayoutVars>
      </dgm:prSet>
      <dgm:spPr/>
    </dgm:pt>
    <dgm:pt modelId="{55D17ED1-73C6-4E9D-86C3-327B517E8C17}" type="pres">
      <dgm:prSet presAssocID="{B8ED7771-71FD-41D9-AC45-79048908AC09}" presName="compNode" presStyleCnt="0"/>
      <dgm:spPr/>
    </dgm:pt>
    <dgm:pt modelId="{A8B5B2BE-90E6-40C9-8094-151F4550E1F9}" type="pres">
      <dgm:prSet presAssocID="{B8ED7771-71FD-41D9-AC45-79048908AC09}" presName="bgRect" presStyleLbl="bgShp" presStyleIdx="0" presStyleCnt="5"/>
      <dgm:spPr>
        <a:solidFill>
          <a:schemeClr val="bg2"/>
        </a:solidFill>
      </dgm:spPr>
    </dgm:pt>
    <dgm:pt modelId="{7D1099AF-2119-4FBA-90BA-0522D4355AFF}" type="pres">
      <dgm:prSet presAssocID="{B8ED7771-71FD-41D9-AC45-79048908AC0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A3DE801-8F08-431F-8622-AFDF815E033E}" type="pres">
      <dgm:prSet presAssocID="{B8ED7771-71FD-41D9-AC45-79048908AC09}" presName="spaceRect" presStyleCnt="0"/>
      <dgm:spPr/>
    </dgm:pt>
    <dgm:pt modelId="{FB59ACC0-0AA2-476D-B747-DF29F1457389}" type="pres">
      <dgm:prSet presAssocID="{B8ED7771-71FD-41D9-AC45-79048908AC09}" presName="parTx" presStyleLbl="revTx" presStyleIdx="0" presStyleCnt="5">
        <dgm:presLayoutVars>
          <dgm:chMax val="0"/>
          <dgm:chPref val="0"/>
        </dgm:presLayoutVars>
      </dgm:prSet>
      <dgm:spPr/>
    </dgm:pt>
    <dgm:pt modelId="{A75A445C-7BAC-468E-BE67-239B2FFB5B91}" type="pres">
      <dgm:prSet presAssocID="{F6E399D1-B597-40BF-A6D2-51EFC29E47BA}" presName="sibTrans" presStyleCnt="0"/>
      <dgm:spPr/>
    </dgm:pt>
    <dgm:pt modelId="{7C00F65B-F3EA-4F21-A14F-2BC6E967DEE8}" type="pres">
      <dgm:prSet presAssocID="{5E55A39B-2125-47F2-8B8C-3985BA60966B}" presName="compNode" presStyleCnt="0"/>
      <dgm:spPr/>
    </dgm:pt>
    <dgm:pt modelId="{E8BEE01A-2314-4D95-992F-4F2EA771E8C7}" type="pres">
      <dgm:prSet presAssocID="{5E55A39B-2125-47F2-8B8C-3985BA60966B}" presName="bgRect" presStyleLbl="bgShp" presStyleIdx="1" presStyleCnt="5"/>
      <dgm:spPr>
        <a:solidFill>
          <a:schemeClr val="bg2"/>
        </a:solidFill>
      </dgm:spPr>
    </dgm:pt>
    <dgm:pt modelId="{37B3C9B8-A23F-4035-8514-4C9CA060040E}" type="pres">
      <dgm:prSet presAssocID="{5E55A39B-2125-47F2-8B8C-3985BA60966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A12D5B2-9BBF-4B03-AE62-B8576D02C2E3}" type="pres">
      <dgm:prSet presAssocID="{5E55A39B-2125-47F2-8B8C-3985BA60966B}" presName="spaceRect" presStyleCnt="0"/>
      <dgm:spPr/>
    </dgm:pt>
    <dgm:pt modelId="{185C4E95-2CBE-4DA5-9E57-465D0EAAA350}" type="pres">
      <dgm:prSet presAssocID="{5E55A39B-2125-47F2-8B8C-3985BA60966B}" presName="parTx" presStyleLbl="revTx" presStyleIdx="1" presStyleCnt="5">
        <dgm:presLayoutVars>
          <dgm:chMax val="0"/>
          <dgm:chPref val="0"/>
        </dgm:presLayoutVars>
      </dgm:prSet>
      <dgm:spPr/>
    </dgm:pt>
    <dgm:pt modelId="{198F130D-B147-47E6-BA90-CA8EB8081B68}" type="pres">
      <dgm:prSet presAssocID="{DC9C32C3-D529-4C1A-B54C-06061109D25A}" presName="sibTrans" presStyleCnt="0"/>
      <dgm:spPr/>
    </dgm:pt>
    <dgm:pt modelId="{7C4E8402-61B6-448B-91B8-E002605CC2AA}" type="pres">
      <dgm:prSet presAssocID="{9B74D031-2AF0-479A-928F-DB2F92239BEF}" presName="compNode" presStyleCnt="0"/>
      <dgm:spPr/>
    </dgm:pt>
    <dgm:pt modelId="{CD48E3F2-DD7F-4536-8EAE-E3623D34F30F}" type="pres">
      <dgm:prSet presAssocID="{9B74D031-2AF0-479A-928F-DB2F92239BEF}" presName="bgRect" presStyleLbl="bgShp" presStyleIdx="2" presStyleCnt="5"/>
      <dgm:spPr>
        <a:solidFill>
          <a:schemeClr val="bg2"/>
        </a:solidFill>
      </dgm:spPr>
    </dgm:pt>
    <dgm:pt modelId="{7C10B857-7F14-4943-BDCF-20C14F844887}" type="pres">
      <dgm:prSet presAssocID="{9B74D031-2AF0-479A-928F-DB2F92239BE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16B98B2E-E1A3-4956-8410-6CEDCD09272F}" type="pres">
      <dgm:prSet presAssocID="{9B74D031-2AF0-479A-928F-DB2F92239BEF}" presName="spaceRect" presStyleCnt="0"/>
      <dgm:spPr/>
    </dgm:pt>
    <dgm:pt modelId="{C8BF4062-6648-4E63-AB33-527DE717BA2D}" type="pres">
      <dgm:prSet presAssocID="{9B74D031-2AF0-479A-928F-DB2F92239BEF}" presName="parTx" presStyleLbl="revTx" presStyleIdx="2" presStyleCnt="5">
        <dgm:presLayoutVars>
          <dgm:chMax val="0"/>
          <dgm:chPref val="0"/>
        </dgm:presLayoutVars>
      </dgm:prSet>
      <dgm:spPr/>
    </dgm:pt>
    <dgm:pt modelId="{D248655D-C56D-4EF2-A8CF-2787B04A65A9}" type="pres">
      <dgm:prSet presAssocID="{23F64783-B038-4E8E-9DF5-F894574A15B5}" presName="sibTrans" presStyleCnt="0"/>
      <dgm:spPr/>
    </dgm:pt>
    <dgm:pt modelId="{CAE0D46C-A000-4EA8-9DAE-87F9253A497C}" type="pres">
      <dgm:prSet presAssocID="{58689CBB-3CB3-44EC-A502-47D53AD91D58}" presName="compNode" presStyleCnt="0"/>
      <dgm:spPr/>
    </dgm:pt>
    <dgm:pt modelId="{745D2CBC-F36F-4F29-89AF-C52DB0CFE6E9}" type="pres">
      <dgm:prSet presAssocID="{58689CBB-3CB3-44EC-A502-47D53AD91D58}" presName="bgRect" presStyleLbl="bgShp" presStyleIdx="3" presStyleCnt="5"/>
      <dgm:spPr>
        <a:solidFill>
          <a:schemeClr val="bg2"/>
        </a:solidFill>
      </dgm:spPr>
    </dgm:pt>
    <dgm:pt modelId="{29EB78FD-3D18-4CE8-B3B8-D376B4A14A29}" type="pres">
      <dgm:prSet presAssocID="{58689CBB-3CB3-44EC-A502-47D53AD91D5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409E87D-5C0E-4D73-B4D4-57C355B31015}" type="pres">
      <dgm:prSet presAssocID="{58689CBB-3CB3-44EC-A502-47D53AD91D58}" presName="spaceRect" presStyleCnt="0"/>
      <dgm:spPr/>
    </dgm:pt>
    <dgm:pt modelId="{AEC9AA25-5023-4382-B01A-0DB168A542C6}" type="pres">
      <dgm:prSet presAssocID="{58689CBB-3CB3-44EC-A502-47D53AD91D58}" presName="parTx" presStyleLbl="revTx" presStyleIdx="3" presStyleCnt="5">
        <dgm:presLayoutVars>
          <dgm:chMax val="0"/>
          <dgm:chPref val="0"/>
        </dgm:presLayoutVars>
      </dgm:prSet>
      <dgm:spPr/>
    </dgm:pt>
    <dgm:pt modelId="{803AD79A-BF44-4335-92E8-79134E4EB147}" type="pres">
      <dgm:prSet presAssocID="{1F554025-DCC5-4789-ADDA-8859B9FA5CCC}" presName="sibTrans" presStyleCnt="0"/>
      <dgm:spPr/>
    </dgm:pt>
    <dgm:pt modelId="{F30A09F4-C6E3-4571-B586-838CBB583F9F}" type="pres">
      <dgm:prSet presAssocID="{5F691413-C588-4CD4-B0AE-3B118F325903}" presName="compNode" presStyleCnt="0"/>
      <dgm:spPr/>
    </dgm:pt>
    <dgm:pt modelId="{05011691-9715-437D-B549-1CE17471678B}" type="pres">
      <dgm:prSet presAssocID="{5F691413-C588-4CD4-B0AE-3B118F325903}" presName="bgRect" presStyleLbl="bgShp" presStyleIdx="4" presStyleCnt="5"/>
      <dgm:spPr>
        <a:solidFill>
          <a:schemeClr val="bg2"/>
        </a:solidFill>
      </dgm:spPr>
    </dgm:pt>
    <dgm:pt modelId="{C5E34028-095C-44F6-9759-811831744AF4}" type="pres">
      <dgm:prSet presAssocID="{5F691413-C588-4CD4-B0AE-3B118F32590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342F330C-979C-4AD7-AB10-11A5AD62EDB8}" type="pres">
      <dgm:prSet presAssocID="{5F691413-C588-4CD4-B0AE-3B118F325903}" presName="spaceRect" presStyleCnt="0"/>
      <dgm:spPr/>
    </dgm:pt>
    <dgm:pt modelId="{D69551A8-2B96-486D-B62A-8C9A81BE4E7A}" type="pres">
      <dgm:prSet presAssocID="{5F691413-C588-4CD4-B0AE-3B118F32590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C591A12-FC15-4583-A2D7-414AA857AF16}" type="presOf" srcId="{3BADD41F-BE98-4A7B-96A6-345B91927A71}" destId="{7DEA57C6-660A-4DAC-9486-C75E12CB293D}" srcOrd="0" destOrd="0" presId="urn:microsoft.com/office/officeart/2018/2/layout/IconVerticalSolidList"/>
    <dgm:cxn modelId="{A7DBCF1E-D863-4367-B529-72003BDA69B4}" type="presOf" srcId="{58689CBB-3CB3-44EC-A502-47D53AD91D58}" destId="{AEC9AA25-5023-4382-B01A-0DB168A542C6}" srcOrd="0" destOrd="0" presId="urn:microsoft.com/office/officeart/2018/2/layout/IconVerticalSolidList"/>
    <dgm:cxn modelId="{2380B631-1480-4A4D-B790-7453728D2B97}" srcId="{3BADD41F-BE98-4A7B-96A6-345B91927A71}" destId="{5E55A39B-2125-47F2-8B8C-3985BA60966B}" srcOrd="1" destOrd="0" parTransId="{0D1BDC5C-D975-4A5B-8379-772144BCF937}" sibTransId="{DC9C32C3-D529-4C1A-B54C-06061109D25A}"/>
    <dgm:cxn modelId="{A7477137-465C-4D84-9D21-CBC436696656}" type="presOf" srcId="{B8ED7771-71FD-41D9-AC45-79048908AC09}" destId="{FB59ACC0-0AA2-476D-B747-DF29F1457389}" srcOrd="0" destOrd="0" presId="urn:microsoft.com/office/officeart/2018/2/layout/IconVerticalSolidList"/>
    <dgm:cxn modelId="{9F7E435C-ABA3-42D8-9319-E3F600112C9C}" srcId="{3BADD41F-BE98-4A7B-96A6-345B91927A71}" destId="{5F691413-C588-4CD4-B0AE-3B118F325903}" srcOrd="4" destOrd="0" parTransId="{566D2975-3445-4588-830D-9262065EA074}" sibTransId="{97775493-8F63-4302-8576-A206332E7CCC}"/>
    <dgm:cxn modelId="{585A354A-1C32-44A2-AAC1-6CC164DC6AAF}" srcId="{3BADD41F-BE98-4A7B-96A6-345B91927A71}" destId="{B8ED7771-71FD-41D9-AC45-79048908AC09}" srcOrd="0" destOrd="0" parTransId="{992F7B14-542C-49CF-A3A5-97737FE6DC8D}" sibTransId="{F6E399D1-B597-40BF-A6D2-51EFC29E47BA}"/>
    <dgm:cxn modelId="{204F1358-EE8E-4954-98D5-8AF67FA40443}" srcId="{3BADD41F-BE98-4A7B-96A6-345B91927A71}" destId="{58689CBB-3CB3-44EC-A502-47D53AD91D58}" srcOrd="3" destOrd="0" parTransId="{A5647B82-1E89-4D6F-9D2D-4B92749CB82F}" sibTransId="{1F554025-DCC5-4789-ADDA-8859B9FA5CCC}"/>
    <dgm:cxn modelId="{CE5C1C7E-6CAE-4508-815C-7ACE297F20AE}" type="presOf" srcId="{5E55A39B-2125-47F2-8B8C-3985BA60966B}" destId="{185C4E95-2CBE-4DA5-9E57-465D0EAAA350}" srcOrd="0" destOrd="0" presId="urn:microsoft.com/office/officeart/2018/2/layout/IconVerticalSolidList"/>
    <dgm:cxn modelId="{70F8CED4-037F-4655-A918-E7611A9B842A}" type="presOf" srcId="{5F691413-C588-4CD4-B0AE-3B118F325903}" destId="{D69551A8-2B96-486D-B62A-8C9A81BE4E7A}" srcOrd="0" destOrd="0" presId="urn:microsoft.com/office/officeart/2018/2/layout/IconVerticalSolidList"/>
    <dgm:cxn modelId="{B91DF4D7-7768-417D-9527-67D156327C97}" srcId="{3BADD41F-BE98-4A7B-96A6-345B91927A71}" destId="{9B74D031-2AF0-479A-928F-DB2F92239BEF}" srcOrd="2" destOrd="0" parTransId="{109BF32C-93EB-4058-A3FA-535783505461}" sibTransId="{23F64783-B038-4E8E-9DF5-F894574A15B5}"/>
    <dgm:cxn modelId="{0803EBEE-828C-4E27-82F1-8D8D587C802D}" type="presOf" srcId="{9B74D031-2AF0-479A-928F-DB2F92239BEF}" destId="{C8BF4062-6648-4E63-AB33-527DE717BA2D}" srcOrd="0" destOrd="0" presId="urn:microsoft.com/office/officeart/2018/2/layout/IconVerticalSolidList"/>
    <dgm:cxn modelId="{5D135E14-0854-4FB6-AA64-DDE36AA0708F}" type="presParOf" srcId="{7DEA57C6-660A-4DAC-9486-C75E12CB293D}" destId="{55D17ED1-73C6-4E9D-86C3-327B517E8C17}" srcOrd="0" destOrd="0" presId="urn:microsoft.com/office/officeart/2018/2/layout/IconVerticalSolidList"/>
    <dgm:cxn modelId="{3E240519-81D7-42A0-B87D-869D4F28F832}" type="presParOf" srcId="{55D17ED1-73C6-4E9D-86C3-327B517E8C17}" destId="{A8B5B2BE-90E6-40C9-8094-151F4550E1F9}" srcOrd="0" destOrd="0" presId="urn:microsoft.com/office/officeart/2018/2/layout/IconVerticalSolidList"/>
    <dgm:cxn modelId="{FB350A8E-8231-47AD-B2CE-ED9DE65936F7}" type="presParOf" srcId="{55D17ED1-73C6-4E9D-86C3-327B517E8C17}" destId="{7D1099AF-2119-4FBA-90BA-0522D4355AFF}" srcOrd="1" destOrd="0" presId="urn:microsoft.com/office/officeart/2018/2/layout/IconVerticalSolidList"/>
    <dgm:cxn modelId="{AFA672AE-BE35-4539-A601-CB9B6657B212}" type="presParOf" srcId="{55D17ED1-73C6-4E9D-86C3-327B517E8C17}" destId="{2A3DE801-8F08-431F-8622-AFDF815E033E}" srcOrd="2" destOrd="0" presId="urn:microsoft.com/office/officeart/2018/2/layout/IconVerticalSolidList"/>
    <dgm:cxn modelId="{2E54E9B5-44B2-4E7C-A34C-5D3D16CB304E}" type="presParOf" srcId="{55D17ED1-73C6-4E9D-86C3-327B517E8C17}" destId="{FB59ACC0-0AA2-476D-B747-DF29F1457389}" srcOrd="3" destOrd="0" presId="urn:microsoft.com/office/officeart/2018/2/layout/IconVerticalSolidList"/>
    <dgm:cxn modelId="{7276D6C3-4127-4E41-B81A-CF52BF717C37}" type="presParOf" srcId="{7DEA57C6-660A-4DAC-9486-C75E12CB293D}" destId="{A75A445C-7BAC-468E-BE67-239B2FFB5B91}" srcOrd="1" destOrd="0" presId="urn:microsoft.com/office/officeart/2018/2/layout/IconVerticalSolidList"/>
    <dgm:cxn modelId="{2D52C3AD-1694-456E-88CD-BF331F6254D0}" type="presParOf" srcId="{7DEA57C6-660A-4DAC-9486-C75E12CB293D}" destId="{7C00F65B-F3EA-4F21-A14F-2BC6E967DEE8}" srcOrd="2" destOrd="0" presId="urn:microsoft.com/office/officeart/2018/2/layout/IconVerticalSolidList"/>
    <dgm:cxn modelId="{416D8F02-AD7E-409B-9346-BE354DEC51AA}" type="presParOf" srcId="{7C00F65B-F3EA-4F21-A14F-2BC6E967DEE8}" destId="{E8BEE01A-2314-4D95-992F-4F2EA771E8C7}" srcOrd="0" destOrd="0" presId="urn:microsoft.com/office/officeart/2018/2/layout/IconVerticalSolidList"/>
    <dgm:cxn modelId="{36F418A2-1F8C-4153-9199-339A13D8DE40}" type="presParOf" srcId="{7C00F65B-F3EA-4F21-A14F-2BC6E967DEE8}" destId="{37B3C9B8-A23F-4035-8514-4C9CA060040E}" srcOrd="1" destOrd="0" presId="urn:microsoft.com/office/officeart/2018/2/layout/IconVerticalSolidList"/>
    <dgm:cxn modelId="{E38558BF-EFFD-4066-8DD6-3CEE23F585A9}" type="presParOf" srcId="{7C00F65B-F3EA-4F21-A14F-2BC6E967DEE8}" destId="{6A12D5B2-9BBF-4B03-AE62-B8576D02C2E3}" srcOrd="2" destOrd="0" presId="urn:microsoft.com/office/officeart/2018/2/layout/IconVerticalSolidList"/>
    <dgm:cxn modelId="{5250BF81-69AD-4C65-A16E-28BEC8D173A2}" type="presParOf" srcId="{7C00F65B-F3EA-4F21-A14F-2BC6E967DEE8}" destId="{185C4E95-2CBE-4DA5-9E57-465D0EAAA350}" srcOrd="3" destOrd="0" presId="urn:microsoft.com/office/officeart/2018/2/layout/IconVerticalSolidList"/>
    <dgm:cxn modelId="{48465C41-C1BA-4C95-BB46-8ECA8992E27C}" type="presParOf" srcId="{7DEA57C6-660A-4DAC-9486-C75E12CB293D}" destId="{198F130D-B147-47E6-BA90-CA8EB8081B68}" srcOrd="3" destOrd="0" presId="urn:microsoft.com/office/officeart/2018/2/layout/IconVerticalSolidList"/>
    <dgm:cxn modelId="{183AF3DC-0EB1-4CF6-84C8-6E245ABBECA6}" type="presParOf" srcId="{7DEA57C6-660A-4DAC-9486-C75E12CB293D}" destId="{7C4E8402-61B6-448B-91B8-E002605CC2AA}" srcOrd="4" destOrd="0" presId="urn:microsoft.com/office/officeart/2018/2/layout/IconVerticalSolidList"/>
    <dgm:cxn modelId="{4BD52A82-F2B9-479E-9E1D-2B9D3EC9A2CA}" type="presParOf" srcId="{7C4E8402-61B6-448B-91B8-E002605CC2AA}" destId="{CD48E3F2-DD7F-4536-8EAE-E3623D34F30F}" srcOrd="0" destOrd="0" presId="urn:microsoft.com/office/officeart/2018/2/layout/IconVerticalSolidList"/>
    <dgm:cxn modelId="{2A8B2F34-C54C-4EE2-BD19-73819DED2331}" type="presParOf" srcId="{7C4E8402-61B6-448B-91B8-E002605CC2AA}" destId="{7C10B857-7F14-4943-BDCF-20C14F844887}" srcOrd="1" destOrd="0" presId="urn:microsoft.com/office/officeart/2018/2/layout/IconVerticalSolidList"/>
    <dgm:cxn modelId="{8CE40871-5403-47B8-9DAB-DE6F7E20BCC5}" type="presParOf" srcId="{7C4E8402-61B6-448B-91B8-E002605CC2AA}" destId="{16B98B2E-E1A3-4956-8410-6CEDCD09272F}" srcOrd="2" destOrd="0" presId="urn:microsoft.com/office/officeart/2018/2/layout/IconVerticalSolidList"/>
    <dgm:cxn modelId="{A1BFA425-1040-4BC1-916B-63821BE7866E}" type="presParOf" srcId="{7C4E8402-61B6-448B-91B8-E002605CC2AA}" destId="{C8BF4062-6648-4E63-AB33-527DE717BA2D}" srcOrd="3" destOrd="0" presId="urn:microsoft.com/office/officeart/2018/2/layout/IconVerticalSolidList"/>
    <dgm:cxn modelId="{3FDE02FA-FD5A-4171-B659-090C9F40EA62}" type="presParOf" srcId="{7DEA57C6-660A-4DAC-9486-C75E12CB293D}" destId="{D248655D-C56D-4EF2-A8CF-2787B04A65A9}" srcOrd="5" destOrd="0" presId="urn:microsoft.com/office/officeart/2018/2/layout/IconVerticalSolidList"/>
    <dgm:cxn modelId="{6574B95F-5B9A-45B8-BCCA-9BC4114E3CED}" type="presParOf" srcId="{7DEA57C6-660A-4DAC-9486-C75E12CB293D}" destId="{CAE0D46C-A000-4EA8-9DAE-87F9253A497C}" srcOrd="6" destOrd="0" presId="urn:microsoft.com/office/officeart/2018/2/layout/IconVerticalSolidList"/>
    <dgm:cxn modelId="{47706FBE-2070-4652-8D9E-C9A005A0EC11}" type="presParOf" srcId="{CAE0D46C-A000-4EA8-9DAE-87F9253A497C}" destId="{745D2CBC-F36F-4F29-89AF-C52DB0CFE6E9}" srcOrd="0" destOrd="0" presId="urn:microsoft.com/office/officeart/2018/2/layout/IconVerticalSolidList"/>
    <dgm:cxn modelId="{C87F6530-542E-4E22-8805-A569294824E0}" type="presParOf" srcId="{CAE0D46C-A000-4EA8-9DAE-87F9253A497C}" destId="{29EB78FD-3D18-4CE8-B3B8-D376B4A14A29}" srcOrd="1" destOrd="0" presId="urn:microsoft.com/office/officeart/2018/2/layout/IconVerticalSolidList"/>
    <dgm:cxn modelId="{4E9CB93E-E4DC-498C-BF2F-3AFA039FC76D}" type="presParOf" srcId="{CAE0D46C-A000-4EA8-9DAE-87F9253A497C}" destId="{4409E87D-5C0E-4D73-B4D4-57C355B31015}" srcOrd="2" destOrd="0" presId="urn:microsoft.com/office/officeart/2018/2/layout/IconVerticalSolidList"/>
    <dgm:cxn modelId="{493BD56E-06B7-4963-8A6D-9C8A928074C1}" type="presParOf" srcId="{CAE0D46C-A000-4EA8-9DAE-87F9253A497C}" destId="{AEC9AA25-5023-4382-B01A-0DB168A542C6}" srcOrd="3" destOrd="0" presId="urn:microsoft.com/office/officeart/2018/2/layout/IconVerticalSolidList"/>
    <dgm:cxn modelId="{D68B212F-67E7-4C13-8D75-B047C24FA3C9}" type="presParOf" srcId="{7DEA57C6-660A-4DAC-9486-C75E12CB293D}" destId="{803AD79A-BF44-4335-92E8-79134E4EB147}" srcOrd="7" destOrd="0" presId="urn:microsoft.com/office/officeart/2018/2/layout/IconVerticalSolidList"/>
    <dgm:cxn modelId="{349C119D-100C-4D13-BB4C-249EFE5EC69D}" type="presParOf" srcId="{7DEA57C6-660A-4DAC-9486-C75E12CB293D}" destId="{F30A09F4-C6E3-4571-B586-838CBB583F9F}" srcOrd="8" destOrd="0" presId="urn:microsoft.com/office/officeart/2018/2/layout/IconVerticalSolidList"/>
    <dgm:cxn modelId="{2B4C3E47-EDBE-48AA-BEE0-8715721EACA6}" type="presParOf" srcId="{F30A09F4-C6E3-4571-B586-838CBB583F9F}" destId="{05011691-9715-437D-B549-1CE17471678B}" srcOrd="0" destOrd="0" presId="urn:microsoft.com/office/officeart/2018/2/layout/IconVerticalSolidList"/>
    <dgm:cxn modelId="{C562C988-3D6D-4A5E-A86F-7A7622BF0BE9}" type="presParOf" srcId="{F30A09F4-C6E3-4571-B586-838CBB583F9F}" destId="{C5E34028-095C-44F6-9759-811831744AF4}" srcOrd="1" destOrd="0" presId="urn:microsoft.com/office/officeart/2018/2/layout/IconVerticalSolidList"/>
    <dgm:cxn modelId="{2A9E3343-8FA9-49A8-BA74-39359A00751C}" type="presParOf" srcId="{F30A09F4-C6E3-4571-B586-838CBB583F9F}" destId="{342F330C-979C-4AD7-AB10-11A5AD62EDB8}" srcOrd="2" destOrd="0" presId="urn:microsoft.com/office/officeart/2018/2/layout/IconVerticalSolidList"/>
    <dgm:cxn modelId="{B0E69408-5A6F-48ED-8412-780A898A5336}" type="presParOf" srcId="{F30A09F4-C6E3-4571-B586-838CBB583F9F}" destId="{D69551A8-2B96-486D-B62A-8C9A81BE4E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96ECDC-6F47-4773-9761-985EA439347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7E322A2-D752-4813-A332-66D6E046B05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pie chart illustrates the proportion of Airbnb listings across New York City's five main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neighbourhood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groups.</a:t>
          </a:r>
        </a:p>
      </dgm:t>
    </dgm:pt>
    <dgm:pt modelId="{1D40EF0F-8D35-40AC-8708-914C89824B7A}" type="parTrans" cxnId="{5CA88F28-40C4-4EEE-A6E1-9CC629E3701D}">
      <dgm:prSet/>
      <dgm:spPr/>
      <dgm:t>
        <a:bodyPr/>
        <a:lstStyle/>
        <a:p>
          <a:endParaRPr lang="en-US"/>
        </a:p>
      </dgm:t>
    </dgm:pt>
    <dgm:pt modelId="{D52B85AC-8C4D-449C-A8C0-0AC379CB5D70}" type="sibTrans" cxnId="{5CA88F28-40C4-4EEE-A6E1-9CC629E3701D}">
      <dgm:prSet/>
      <dgm:spPr/>
      <dgm:t>
        <a:bodyPr/>
        <a:lstStyle/>
        <a:p>
          <a:endParaRPr lang="en-US"/>
        </a:p>
      </dgm:t>
    </dgm:pt>
    <dgm:pt modelId="{8B309DF3-A2F2-4D15-BB90-93C79583395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Manhattan has the highest share of listings (42.7%).</a:t>
          </a:r>
        </a:p>
      </dgm:t>
    </dgm:pt>
    <dgm:pt modelId="{95108B70-FA0E-4863-932B-D9A8285DFF13}" type="parTrans" cxnId="{4A85C3C8-E791-443D-8E6A-1C5BB59B3F08}">
      <dgm:prSet/>
      <dgm:spPr/>
      <dgm:t>
        <a:bodyPr/>
        <a:lstStyle/>
        <a:p>
          <a:endParaRPr lang="en-US"/>
        </a:p>
      </dgm:t>
    </dgm:pt>
    <dgm:pt modelId="{9F75EC7D-80F8-4205-BC96-518A007B3FE0}" type="sibTrans" cxnId="{4A85C3C8-E791-443D-8E6A-1C5BB59B3F08}">
      <dgm:prSet/>
      <dgm:spPr/>
      <dgm:t>
        <a:bodyPr/>
        <a:lstStyle/>
        <a:p>
          <a:endParaRPr lang="en-US"/>
        </a:p>
      </dgm:t>
    </dgm:pt>
    <dgm:pt modelId="{4BF1EAB1-3FDB-48DD-94D0-46E55D165567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Brooklyn follows with 42.4% of total listings.</a:t>
          </a:r>
        </a:p>
      </dgm:t>
    </dgm:pt>
    <dgm:pt modelId="{A06A8A97-E9F6-4C17-8549-F4260E9F9BE2}" type="parTrans" cxnId="{4F4BFEE8-6585-4C1A-BC45-B7E8E5D093F4}">
      <dgm:prSet/>
      <dgm:spPr/>
      <dgm:t>
        <a:bodyPr/>
        <a:lstStyle/>
        <a:p>
          <a:endParaRPr lang="en-US"/>
        </a:p>
      </dgm:t>
    </dgm:pt>
    <dgm:pt modelId="{5D5CB2C7-355E-4CE3-A559-B1C63E4A980C}" type="sibTrans" cxnId="{4F4BFEE8-6585-4C1A-BC45-B7E8E5D093F4}">
      <dgm:prSet/>
      <dgm:spPr/>
      <dgm:t>
        <a:bodyPr/>
        <a:lstStyle/>
        <a:p>
          <a:endParaRPr lang="en-US"/>
        </a:p>
      </dgm:t>
    </dgm:pt>
    <dgm:pt modelId="{BEF2144F-342A-493F-83A5-213C614BC11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Queens accounts for 11.8% of listings.</a:t>
          </a:r>
        </a:p>
      </dgm:t>
    </dgm:pt>
    <dgm:pt modelId="{0B15E6BF-52E0-4F30-8255-30024B626107}" type="parTrans" cxnId="{584FEF33-B537-4071-AD61-CEED8DB6FA31}">
      <dgm:prSet/>
      <dgm:spPr/>
      <dgm:t>
        <a:bodyPr/>
        <a:lstStyle/>
        <a:p>
          <a:endParaRPr lang="en-US"/>
        </a:p>
      </dgm:t>
    </dgm:pt>
    <dgm:pt modelId="{82A8449B-B644-40F4-9B15-7D38A6B72956}" type="sibTrans" cxnId="{584FEF33-B537-4071-AD61-CEED8DB6FA31}">
      <dgm:prSet/>
      <dgm:spPr/>
      <dgm:t>
        <a:bodyPr/>
        <a:lstStyle/>
        <a:p>
          <a:endParaRPr lang="en-US"/>
        </a:p>
      </dgm:t>
    </dgm:pt>
    <dgm:pt modelId="{D21D9E2C-41C9-4D49-BC32-3E4FB474071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Bronx has 2.26%, and Staten Island just 0.811%.</a:t>
          </a:r>
        </a:p>
      </dgm:t>
    </dgm:pt>
    <dgm:pt modelId="{A9A19A60-930C-491F-A214-EC3662C29DDB}" type="parTrans" cxnId="{140BBE8A-407D-41F8-849E-2640610C2445}">
      <dgm:prSet/>
      <dgm:spPr/>
      <dgm:t>
        <a:bodyPr/>
        <a:lstStyle/>
        <a:p>
          <a:endParaRPr lang="en-US"/>
        </a:p>
      </dgm:t>
    </dgm:pt>
    <dgm:pt modelId="{E34EFAD5-E497-4F76-81C2-32FD4B0C304F}" type="sibTrans" cxnId="{140BBE8A-407D-41F8-849E-2640610C2445}">
      <dgm:prSet/>
      <dgm:spPr/>
      <dgm:t>
        <a:bodyPr/>
        <a:lstStyle/>
        <a:p>
          <a:endParaRPr lang="en-US"/>
        </a:p>
      </dgm:t>
    </dgm:pt>
    <dgm:pt modelId="{A099BCF0-15B4-465D-88AC-BD2C238AF0D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Most Airbnb activity is concentrated in Manhattan and Brooklyn.</a:t>
          </a:r>
        </a:p>
      </dgm:t>
    </dgm:pt>
    <dgm:pt modelId="{30702FE9-609D-4069-810B-E22F6F2FA10D}" type="parTrans" cxnId="{79F7E3AA-4AE5-4DBC-9812-DBF8E0E73D19}">
      <dgm:prSet/>
      <dgm:spPr/>
      <dgm:t>
        <a:bodyPr/>
        <a:lstStyle/>
        <a:p>
          <a:endParaRPr lang="en-US"/>
        </a:p>
      </dgm:t>
    </dgm:pt>
    <dgm:pt modelId="{A94FE8D4-9113-4BF1-B016-5F140D8F5A5C}" type="sibTrans" cxnId="{79F7E3AA-4AE5-4DBC-9812-DBF8E0E73D19}">
      <dgm:prSet/>
      <dgm:spPr/>
      <dgm:t>
        <a:bodyPr/>
        <a:lstStyle/>
        <a:p>
          <a:endParaRPr lang="en-US"/>
        </a:p>
      </dgm:t>
    </dgm:pt>
    <dgm:pt modelId="{1A4FC68D-D868-4707-990F-000499D32E1B}" type="pres">
      <dgm:prSet presAssocID="{6A96ECDC-6F47-4773-9761-985EA439347D}" presName="vert0" presStyleCnt="0">
        <dgm:presLayoutVars>
          <dgm:dir/>
          <dgm:animOne val="branch"/>
          <dgm:animLvl val="lvl"/>
        </dgm:presLayoutVars>
      </dgm:prSet>
      <dgm:spPr/>
    </dgm:pt>
    <dgm:pt modelId="{420A023E-9F0E-4593-A9F8-6969FB65D482}" type="pres">
      <dgm:prSet presAssocID="{37E322A2-D752-4813-A332-66D6E046B054}" presName="thickLine" presStyleLbl="alignNode1" presStyleIdx="0" presStyleCnt="6" custLinFactNeighborX="-19928" custLinFactNeighborY="2179"/>
      <dgm:spPr/>
    </dgm:pt>
    <dgm:pt modelId="{5D76CD41-269D-4D81-B37B-27463C48355C}" type="pres">
      <dgm:prSet presAssocID="{37E322A2-D752-4813-A332-66D6E046B054}" presName="horz1" presStyleCnt="0"/>
      <dgm:spPr/>
    </dgm:pt>
    <dgm:pt modelId="{17B07A7E-4ED4-4B66-BB72-D4E1D31A28C5}" type="pres">
      <dgm:prSet presAssocID="{37E322A2-D752-4813-A332-66D6E046B054}" presName="tx1" presStyleLbl="revTx" presStyleIdx="0" presStyleCnt="6"/>
      <dgm:spPr/>
    </dgm:pt>
    <dgm:pt modelId="{4A75CE71-7097-4B9C-B32F-AA5E7F28BE40}" type="pres">
      <dgm:prSet presAssocID="{37E322A2-D752-4813-A332-66D6E046B054}" presName="vert1" presStyleCnt="0"/>
      <dgm:spPr/>
    </dgm:pt>
    <dgm:pt modelId="{6F8449DC-6CA7-434A-B6D0-55D2890E7E01}" type="pres">
      <dgm:prSet presAssocID="{8B309DF3-A2F2-4D15-BB90-93C795833954}" presName="thickLine" presStyleLbl="alignNode1" presStyleIdx="1" presStyleCnt="6"/>
      <dgm:spPr/>
    </dgm:pt>
    <dgm:pt modelId="{CACF1BE9-4C8B-444B-B3CB-68339D76A026}" type="pres">
      <dgm:prSet presAssocID="{8B309DF3-A2F2-4D15-BB90-93C795833954}" presName="horz1" presStyleCnt="0"/>
      <dgm:spPr/>
    </dgm:pt>
    <dgm:pt modelId="{1B475E3B-A709-467A-AADB-1ECE03E4D76A}" type="pres">
      <dgm:prSet presAssocID="{8B309DF3-A2F2-4D15-BB90-93C795833954}" presName="tx1" presStyleLbl="revTx" presStyleIdx="1" presStyleCnt="6"/>
      <dgm:spPr/>
    </dgm:pt>
    <dgm:pt modelId="{1B44464F-0653-4DBA-A416-8B2C908E2047}" type="pres">
      <dgm:prSet presAssocID="{8B309DF3-A2F2-4D15-BB90-93C795833954}" presName="vert1" presStyleCnt="0"/>
      <dgm:spPr/>
    </dgm:pt>
    <dgm:pt modelId="{903C7B93-79D8-43B1-A19C-53F8E8124905}" type="pres">
      <dgm:prSet presAssocID="{4BF1EAB1-3FDB-48DD-94D0-46E55D165567}" presName="thickLine" presStyleLbl="alignNode1" presStyleIdx="2" presStyleCnt="6"/>
      <dgm:spPr/>
    </dgm:pt>
    <dgm:pt modelId="{C909077D-B0B3-4424-AB6B-F0B5BE5E76AD}" type="pres">
      <dgm:prSet presAssocID="{4BF1EAB1-3FDB-48DD-94D0-46E55D165567}" presName="horz1" presStyleCnt="0"/>
      <dgm:spPr/>
    </dgm:pt>
    <dgm:pt modelId="{C2F8A916-76FE-41E6-B364-EA3C3729A332}" type="pres">
      <dgm:prSet presAssocID="{4BF1EAB1-3FDB-48DD-94D0-46E55D165567}" presName="tx1" presStyleLbl="revTx" presStyleIdx="2" presStyleCnt="6"/>
      <dgm:spPr/>
    </dgm:pt>
    <dgm:pt modelId="{71C0EAFB-9EAD-41A3-9C87-86BD02C3C0B5}" type="pres">
      <dgm:prSet presAssocID="{4BF1EAB1-3FDB-48DD-94D0-46E55D165567}" presName="vert1" presStyleCnt="0"/>
      <dgm:spPr/>
    </dgm:pt>
    <dgm:pt modelId="{8E462FC4-65E9-468F-ADE5-F532517FE1A6}" type="pres">
      <dgm:prSet presAssocID="{BEF2144F-342A-493F-83A5-213C614BC115}" presName="thickLine" presStyleLbl="alignNode1" presStyleIdx="3" presStyleCnt="6"/>
      <dgm:spPr/>
    </dgm:pt>
    <dgm:pt modelId="{D50C37F1-5ED7-4F45-9859-45BF6F987BC0}" type="pres">
      <dgm:prSet presAssocID="{BEF2144F-342A-493F-83A5-213C614BC115}" presName="horz1" presStyleCnt="0"/>
      <dgm:spPr/>
    </dgm:pt>
    <dgm:pt modelId="{EBD43698-8F97-49E3-B067-72EE9B7DACCE}" type="pres">
      <dgm:prSet presAssocID="{BEF2144F-342A-493F-83A5-213C614BC115}" presName="tx1" presStyleLbl="revTx" presStyleIdx="3" presStyleCnt="6"/>
      <dgm:spPr/>
    </dgm:pt>
    <dgm:pt modelId="{158FFC69-5B2B-4441-BFA7-34D9611C725D}" type="pres">
      <dgm:prSet presAssocID="{BEF2144F-342A-493F-83A5-213C614BC115}" presName="vert1" presStyleCnt="0"/>
      <dgm:spPr/>
    </dgm:pt>
    <dgm:pt modelId="{7FB81E3F-32B4-4E31-8CD2-55183FC4F5F4}" type="pres">
      <dgm:prSet presAssocID="{D21D9E2C-41C9-4D49-BC32-3E4FB4740710}" presName="thickLine" presStyleLbl="alignNode1" presStyleIdx="4" presStyleCnt="6"/>
      <dgm:spPr/>
    </dgm:pt>
    <dgm:pt modelId="{49A357C3-2955-4F1D-8777-8FC97CC16842}" type="pres">
      <dgm:prSet presAssocID="{D21D9E2C-41C9-4D49-BC32-3E4FB4740710}" presName="horz1" presStyleCnt="0"/>
      <dgm:spPr/>
    </dgm:pt>
    <dgm:pt modelId="{F2FC9A51-AD97-4911-9373-BFF239B9F670}" type="pres">
      <dgm:prSet presAssocID="{D21D9E2C-41C9-4D49-BC32-3E4FB4740710}" presName="tx1" presStyleLbl="revTx" presStyleIdx="4" presStyleCnt="6"/>
      <dgm:spPr/>
    </dgm:pt>
    <dgm:pt modelId="{86BFF917-C64B-4EF3-992A-16785A0B5511}" type="pres">
      <dgm:prSet presAssocID="{D21D9E2C-41C9-4D49-BC32-3E4FB4740710}" presName="vert1" presStyleCnt="0"/>
      <dgm:spPr/>
    </dgm:pt>
    <dgm:pt modelId="{165262CB-F73E-4EF1-91D0-A0E3FC437FC6}" type="pres">
      <dgm:prSet presAssocID="{A099BCF0-15B4-465D-88AC-BD2C238AF0D6}" presName="thickLine" presStyleLbl="alignNode1" presStyleIdx="5" presStyleCnt="6"/>
      <dgm:spPr/>
    </dgm:pt>
    <dgm:pt modelId="{E916FAF3-7EA1-47DA-88D9-B4B75A7413B2}" type="pres">
      <dgm:prSet presAssocID="{A099BCF0-15B4-465D-88AC-BD2C238AF0D6}" presName="horz1" presStyleCnt="0"/>
      <dgm:spPr/>
    </dgm:pt>
    <dgm:pt modelId="{ABB106AB-93B2-4212-BF12-DBBE5CA7C661}" type="pres">
      <dgm:prSet presAssocID="{A099BCF0-15B4-465D-88AC-BD2C238AF0D6}" presName="tx1" presStyleLbl="revTx" presStyleIdx="5" presStyleCnt="6"/>
      <dgm:spPr/>
    </dgm:pt>
    <dgm:pt modelId="{44356D43-6400-402F-BA75-51EFCCED2930}" type="pres">
      <dgm:prSet presAssocID="{A099BCF0-15B4-465D-88AC-BD2C238AF0D6}" presName="vert1" presStyleCnt="0"/>
      <dgm:spPr/>
    </dgm:pt>
  </dgm:ptLst>
  <dgm:cxnLst>
    <dgm:cxn modelId="{5CA88F28-40C4-4EEE-A6E1-9CC629E3701D}" srcId="{6A96ECDC-6F47-4773-9761-985EA439347D}" destId="{37E322A2-D752-4813-A332-66D6E046B054}" srcOrd="0" destOrd="0" parTransId="{1D40EF0F-8D35-40AC-8708-914C89824B7A}" sibTransId="{D52B85AC-8C4D-449C-A8C0-0AC379CB5D70}"/>
    <dgm:cxn modelId="{584FEF33-B537-4071-AD61-CEED8DB6FA31}" srcId="{6A96ECDC-6F47-4773-9761-985EA439347D}" destId="{BEF2144F-342A-493F-83A5-213C614BC115}" srcOrd="3" destOrd="0" parTransId="{0B15E6BF-52E0-4F30-8255-30024B626107}" sibTransId="{82A8449B-B644-40F4-9B15-7D38A6B72956}"/>
    <dgm:cxn modelId="{0C139A6E-ABD3-49DB-9E88-494DB4141265}" type="presOf" srcId="{D21D9E2C-41C9-4D49-BC32-3E4FB4740710}" destId="{F2FC9A51-AD97-4911-9373-BFF239B9F670}" srcOrd="0" destOrd="0" presId="urn:microsoft.com/office/officeart/2008/layout/LinedList"/>
    <dgm:cxn modelId="{E539AF6F-2A4E-4E2F-83A9-A7ED75473C84}" type="presOf" srcId="{A099BCF0-15B4-465D-88AC-BD2C238AF0D6}" destId="{ABB106AB-93B2-4212-BF12-DBBE5CA7C661}" srcOrd="0" destOrd="0" presId="urn:microsoft.com/office/officeart/2008/layout/LinedList"/>
    <dgm:cxn modelId="{CFA3BC57-96F8-4F62-AB4C-34A65CDED674}" type="presOf" srcId="{4BF1EAB1-3FDB-48DD-94D0-46E55D165567}" destId="{C2F8A916-76FE-41E6-B364-EA3C3729A332}" srcOrd="0" destOrd="0" presId="urn:microsoft.com/office/officeart/2008/layout/LinedList"/>
    <dgm:cxn modelId="{140BBE8A-407D-41F8-849E-2640610C2445}" srcId="{6A96ECDC-6F47-4773-9761-985EA439347D}" destId="{D21D9E2C-41C9-4D49-BC32-3E4FB4740710}" srcOrd="4" destOrd="0" parTransId="{A9A19A60-930C-491F-A214-EC3662C29DDB}" sibTransId="{E34EFAD5-E497-4F76-81C2-32FD4B0C304F}"/>
    <dgm:cxn modelId="{16E00791-8153-4C6E-BB45-3E9FA476F2E4}" type="presOf" srcId="{BEF2144F-342A-493F-83A5-213C614BC115}" destId="{EBD43698-8F97-49E3-B067-72EE9B7DACCE}" srcOrd="0" destOrd="0" presId="urn:microsoft.com/office/officeart/2008/layout/LinedList"/>
    <dgm:cxn modelId="{79F7E3AA-4AE5-4DBC-9812-DBF8E0E73D19}" srcId="{6A96ECDC-6F47-4773-9761-985EA439347D}" destId="{A099BCF0-15B4-465D-88AC-BD2C238AF0D6}" srcOrd="5" destOrd="0" parTransId="{30702FE9-609D-4069-810B-E22F6F2FA10D}" sibTransId="{A94FE8D4-9113-4BF1-B016-5F140D8F5A5C}"/>
    <dgm:cxn modelId="{4A85C3C8-E791-443D-8E6A-1C5BB59B3F08}" srcId="{6A96ECDC-6F47-4773-9761-985EA439347D}" destId="{8B309DF3-A2F2-4D15-BB90-93C795833954}" srcOrd="1" destOrd="0" parTransId="{95108B70-FA0E-4863-932B-D9A8285DFF13}" sibTransId="{9F75EC7D-80F8-4205-BC96-518A007B3FE0}"/>
    <dgm:cxn modelId="{F58045E3-F6EC-4A6E-9078-A0F0AE1F6FD6}" type="presOf" srcId="{6A96ECDC-6F47-4773-9761-985EA439347D}" destId="{1A4FC68D-D868-4707-990F-000499D32E1B}" srcOrd="0" destOrd="0" presId="urn:microsoft.com/office/officeart/2008/layout/LinedList"/>
    <dgm:cxn modelId="{4F4BFEE8-6585-4C1A-BC45-B7E8E5D093F4}" srcId="{6A96ECDC-6F47-4773-9761-985EA439347D}" destId="{4BF1EAB1-3FDB-48DD-94D0-46E55D165567}" srcOrd="2" destOrd="0" parTransId="{A06A8A97-E9F6-4C17-8549-F4260E9F9BE2}" sibTransId="{5D5CB2C7-355E-4CE3-A559-B1C63E4A980C}"/>
    <dgm:cxn modelId="{109479F5-B295-450D-B993-1E426A2EAFD3}" type="presOf" srcId="{37E322A2-D752-4813-A332-66D6E046B054}" destId="{17B07A7E-4ED4-4B66-BB72-D4E1D31A28C5}" srcOrd="0" destOrd="0" presId="urn:microsoft.com/office/officeart/2008/layout/LinedList"/>
    <dgm:cxn modelId="{2C4849F7-F517-474E-B11D-C1E33DE45818}" type="presOf" srcId="{8B309DF3-A2F2-4D15-BB90-93C795833954}" destId="{1B475E3B-A709-467A-AADB-1ECE03E4D76A}" srcOrd="0" destOrd="0" presId="urn:microsoft.com/office/officeart/2008/layout/LinedList"/>
    <dgm:cxn modelId="{3B6828D0-6835-4692-8C57-0ECB5FC4EA20}" type="presParOf" srcId="{1A4FC68D-D868-4707-990F-000499D32E1B}" destId="{420A023E-9F0E-4593-A9F8-6969FB65D482}" srcOrd="0" destOrd="0" presId="urn:microsoft.com/office/officeart/2008/layout/LinedList"/>
    <dgm:cxn modelId="{9AAE03CC-7556-4CF5-A549-B60259B44E05}" type="presParOf" srcId="{1A4FC68D-D868-4707-990F-000499D32E1B}" destId="{5D76CD41-269D-4D81-B37B-27463C48355C}" srcOrd="1" destOrd="0" presId="urn:microsoft.com/office/officeart/2008/layout/LinedList"/>
    <dgm:cxn modelId="{6D3FCF09-95C0-476C-B917-566CBCB8CF50}" type="presParOf" srcId="{5D76CD41-269D-4D81-B37B-27463C48355C}" destId="{17B07A7E-4ED4-4B66-BB72-D4E1D31A28C5}" srcOrd="0" destOrd="0" presId="urn:microsoft.com/office/officeart/2008/layout/LinedList"/>
    <dgm:cxn modelId="{57EE6EB4-F7BA-4E89-ABDF-E7EDC9FF33EE}" type="presParOf" srcId="{5D76CD41-269D-4D81-B37B-27463C48355C}" destId="{4A75CE71-7097-4B9C-B32F-AA5E7F28BE40}" srcOrd="1" destOrd="0" presId="urn:microsoft.com/office/officeart/2008/layout/LinedList"/>
    <dgm:cxn modelId="{0DD0BF94-A786-4AA1-901D-1A1753EC485A}" type="presParOf" srcId="{1A4FC68D-D868-4707-990F-000499D32E1B}" destId="{6F8449DC-6CA7-434A-B6D0-55D2890E7E01}" srcOrd="2" destOrd="0" presId="urn:microsoft.com/office/officeart/2008/layout/LinedList"/>
    <dgm:cxn modelId="{A82EBAA9-F1F0-494A-A3FF-481BAB2DA520}" type="presParOf" srcId="{1A4FC68D-D868-4707-990F-000499D32E1B}" destId="{CACF1BE9-4C8B-444B-B3CB-68339D76A026}" srcOrd="3" destOrd="0" presId="urn:microsoft.com/office/officeart/2008/layout/LinedList"/>
    <dgm:cxn modelId="{605E0ECE-D26F-41E9-9833-2CBF474DF37A}" type="presParOf" srcId="{CACF1BE9-4C8B-444B-B3CB-68339D76A026}" destId="{1B475E3B-A709-467A-AADB-1ECE03E4D76A}" srcOrd="0" destOrd="0" presId="urn:microsoft.com/office/officeart/2008/layout/LinedList"/>
    <dgm:cxn modelId="{77094F1C-44EB-4204-954A-8420F9609F0F}" type="presParOf" srcId="{CACF1BE9-4C8B-444B-B3CB-68339D76A026}" destId="{1B44464F-0653-4DBA-A416-8B2C908E2047}" srcOrd="1" destOrd="0" presId="urn:microsoft.com/office/officeart/2008/layout/LinedList"/>
    <dgm:cxn modelId="{93545D85-6F5B-413D-8E70-FC82BC56B299}" type="presParOf" srcId="{1A4FC68D-D868-4707-990F-000499D32E1B}" destId="{903C7B93-79D8-43B1-A19C-53F8E8124905}" srcOrd="4" destOrd="0" presId="urn:microsoft.com/office/officeart/2008/layout/LinedList"/>
    <dgm:cxn modelId="{A9B35AC4-EBFC-4512-91EB-9A7521B8CA9D}" type="presParOf" srcId="{1A4FC68D-D868-4707-990F-000499D32E1B}" destId="{C909077D-B0B3-4424-AB6B-F0B5BE5E76AD}" srcOrd="5" destOrd="0" presId="urn:microsoft.com/office/officeart/2008/layout/LinedList"/>
    <dgm:cxn modelId="{0599FA3D-2FDD-4D1B-9875-63B0F9DE00BD}" type="presParOf" srcId="{C909077D-B0B3-4424-AB6B-F0B5BE5E76AD}" destId="{C2F8A916-76FE-41E6-B364-EA3C3729A332}" srcOrd="0" destOrd="0" presId="urn:microsoft.com/office/officeart/2008/layout/LinedList"/>
    <dgm:cxn modelId="{B354A841-5731-4F81-B285-D3C473FC2F9C}" type="presParOf" srcId="{C909077D-B0B3-4424-AB6B-F0B5BE5E76AD}" destId="{71C0EAFB-9EAD-41A3-9C87-86BD02C3C0B5}" srcOrd="1" destOrd="0" presId="urn:microsoft.com/office/officeart/2008/layout/LinedList"/>
    <dgm:cxn modelId="{9C30655B-F65D-416A-86A9-5E90788C8998}" type="presParOf" srcId="{1A4FC68D-D868-4707-990F-000499D32E1B}" destId="{8E462FC4-65E9-468F-ADE5-F532517FE1A6}" srcOrd="6" destOrd="0" presId="urn:microsoft.com/office/officeart/2008/layout/LinedList"/>
    <dgm:cxn modelId="{BC8E7B6B-B182-4BAD-8628-9C2630DEEBCA}" type="presParOf" srcId="{1A4FC68D-D868-4707-990F-000499D32E1B}" destId="{D50C37F1-5ED7-4F45-9859-45BF6F987BC0}" srcOrd="7" destOrd="0" presId="urn:microsoft.com/office/officeart/2008/layout/LinedList"/>
    <dgm:cxn modelId="{CA18786D-B25F-41F8-AF17-307C8D790DB1}" type="presParOf" srcId="{D50C37F1-5ED7-4F45-9859-45BF6F987BC0}" destId="{EBD43698-8F97-49E3-B067-72EE9B7DACCE}" srcOrd="0" destOrd="0" presId="urn:microsoft.com/office/officeart/2008/layout/LinedList"/>
    <dgm:cxn modelId="{F12DCA15-542A-48EC-B906-4FF805A95798}" type="presParOf" srcId="{D50C37F1-5ED7-4F45-9859-45BF6F987BC0}" destId="{158FFC69-5B2B-4441-BFA7-34D9611C725D}" srcOrd="1" destOrd="0" presId="urn:microsoft.com/office/officeart/2008/layout/LinedList"/>
    <dgm:cxn modelId="{E24B4874-12CE-4FEC-AF53-DD2F70867BB0}" type="presParOf" srcId="{1A4FC68D-D868-4707-990F-000499D32E1B}" destId="{7FB81E3F-32B4-4E31-8CD2-55183FC4F5F4}" srcOrd="8" destOrd="0" presId="urn:microsoft.com/office/officeart/2008/layout/LinedList"/>
    <dgm:cxn modelId="{7AACF4FE-1346-4185-A6E1-C6E4F8C42AA1}" type="presParOf" srcId="{1A4FC68D-D868-4707-990F-000499D32E1B}" destId="{49A357C3-2955-4F1D-8777-8FC97CC16842}" srcOrd="9" destOrd="0" presId="urn:microsoft.com/office/officeart/2008/layout/LinedList"/>
    <dgm:cxn modelId="{F31D4102-78F5-4ED0-9135-0EA6C45C1D1B}" type="presParOf" srcId="{49A357C3-2955-4F1D-8777-8FC97CC16842}" destId="{F2FC9A51-AD97-4911-9373-BFF239B9F670}" srcOrd="0" destOrd="0" presId="urn:microsoft.com/office/officeart/2008/layout/LinedList"/>
    <dgm:cxn modelId="{032661BA-BB30-422E-AE5A-2061BCCA393B}" type="presParOf" srcId="{49A357C3-2955-4F1D-8777-8FC97CC16842}" destId="{86BFF917-C64B-4EF3-992A-16785A0B5511}" srcOrd="1" destOrd="0" presId="urn:microsoft.com/office/officeart/2008/layout/LinedList"/>
    <dgm:cxn modelId="{EFF16D03-B896-4114-8C0E-2F4D10CA6FE2}" type="presParOf" srcId="{1A4FC68D-D868-4707-990F-000499D32E1B}" destId="{165262CB-F73E-4EF1-91D0-A0E3FC437FC6}" srcOrd="10" destOrd="0" presId="urn:microsoft.com/office/officeart/2008/layout/LinedList"/>
    <dgm:cxn modelId="{BC6BDC4D-EA2A-423D-9E74-AC8E51D18B3C}" type="presParOf" srcId="{1A4FC68D-D868-4707-990F-000499D32E1B}" destId="{E916FAF3-7EA1-47DA-88D9-B4B75A7413B2}" srcOrd="11" destOrd="0" presId="urn:microsoft.com/office/officeart/2008/layout/LinedList"/>
    <dgm:cxn modelId="{7FE2A686-E128-47B8-85EB-6EC4AD9DB9CD}" type="presParOf" srcId="{E916FAF3-7EA1-47DA-88D9-B4B75A7413B2}" destId="{ABB106AB-93B2-4212-BF12-DBBE5CA7C661}" srcOrd="0" destOrd="0" presId="urn:microsoft.com/office/officeart/2008/layout/LinedList"/>
    <dgm:cxn modelId="{EA705234-DFD2-4D86-A0E0-8840DDED9E83}" type="presParOf" srcId="{E916FAF3-7EA1-47DA-88D9-B4B75A7413B2}" destId="{44356D43-6400-402F-BA75-51EFCCED293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DB770F-8CF9-4A7B-9A21-22D41701BD8E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B24C6DA-6D63-4A7A-A899-937B97A45BFB}">
      <dgm:prSet custT="1"/>
      <dgm:spPr/>
      <dgm:t>
        <a:bodyPr/>
        <a:lstStyle/>
        <a:p>
          <a:r>
            <a:rPr lang="en-GB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💵 Price Distribution by Neighbourhood Group</a:t>
          </a:r>
          <a:endParaRPr lang="en-US" sz="18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89B438-98C3-410D-BFBD-5EED4EF0766B}" type="parTrans" cxnId="{7E68DB83-1A6C-4F25-B1B2-85D938E7DBA9}">
      <dgm:prSet/>
      <dgm:spPr/>
      <dgm:t>
        <a:bodyPr/>
        <a:lstStyle/>
        <a:p>
          <a:endParaRPr lang="en-US"/>
        </a:p>
      </dgm:t>
    </dgm:pt>
    <dgm:pt modelId="{744E2291-B62B-4AE4-B9F4-5933C994C1C6}" type="sibTrans" cxnId="{7E68DB83-1A6C-4F25-B1B2-85D938E7DBA9}">
      <dgm:prSet/>
      <dgm:spPr/>
      <dgm:t>
        <a:bodyPr/>
        <a:lstStyle/>
        <a:p>
          <a:endParaRPr lang="en-US"/>
        </a:p>
      </dgm:t>
    </dgm:pt>
    <dgm:pt modelId="{CC75F941-E93C-4BA3-B3CE-7ED1F1024619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box plot compares Airbnb price ranges across NYC neighbourhood groups.</a:t>
          </a:r>
          <a:endParaRPr lang="en-US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9D44C3-D246-41A2-BB23-878395B5AFBA}" type="parTrans" cxnId="{86EBF523-7B95-401A-8EF7-F51A46B3929E}">
      <dgm:prSet/>
      <dgm:spPr/>
      <dgm:t>
        <a:bodyPr/>
        <a:lstStyle/>
        <a:p>
          <a:endParaRPr lang="en-US"/>
        </a:p>
      </dgm:t>
    </dgm:pt>
    <dgm:pt modelId="{2E3BB7E9-D8B1-4985-B25A-CDCE4516E710}" type="sibTrans" cxnId="{86EBF523-7B95-401A-8EF7-F51A46B3929E}">
      <dgm:prSet/>
      <dgm:spPr/>
      <dgm:t>
        <a:bodyPr/>
        <a:lstStyle/>
        <a:p>
          <a:endParaRPr lang="en-US"/>
        </a:p>
      </dgm:t>
    </dgm:pt>
    <dgm:pt modelId="{23C57B5A-191B-470C-BDE0-F8CD8358F77D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Manhattan</a:t>
          </a: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shows the highest median price </a:t>
          </a:r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(~$150)</a:t>
          </a:r>
          <a:r>
            <a:rPr lang="en-GB" b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followed by </a:t>
          </a:r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Brooklyn (~$90).</a:t>
          </a:r>
          <a:endParaRPr lang="en-US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9CD621-DA43-4C17-AC66-C3FA8D3ECD03}" type="parTrans" cxnId="{E922E751-156A-4EF2-83C1-DD37C1A5D7A0}">
      <dgm:prSet/>
      <dgm:spPr/>
      <dgm:t>
        <a:bodyPr/>
        <a:lstStyle/>
        <a:p>
          <a:endParaRPr lang="en-US"/>
        </a:p>
      </dgm:t>
    </dgm:pt>
    <dgm:pt modelId="{7070458A-1189-4C63-9B11-173E670341B5}" type="sibTrans" cxnId="{E922E751-156A-4EF2-83C1-DD37C1A5D7A0}">
      <dgm:prSet/>
      <dgm:spPr/>
      <dgm:t>
        <a:bodyPr/>
        <a:lstStyle/>
        <a:p>
          <a:endParaRPr lang="en-US"/>
        </a:p>
      </dgm:t>
    </dgm:pt>
    <dgm:pt modelId="{B5DC7D15-6A77-4F4D-BBC2-4DC04950E083}">
      <dgm:prSet/>
      <dgm:spPr/>
      <dgm:t>
        <a:bodyPr/>
        <a:lstStyle/>
        <a:p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Queens, Staten Island</a:t>
          </a: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 and </a:t>
          </a:r>
          <a:r>
            <a: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Bronx </a:t>
          </a:r>
          <a:r>
            <a: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offer more affordable listings.</a:t>
          </a:r>
          <a:endParaRPr lang="en-US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352C50-2FEF-49E6-AC56-F014D97F264F}" type="parTrans" cxnId="{7E9EDD1E-6EB0-4CEF-83A1-65B3666E53E5}">
      <dgm:prSet/>
      <dgm:spPr/>
      <dgm:t>
        <a:bodyPr/>
        <a:lstStyle/>
        <a:p>
          <a:endParaRPr lang="en-US"/>
        </a:p>
      </dgm:t>
    </dgm:pt>
    <dgm:pt modelId="{7038BF21-0CCB-41FA-8DAE-99669F544573}" type="sibTrans" cxnId="{7E9EDD1E-6EB0-4CEF-83A1-65B3666E53E5}">
      <dgm:prSet/>
      <dgm:spPr/>
      <dgm:t>
        <a:bodyPr/>
        <a:lstStyle/>
        <a:p>
          <a:endParaRPr lang="en-US"/>
        </a:p>
      </dgm:t>
    </dgm:pt>
    <dgm:pt modelId="{FE28FE58-A671-4CF4-8DAD-AB8CB28C7B7C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Taller boxes indicate greater price variability within a group.</a:t>
          </a:r>
          <a:endParaRPr lang="en-US" sz="1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007A41-73D9-41B1-B54D-52101C33E7F9}" type="parTrans" cxnId="{ACDD252E-7713-426D-B461-A88162246F30}">
      <dgm:prSet/>
      <dgm:spPr/>
      <dgm:t>
        <a:bodyPr/>
        <a:lstStyle/>
        <a:p>
          <a:endParaRPr lang="en-US"/>
        </a:p>
      </dgm:t>
    </dgm:pt>
    <dgm:pt modelId="{E6CA54CF-2953-4D40-B215-8DD90EF5FCFB}" type="sibTrans" cxnId="{ACDD252E-7713-426D-B461-A88162246F30}">
      <dgm:prSet/>
      <dgm:spPr/>
      <dgm:t>
        <a:bodyPr/>
        <a:lstStyle/>
        <a:p>
          <a:endParaRPr lang="en-US"/>
        </a:p>
      </dgm:t>
    </dgm:pt>
    <dgm:pt modelId="{05E40DA7-F4AE-42E8-8FAC-42DEEDDC3CED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Narrower boxes suggest more consistent pricing.</a:t>
          </a:r>
          <a:endParaRPr lang="en-US" sz="1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C357F0-823B-4F0A-92DF-7F99D13A25EF}" type="parTrans" cxnId="{BFCD8BAB-0700-46F2-B2B3-DD7BDA71C3D7}">
      <dgm:prSet/>
      <dgm:spPr/>
      <dgm:t>
        <a:bodyPr/>
        <a:lstStyle/>
        <a:p>
          <a:endParaRPr lang="en-US"/>
        </a:p>
      </dgm:t>
    </dgm:pt>
    <dgm:pt modelId="{E6B809C2-F786-4FB4-A030-FA21CB951536}" type="sibTrans" cxnId="{BFCD8BAB-0700-46F2-B2B3-DD7BDA71C3D7}">
      <dgm:prSet/>
      <dgm:spPr/>
      <dgm:t>
        <a:bodyPr/>
        <a:lstStyle/>
        <a:p>
          <a:endParaRPr lang="en-US"/>
        </a:p>
      </dgm:t>
    </dgm:pt>
    <dgm:pt modelId="{90F36EFC-394D-4064-AA6D-5E9131645EF9}">
      <dgm:prSet custT="1"/>
      <dgm:spPr/>
      <dgm:t>
        <a:bodyPr/>
        <a:lstStyle/>
        <a:p>
          <a:r>
            <a: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This visualization helps assess affordability and pricing trends across the city [8].</a:t>
          </a:r>
          <a:endParaRPr lang="en-US" sz="1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561CF6-30FE-45F7-9E54-148C3B2A6571}" type="parTrans" cxnId="{DE230740-9489-40B4-BACF-1BA143EEEEBF}">
      <dgm:prSet/>
      <dgm:spPr/>
      <dgm:t>
        <a:bodyPr/>
        <a:lstStyle/>
        <a:p>
          <a:endParaRPr lang="en-US"/>
        </a:p>
      </dgm:t>
    </dgm:pt>
    <dgm:pt modelId="{0AF8E308-67B3-464B-A327-E6D29989A36D}" type="sibTrans" cxnId="{DE230740-9489-40B4-BACF-1BA143EEEEBF}">
      <dgm:prSet/>
      <dgm:spPr/>
      <dgm:t>
        <a:bodyPr/>
        <a:lstStyle/>
        <a:p>
          <a:endParaRPr lang="en-US"/>
        </a:p>
      </dgm:t>
    </dgm:pt>
    <dgm:pt modelId="{2A4416B1-D537-4CC9-BDC4-7B0D02B76E59}" type="pres">
      <dgm:prSet presAssocID="{B4DB770F-8CF9-4A7B-9A21-22D41701BD8E}" presName="vert0" presStyleCnt="0">
        <dgm:presLayoutVars>
          <dgm:dir/>
          <dgm:animOne val="branch"/>
          <dgm:animLvl val="lvl"/>
        </dgm:presLayoutVars>
      </dgm:prSet>
      <dgm:spPr/>
    </dgm:pt>
    <dgm:pt modelId="{859F39EF-85C4-4BB6-97F9-BBF79389E288}" type="pres">
      <dgm:prSet presAssocID="{EB24C6DA-6D63-4A7A-A899-937B97A45BFB}" presName="thickLine" presStyleLbl="alignNode1" presStyleIdx="0" presStyleCnt="7"/>
      <dgm:spPr/>
    </dgm:pt>
    <dgm:pt modelId="{881A6345-78C6-4435-ABB1-2198B188694E}" type="pres">
      <dgm:prSet presAssocID="{EB24C6DA-6D63-4A7A-A899-937B97A45BFB}" presName="horz1" presStyleCnt="0"/>
      <dgm:spPr/>
    </dgm:pt>
    <dgm:pt modelId="{DE1B7F13-C756-49CE-AB50-5CAE1BBD3F6D}" type="pres">
      <dgm:prSet presAssocID="{EB24C6DA-6D63-4A7A-A899-937B97A45BFB}" presName="tx1" presStyleLbl="revTx" presStyleIdx="0" presStyleCnt="7"/>
      <dgm:spPr/>
    </dgm:pt>
    <dgm:pt modelId="{768FC35E-1D8A-4586-912E-CFB043DF5971}" type="pres">
      <dgm:prSet presAssocID="{EB24C6DA-6D63-4A7A-A899-937B97A45BFB}" presName="vert1" presStyleCnt="0"/>
      <dgm:spPr/>
    </dgm:pt>
    <dgm:pt modelId="{19096D0F-4317-43A7-BBDF-1A2B52D81934}" type="pres">
      <dgm:prSet presAssocID="{CC75F941-E93C-4BA3-B3CE-7ED1F1024619}" presName="thickLine" presStyleLbl="alignNode1" presStyleIdx="1" presStyleCnt="7"/>
      <dgm:spPr/>
    </dgm:pt>
    <dgm:pt modelId="{698D0271-7CEC-4555-A94E-FEEC1EBE4840}" type="pres">
      <dgm:prSet presAssocID="{CC75F941-E93C-4BA3-B3CE-7ED1F1024619}" presName="horz1" presStyleCnt="0"/>
      <dgm:spPr/>
    </dgm:pt>
    <dgm:pt modelId="{340DBA90-05E5-42D2-A0AB-A59FA9778B95}" type="pres">
      <dgm:prSet presAssocID="{CC75F941-E93C-4BA3-B3CE-7ED1F1024619}" presName="tx1" presStyleLbl="revTx" presStyleIdx="1" presStyleCnt="7"/>
      <dgm:spPr/>
    </dgm:pt>
    <dgm:pt modelId="{AFEC35B6-B015-49ED-A287-3C64574FBB6C}" type="pres">
      <dgm:prSet presAssocID="{CC75F941-E93C-4BA3-B3CE-7ED1F1024619}" presName="vert1" presStyleCnt="0"/>
      <dgm:spPr/>
    </dgm:pt>
    <dgm:pt modelId="{A5874AC9-A189-462E-A1F8-AE1CAF6568A2}" type="pres">
      <dgm:prSet presAssocID="{23C57B5A-191B-470C-BDE0-F8CD8358F77D}" presName="thickLine" presStyleLbl="alignNode1" presStyleIdx="2" presStyleCnt="7"/>
      <dgm:spPr/>
    </dgm:pt>
    <dgm:pt modelId="{F278E645-E965-4A2B-AE3E-C837D176B0C5}" type="pres">
      <dgm:prSet presAssocID="{23C57B5A-191B-470C-BDE0-F8CD8358F77D}" presName="horz1" presStyleCnt="0"/>
      <dgm:spPr/>
    </dgm:pt>
    <dgm:pt modelId="{31F04297-DD5D-4C17-8646-8E05DA1D0FB2}" type="pres">
      <dgm:prSet presAssocID="{23C57B5A-191B-470C-BDE0-F8CD8358F77D}" presName="tx1" presStyleLbl="revTx" presStyleIdx="2" presStyleCnt="7"/>
      <dgm:spPr/>
    </dgm:pt>
    <dgm:pt modelId="{DFED9001-9F5F-41DE-A47E-D5B36B949E53}" type="pres">
      <dgm:prSet presAssocID="{23C57B5A-191B-470C-BDE0-F8CD8358F77D}" presName="vert1" presStyleCnt="0"/>
      <dgm:spPr/>
    </dgm:pt>
    <dgm:pt modelId="{CBE5246F-D3ED-4D4D-9C14-B081C792E52D}" type="pres">
      <dgm:prSet presAssocID="{B5DC7D15-6A77-4F4D-BBC2-4DC04950E083}" presName="thickLine" presStyleLbl="alignNode1" presStyleIdx="3" presStyleCnt="7"/>
      <dgm:spPr/>
    </dgm:pt>
    <dgm:pt modelId="{335A5CE9-0E38-4935-83B7-F09E8796C161}" type="pres">
      <dgm:prSet presAssocID="{B5DC7D15-6A77-4F4D-BBC2-4DC04950E083}" presName="horz1" presStyleCnt="0"/>
      <dgm:spPr/>
    </dgm:pt>
    <dgm:pt modelId="{C71AB6D7-EE97-415C-AF3E-F24E9F8B1769}" type="pres">
      <dgm:prSet presAssocID="{B5DC7D15-6A77-4F4D-BBC2-4DC04950E083}" presName="tx1" presStyleLbl="revTx" presStyleIdx="3" presStyleCnt="7"/>
      <dgm:spPr/>
    </dgm:pt>
    <dgm:pt modelId="{DF99D267-A8C6-4FD1-8F70-F5E99DF5B428}" type="pres">
      <dgm:prSet presAssocID="{B5DC7D15-6A77-4F4D-BBC2-4DC04950E083}" presName="vert1" presStyleCnt="0"/>
      <dgm:spPr/>
    </dgm:pt>
    <dgm:pt modelId="{1C674BA9-65A3-4805-AF0B-6C574C932559}" type="pres">
      <dgm:prSet presAssocID="{FE28FE58-A671-4CF4-8DAD-AB8CB28C7B7C}" presName="thickLine" presStyleLbl="alignNode1" presStyleIdx="4" presStyleCnt="7"/>
      <dgm:spPr/>
    </dgm:pt>
    <dgm:pt modelId="{FC7D3CF7-A329-4D0B-8305-E91532457596}" type="pres">
      <dgm:prSet presAssocID="{FE28FE58-A671-4CF4-8DAD-AB8CB28C7B7C}" presName="horz1" presStyleCnt="0"/>
      <dgm:spPr/>
    </dgm:pt>
    <dgm:pt modelId="{F9E557A6-AC77-4A41-9152-3F179CE28F71}" type="pres">
      <dgm:prSet presAssocID="{FE28FE58-A671-4CF4-8DAD-AB8CB28C7B7C}" presName="tx1" presStyleLbl="revTx" presStyleIdx="4" presStyleCnt="7"/>
      <dgm:spPr/>
    </dgm:pt>
    <dgm:pt modelId="{23B011BC-0571-4478-9196-A5915AA4B634}" type="pres">
      <dgm:prSet presAssocID="{FE28FE58-A671-4CF4-8DAD-AB8CB28C7B7C}" presName="vert1" presStyleCnt="0"/>
      <dgm:spPr/>
    </dgm:pt>
    <dgm:pt modelId="{42DB5441-955B-4CAD-B769-58FC3E70AD63}" type="pres">
      <dgm:prSet presAssocID="{05E40DA7-F4AE-42E8-8FAC-42DEEDDC3CED}" presName="thickLine" presStyleLbl="alignNode1" presStyleIdx="5" presStyleCnt="7"/>
      <dgm:spPr/>
    </dgm:pt>
    <dgm:pt modelId="{1DF8A7BD-19D6-4056-B2AA-06CEA6B7F32A}" type="pres">
      <dgm:prSet presAssocID="{05E40DA7-F4AE-42E8-8FAC-42DEEDDC3CED}" presName="horz1" presStyleCnt="0"/>
      <dgm:spPr/>
    </dgm:pt>
    <dgm:pt modelId="{0ECE45A1-AACC-4D25-BF0C-8DBEA14B9601}" type="pres">
      <dgm:prSet presAssocID="{05E40DA7-F4AE-42E8-8FAC-42DEEDDC3CED}" presName="tx1" presStyleLbl="revTx" presStyleIdx="5" presStyleCnt="7"/>
      <dgm:spPr/>
    </dgm:pt>
    <dgm:pt modelId="{F2F481C9-DA33-4BF3-893E-ECAC148AAF39}" type="pres">
      <dgm:prSet presAssocID="{05E40DA7-F4AE-42E8-8FAC-42DEEDDC3CED}" presName="vert1" presStyleCnt="0"/>
      <dgm:spPr/>
    </dgm:pt>
    <dgm:pt modelId="{6F5FD5B9-776A-49EE-A5CB-BC5A1F0944F2}" type="pres">
      <dgm:prSet presAssocID="{90F36EFC-394D-4064-AA6D-5E9131645EF9}" presName="thickLine" presStyleLbl="alignNode1" presStyleIdx="6" presStyleCnt="7"/>
      <dgm:spPr/>
    </dgm:pt>
    <dgm:pt modelId="{5F272DA4-97E6-4B03-850C-0F28D0D1A1B3}" type="pres">
      <dgm:prSet presAssocID="{90F36EFC-394D-4064-AA6D-5E9131645EF9}" presName="horz1" presStyleCnt="0"/>
      <dgm:spPr/>
    </dgm:pt>
    <dgm:pt modelId="{E33BBDC8-8FE7-40F7-B60A-083CAB5424EB}" type="pres">
      <dgm:prSet presAssocID="{90F36EFC-394D-4064-AA6D-5E9131645EF9}" presName="tx1" presStyleLbl="revTx" presStyleIdx="6" presStyleCnt="7"/>
      <dgm:spPr/>
    </dgm:pt>
    <dgm:pt modelId="{9664C3C0-ECAE-4A6F-8BB1-1D83BB6C4C2C}" type="pres">
      <dgm:prSet presAssocID="{90F36EFC-394D-4064-AA6D-5E9131645EF9}" presName="vert1" presStyleCnt="0"/>
      <dgm:spPr/>
    </dgm:pt>
  </dgm:ptLst>
  <dgm:cxnLst>
    <dgm:cxn modelId="{A5BAE30F-411A-411B-8EA8-8B44713E36AE}" type="presOf" srcId="{FE28FE58-A671-4CF4-8DAD-AB8CB28C7B7C}" destId="{F9E557A6-AC77-4A41-9152-3F179CE28F71}" srcOrd="0" destOrd="0" presId="urn:microsoft.com/office/officeart/2008/layout/LinedList"/>
    <dgm:cxn modelId="{7E9EDD1E-6EB0-4CEF-83A1-65B3666E53E5}" srcId="{B4DB770F-8CF9-4A7B-9A21-22D41701BD8E}" destId="{B5DC7D15-6A77-4F4D-BBC2-4DC04950E083}" srcOrd="3" destOrd="0" parTransId="{02352C50-2FEF-49E6-AC56-F014D97F264F}" sibTransId="{7038BF21-0CCB-41FA-8DAE-99669F544573}"/>
    <dgm:cxn modelId="{86EBF523-7B95-401A-8EF7-F51A46B3929E}" srcId="{B4DB770F-8CF9-4A7B-9A21-22D41701BD8E}" destId="{CC75F941-E93C-4BA3-B3CE-7ED1F1024619}" srcOrd="1" destOrd="0" parTransId="{369D44C3-D246-41A2-BB23-878395B5AFBA}" sibTransId="{2E3BB7E9-D8B1-4985-B25A-CDCE4516E710}"/>
    <dgm:cxn modelId="{ACDD252E-7713-426D-B461-A88162246F30}" srcId="{B4DB770F-8CF9-4A7B-9A21-22D41701BD8E}" destId="{FE28FE58-A671-4CF4-8DAD-AB8CB28C7B7C}" srcOrd="4" destOrd="0" parTransId="{3F007A41-73D9-41B1-B54D-52101C33E7F9}" sibTransId="{E6CA54CF-2953-4D40-B215-8DD90EF5FCFB}"/>
    <dgm:cxn modelId="{5BDEDC34-84E9-4153-8400-4C6ABC22BEF0}" type="presOf" srcId="{05E40DA7-F4AE-42E8-8FAC-42DEEDDC3CED}" destId="{0ECE45A1-AACC-4D25-BF0C-8DBEA14B9601}" srcOrd="0" destOrd="0" presId="urn:microsoft.com/office/officeart/2008/layout/LinedList"/>
    <dgm:cxn modelId="{DE230740-9489-40B4-BACF-1BA143EEEEBF}" srcId="{B4DB770F-8CF9-4A7B-9A21-22D41701BD8E}" destId="{90F36EFC-394D-4064-AA6D-5E9131645EF9}" srcOrd="6" destOrd="0" parTransId="{5E561CF6-30FE-45F7-9E54-148C3B2A6571}" sibTransId="{0AF8E308-67B3-464B-A327-E6D29989A36D}"/>
    <dgm:cxn modelId="{E922E751-156A-4EF2-83C1-DD37C1A5D7A0}" srcId="{B4DB770F-8CF9-4A7B-9A21-22D41701BD8E}" destId="{23C57B5A-191B-470C-BDE0-F8CD8358F77D}" srcOrd="2" destOrd="0" parTransId="{9F9CD621-DA43-4C17-AC66-C3FA8D3ECD03}" sibTransId="{7070458A-1189-4C63-9B11-173E670341B5}"/>
    <dgm:cxn modelId="{B3877A58-61FF-44C7-9BF3-A7CC7C054D66}" type="presOf" srcId="{23C57B5A-191B-470C-BDE0-F8CD8358F77D}" destId="{31F04297-DD5D-4C17-8646-8E05DA1D0FB2}" srcOrd="0" destOrd="0" presId="urn:microsoft.com/office/officeart/2008/layout/LinedList"/>
    <dgm:cxn modelId="{7E68DB83-1A6C-4F25-B1B2-85D938E7DBA9}" srcId="{B4DB770F-8CF9-4A7B-9A21-22D41701BD8E}" destId="{EB24C6DA-6D63-4A7A-A899-937B97A45BFB}" srcOrd="0" destOrd="0" parTransId="{5689B438-98C3-410D-BFBD-5EED4EF0766B}" sibTransId="{744E2291-B62B-4AE4-B9F4-5933C994C1C6}"/>
    <dgm:cxn modelId="{BFCD8BAB-0700-46F2-B2B3-DD7BDA71C3D7}" srcId="{B4DB770F-8CF9-4A7B-9A21-22D41701BD8E}" destId="{05E40DA7-F4AE-42E8-8FAC-42DEEDDC3CED}" srcOrd="5" destOrd="0" parTransId="{9DC357F0-823B-4F0A-92DF-7F99D13A25EF}" sibTransId="{E6B809C2-F786-4FB4-A030-FA21CB951536}"/>
    <dgm:cxn modelId="{25DAD6BE-F7F3-4641-B6F4-8C4126AF628A}" type="presOf" srcId="{CC75F941-E93C-4BA3-B3CE-7ED1F1024619}" destId="{340DBA90-05E5-42D2-A0AB-A59FA9778B95}" srcOrd="0" destOrd="0" presId="urn:microsoft.com/office/officeart/2008/layout/LinedList"/>
    <dgm:cxn modelId="{4A0F75C9-C123-4D2D-85B8-13F95681208A}" type="presOf" srcId="{EB24C6DA-6D63-4A7A-A899-937B97A45BFB}" destId="{DE1B7F13-C756-49CE-AB50-5CAE1BBD3F6D}" srcOrd="0" destOrd="0" presId="urn:microsoft.com/office/officeart/2008/layout/LinedList"/>
    <dgm:cxn modelId="{479819D5-2B99-470A-98F1-16326B9E7D3B}" type="presOf" srcId="{90F36EFC-394D-4064-AA6D-5E9131645EF9}" destId="{E33BBDC8-8FE7-40F7-B60A-083CAB5424EB}" srcOrd="0" destOrd="0" presId="urn:microsoft.com/office/officeart/2008/layout/LinedList"/>
    <dgm:cxn modelId="{8722D9E3-F50F-4DB2-A15B-56EA301C8809}" type="presOf" srcId="{B5DC7D15-6A77-4F4D-BBC2-4DC04950E083}" destId="{C71AB6D7-EE97-415C-AF3E-F24E9F8B1769}" srcOrd="0" destOrd="0" presId="urn:microsoft.com/office/officeart/2008/layout/LinedList"/>
    <dgm:cxn modelId="{974E5DEF-CA48-44F3-BD00-1EACDAC0719B}" type="presOf" srcId="{B4DB770F-8CF9-4A7B-9A21-22D41701BD8E}" destId="{2A4416B1-D537-4CC9-BDC4-7B0D02B76E59}" srcOrd="0" destOrd="0" presId="urn:microsoft.com/office/officeart/2008/layout/LinedList"/>
    <dgm:cxn modelId="{3401AFD4-5D91-49CA-86AE-8301FB7DA463}" type="presParOf" srcId="{2A4416B1-D537-4CC9-BDC4-7B0D02B76E59}" destId="{859F39EF-85C4-4BB6-97F9-BBF79389E288}" srcOrd="0" destOrd="0" presId="urn:microsoft.com/office/officeart/2008/layout/LinedList"/>
    <dgm:cxn modelId="{886DB98B-02DB-408F-BA6D-38797E322953}" type="presParOf" srcId="{2A4416B1-D537-4CC9-BDC4-7B0D02B76E59}" destId="{881A6345-78C6-4435-ABB1-2198B188694E}" srcOrd="1" destOrd="0" presId="urn:microsoft.com/office/officeart/2008/layout/LinedList"/>
    <dgm:cxn modelId="{07F99B4A-D860-4BD4-8014-CF5C8D243F5B}" type="presParOf" srcId="{881A6345-78C6-4435-ABB1-2198B188694E}" destId="{DE1B7F13-C756-49CE-AB50-5CAE1BBD3F6D}" srcOrd="0" destOrd="0" presId="urn:microsoft.com/office/officeart/2008/layout/LinedList"/>
    <dgm:cxn modelId="{2A190E0D-376C-4190-ADCF-A812650392E9}" type="presParOf" srcId="{881A6345-78C6-4435-ABB1-2198B188694E}" destId="{768FC35E-1D8A-4586-912E-CFB043DF5971}" srcOrd="1" destOrd="0" presId="urn:microsoft.com/office/officeart/2008/layout/LinedList"/>
    <dgm:cxn modelId="{54333E72-1462-4C6D-9352-32ADDFCD717D}" type="presParOf" srcId="{2A4416B1-D537-4CC9-BDC4-7B0D02B76E59}" destId="{19096D0F-4317-43A7-BBDF-1A2B52D81934}" srcOrd="2" destOrd="0" presId="urn:microsoft.com/office/officeart/2008/layout/LinedList"/>
    <dgm:cxn modelId="{A12AB16D-38BC-4BF4-913F-575F4CA7D6AA}" type="presParOf" srcId="{2A4416B1-D537-4CC9-BDC4-7B0D02B76E59}" destId="{698D0271-7CEC-4555-A94E-FEEC1EBE4840}" srcOrd="3" destOrd="0" presId="urn:microsoft.com/office/officeart/2008/layout/LinedList"/>
    <dgm:cxn modelId="{6D70FD70-7361-4674-A348-CFDC888D1CC2}" type="presParOf" srcId="{698D0271-7CEC-4555-A94E-FEEC1EBE4840}" destId="{340DBA90-05E5-42D2-A0AB-A59FA9778B95}" srcOrd="0" destOrd="0" presId="urn:microsoft.com/office/officeart/2008/layout/LinedList"/>
    <dgm:cxn modelId="{81E14416-FA97-40BF-86D1-33EC3B46D019}" type="presParOf" srcId="{698D0271-7CEC-4555-A94E-FEEC1EBE4840}" destId="{AFEC35B6-B015-49ED-A287-3C64574FBB6C}" srcOrd="1" destOrd="0" presId="urn:microsoft.com/office/officeart/2008/layout/LinedList"/>
    <dgm:cxn modelId="{65D17726-03D4-475A-AD5E-7C15B775E9C4}" type="presParOf" srcId="{2A4416B1-D537-4CC9-BDC4-7B0D02B76E59}" destId="{A5874AC9-A189-462E-A1F8-AE1CAF6568A2}" srcOrd="4" destOrd="0" presId="urn:microsoft.com/office/officeart/2008/layout/LinedList"/>
    <dgm:cxn modelId="{DCA06012-4D65-4D91-99F0-A25A1F728BEE}" type="presParOf" srcId="{2A4416B1-D537-4CC9-BDC4-7B0D02B76E59}" destId="{F278E645-E965-4A2B-AE3E-C837D176B0C5}" srcOrd="5" destOrd="0" presId="urn:microsoft.com/office/officeart/2008/layout/LinedList"/>
    <dgm:cxn modelId="{51A68C85-B7E9-4F42-B17D-EAF86D4AAB8A}" type="presParOf" srcId="{F278E645-E965-4A2B-AE3E-C837D176B0C5}" destId="{31F04297-DD5D-4C17-8646-8E05DA1D0FB2}" srcOrd="0" destOrd="0" presId="urn:microsoft.com/office/officeart/2008/layout/LinedList"/>
    <dgm:cxn modelId="{07C486BE-EFFE-4CC8-9FB3-F3E803F0D73C}" type="presParOf" srcId="{F278E645-E965-4A2B-AE3E-C837D176B0C5}" destId="{DFED9001-9F5F-41DE-A47E-D5B36B949E53}" srcOrd="1" destOrd="0" presId="urn:microsoft.com/office/officeart/2008/layout/LinedList"/>
    <dgm:cxn modelId="{70708029-6731-47B7-A95C-BF4BF5D3AEB8}" type="presParOf" srcId="{2A4416B1-D537-4CC9-BDC4-7B0D02B76E59}" destId="{CBE5246F-D3ED-4D4D-9C14-B081C792E52D}" srcOrd="6" destOrd="0" presId="urn:microsoft.com/office/officeart/2008/layout/LinedList"/>
    <dgm:cxn modelId="{A159A78A-02D5-4CDB-AC22-1E8FE3CEEE03}" type="presParOf" srcId="{2A4416B1-D537-4CC9-BDC4-7B0D02B76E59}" destId="{335A5CE9-0E38-4935-83B7-F09E8796C161}" srcOrd="7" destOrd="0" presId="urn:microsoft.com/office/officeart/2008/layout/LinedList"/>
    <dgm:cxn modelId="{BF503612-5C94-4B37-B5E3-1C3D08DDD89C}" type="presParOf" srcId="{335A5CE9-0E38-4935-83B7-F09E8796C161}" destId="{C71AB6D7-EE97-415C-AF3E-F24E9F8B1769}" srcOrd="0" destOrd="0" presId="urn:microsoft.com/office/officeart/2008/layout/LinedList"/>
    <dgm:cxn modelId="{30CB9380-7B73-47A2-8DA3-9AE1076B9486}" type="presParOf" srcId="{335A5CE9-0E38-4935-83B7-F09E8796C161}" destId="{DF99D267-A8C6-4FD1-8F70-F5E99DF5B428}" srcOrd="1" destOrd="0" presId="urn:microsoft.com/office/officeart/2008/layout/LinedList"/>
    <dgm:cxn modelId="{8AFB81A5-8CDC-4949-91A5-55512B148FA2}" type="presParOf" srcId="{2A4416B1-D537-4CC9-BDC4-7B0D02B76E59}" destId="{1C674BA9-65A3-4805-AF0B-6C574C932559}" srcOrd="8" destOrd="0" presId="urn:microsoft.com/office/officeart/2008/layout/LinedList"/>
    <dgm:cxn modelId="{9A190844-6C49-43C7-AFBC-EA9B16EB0093}" type="presParOf" srcId="{2A4416B1-D537-4CC9-BDC4-7B0D02B76E59}" destId="{FC7D3CF7-A329-4D0B-8305-E91532457596}" srcOrd="9" destOrd="0" presId="urn:microsoft.com/office/officeart/2008/layout/LinedList"/>
    <dgm:cxn modelId="{6DECC971-1256-4D88-9B9F-74EC4E1845FC}" type="presParOf" srcId="{FC7D3CF7-A329-4D0B-8305-E91532457596}" destId="{F9E557A6-AC77-4A41-9152-3F179CE28F71}" srcOrd="0" destOrd="0" presId="urn:microsoft.com/office/officeart/2008/layout/LinedList"/>
    <dgm:cxn modelId="{7AFB447D-5CF0-44AD-AFDD-4F3BDEBD8D23}" type="presParOf" srcId="{FC7D3CF7-A329-4D0B-8305-E91532457596}" destId="{23B011BC-0571-4478-9196-A5915AA4B634}" srcOrd="1" destOrd="0" presId="urn:microsoft.com/office/officeart/2008/layout/LinedList"/>
    <dgm:cxn modelId="{1A4302B4-22CC-440A-BEB6-3454F6B0DA1C}" type="presParOf" srcId="{2A4416B1-D537-4CC9-BDC4-7B0D02B76E59}" destId="{42DB5441-955B-4CAD-B769-58FC3E70AD63}" srcOrd="10" destOrd="0" presId="urn:microsoft.com/office/officeart/2008/layout/LinedList"/>
    <dgm:cxn modelId="{FA74F8E9-D8DE-4DE9-93D1-FF8A18AF6EBE}" type="presParOf" srcId="{2A4416B1-D537-4CC9-BDC4-7B0D02B76E59}" destId="{1DF8A7BD-19D6-4056-B2AA-06CEA6B7F32A}" srcOrd="11" destOrd="0" presId="urn:microsoft.com/office/officeart/2008/layout/LinedList"/>
    <dgm:cxn modelId="{3F6CA6AD-8D13-46E2-9EEA-34E585170074}" type="presParOf" srcId="{1DF8A7BD-19D6-4056-B2AA-06CEA6B7F32A}" destId="{0ECE45A1-AACC-4D25-BF0C-8DBEA14B9601}" srcOrd="0" destOrd="0" presId="urn:microsoft.com/office/officeart/2008/layout/LinedList"/>
    <dgm:cxn modelId="{5E797D2C-FD59-4E83-8ED1-F3FDD3876657}" type="presParOf" srcId="{1DF8A7BD-19D6-4056-B2AA-06CEA6B7F32A}" destId="{F2F481C9-DA33-4BF3-893E-ECAC148AAF39}" srcOrd="1" destOrd="0" presId="urn:microsoft.com/office/officeart/2008/layout/LinedList"/>
    <dgm:cxn modelId="{C445301C-E616-461B-A4D9-A19544FB0D89}" type="presParOf" srcId="{2A4416B1-D537-4CC9-BDC4-7B0D02B76E59}" destId="{6F5FD5B9-776A-49EE-A5CB-BC5A1F0944F2}" srcOrd="12" destOrd="0" presId="urn:microsoft.com/office/officeart/2008/layout/LinedList"/>
    <dgm:cxn modelId="{E0652E71-2135-47E3-BBC2-901E4461CD05}" type="presParOf" srcId="{2A4416B1-D537-4CC9-BDC4-7B0D02B76E59}" destId="{5F272DA4-97E6-4B03-850C-0F28D0D1A1B3}" srcOrd="13" destOrd="0" presId="urn:microsoft.com/office/officeart/2008/layout/LinedList"/>
    <dgm:cxn modelId="{EB9ADA87-9B67-4966-BA21-6BFC8360B3FC}" type="presParOf" srcId="{5F272DA4-97E6-4B03-850C-0F28D0D1A1B3}" destId="{E33BBDC8-8FE7-40F7-B60A-083CAB5424EB}" srcOrd="0" destOrd="0" presId="urn:microsoft.com/office/officeart/2008/layout/LinedList"/>
    <dgm:cxn modelId="{4F5B9E05-0E58-4D2F-A2E3-A6778B36F666}" type="presParOf" srcId="{5F272DA4-97E6-4B03-850C-0F28D0D1A1B3}" destId="{9664C3C0-ECAE-4A6F-8BB1-1D83BB6C4C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7CE152-5F87-4453-84A7-51942C20E86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78A8DF-E642-45C5-817D-94541E930F9D}">
      <dgm:prSet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🗺️ Price Distribution of Airbnb Listings Across NYC</a:t>
          </a:r>
          <a:endParaRPr lang="en-US" sz="1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759FA8-266D-4326-AD15-95E99D4918C4}" type="parTrans" cxnId="{6682C13E-DEC0-4130-8FFC-85B4A7CE1402}">
      <dgm:prSet/>
      <dgm:spPr/>
      <dgm:t>
        <a:bodyPr/>
        <a:lstStyle/>
        <a:p>
          <a:endParaRPr lang="en-US"/>
        </a:p>
      </dgm:t>
    </dgm:pt>
    <dgm:pt modelId="{55AF2166-0114-4DF4-8597-A575A5A63009}" type="sibTrans" cxnId="{6682C13E-DEC0-4130-8FFC-85B4A7CE1402}">
      <dgm:prSet/>
      <dgm:spPr/>
      <dgm:t>
        <a:bodyPr/>
        <a:lstStyle/>
        <a:p>
          <a:endParaRPr lang="en-US"/>
        </a:p>
      </dgm:t>
    </dgm:pt>
    <dgm:pt modelId="{F901500E-2835-4DF5-BF6F-052758C22AF0}">
      <dgm:prSet custT="1"/>
      <dgm:spPr/>
      <dgm:t>
        <a:bodyPr/>
        <a:lstStyle/>
        <a:p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The scatter plot maps Airbnb listings by l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atitude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longitude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700" dirty="0" err="1">
              <a:latin typeface="Arial" panose="020B0604020202020204" pitchFamily="34" charset="0"/>
              <a:cs typeface="Arial" panose="020B0604020202020204" pitchFamily="34" charset="0"/>
            </a:rPr>
            <a:t>colored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 by 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4C9630-2F9C-4B28-802F-D22072FA8B41}" type="parTrans" cxnId="{0306677C-F0D7-46AF-AAEE-4A1C7C5E2233}">
      <dgm:prSet/>
      <dgm:spPr/>
      <dgm:t>
        <a:bodyPr/>
        <a:lstStyle/>
        <a:p>
          <a:endParaRPr lang="en-US"/>
        </a:p>
      </dgm:t>
    </dgm:pt>
    <dgm:pt modelId="{56078C20-F9CC-43FF-8BA3-8CE4B964A86E}" type="sibTrans" cxnId="{0306677C-F0D7-46AF-AAEE-4A1C7C5E2233}">
      <dgm:prSet/>
      <dgm:spPr/>
      <dgm:t>
        <a:bodyPr/>
        <a:lstStyle/>
        <a:p>
          <a:endParaRPr lang="en-US"/>
        </a:p>
      </dgm:t>
    </dgm:pt>
    <dgm:pt modelId="{1924117D-71DD-4192-94D6-F82EF873D537}">
      <dgm:prSet custT="1"/>
      <dgm:spPr/>
      <dgm:t>
        <a:bodyPr/>
        <a:lstStyle/>
        <a:p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Only listings priced below 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$500 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are included for clarity.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E72051-E22A-4222-9727-3F5DC7254E80}" type="parTrans" cxnId="{F0ED4F62-7776-42F8-86EF-E0C4243B2425}">
      <dgm:prSet/>
      <dgm:spPr/>
      <dgm:t>
        <a:bodyPr/>
        <a:lstStyle/>
        <a:p>
          <a:endParaRPr lang="en-US"/>
        </a:p>
      </dgm:t>
    </dgm:pt>
    <dgm:pt modelId="{5AEA02B7-C7DC-4D86-9F84-0347A93E9395}" type="sibTrans" cxnId="{F0ED4F62-7776-42F8-86EF-E0C4243B2425}">
      <dgm:prSet/>
      <dgm:spPr/>
      <dgm:t>
        <a:bodyPr/>
        <a:lstStyle/>
        <a:p>
          <a:endParaRPr lang="en-US"/>
        </a:p>
      </dgm:t>
    </dgm:pt>
    <dgm:pt modelId="{4898B23A-8132-4E48-8AF9-9A80D30585F1}">
      <dgm:prSet custT="1"/>
      <dgm:spPr/>
      <dgm:t>
        <a:bodyPr/>
        <a:lstStyle/>
        <a:p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Red dots indicate 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higher-priced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 accommodations.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C41E70-882D-4A6F-9E31-8E8E00F7196A}" type="parTrans" cxnId="{4A2E9C7B-FF87-456D-862D-6D5166D3317E}">
      <dgm:prSet/>
      <dgm:spPr/>
      <dgm:t>
        <a:bodyPr/>
        <a:lstStyle/>
        <a:p>
          <a:endParaRPr lang="en-US"/>
        </a:p>
      </dgm:t>
    </dgm:pt>
    <dgm:pt modelId="{85985877-8E1E-4758-9B20-CB9A0729774A}" type="sibTrans" cxnId="{4A2E9C7B-FF87-456D-862D-6D5166D3317E}">
      <dgm:prSet/>
      <dgm:spPr/>
      <dgm:t>
        <a:bodyPr/>
        <a:lstStyle/>
        <a:p>
          <a:endParaRPr lang="en-US"/>
        </a:p>
      </dgm:t>
    </dgm:pt>
    <dgm:pt modelId="{6F2FAC7A-F6A6-4783-BA67-003E05A09CD8}">
      <dgm:prSet custT="1"/>
      <dgm:spPr/>
      <dgm:t>
        <a:bodyPr/>
        <a:lstStyle/>
        <a:p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Manhattan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 shows a dense cluster of red dots, reflecting its higher cost of living.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9DAC17-52C6-407B-9FA5-2308B4D4CDB2}" type="parTrans" cxnId="{E6475557-FE6B-4708-8D2E-955F4339B4C9}">
      <dgm:prSet/>
      <dgm:spPr/>
      <dgm:t>
        <a:bodyPr/>
        <a:lstStyle/>
        <a:p>
          <a:endParaRPr lang="en-US"/>
        </a:p>
      </dgm:t>
    </dgm:pt>
    <dgm:pt modelId="{8093FB90-988D-4512-9BF6-6D08D3430C04}" type="sibTrans" cxnId="{E6475557-FE6B-4708-8D2E-955F4339B4C9}">
      <dgm:prSet/>
      <dgm:spPr/>
      <dgm:t>
        <a:bodyPr/>
        <a:lstStyle/>
        <a:p>
          <a:endParaRPr lang="en-US"/>
        </a:p>
      </dgm:t>
    </dgm:pt>
    <dgm:pt modelId="{ED4E542C-74BD-4EB2-A79F-77908BD31621}">
      <dgm:prSet custT="1"/>
      <dgm:spPr/>
      <dgm:t>
        <a:bodyPr/>
        <a:lstStyle/>
        <a:p>
          <a:r>
            <a:rPr lang="en-GB" sz="1700">
              <a:latin typeface="Arial" panose="020B0604020202020204" pitchFamily="34" charset="0"/>
              <a:cs typeface="Arial" panose="020B0604020202020204" pitchFamily="34" charset="0"/>
            </a:rPr>
            <a:t>Other boroughs display fewer high-priced listings, suggesting more affordability.</a:t>
          </a:r>
          <a:endParaRPr lang="en-US" sz="17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5EA61E-BDD3-4E25-AF66-C0F08BD09359}" type="parTrans" cxnId="{334C5A0F-D95F-4DFF-8134-F0A08ADD92FD}">
      <dgm:prSet/>
      <dgm:spPr/>
      <dgm:t>
        <a:bodyPr/>
        <a:lstStyle/>
        <a:p>
          <a:endParaRPr lang="en-US"/>
        </a:p>
      </dgm:t>
    </dgm:pt>
    <dgm:pt modelId="{107612FE-E5A4-4DB1-A80F-26B9026CA989}" type="sibTrans" cxnId="{334C5A0F-D95F-4DFF-8134-F0A08ADD92FD}">
      <dgm:prSet/>
      <dgm:spPr/>
      <dgm:t>
        <a:bodyPr/>
        <a:lstStyle/>
        <a:p>
          <a:endParaRPr lang="en-US"/>
        </a:p>
      </dgm:t>
    </dgm:pt>
    <dgm:pt modelId="{AA0D9584-45A4-44B9-B31F-1CB0DADB709C}">
      <dgm:prSet custT="1"/>
      <dgm:spPr/>
      <dgm:t>
        <a:bodyPr/>
        <a:lstStyle/>
        <a:p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This visualization highlights geographic pricing trends across </a:t>
          </a:r>
          <a:r>
            <a:rPr lang="en-GB" sz="1700" b="1" dirty="0">
              <a:latin typeface="Arial" panose="020B0604020202020204" pitchFamily="34" charset="0"/>
              <a:cs typeface="Arial" panose="020B0604020202020204" pitchFamily="34" charset="0"/>
            </a:rPr>
            <a:t>New York City</a:t>
          </a:r>
          <a:r>
            <a:rPr lang="en-GB" sz="17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7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C9639-21BD-4B78-BA28-4A559266DCE1}" type="parTrans" cxnId="{0A6FC9A9-D3B4-43C0-A6E3-EEA45680B2F2}">
      <dgm:prSet/>
      <dgm:spPr/>
      <dgm:t>
        <a:bodyPr/>
        <a:lstStyle/>
        <a:p>
          <a:endParaRPr lang="en-US"/>
        </a:p>
      </dgm:t>
    </dgm:pt>
    <dgm:pt modelId="{2B2ADF6F-0E84-4616-B231-706FDCA502C5}" type="sibTrans" cxnId="{0A6FC9A9-D3B4-43C0-A6E3-EEA45680B2F2}">
      <dgm:prSet/>
      <dgm:spPr/>
      <dgm:t>
        <a:bodyPr/>
        <a:lstStyle/>
        <a:p>
          <a:endParaRPr lang="en-US"/>
        </a:p>
      </dgm:t>
    </dgm:pt>
    <dgm:pt modelId="{066B0A07-975B-449C-8AC1-257D0B322B0B}" type="pres">
      <dgm:prSet presAssocID="{127CE152-5F87-4453-84A7-51942C20E867}" presName="linear" presStyleCnt="0">
        <dgm:presLayoutVars>
          <dgm:animLvl val="lvl"/>
          <dgm:resizeHandles val="exact"/>
        </dgm:presLayoutVars>
      </dgm:prSet>
      <dgm:spPr/>
    </dgm:pt>
    <dgm:pt modelId="{5A3B92F0-AA65-4E01-A1A9-3B596E412917}" type="pres">
      <dgm:prSet presAssocID="{7278A8DF-E642-45C5-817D-94541E930F9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F1D0EF15-454E-41BD-B79D-D03B3C2214DF}" type="pres">
      <dgm:prSet presAssocID="{55AF2166-0114-4DF4-8597-A575A5A63009}" presName="spacer" presStyleCnt="0"/>
      <dgm:spPr/>
    </dgm:pt>
    <dgm:pt modelId="{01774C38-0E6F-4A68-85DA-DE75BE09AEC6}" type="pres">
      <dgm:prSet presAssocID="{F901500E-2835-4DF5-BF6F-052758C22AF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D4B8037-5B1F-4944-A578-F7970C59AA95}" type="pres">
      <dgm:prSet presAssocID="{56078C20-F9CC-43FF-8BA3-8CE4B964A86E}" presName="spacer" presStyleCnt="0"/>
      <dgm:spPr/>
    </dgm:pt>
    <dgm:pt modelId="{845602DF-0F50-4182-9866-B2B81C0C8564}" type="pres">
      <dgm:prSet presAssocID="{1924117D-71DD-4192-94D6-F82EF873D53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F0303C7-6AA3-4ACF-951A-C0175F07F99B}" type="pres">
      <dgm:prSet presAssocID="{5AEA02B7-C7DC-4D86-9F84-0347A93E9395}" presName="spacer" presStyleCnt="0"/>
      <dgm:spPr/>
    </dgm:pt>
    <dgm:pt modelId="{FF2FBE18-60E0-4787-86EE-8D49A8CC163B}" type="pres">
      <dgm:prSet presAssocID="{4898B23A-8132-4E48-8AF9-9A80D30585F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A7280-1753-4BF8-9982-A8EC7E31DC88}" type="pres">
      <dgm:prSet presAssocID="{85985877-8E1E-4758-9B20-CB9A0729774A}" presName="spacer" presStyleCnt="0"/>
      <dgm:spPr/>
    </dgm:pt>
    <dgm:pt modelId="{A7CFCB1A-889F-4C06-8919-928F61829E15}" type="pres">
      <dgm:prSet presAssocID="{6F2FAC7A-F6A6-4783-BA67-003E05A09CD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853A33F-45DA-455F-9975-E0B71341AF26}" type="pres">
      <dgm:prSet presAssocID="{8093FB90-988D-4512-9BF6-6D08D3430C04}" presName="spacer" presStyleCnt="0"/>
      <dgm:spPr/>
    </dgm:pt>
    <dgm:pt modelId="{40C4BDAF-98FE-4EE7-9A6A-A1416FB6E0D1}" type="pres">
      <dgm:prSet presAssocID="{ED4E542C-74BD-4EB2-A79F-77908BD3162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3E94639-B680-4F8D-B85E-3899D34723B6}" type="pres">
      <dgm:prSet presAssocID="{107612FE-E5A4-4DB1-A80F-26B9026CA989}" presName="spacer" presStyleCnt="0"/>
      <dgm:spPr/>
    </dgm:pt>
    <dgm:pt modelId="{B93877F0-B3BD-4D4D-9C82-7A606F4E63E9}" type="pres">
      <dgm:prSet presAssocID="{AA0D9584-45A4-44B9-B31F-1CB0DADB709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34C5A0F-D95F-4DFF-8134-F0A08ADD92FD}" srcId="{127CE152-5F87-4453-84A7-51942C20E867}" destId="{ED4E542C-74BD-4EB2-A79F-77908BD31621}" srcOrd="5" destOrd="0" parTransId="{275EA61E-BDD3-4E25-AF66-C0F08BD09359}" sibTransId="{107612FE-E5A4-4DB1-A80F-26B9026CA989}"/>
    <dgm:cxn modelId="{6682C13E-DEC0-4130-8FFC-85B4A7CE1402}" srcId="{127CE152-5F87-4453-84A7-51942C20E867}" destId="{7278A8DF-E642-45C5-817D-94541E930F9D}" srcOrd="0" destOrd="0" parTransId="{EE759FA8-266D-4326-AD15-95E99D4918C4}" sibTransId="{55AF2166-0114-4DF4-8597-A575A5A63009}"/>
    <dgm:cxn modelId="{F0ED4F62-7776-42F8-86EF-E0C4243B2425}" srcId="{127CE152-5F87-4453-84A7-51942C20E867}" destId="{1924117D-71DD-4192-94D6-F82EF873D537}" srcOrd="2" destOrd="0" parTransId="{61E72051-E22A-4222-9727-3F5DC7254E80}" sibTransId="{5AEA02B7-C7DC-4D86-9F84-0347A93E9395}"/>
    <dgm:cxn modelId="{E6475557-FE6B-4708-8D2E-955F4339B4C9}" srcId="{127CE152-5F87-4453-84A7-51942C20E867}" destId="{6F2FAC7A-F6A6-4783-BA67-003E05A09CD8}" srcOrd="4" destOrd="0" parTransId="{AA9DAC17-52C6-407B-9FA5-2308B4D4CDB2}" sibTransId="{8093FB90-988D-4512-9BF6-6D08D3430C04}"/>
    <dgm:cxn modelId="{AF6F095A-22A7-40A5-904A-561D93166A6C}" type="presOf" srcId="{F901500E-2835-4DF5-BF6F-052758C22AF0}" destId="{01774C38-0E6F-4A68-85DA-DE75BE09AEC6}" srcOrd="0" destOrd="0" presId="urn:microsoft.com/office/officeart/2005/8/layout/vList2"/>
    <dgm:cxn modelId="{4A2E9C7B-FF87-456D-862D-6D5166D3317E}" srcId="{127CE152-5F87-4453-84A7-51942C20E867}" destId="{4898B23A-8132-4E48-8AF9-9A80D30585F1}" srcOrd="3" destOrd="0" parTransId="{35C41E70-882D-4A6F-9E31-8E8E00F7196A}" sibTransId="{85985877-8E1E-4758-9B20-CB9A0729774A}"/>
    <dgm:cxn modelId="{0306677C-F0D7-46AF-AAEE-4A1C7C5E2233}" srcId="{127CE152-5F87-4453-84A7-51942C20E867}" destId="{F901500E-2835-4DF5-BF6F-052758C22AF0}" srcOrd="1" destOrd="0" parTransId="{144C9630-2F9C-4B28-802F-D22072FA8B41}" sibTransId="{56078C20-F9CC-43FF-8BA3-8CE4B964A86E}"/>
    <dgm:cxn modelId="{A5259A82-8AD8-47D9-9DFB-D70CCD59AAFA}" type="presOf" srcId="{AA0D9584-45A4-44B9-B31F-1CB0DADB709C}" destId="{B93877F0-B3BD-4D4D-9C82-7A606F4E63E9}" srcOrd="0" destOrd="0" presId="urn:microsoft.com/office/officeart/2005/8/layout/vList2"/>
    <dgm:cxn modelId="{FE64AF8A-80E6-4E2E-94EF-C772B7900896}" type="presOf" srcId="{ED4E542C-74BD-4EB2-A79F-77908BD31621}" destId="{40C4BDAF-98FE-4EE7-9A6A-A1416FB6E0D1}" srcOrd="0" destOrd="0" presId="urn:microsoft.com/office/officeart/2005/8/layout/vList2"/>
    <dgm:cxn modelId="{3590F199-4574-4BE4-A746-7B275C364EED}" type="presOf" srcId="{6F2FAC7A-F6A6-4783-BA67-003E05A09CD8}" destId="{A7CFCB1A-889F-4C06-8919-928F61829E15}" srcOrd="0" destOrd="0" presId="urn:microsoft.com/office/officeart/2005/8/layout/vList2"/>
    <dgm:cxn modelId="{0A6FC9A9-D3B4-43C0-A6E3-EEA45680B2F2}" srcId="{127CE152-5F87-4453-84A7-51942C20E867}" destId="{AA0D9584-45A4-44B9-B31F-1CB0DADB709C}" srcOrd="6" destOrd="0" parTransId="{643C9639-21BD-4B78-BA28-4A559266DCE1}" sibTransId="{2B2ADF6F-0E84-4616-B231-706FDCA502C5}"/>
    <dgm:cxn modelId="{C60541AA-C8BB-45BD-806C-8B3EBAE978E5}" type="presOf" srcId="{127CE152-5F87-4453-84A7-51942C20E867}" destId="{066B0A07-975B-449C-8AC1-257D0B322B0B}" srcOrd="0" destOrd="0" presId="urn:microsoft.com/office/officeart/2005/8/layout/vList2"/>
    <dgm:cxn modelId="{710826B9-62C4-486E-A546-AC8B5915314B}" type="presOf" srcId="{1924117D-71DD-4192-94D6-F82EF873D537}" destId="{845602DF-0F50-4182-9866-B2B81C0C8564}" srcOrd="0" destOrd="0" presId="urn:microsoft.com/office/officeart/2005/8/layout/vList2"/>
    <dgm:cxn modelId="{934C9EC8-710A-495E-A42A-2D3B2676FD12}" type="presOf" srcId="{4898B23A-8132-4E48-8AF9-9A80D30585F1}" destId="{FF2FBE18-60E0-4787-86EE-8D49A8CC163B}" srcOrd="0" destOrd="0" presId="urn:microsoft.com/office/officeart/2005/8/layout/vList2"/>
    <dgm:cxn modelId="{52DEA0D2-9194-417B-A238-1A21059EACF7}" type="presOf" srcId="{7278A8DF-E642-45C5-817D-94541E930F9D}" destId="{5A3B92F0-AA65-4E01-A1A9-3B596E412917}" srcOrd="0" destOrd="0" presId="urn:microsoft.com/office/officeart/2005/8/layout/vList2"/>
    <dgm:cxn modelId="{34862DB7-3638-4E71-95CB-A0C30588BD8E}" type="presParOf" srcId="{066B0A07-975B-449C-8AC1-257D0B322B0B}" destId="{5A3B92F0-AA65-4E01-A1A9-3B596E412917}" srcOrd="0" destOrd="0" presId="urn:microsoft.com/office/officeart/2005/8/layout/vList2"/>
    <dgm:cxn modelId="{A643CC01-EF13-4D72-B129-5E6C5AB8E4E5}" type="presParOf" srcId="{066B0A07-975B-449C-8AC1-257D0B322B0B}" destId="{F1D0EF15-454E-41BD-B79D-D03B3C2214DF}" srcOrd="1" destOrd="0" presId="urn:microsoft.com/office/officeart/2005/8/layout/vList2"/>
    <dgm:cxn modelId="{FCAC508C-1D04-476C-B9AB-D9C0E1942561}" type="presParOf" srcId="{066B0A07-975B-449C-8AC1-257D0B322B0B}" destId="{01774C38-0E6F-4A68-85DA-DE75BE09AEC6}" srcOrd="2" destOrd="0" presId="urn:microsoft.com/office/officeart/2005/8/layout/vList2"/>
    <dgm:cxn modelId="{B437A16B-A26F-42A3-821E-65DE61AD6BA7}" type="presParOf" srcId="{066B0A07-975B-449C-8AC1-257D0B322B0B}" destId="{8D4B8037-5B1F-4944-A578-F7970C59AA95}" srcOrd="3" destOrd="0" presId="urn:microsoft.com/office/officeart/2005/8/layout/vList2"/>
    <dgm:cxn modelId="{58805EE7-05BB-4C0E-B95C-CE3592E65BFF}" type="presParOf" srcId="{066B0A07-975B-449C-8AC1-257D0B322B0B}" destId="{845602DF-0F50-4182-9866-B2B81C0C8564}" srcOrd="4" destOrd="0" presId="urn:microsoft.com/office/officeart/2005/8/layout/vList2"/>
    <dgm:cxn modelId="{7A69B6CC-DCE7-4190-8648-96B146A63C0E}" type="presParOf" srcId="{066B0A07-975B-449C-8AC1-257D0B322B0B}" destId="{4F0303C7-6AA3-4ACF-951A-C0175F07F99B}" srcOrd="5" destOrd="0" presId="urn:microsoft.com/office/officeart/2005/8/layout/vList2"/>
    <dgm:cxn modelId="{07BBD847-706D-4C15-845D-92921FA41AD0}" type="presParOf" srcId="{066B0A07-975B-449C-8AC1-257D0B322B0B}" destId="{FF2FBE18-60E0-4787-86EE-8D49A8CC163B}" srcOrd="6" destOrd="0" presId="urn:microsoft.com/office/officeart/2005/8/layout/vList2"/>
    <dgm:cxn modelId="{2678B08D-15D8-49C9-82DC-C4E5DB0F989F}" type="presParOf" srcId="{066B0A07-975B-449C-8AC1-257D0B322B0B}" destId="{FF8A7280-1753-4BF8-9982-A8EC7E31DC88}" srcOrd="7" destOrd="0" presId="urn:microsoft.com/office/officeart/2005/8/layout/vList2"/>
    <dgm:cxn modelId="{9A87D84A-6BCD-4887-B9D5-C669C8AA5C89}" type="presParOf" srcId="{066B0A07-975B-449C-8AC1-257D0B322B0B}" destId="{A7CFCB1A-889F-4C06-8919-928F61829E15}" srcOrd="8" destOrd="0" presId="urn:microsoft.com/office/officeart/2005/8/layout/vList2"/>
    <dgm:cxn modelId="{FD032BF9-44F1-4572-B371-A33DB0B2AFB5}" type="presParOf" srcId="{066B0A07-975B-449C-8AC1-257D0B322B0B}" destId="{3853A33F-45DA-455F-9975-E0B71341AF26}" srcOrd="9" destOrd="0" presId="urn:microsoft.com/office/officeart/2005/8/layout/vList2"/>
    <dgm:cxn modelId="{BB273683-9039-44C8-90D9-3B9EA8CB3D22}" type="presParOf" srcId="{066B0A07-975B-449C-8AC1-257D0B322B0B}" destId="{40C4BDAF-98FE-4EE7-9A6A-A1416FB6E0D1}" srcOrd="10" destOrd="0" presId="urn:microsoft.com/office/officeart/2005/8/layout/vList2"/>
    <dgm:cxn modelId="{DB4D7D4A-087E-4A1C-9FC3-4E18B7FB000B}" type="presParOf" srcId="{066B0A07-975B-449C-8AC1-257D0B322B0B}" destId="{E3E94639-B680-4F8D-B85E-3899D34723B6}" srcOrd="11" destOrd="0" presId="urn:microsoft.com/office/officeart/2005/8/layout/vList2"/>
    <dgm:cxn modelId="{279A867B-9339-46D9-9924-84B1C487656B}" type="presParOf" srcId="{066B0A07-975B-449C-8AC1-257D0B322B0B}" destId="{B93877F0-B3BD-4D4D-9C82-7A606F4E63E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DC0D5A-CBAF-46DD-A148-39F693E4695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C14C7F-4AEE-4985-99CE-D6910DBF11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To ensure data quality, </a:t>
          </a:r>
          <a:r>
            <a:rPr lang="en-GB" b="1" i="1" dirty="0"/>
            <a:t>missing values </a:t>
          </a:r>
          <a:r>
            <a:rPr lang="en-GB" dirty="0"/>
            <a:t>were addressed, </a:t>
          </a:r>
          <a:r>
            <a:rPr lang="en-GB" b="1" i="1" dirty="0"/>
            <a:t>outliers</a:t>
          </a:r>
          <a:r>
            <a:rPr lang="en-GB" b="1" dirty="0"/>
            <a:t> </a:t>
          </a:r>
          <a:r>
            <a:rPr lang="en-GB" dirty="0"/>
            <a:t>were removed, and </a:t>
          </a:r>
          <a:r>
            <a:rPr lang="en-GB" b="1" i="1" dirty="0"/>
            <a:t>unrealistic</a:t>
          </a:r>
          <a:r>
            <a:rPr lang="en-GB" i="1" dirty="0"/>
            <a:t> </a:t>
          </a:r>
          <a:r>
            <a:rPr lang="en-GB" b="1" i="1" dirty="0"/>
            <a:t>entries</a:t>
          </a:r>
          <a:r>
            <a:rPr lang="en-GB" dirty="0"/>
            <a:t> were filtered [9]. </a:t>
          </a:r>
          <a:endParaRPr lang="en-US" dirty="0"/>
        </a:p>
      </dgm:t>
    </dgm:pt>
    <dgm:pt modelId="{57086C59-E64E-4F57-9034-B591224BAEC5}" type="parTrans" cxnId="{2A15258E-F4E8-498A-B9D9-5D6C9997CBD5}">
      <dgm:prSet/>
      <dgm:spPr/>
      <dgm:t>
        <a:bodyPr/>
        <a:lstStyle/>
        <a:p>
          <a:endParaRPr lang="en-US"/>
        </a:p>
      </dgm:t>
    </dgm:pt>
    <dgm:pt modelId="{937C3D8C-E2A1-4057-9C48-F6A38801532C}" type="sibTrans" cxnId="{2A15258E-F4E8-498A-B9D9-5D6C9997CBD5}">
      <dgm:prSet/>
      <dgm:spPr/>
      <dgm:t>
        <a:bodyPr/>
        <a:lstStyle/>
        <a:p>
          <a:endParaRPr lang="en-US"/>
        </a:p>
      </dgm:t>
    </dgm:pt>
    <dgm:pt modelId="{6C45F17F-A5BF-4CD8-9BFC-DCF6BDE87B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steps resulted in a clean and reliable dataset suitable for analysis.</a:t>
          </a:r>
          <a:endParaRPr lang="en-US"/>
        </a:p>
      </dgm:t>
    </dgm:pt>
    <dgm:pt modelId="{35D3D1F3-3153-4367-BF83-D347C6A9BE06}" type="parTrans" cxnId="{F251F085-5EBF-4657-8E18-B4A890F488EE}">
      <dgm:prSet/>
      <dgm:spPr/>
      <dgm:t>
        <a:bodyPr/>
        <a:lstStyle/>
        <a:p>
          <a:endParaRPr lang="en-US"/>
        </a:p>
      </dgm:t>
    </dgm:pt>
    <dgm:pt modelId="{56792F7B-0B85-4415-9CF6-6DC24B43A443}" type="sibTrans" cxnId="{F251F085-5EBF-4657-8E18-B4A890F488EE}">
      <dgm:prSet/>
      <dgm:spPr/>
      <dgm:t>
        <a:bodyPr/>
        <a:lstStyle/>
        <a:p>
          <a:endParaRPr lang="en-US"/>
        </a:p>
      </dgm:t>
    </dgm:pt>
    <dgm:pt modelId="{18E10EE1-B508-4AE3-A9DA-1B57C7466C37}" type="pres">
      <dgm:prSet presAssocID="{3BDC0D5A-CBAF-46DD-A148-39F693E46953}" presName="root" presStyleCnt="0">
        <dgm:presLayoutVars>
          <dgm:dir/>
          <dgm:resizeHandles val="exact"/>
        </dgm:presLayoutVars>
      </dgm:prSet>
      <dgm:spPr/>
    </dgm:pt>
    <dgm:pt modelId="{814A0382-2722-4BD3-B1B1-45644CB525E2}" type="pres">
      <dgm:prSet presAssocID="{4DC14C7F-4AEE-4985-99CE-D6910DBF11C1}" presName="compNode" presStyleCnt="0"/>
      <dgm:spPr/>
    </dgm:pt>
    <dgm:pt modelId="{8C54235D-43B9-4A35-BC3E-3859AED23557}" type="pres">
      <dgm:prSet presAssocID="{4DC14C7F-4AEE-4985-99CE-D6910DBF11C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1D56DD7-FB67-4EFD-8743-F5A252ABE7F9}" type="pres">
      <dgm:prSet presAssocID="{4DC14C7F-4AEE-4985-99CE-D6910DBF11C1}" presName="spaceRect" presStyleCnt="0"/>
      <dgm:spPr/>
    </dgm:pt>
    <dgm:pt modelId="{61DEB7AB-0EC0-4C4F-B637-A201B611A991}" type="pres">
      <dgm:prSet presAssocID="{4DC14C7F-4AEE-4985-99CE-D6910DBF11C1}" presName="textRect" presStyleLbl="revTx" presStyleIdx="0" presStyleCnt="2">
        <dgm:presLayoutVars>
          <dgm:chMax val="1"/>
          <dgm:chPref val="1"/>
        </dgm:presLayoutVars>
      </dgm:prSet>
      <dgm:spPr/>
    </dgm:pt>
    <dgm:pt modelId="{F2BCBC75-BB5D-4650-988C-E3ED66C70D46}" type="pres">
      <dgm:prSet presAssocID="{937C3D8C-E2A1-4057-9C48-F6A38801532C}" presName="sibTrans" presStyleCnt="0"/>
      <dgm:spPr/>
    </dgm:pt>
    <dgm:pt modelId="{248D3630-D92C-41E6-A2C7-1D020BE2321C}" type="pres">
      <dgm:prSet presAssocID="{6C45F17F-A5BF-4CD8-9BFC-DCF6BDE87BAB}" presName="compNode" presStyleCnt="0"/>
      <dgm:spPr/>
    </dgm:pt>
    <dgm:pt modelId="{79326A27-99E1-4016-B838-AC7452970B9A}" type="pres">
      <dgm:prSet presAssocID="{6C45F17F-A5BF-4CD8-9BFC-DCF6BDE87BA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608B493-3D5C-40B8-92A3-40C64A2704C4}" type="pres">
      <dgm:prSet presAssocID="{6C45F17F-A5BF-4CD8-9BFC-DCF6BDE87BAB}" presName="spaceRect" presStyleCnt="0"/>
      <dgm:spPr/>
    </dgm:pt>
    <dgm:pt modelId="{B8A78841-40BA-419B-90AE-00EC2AF9C19A}" type="pres">
      <dgm:prSet presAssocID="{6C45F17F-A5BF-4CD8-9BFC-DCF6BDE87BA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251F085-5EBF-4657-8E18-B4A890F488EE}" srcId="{3BDC0D5A-CBAF-46DD-A148-39F693E46953}" destId="{6C45F17F-A5BF-4CD8-9BFC-DCF6BDE87BAB}" srcOrd="1" destOrd="0" parTransId="{35D3D1F3-3153-4367-BF83-D347C6A9BE06}" sibTransId="{56792F7B-0B85-4415-9CF6-6DC24B43A443}"/>
    <dgm:cxn modelId="{2A15258E-F4E8-498A-B9D9-5D6C9997CBD5}" srcId="{3BDC0D5A-CBAF-46DD-A148-39F693E46953}" destId="{4DC14C7F-4AEE-4985-99CE-D6910DBF11C1}" srcOrd="0" destOrd="0" parTransId="{57086C59-E64E-4F57-9034-B591224BAEC5}" sibTransId="{937C3D8C-E2A1-4057-9C48-F6A38801532C}"/>
    <dgm:cxn modelId="{EEBAC9AE-30BB-4858-898C-CD8B75CC704B}" type="presOf" srcId="{6C45F17F-A5BF-4CD8-9BFC-DCF6BDE87BAB}" destId="{B8A78841-40BA-419B-90AE-00EC2AF9C19A}" srcOrd="0" destOrd="0" presId="urn:microsoft.com/office/officeart/2018/2/layout/IconLabelList"/>
    <dgm:cxn modelId="{C9AA21B4-20E4-4F33-8338-3F720BF965A2}" type="presOf" srcId="{3BDC0D5A-CBAF-46DD-A148-39F693E46953}" destId="{18E10EE1-B508-4AE3-A9DA-1B57C7466C37}" srcOrd="0" destOrd="0" presId="urn:microsoft.com/office/officeart/2018/2/layout/IconLabelList"/>
    <dgm:cxn modelId="{1EF5B0CF-FFE2-41BD-B7FF-D7D6770B0DC2}" type="presOf" srcId="{4DC14C7F-4AEE-4985-99CE-D6910DBF11C1}" destId="{61DEB7AB-0EC0-4C4F-B637-A201B611A991}" srcOrd="0" destOrd="0" presId="urn:microsoft.com/office/officeart/2018/2/layout/IconLabelList"/>
    <dgm:cxn modelId="{40E4CE50-613D-4E2B-AB8A-FAA0517E6185}" type="presParOf" srcId="{18E10EE1-B508-4AE3-A9DA-1B57C7466C37}" destId="{814A0382-2722-4BD3-B1B1-45644CB525E2}" srcOrd="0" destOrd="0" presId="urn:microsoft.com/office/officeart/2018/2/layout/IconLabelList"/>
    <dgm:cxn modelId="{31A14020-D5CB-4448-A25C-12AD70C3DFDF}" type="presParOf" srcId="{814A0382-2722-4BD3-B1B1-45644CB525E2}" destId="{8C54235D-43B9-4A35-BC3E-3859AED23557}" srcOrd="0" destOrd="0" presId="urn:microsoft.com/office/officeart/2018/2/layout/IconLabelList"/>
    <dgm:cxn modelId="{A4F446F3-9BFB-4D73-B02B-A90412D83812}" type="presParOf" srcId="{814A0382-2722-4BD3-B1B1-45644CB525E2}" destId="{21D56DD7-FB67-4EFD-8743-F5A252ABE7F9}" srcOrd="1" destOrd="0" presId="urn:microsoft.com/office/officeart/2018/2/layout/IconLabelList"/>
    <dgm:cxn modelId="{F70E40BA-FEBD-48B9-9936-5EBE728B3588}" type="presParOf" srcId="{814A0382-2722-4BD3-B1B1-45644CB525E2}" destId="{61DEB7AB-0EC0-4C4F-B637-A201B611A991}" srcOrd="2" destOrd="0" presId="urn:microsoft.com/office/officeart/2018/2/layout/IconLabelList"/>
    <dgm:cxn modelId="{359B2BDD-F2EC-4124-A91B-D1DDC393D7EF}" type="presParOf" srcId="{18E10EE1-B508-4AE3-A9DA-1B57C7466C37}" destId="{F2BCBC75-BB5D-4650-988C-E3ED66C70D46}" srcOrd="1" destOrd="0" presId="urn:microsoft.com/office/officeart/2018/2/layout/IconLabelList"/>
    <dgm:cxn modelId="{57B74B85-0710-42F4-A824-98BD404DB15D}" type="presParOf" srcId="{18E10EE1-B508-4AE3-A9DA-1B57C7466C37}" destId="{248D3630-D92C-41E6-A2C7-1D020BE2321C}" srcOrd="2" destOrd="0" presId="urn:microsoft.com/office/officeart/2018/2/layout/IconLabelList"/>
    <dgm:cxn modelId="{97F79E22-1D9C-4070-9438-03611C81D2CB}" type="presParOf" srcId="{248D3630-D92C-41E6-A2C7-1D020BE2321C}" destId="{79326A27-99E1-4016-B838-AC7452970B9A}" srcOrd="0" destOrd="0" presId="urn:microsoft.com/office/officeart/2018/2/layout/IconLabelList"/>
    <dgm:cxn modelId="{2370CA54-36D6-4845-B16A-0B4B8F2D30BA}" type="presParOf" srcId="{248D3630-D92C-41E6-A2C7-1D020BE2321C}" destId="{2608B493-3D5C-40B8-92A3-40C64A2704C4}" srcOrd="1" destOrd="0" presId="urn:microsoft.com/office/officeart/2018/2/layout/IconLabelList"/>
    <dgm:cxn modelId="{717716A0-A531-4D84-816B-057ECCE85EA2}" type="presParOf" srcId="{248D3630-D92C-41E6-A2C7-1D020BE2321C}" destId="{B8A78841-40BA-419B-90AE-00EC2AF9C1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112D9A9-C062-465D-A499-A1F36AEFDB1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648AE44B-402B-4FDC-ABF8-50D603630724}">
      <dgm:prSet/>
      <dgm:spPr/>
      <dgm:t>
        <a:bodyPr/>
        <a:lstStyle/>
        <a:p>
          <a:r>
            <a:rPr lang="en-GB" dirty="0"/>
            <a:t>This analysis explores Airbnb listings in New York City using the 2019 dataset.</a:t>
          </a:r>
          <a:endParaRPr lang="en-US" dirty="0"/>
        </a:p>
      </dgm:t>
    </dgm:pt>
    <dgm:pt modelId="{EB033A6B-AEB8-49C8-8FBE-3268CEC15A1D}" type="parTrans" cxnId="{971887A0-2CD6-4997-8AE2-43B84494F73B}">
      <dgm:prSet/>
      <dgm:spPr/>
      <dgm:t>
        <a:bodyPr/>
        <a:lstStyle/>
        <a:p>
          <a:endParaRPr lang="en-US"/>
        </a:p>
      </dgm:t>
    </dgm:pt>
    <dgm:pt modelId="{DC0D20D7-0151-4AE0-8560-B66E64D6BCA0}" type="sibTrans" cxnId="{971887A0-2CD6-4997-8AE2-43B84494F73B}">
      <dgm:prSet/>
      <dgm:spPr/>
      <dgm:t>
        <a:bodyPr/>
        <a:lstStyle/>
        <a:p>
          <a:endParaRPr lang="en-US"/>
        </a:p>
      </dgm:t>
    </dgm:pt>
    <dgm:pt modelId="{B1336EE3-CBD8-4CAC-BC6D-1E49A84C564B}">
      <dgm:prSet/>
      <dgm:spPr/>
      <dgm:t>
        <a:bodyPr/>
        <a:lstStyle/>
        <a:p>
          <a:r>
            <a:rPr lang="en-GB" b="0" i="0"/>
            <a:t>Key variables such as price, room type, neighbourhood group, availability, and review frequency were examined.</a:t>
          </a:r>
          <a:endParaRPr lang="en-US"/>
        </a:p>
      </dgm:t>
    </dgm:pt>
    <dgm:pt modelId="{4032E66B-DC38-435B-BF86-E069EAB0988C}" type="parTrans" cxnId="{72CD9D6D-F54F-4545-A8F9-6CBF89E9959C}">
      <dgm:prSet/>
      <dgm:spPr/>
      <dgm:t>
        <a:bodyPr/>
        <a:lstStyle/>
        <a:p>
          <a:endParaRPr lang="en-US"/>
        </a:p>
      </dgm:t>
    </dgm:pt>
    <dgm:pt modelId="{A450CAFD-6E9D-455F-A3B0-8964A22D7206}" type="sibTrans" cxnId="{72CD9D6D-F54F-4545-A8F9-6CBF89E9959C}">
      <dgm:prSet/>
      <dgm:spPr/>
      <dgm:t>
        <a:bodyPr/>
        <a:lstStyle/>
        <a:p>
          <a:endParaRPr lang="en-US"/>
        </a:p>
      </dgm:t>
    </dgm:pt>
    <dgm:pt modelId="{4ED3445A-9C68-4358-822F-5FA1FEA1361B}">
      <dgm:prSet/>
      <dgm:spPr/>
      <dgm:t>
        <a:bodyPr/>
        <a:lstStyle/>
        <a:p>
          <a:r>
            <a:rPr lang="en-GB" b="0" i="0"/>
            <a:t>Data cleaning steps were applied to remove missing values, outliers, and unrealistic entries, ensuring reliable insights.</a:t>
          </a:r>
          <a:endParaRPr lang="en-US"/>
        </a:p>
      </dgm:t>
    </dgm:pt>
    <dgm:pt modelId="{7A8C6D6D-C699-4E09-A918-05F863D63A82}" type="parTrans" cxnId="{1F61BD84-927E-41E1-A699-CD773DBA4181}">
      <dgm:prSet/>
      <dgm:spPr/>
      <dgm:t>
        <a:bodyPr/>
        <a:lstStyle/>
        <a:p>
          <a:endParaRPr lang="en-US"/>
        </a:p>
      </dgm:t>
    </dgm:pt>
    <dgm:pt modelId="{116DE4CA-F26F-4E64-9730-CA9BBACC16F4}" type="sibTrans" cxnId="{1F61BD84-927E-41E1-A699-CD773DBA4181}">
      <dgm:prSet/>
      <dgm:spPr/>
      <dgm:t>
        <a:bodyPr/>
        <a:lstStyle/>
        <a:p>
          <a:endParaRPr lang="en-US"/>
        </a:p>
      </dgm:t>
    </dgm:pt>
    <dgm:pt modelId="{9A0E5FB8-AFBB-4F9C-98BE-F77D560F0ADE}">
      <dgm:prSet/>
      <dgm:spPr/>
      <dgm:t>
        <a:bodyPr/>
        <a:lstStyle/>
        <a:p>
          <a:r>
            <a:rPr lang="en-GB" b="0" i="0" dirty="0"/>
            <a:t>Visualisations revealed that Manhattan has the highest price variability, while Queens and the Bronx offer more affordable options [10].</a:t>
          </a:r>
          <a:endParaRPr lang="en-US" dirty="0"/>
        </a:p>
      </dgm:t>
    </dgm:pt>
    <dgm:pt modelId="{1C97A291-FAA9-49B7-BBB2-CCEBA3752700}" type="parTrans" cxnId="{88CE56DE-7705-4990-9258-587B648C17EF}">
      <dgm:prSet/>
      <dgm:spPr/>
      <dgm:t>
        <a:bodyPr/>
        <a:lstStyle/>
        <a:p>
          <a:endParaRPr lang="en-US"/>
        </a:p>
      </dgm:t>
    </dgm:pt>
    <dgm:pt modelId="{F652BAB3-A48B-4DFC-999E-BEA3098E49B1}" type="sibTrans" cxnId="{88CE56DE-7705-4990-9258-587B648C17EF}">
      <dgm:prSet/>
      <dgm:spPr/>
      <dgm:t>
        <a:bodyPr/>
        <a:lstStyle/>
        <a:p>
          <a:endParaRPr lang="en-US"/>
        </a:p>
      </dgm:t>
    </dgm:pt>
    <dgm:pt modelId="{FB775F52-CEE1-47C7-8710-6D5E208750D0}">
      <dgm:prSet/>
      <dgm:spPr/>
      <dgm:t>
        <a:bodyPr/>
        <a:lstStyle/>
        <a:p>
          <a:r>
            <a:rPr lang="en-GB" b="0" i="0" dirty="0"/>
            <a:t>Room type significantly influences pricing, with entire homes commanding higher rates.</a:t>
          </a:r>
          <a:endParaRPr lang="en-US" dirty="0"/>
        </a:p>
      </dgm:t>
    </dgm:pt>
    <dgm:pt modelId="{FC313EC7-ABCA-4919-8F37-8EF6DC35EB5A}" type="parTrans" cxnId="{3DEA7EEC-AF2E-4DD4-ADEA-1A4AD67C22A4}">
      <dgm:prSet/>
      <dgm:spPr/>
      <dgm:t>
        <a:bodyPr/>
        <a:lstStyle/>
        <a:p>
          <a:endParaRPr lang="en-US"/>
        </a:p>
      </dgm:t>
    </dgm:pt>
    <dgm:pt modelId="{27D4C3BC-AF5C-48E1-9A94-66DD25DD86A0}" type="sibTrans" cxnId="{3DEA7EEC-AF2E-4DD4-ADEA-1A4AD67C22A4}">
      <dgm:prSet/>
      <dgm:spPr/>
      <dgm:t>
        <a:bodyPr/>
        <a:lstStyle/>
        <a:p>
          <a:endParaRPr lang="en-US"/>
        </a:p>
      </dgm:t>
    </dgm:pt>
    <dgm:pt modelId="{85BCF6F4-2820-4229-9A0F-13496CAA39FE}">
      <dgm:prSet/>
      <dgm:spPr/>
      <dgm:t>
        <a:bodyPr/>
        <a:lstStyle/>
        <a:p>
          <a:r>
            <a:rPr lang="en-GB" b="0" i="0"/>
            <a:t>Listings with frequent reviews tend to be more available, indicating consistent demand.</a:t>
          </a:r>
          <a:endParaRPr lang="en-US"/>
        </a:p>
      </dgm:t>
    </dgm:pt>
    <dgm:pt modelId="{7CEFF994-90DF-4863-B0F5-C9B48ED5A30A}" type="parTrans" cxnId="{8908B616-7C56-4BB7-8406-5FE743A3D598}">
      <dgm:prSet/>
      <dgm:spPr/>
      <dgm:t>
        <a:bodyPr/>
        <a:lstStyle/>
        <a:p>
          <a:endParaRPr lang="en-US"/>
        </a:p>
      </dgm:t>
    </dgm:pt>
    <dgm:pt modelId="{C33028A3-C306-4F6F-954A-46DEBF1C3D39}" type="sibTrans" cxnId="{8908B616-7C56-4BB7-8406-5FE743A3D598}">
      <dgm:prSet/>
      <dgm:spPr/>
      <dgm:t>
        <a:bodyPr/>
        <a:lstStyle/>
        <a:p>
          <a:endParaRPr lang="en-US"/>
        </a:p>
      </dgm:t>
    </dgm:pt>
    <dgm:pt modelId="{978B038A-E54C-4CDE-8EB2-B25098058F21}">
      <dgm:prSet/>
      <dgm:spPr/>
      <dgm:t>
        <a:bodyPr/>
        <a:lstStyle/>
        <a:p>
          <a:r>
            <a:rPr lang="en-GB" b="0" i="0"/>
            <a:t>Recommendations were provided for hosts, renters, and platform strategy based on observed trends.</a:t>
          </a:r>
          <a:endParaRPr lang="en-US"/>
        </a:p>
      </dgm:t>
    </dgm:pt>
    <dgm:pt modelId="{0E4B6573-5AA6-4ADA-B610-FA244370586B}" type="parTrans" cxnId="{99BC0BC4-BBA0-4DF1-BB95-3C95845DF79E}">
      <dgm:prSet/>
      <dgm:spPr/>
      <dgm:t>
        <a:bodyPr/>
        <a:lstStyle/>
        <a:p>
          <a:endParaRPr lang="en-US"/>
        </a:p>
      </dgm:t>
    </dgm:pt>
    <dgm:pt modelId="{17E409D9-6F22-4262-9F70-4508808C7E49}" type="sibTrans" cxnId="{99BC0BC4-BBA0-4DF1-BB95-3C95845DF79E}">
      <dgm:prSet/>
      <dgm:spPr/>
      <dgm:t>
        <a:bodyPr/>
        <a:lstStyle/>
        <a:p>
          <a:endParaRPr lang="en-US"/>
        </a:p>
      </dgm:t>
    </dgm:pt>
    <dgm:pt modelId="{03FF6280-F19C-42AC-B1CF-6D86B5AD3DD4}" type="pres">
      <dgm:prSet presAssocID="{B112D9A9-C062-465D-A499-A1F36AEFDB16}" presName="root" presStyleCnt="0">
        <dgm:presLayoutVars>
          <dgm:dir/>
          <dgm:resizeHandles val="exact"/>
        </dgm:presLayoutVars>
      </dgm:prSet>
      <dgm:spPr/>
    </dgm:pt>
    <dgm:pt modelId="{E9BFA705-C88A-4FB0-95DD-4B1785C075AC}" type="pres">
      <dgm:prSet presAssocID="{B112D9A9-C062-465D-A499-A1F36AEFDB16}" presName="container" presStyleCnt="0">
        <dgm:presLayoutVars>
          <dgm:dir/>
          <dgm:resizeHandles val="exact"/>
        </dgm:presLayoutVars>
      </dgm:prSet>
      <dgm:spPr/>
    </dgm:pt>
    <dgm:pt modelId="{389B7D9D-FACB-4042-9149-C763F34BC4A4}" type="pres">
      <dgm:prSet presAssocID="{648AE44B-402B-4FDC-ABF8-50D603630724}" presName="compNode" presStyleCnt="0"/>
      <dgm:spPr/>
    </dgm:pt>
    <dgm:pt modelId="{2D174EC9-0129-43FA-9E16-7CB8F70135B3}" type="pres">
      <dgm:prSet presAssocID="{648AE44B-402B-4FDC-ABF8-50D603630724}" presName="iconBgRect" presStyleLbl="bgShp" presStyleIdx="0" presStyleCnt="7"/>
      <dgm:spPr/>
    </dgm:pt>
    <dgm:pt modelId="{F37F974A-FF80-422A-A1F7-624254B29A50}" type="pres">
      <dgm:prSet presAssocID="{648AE44B-402B-4FDC-ABF8-50D60363072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28308AAE-5DCE-4FDF-B770-870A44D6321C}" type="pres">
      <dgm:prSet presAssocID="{648AE44B-402B-4FDC-ABF8-50D603630724}" presName="spaceRect" presStyleCnt="0"/>
      <dgm:spPr/>
    </dgm:pt>
    <dgm:pt modelId="{EB62CE46-0245-4BAF-93CE-EE96E93D9607}" type="pres">
      <dgm:prSet presAssocID="{648AE44B-402B-4FDC-ABF8-50D603630724}" presName="textRect" presStyleLbl="revTx" presStyleIdx="0" presStyleCnt="7">
        <dgm:presLayoutVars>
          <dgm:chMax val="1"/>
          <dgm:chPref val="1"/>
        </dgm:presLayoutVars>
      </dgm:prSet>
      <dgm:spPr/>
    </dgm:pt>
    <dgm:pt modelId="{4085D961-2F62-46A0-9468-EFB285D991C9}" type="pres">
      <dgm:prSet presAssocID="{DC0D20D7-0151-4AE0-8560-B66E64D6BCA0}" presName="sibTrans" presStyleLbl="sibTrans2D1" presStyleIdx="0" presStyleCnt="0"/>
      <dgm:spPr/>
    </dgm:pt>
    <dgm:pt modelId="{24FADFD4-1CF8-493F-9722-D5B7E2B91ACC}" type="pres">
      <dgm:prSet presAssocID="{B1336EE3-CBD8-4CAC-BC6D-1E49A84C564B}" presName="compNode" presStyleCnt="0"/>
      <dgm:spPr/>
    </dgm:pt>
    <dgm:pt modelId="{0D480903-22B2-47DA-B0B4-6FDF273DE527}" type="pres">
      <dgm:prSet presAssocID="{B1336EE3-CBD8-4CAC-BC6D-1E49A84C564B}" presName="iconBgRect" presStyleLbl="bgShp" presStyleIdx="1" presStyleCnt="7"/>
      <dgm:spPr/>
    </dgm:pt>
    <dgm:pt modelId="{13AAD75F-FFAF-41E9-8260-98A169C94AE5}" type="pres">
      <dgm:prSet presAssocID="{B1336EE3-CBD8-4CAC-BC6D-1E49A84C564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8EFDF5F-2766-4DEA-A471-E401C41150BB}" type="pres">
      <dgm:prSet presAssocID="{B1336EE3-CBD8-4CAC-BC6D-1E49A84C564B}" presName="spaceRect" presStyleCnt="0"/>
      <dgm:spPr/>
    </dgm:pt>
    <dgm:pt modelId="{08269107-7D9C-4EBF-A098-C55CB1BE40C4}" type="pres">
      <dgm:prSet presAssocID="{B1336EE3-CBD8-4CAC-BC6D-1E49A84C564B}" presName="textRect" presStyleLbl="revTx" presStyleIdx="1" presStyleCnt="7">
        <dgm:presLayoutVars>
          <dgm:chMax val="1"/>
          <dgm:chPref val="1"/>
        </dgm:presLayoutVars>
      </dgm:prSet>
      <dgm:spPr/>
    </dgm:pt>
    <dgm:pt modelId="{B03A81CF-B3B7-43FB-BD60-37C7C7926C18}" type="pres">
      <dgm:prSet presAssocID="{A450CAFD-6E9D-455F-A3B0-8964A22D7206}" presName="sibTrans" presStyleLbl="sibTrans2D1" presStyleIdx="0" presStyleCnt="0"/>
      <dgm:spPr/>
    </dgm:pt>
    <dgm:pt modelId="{B5630112-7248-40F1-9970-36FFA24D5815}" type="pres">
      <dgm:prSet presAssocID="{4ED3445A-9C68-4358-822F-5FA1FEA1361B}" presName="compNode" presStyleCnt="0"/>
      <dgm:spPr/>
    </dgm:pt>
    <dgm:pt modelId="{205CF8B8-A564-4A31-B7B8-B5C19F07529A}" type="pres">
      <dgm:prSet presAssocID="{4ED3445A-9C68-4358-822F-5FA1FEA1361B}" presName="iconBgRect" presStyleLbl="bgShp" presStyleIdx="2" presStyleCnt="7"/>
      <dgm:spPr/>
    </dgm:pt>
    <dgm:pt modelId="{3F75E9B1-CCE7-4741-8F60-34BC1CE0006B}" type="pres">
      <dgm:prSet presAssocID="{4ED3445A-9C68-4358-822F-5FA1FEA1361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4C1B18FE-4710-4918-A9EA-ABE8E6C8DBCA}" type="pres">
      <dgm:prSet presAssocID="{4ED3445A-9C68-4358-822F-5FA1FEA1361B}" presName="spaceRect" presStyleCnt="0"/>
      <dgm:spPr/>
    </dgm:pt>
    <dgm:pt modelId="{124F859B-85F3-4E3B-BD26-3B8E8AAC1FF0}" type="pres">
      <dgm:prSet presAssocID="{4ED3445A-9C68-4358-822F-5FA1FEA1361B}" presName="textRect" presStyleLbl="revTx" presStyleIdx="2" presStyleCnt="7">
        <dgm:presLayoutVars>
          <dgm:chMax val="1"/>
          <dgm:chPref val="1"/>
        </dgm:presLayoutVars>
      </dgm:prSet>
      <dgm:spPr/>
    </dgm:pt>
    <dgm:pt modelId="{B62BC6EA-EC25-41AA-B28F-ACAA811762B6}" type="pres">
      <dgm:prSet presAssocID="{116DE4CA-F26F-4E64-9730-CA9BBACC16F4}" presName="sibTrans" presStyleLbl="sibTrans2D1" presStyleIdx="0" presStyleCnt="0"/>
      <dgm:spPr/>
    </dgm:pt>
    <dgm:pt modelId="{225E063D-838A-48F4-8845-CD64065D669D}" type="pres">
      <dgm:prSet presAssocID="{9A0E5FB8-AFBB-4F9C-98BE-F77D560F0ADE}" presName="compNode" presStyleCnt="0"/>
      <dgm:spPr/>
    </dgm:pt>
    <dgm:pt modelId="{9F52682E-8FF1-480A-99C7-7455957654DA}" type="pres">
      <dgm:prSet presAssocID="{9A0E5FB8-AFBB-4F9C-98BE-F77D560F0ADE}" presName="iconBgRect" presStyleLbl="bgShp" presStyleIdx="3" presStyleCnt="7"/>
      <dgm:spPr/>
    </dgm:pt>
    <dgm:pt modelId="{8139D50C-9F3A-4510-8E16-AE54D4ACEF78}" type="pres">
      <dgm:prSet presAssocID="{9A0E5FB8-AFBB-4F9C-98BE-F77D560F0AD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981E29CE-6CFD-4C66-94DB-EEC2B4DC9763}" type="pres">
      <dgm:prSet presAssocID="{9A0E5FB8-AFBB-4F9C-98BE-F77D560F0ADE}" presName="spaceRect" presStyleCnt="0"/>
      <dgm:spPr/>
    </dgm:pt>
    <dgm:pt modelId="{670C8084-F055-4F35-90D1-192763A5D5DD}" type="pres">
      <dgm:prSet presAssocID="{9A0E5FB8-AFBB-4F9C-98BE-F77D560F0ADE}" presName="textRect" presStyleLbl="revTx" presStyleIdx="3" presStyleCnt="7">
        <dgm:presLayoutVars>
          <dgm:chMax val="1"/>
          <dgm:chPref val="1"/>
        </dgm:presLayoutVars>
      </dgm:prSet>
      <dgm:spPr/>
    </dgm:pt>
    <dgm:pt modelId="{D19C5EB2-725D-47EB-91D9-7943E3964965}" type="pres">
      <dgm:prSet presAssocID="{F652BAB3-A48B-4DFC-999E-BEA3098E49B1}" presName="sibTrans" presStyleLbl="sibTrans2D1" presStyleIdx="0" presStyleCnt="0"/>
      <dgm:spPr/>
    </dgm:pt>
    <dgm:pt modelId="{DD455937-1395-492B-B9B1-885B0C2029C2}" type="pres">
      <dgm:prSet presAssocID="{FB775F52-CEE1-47C7-8710-6D5E208750D0}" presName="compNode" presStyleCnt="0"/>
      <dgm:spPr/>
    </dgm:pt>
    <dgm:pt modelId="{B0E4F9D2-74ED-4C7E-B649-D66D4FDD37A1}" type="pres">
      <dgm:prSet presAssocID="{FB775F52-CEE1-47C7-8710-6D5E208750D0}" presName="iconBgRect" presStyleLbl="bgShp" presStyleIdx="4" presStyleCnt="7"/>
      <dgm:spPr/>
    </dgm:pt>
    <dgm:pt modelId="{76128BC6-8906-4654-B1B8-69844E140318}" type="pres">
      <dgm:prSet presAssocID="{FB775F52-CEE1-47C7-8710-6D5E208750D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789EEBE-B0E5-4F53-A8CA-AA3AB573359E}" type="pres">
      <dgm:prSet presAssocID="{FB775F52-CEE1-47C7-8710-6D5E208750D0}" presName="spaceRect" presStyleCnt="0"/>
      <dgm:spPr/>
    </dgm:pt>
    <dgm:pt modelId="{24517A1A-7805-49F8-8BAD-AFBCB7163076}" type="pres">
      <dgm:prSet presAssocID="{FB775F52-CEE1-47C7-8710-6D5E208750D0}" presName="textRect" presStyleLbl="revTx" presStyleIdx="4" presStyleCnt="7">
        <dgm:presLayoutVars>
          <dgm:chMax val="1"/>
          <dgm:chPref val="1"/>
        </dgm:presLayoutVars>
      </dgm:prSet>
      <dgm:spPr/>
    </dgm:pt>
    <dgm:pt modelId="{3B9D37BC-9956-4CA1-81A3-516EB4F1B5F9}" type="pres">
      <dgm:prSet presAssocID="{27D4C3BC-AF5C-48E1-9A94-66DD25DD86A0}" presName="sibTrans" presStyleLbl="sibTrans2D1" presStyleIdx="0" presStyleCnt="0"/>
      <dgm:spPr/>
    </dgm:pt>
    <dgm:pt modelId="{1734736D-296E-4025-81CA-5BD5C3B0F240}" type="pres">
      <dgm:prSet presAssocID="{85BCF6F4-2820-4229-9A0F-13496CAA39FE}" presName="compNode" presStyleCnt="0"/>
      <dgm:spPr/>
    </dgm:pt>
    <dgm:pt modelId="{4E1BBAB4-E2BF-4A80-BAEA-EE23F3374F85}" type="pres">
      <dgm:prSet presAssocID="{85BCF6F4-2820-4229-9A0F-13496CAA39FE}" presName="iconBgRect" presStyleLbl="bgShp" presStyleIdx="5" presStyleCnt="7"/>
      <dgm:spPr/>
    </dgm:pt>
    <dgm:pt modelId="{AC4BFDF8-DDA8-43F0-A058-036BC3C970E0}" type="pres">
      <dgm:prSet presAssocID="{85BCF6F4-2820-4229-9A0F-13496CAA39F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108DE28-63E4-4CAB-815F-B2952C8E46A0}" type="pres">
      <dgm:prSet presAssocID="{85BCF6F4-2820-4229-9A0F-13496CAA39FE}" presName="spaceRect" presStyleCnt="0"/>
      <dgm:spPr/>
    </dgm:pt>
    <dgm:pt modelId="{D9B08627-5B63-4EFD-BF25-3397AE61691F}" type="pres">
      <dgm:prSet presAssocID="{85BCF6F4-2820-4229-9A0F-13496CAA39FE}" presName="textRect" presStyleLbl="revTx" presStyleIdx="5" presStyleCnt="7">
        <dgm:presLayoutVars>
          <dgm:chMax val="1"/>
          <dgm:chPref val="1"/>
        </dgm:presLayoutVars>
      </dgm:prSet>
      <dgm:spPr/>
    </dgm:pt>
    <dgm:pt modelId="{A4DF0F88-BDBF-428C-A3B9-019018C9D7D8}" type="pres">
      <dgm:prSet presAssocID="{C33028A3-C306-4F6F-954A-46DEBF1C3D39}" presName="sibTrans" presStyleLbl="sibTrans2D1" presStyleIdx="0" presStyleCnt="0"/>
      <dgm:spPr/>
    </dgm:pt>
    <dgm:pt modelId="{B90F5933-1047-4F19-B3A6-E04320AFD86F}" type="pres">
      <dgm:prSet presAssocID="{978B038A-E54C-4CDE-8EB2-B25098058F21}" presName="compNode" presStyleCnt="0"/>
      <dgm:spPr/>
    </dgm:pt>
    <dgm:pt modelId="{5F75D103-CA6F-40E9-842A-CEE4E9EE19A0}" type="pres">
      <dgm:prSet presAssocID="{978B038A-E54C-4CDE-8EB2-B25098058F21}" presName="iconBgRect" presStyleLbl="bgShp" presStyleIdx="6" presStyleCnt="7"/>
      <dgm:spPr/>
    </dgm:pt>
    <dgm:pt modelId="{C24F6C52-40CC-4163-BCD2-FC8DBEB7F169}" type="pres">
      <dgm:prSet presAssocID="{978B038A-E54C-4CDE-8EB2-B25098058F2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CF65C39A-AEC4-4804-9593-D8CFD58DEE62}" type="pres">
      <dgm:prSet presAssocID="{978B038A-E54C-4CDE-8EB2-B25098058F21}" presName="spaceRect" presStyleCnt="0"/>
      <dgm:spPr/>
    </dgm:pt>
    <dgm:pt modelId="{4DF23C69-44E8-4C3D-B93D-76F2E951ACB4}" type="pres">
      <dgm:prSet presAssocID="{978B038A-E54C-4CDE-8EB2-B25098058F2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8889810-AEF3-47EB-9517-E244E587A4FD}" type="presOf" srcId="{DC0D20D7-0151-4AE0-8560-B66E64D6BCA0}" destId="{4085D961-2F62-46A0-9468-EFB285D991C9}" srcOrd="0" destOrd="0" presId="urn:microsoft.com/office/officeart/2018/2/layout/IconCircleList"/>
    <dgm:cxn modelId="{8908B616-7C56-4BB7-8406-5FE743A3D598}" srcId="{B112D9A9-C062-465D-A499-A1F36AEFDB16}" destId="{85BCF6F4-2820-4229-9A0F-13496CAA39FE}" srcOrd="5" destOrd="0" parTransId="{7CEFF994-90DF-4863-B0F5-C9B48ED5A30A}" sibTransId="{C33028A3-C306-4F6F-954A-46DEBF1C3D39}"/>
    <dgm:cxn modelId="{7849151A-4F73-4687-A327-6020C1F19579}" type="presOf" srcId="{27D4C3BC-AF5C-48E1-9A94-66DD25DD86A0}" destId="{3B9D37BC-9956-4CA1-81A3-516EB4F1B5F9}" srcOrd="0" destOrd="0" presId="urn:microsoft.com/office/officeart/2018/2/layout/IconCircleList"/>
    <dgm:cxn modelId="{27749D1A-8D6C-4308-AD27-C4C521B59408}" type="presOf" srcId="{B112D9A9-C062-465D-A499-A1F36AEFDB16}" destId="{03FF6280-F19C-42AC-B1CF-6D86B5AD3DD4}" srcOrd="0" destOrd="0" presId="urn:microsoft.com/office/officeart/2018/2/layout/IconCircleList"/>
    <dgm:cxn modelId="{BCEF7B28-5C3A-46E1-856C-884489E555C7}" type="presOf" srcId="{FB775F52-CEE1-47C7-8710-6D5E208750D0}" destId="{24517A1A-7805-49F8-8BAD-AFBCB7163076}" srcOrd="0" destOrd="0" presId="urn:microsoft.com/office/officeart/2018/2/layout/IconCircleList"/>
    <dgm:cxn modelId="{5AA01442-89EC-49B6-A272-477ACAADA7DF}" type="presOf" srcId="{4ED3445A-9C68-4358-822F-5FA1FEA1361B}" destId="{124F859B-85F3-4E3B-BD26-3B8E8AAC1FF0}" srcOrd="0" destOrd="0" presId="urn:microsoft.com/office/officeart/2018/2/layout/IconCircleList"/>
    <dgm:cxn modelId="{C5E17C46-72BE-4066-AA76-A793739D097F}" type="presOf" srcId="{F652BAB3-A48B-4DFC-999E-BEA3098E49B1}" destId="{D19C5EB2-725D-47EB-91D9-7943E3964965}" srcOrd="0" destOrd="0" presId="urn:microsoft.com/office/officeart/2018/2/layout/IconCircleList"/>
    <dgm:cxn modelId="{0879EB6B-7C91-45C3-B6B9-4C77BFF34A83}" type="presOf" srcId="{978B038A-E54C-4CDE-8EB2-B25098058F21}" destId="{4DF23C69-44E8-4C3D-B93D-76F2E951ACB4}" srcOrd="0" destOrd="0" presId="urn:microsoft.com/office/officeart/2018/2/layout/IconCircleList"/>
    <dgm:cxn modelId="{72CD9D6D-F54F-4545-A8F9-6CBF89E9959C}" srcId="{B112D9A9-C062-465D-A499-A1F36AEFDB16}" destId="{B1336EE3-CBD8-4CAC-BC6D-1E49A84C564B}" srcOrd="1" destOrd="0" parTransId="{4032E66B-DC38-435B-BF86-E069EAB0988C}" sibTransId="{A450CAFD-6E9D-455F-A3B0-8964A22D7206}"/>
    <dgm:cxn modelId="{1F61BD84-927E-41E1-A699-CD773DBA4181}" srcId="{B112D9A9-C062-465D-A499-A1F36AEFDB16}" destId="{4ED3445A-9C68-4358-822F-5FA1FEA1361B}" srcOrd="2" destOrd="0" parTransId="{7A8C6D6D-C699-4E09-A918-05F863D63A82}" sibTransId="{116DE4CA-F26F-4E64-9730-CA9BBACC16F4}"/>
    <dgm:cxn modelId="{971887A0-2CD6-4997-8AE2-43B84494F73B}" srcId="{B112D9A9-C062-465D-A499-A1F36AEFDB16}" destId="{648AE44B-402B-4FDC-ABF8-50D603630724}" srcOrd="0" destOrd="0" parTransId="{EB033A6B-AEB8-49C8-8FBE-3268CEC15A1D}" sibTransId="{DC0D20D7-0151-4AE0-8560-B66E64D6BCA0}"/>
    <dgm:cxn modelId="{C94FDAB8-FDB3-4F2B-9CEF-6D0EC0DFD8E9}" type="presOf" srcId="{A450CAFD-6E9D-455F-A3B0-8964A22D7206}" destId="{B03A81CF-B3B7-43FB-BD60-37C7C7926C18}" srcOrd="0" destOrd="0" presId="urn:microsoft.com/office/officeart/2018/2/layout/IconCircleList"/>
    <dgm:cxn modelId="{9C5B98B9-D552-43D6-A49C-9C922A75C33E}" type="presOf" srcId="{85BCF6F4-2820-4229-9A0F-13496CAA39FE}" destId="{D9B08627-5B63-4EFD-BF25-3397AE61691F}" srcOrd="0" destOrd="0" presId="urn:microsoft.com/office/officeart/2018/2/layout/IconCircleList"/>
    <dgm:cxn modelId="{99BC0BC4-BBA0-4DF1-BB95-3C95845DF79E}" srcId="{B112D9A9-C062-465D-A499-A1F36AEFDB16}" destId="{978B038A-E54C-4CDE-8EB2-B25098058F21}" srcOrd="6" destOrd="0" parTransId="{0E4B6573-5AA6-4ADA-B610-FA244370586B}" sibTransId="{17E409D9-6F22-4262-9F70-4508808C7E49}"/>
    <dgm:cxn modelId="{499DFECD-B6A6-4E8E-8008-2638F438D038}" type="presOf" srcId="{B1336EE3-CBD8-4CAC-BC6D-1E49A84C564B}" destId="{08269107-7D9C-4EBF-A098-C55CB1BE40C4}" srcOrd="0" destOrd="0" presId="urn:microsoft.com/office/officeart/2018/2/layout/IconCircleList"/>
    <dgm:cxn modelId="{44DBCDCE-D808-4216-833E-05E03BE42F25}" type="presOf" srcId="{116DE4CA-F26F-4E64-9730-CA9BBACC16F4}" destId="{B62BC6EA-EC25-41AA-B28F-ACAA811762B6}" srcOrd="0" destOrd="0" presId="urn:microsoft.com/office/officeart/2018/2/layout/IconCircleList"/>
    <dgm:cxn modelId="{6D7BC4CF-6119-4216-A2F0-99FBAA5A65B7}" type="presOf" srcId="{C33028A3-C306-4F6F-954A-46DEBF1C3D39}" destId="{A4DF0F88-BDBF-428C-A3B9-019018C9D7D8}" srcOrd="0" destOrd="0" presId="urn:microsoft.com/office/officeart/2018/2/layout/IconCircleList"/>
    <dgm:cxn modelId="{88CE56DE-7705-4990-9258-587B648C17EF}" srcId="{B112D9A9-C062-465D-A499-A1F36AEFDB16}" destId="{9A0E5FB8-AFBB-4F9C-98BE-F77D560F0ADE}" srcOrd="3" destOrd="0" parTransId="{1C97A291-FAA9-49B7-BBB2-CCEBA3752700}" sibTransId="{F652BAB3-A48B-4DFC-999E-BEA3098E49B1}"/>
    <dgm:cxn modelId="{3DEA7EEC-AF2E-4DD4-ADEA-1A4AD67C22A4}" srcId="{B112D9A9-C062-465D-A499-A1F36AEFDB16}" destId="{FB775F52-CEE1-47C7-8710-6D5E208750D0}" srcOrd="4" destOrd="0" parTransId="{FC313EC7-ABCA-4919-8F37-8EF6DC35EB5A}" sibTransId="{27D4C3BC-AF5C-48E1-9A94-66DD25DD86A0}"/>
    <dgm:cxn modelId="{203AAEF2-28D4-4568-AFF7-ABF9F3B53660}" type="presOf" srcId="{9A0E5FB8-AFBB-4F9C-98BE-F77D560F0ADE}" destId="{670C8084-F055-4F35-90D1-192763A5D5DD}" srcOrd="0" destOrd="0" presId="urn:microsoft.com/office/officeart/2018/2/layout/IconCircleList"/>
    <dgm:cxn modelId="{8BAD34F9-DD1A-4242-9869-7E0EE0B330F8}" type="presOf" srcId="{648AE44B-402B-4FDC-ABF8-50D603630724}" destId="{EB62CE46-0245-4BAF-93CE-EE96E93D9607}" srcOrd="0" destOrd="0" presId="urn:microsoft.com/office/officeart/2018/2/layout/IconCircleList"/>
    <dgm:cxn modelId="{5E836EFB-6173-4BD4-9908-5E7D745666A0}" type="presParOf" srcId="{03FF6280-F19C-42AC-B1CF-6D86B5AD3DD4}" destId="{E9BFA705-C88A-4FB0-95DD-4B1785C075AC}" srcOrd="0" destOrd="0" presId="urn:microsoft.com/office/officeart/2018/2/layout/IconCircleList"/>
    <dgm:cxn modelId="{81EA24CA-F48B-4682-906B-355F4C6A770C}" type="presParOf" srcId="{E9BFA705-C88A-4FB0-95DD-4B1785C075AC}" destId="{389B7D9D-FACB-4042-9149-C763F34BC4A4}" srcOrd="0" destOrd="0" presId="urn:microsoft.com/office/officeart/2018/2/layout/IconCircleList"/>
    <dgm:cxn modelId="{9C08F252-1290-4D78-B988-3804125811D9}" type="presParOf" srcId="{389B7D9D-FACB-4042-9149-C763F34BC4A4}" destId="{2D174EC9-0129-43FA-9E16-7CB8F70135B3}" srcOrd="0" destOrd="0" presId="urn:microsoft.com/office/officeart/2018/2/layout/IconCircleList"/>
    <dgm:cxn modelId="{0281DD33-12DE-4027-AEBF-113B1227B715}" type="presParOf" srcId="{389B7D9D-FACB-4042-9149-C763F34BC4A4}" destId="{F37F974A-FF80-422A-A1F7-624254B29A50}" srcOrd="1" destOrd="0" presId="urn:microsoft.com/office/officeart/2018/2/layout/IconCircleList"/>
    <dgm:cxn modelId="{EDA070C8-3A85-4E9A-878A-6871DAC52700}" type="presParOf" srcId="{389B7D9D-FACB-4042-9149-C763F34BC4A4}" destId="{28308AAE-5DCE-4FDF-B770-870A44D6321C}" srcOrd="2" destOrd="0" presId="urn:microsoft.com/office/officeart/2018/2/layout/IconCircleList"/>
    <dgm:cxn modelId="{2DF0173B-8A48-43C0-B0BB-3BC26FD9CB77}" type="presParOf" srcId="{389B7D9D-FACB-4042-9149-C763F34BC4A4}" destId="{EB62CE46-0245-4BAF-93CE-EE96E93D9607}" srcOrd="3" destOrd="0" presId="urn:microsoft.com/office/officeart/2018/2/layout/IconCircleList"/>
    <dgm:cxn modelId="{AD055EBE-4290-4D1D-811A-AF4594A02B96}" type="presParOf" srcId="{E9BFA705-C88A-4FB0-95DD-4B1785C075AC}" destId="{4085D961-2F62-46A0-9468-EFB285D991C9}" srcOrd="1" destOrd="0" presId="urn:microsoft.com/office/officeart/2018/2/layout/IconCircleList"/>
    <dgm:cxn modelId="{DFA4518F-7CB9-40AF-9C8C-2069DEB8B879}" type="presParOf" srcId="{E9BFA705-C88A-4FB0-95DD-4B1785C075AC}" destId="{24FADFD4-1CF8-493F-9722-D5B7E2B91ACC}" srcOrd="2" destOrd="0" presId="urn:microsoft.com/office/officeart/2018/2/layout/IconCircleList"/>
    <dgm:cxn modelId="{A8B61C07-D876-4B7A-AE76-4DBCF07A10B6}" type="presParOf" srcId="{24FADFD4-1CF8-493F-9722-D5B7E2B91ACC}" destId="{0D480903-22B2-47DA-B0B4-6FDF273DE527}" srcOrd="0" destOrd="0" presId="urn:microsoft.com/office/officeart/2018/2/layout/IconCircleList"/>
    <dgm:cxn modelId="{62EDDB79-BE47-4502-B59C-EF4158478081}" type="presParOf" srcId="{24FADFD4-1CF8-493F-9722-D5B7E2B91ACC}" destId="{13AAD75F-FFAF-41E9-8260-98A169C94AE5}" srcOrd="1" destOrd="0" presId="urn:microsoft.com/office/officeart/2018/2/layout/IconCircleList"/>
    <dgm:cxn modelId="{48572FDD-009B-4174-8585-3AA2871C98A2}" type="presParOf" srcId="{24FADFD4-1CF8-493F-9722-D5B7E2B91ACC}" destId="{68EFDF5F-2766-4DEA-A471-E401C41150BB}" srcOrd="2" destOrd="0" presId="urn:microsoft.com/office/officeart/2018/2/layout/IconCircleList"/>
    <dgm:cxn modelId="{6C962DB0-B51F-4B01-A748-D13936D6D483}" type="presParOf" srcId="{24FADFD4-1CF8-493F-9722-D5B7E2B91ACC}" destId="{08269107-7D9C-4EBF-A098-C55CB1BE40C4}" srcOrd="3" destOrd="0" presId="urn:microsoft.com/office/officeart/2018/2/layout/IconCircleList"/>
    <dgm:cxn modelId="{D2866A98-5C5A-4E52-A974-85D852075E0F}" type="presParOf" srcId="{E9BFA705-C88A-4FB0-95DD-4B1785C075AC}" destId="{B03A81CF-B3B7-43FB-BD60-37C7C7926C18}" srcOrd="3" destOrd="0" presId="urn:microsoft.com/office/officeart/2018/2/layout/IconCircleList"/>
    <dgm:cxn modelId="{4D43FECF-07A9-4A26-B36A-84D2F261E072}" type="presParOf" srcId="{E9BFA705-C88A-4FB0-95DD-4B1785C075AC}" destId="{B5630112-7248-40F1-9970-36FFA24D5815}" srcOrd="4" destOrd="0" presId="urn:microsoft.com/office/officeart/2018/2/layout/IconCircleList"/>
    <dgm:cxn modelId="{681CC5B2-A58A-4E15-BD11-CEA534F9C70D}" type="presParOf" srcId="{B5630112-7248-40F1-9970-36FFA24D5815}" destId="{205CF8B8-A564-4A31-B7B8-B5C19F07529A}" srcOrd="0" destOrd="0" presId="urn:microsoft.com/office/officeart/2018/2/layout/IconCircleList"/>
    <dgm:cxn modelId="{5CA177DC-6DA1-41E9-A312-033C5E804D4A}" type="presParOf" srcId="{B5630112-7248-40F1-9970-36FFA24D5815}" destId="{3F75E9B1-CCE7-4741-8F60-34BC1CE0006B}" srcOrd="1" destOrd="0" presId="urn:microsoft.com/office/officeart/2018/2/layout/IconCircleList"/>
    <dgm:cxn modelId="{C5B93DB4-1F62-4158-AB6A-C5768FFC7BAE}" type="presParOf" srcId="{B5630112-7248-40F1-9970-36FFA24D5815}" destId="{4C1B18FE-4710-4918-A9EA-ABE8E6C8DBCA}" srcOrd="2" destOrd="0" presId="urn:microsoft.com/office/officeart/2018/2/layout/IconCircleList"/>
    <dgm:cxn modelId="{EC23486C-791F-44A5-9CAA-C0844A39C667}" type="presParOf" srcId="{B5630112-7248-40F1-9970-36FFA24D5815}" destId="{124F859B-85F3-4E3B-BD26-3B8E8AAC1FF0}" srcOrd="3" destOrd="0" presId="urn:microsoft.com/office/officeart/2018/2/layout/IconCircleList"/>
    <dgm:cxn modelId="{50B7F422-8BA8-4EEA-8EFC-C47745FE1552}" type="presParOf" srcId="{E9BFA705-C88A-4FB0-95DD-4B1785C075AC}" destId="{B62BC6EA-EC25-41AA-B28F-ACAA811762B6}" srcOrd="5" destOrd="0" presId="urn:microsoft.com/office/officeart/2018/2/layout/IconCircleList"/>
    <dgm:cxn modelId="{6D1FEF69-C45A-40DA-9DA7-5E3F2D02DE11}" type="presParOf" srcId="{E9BFA705-C88A-4FB0-95DD-4B1785C075AC}" destId="{225E063D-838A-48F4-8845-CD64065D669D}" srcOrd="6" destOrd="0" presId="urn:microsoft.com/office/officeart/2018/2/layout/IconCircleList"/>
    <dgm:cxn modelId="{B44B326D-D1A7-4F26-8283-FD890E0D585A}" type="presParOf" srcId="{225E063D-838A-48F4-8845-CD64065D669D}" destId="{9F52682E-8FF1-480A-99C7-7455957654DA}" srcOrd="0" destOrd="0" presId="urn:microsoft.com/office/officeart/2018/2/layout/IconCircleList"/>
    <dgm:cxn modelId="{F9298DFD-8B59-4BC9-A68F-F44F2901C079}" type="presParOf" srcId="{225E063D-838A-48F4-8845-CD64065D669D}" destId="{8139D50C-9F3A-4510-8E16-AE54D4ACEF78}" srcOrd="1" destOrd="0" presId="urn:microsoft.com/office/officeart/2018/2/layout/IconCircleList"/>
    <dgm:cxn modelId="{6CEAD6B9-BE0E-4C13-A2F2-CD90F375FE44}" type="presParOf" srcId="{225E063D-838A-48F4-8845-CD64065D669D}" destId="{981E29CE-6CFD-4C66-94DB-EEC2B4DC9763}" srcOrd="2" destOrd="0" presId="urn:microsoft.com/office/officeart/2018/2/layout/IconCircleList"/>
    <dgm:cxn modelId="{98AF8FAA-6D16-4283-BE85-C9F6D5AC72FF}" type="presParOf" srcId="{225E063D-838A-48F4-8845-CD64065D669D}" destId="{670C8084-F055-4F35-90D1-192763A5D5DD}" srcOrd="3" destOrd="0" presId="urn:microsoft.com/office/officeart/2018/2/layout/IconCircleList"/>
    <dgm:cxn modelId="{F0BD740E-68B7-4302-9721-72D517A42A9F}" type="presParOf" srcId="{E9BFA705-C88A-4FB0-95DD-4B1785C075AC}" destId="{D19C5EB2-725D-47EB-91D9-7943E3964965}" srcOrd="7" destOrd="0" presId="urn:microsoft.com/office/officeart/2018/2/layout/IconCircleList"/>
    <dgm:cxn modelId="{49D4B7D2-805F-4072-8A96-6D392FD6CD4A}" type="presParOf" srcId="{E9BFA705-C88A-4FB0-95DD-4B1785C075AC}" destId="{DD455937-1395-492B-B9B1-885B0C2029C2}" srcOrd="8" destOrd="0" presId="urn:microsoft.com/office/officeart/2018/2/layout/IconCircleList"/>
    <dgm:cxn modelId="{E4345B43-E28E-42A4-BDD6-EC310EE9B04D}" type="presParOf" srcId="{DD455937-1395-492B-B9B1-885B0C2029C2}" destId="{B0E4F9D2-74ED-4C7E-B649-D66D4FDD37A1}" srcOrd="0" destOrd="0" presId="urn:microsoft.com/office/officeart/2018/2/layout/IconCircleList"/>
    <dgm:cxn modelId="{785426E6-78E1-405F-80E2-138102D2711A}" type="presParOf" srcId="{DD455937-1395-492B-B9B1-885B0C2029C2}" destId="{76128BC6-8906-4654-B1B8-69844E140318}" srcOrd="1" destOrd="0" presId="urn:microsoft.com/office/officeart/2018/2/layout/IconCircleList"/>
    <dgm:cxn modelId="{535A7FBD-8725-41F8-94B1-2FE206DFFED4}" type="presParOf" srcId="{DD455937-1395-492B-B9B1-885B0C2029C2}" destId="{7789EEBE-B0E5-4F53-A8CA-AA3AB573359E}" srcOrd="2" destOrd="0" presId="urn:microsoft.com/office/officeart/2018/2/layout/IconCircleList"/>
    <dgm:cxn modelId="{3065F298-1DD5-40AB-8323-BD82A67F7E86}" type="presParOf" srcId="{DD455937-1395-492B-B9B1-885B0C2029C2}" destId="{24517A1A-7805-49F8-8BAD-AFBCB7163076}" srcOrd="3" destOrd="0" presId="urn:microsoft.com/office/officeart/2018/2/layout/IconCircleList"/>
    <dgm:cxn modelId="{9941FBA6-0987-4A4C-9A88-466AF68255A7}" type="presParOf" srcId="{E9BFA705-C88A-4FB0-95DD-4B1785C075AC}" destId="{3B9D37BC-9956-4CA1-81A3-516EB4F1B5F9}" srcOrd="9" destOrd="0" presId="urn:microsoft.com/office/officeart/2018/2/layout/IconCircleList"/>
    <dgm:cxn modelId="{5216D045-0D34-47F3-BFE2-B17503858424}" type="presParOf" srcId="{E9BFA705-C88A-4FB0-95DD-4B1785C075AC}" destId="{1734736D-296E-4025-81CA-5BD5C3B0F240}" srcOrd="10" destOrd="0" presId="urn:microsoft.com/office/officeart/2018/2/layout/IconCircleList"/>
    <dgm:cxn modelId="{A62C3BA3-DC47-4F19-9C8F-59B6FE62222A}" type="presParOf" srcId="{1734736D-296E-4025-81CA-5BD5C3B0F240}" destId="{4E1BBAB4-E2BF-4A80-BAEA-EE23F3374F85}" srcOrd="0" destOrd="0" presId="urn:microsoft.com/office/officeart/2018/2/layout/IconCircleList"/>
    <dgm:cxn modelId="{7D29C2B4-1294-4D12-809B-9AF91D571BDF}" type="presParOf" srcId="{1734736D-296E-4025-81CA-5BD5C3B0F240}" destId="{AC4BFDF8-DDA8-43F0-A058-036BC3C970E0}" srcOrd="1" destOrd="0" presId="urn:microsoft.com/office/officeart/2018/2/layout/IconCircleList"/>
    <dgm:cxn modelId="{A0A96AB6-6829-47C3-A677-8B8AB82667AF}" type="presParOf" srcId="{1734736D-296E-4025-81CA-5BD5C3B0F240}" destId="{6108DE28-63E4-4CAB-815F-B2952C8E46A0}" srcOrd="2" destOrd="0" presId="urn:microsoft.com/office/officeart/2018/2/layout/IconCircleList"/>
    <dgm:cxn modelId="{154CAF18-7DF8-4F38-9946-E2DFD2AFA955}" type="presParOf" srcId="{1734736D-296E-4025-81CA-5BD5C3B0F240}" destId="{D9B08627-5B63-4EFD-BF25-3397AE61691F}" srcOrd="3" destOrd="0" presId="urn:microsoft.com/office/officeart/2018/2/layout/IconCircleList"/>
    <dgm:cxn modelId="{BAC2FE23-C940-4082-98AF-65CDCCFA960E}" type="presParOf" srcId="{E9BFA705-C88A-4FB0-95DD-4B1785C075AC}" destId="{A4DF0F88-BDBF-428C-A3B9-019018C9D7D8}" srcOrd="11" destOrd="0" presId="urn:microsoft.com/office/officeart/2018/2/layout/IconCircleList"/>
    <dgm:cxn modelId="{034D505D-100B-4808-8B2F-2989EF93863E}" type="presParOf" srcId="{E9BFA705-C88A-4FB0-95DD-4B1785C075AC}" destId="{B90F5933-1047-4F19-B3A6-E04320AFD86F}" srcOrd="12" destOrd="0" presId="urn:microsoft.com/office/officeart/2018/2/layout/IconCircleList"/>
    <dgm:cxn modelId="{3E32FD4A-8CAE-412A-9006-86C7C6A7FF15}" type="presParOf" srcId="{B90F5933-1047-4F19-B3A6-E04320AFD86F}" destId="{5F75D103-CA6F-40E9-842A-CEE4E9EE19A0}" srcOrd="0" destOrd="0" presId="urn:microsoft.com/office/officeart/2018/2/layout/IconCircleList"/>
    <dgm:cxn modelId="{82A23864-F205-4C40-AAB6-E62A09FF97AE}" type="presParOf" srcId="{B90F5933-1047-4F19-B3A6-E04320AFD86F}" destId="{C24F6C52-40CC-4163-BCD2-FC8DBEB7F169}" srcOrd="1" destOrd="0" presId="urn:microsoft.com/office/officeart/2018/2/layout/IconCircleList"/>
    <dgm:cxn modelId="{14333C76-D71C-4DB3-8848-4DAB87517D59}" type="presParOf" srcId="{B90F5933-1047-4F19-B3A6-E04320AFD86F}" destId="{CF65C39A-AEC4-4804-9593-D8CFD58DEE62}" srcOrd="2" destOrd="0" presId="urn:microsoft.com/office/officeart/2018/2/layout/IconCircleList"/>
    <dgm:cxn modelId="{E441A79D-7065-4795-986B-332F7C2002E6}" type="presParOf" srcId="{B90F5933-1047-4F19-B3A6-E04320AFD86F}" destId="{4DF23C69-44E8-4C3D-B93D-76F2E951ACB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9D16DEC-11E8-4889-A98B-AFBF01B669A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E413C90-4AA7-4D41-8530-61E849341A91}">
      <dgm:prSet/>
      <dgm:spPr/>
      <dgm:t>
        <a:bodyPr/>
        <a:lstStyle/>
        <a:p>
          <a:r>
            <a:rPr lang="en-GB"/>
            <a:t>Dataset reflects only 2019 — no post-pandemic trends</a:t>
          </a:r>
          <a:endParaRPr lang="en-US"/>
        </a:p>
      </dgm:t>
    </dgm:pt>
    <dgm:pt modelId="{17C2DACA-49E3-470E-9F12-C8C5E0719444}" type="parTrans" cxnId="{14138EBE-2D30-4439-B064-83950370D607}">
      <dgm:prSet/>
      <dgm:spPr/>
      <dgm:t>
        <a:bodyPr/>
        <a:lstStyle/>
        <a:p>
          <a:endParaRPr lang="en-US"/>
        </a:p>
      </dgm:t>
    </dgm:pt>
    <dgm:pt modelId="{AE56E02B-64C3-4009-837C-575405D3B1D0}" type="sibTrans" cxnId="{14138EBE-2D30-4439-B064-83950370D607}">
      <dgm:prSet/>
      <dgm:spPr/>
      <dgm:t>
        <a:bodyPr/>
        <a:lstStyle/>
        <a:p>
          <a:endParaRPr lang="en-US"/>
        </a:p>
      </dgm:t>
    </dgm:pt>
    <dgm:pt modelId="{48050E63-260E-4163-A8C1-A1927122BB7F}">
      <dgm:prSet/>
      <dgm:spPr/>
      <dgm:t>
        <a:bodyPr/>
        <a:lstStyle/>
        <a:p>
          <a:r>
            <a:rPr lang="en-GB"/>
            <a:t>No data on guest satisfaction or amenities</a:t>
          </a:r>
          <a:endParaRPr lang="en-US"/>
        </a:p>
      </dgm:t>
    </dgm:pt>
    <dgm:pt modelId="{E8646E9B-58B0-4A9B-A5B4-28850AECF328}" type="parTrans" cxnId="{C89B8D28-C162-4240-A4C6-B523E5B128F2}">
      <dgm:prSet/>
      <dgm:spPr/>
      <dgm:t>
        <a:bodyPr/>
        <a:lstStyle/>
        <a:p>
          <a:endParaRPr lang="en-US"/>
        </a:p>
      </dgm:t>
    </dgm:pt>
    <dgm:pt modelId="{7FD86FD9-DABF-4D26-942A-3519260D01B9}" type="sibTrans" cxnId="{C89B8D28-C162-4240-A4C6-B523E5B128F2}">
      <dgm:prSet/>
      <dgm:spPr/>
      <dgm:t>
        <a:bodyPr/>
        <a:lstStyle/>
        <a:p>
          <a:endParaRPr lang="en-US"/>
        </a:p>
      </dgm:t>
    </dgm:pt>
    <dgm:pt modelId="{82A3D513-C2A3-4F03-8BA4-901189FBBE40}">
      <dgm:prSet/>
      <dgm:spPr/>
      <dgm:t>
        <a:bodyPr/>
        <a:lstStyle/>
        <a:p>
          <a:r>
            <a:rPr lang="en-GB"/>
            <a:t>Seasonal patterns not captured</a:t>
          </a:r>
          <a:endParaRPr lang="en-US"/>
        </a:p>
      </dgm:t>
    </dgm:pt>
    <dgm:pt modelId="{A7D37607-B0AE-4ECC-ACD3-85B621CE07D8}" type="parTrans" cxnId="{656F9C89-F45D-4533-B693-E9DF6A9AB86E}">
      <dgm:prSet/>
      <dgm:spPr/>
      <dgm:t>
        <a:bodyPr/>
        <a:lstStyle/>
        <a:p>
          <a:endParaRPr lang="en-US"/>
        </a:p>
      </dgm:t>
    </dgm:pt>
    <dgm:pt modelId="{4D2976F0-8E31-4F23-B46F-7AA792232AE0}" type="sibTrans" cxnId="{656F9C89-F45D-4533-B693-E9DF6A9AB86E}">
      <dgm:prSet/>
      <dgm:spPr/>
      <dgm:t>
        <a:bodyPr/>
        <a:lstStyle/>
        <a:p>
          <a:endParaRPr lang="en-US"/>
        </a:p>
      </dgm:t>
    </dgm:pt>
    <dgm:pt modelId="{884D2F02-9C8D-4EED-A4E1-E8639D04BA27}">
      <dgm:prSet/>
      <dgm:spPr/>
      <dgm:t>
        <a:bodyPr/>
        <a:lstStyle/>
        <a:p>
          <a:r>
            <a:rPr lang="en-GB"/>
            <a:t>A possible extension would be to analyse guest review text using sentiment models to complement the numerical data.</a:t>
          </a:r>
          <a:endParaRPr lang="en-US" dirty="0"/>
        </a:p>
      </dgm:t>
    </dgm:pt>
    <dgm:pt modelId="{5DE2A54A-1793-4CC2-BD6A-4A14853764A1}" type="parTrans" cxnId="{8AF2920D-8E4E-4B02-9C7E-1FF0A8C5B8D2}">
      <dgm:prSet/>
      <dgm:spPr/>
      <dgm:t>
        <a:bodyPr/>
        <a:lstStyle/>
        <a:p>
          <a:endParaRPr lang="en-US"/>
        </a:p>
      </dgm:t>
    </dgm:pt>
    <dgm:pt modelId="{7A154A47-E3D4-4DC8-9F40-3B19BE9331E7}" type="sibTrans" cxnId="{8AF2920D-8E4E-4B02-9C7E-1FF0A8C5B8D2}">
      <dgm:prSet/>
      <dgm:spPr/>
      <dgm:t>
        <a:bodyPr/>
        <a:lstStyle/>
        <a:p>
          <a:endParaRPr lang="en-US"/>
        </a:p>
      </dgm:t>
    </dgm:pt>
    <dgm:pt modelId="{5E29F709-A6CC-4185-B078-2F6F55F70ED1}">
      <dgm:prSet/>
      <dgm:spPr/>
      <dgm:t>
        <a:bodyPr/>
        <a:lstStyle/>
        <a:p>
          <a:r>
            <a:rPr lang="en-GB"/>
            <a:t>Add temporal modeling to forecast demand and pricing</a:t>
          </a:r>
          <a:endParaRPr lang="en-US"/>
        </a:p>
      </dgm:t>
    </dgm:pt>
    <dgm:pt modelId="{6F918BED-1A14-4CF0-B81A-EF2295E75F08}" type="parTrans" cxnId="{30936945-E483-4EC1-86D8-DB9CF10DFBF6}">
      <dgm:prSet/>
      <dgm:spPr/>
      <dgm:t>
        <a:bodyPr/>
        <a:lstStyle/>
        <a:p>
          <a:endParaRPr lang="en-US"/>
        </a:p>
      </dgm:t>
    </dgm:pt>
    <dgm:pt modelId="{8ED689F8-67D1-40FB-8F63-79AA0CE9A19F}" type="sibTrans" cxnId="{30936945-E483-4EC1-86D8-DB9CF10DFBF6}">
      <dgm:prSet/>
      <dgm:spPr/>
      <dgm:t>
        <a:bodyPr/>
        <a:lstStyle/>
        <a:p>
          <a:endParaRPr lang="en-US"/>
        </a:p>
      </dgm:t>
    </dgm:pt>
    <dgm:pt modelId="{56369755-8627-4B50-878E-C350F4E3C468}" type="pres">
      <dgm:prSet presAssocID="{69D16DEC-11E8-4889-A98B-AFBF01B669A0}" presName="diagram" presStyleCnt="0">
        <dgm:presLayoutVars>
          <dgm:dir/>
          <dgm:resizeHandles val="exact"/>
        </dgm:presLayoutVars>
      </dgm:prSet>
      <dgm:spPr/>
    </dgm:pt>
    <dgm:pt modelId="{22098704-EA40-439B-8792-7ABF41108C27}" type="pres">
      <dgm:prSet presAssocID="{DE413C90-4AA7-4D41-8530-61E849341A91}" presName="node" presStyleLbl="node1" presStyleIdx="0" presStyleCnt="5">
        <dgm:presLayoutVars>
          <dgm:bulletEnabled val="1"/>
        </dgm:presLayoutVars>
      </dgm:prSet>
      <dgm:spPr/>
    </dgm:pt>
    <dgm:pt modelId="{183854F4-A82F-4C76-9583-7253D5660500}" type="pres">
      <dgm:prSet presAssocID="{AE56E02B-64C3-4009-837C-575405D3B1D0}" presName="sibTrans" presStyleCnt="0"/>
      <dgm:spPr/>
    </dgm:pt>
    <dgm:pt modelId="{CC6D9040-07F8-46AC-AEDC-EE5D8F9AEDD5}" type="pres">
      <dgm:prSet presAssocID="{48050E63-260E-4163-A8C1-A1927122BB7F}" presName="node" presStyleLbl="node1" presStyleIdx="1" presStyleCnt="5">
        <dgm:presLayoutVars>
          <dgm:bulletEnabled val="1"/>
        </dgm:presLayoutVars>
      </dgm:prSet>
      <dgm:spPr/>
    </dgm:pt>
    <dgm:pt modelId="{092A2585-1507-409E-A8EB-2FC39E18EA3D}" type="pres">
      <dgm:prSet presAssocID="{7FD86FD9-DABF-4D26-942A-3519260D01B9}" presName="sibTrans" presStyleCnt="0"/>
      <dgm:spPr/>
    </dgm:pt>
    <dgm:pt modelId="{219BD1FA-D305-4286-927C-B28342935A80}" type="pres">
      <dgm:prSet presAssocID="{82A3D513-C2A3-4F03-8BA4-901189FBBE40}" presName="node" presStyleLbl="node1" presStyleIdx="2" presStyleCnt="5">
        <dgm:presLayoutVars>
          <dgm:bulletEnabled val="1"/>
        </dgm:presLayoutVars>
      </dgm:prSet>
      <dgm:spPr/>
    </dgm:pt>
    <dgm:pt modelId="{D57A667E-7672-4751-B55F-FE62DEADE317}" type="pres">
      <dgm:prSet presAssocID="{4D2976F0-8E31-4F23-B46F-7AA792232AE0}" presName="sibTrans" presStyleCnt="0"/>
      <dgm:spPr/>
    </dgm:pt>
    <dgm:pt modelId="{07B3296E-93AA-43D6-B6DE-B5812707B843}" type="pres">
      <dgm:prSet presAssocID="{884D2F02-9C8D-4EED-A4E1-E8639D04BA27}" presName="node" presStyleLbl="node1" presStyleIdx="3" presStyleCnt="5">
        <dgm:presLayoutVars>
          <dgm:bulletEnabled val="1"/>
        </dgm:presLayoutVars>
      </dgm:prSet>
      <dgm:spPr/>
    </dgm:pt>
    <dgm:pt modelId="{1103E403-EFC5-46B8-BF71-AC9D6A8135BA}" type="pres">
      <dgm:prSet presAssocID="{7A154A47-E3D4-4DC8-9F40-3B19BE9331E7}" presName="sibTrans" presStyleCnt="0"/>
      <dgm:spPr/>
    </dgm:pt>
    <dgm:pt modelId="{AFA82F12-06E3-4DA0-BE41-28AB2D17C23D}" type="pres">
      <dgm:prSet presAssocID="{5E29F709-A6CC-4185-B078-2F6F55F70ED1}" presName="node" presStyleLbl="node1" presStyleIdx="4" presStyleCnt="5">
        <dgm:presLayoutVars>
          <dgm:bulletEnabled val="1"/>
        </dgm:presLayoutVars>
      </dgm:prSet>
      <dgm:spPr/>
    </dgm:pt>
  </dgm:ptLst>
  <dgm:cxnLst>
    <dgm:cxn modelId="{62A87204-4BB0-4930-83F7-1CDD627C5E94}" type="presOf" srcId="{5E29F709-A6CC-4185-B078-2F6F55F70ED1}" destId="{AFA82F12-06E3-4DA0-BE41-28AB2D17C23D}" srcOrd="0" destOrd="0" presId="urn:microsoft.com/office/officeart/2005/8/layout/default"/>
    <dgm:cxn modelId="{8AF2920D-8E4E-4B02-9C7E-1FF0A8C5B8D2}" srcId="{69D16DEC-11E8-4889-A98B-AFBF01B669A0}" destId="{884D2F02-9C8D-4EED-A4E1-E8639D04BA27}" srcOrd="3" destOrd="0" parTransId="{5DE2A54A-1793-4CC2-BD6A-4A14853764A1}" sibTransId="{7A154A47-E3D4-4DC8-9F40-3B19BE9331E7}"/>
    <dgm:cxn modelId="{C89B8D28-C162-4240-A4C6-B523E5B128F2}" srcId="{69D16DEC-11E8-4889-A98B-AFBF01B669A0}" destId="{48050E63-260E-4163-A8C1-A1927122BB7F}" srcOrd="1" destOrd="0" parTransId="{E8646E9B-58B0-4A9B-A5B4-28850AECF328}" sibTransId="{7FD86FD9-DABF-4D26-942A-3519260D01B9}"/>
    <dgm:cxn modelId="{B9475B30-E102-4EFD-896F-F9A5AA171113}" type="presOf" srcId="{82A3D513-C2A3-4F03-8BA4-901189FBBE40}" destId="{219BD1FA-D305-4286-927C-B28342935A80}" srcOrd="0" destOrd="0" presId="urn:microsoft.com/office/officeart/2005/8/layout/default"/>
    <dgm:cxn modelId="{30936945-E483-4EC1-86D8-DB9CF10DFBF6}" srcId="{69D16DEC-11E8-4889-A98B-AFBF01B669A0}" destId="{5E29F709-A6CC-4185-B078-2F6F55F70ED1}" srcOrd="4" destOrd="0" parTransId="{6F918BED-1A14-4CF0-B81A-EF2295E75F08}" sibTransId="{8ED689F8-67D1-40FB-8F63-79AA0CE9A19F}"/>
    <dgm:cxn modelId="{656F9C89-F45D-4533-B693-E9DF6A9AB86E}" srcId="{69D16DEC-11E8-4889-A98B-AFBF01B669A0}" destId="{82A3D513-C2A3-4F03-8BA4-901189FBBE40}" srcOrd="2" destOrd="0" parTransId="{A7D37607-B0AE-4ECC-ACD3-85B621CE07D8}" sibTransId="{4D2976F0-8E31-4F23-B46F-7AA792232AE0}"/>
    <dgm:cxn modelId="{6DB6B097-BC89-474D-8B7A-AB0596D44C95}" type="presOf" srcId="{48050E63-260E-4163-A8C1-A1927122BB7F}" destId="{CC6D9040-07F8-46AC-AEDC-EE5D8F9AEDD5}" srcOrd="0" destOrd="0" presId="urn:microsoft.com/office/officeart/2005/8/layout/default"/>
    <dgm:cxn modelId="{FE834EAD-3796-48F1-99CF-C57C2EE39C84}" type="presOf" srcId="{69D16DEC-11E8-4889-A98B-AFBF01B669A0}" destId="{56369755-8627-4B50-878E-C350F4E3C468}" srcOrd="0" destOrd="0" presId="urn:microsoft.com/office/officeart/2005/8/layout/default"/>
    <dgm:cxn modelId="{14138EBE-2D30-4439-B064-83950370D607}" srcId="{69D16DEC-11E8-4889-A98B-AFBF01B669A0}" destId="{DE413C90-4AA7-4D41-8530-61E849341A91}" srcOrd="0" destOrd="0" parTransId="{17C2DACA-49E3-470E-9F12-C8C5E0719444}" sibTransId="{AE56E02B-64C3-4009-837C-575405D3B1D0}"/>
    <dgm:cxn modelId="{7C0CB1F9-2F9F-4C17-985D-FCE2E253E2C0}" type="presOf" srcId="{884D2F02-9C8D-4EED-A4E1-E8639D04BA27}" destId="{07B3296E-93AA-43D6-B6DE-B5812707B843}" srcOrd="0" destOrd="0" presId="urn:microsoft.com/office/officeart/2005/8/layout/default"/>
    <dgm:cxn modelId="{205E40FF-3CBD-4BE2-9436-63BD18B88BF6}" type="presOf" srcId="{DE413C90-4AA7-4D41-8530-61E849341A91}" destId="{22098704-EA40-439B-8792-7ABF41108C27}" srcOrd="0" destOrd="0" presId="urn:microsoft.com/office/officeart/2005/8/layout/default"/>
    <dgm:cxn modelId="{177EE355-983C-4B5C-81B3-AAB43DB5A4E8}" type="presParOf" srcId="{56369755-8627-4B50-878E-C350F4E3C468}" destId="{22098704-EA40-439B-8792-7ABF41108C27}" srcOrd="0" destOrd="0" presId="urn:microsoft.com/office/officeart/2005/8/layout/default"/>
    <dgm:cxn modelId="{754B7816-1C40-4150-9196-E0A511D11EE7}" type="presParOf" srcId="{56369755-8627-4B50-878E-C350F4E3C468}" destId="{183854F4-A82F-4C76-9583-7253D5660500}" srcOrd="1" destOrd="0" presId="urn:microsoft.com/office/officeart/2005/8/layout/default"/>
    <dgm:cxn modelId="{4CF6C191-C8A2-4A57-BBBD-EC4CF70B0645}" type="presParOf" srcId="{56369755-8627-4B50-878E-C350F4E3C468}" destId="{CC6D9040-07F8-46AC-AEDC-EE5D8F9AEDD5}" srcOrd="2" destOrd="0" presId="urn:microsoft.com/office/officeart/2005/8/layout/default"/>
    <dgm:cxn modelId="{DC8BE26B-A90C-49CB-A28D-065597C65E21}" type="presParOf" srcId="{56369755-8627-4B50-878E-C350F4E3C468}" destId="{092A2585-1507-409E-A8EB-2FC39E18EA3D}" srcOrd="3" destOrd="0" presId="urn:microsoft.com/office/officeart/2005/8/layout/default"/>
    <dgm:cxn modelId="{C15E3F74-B633-4620-B64F-3617BDC1EBFB}" type="presParOf" srcId="{56369755-8627-4B50-878E-C350F4E3C468}" destId="{219BD1FA-D305-4286-927C-B28342935A80}" srcOrd="4" destOrd="0" presId="urn:microsoft.com/office/officeart/2005/8/layout/default"/>
    <dgm:cxn modelId="{9A32943D-7CAE-49C1-AD86-4B7439AE1BAE}" type="presParOf" srcId="{56369755-8627-4B50-878E-C350F4E3C468}" destId="{D57A667E-7672-4751-B55F-FE62DEADE317}" srcOrd="5" destOrd="0" presId="urn:microsoft.com/office/officeart/2005/8/layout/default"/>
    <dgm:cxn modelId="{28E62085-00D1-44F0-9641-C9DAE07A06FB}" type="presParOf" srcId="{56369755-8627-4B50-878E-C350F4E3C468}" destId="{07B3296E-93AA-43D6-B6DE-B5812707B843}" srcOrd="6" destOrd="0" presId="urn:microsoft.com/office/officeart/2005/8/layout/default"/>
    <dgm:cxn modelId="{7E817008-FA20-403D-ADE9-4566697A7BC3}" type="presParOf" srcId="{56369755-8627-4B50-878E-C350F4E3C468}" destId="{1103E403-EFC5-46B8-BF71-AC9D6A8135BA}" srcOrd="7" destOrd="0" presId="urn:microsoft.com/office/officeart/2005/8/layout/default"/>
    <dgm:cxn modelId="{70BE9D02-5969-4AC0-AC1D-FB2B487DC8B3}" type="presParOf" srcId="{56369755-8627-4B50-878E-C350F4E3C468}" destId="{AFA82F12-06E3-4DA0-BE41-28AB2D17C23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5B2BE-90E6-40C9-8094-151F4550E1F9}">
      <dsp:nvSpPr>
        <dsp:cNvPr id="0" name=""/>
        <dsp:cNvSpPr/>
      </dsp:nvSpPr>
      <dsp:spPr>
        <a:xfrm>
          <a:off x="0" y="7054"/>
          <a:ext cx="6278336" cy="758410"/>
        </a:xfrm>
        <a:prstGeom prst="roundRect">
          <a:avLst>
            <a:gd name="adj" fmla="val 10000"/>
          </a:avLst>
        </a:prstGeom>
        <a:solidFill>
          <a:schemeClr val="bg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099AF-2119-4FBA-90BA-0522D4355AFF}">
      <dsp:nvSpPr>
        <dsp:cNvPr id="0" name=""/>
        <dsp:cNvSpPr/>
      </dsp:nvSpPr>
      <dsp:spPr>
        <a:xfrm>
          <a:off x="229419" y="177696"/>
          <a:ext cx="417533" cy="417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9ACC0-0AA2-476D-B747-DF29F1457389}">
      <dsp:nvSpPr>
        <dsp:cNvPr id="0" name=""/>
        <dsp:cNvSpPr/>
      </dsp:nvSpPr>
      <dsp:spPr>
        <a:xfrm>
          <a:off x="876371" y="7054"/>
          <a:ext cx="5310180" cy="924312"/>
        </a:xfrm>
        <a:prstGeom prst="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3" tIns="97823" rIns="97823" bIns="978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</a:rPr>
            <a:t>This section takes a closer look at each variable on its own to uncover patterns and trends across the dataset. We’ve focused on price, room type, location, number of bedrooms, and review counts [3].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876371" y="7054"/>
        <a:ext cx="5310180" cy="924312"/>
      </dsp:txXfrm>
    </dsp:sp>
    <dsp:sp modelId="{E8BEE01A-2314-4D95-992F-4F2EA771E8C7}">
      <dsp:nvSpPr>
        <dsp:cNvPr id="0" name=""/>
        <dsp:cNvSpPr/>
      </dsp:nvSpPr>
      <dsp:spPr>
        <a:xfrm>
          <a:off x="0" y="1162445"/>
          <a:ext cx="6278336" cy="758410"/>
        </a:xfrm>
        <a:prstGeom prst="roundRect">
          <a:avLst>
            <a:gd name="adj" fmla="val 10000"/>
          </a:avLst>
        </a:prstGeom>
        <a:solidFill>
          <a:schemeClr val="bg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3C9B8-A23F-4035-8514-4C9CA060040E}">
      <dsp:nvSpPr>
        <dsp:cNvPr id="0" name=""/>
        <dsp:cNvSpPr/>
      </dsp:nvSpPr>
      <dsp:spPr>
        <a:xfrm>
          <a:off x="229419" y="1333087"/>
          <a:ext cx="417533" cy="417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C4E95-2CBE-4DA5-9E57-465D0EAAA350}">
      <dsp:nvSpPr>
        <dsp:cNvPr id="0" name=""/>
        <dsp:cNvSpPr/>
      </dsp:nvSpPr>
      <dsp:spPr>
        <a:xfrm>
          <a:off x="876371" y="1162445"/>
          <a:ext cx="5310180" cy="924312"/>
        </a:xfrm>
        <a:prstGeom prst="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3" tIns="97823" rIns="97823" bIns="978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Price: </a:t>
          </a:r>
          <a:r>
            <a:rPr lang="en-GB" sz="1400" kern="1200" dirty="0">
              <a:solidFill>
                <a:schemeClr val="bg1"/>
              </a:solidFill>
            </a:rPr>
            <a:t>Most listings are priced under $200, with a few luxury properties standing out at the higher end.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876371" y="1162445"/>
        <a:ext cx="5310180" cy="924312"/>
      </dsp:txXfrm>
    </dsp:sp>
    <dsp:sp modelId="{CD48E3F2-DD7F-4536-8EAE-E3623D34F30F}">
      <dsp:nvSpPr>
        <dsp:cNvPr id="0" name=""/>
        <dsp:cNvSpPr/>
      </dsp:nvSpPr>
      <dsp:spPr>
        <a:xfrm>
          <a:off x="0" y="2317835"/>
          <a:ext cx="6278336" cy="758410"/>
        </a:xfrm>
        <a:prstGeom prst="roundRect">
          <a:avLst>
            <a:gd name="adj" fmla="val 10000"/>
          </a:avLst>
        </a:prstGeom>
        <a:solidFill>
          <a:schemeClr val="bg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0B857-7F14-4943-BDCF-20C14F844887}">
      <dsp:nvSpPr>
        <dsp:cNvPr id="0" name=""/>
        <dsp:cNvSpPr/>
      </dsp:nvSpPr>
      <dsp:spPr>
        <a:xfrm>
          <a:off x="229419" y="2488478"/>
          <a:ext cx="417533" cy="417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F4062-6648-4E63-AB33-527DE717BA2D}">
      <dsp:nvSpPr>
        <dsp:cNvPr id="0" name=""/>
        <dsp:cNvSpPr/>
      </dsp:nvSpPr>
      <dsp:spPr>
        <a:xfrm>
          <a:off x="876371" y="2317835"/>
          <a:ext cx="5310180" cy="924312"/>
        </a:xfrm>
        <a:prstGeom prst="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3" tIns="97823" rIns="97823" bIns="978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Room Type: </a:t>
          </a:r>
          <a:r>
            <a:rPr lang="en-GB" sz="1400" kern="1200" dirty="0">
              <a:solidFill>
                <a:schemeClr val="bg1"/>
              </a:solidFill>
            </a:rPr>
            <a:t>“Entire home/apartment” is the most popular option, followed by private rooms, with shared spaces being less common.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876371" y="2317835"/>
        <a:ext cx="5310180" cy="924312"/>
      </dsp:txXfrm>
    </dsp:sp>
    <dsp:sp modelId="{745D2CBC-F36F-4F29-89AF-C52DB0CFE6E9}">
      <dsp:nvSpPr>
        <dsp:cNvPr id="0" name=""/>
        <dsp:cNvSpPr/>
      </dsp:nvSpPr>
      <dsp:spPr>
        <a:xfrm>
          <a:off x="0" y="3473226"/>
          <a:ext cx="6278336" cy="758410"/>
        </a:xfrm>
        <a:prstGeom prst="roundRect">
          <a:avLst>
            <a:gd name="adj" fmla="val 10000"/>
          </a:avLst>
        </a:prstGeom>
        <a:solidFill>
          <a:schemeClr val="bg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EB78FD-3D18-4CE8-B3B8-D376B4A14A29}">
      <dsp:nvSpPr>
        <dsp:cNvPr id="0" name=""/>
        <dsp:cNvSpPr/>
      </dsp:nvSpPr>
      <dsp:spPr>
        <a:xfrm>
          <a:off x="229419" y="3643868"/>
          <a:ext cx="417533" cy="4171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9AA25-5023-4382-B01A-0DB168A542C6}">
      <dsp:nvSpPr>
        <dsp:cNvPr id="0" name=""/>
        <dsp:cNvSpPr/>
      </dsp:nvSpPr>
      <dsp:spPr>
        <a:xfrm>
          <a:off x="876371" y="3473226"/>
          <a:ext cx="5310180" cy="924312"/>
        </a:xfrm>
        <a:prstGeom prst="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3" tIns="97823" rIns="97823" bIns="978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Location: </a:t>
          </a:r>
          <a:r>
            <a:rPr lang="en-GB" sz="1400" kern="1200" dirty="0">
              <a:solidFill>
                <a:schemeClr val="bg1"/>
              </a:solidFill>
            </a:rPr>
            <a:t>Manhattan has the highest concentration of listings, especially in central neighbourhoods. Brooklyn and Queens also feature prominently, though not quite as densely.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876371" y="3473226"/>
        <a:ext cx="5310180" cy="924312"/>
      </dsp:txXfrm>
    </dsp:sp>
    <dsp:sp modelId="{05011691-9715-437D-B549-1CE17471678B}">
      <dsp:nvSpPr>
        <dsp:cNvPr id="0" name=""/>
        <dsp:cNvSpPr/>
      </dsp:nvSpPr>
      <dsp:spPr>
        <a:xfrm>
          <a:off x="0" y="4628617"/>
          <a:ext cx="6278336" cy="758410"/>
        </a:xfrm>
        <a:prstGeom prst="roundRect">
          <a:avLst>
            <a:gd name="adj" fmla="val 10000"/>
          </a:avLst>
        </a:prstGeom>
        <a:solidFill>
          <a:schemeClr val="bg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E34028-095C-44F6-9759-811831744AF4}">
      <dsp:nvSpPr>
        <dsp:cNvPr id="0" name=""/>
        <dsp:cNvSpPr/>
      </dsp:nvSpPr>
      <dsp:spPr>
        <a:xfrm>
          <a:off x="229419" y="4799259"/>
          <a:ext cx="417533" cy="4171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551A8-2B96-486D-B62A-8C9A81BE4E7A}">
      <dsp:nvSpPr>
        <dsp:cNvPr id="0" name=""/>
        <dsp:cNvSpPr/>
      </dsp:nvSpPr>
      <dsp:spPr>
        <a:xfrm>
          <a:off x="876371" y="4628617"/>
          <a:ext cx="5310180" cy="924312"/>
        </a:xfrm>
        <a:prstGeom prst="rect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823" tIns="97823" rIns="97823" bIns="9782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bg1"/>
              </a:solidFill>
            </a:rPr>
            <a:t>Other Observations: </a:t>
          </a:r>
          <a:r>
            <a:rPr lang="en-GB" sz="1400" kern="1200" dirty="0">
              <a:solidFill>
                <a:schemeClr val="bg1"/>
              </a:solidFill>
            </a:rPr>
            <a:t>One- and two-bedroom properties are the most typical. Review counts tend to be moderate, and availability varies from listing to listing.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876371" y="4628617"/>
        <a:ext cx="5310180" cy="924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A023E-9F0E-4593-A9F8-6969FB65D482}">
      <dsp:nvSpPr>
        <dsp:cNvPr id="0" name=""/>
        <dsp:cNvSpPr/>
      </dsp:nvSpPr>
      <dsp:spPr>
        <a:xfrm>
          <a:off x="0" y="25628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07A7E-4ED4-4B66-BB72-D4E1D31A28C5}">
      <dsp:nvSpPr>
        <dsp:cNvPr id="0" name=""/>
        <dsp:cNvSpPr/>
      </dsp:nvSpPr>
      <dsp:spPr>
        <a:xfrm>
          <a:off x="0" y="3040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This pie chart illustrates the proportion of Airbnb listings across New York City's five main </a:t>
          </a:r>
          <a:r>
            <a:rPr lang="en-US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neighbourhood</a:t>
          </a: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 groups.</a:t>
          </a:r>
        </a:p>
      </dsp:txBody>
      <dsp:txXfrm>
        <a:off x="0" y="3040"/>
        <a:ext cx="2911397" cy="1036662"/>
      </dsp:txXfrm>
    </dsp:sp>
    <dsp:sp modelId="{6F8449DC-6CA7-434A-B6D0-55D2890E7E01}">
      <dsp:nvSpPr>
        <dsp:cNvPr id="0" name=""/>
        <dsp:cNvSpPr/>
      </dsp:nvSpPr>
      <dsp:spPr>
        <a:xfrm>
          <a:off x="0" y="1039702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75E3B-A709-467A-AADB-1ECE03E4D76A}">
      <dsp:nvSpPr>
        <dsp:cNvPr id="0" name=""/>
        <dsp:cNvSpPr/>
      </dsp:nvSpPr>
      <dsp:spPr>
        <a:xfrm>
          <a:off x="0" y="1039702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Manhattan has the highest share of listings (42.7%).</a:t>
          </a:r>
        </a:p>
      </dsp:txBody>
      <dsp:txXfrm>
        <a:off x="0" y="1039702"/>
        <a:ext cx="2911397" cy="1036662"/>
      </dsp:txXfrm>
    </dsp:sp>
    <dsp:sp modelId="{903C7B93-79D8-43B1-A19C-53F8E8124905}">
      <dsp:nvSpPr>
        <dsp:cNvPr id="0" name=""/>
        <dsp:cNvSpPr/>
      </dsp:nvSpPr>
      <dsp:spPr>
        <a:xfrm>
          <a:off x="0" y="2076364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8A916-76FE-41E6-B364-EA3C3729A332}">
      <dsp:nvSpPr>
        <dsp:cNvPr id="0" name=""/>
        <dsp:cNvSpPr/>
      </dsp:nvSpPr>
      <dsp:spPr>
        <a:xfrm>
          <a:off x="0" y="2076364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Brooklyn follows with 42.4% of total listings.</a:t>
          </a:r>
        </a:p>
      </dsp:txBody>
      <dsp:txXfrm>
        <a:off x="0" y="2076364"/>
        <a:ext cx="2911397" cy="1036662"/>
      </dsp:txXfrm>
    </dsp:sp>
    <dsp:sp modelId="{8E462FC4-65E9-468F-ADE5-F532517FE1A6}">
      <dsp:nvSpPr>
        <dsp:cNvPr id="0" name=""/>
        <dsp:cNvSpPr/>
      </dsp:nvSpPr>
      <dsp:spPr>
        <a:xfrm>
          <a:off x="0" y="3113027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43698-8F97-49E3-B067-72EE9B7DACCE}">
      <dsp:nvSpPr>
        <dsp:cNvPr id="0" name=""/>
        <dsp:cNvSpPr/>
      </dsp:nvSpPr>
      <dsp:spPr>
        <a:xfrm>
          <a:off x="0" y="3113027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Queens accounts for 11.8% of listings.</a:t>
          </a:r>
        </a:p>
      </dsp:txBody>
      <dsp:txXfrm>
        <a:off x="0" y="3113027"/>
        <a:ext cx="2911397" cy="1036662"/>
      </dsp:txXfrm>
    </dsp:sp>
    <dsp:sp modelId="{7FB81E3F-32B4-4E31-8CD2-55183FC4F5F4}">
      <dsp:nvSpPr>
        <dsp:cNvPr id="0" name=""/>
        <dsp:cNvSpPr/>
      </dsp:nvSpPr>
      <dsp:spPr>
        <a:xfrm>
          <a:off x="0" y="4149689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C9A51-AD97-4911-9373-BFF239B9F670}">
      <dsp:nvSpPr>
        <dsp:cNvPr id="0" name=""/>
        <dsp:cNvSpPr/>
      </dsp:nvSpPr>
      <dsp:spPr>
        <a:xfrm>
          <a:off x="0" y="4149689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The Bronx has 2.26%, and Staten Island just 0.811%.</a:t>
          </a:r>
        </a:p>
      </dsp:txBody>
      <dsp:txXfrm>
        <a:off x="0" y="4149689"/>
        <a:ext cx="2911397" cy="1036662"/>
      </dsp:txXfrm>
    </dsp:sp>
    <dsp:sp modelId="{165262CB-F73E-4EF1-91D0-A0E3FC437FC6}">
      <dsp:nvSpPr>
        <dsp:cNvPr id="0" name=""/>
        <dsp:cNvSpPr/>
      </dsp:nvSpPr>
      <dsp:spPr>
        <a:xfrm>
          <a:off x="0" y="5186351"/>
          <a:ext cx="291139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B106AB-93B2-4212-BF12-DBBE5CA7C661}">
      <dsp:nvSpPr>
        <dsp:cNvPr id="0" name=""/>
        <dsp:cNvSpPr/>
      </dsp:nvSpPr>
      <dsp:spPr>
        <a:xfrm>
          <a:off x="0" y="5186351"/>
          <a:ext cx="2911397" cy="103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" panose="020B0604020202020204" pitchFamily="34" charset="0"/>
              <a:cs typeface="Arial" panose="020B0604020202020204" pitchFamily="34" charset="0"/>
            </a:rPr>
            <a:t>Most Airbnb activity is concentrated in Manhattan and Brooklyn.</a:t>
          </a:r>
        </a:p>
      </dsp:txBody>
      <dsp:txXfrm>
        <a:off x="0" y="5186351"/>
        <a:ext cx="2911397" cy="10366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9F39EF-85C4-4BB6-97F9-BBF79389E288}">
      <dsp:nvSpPr>
        <dsp:cNvPr id="0" name=""/>
        <dsp:cNvSpPr/>
      </dsp:nvSpPr>
      <dsp:spPr>
        <a:xfrm>
          <a:off x="0" y="794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E1B7F13-C756-49CE-AB50-5CAE1BBD3F6D}">
      <dsp:nvSpPr>
        <dsp:cNvPr id="0" name=""/>
        <dsp:cNvSpPr/>
      </dsp:nvSpPr>
      <dsp:spPr>
        <a:xfrm>
          <a:off x="0" y="794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💵 Price Distribution by Neighbourhood Group</a:t>
          </a:r>
          <a:endParaRPr lang="en-US" sz="18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94"/>
        <a:ext cx="2646078" cy="929756"/>
      </dsp:txXfrm>
    </dsp:sp>
    <dsp:sp modelId="{19096D0F-4317-43A7-BBDF-1A2B52D81934}">
      <dsp:nvSpPr>
        <dsp:cNvPr id="0" name=""/>
        <dsp:cNvSpPr/>
      </dsp:nvSpPr>
      <dsp:spPr>
        <a:xfrm>
          <a:off x="0" y="930551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40DBA90-05E5-42D2-A0AB-A59FA9778B95}">
      <dsp:nvSpPr>
        <dsp:cNvPr id="0" name=""/>
        <dsp:cNvSpPr/>
      </dsp:nvSpPr>
      <dsp:spPr>
        <a:xfrm>
          <a:off x="0" y="930551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box plot compares Airbnb price ranges across NYC neighbourhood groups.</a:t>
          </a:r>
          <a:endParaRPr lang="en-US" sz="15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30551"/>
        <a:ext cx="2646078" cy="929756"/>
      </dsp:txXfrm>
    </dsp:sp>
    <dsp:sp modelId="{A5874AC9-A189-462E-A1F8-AE1CAF6568A2}">
      <dsp:nvSpPr>
        <dsp:cNvPr id="0" name=""/>
        <dsp:cNvSpPr/>
      </dsp:nvSpPr>
      <dsp:spPr>
        <a:xfrm>
          <a:off x="0" y="1860307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1F04297-DD5D-4C17-8646-8E05DA1D0FB2}">
      <dsp:nvSpPr>
        <dsp:cNvPr id="0" name=""/>
        <dsp:cNvSpPr/>
      </dsp:nvSpPr>
      <dsp:spPr>
        <a:xfrm>
          <a:off x="0" y="1860307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Manhattan</a:t>
          </a:r>
          <a:r>
            <a:rPr lang="en-GB" sz="15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shows the highest median price </a:t>
          </a: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(~$150)</a:t>
          </a:r>
          <a:r>
            <a:rPr lang="en-GB" sz="1500" b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</a:t>
          </a: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followed by </a:t>
          </a: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Brooklyn (~$90).</a:t>
          </a:r>
          <a:endParaRPr lang="en-US" sz="15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60307"/>
        <a:ext cx="2646078" cy="929756"/>
      </dsp:txXfrm>
    </dsp:sp>
    <dsp:sp modelId="{CBE5246F-D3ED-4D4D-9C14-B081C792E52D}">
      <dsp:nvSpPr>
        <dsp:cNvPr id="0" name=""/>
        <dsp:cNvSpPr/>
      </dsp:nvSpPr>
      <dsp:spPr>
        <a:xfrm>
          <a:off x="0" y="2790063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71AB6D7-EE97-415C-AF3E-F24E9F8B1769}">
      <dsp:nvSpPr>
        <dsp:cNvPr id="0" name=""/>
        <dsp:cNvSpPr/>
      </dsp:nvSpPr>
      <dsp:spPr>
        <a:xfrm>
          <a:off x="0" y="2790063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Queens, Staten Island</a:t>
          </a:r>
          <a:r>
            <a:rPr lang="en-GB" sz="15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 and </a:t>
          </a:r>
          <a:r>
            <a:rPr lang="en-GB" sz="15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The Bronx </a:t>
          </a:r>
          <a:r>
            <a:rPr lang="en-GB" sz="15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offer more affordable listings.</a:t>
          </a:r>
          <a:endParaRPr lang="en-US" sz="15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90063"/>
        <a:ext cx="2646078" cy="929756"/>
      </dsp:txXfrm>
    </dsp:sp>
    <dsp:sp modelId="{1C674BA9-65A3-4805-AF0B-6C574C932559}">
      <dsp:nvSpPr>
        <dsp:cNvPr id="0" name=""/>
        <dsp:cNvSpPr/>
      </dsp:nvSpPr>
      <dsp:spPr>
        <a:xfrm>
          <a:off x="0" y="3719820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E557A6-AC77-4A41-9152-3F179CE28F71}">
      <dsp:nvSpPr>
        <dsp:cNvPr id="0" name=""/>
        <dsp:cNvSpPr/>
      </dsp:nvSpPr>
      <dsp:spPr>
        <a:xfrm>
          <a:off x="0" y="3719820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Taller boxes indicate greater price variability within a group.</a:t>
          </a:r>
          <a:endParaRPr lang="en-US" sz="1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19820"/>
        <a:ext cx="2646078" cy="929756"/>
      </dsp:txXfrm>
    </dsp:sp>
    <dsp:sp modelId="{42DB5441-955B-4CAD-B769-58FC3E70AD63}">
      <dsp:nvSpPr>
        <dsp:cNvPr id="0" name=""/>
        <dsp:cNvSpPr/>
      </dsp:nvSpPr>
      <dsp:spPr>
        <a:xfrm>
          <a:off x="0" y="4649576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ECE45A1-AACC-4D25-BF0C-8DBEA14B9601}">
      <dsp:nvSpPr>
        <dsp:cNvPr id="0" name=""/>
        <dsp:cNvSpPr/>
      </dsp:nvSpPr>
      <dsp:spPr>
        <a:xfrm>
          <a:off x="0" y="4649576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Narrower boxes suggest more consistent pricing.</a:t>
          </a:r>
          <a:endParaRPr lang="en-US" sz="1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49576"/>
        <a:ext cx="2646078" cy="929756"/>
      </dsp:txXfrm>
    </dsp:sp>
    <dsp:sp modelId="{6F5FD5B9-776A-49EE-A5CB-BC5A1F0944F2}">
      <dsp:nvSpPr>
        <dsp:cNvPr id="0" name=""/>
        <dsp:cNvSpPr/>
      </dsp:nvSpPr>
      <dsp:spPr>
        <a:xfrm>
          <a:off x="0" y="5579332"/>
          <a:ext cx="264607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33BBDC8-8FE7-40F7-B60A-083CAB5424EB}">
      <dsp:nvSpPr>
        <dsp:cNvPr id="0" name=""/>
        <dsp:cNvSpPr/>
      </dsp:nvSpPr>
      <dsp:spPr>
        <a:xfrm>
          <a:off x="0" y="5579332"/>
          <a:ext cx="2646078" cy="9297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This visualization helps assess affordability and pricing trends across the city [8].</a:t>
          </a:r>
          <a:endParaRPr lang="en-US" sz="1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579332"/>
        <a:ext cx="2646078" cy="929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B92F0-AA65-4E01-A1A9-3B596E412917}">
      <dsp:nvSpPr>
        <dsp:cNvPr id="0" name=""/>
        <dsp:cNvSpPr/>
      </dsp:nvSpPr>
      <dsp:spPr>
        <a:xfrm>
          <a:off x="0" y="1559"/>
          <a:ext cx="2626707" cy="9454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🗺️ Price Distribution of Airbnb Listings Across NYC</a:t>
          </a:r>
          <a:endParaRPr lang="en-US" sz="1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47714"/>
        <a:ext cx="2534397" cy="853179"/>
      </dsp:txXfrm>
    </dsp:sp>
    <dsp:sp modelId="{01774C38-0E6F-4A68-85DA-DE75BE09AEC6}">
      <dsp:nvSpPr>
        <dsp:cNvPr id="0" name=""/>
        <dsp:cNvSpPr/>
      </dsp:nvSpPr>
      <dsp:spPr>
        <a:xfrm>
          <a:off x="0" y="959029"/>
          <a:ext cx="2626707" cy="945489"/>
        </a:xfrm>
        <a:prstGeom prst="roundRect">
          <a:avLst/>
        </a:prstGeom>
        <a:solidFill>
          <a:schemeClr val="accent5">
            <a:hueOff val="1218439"/>
            <a:satOff val="132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The scatter plot maps Airbnb listings by l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atitude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longitude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, </a:t>
          </a:r>
          <a:r>
            <a:rPr lang="en-GB" sz="1700" kern="1200" dirty="0" err="1">
              <a:latin typeface="Arial" panose="020B0604020202020204" pitchFamily="34" charset="0"/>
              <a:cs typeface="Arial" panose="020B0604020202020204" pitchFamily="34" charset="0"/>
            </a:rPr>
            <a:t>colored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by 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price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1005184"/>
        <a:ext cx="2534397" cy="853179"/>
      </dsp:txXfrm>
    </dsp:sp>
    <dsp:sp modelId="{845602DF-0F50-4182-9866-B2B81C0C8564}">
      <dsp:nvSpPr>
        <dsp:cNvPr id="0" name=""/>
        <dsp:cNvSpPr/>
      </dsp:nvSpPr>
      <dsp:spPr>
        <a:xfrm>
          <a:off x="0" y="1916500"/>
          <a:ext cx="2626707" cy="945489"/>
        </a:xfrm>
        <a:prstGeom prst="roundRect">
          <a:avLst/>
        </a:prstGeom>
        <a:solidFill>
          <a:schemeClr val="accent5">
            <a:hueOff val="2436877"/>
            <a:satOff val="26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Only listings priced below 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$500 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are included for clarity.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1962655"/>
        <a:ext cx="2534397" cy="853179"/>
      </dsp:txXfrm>
    </dsp:sp>
    <dsp:sp modelId="{FF2FBE18-60E0-4787-86EE-8D49A8CC163B}">
      <dsp:nvSpPr>
        <dsp:cNvPr id="0" name=""/>
        <dsp:cNvSpPr/>
      </dsp:nvSpPr>
      <dsp:spPr>
        <a:xfrm>
          <a:off x="0" y="2873970"/>
          <a:ext cx="2626707" cy="945489"/>
        </a:xfrm>
        <a:prstGeom prst="roundRect">
          <a:avLst/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Red dots indicate 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higher-priced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accommodations.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2920125"/>
        <a:ext cx="2534397" cy="853179"/>
      </dsp:txXfrm>
    </dsp:sp>
    <dsp:sp modelId="{A7CFCB1A-889F-4C06-8919-928F61829E15}">
      <dsp:nvSpPr>
        <dsp:cNvPr id="0" name=""/>
        <dsp:cNvSpPr/>
      </dsp:nvSpPr>
      <dsp:spPr>
        <a:xfrm>
          <a:off x="0" y="3831440"/>
          <a:ext cx="2626707" cy="945489"/>
        </a:xfrm>
        <a:prstGeom prst="roundRect">
          <a:avLst/>
        </a:prstGeom>
        <a:solidFill>
          <a:schemeClr val="accent5">
            <a:hueOff val="4873755"/>
            <a:satOff val="530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Manhattan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 shows a dense cluster of red dots, reflecting its higher cost of living.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3877595"/>
        <a:ext cx="2534397" cy="853179"/>
      </dsp:txXfrm>
    </dsp:sp>
    <dsp:sp modelId="{40C4BDAF-98FE-4EE7-9A6A-A1416FB6E0D1}">
      <dsp:nvSpPr>
        <dsp:cNvPr id="0" name=""/>
        <dsp:cNvSpPr/>
      </dsp:nvSpPr>
      <dsp:spPr>
        <a:xfrm>
          <a:off x="0" y="4788911"/>
          <a:ext cx="2626707" cy="945489"/>
        </a:xfrm>
        <a:prstGeom prst="roundRect">
          <a:avLst/>
        </a:prstGeom>
        <a:solidFill>
          <a:schemeClr val="accent5">
            <a:hueOff val="6092194"/>
            <a:satOff val="662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" panose="020B0604020202020204" pitchFamily="34" charset="0"/>
              <a:cs typeface="Arial" panose="020B0604020202020204" pitchFamily="34" charset="0"/>
            </a:rPr>
            <a:t>Other boroughs display fewer high-priced listings, suggesting more affordability.</a:t>
          </a:r>
          <a:endParaRPr lang="en-US" sz="17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4835066"/>
        <a:ext cx="2534397" cy="853179"/>
      </dsp:txXfrm>
    </dsp:sp>
    <dsp:sp modelId="{B93877F0-B3BD-4D4D-9C82-7A606F4E63E9}">
      <dsp:nvSpPr>
        <dsp:cNvPr id="0" name=""/>
        <dsp:cNvSpPr/>
      </dsp:nvSpPr>
      <dsp:spPr>
        <a:xfrm>
          <a:off x="0" y="5746381"/>
          <a:ext cx="2626707" cy="945489"/>
        </a:xfrm>
        <a:prstGeom prst="roundRect">
          <a:avLst/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This visualization highlights geographic pricing trends across </a:t>
          </a: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New York City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155" y="5792536"/>
        <a:ext cx="2534397" cy="8531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54235D-43B9-4A35-BC3E-3859AED23557}">
      <dsp:nvSpPr>
        <dsp:cNvPr id="0" name=""/>
        <dsp:cNvSpPr/>
      </dsp:nvSpPr>
      <dsp:spPr>
        <a:xfrm>
          <a:off x="1205577" y="152910"/>
          <a:ext cx="712705" cy="7127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EB7AB-0EC0-4C4F-B637-A201B611A991}">
      <dsp:nvSpPr>
        <dsp:cNvPr id="0" name=""/>
        <dsp:cNvSpPr/>
      </dsp:nvSpPr>
      <dsp:spPr>
        <a:xfrm>
          <a:off x="770035" y="1127669"/>
          <a:ext cx="1583789" cy="772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To ensure data quality, </a:t>
          </a:r>
          <a:r>
            <a:rPr lang="en-GB" sz="1100" b="1" i="1" kern="1200" dirty="0"/>
            <a:t>missing values </a:t>
          </a:r>
          <a:r>
            <a:rPr lang="en-GB" sz="1100" kern="1200" dirty="0"/>
            <a:t>were addressed, </a:t>
          </a:r>
          <a:r>
            <a:rPr lang="en-GB" sz="1100" b="1" i="1" kern="1200" dirty="0"/>
            <a:t>outliers</a:t>
          </a:r>
          <a:r>
            <a:rPr lang="en-GB" sz="1100" b="1" kern="1200" dirty="0"/>
            <a:t> </a:t>
          </a:r>
          <a:r>
            <a:rPr lang="en-GB" sz="1100" kern="1200" dirty="0"/>
            <a:t>were removed, and </a:t>
          </a:r>
          <a:r>
            <a:rPr lang="en-GB" sz="1100" b="1" i="1" kern="1200" dirty="0"/>
            <a:t>unrealistic</a:t>
          </a:r>
          <a:r>
            <a:rPr lang="en-GB" sz="1100" i="1" kern="1200" dirty="0"/>
            <a:t> </a:t>
          </a:r>
          <a:r>
            <a:rPr lang="en-GB" sz="1100" b="1" i="1" kern="1200" dirty="0"/>
            <a:t>entries</a:t>
          </a:r>
          <a:r>
            <a:rPr lang="en-GB" sz="1100" kern="1200" dirty="0"/>
            <a:t> were filtered [9]. </a:t>
          </a:r>
          <a:endParaRPr lang="en-US" sz="1100" kern="1200" dirty="0"/>
        </a:p>
      </dsp:txBody>
      <dsp:txXfrm>
        <a:off x="770035" y="1127669"/>
        <a:ext cx="1583789" cy="772097"/>
      </dsp:txXfrm>
    </dsp:sp>
    <dsp:sp modelId="{79326A27-99E1-4016-B838-AC7452970B9A}">
      <dsp:nvSpPr>
        <dsp:cNvPr id="0" name=""/>
        <dsp:cNvSpPr/>
      </dsp:nvSpPr>
      <dsp:spPr>
        <a:xfrm>
          <a:off x="1205577" y="2295714"/>
          <a:ext cx="712705" cy="7127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78841-40BA-419B-90AE-00EC2AF9C19A}">
      <dsp:nvSpPr>
        <dsp:cNvPr id="0" name=""/>
        <dsp:cNvSpPr/>
      </dsp:nvSpPr>
      <dsp:spPr>
        <a:xfrm>
          <a:off x="770035" y="3270472"/>
          <a:ext cx="1583789" cy="772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These steps resulted in a clean and reliable dataset suitable for analysis.</a:t>
          </a:r>
          <a:endParaRPr lang="en-US" sz="1100" kern="1200"/>
        </a:p>
      </dsp:txBody>
      <dsp:txXfrm>
        <a:off x="770035" y="3270472"/>
        <a:ext cx="1583789" cy="7720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74EC9-0129-43FA-9E16-7CB8F70135B3}">
      <dsp:nvSpPr>
        <dsp:cNvPr id="0" name=""/>
        <dsp:cNvSpPr/>
      </dsp:nvSpPr>
      <dsp:spPr>
        <a:xfrm>
          <a:off x="293969" y="137310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7F974A-FF80-422A-A1F7-624254B29A50}">
      <dsp:nvSpPr>
        <dsp:cNvPr id="0" name=""/>
        <dsp:cNvSpPr/>
      </dsp:nvSpPr>
      <dsp:spPr>
        <a:xfrm>
          <a:off x="432023" y="275364"/>
          <a:ext cx="381292" cy="381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2CE46-0245-4BAF-93CE-EE96E93D9607}">
      <dsp:nvSpPr>
        <dsp:cNvPr id="0" name=""/>
        <dsp:cNvSpPr/>
      </dsp:nvSpPr>
      <dsp:spPr>
        <a:xfrm>
          <a:off x="1092242" y="137310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This analysis explores Airbnb listings in New York City using the 2019 dataset.</a:t>
          </a:r>
          <a:endParaRPr lang="en-US" sz="1100" kern="1200" dirty="0"/>
        </a:p>
      </dsp:txBody>
      <dsp:txXfrm>
        <a:off x="1092242" y="137310"/>
        <a:ext cx="1549587" cy="657400"/>
      </dsp:txXfrm>
    </dsp:sp>
    <dsp:sp modelId="{0D480903-22B2-47DA-B0B4-6FDF273DE527}">
      <dsp:nvSpPr>
        <dsp:cNvPr id="0" name=""/>
        <dsp:cNvSpPr/>
      </dsp:nvSpPr>
      <dsp:spPr>
        <a:xfrm>
          <a:off x="2911833" y="137310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AAD75F-FFAF-41E9-8260-98A169C94AE5}">
      <dsp:nvSpPr>
        <dsp:cNvPr id="0" name=""/>
        <dsp:cNvSpPr/>
      </dsp:nvSpPr>
      <dsp:spPr>
        <a:xfrm>
          <a:off x="3049888" y="275364"/>
          <a:ext cx="381292" cy="381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69107-7D9C-4EBF-A098-C55CB1BE40C4}">
      <dsp:nvSpPr>
        <dsp:cNvPr id="0" name=""/>
        <dsp:cNvSpPr/>
      </dsp:nvSpPr>
      <dsp:spPr>
        <a:xfrm>
          <a:off x="3710106" y="137310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Key variables such as price, room type, neighbourhood group, availability, and review frequency were examined.</a:t>
          </a:r>
          <a:endParaRPr lang="en-US" sz="1100" kern="1200"/>
        </a:p>
      </dsp:txBody>
      <dsp:txXfrm>
        <a:off x="3710106" y="137310"/>
        <a:ext cx="1549587" cy="657400"/>
      </dsp:txXfrm>
    </dsp:sp>
    <dsp:sp modelId="{205CF8B8-A564-4A31-B7B8-B5C19F07529A}">
      <dsp:nvSpPr>
        <dsp:cNvPr id="0" name=""/>
        <dsp:cNvSpPr/>
      </dsp:nvSpPr>
      <dsp:spPr>
        <a:xfrm>
          <a:off x="5529698" y="137310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5E9B1-CCE7-4741-8F60-34BC1CE0006B}">
      <dsp:nvSpPr>
        <dsp:cNvPr id="0" name=""/>
        <dsp:cNvSpPr/>
      </dsp:nvSpPr>
      <dsp:spPr>
        <a:xfrm>
          <a:off x="5667752" y="275364"/>
          <a:ext cx="381292" cy="381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F859B-85F3-4E3B-BD26-3B8E8AAC1FF0}">
      <dsp:nvSpPr>
        <dsp:cNvPr id="0" name=""/>
        <dsp:cNvSpPr/>
      </dsp:nvSpPr>
      <dsp:spPr>
        <a:xfrm>
          <a:off x="6327970" y="137310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Data cleaning steps were applied to remove missing values, outliers, and unrealistic entries, ensuring reliable insights.</a:t>
          </a:r>
          <a:endParaRPr lang="en-US" sz="1100" kern="1200"/>
        </a:p>
      </dsp:txBody>
      <dsp:txXfrm>
        <a:off x="6327970" y="137310"/>
        <a:ext cx="1549587" cy="657400"/>
      </dsp:txXfrm>
    </dsp:sp>
    <dsp:sp modelId="{9F52682E-8FF1-480A-99C7-7455957654DA}">
      <dsp:nvSpPr>
        <dsp:cNvPr id="0" name=""/>
        <dsp:cNvSpPr/>
      </dsp:nvSpPr>
      <dsp:spPr>
        <a:xfrm>
          <a:off x="293969" y="1373438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39D50C-9F3A-4510-8E16-AE54D4ACEF78}">
      <dsp:nvSpPr>
        <dsp:cNvPr id="0" name=""/>
        <dsp:cNvSpPr/>
      </dsp:nvSpPr>
      <dsp:spPr>
        <a:xfrm>
          <a:off x="432023" y="1511492"/>
          <a:ext cx="381292" cy="3812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C8084-F055-4F35-90D1-192763A5D5DD}">
      <dsp:nvSpPr>
        <dsp:cNvPr id="0" name=""/>
        <dsp:cNvSpPr/>
      </dsp:nvSpPr>
      <dsp:spPr>
        <a:xfrm>
          <a:off x="1092242" y="1373438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Visualisations revealed that Manhattan has the highest price variability, while Queens and the Bronx offer more affordable options [10].</a:t>
          </a:r>
          <a:endParaRPr lang="en-US" sz="1100" kern="1200" dirty="0"/>
        </a:p>
      </dsp:txBody>
      <dsp:txXfrm>
        <a:off x="1092242" y="1373438"/>
        <a:ext cx="1549587" cy="657400"/>
      </dsp:txXfrm>
    </dsp:sp>
    <dsp:sp modelId="{B0E4F9D2-74ED-4C7E-B649-D66D4FDD37A1}">
      <dsp:nvSpPr>
        <dsp:cNvPr id="0" name=""/>
        <dsp:cNvSpPr/>
      </dsp:nvSpPr>
      <dsp:spPr>
        <a:xfrm>
          <a:off x="2911833" y="1373438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128BC6-8906-4654-B1B8-69844E140318}">
      <dsp:nvSpPr>
        <dsp:cNvPr id="0" name=""/>
        <dsp:cNvSpPr/>
      </dsp:nvSpPr>
      <dsp:spPr>
        <a:xfrm>
          <a:off x="3049888" y="1511492"/>
          <a:ext cx="381292" cy="3812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17A1A-7805-49F8-8BAD-AFBCB7163076}">
      <dsp:nvSpPr>
        <dsp:cNvPr id="0" name=""/>
        <dsp:cNvSpPr/>
      </dsp:nvSpPr>
      <dsp:spPr>
        <a:xfrm>
          <a:off x="3710106" y="1373438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Room type significantly influences pricing, with entire homes commanding higher rates.</a:t>
          </a:r>
          <a:endParaRPr lang="en-US" sz="1100" kern="1200" dirty="0"/>
        </a:p>
      </dsp:txBody>
      <dsp:txXfrm>
        <a:off x="3710106" y="1373438"/>
        <a:ext cx="1549587" cy="657400"/>
      </dsp:txXfrm>
    </dsp:sp>
    <dsp:sp modelId="{4E1BBAB4-E2BF-4A80-BAEA-EE23F3374F85}">
      <dsp:nvSpPr>
        <dsp:cNvPr id="0" name=""/>
        <dsp:cNvSpPr/>
      </dsp:nvSpPr>
      <dsp:spPr>
        <a:xfrm>
          <a:off x="5529698" y="1373438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4BFDF8-DDA8-43F0-A058-036BC3C970E0}">
      <dsp:nvSpPr>
        <dsp:cNvPr id="0" name=""/>
        <dsp:cNvSpPr/>
      </dsp:nvSpPr>
      <dsp:spPr>
        <a:xfrm>
          <a:off x="5667752" y="1511492"/>
          <a:ext cx="381292" cy="3812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B08627-5B63-4EFD-BF25-3397AE61691F}">
      <dsp:nvSpPr>
        <dsp:cNvPr id="0" name=""/>
        <dsp:cNvSpPr/>
      </dsp:nvSpPr>
      <dsp:spPr>
        <a:xfrm>
          <a:off x="6327970" y="1373438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Listings with frequent reviews tend to be more available, indicating consistent demand.</a:t>
          </a:r>
          <a:endParaRPr lang="en-US" sz="1100" kern="1200"/>
        </a:p>
      </dsp:txBody>
      <dsp:txXfrm>
        <a:off x="6327970" y="1373438"/>
        <a:ext cx="1549587" cy="657400"/>
      </dsp:txXfrm>
    </dsp:sp>
    <dsp:sp modelId="{5F75D103-CA6F-40E9-842A-CEE4E9EE19A0}">
      <dsp:nvSpPr>
        <dsp:cNvPr id="0" name=""/>
        <dsp:cNvSpPr/>
      </dsp:nvSpPr>
      <dsp:spPr>
        <a:xfrm>
          <a:off x="293969" y="2609566"/>
          <a:ext cx="657400" cy="6574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F6C52-40CC-4163-BCD2-FC8DBEB7F169}">
      <dsp:nvSpPr>
        <dsp:cNvPr id="0" name=""/>
        <dsp:cNvSpPr/>
      </dsp:nvSpPr>
      <dsp:spPr>
        <a:xfrm>
          <a:off x="432023" y="2747620"/>
          <a:ext cx="381292" cy="38129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23C69-44E8-4C3D-B93D-76F2E951ACB4}">
      <dsp:nvSpPr>
        <dsp:cNvPr id="0" name=""/>
        <dsp:cNvSpPr/>
      </dsp:nvSpPr>
      <dsp:spPr>
        <a:xfrm>
          <a:off x="1092242" y="2609566"/>
          <a:ext cx="1549587" cy="657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Recommendations were provided for hosts, renters, and platform strategy based on observed trends.</a:t>
          </a:r>
          <a:endParaRPr lang="en-US" sz="1100" kern="1200"/>
        </a:p>
      </dsp:txBody>
      <dsp:txXfrm>
        <a:off x="1092242" y="2609566"/>
        <a:ext cx="1549587" cy="6574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98704-EA40-439B-8792-7ABF41108C27}">
      <dsp:nvSpPr>
        <dsp:cNvPr id="0" name=""/>
        <dsp:cNvSpPr/>
      </dsp:nvSpPr>
      <dsp:spPr>
        <a:xfrm>
          <a:off x="0" y="595522"/>
          <a:ext cx="2204145" cy="132248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Dataset reflects only 2019 — no post-pandemic trends</a:t>
          </a:r>
          <a:endParaRPr lang="en-US" sz="1400" kern="1200"/>
        </a:p>
      </dsp:txBody>
      <dsp:txXfrm>
        <a:off x="0" y="595522"/>
        <a:ext cx="2204145" cy="1322487"/>
      </dsp:txXfrm>
    </dsp:sp>
    <dsp:sp modelId="{CC6D9040-07F8-46AC-AEDC-EE5D8F9AEDD5}">
      <dsp:nvSpPr>
        <dsp:cNvPr id="0" name=""/>
        <dsp:cNvSpPr/>
      </dsp:nvSpPr>
      <dsp:spPr>
        <a:xfrm>
          <a:off x="2424559" y="595522"/>
          <a:ext cx="2204145" cy="1322487"/>
        </a:xfrm>
        <a:prstGeom prst="rect">
          <a:avLst/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 data on guest satisfaction or amenities</a:t>
          </a:r>
          <a:endParaRPr lang="en-US" sz="1400" kern="1200"/>
        </a:p>
      </dsp:txBody>
      <dsp:txXfrm>
        <a:off x="2424559" y="595522"/>
        <a:ext cx="2204145" cy="1322487"/>
      </dsp:txXfrm>
    </dsp:sp>
    <dsp:sp modelId="{219BD1FA-D305-4286-927C-B28342935A80}">
      <dsp:nvSpPr>
        <dsp:cNvPr id="0" name=""/>
        <dsp:cNvSpPr/>
      </dsp:nvSpPr>
      <dsp:spPr>
        <a:xfrm>
          <a:off x="4849118" y="595522"/>
          <a:ext cx="2204145" cy="1322487"/>
        </a:xfrm>
        <a:prstGeom prst="rect">
          <a:avLst/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Seasonal patterns not captured</a:t>
          </a:r>
          <a:endParaRPr lang="en-US" sz="1400" kern="1200"/>
        </a:p>
      </dsp:txBody>
      <dsp:txXfrm>
        <a:off x="4849118" y="595522"/>
        <a:ext cx="2204145" cy="1322487"/>
      </dsp:txXfrm>
    </dsp:sp>
    <dsp:sp modelId="{07B3296E-93AA-43D6-B6DE-B5812707B843}">
      <dsp:nvSpPr>
        <dsp:cNvPr id="0" name=""/>
        <dsp:cNvSpPr/>
      </dsp:nvSpPr>
      <dsp:spPr>
        <a:xfrm>
          <a:off x="1212279" y="2138424"/>
          <a:ext cx="2204145" cy="1322487"/>
        </a:xfrm>
        <a:prstGeom prst="rect">
          <a:avLst/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possible extension would be to analyse guest review text using sentiment models to complement the numerical data.</a:t>
          </a:r>
          <a:endParaRPr lang="en-US" sz="1400" kern="1200" dirty="0"/>
        </a:p>
      </dsp:txBody>
      <dsp:txXfrm>
        <a:off x="1212279" y="2138424"/>
        <a:ext cx="2204145" cy="1322487"/>
      </dsp:txXfrm>
    </dsp:sp>
    <dsp:sp modelId="{AFA82F12-06E3-4DA0-BE41-28AB2D17C23D}">
      <dsp:nvSpPr>
        <dsp:cNvPr id="0" name=""/>
        <dsp:cNvSpPr/>
      </dsp:nvSpPr>
      <dsp:spPr>
        <a:xfrm>
          <a:off x="3636839" y="2138424"/>
          <a:ext cx="2204145" cy="1322487"/>
        </a:xfrm>
        <a:prstGeom prst="rect">
          <a:avLst/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Add temporal modeling to forecast demand and pricing</a:t>
          </a:r>
          <a:endParaRPr lang="en-US" sz="1400" kern="1200"/>
        </a:p>
      </dsp:txBody>
      <dsp:txXfrm>
        <a:off x="3636839" y="2138424"/>
        <a:ext cx="2204145" cy="13224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2239E-60E0-469B-BEFF-64F623406096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E97CA4-08AE-498E-B11F-419ADD2023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33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E97CA4-08AE-498E-B11F-419ADD2023E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1999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E6056-F827-4991-B6A0-F8FCDBEDE7C5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9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2719F-81A5-4FF7-AFC7-CBB34209EF87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770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CF00C-E67D-46CC-B26C-E440DFA28BCA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036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340BA-4406-4044-B943-90EA6492CC6A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57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0A92D-7FAB-4AC4-8E91-18735E30D9A4}" type="datetime1">
              <a:rPr lang="en-US" smtClean="0"/>
              <a:t>10/28/2025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714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8E3C7-EFBB-415A-A185-67CA6A1267BA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163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095D9-92A4-4C4E-8F09-A2943ACE7E4D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880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0C87-6A2A-4E75-9C4B-79AF17E7A647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68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D178E-7487-47D0-BDDA-A11BE850A564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288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8DFB-516C-4DA2-BB9A-503C28F9916A}" type="datetime1">
              <a:rPr lang="en-US" smtClean="0"/>
              <a:t>10/28/2025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785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35BC-5A1B-4FBC-A94F-B2E0EBF12AE6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499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17176-089E-4F9D-AFF8-2242BE6DC8B5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95618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CD8B9-3EBB-4179-964B-50344F14F56F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3308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FB553-8141-4F69-AE17-8DD264182D73}" type="datetime1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140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A9F769-002E-4A2E-B149-3A0E59EA61ED}" type="datetime1">
              <a:rPr lang="en-US" smtClean="0"/>
              <a:t>10/28/2025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32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AE70F-F98C-4475-8FAF-AEC725D9FB88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48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ADAB-CF66-4EE5-A0F0-54C30DCEDB8F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160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45C1CC7-DEFC-4256-94B7-C81DA604D0B9}" type="datetime1">
              <a:rPr lang="en-US" smtClean="0"/>
              <a:t>10/28/2025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3015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hf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5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0.png"/><Relationship Id="rId7" Type="http://schemas.openxmlformats.org/officeDocument/2006/relationships/diagramColors" Target="../diagrams/colors5.xml"/><Relationship Id="rId12" Type="http://schemas.openxmlformats.org/officeDocument/2006/relationships/image" Target="../media/image4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11" Type="http://schemas.openxmlformats.org/officeDocument/2006/relationships/image" Target="../media/image45.png"/><Relationship Id="rId5" Type="http://schemas.openxmlformats.org/officeDocument/2006/relationships/diagramLayout" Target="../diagrams/layout5.xml"/><Relationship Id="rId10" Type="http://schemas.openxmlformats.org/officeDocument/2006/relationships/image" Target="../media/image44.png"/><Relationship Id="rId4" Type="http://schemas.openxmlformats.org/officeDocument/2006/relationships/diagramData" Target="../diagrams/data5.xml"/><Relationship Id="rId9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6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4.pn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095864" y="809550"/>
            <a:ext cx="6858001" cy="52389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06CF2-FDB5-8825-76C5-377D8CBFAA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908"/>
          <a:stretch>
            <a:fillRect/>
          </a:stretch>
        </p:blipFill>
        <p:spPr>
          <a:xfrm>
            <a:off x="4570494" y="2660583"/>
            <a:ext cx="4087416" cy="1536830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1B7F7-C365-D41A-8C31-B4BF4B922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992" y="1536288"/>
            <a:ext cx="3124882" cy="378541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MSC12 Data and Artificial Intelligence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Data Mining and Visualisation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Component 1 - Exploratory Data Analysis 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Rabeya Begum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2209407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Dr Nouh </a:t>
            </a:r>
            <a:r>
              <a:rPr lang="en-GB" sz="1700" b="1" dirty="0" err="1">
                <a:solidFill>
                  <a:srgbClr val="EBEBEB"/>
                </a:solidFill>
              </a:rPr>
              <a:t>Elmitwally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EBEBEB"/>
                </a:solidFill>
              </a:rPr>
              <a:t>31</a:t>
            </a:r>
            <a:r>
              <a:rPr lang="en-US" sz="1700" b="1" baseline="30000" dirty="0">
                <a:solidFill>
                  <a:srgbClr val="EBEBEB"/>
                </a:solidFill>
              </a:rPr>
              <a:t>st</a:t>
            </a:r>
            <a:r>
              <a:rPr lang="en-US" sz="1700" b="1" dirty="0">
                <a:solidFill>
                  <a:srgbClr val="EBEBEB"/>
                </a:solidFill>
              </a:rPr>
              <a:t> October 2025 </a:t>
            </a:r>
            <a:endParaRPr lang="en-GB" sz="1700" dirty="0">
              <a:solidFill>
                <a:srgbClr val="EBEBEB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solidFill>
                  <a:srgbClr val="EBEBEB"/>
                </a:solidFill>
              </a:rPr>
              <a:t>University of Wales Trinity St David – Quay place</a:t>
            </a:r>
            <a:endParaRPr lang="en-GB" sz="1700" dirty="0">
              <a:solidFill>
                <a:srgbClr val="EBEBEB"/>
              </a:solidFill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EBEBEB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A42F094-872E-11EE-4AAE-33BDAA2F4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1684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32C64328-FAB6-5DAC-933B-09079F1FB1D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1666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216" y="1447800"/>
            <a:ext cx="6619243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100">
                <a:solidFill>
                  <a:schemeClr val="tx1"/>
                </a:solidFill>
              </a:rPr>
              <a:t>Exploratory Data Analysis of Airbnb NYC 2019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216" y="4777380"/>
            <a:ext cx="6619243" cy="8614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Data Mining and Visulisation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CF371-DFEE-0E8D-5EDF-D35A0BE27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7522" y="618518"/>
            <a:ext cx="4538035" cy="1478570"/>
          </a:xfrm>
        </p:spPr>
        <p:txBody>
          <a:bodyPr>
            <a:normAutofit/>
          </a:bodyPr>
          <a:lstStyle/>
          <a:p>
            <a: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6718" y="2249487"/>
            <a:ext cx="4558840" cy="35417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000" i="1" dirty="0"/>
              <a:t>Data Overview</a:t>
            </a:r>
          </a:p>
          <a:p>
            <a:pPr>
              <a:lnSpc>
                <a:spcPct val="110000"/>
              </a:lnSpc>
            </a:pPr>
            <a:r>
              <a:rPr lang="en-GB" sz="2000" i="1" dirty="0"/>
              <a:t>Understanding the Dataset</a:t>
            </a:r>
          </a:p>
          <a:p>
            <a:pPr>
              <a:lnSpc>
                <a:spcPct val="110000"/>
              </a:lnSpc>
            </a:pPr>
            <a:r>
              <a:rPr lang="en-GB" sz="2000" i="1" dirty="0"/>
              <a:t>Univariate Analysis</a:t>
            </a:r>
          </a:p>
          <a:p>
            <a:pPr>
              <a:lnSpc>
                <a:spcPct val="110000"/>
              </a:lnSpc>
            </a:pPr>
            <a:r>
              <a:rPr lang="en-GB" sz="2000" i="1" dirty="0"/>
              <a:t>Multivariate Analysis</a:t>
            </a:r>
          </a:p>
          <a:p>
            <a:pPr>
              <a:lnSpc>
                <a:spcPct val="110000"/>
              </a:lnSpc>
            </a:pPr>
            <a:r>
              <a:rPr lang="en-GB" i="1" dirty="0"/>
              <a:t>Cleaning, Grouping, and Visual Insight Development </a:t>
            </a:r>
          </a:p>
          <a:p>
            <a:pPr>
              <a:lnSpc>
                <a:spcPct val="110000"/>
              </a:lnSpc>
            </a:pPr>
            <a:r>
              <a:rPr lang="en-GB" i="1" dirty="0"/>
              <a:t>Insights and Recommendations</a:t>
            </a:r>
          </a:p>
          <a:p>
            <a:pPr>
              <a:lnSpc>
                <a:spcPct val="110000"/>
              </a:lnSpc>
            </a:pPr>
            <a:r>
              <a:rPr lang="en-GB" sz="2000" i="1" dirty="0"/>
              <a:t>Executive Summary</a:t>
            </a:r>
          </a:p>
          <a:p>
            <a:pPr>
              <a:lnSpc>
                <a:spcPct val="110000"/>
              </a:lnSpc>
            </a:pPr>
            <a:r>
              <a:rPr lang="en-GB" sz="2000" i="1" dirty="0"/>
              <a:t>References</a:t>
            </a:r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E7166C9D-7D4E-2570-6C58-21E2696BD7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47" r="51813" b="-1"/>
          <a:stretch>
            <a:fillRect/>
          </a:stretch>
        </p:blipFill>
        <p:spPr>
          <a:xfrm>
            <a:off x="-4197" y="10"/>
            <a:ext cx="3476686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9E43D3-C3FC-03F6-97B9-E4787F854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9" y="618518"/>
            <a:ext cx="3344465" cy="1478570"/>
          </a:xfrm>
        </p:spPr>
        <p:txBody>
          <a:bodyPr>
            <a:normAutofit/>
          </a:bodyPr>
          <a:lstStyle/>
          <a:p>
            <a:r>
              <a:rPr lang="en-GB" sz="2800" i="1"/>
              <a:t>Exploratory Data Analysis</a:t>
            </a:r>
            <a:endParaRPr lang="en-GB" sz="2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802" y="1683430"/>
            <a:ext cx="3344465" cy="396504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In this analysis, the Airbnb NYC 2019 dataset was explored to uncover pricing behaviour, listing availability, and location-based market dynamics.</a:t>
            </a:r>
          </a:p>
          <a:p>
            <a:pPr marL="0" indent="0">
              <a:buNone/>
            </a:pPr>
            <a:r>
              <a:rPr lang="en-GB" sz="1700" dirty="0"/>
              <a:t>The dataset is cleaned to address missing values and outliers, ensuring analytical accuracy. The findings reveal key market trends and offer actionable insights for hosts, renters, and platform strategy [1].</a:t>
            </a:r>
          </a:p>
        </p:txBody>
      </p:sp>
      <p:pic>
        <p:nvPicPr>
          <p:cNvPr id="6" name="Picture 5" descr="Financial graphs on a dark display">
            <a:extLst>
              <a:ext uri="{FF2B5EF4-FFF2-40B4-BE49-F238E27FC236}">
                <a16:creationId xmlns:a16="http://schemas.microsoft.com/office/drawing/2014/main" id="{9D7041F4-E0A8-05F6-F303-B5054C6975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59" r="27067"/>
          <a:stretch>
            <a:fillRect/>
          </a:stretch>
        </p:blipFill>
        <p:spPr>
          <a:xfrm>
            <a:off x="4808802" y="1497043"/>
            <a:ext cx="3586442" cy="433782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D59831-0B9A-4779-0DBF-CAFFFF272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442" y="658567"/>
            <a:ext cx="7595798" cy="967302"/>
          </a:xfrm>
        </p:spPr>
        <p:txBody>
          <a:bodyPr>
            <a:normAutofit/>
          </a:bodyPr>
          <a:lstStyle/>
          <a:p>
            <a:r>
              <a:rPr lang="en-GB" i="1" dirty="0"/>
              <a:t>Understanding the Dataset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27467" y="2249487"/>
            <a:ext cx="3560316" cy="354171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The dataset features around 48,000 Airbnb entries across New York City in 2019, covering key variables such as host profiles, room types, prices, reviews, and availability.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2000" dirty="0"/>
              <a:t>This rich dataset allows us to explore geographic and pricing trends, review </a:t>
            </a:r>
            <a:r>
              <a:rPr lang="en-GB" sz="2000" dirty="0" err="1"/>
              <a:t>behavior</a:t>
            </a:r>
            <a:r>
              <a:rPr lang="en-GB" sz="2000" dirty="0"/>
              <a:t>, and host activity [2].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975586-DEC3-E837-8090-8A205E76CA24}"/>
              </a:ext>
            </a:extLst>
          </p:cNvPr>
          <p:cNvSpPr txBox="1"/>
          <p:nvPr/>
        </p:nvSpPr>
        <p:spPr>
          <a:xfrm>
            <a:off x="2286000" y="3191115"/>
            <a:ext cx="4572000" cy="475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425"/>
              </a:lnSpc>
              <a:spcAft>
                <a:spcPts val="600"/>
              </a:spcAft>
              <a:buNone/>
            </a:pPr>
            <a:br>
              <a:rPr lang="en-GB" b="0" dirty="0">
                <a:solidFill>
                  <a:srgbClr val="000000"/>
                </a:solidFill>
                <a:effectLst/>
                <a:latin typeface="Courier New" panose="02070309020205020404" pitchFamily="49" charset="0"/>
              </a:rPr>
            </a:br>
            <a:endParaRPr lang="en-GB" b="0">
              <a:solidFill>
                <a:srgbClr val="000000"/>
              </a:solidFill>
              <a:effectLst/>
              <a:latin typeface="Courier New" panose="02070309020205020404" pitchFamily="49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F69C31-84B2-7172-3400-22C07EC744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000" y="2286442"/>
            <a:ext cx="3560317" cy="18093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ABDC47A-76C4-E34B-D7B9-C985BFA7BD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8000" y="4095783"/>
            <a:ext cx="3560316" cy="117639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82F7AE-496E-A025-C8B2-54D6D3D4B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17B579-86A5-5473-6F88-BAFEF3B40378}"/>
              </a:ext>
            </a:extLst>
          </p:cNvPr>
          <p:cNvSpPr txBox="1"/>
          <p:nvPr/>
        </p:nvSpPr>
        <p:spPr>
          <a:xfrm>
            <a:off x="1526722" y="295736"/>
            <a:ext cx="457744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800" b="1" i="1" u="sng" dirty="0"/>
              <a:t>Univariate</a:t>
            </a:r>
            <a:r>
              <a:rPr lang="en-GB" sz="2800" b="1" i="1" u="sng" dirty="0">
                <a:solidFill>
                  <a:schemeClr val="bg1"/>
                </a:solidFill>
              </a:rPr>
              <a:t> </a:t>
            </a:r>
            <a:r>
              <a:rPr lang="en-GB" sz="2800" b="1" i="1" u="sng" dirty="0"/>
              <a:t>Analysis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F9E00B19-5ADC-3227-E860-E696CB491A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5577842"/>
              </p:ext>
            </p:extLst>
          </p:nvPr>
        </p:nvGraphicFramePr>
        <p:xfrm>
          <a:off x="1080408" y="1203624"/>
          <a:ext cx="6278336" cy="555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441310-A2AE-3427-D8B6-4AC04465B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6852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6C96526-57E9-753E-CC81-F20BE8B0B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35" y="1310470"/>
            <a:ext cx="2954119" cy="8936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245638-81FB-2D6A-042C-9A016F2F2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4405" y="1319913"/>
            <a:ext cx="3095190" cy="913081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90F2AE88-3747-1D6D-BA4B-6EFC1898AE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2420" y="3618264"/>
            <a:ext cx="2872772" cy="251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>
            <a:extLst>
              <a:ext uri="{FF2B5EF4-FFF2-40B4-BE49-F238E27FC236}">
                <a16:creationId xmlns:a16="http://schemas.microsoft.com/office/drawing/2014/main" id="{67ED230E-B51C-96B1-1C3E-2F9F04FA8C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52" b="3"/>
          <a:stretch>
            <a:fillRect/>
          </a:stretch>
        </p:blipFill>
        <p:spPr bwMode="auto">
          <a:xfrm>
            <a:off x="28734" y="3597746"/>
            <a:ext cx="2954119" cy="253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>
            <a:extLst>
              <a:ext uri="{FF2B5EF4-FFF2-40B4-BE49-F238E27FC236}">
                <a16:creationId xmlns:a16="http://schemas.microsoft.com/office/drawing/2014/main" id="{BA401E76-8825-4A9E-9630-FDD12FD02E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7" r="10009" b="-6"/>
          <a:stretch>
            <a:fillRect/>
          </a:stretch>
        </p:blipFill>
        <p:spPr bwMode="auto">
          <a:xfrm>
            <a:off x="3104202" y="3618264"/>
            <a:ext cx="2935596" cy="251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12F16D-6F84-597B-3450-DA1E82A6A45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4637"/>
          <a:stretch>
            <a:fillRect/>
          </a:stretch>
        </p:blipFill>
        <p:spPr>
          <a:xfrm>
            <a:off x="6165906" y="1310469"/>
            <a:ext cx="2949359" cy="95875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CF7F3AD-8788-A439-723C-74CAC8C1B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lorful pie chart with numbers and text&#10;&#10;AI-generated content may be incorrect.">
            <a:extLst>
              <a:ext uri="{FF2B5EF4-FFF2-40B4-BE49-F238E27FC236}">
                <a16:creationId xmlns:a16="http://schemas.microsoft.com/office/drawing/2014/main" id="{B2560009-9EDF-7F54-8A6A-AA564B6237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96" r="28933" b="-1"/>
          <a:stretch>
            <a:fillRect/>
          </a:stretch>
        </p:blipFill>
        <p:spPr>
          <a:xfrm>
            <a:off x="3530674" y="2979133"/>
            <a:ext cx="3751869" cy="37808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EB44C4-FAD2-CF13-E33E-D96599544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0674" y="5760098"/>
            <a:ext cx="936171" cy="671804"/>
          </a:xfrm>
          <a:prstGeom prst="rect">
            <a:avLst/>
          </a:prstGeom>
        </p:spPr>
      </p:pic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7049D745-5FD4-D1C2-E60F-12404A432D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01215235"/>
              </p:ext>
            </p:extLst>
          </p:nvPr>
        </p:nvGraphicFramePr>
        <p:xfrm>
          <a:off x="143590" y="315973"/>
          <a:ext cx="2911397" cy="6226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3C8F7A07-4498-60C9-47D7-96B271FF21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23449" y="315973"/>
            <a:ext cx="4342122" cy="252526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D8F96F7-49DC-A36A-A43F-4EC819B7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9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361A1C-559D-4A6D-D388-5E19D0401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832" y="1238769"/>
            <a:ext cx="4909311" cy="1380062"/>
          </a:xfrm>
          <a:prstGeom prst="rect">
            <a:avLst/>
          </a:prstGeom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0E8E97B4-7164-09AC-BB8A-10A896D29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32" y="2858702"/>
            <a:ext cx="4909311" cy="3722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9D4905-A899-B067-6034-778133322DFD}"/>
              </a:ext>
            </a:extLst>
          </p:cNvPr>
          <p:cNvSpPr txBox="1"/>
          <p:nvPr/>
        </p:nvSpPr>
        <p:spPr>
          <a:xfrm>
            <a:off x="5464629" y="1063423"/>
            <a:ext cx="349431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Room Type vs Price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box plot illustrates how prices vary across different room types.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expected, listings for entire homes or apartments show noticeably higher prices, whereas shared rooms are typically listed at lower rates.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visual also highlights the presence of outliers, especially among the more expensive listings.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24AA26-BA1D-BA98-D7DC-BB26947713B6}"/>
              </a:ext>
            </a:extLst>
          </p:cNvPr>
          <p:cNvSpPr txBox="1"/>
          <p:nvPr/>
        </p:nvSpPr>
        <p:spPr>
          <a:xfrm>
            <a:off x="647701" y="370506"/>
            <a:ext cx="457744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Multivariate Analysis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326C5B8-36C0-90C6-9485-E29B63C4A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421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98C584-4800-C183-40B3-60D3F15B8B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440" y="679579"/>
            <a:ext cx="5445535" cy="1075602"/>
          </a:xfrm>
          <a:prstGeom prst="rect">
            <a:avLst/>
          </a:prstGeom>
        </p:spPr>
      </p:pic>
      <p:pic>
        <p:nvPicPr>
          <p:cNvPr id="4098" name="Picture 2">
            <a:extLst>
              <a:ext uri="{FF2B5EF4-FFF2-40B4-BE49-F238E27FC236}">
                <a16:creationId xmlns:a16="http://schemas.microsoft.com/office/drawing/2014/main" id="{DE5B572D-5E6E-8266-EAF3-07D7F2F24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41" y="2154691"/>
            <a:ext cx="5445535" cy="433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92352F-2C26-9102-CC49-C80A0E9F4FFB}"/>
              </a:ext>
            </a:extLst>
          </p:cNvPr>
          <p:cNvSpPr txBox="1"/>
          <p:nvPr/>
        </p:nvSpPr>
        <p:spPr>
          <a:xfrm>
            <a:off x="5823857" y="1338943"/>
            <a:ext cx="3243943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Host Distribution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scatter plot explores the relationship between review frequency and annual availability [4].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Listings that receive reviews more frequently also tend to be available year-round, indicating steady booking activity rather than short-term spikes.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3654459-DE96-1E68-C538-B3F1EACF2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813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6A6649-D79F-2418-E5CD-32FD53918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4898" y="1315185"/>
            <a:ext cx="5012273" cy="721117"/>
          </a:xfrm>
          <a:prstGeom prst="rect">
            <a:avLst/>
          </a:prstGeom>
        </p:spPr>
      </p:pic>
      <p:pic>
        <p:nvPicPr>
          <p:cNvPr id="5122" name="Picture 2">
            <a:extLst>
              <a:ext uri="{FF2B5EF4-FFF2-40B4-BE49-F238E27FC236}">
                <a16:creationId xmlns:a16="http://schemas.microsoft.com/office/drawing/2014/main" id="{2A4E443C-6B43-F98F-174C-26013F1BB4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899" y="2180858"/>
            <a:ext cx="5012273" cy="43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83465C-E9B8-4A65-EA07-1E01B1CCB9B7}"/>
              </a:ext>
            </a:extLst>
          </p:cNvPr>
          <p:cNvSpPr txBox="1"/>
          <p:nvPr/>
        </p:nvSpPr>
        <p:spPr>
          <a:xfrm>
            <a:off x="234642" y="139072"/>
            <a:ext cx="369025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Correlation Matrix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Shows relationships between numerical features [5].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= strong positive, </a:t>
            </a:r>
            <a:r>
              <a:rPr lang="en-GB" sz="20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blue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= strong negative.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Latitude &amp; longitude: strong negative correlation (-0.71).Reviews &amp; reviews/month: strong positive correlation (0.51).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Host ID &amp; listings count: moderate positive correlation (0.59).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Price &amp; availability: weak correlation — more complex factors.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CD7B83-8B4D-E417-9D5F-8C5FC3386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6781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4A5810-1BB5-797B-DDA0-206491E547AB}"/>
              </a:ext>
            </a:extLst>
          </p:cNvPr>
          <p:cNvSpPr txBox="1"/>
          <p:nvPr/>
        </p:nvSpPr>
        <p:spPr>
          <a:xfrm>
            <a:off x="584780" y="343291"/>
            <a:ext cx="632492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Missing Values Before and After Cleaning</a:t>
            </a:r>
          </a:p>
        </p:txBody>
      </p:sp>
      <p:pic>
        <p:nvPicPr>
          <p:cNvPr id="5" name="Picture 4" descr="A graph of a cleaning company">
            <a:extLst>
              <a:ext uri="{FF2B5EF4-FFF2-40B4-BE49-F238E27FC236}">
                <a16:creationId xmlns:a16="http://schemas.microsoft.com/office/drawing/2014/main" id="{B27BB0B6-0BBB-A331-FF28-06D01473B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781" y="3723858"/>
            <a:ext cx="5235813" cy="26975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E72B0D-ECFA-B8F5-D6C1-183F24853C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780" y="1306468"/>
            <a:ext cx="5235813" cy="22709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20760A-C3AD-175B-526E-1B92EEA73194}"/>
              </a:ext>
            </a:extLst>
          </p:cNvPr>
          <p:cNvSpPr txBox="1"/>
          <p:nvPr/>
        </p:nvSpPr>
        <p:spPr>
          <a:xfrm>
            <a:off x="6161314" y="1600200"/>
            <a:ext cx="222068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i="1" dirty="0"/>
              <a:t>Visualising the impact of cleaning on missing data across key variables [6].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reviews_per_month</a:t>
            </a:r>
            <a:r>
              <a:rPr lang="en-GB" dirty="0"/>
              <a:t> filled with 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last_review</a:t>
            </a:r>
            <a:r>
              <a:rPr lang="en-GB" dirty="0"/>
              <a:t> rows dropped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availability_365 filled or verified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573DBB-A117-015C-7C91-061650649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17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aph showing different colored squares&#10;&#10;AI-generated content may be incorrect.">
            <a:extLst>
              <a:ext uri="{FF2B5EF4-FFF2-40B4-BE49-F238E27FC236}">
                <a16:creationId xmlns:a16="http://schemas.microsoft.com/office/drawing/2014/main" id="{B7C67420-425E-C9B4-EC2E-A8F7C81882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0580" y="3347736"/>
            <a:ext cx="4576163" cy="25740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7A27DB-C0B5-75A2-1258-8D58D56B06E6}"/>
              </a:ext>
            </a:extLst>
          </p:cNvPr>
          <p:cNvSpPr txBox="1"/>
          <p:nvPr/>
        </p:nvSpPr>
        <p:spPr>
          <a:xfrm>
            <a:off x="207257" y="265456"/>
            <a:ext cx="3814309" cy="49847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bar chart displays the top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Airbnb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hosts in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York City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their total number of listings [7].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bar represents a unique host, identified by their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Host ID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height of the bars reflects the number of properties each host manages.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Host ID 219517861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stands out with over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300 listings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showing a dominant presence in the market.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remaining top hosts have between 90 to 230 listings, indicating a more balanced distribution among them.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visualization highlights how a few hosts control a significant portion of the Airbnb supply in 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NYC.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SzPct val="125000"/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F43FE9-9AEF-55EA-00F9-123F04560D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888" y="1295401"/>
            <a:ext cx="4571855" cy="145850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030D4D-CA32-68F4-8AE3-13A602D6B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8406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of different colored squares&#10;&#10;AI-generated content may be incorrect.">
            <a:extLst>
              <a:ext uri="{FF2B5EF4-FFF2-40B4-BE49-F238E27FC236}">
                <a16:creationId xmlns:a16="http://schemas.microsoft.com/office/drawing/2014/main" id="{981536B0-DE38-6B06-47AD-7D20CED446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471" y="2838146"/>
            <a:ext cx="5129773" cy="2872673"/>
          </a:xfrm>
          <a:prstGeom prst="rect">
            <a:avLst/>
          </a:prstGeom>
        </p:spPr>
      </p:pic>
      <p:graphicFrame>
        <p:nvGraphicFramePr>
          <p:cNvPr id="11" name="TextBox 4">
            <a:extLst>
              <a:ext uri="{FF2B5EF4-FFF2-40B4-BE49-F238E27FC236}">
                <a16:creationId xmlns:a16="http://schemas.microsoft.com/office/drawing/2014/main" id="{9076AE56-70DC-20CC-880C-D655548B98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7961062"/>
              </p:ext>
            </p:extLst>
          </p:nvPr>
        </p:nvGraphicFramePr>
        <p:xfrm>
          <a:off x="205979" y="206829"/>
          <a:ext cx="2646078" cy="65098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B04898E9-C0A1-A229-DB66-7C98D72702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65472" y="1063423"/>
            <a:ext cx="5129772" cy="142372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53DD93-A855-4CB6-7A15-8ED857210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924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50B8458-E375-0196-5893-06A499B32E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3625" y="1306645"/>
            <a:ext cx="5301619" cy="466235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2B73FCCB-87AF-7046-7543-96A3752292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5208438"/>
              </p:ext>
            </p:extLst>
          </p:nvPr>
        </p:nvGraphicFramePr>
        <p:xfrm>
          <a:off x="153591" y="23283"/>
          <a:ext cx="2626707" cy="6693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BCF01E-31DC-F03B-67AF-8446A40A4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6542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4" y="452718"/>
            <a:ext cx="3124185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 b="1" dirty="0"/>
              <a:t>Cleaning, Grouping, and Visual Insight Development </a:t>
            </a:r>
          </a:p>
        </p:txBody>
      </p:sp>
      <p:sp>
        <p:nvSpPr>
          <p:cNvPr id="6160" name="Freeform: Shape 6159">
            <a:extLst>
              <a:ext uri="{FF2B5EF4-FFF2-40B4-BE49-F238E27FC236}">
                <a16:creationId xmlns:a16="http://schemas.microsoft.com/office/drawing/2014/main" id="{01F06C3F-35EE-478B-B96B-1247519C7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095864" y="809550"/>
            <a:ext cx="6858001" cy="52389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162" name="Freeform 23">
            <a:extLst>
              <a:ext uri="{FF2B5EF4-FFF2-40B4-BE49-F238E27FC236}">
                <a16:creationId xmlns:a16="http://schemas.microsoft.com/office/drawing/2014/main" id="{72742D7C-18EF-4DDC-B3B1-7D394C348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56B6F8-1E70-7425-9059-59C35EC0E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1165" y="1302006"/>
            <a:ext cx="4087103" cy="1828977"/>
          </a:xfrm>
          <a:prstGeom prst="rect">
            <a:avLst/>
          </a:prstGeom>
          <a:effectLst/>
        </p:spPr>
      </p:pic>
      <p:sp>
        <p:nvSpPr>
          <p:cNvPr id="6164" name="Rectangle 6163">
            <a:extLst>
              <a:ext uri="{FF2B5EF4-FFF2-40B4-BE49-F238E27FC236}">
                <a16:creationId xmlns:a16="http://schemas.microsoft.com/office/drawing/2014/main" id="{5DFB004C-C794-45CE-846D-166C532D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166" name="Content Placeholder 2">
            <a:extLst>
              <a:ext uri="{FF2B5EF4-FFF2-40B4-BE49-F238E27FC236}">
                <a16:creationId xmlns:a16="http://schemas.microsoft.com/office/drawing/2014/main" id="{143F7C22-1C12-0207-07DB-7DA02C492E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7552962"/>
              </p:ext>
            </p:extLst>
          </p:nvPr>
        </p:nvGraphicFramePr>
        <p:xfrm>
          <a:off x="484584" y="2052918"/>
          <a:ext cx="3123860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146" name="Picture 2">
            <a:extLst>
              <a:ext uri="{FF2B5EF4-FFF2-40B4-BE49-F238E27FC236}">
                <a16:creationId xmlns:a16="http://schemas.microsoft.com/office/drawing/2014/main" id="{F556D162-9926-8427-A477-EB477629B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74479" y="3971035"/>
            <a:ext cx="1970814" cy="146825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B66CA78C-A6C0-5638-0EA4-E69BE2E290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5306" y="3971035"/>
            <a:ext cx="2296352" cy="1285956"/>
          </a:xfrm>
          <a:prstGeom prst="rect">
            <a:avLst/>
          </a:prstGeom>
          <a:effectLst/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CACC504D-0885-B9CD-F9AA-871A850C060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27310" y="3588006"/>
            <a:ext cx="2258332" cy="280641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1A8152A6-70E1-B315-72D3-962B7E52E77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87401" y="3555737"/>
            <a:ext cx="2258332" cy="22992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7F0D21E-AE16-9484-D4B7-9F2A13E45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7D6DB15-F051-5068-6361-E6FD346EF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434" y="166751"/>
            <a:ext cx="6615679" cy="638792"/>
          </a:xfrm>
        </p:spPr>
        <p:txBody>
          <a:bodyPr>
            <a:normAutofit fontScale="90000"/>
          </a:bodyPr>
          <a:lstStyle/>
          <a:p>
            <a:r>
              <a:rPr lang="en-GB" sz="3300" b="1" i="1" dirty="0"/>
              <a:t>Insights and Recommendations</a:t>
            </a:r>
            <a:br>
              <a:rPr lang="en-GB" sz="3300" b="1" i="1" dirty="0"/>
            </a:br>
            <a:endParaRPr lang="en-GB" sz="33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435" y="2585638"/>
            <a:ext cx="3605478" cy="3606231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📊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Insights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Manhattan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listings show the highest price variability, indicating a wide range of property types.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Brooklyn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has competitive pricing and a high number of listings.</a:t>
            </a:r>
          </a:p>
          <a:p>
            <a:pPr>
              <a:lnSpc>
                <a:spcPct val="11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Queens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Bronx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Staten Island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offer more affordable and consistent pricing.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Entire homes/apartments are priced significantly higher than private or shared rooms.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Listings with more reviews per month tend to have greater availability, suggesting popularity.</a:t>
            </a:r>
            <a:endParaRPr lang="en-GB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CB48B8-69D7-BF38-21C3-2067B227E137}"/>
              </a:ext>
            </a:extLst>
          </p:cNvPr>
          <p:cNvSpPr txBox="1"/>
          <p:nvPr/>
        </p:nvSpPr>
        <p:spPr>
          <a:xfrm>
            <a:off x="4452421" y="2828653"/>
            <a:ext cx="4460144" cy="4099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💡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Hosts should consider listing in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Brooklyn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 a balance of demand and affordability.</a:t>
            </a:r>
          </a:p>
          <a:p>
            <a:pPr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Renters may find budget-friendly options in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Queens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Bronx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especially for longer stays.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Airbnb could highlight listings with consistent reviews and strong availability to encourage user confidence and increase bookings.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Further analysis could explore seasonal trends, host ratings, and amenities to refine pricing strategies.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EF1CDD68-88DF-F78D-0C5B-55DE3D4D9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375" y="919050"/>
            <a:ext cx="2510585" cy="179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363E7E-98A5-8852-4AED-7C1E48482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Executive Summary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28" name="Content Placeholder 3">
            <a:extLst>
              <a:ext uri="{FF2B5EF4-FFF2-40B4-BE49-F238E27FC236}">
                <a16:creationId xmlns:a16="http://schemas.microsoft.com/office/drawing/2014/main" id="{63A92039-FC59-8D05-67BD-CBED60614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9187090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E53414-3C26-4D2F-FE30-FD962B6D8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18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5A1C09-05C4-18D2-480A-16C958990F18}"/>
              </a:ext>
            </a:extLst>
          </p:cNvPr>
          <p:cNvSpPr txBox="1"/>
          <p:nvPr/>
        </p:nvSpPr>
        <p:spPr>
          <a:xfrm>
            <a:off x="3667282" y="5195188"/>
            <a:ext cx="49911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dirty="0"/>
              <a:t>Overall, the EDA provides a foundation for data-driven Airbnb pricing and marketing strategies in metropolitan contexts.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F01A-60BA-EBE9-8368-6A679B4D0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lang="en-GB" sz="3900" b="1"/>
              <a:t>Limitations and Future Work</a:t>
            </a:r>
            <a:br>
              <a:rPr lang="en-GB" sz="3900"/>
            </a:br>
            <a:endParaRPr lang="en-GB" sz="3900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1C43F016-B66A-FD6C-B2B8-1DD6B55E7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5123862"/>
              </p:ext>
            </p:extLst>
          </p:nvPr>
        </p:nvGraphicFramePr>
        <p:xfrm>
          <a:off x="484583" y="2140085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E37634B-99B2-0616-30A6-CB1C135CB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693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2265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82363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47570-5E0E-BCB4-8AFD-6ED1F797E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23" y="938953"/>
            <a:ext cx="4972607" cy="4980094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 defTabSz="457200">
              <a:lnSpc>
                <a:spcPct val="90000"/>
              </a:lnSpc>
            </a:pP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U. H. W. A. Hewage, R. Sinha, and M. A. Naeem, “Privacy-preserving data (stream) mining techniques and their impact on data mining accuracy: a systematic literature review,” The Artificial intelligence review, vol. 56, no. 9, pp. 10427–10464, 2023, doi: 10.1007/s10462-023-10425-3.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[2] M. Gutiérrez, A. del Valle, and J. M. García, “Data-Driven Insights into Airbnb Listings: A Case Study of New York City,” Journal of Urban Informatics, vol. 5, no. 1, pp. 45–60, 2021.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[3] M. Raparthi et al., “Exploratory Data Analysis Techniques – A Comprehensive Review,” AJMLRA, vol. 4, no. 1, pp. 22–35, 2024.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[4] G. Dudas, “A Socio-Economic Analysis of Airbnb in New York City,” Regional Statistics, vol. 7, no. 1, pp. 45–60, 2017.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[5] S. Mohammadi, “Neural network for univariate and multivariate nonlinearity tests,” Statistical Analysis and Data Mining, vol. 13, no. 1, pp. 50–70, 2020.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P. Martins et al., “Performance and Scalability of Data Cleaning and Preprocessing Tools: A Benchmark on Large Real-World Datasets,” Data, vol. 10, no. 5, pp. 1–20, 2025.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[7] G. Lv et al., “Understanding the Users and Videos by Mining a Novel Danmu Dataset,” IEEE Trans. Big Data, vol. 8, no. 2, pp. 535–551, 2022.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[8] J. Zhang, K. Wang, and Y. Xie, “Exploratory Data Analysis in Practice: Trends, Challenges, and Future Directions,” IEEE Access, vol. 11, pp. 107851–107868, 2023.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[9] A. Alkhodair, M. Alrubaian, and A. Alamri, “A Spatiotemporal Analysis of Airbnb Listings: Insights from New York City,” IEEE Trans. Computational Social Systems, vol. 9, no. 5, pp. 1290–1302, 2022.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[10] L. Huang, H. Chen, and J. Wu, “Visual Analytics for Urban Housing Data: A Case Study on Airbnb,” IEEE Computer Graphics and Applications, vol. 44, no. 2, pp. 88–97, 2024.</a:t>
            </a: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b="0" i="1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8E003B-AE3E-34DA-FEFC-2AA9832E4018}"/>
              </a:ext>
            </a:extLst>
          </p:cNvPr>
          <p:cNvSpPr txBox="1"/>
          <p:nvPr/>
        </p:nvSpPr>
        <p:spPr>
          <a:xfrm>
            <a:off x="6456758" y="2817806"/>
            <a:ext cx="19498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0" i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863923-5B88-BAD8-EC75-9997714FC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15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16" ma:contentTypeDescription="Create a new document." ma:contentTypeScope="" ma:versionID="531e0289e8d13d0bd0bf8184c3cf6672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d42d113d0364fed05f90de7aff368586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3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Props1.xml><?xml version="1.0" encoding="utf-8"?>
<ds:datastoreItem xmlns:ds="http://schemas.openxmlformats.org/officeDocument/2006/customXml" ds:itemID="{2B4B141C-C9CD-4562-B473-9F4B4398BB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69816C-A835-478A-8214-07B544BE01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B271F1-9592-4A91-8A0D-B1F9B706BC4C}">
  <ds:schemaRefs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4055ddc6-ee7b-4b5b-b8fb-52871646f80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29844</TotalTime>
  <Words>1749</Words>
  <Application>Microsoft Office PowerPoint</Application>
  <PresentationFormat>On-screen Show (4:3)</PresentationFormat>
  <Paragraphs>147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Aptos</vt:lpstr>
      <vt:lpstr>Arial</vt:lpstr>
      <vt:lpstr>Century Gothic</vt:lpstr>
      <vt:lpstr>Courier New</vt:lpstr>
      <vt:lpstr>Wingdings 3</vt:lpstr>
      <vt:lpstr>Ion</vt:lpstr>
      <vt:lpstr>PowerPoint Presentation</vt:lpstr>
      <vt:lpstr>Exploratory Data Analysis of Airbnb NYC 2019</vt:lpstr>
      <vt:lpstr>Agenda</vt:lpstr>
      <vt:lpstr>Exploratory Data Analysis</vt:lpstr>
      <vt:lpstr>Understanding the Dataset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Cleaning, Grouping, and Visual Insight Development </vt:lpstr>
      <vt:lpstr>Insights and Recommendations </vt:lpstr>
      <vt:lpstr>Executive Summary</vt:lpstr>
      <vt:lpstr>Limitations and Future Work </vt:lpstr>
      <vt:lpstr>  [1] U. H. W. A. Hewage, R. Sinha, and M. A. Naeem, “Privacy-preserving data (stream) mining techniques and their impact on data mining accuracy: a systematic literature review,” The Artificial intelligence review, vol. 56, no. 9, pp. 10427–10464, 2023, doi: 10.1007/s10462-023-10425-3.  [2] M. Gutiérrez, A. del Valle, and J. M. García, “Data-Driven Insights into Airbnb Listings: A Case Study of New York City,” Journal of Urban Informatics, vol. 5, no. 1, pp. 45–60, 2021.   [3] M. Raparthi et al., “Exploratory Data Analysis Techniques – A Comprehensive Review,” AJMLRA, vol. 4, no. 1, pp. 22–35, 2024.  [4] G. Dudas, “A Socio-Economic Analysis of Airbnb in New York City,” Regional Statistics, vol. 7, no. 1, pp. 45–60, 2017.  [5] S. Mohammadi, “Neural network for univariate and multivariate nonlinearity tests,” Statistical Analysis and Data Mining, vol. 13, no. 1, pp. 50–70, 2020.  [6] P. Martins et al., “Performance and Scalability of Data Cleaning and Preprocessing Tools: A Benchmark on Large Real-World Datasets,” Data, vol. 10, no. 5, pp. 1–20, 2025.  [7] G. Lv et al., “Understanding the Users and Videos by Mining a Novel Danmu Dataset,” IEEE Trans. Big Data, vol. 8, no. 2, pp. 535–551, 2022.  [8] J. Zhang, K. Wang, and Y. Xie, “Exploratory Data Analysis in Practice: Trends, Challenges, and Future Directions,” IEEE Access, vol. 11, pp. 107851–107868, 2023.  [9] A. Alkhodair, M. Alrubaian, and A. Alamri, “A Spatiotemporal Analysis of Airbnb Listings: Insights from New York City,” IEEE Trans. Computational Social Systems, vol. 9, no. 5, pp. 1290–1302, 2022.  [10] L. Huang, H. Chen, and J. Wu, “Visual Analytics for Urban Housing Data: A Case Study on Airbnb,” IEEE Computer Graphics and Applications, vol. 44, no. 2, pp. 88–97, 2024.     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Rabeya Begum (2209407)</cp:lastModifiedBy>
  <cp:revision>2</cp:revision>
  <dcterms:created xsi:type="dcterms:W3CDTF">2013-01-27T09:14:16Z</dcterms:created>
  <dcterms:modified xsi:type="dcterms:W3CDTF">2025-10-28T10:53:28Z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