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2004000" cy="22860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23" d="100"/>
          <a:sy n="23" d="100"/>
        </p:scale>
        <p:origin x="1358" y="21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madaras" userId="a76f3f3fd5a326aa" providerId="LiveId" clId="{1597D0F7-F791-415A-9F64-177258D8F9E6}"/>
    <pc:docChg chg="modSld">
      <pc:chgData name="stefan madaras" userId="a76f3f3fd5a326aa" providerId="LiveId" clId="{1597D0F7-F791-415A-9F64-177258D8F9E6}" dt="2026-03-19T19:37:06.466" v="82" actId="20577"/>
      <pc:docMkLst>
        <pc:docMk/>
      </pc:docMkLst>
      <pc:sldChg chg="modSp mod">
        <pc:chgData name="stefan madaras" userId="a76f3f3fd5a326aa" providerId="LiveId" clId="{1597D0F7-F791-415A-9F64-177258D8F9E6}" dt="2026-03-19T19:37:06.466" v="82" actId="20577"/>
        <pc:sldMkLst>
          <pc:docMk/>
          <pc:sldMk cId="4099638806" sldId="256"/>
        </pc:sldMkLst>
        <pc:spChg chg="mod">
          <ac:chgData name="stefan madaras" userId="a76f3f3fd5a326aa" providerId="LiveId" clId="{1597D0F7-F791-415A-9F64-177258D8F9E6}" dt="2026-03-19T19:37:06.466" v="82" actId="20577"/>
          <ac:spMkLst>
            <pc:docMk/>
            <pc:sldMk cId="4099638806" sldId="256"/>
            <ac:spMk id="2" creationId="{0BDA7848-5B4A-FB48-78FD-33FCFDDFEC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00300" y="3741210"/>
            <a:ext cx="27203400" cy="7958667"/>
          </a:xfrm>
        </p:spPr>
        <p:txBody>
          <a:bodyPr anchor="b"/>
          <a:lstStyle>
            <a:lvl1pPr algn="ctr">
              <a:defRPr sz="20000"/>
            </a:lvl1pPr>
          </a:lstStyle>
          <a:p>
            <a:r>
              <a:rPr lang="en-US"/>
              <a:t>Click to edit Master title style</a:t>
            </a:r>
            <a:endParaRPr lang="en-US" dirty="0"/>
          </a:p>
        </p:txBody>
      </p:sp>
      <p:sp>
        <p:nvSpPr>
          <p:cNvPr id="3" name="Subtitle 2"/>
          <p:cNvSpPr>
            <a:spLocks noGrp="1"/>
          </p:cNvSpPr>
          <p:nvPr>
            <p:ph type="subTitle" idx="1"/>
          </p:nvPr>
        </p:nvSpPr>
        <p:spPr>
          <a:xfrm>
            <a:off x="4000500" y="12006793"/>
            <a:ext cx="24003000" cy="5519207"/>
          </a:xfrm>
        </p:spPr>
        <p:txBody>
          <a:bodyPr/>
          <a:lstStyle>
            <a:lvl1pPr marL="0" indent="0" algn="ctr">
              <a:buNone/>
              <a:defRPr sz="8000"/>
            </a:lvl1pPr>
            <a:lvl2pPr marL="1523985" indent="0" algn="ctr">
              <a:buNone/>
              <a:defRPr sz="6667"/>
            </a:lvl2pPr>
            <a:lvl3pPr marL="3047970" indent="0" algn="ctr">
              <a:buNone/>
              <a:defRPr sz="6000"/>
            </a:lvl3pPr>
            <a:lvl4pPr marL="4571954" indent="0" algn="ctr">
              <a:buNone/>
              <a:defRPr sz="5333"/>
            </a:lvl4pPr>
            <a:lvl5pPr marL="6095939" indent="0" algn="ctr">
              <a:buNone/>
              <a:defRPr sz="5333"/>
            </a:lvl5pPr>
            <a:lvl6pPr marL="7619924" indent="0" algn="ctr">
              <a:buNone/>
              <a:defRPr sz="5333"/>
            </a:lvl6pPr>
            <a:lvl7pPr marL="9143909" indent="0" algn="ctr">
              <a:buNone/>
              <a:defRPr sz="5333"/>
            </a:lvl7pPr>
            <a:lvl8pPr marL="10667893" indent="0" algn="ctr">
              <a:buNone/>
              <a:defRPr sz="5333"/>
            </a:lvl8pPr>
            <a:lvl9pPr marL="12191878" indent="0" algn="ctr">
              <a:buNone/>
              <a:defRPr sz="53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996041-BC23-43FB-B887-FD17754F8C5F}"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2372090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96041-BC23-43FB-B887-FD17754F8C5F}"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2700775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83608" y="5699132"/>
            <a:ext cx="27603450" cy="9509123"/>
          </a:xfrm>
        </p:spPr>
        <p:txBody>
          <a:bodyPr anchor="b"/>
          <a:lstStyle>
            <a:lvl1pPr>
              <a:defRPr sz="20000"/>
            </a:lvl1pPr>
          </a:lstStyle>
          <a:p>
            <a:r>
              <a:rPr lang="en-US"/>
              <a:t>Click to edit Master title style</a:t>
            </a:r>
            <a:endParaRPr lang="en-US" dirty="0"/>
          </a:p>
        </p:txBody>
      </p:sp>
      <p:sp>
        <p:nvSpPr>
          <p:cNvPr id="3" name="Text Placeholder 2"/>
          <p:cNvSpPr>
            <a:spLocks noGrp="1"/>
          </p:cNvSpPr>
          <p:nvPr>
            <p:ph type="body" idx="1"/>
          </p:nvPr>
        </p:nvSpPr>
        <p:spPr>
          <a:xfrm>
            <a:off x="2183608" y="15298215"/>
            <a:ext cx="27603450" cy="5000623"/>
          </a:xfrm>
        </p:spPr>
        <p:txBody>
          <a:bodyPr/>
          <a:lstStyle>
            <a:lvl1pPr marL="0" indent="0">
              <a:buNone/>
              <a:defRPr sz="8000">
                <a:solidFill>
                  <a:schemeClr val="tx1"/>
                </a:solidFill>
              </a:defRPr>
            </a:lvl1pPr>
            <a:lvl2pPr marL="1523985" indent="0">
              <a:buNone/>
              <a:defRPr sz="6667">
                <a:solidFill>
                  <a:schemeClr val="tx1">
                    <a:tint val="75000"/>
                  </a:schemeClr>
                </a:solidFill>
              </a:defRPr>
            </a:lvl2pPr>
            <a:lvl3pPr marL="3047970" indent="0">
              <a:buNone/>
              <a:defRPr sz="6000">
                <a:solidFill>
                  <a:schemeClr val="tx1">
                    <a:tint val="75000"/>
                  </a:schemeClr>
                </a:solidFill>
              </a:defRPr>
            </a:lvl3pPr>
            <a:lvl4pPr marL="4571954" indent="0">
              <a:buNone/>
              <a:defRPr sz="5333">
                <a:solidFill>
                  <a:schemeClr val="tx1">
                    <a:tint val="75000"/>
                  </a:schemeClr>
                </a:solidFill>
              </a:defRPr>
            </a:lvl4pPr>
            <a:lvl5pPr marL="6095939" indent="0">
              <a:buNone/>
              <a:defRPr sz="5333">
                <a:solidFill>
                  <a:schemeClr val="tx1">
                    <a:tint val="75000"/>
                  </a:schemeClr>
                </a:solidFill>
              </a:defRPr>
            </a:lvl5pPr>
            <a:lvl6pPr marL="7619924" indent="0">
              <a:buNone/>
              <a:defRPr sz="5333">
                <a:solidFill>
                  <a:schemeClr val="tx1">
                    <a:tint val="75000"/>
                  </a:schemeClr>
                </a:solidFill>
              </a:defRPr>
            </a:lvl6pPr>
            <a:lvl7pPr marL="9143909" indent="0">
              <a:buNone/>
              <a:defRPr sz="5333">
                <a:solidFill>
                  <a:schemeClr val="tx1">
                    <a:tint val="75000"/>
                  </a:schemeClr>
                </a:solidFill>
              </a:defRPr>
            </a:lvl7pPr>
            <a:lvl8pPr marL="10667893" indent="0">
              <a:buNone/>
              <a:defRPr sz="5333">
                <a:solidFill>
                  <a:schemeClr val="tx1">
                    <a:tint val="75000"/>
                  </a:schemeClr>
                </a:solidFill>
              </a:defRPr>
            </a:lvl8pPr>
            <a:lvl9pPr marL="12191878" indent="0">
              <a:buNone/>
              <a:defRPr sz="53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96041-BC23-43FB-B887-FD17754F8C5F}"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1057790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00275" y="6085417"/>
            <a:ext cx="13601700" cy="145044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202025" y="6085417"/>
            <a:ext cx="13601700" cy="145044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996041-BC23-43FB-B887-FD17754F8C5F}"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3126208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04443" y="1217089"/>
            <a:ext cx="27603450" cy="441854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04447" y="5603877"/>
            <a:ext cx="13539190" cy="2746373"/>
          </a:xfrm>
        </p:spPr>
        <p:txBody>
          <a:bodyPr anchor="b"/>
          <a:lstStyle>
            <a:lvl1pPr marL="0" indent="0">
              <a:buNone/>
              <a:defRPr sz="8000" b="1"/>
            </a:lvl1pPr>
            <a:lvl2pPr marL="1523985" indent="0">
              <a:buNone/>
              <a:defRPr sz="6667" b="1"/>
            </a:lvl2pPr>
            <a:lvl3pPr marL="3047970" indent="0">
              <a:buNone/>
              <a:defRPr sz="6000" b="1"/>
            </a:lvl3pPr>
            <a:lvl4pPr marL="4571954" indent="0">
              <a:buNone/>
              <a:defRPr sz="5333" b="1"/>
            </a:lvl4pPr>
            <a:lvl5pPr marL="6095939" indent="0">
              <a:buNone/>
              <a:defRPr sz="5333" b="1"/>
            </a:lvl5pPr>
            <a:lvl6pPr marL="7619924" indent="0">
              <a:buNone/>
              <a:defRPr sz="5333" b="1"/>
            </a:lvl6pPr>
            <a:lvl7pPr marL="9143909" indent="0">
              <a:buNone/>
              <a:defRPr sz="5333" b="1"/>
            </a:lvl7pPr>
            <a:lvl8pPr marL="10667893" indent="0">
              <a:buNone/>
              <a:defRPr sz="5333" b="1"/>
            </a:lvl8pPr>
            <a:lvl9pPr marL="12191878" indent="0">
              <a:buNone/>
              <a:defRPr sz="5333" b="1"/>
            </a:lvl9pPr>
          </a:lstStyle>
          <a:p>
            <a:pPr lvl="0"/>
            <a:r>
              <a:rPr lang="en-US"/>
              <a:t>Click to edit Master text styles</a:t>
            </a:r>
          </a:p>
        </p:txBody>
      </p:sp>
      <p:sp>
        <p:nvSpPr>
          <p:cNvPr id="4" name="Content Placeholder 3"/>
          <p:cNvSpPr>
            <a:spLocks noGrp="1"/>
          </p:cNvSpPr>
          <p:nvPr>
            <p:ph sz="half" idx="2"/>
          </p:nvPr>
        </p:nvSpPr>
        <p:spPr>
          <a:xfrm>
            <a:off x="2204447" y="8350250"/>
            <a:ext cx="13539190" cy="1228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202027" y="5603877"/>
            <a:ext cx="13605869" cy="2746373"/>
          </a:xfrm>
        </p:spPr>
        <p:txBody>
          <a:bodyPr anchor="b"/>
          <a:lstStyle>
            <a:lvl1pPr marL="0" indent="0">
              <a:buNone/>
              <a:defRPr sz="8000" b="1"/>
            </a:lvl1pPr>
            <a:lvl2pPr marL="1523985" indent="0">
              <a:buNone/>
              <a:defRPr sz="6667" b="1"/>
            </a:lvl2pPr>
            <a:lvl3pPr marL="3047970" indent="0">
              <a:buNone/>
              <a:defRPr sz="6000" b="1"/>
            </a:lvl3pPr>
            <a:lvl4pPr marL="4571954" indent="0">
              <a:buNone/>
              <a:defRPr sz="5333" b="1"/>
            </a:lvl4pPr>
            <a:lvl5pPr marL="6095939" indent="0">
              <a:buNone/>
              <a:defRPr sz="5333" b="1"/>
            </a:lvl5pPr>
            <a:lvl6pPr marL="7619924" indent="0">
              <a:buNone/>
              <a:defRPr sz="5333" b="1"/>
            </a:lvl6pPr>
            <a:lvl7pPr marL="9143909" indent="0">
              <a:buNone/>
              <a:defRPr sz="5333" b="1"/>
            </a:lvl7pPr>
            <a:lvl8pPr marL="10667893" indent="0">
              <a:buNone/>
              <a:defRPr sz="5333" b="1"/>
            </a:lvl8pPr>
            <a:lvl9pPr marL="12191878" indent="0">
              <a:buNone/>
              <a:defRPr sz="5333" b="1"/>
            </a:lvl9pPr>
          </a:lstStyle>
          <a:p>
            <a:pPr lvl="0"/>
            <a:r>
              <a:rPr lang="en-US"/>
              <a:t>Click to edit Master text styles</a:t>
            </a:r>
          </a:p>
        </p:txBody>
      </p:sp>
      <p:sp>
        <p:nvSpPr>
          <p:cNvPr id="6" name="Content Placeholder 5"/>
          <p:cNvSpPr>
            <a:spLocks noGrp="1"/>
          </p:cNvSpPr>
          <p:nvPr>
            <p:ph sz="quarter" idx="4"/>
          </p:nvPr>
        </p:nvSpPr>
        <p:spPr>
          <a:xfrm>
            <a:off x="16202027" y="8350250"/>
            <a:ext cx="13605869" cy="1228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996041-BC23-43FB-B887-FD17754F8C5F}" type="datetimeFigureOut">
              <a:rPr lang="en-GB" smtClean="0"/>
              <a:t>19/03/2026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1894006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996041-BC23-43FB-B887-FD17754F8C5F}" type="datetimeFigureOut">
              <a:rPr lang="en-GB" smtClean="0"/>
              <a:t>19/03/2026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4260039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96041-BC23-43FB-B887-FD17754F8C5F}" type="datetimeFigureOut">
              <a:rPr lang="en-GB" smtClean="0"/>
              <a:t>19/03/2026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1431617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04444" y="1524000"/>
            <a:ext cx="10322123" cy="5334000"/>
          </a:xfrm>
        </p:spPr>
        <p:txBody>
          <a:bodyPr anchor="b"/>
          <a:lstStyle>
            <a:lvl1pPr>
              <a:defRPr sz="10667"/>
            </a:lvl1pPr>
          </a:lstStyle>
          <a:p>
            <a:r>
              <a:rPr lang="en-US"/>
              <a:t>Click to edit Master title style</a:t>
            </a:r>
            <a:endParaRPr lang="en-US" dirty="0"/>
          </a:p>
        </p:txBody>
      </p:sp>
      <p:sp>
        <p:nvSpPr>
          <p:cNvPr id="3" name="Content Placeholder 2"/>
          <p:cNvSpPr>
            <a:spLocks noGrp="1"/>
          </p:cNvSpPr>
          <p:nvPr>
            <p:ph idx="1"/>
          </p:nvPr>
        </p:nvSpPr>
        <p:spPr>
          <a:xfrm>
            <a:off x="13605869" y="3291422"/>
            <a:ext cx="16202025" cy="16245417"/>
          </a:xfrm>
        </p:spPr>
        <p:txBody>
          <a:bodyPr/>
          <a:lstStyle>
            <a:lvl1pPr>
              <a:defRPr sz="10667"/>
            </a:lvl1pPr>
            <a:lvl2pPr>
              <a:defRPr sz="9333"/>
            </a:lvl2pPr>
            <a:lvl3pPr>
              <a:defRPr sz="8000"/>
            </a:lvl3pPr>
            <a:lvl4pPr>
              <a:defRPr sz="6667"/>
            </a:lvl4pPr>
            <a:lvl5pPr>
              <a:defRPr sz="6667"/>
            </a:lvl5pPr>
            <a:lvl6pPr>
              <a:defRPr sz="6667"/>
            </a:lvl6pPr>
            <a:lvl7pPr>
              <a:defRPr sz="6667"/>
            </a:lvl7pPr>
            <a:lvl8pPr>
              <a:defRPr sz="6667"/>
            </a:lvl8pPr>
            <a:lvl9pPr>
              <a:defRPr sz="6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04444" y="6858000"/>
            <a:ext cx="10322123" cy="12705293"/>
          </a:xfrm>
        </p:spPr>
        <p:txBody>
          <a:bodyPr/>
          <a:lstStyle>
            <a:lvl1pPr marL="0" indent="0">
              <a:buNone/>
              <a:defRPr sz="5333"/>
            </a:lvl1pPr>
            <a:lvl2pPr marL="1523985" indent="0">
              <a:buNone/>
              <a:defRPr sz="4667"/>
            </a:lvl2pPr>
            <a:lvl3pPr marL="3047970" indent="0">
              <a:buNone/>
              <a:defRPr sz="4000"/>
            </a:lvl3pPr>
            <a:lvl4pPr marL="4571954" indent="0">
              <a:buNone/>
              <a:defRPr sz="3333"/>
            </a:lvl4pPr>
            <a:lvl5pPr marL="6095939" indent="0">
              <a:buNone/>
              <a:defRPr sz="3333"/>
            </a:lvl5pPr>
            <a:lvl6pPr marL="7619924" indent="0">
              <a:buNone/>
              <a:defRPr sz="3333"/>
            </a:lvl6pPr>
            <a:lvl7pPr marL="9143909" indent="0">
              <a:buNone/>
              <a:defRPr sz="3333"/>
            </a:lvl7pPr>
            <a:lvl8pPr marL="10667893" indent="0">
              <a:buNone/>
              <a:defRPr sz="3333"/>
            </a:lvl8pPr>
            <a:lvl9pPr marL="12191878" indent="0">
              <a:buNone/>
              <a:defRPr sz="3333"/>
            </a:lvl9pPr>
          </a:lstStyle>
          <a:p>
            <a:pPr lvl="0"/>
            <a:r>
              <a:rPr lang="en-US"/>
              <a:t>Click to edit Master text styles</a:t>
            </a:r>
          </a:p>
        </p:txBody>
      </p:sp>
      <p:sp>
        <p:nvSpPr>
          <p:cNvPr id="5" name="Date Placeholder 4"/>
          <p:cNvSpPr>
            <a:spLocks noGrp="1"/>
          </p:cNvSpPr>
          <p:nvPr>
            <p:ph type="dt" sz="half" idx="10"/>
          </p:nvPr>
        </p:nvSpPr>
        <p:spPr/>
        <p:txBody>
          <a:bodyPr/>
          <a:lstStyle/>
          <a:p>
            <a:fld id="{93996041-BC23-43FB-B887-FD17754F8C5F}"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2596915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04444" y="1524000"/>
            <a:ext cx="10322123" cy="5334000"/>
          </a:xfrm>
        </p:spPr>
        <p:txBody>
          <a:bodyPr anchor="b"/>
          <a:lstStyle>
            <a:lvl1pPr>
              <a:defRPr sz="10667"/>
            </a:lvl1pPr>
          </a:lstStyle>
          <a:p>
            <a:r>
              <a:rPr lang="en-US"/>
              <a:t>Click to edit Master title style</a:t>
            </a:r>
            <a:endParaRPr lang="en-US" dirty="0"/>
          </a:p>
        </p:txBody>
      </p:sp>
      <p:sp>
        <p:nvSpPr>
          <p:cNvPr id="3" name="Picture Placeholder 2"/>
          <p:cNvSpPr>
            <a:spLocks noGrp="1" noChangeAspect="1"/>
          </p:cNvSpPr>
          <p:nvPr>
            <p:ph type="pic" idx="1"/>
          </p:nvPr>
        </p:nvSpPr>
        <p:spPr>
          <a:xfrm>
            <a:off x="13605869" y="3291422"/>
            <a:ext cx="16202025" cy="16245417"/>
          </a:xfrm>
        </p:spPr>
        <p:txBody>
          <a:bodyPr anchor="t"/>
          <a:lstStyle>
            <a:lvl1pPr marL="0" indent="0">
              <a:buNone/>
              <a:defRPr sz="10667"/>
            </a:lvl1pPr>
            <a:lvl2pPr marL="1523985" indent="0">
              <a:buNone/>
              <a:defRPr sz="9333"/>
            </a:lvl2pPr>
            <a:lvl3pPr marL="3047970" indent="0">
              <a:buNone/>
              <a:defRPr sz="8000"/>
            </a:lvl3pPr>
            <a:lvl4pPr marL="4571954" indent="0">
              <a:buNone/>
              <a:defRPr sz="6667"/>
            </a:lvl4pPr>
            <a:lvl5pPr marL="6095939" indent="0">
              <a:buNone/>
              <a:defRPr sz="6667"/>
            </a:lvl5pPr>
            <a:lvl6pPr marL="7619924" indent="0">
              <a:buNone/>
              <a:defRPr sz="6667"/>
            </a:lvl6pPr>
            <a:lvl7pPr marL="9143909" indent="0">
              <a:buNone/>
              <a:defRPr sz="6667"/>
            </a:lvl7pPr>
            <a:lvl8pPr marL="10667893" indent="0">
              <a:buNone/>
              <a:defRPr sz="6667"/>
            </a:lvl8pPr>
            <a:lvl9pPr marL="12191878" indent="0">
              <a:buNone/>
              <a:defRPr sz="6667"/>
            </a:lvl9pPr>
          </a:lstStyle>
          <a:p>
            <a:r>
              <a:rPr lang="en-US"/>
              <a:t>Click icon to add picture</a:t>
            </a:r>
            <a:endParaRPr lang="en-US" dirty="0"/>
          </a:p>
        </p:txBody>
      </p:sp>
      <p:sp>
        <p:nvSpPr>
          <p:cNvPr id="4" name="Text Placeholder 3"/>
          <p:cNvSpPr>
            <a:spLocks noGrp="1"/>
          </p:cNvSpPr>
          <p:nvPr>
            <p:ph type="body" sz="half" idx="2"/>
          </p:nvPr>
        </p:nvSpPr>
        <p:spPr>
          <a:xfrm>
            <a:off x="2204444" y="6858000"/>
            <a:ext cx="10322123" cy="12705293"/>
          </a:xfrm>
        </p:spPr>
        <p:txBody>
          <a:bodyPr/>
          <a:lstStyle>
            <a:lvl1pPr marL="0" indent="0">
              <a:buNone/>
              <a:defRPr sz="5333"/>
            </a:lvl1pPr>
            <a:lvl2pPr marL="1523985" indent="0">
              <a:buNone/>
              <a:defRPr sz="4667"/>
            </a:lvl2pPr>
            <a:lvl3pPr marL="3047970" indent="0">
              <a:buNone/>
              <a:defRPr sz="4000"/>
            </a:lvl3pPr>
            <a:lvl4pPr marL="4571954" indent="0">
              <a:buNone/>
              <a:defRPr sz="3333"/>
            </a:lvl4pPr>
            <a:lvl5pPr marL="6095939" indent="0">
              <a:buNone/>
              <a:defRPr sz="3333"/>
            </a:lvl5pPr>
            <a:lvl6pPr marL="7619924" indent="0">
              <a:buNone/>
              <a:defRPr sz="3333"/>
            </a:lvl6pPr>
            <a:lvl7pPr marL="9143909" indent="0">
              <a:buNone/>
              <a:defRPr sz="3333"/>
            </a:lvl7pPr>
            <a:lvl8pPr marL="10667893" indent="0">
              <a:buNone/>
              <a:defRPr sz="3333"/>
            </a:lvl8pPr>
            <a:lvl9pPr marL="12191878" indent="0">
              <a:buNone/>
              <a:defRPr sz="3333"/>
            </a:lvl9pPr>
          </a:lstStyle>
          <a:p>
            <a:pPr lvl="0"/>
            <a:r>
              <a:rPr lang="en-US"/>
              <a:t>Click to edit Master text styles</a:t>
            </a:r>
          </a:p>
        </p:txBody>
      </p:sp>
      <p:sp>
        <p:nvSpPr>
          <p:cNvPr id="5" name="Date Placeholder 4"/>
          <p:cNvSpPr>
            <a:spLocks noGrp="1"/>
          </p:cNvSpPr>
          <p:nvPr>
            <p:ph type="dt" sz="half" idx="10"/>
          </p:nvPr>
        </p:nvSpPr>
        <p:spPr/>
        <p:txBody>
          <a:bodyPr/>
          <a:lstStyle/>
          <a:p>
            <a:fld id="{93996041-BC23-43FB-B887-FD17754F8C5F}"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2716186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96041-BC23-43FB-B887-FD17754F8C5F}"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3232126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902864" y="1217084"/>
            <a:ext cx="6900863" cy="1937279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00277" y="1217084"/>
            <a:ext cx="20302538" cy="1937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96041-BC23-43FB-B887-FD17754F8C5F}"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605C9-385D-4745-9C44-F74C880F56EB}" type="slidenum">
              <a:rPr lang="en-GB" smtClean="0"/>
              <a:t>‹#›</a:t>
            </a:fld>
            <a:endParaRPr lang="en-GB"/>
          </a:p>
        </p:txBody>
      </p:sp>
    </p:spTree>
    <p:extLst>
      <p:ext uri="{BB962C8B-B14F-4D97-AF65-F5344CB8AC3E}">
        <p14:creationId xmlns:p14="http://schemas.microsoft.com/office/powerpoint/2010/main" val="440498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0275" y="1217089"/>
            <a:ext cx="27603450" cy="441854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00275" y="6085417"/>
            <a:ext cx="27603450" cy="145044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00275" y="21187839"/>
            <a:ext cx="7200900" cy="1217083"/>
          </a:xfrm>
          <a:prstGeom prst="rect">
            <a:avLst/>
          </a:prstGeom>
        </p:spPr>
        <p:txBody>
          <a:bodyPr vert="horz" lIns="91440" tIns="45720" rIns="91440" bIns="45720" rtlCol="0" anchor="ctr"/>
          <a:lstStyle>
            <a:lvl1pPr algn="l">
              <a:defRPr sz="4000">
                <a:solidFill>
                  <a:schemeClr val="tx1">
                    <a:tint val="75000"/>
                  </a:schemeClr>
                </a:solidFill>
              </a:defRPr>
            </a:lvl1pPr>
          </a:lstStyle>
          <a:p>
            <a:fld id="{93996041-BC23-43FB-B887-FD17754F8C5F}" type="datetimeFigureOut">
              <a:rPr lang="en-GB" smtClean="0"/>
              <a:t>19/03/2026</a:t>
            </a:fld>
            <a:endParaRPr lang="en-GB"/>
          </a:p>
        </p:txBody>
      </p:sp>
      <p:sp>
        <p:nvSpPr>
          <p:cNvPr id="5" name="Footer Placeholder 4"/>
          <p:cNvSpPr>
            <a:spLocks noGrp="1"/>
          </p:cNvSpPr>
          <p:nvPr>
            <p:ph type="ftr" sz="quarter" idx="3"/>
          </p:nvPr>
        </p:nvSpPr>
        <p:spPr>
          <a:xfrm>
            <a:off x="10601325" y="21187839"/>
            <a:ext cx="10801350" cy="1217083"/>
          </a:xfrm>
          <a:prstGeom prst="rect">
            <a:avLst/>
          </a:prstGeom>
        </p:spPr>
        <p:txBody>
          <a:bodyPr vert="horz" lIns="91440" tIns="45720" rIns="91440" bIns="45720" rtlCol="0" anchor="ctr"/>
          <a:lstStyle>
            <a:lvl1pPr algn="ctr">
              <a:defRPr sz="4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2602825" y="21187839"/>
            <a:ext cx="7200900" cy="1217083"/>
          </a:xfrm>
          <a:prstGeom prst="rect">
            <a:avLst/>
          </a:prstGeom>
        </p:spPr>
        <p:txBody>
          <a:bodyPr vert="horz" lIns="91440" tIns="45720" rIns="91440" bIns="45720" rtlCol="0" anchor="ctr"/>
          <a:lstStyle>
            <a:lvl1pPr algn="r">
              <a:defRPr sz="4000">
                <a:solidFill>
                  <a:schemeClr val="tx1">
                    <a:tint val="75000"/>
                  </a:schemeClr>
                </a:solidFill>
              </a:defRPr>
            </a:lvl1pPr>
          </a:lstStyle>
          <a:p>
            <a:fld id="{5B9605C9-385D-4745-9C44-F74C880F56EB}" type="slidenum">
              <a:rPr lang="en-GB" smtClean="0"/>
              <a:t>‹#›</a:t>
            </a:fld>
            <a:endParaRPr lang="en-GB"/>
          </a:p>
        </p:txBody>
      </p:sp>
    </p:spTree>
    <p:extLst>
      <p:ext uri="{BB962C8B-B14F-4D97-AF65-F5344CB8AC3E}">
        <p14:creationId xmlns:p14="http://schemas.microsoft.com/office/powerpoint/2010/main" val="22049960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3047970" rtl="0" eaLnBrk="1" latinLnBrk="0" hangingPunct="1">
        <a:lnSpc>
          <a:spcPct val="90000"/>
        </a:lnSpc>
        <a:spcBef>
          <a:spcPct val="0"/>
        </a:spcBef>
        <a:buNone/>
        <a:defRPr sz="14667" kern="1200">
          <a:solidFill>
            <a:schemeClr val="tx1"/>
          </a:solidFill>
          <a:latin typeface="+mj-lt"/>
          <a:ea typeface="+mj-ea"/>
          <a:cs typeface="+mj-cs"/>
        </a:defRPr>
      </a:lvl1pPr>
    </p:titleStyle>
    <p:bodyStyle>
      <a:lvl1pPr marL="761992" indent="-761992" algn="l" defTabSz="3047970" rtl="0" eaLnBrk="1" latinLnBrk="0" hangingPunct="1">
        <a:lnSpc>
          <a:spcPct val="90000"/>
        </a:lnSpc>
        <a:spcBef>
          <a:spcPts val="3333"/>
        </a:spcBef>
        <a:buFont typeface="Arial" panose="020B0604020202020204" pitchFamily="34" charset="0"/>
        <a:buChar char="•"/>
        <a:defRPr sz="9333" kern="1200">
          <a:solidFill>
            <a:schemeClr val="tx1"/>
          </a:solidFill>
          <a:latin typeface="+mn-lt"/>
          <a:ea typeface="+mn-ea"/>
          <a:cs typeface="+mn-cs"/>
        </a:defRPr>
      </a:lvl1pPr>
      <a:lvl2pPr marL="2285977" indent="-761992" algn="l" defTabSz="3047970" rtl="0" eaLnBrk="1" latinLnBrk="0" hangingPunct="1">
        <a:lnSpc>
          <a:spcPct val="90000"/>
        </a:lnSpc>
        <a:spcBef>
          <a:spcPts val="1667"/>
        </a:spcBef>
        <a:buFont typeface="Arial" panose="020B0604020202020204" pitchFamily="34" charset="0"/>
        <a:buChar char="•"/>
        <a:defRPr sz="8000" kern="1200">
          <a:solidFill>
            <a:schemeClr val="tx1"/>
          </a:solidFill>
          <a:latin typeface="+mn-lt"/>
          <a:ea typeface="+mn-ea"/>
          <a:cs typeface="+mn-cs"/>
        </a:defRPr>
      </a:lvl2pPr>
      <a:lvl3pPr marL="3809962" indent="-761992" algn="l" defTabSz="3047970" rtl="0" eaLnBrk="1" latinLnBrk="0" hangingPunct="1">
        <a:lnSpc>
          <a:spcPct val="90000"/>
        </a:lnSpc>
        <a:spcBef>
          <a:spcPts val="1667"/>
        </a:spcBef>
        <a:buFont typeface="Arial" panose="020B0604020202020204" pitchFamily="34" charset="0"/>
        <a:buChar char="•"/>
        <a:defRPr sz="6667" kern="1200">
          <a:solidFill>
            <a:schemeClr val="tx1"/>
          </a:solidFill>
          <a:latin typeface="+mn-lt"/>
          <a:ea typeface="+mn-ea"/>
          <a:cs typeface="+mn-cs"/>
        </a:defRPr>
      </a:lvl3pPr>
      <a:lvl4pPr marL="5333947"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4pPr>
      <a:lvl5pPr marL="6857931"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5pPr>
      <a:lvl6pPr marL="8381916"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6pPr>
      <a:lvl7pPr marL="9905901"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7pPr>
      <a:lvl8pPr marL="11429886"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8pPr>
      <a:lvl9pPr marL="12953870" indent="-761992" algn="l" defTabSz="3047970" rtl="0" eaLnBrk="1" latinLnBrk="0" hangingPunct="1">
        <a:lnSpc>
          <a:spcPct val="90000"/>
        </a:lnSpc>
        <a:spcBef>
          <a:spcPts val="1667"/>
        </a:spcBef>
        <a:buFont typeface="Arial" panose="020B0604020202020204" pitchFamily="34" charset="0"/>
        <a:buChar char="•"/>
        <a:defRPr sz="6000" kern="1200">
          <a:solidFill>
            <a:schemeClr val="tx1"/>
          </a:solidFill>
          <a:latin typeface="+mn-lt"/>
          <a:ea typeface="+mn-ea"/>
          <a:cs typeface="+mn-cs"/>
        </a:defRPr>
      </a:lvl9pPr>
    </p:bodyStyle>
    <p:otherStyle>
      <a:defPPr>
        <a:defRPr lang="en-US"/>
      </a:defPPr>
      <a:lvl1pPr marL="0" algn="l" defTabSz="3047970" rtl="0" eaLnBrk="1" latinLnBrk="0" hangingPunct="1">
        <a:defRPr sz="6000" kern="1200">
          <a:solidFill>
            <a:schemeClr val="tx1"/>
          </a:solidFill>
          <a:latin typeface="+mn-lt"/>
          <a:ea typeface="+mn-ea"/>
          <a:cs typeface="+mn-cs"/>
        </a:defRPr>
      </a:lvl1pPr>
      <a:lvl2pPr marL="1523985" algn="l" defTabSz="3047970" rtl="0" eaLnBrk="1" latinLnBrk="0" hangingPunct="1">
        <a:defRPr sz="6000" kern="1200">
          <a:solidFill>
            <a:schemeClr val="tx1"/>
          </a:solidFill>
          <a:latin typeface="+mn-lt"/>
          <a:ea typeface="+mn-ea"/>
          <a:cs typeface="+mn-cs"/>
        </a:defRPr>
      </a:lvl2pPr>
      <a:lvl3pPr marL="3047970" algn="l" defTabSz="3047970" rtl="0" eaLnBrk="1" latinLnBrk="0" hangingPunct="1">
        <a:defRPr sz="6000" kern="1200">
          <a:solidFill>
            <a:schemeClr val="tx1"/>
          </a:solidFill>
          <a:latin typeface="+mn-lt"/>
          <a:ea typeface="+mn-ea"/>
          <a:cs typeface="+mn-cs"/>
        </a:defRPr>
      </a:lvl3pPr>
      <a:lvl4pPr marL="4571954" algn="l" defTabSz="3047970" rtl="0" eaLnBrk="1" latinLnBrk="0" hangingPunct="1">
        <a:defRPr sz="6000" kern="1200">
          <a:solidFill>
            <a:schemeClr val="tx1"/>
          </a:solidFill>
          <a:latin typeface="+mn-lt"/>
          <a:ea typeface="+mn-ea"/>
          <a:cs typeface="+mn-cs"/>
        </a:defRPr>
      </a:lvl4pPr>
      <a:lvl5pPr marL="6095939" algn="l" defTabSz="3047970" rtl="0" eaLnBrk="1" latinLnBrk="0" hangingPunct="1">
        <a:defRPr sz="6000" kern="1200">
          <a:solidFill>
            <a:schemeClr val="tx1"/>
          </a:solidFill>
          <a:latin typeface="+mn-lt"/>
          <a:ea typeface="+mn-ea"/>
          <a:cs typeface="+mn-cs"/>
        </a:defRPr>
      </a:lvl5pPr>
      <a:lvl6pPr marL="7619924" algn="l" defTabSz="3047970" rtl="0" eaLnBrk="1" latinLnBrk="0" hangingPunct="1">
        <a:defRPr sz="6000" kern="1200">
          <a:solidFill>
            <a:schemeClr val="tx1"/>
          </a:solidFill>
          <a:latin typeface="+mn-lt"/>
          <a:ea typeface="+mn-ea"/>
          <a:cs typeface="+mn-cs"/>
        </a:defRPr>
      </a:lvl6pPr>
      <a:lvl7pPr marL="9143909" algn="l" defTabSz="3047970" rtl="0" eaLnBrk="1" latinLnBrk="0" hangingPunct="1">
        <a:defRPr sz="6000" kern="1200">
          <a:solidFill>
            <a:schemeClr val="tx1"/>
          </a:solidFill>
          <a:latin typeface="+mn-lt"/>
          <a:ea typeface="+mn-ea"/>
          <a:cs typeface="+mn-cs"/>
        </a:defRPr>
      </a:lvl7pPr>
      <a:lvl8pPr marL="10667893" algn="l" defTabSz="3047970" rtl="0" eaLnBrk="1" latinLnBrk="0" hangingPunct="1">
        <a:defRPr sz="6000" kern="1200">
          <a:solidFill>
            <a:schemeClr val="tx1"/>
          </a:solidFill>
          <a:latin typeface="+mn-lt"/>
          <a:ea typeface="+mn-ea"/>
          <a:cs typeface="+mn-cs"/>
        </a:defRPr>
      </a:lvl8pPr>
      <a:lvl9pPr marL="12191878" algn="l" defTabSz="3047970" rtl="0" eaLnBrk="1" latinLnBrk="0" hangingPunct="1">
        <a:defRPr sz="6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xaydungso.vn/bai-viet-khac/xanh-la-green-background-design-aesthetic-dep-nhat-full-hd-vi-cb.html" TargetMode="External"/><Relationship Id="rId7"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extLst>
              <a:ext uri="{837473B0-CC2E-450A-ABE3-18F120FF3D39}">
                <a1611:picAttrSrcUrl xmlns:a1611="http://schemas.microsoft.com/office/drawing/2016/11/main" r:id="rId3"/>
              </a:ext>
            </a:extLst>
          </a:blip>
          <a:srcRect/>
          <a:stretch>
            <a:fillRect l="-4000" r="-4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6A1510-96A4-9483-75E3-09675820ED2D}"/>
              </a:ext>
            </a:extLst>
          </p:cNvPr>
          <p:cNvSpPr txBox="1"/>
          <p:nvPr/>
        </p:nvSpPr>
        <p:spPr>
          <a:xfrm>
            <a:off x="10137912" y="297868"/>
            <a:ext cx="15089809" cy="1839606"/>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pPr algn="ctr">
              <a:lnSpc>
                <a:spcPct val="150000"/>
              </a:lnSpc>
              <a:spcAft>
                <a:spcPts val="800"/>
              </a:spcAft>
            </a:pPr>
            <a:r>
              <a:rPr lang="en-US" sz="4000" b="1" kern="100" dirty="0">
                <a:latin typeface="Arial" panose="020B0604020202020204" pitchFamily="34" charset="0"/>
                <a:ea typeface="Calibri" panose="020F0502020204030204" pitchFamily="34" charset="0"/>
                <a:cs typeface="Times New Roman" panose="02020603050405020304" pitchFamily="18" charset="0"/>
              </a:rPr>
              <a:t>Developing Emotional Intelligence and Mindfulness in Academic Life</a:t>
            </a:r>
            <a:endParaRPr lang="en-US" sz="36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0D9ABE0-C060-A3F7-2A65-9568B4F1E4A9}"/>
              </a:ext>
            </a:extLst>
          </p:cNvPr>
          <p:cNvSpPr txBox="1"/>
          <p:nvPr/>
        </p:nvSpPr>
        <p:spPr>
          <a:xfrm>
            <a:off x="185174" y="3845388"/>
            <a:ext cx="9730409" cy="531587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lnSpc>
                <a:spcPct val="150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Introduction</a:t>
            </a:r>
            <a:r>
              <a:rPr lang="en-GB" sz="2000" b="1" kern="100" dirty="0">
                <a:latin typeface="Arial" panose="020B0604020202020204" pitchFamily="34" charset="0"/>
                <a:ea typeface="Calibri" panose="020F0502020204030204" pitchFamily="34" charset="0"/>
                <a:cs typeface="Times New Roman" panose="02020603050405020304" pitchFamily="18" charset="0"/>
              </a:rPr>
              <a:t> </a:t>
            </a:r>
            <a:endParaRPr lang="en-US"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latin typeface="Arial" panose="020B0604020202020204" pitchFamily="34" charset="0"/>
                <a:ea typeface="Calibri" panose="020F0502020204030204" pitchFamily="34" charset="0"/>
                <a:cs typeface="Times New Roman" panose="02020603050405020304" pitchFamily="18" charset="0"/>
              </a:rPr>
              <a:t>Emotional intelligence refers to the ability to recognise, understood and manage one’s own emotions, while also noticing and influencing the emotions of others. Goleman (1995) explained in his work that people who fail to understand their own emotions tend to face difficulty in understanding how others feel. In this light, emotional intelligence is critical for academic success, relationship and personal growth (Goleman and Cherniss, 2024). Students can be benefited by this skill, since it enables stress control, motivation and communication, further allowing them to remain composed during deadlines, group conflicts and exams. The following poster will explain how people can build emotional intelligence and how students can manage emotions with mindfulness and facts that support academic success.                 </a:t>
            </a:r>
            <a:endParaRPr lang="en-US"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DBED0EEE-24EB-1253-94AD-27F50353A3AC}"/>
              </a:ext>
            </a:extLst>
          </p:cNvPr>
          <p:cNvSpPr txBox="1"/>
          <p:nvPr/>
        </p:nvSpPr>
        <p:spPr>
          <a:xfrm>
            <a:off x="167647" y="9162519"/>
            <a:ext cx="9730409" cy="4392549"/>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150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Method</a:t>
            </a:r>
            <a:r>
              <a:rPr lang="en-GB" sz="2000" b="1" kern="100" dirty="0">
                <a:latin typeface="Arial" panose="020B0604020202020204" pitchFamily="34" charset="0"/>
                <a:ea typeface="Calibri" panose="020F0502020204030204" pitchFamily="34" charset="0"/>
                <a:cs typeface="Times New Roman" panose="02020603050405020304" pitchFamily="18" charset="0"/>
              </a:rPr>
              <a:t> </a:t>
            </a:r>
            <a:endParaRPr lang="en-US"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latin typeface="Arial" panose="020B0604020202020204" pitchFamily="34" charset="0"/>
                <a:ea typeface="Calibri" panose="020F0502020204030204" pitchFamily="34" charset="0"/>
                <a:cs typeface="Times New Roman" panose="02020603050405020304" pitchFamily="18" charset="0"/>
              </a:rPr>
              <a:t>This poster collected data from a review of academic literature related to emotional intelligence and mindfulness. The important theories studied include Goleman’s emotional intelligence model and the Mayer and Salovey ability models. It also referred to academic textbooks, journal articles and credible online sources were used for comprehending how emotional intelligence can be developed and used in the educational environment. Personal reflection was also integrated for assessing how emotional awareness and mindfulness impacts on my own learning experience as a student.       </a:t>
            </a:r>
            <a:endParaRPr lang="en-US"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1E422226-F50C-E9CC-8B16-CF091C804A4E}"/>
              </a:ext>
            </a:extLst>
          </p:cNvPr>
          <p:cNvSpPr txBox="1"/>
          <p:nvPr/>
        </p:nvSpPr>
        <p:spPr>
          <a:xfrm>
            <a:off x="10137913" y="9310882"/>
            <a:ext cx="13031633" cy="6700873"/>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gn="ctr">
              <a:lnSpc>
                <a:spcPct val="150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How Can Someone Develop Emotional Intelligence?</a:t>
            </a:r>
            <a:endParaRPr lang="en-US" sz="2000"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buNone/>
            </a:pPr>
            <a:r>
              <a:rPr lang="en-GB" sz="2000" dirty="0">
                <a:latin typeface="Arial" panose="020B0604020202020204" pitchFamily="34" charset="0"/>
                <a:ea typeface="Calibri" panose="020F0502020204030204" pitchFamily="34" charset="0"/>
              </a:rPr>
              <a:t>Emotional intelligence is a skill that can be learned and improved over time. It is supported by self-awareness, which requires one to notice their feelings and understand how they impact their actions. People with a strong understanding of their emotional triggers can control how they react in diverse situations. It also required one to be emotionally regulated, which means staying calm and not reacting too quickly when stressed or upset (Filice and Weese, 2024). For instance, emotionally regulated people tend to pause and respond politely during conflicts instead of shouting. This is therefore effective for maintaining a positive relationship. empathy is also a crucial part of EI, which means understanding how others feel and see things from their perspectives. Empathy can be cultivated using active listening and clear communication, which makes teamwork robust and also decreases misunderstanding.   Mindfulness, such as reflection, meditation, and simple breathing exercises, can also be effective, which results to techniques decreasing stress and also making it easier to remain focused and balanced (Maldonado and Márquez, 2023). Currently, many schools, universities and workplaces prioritise emotional intelligence training, offering programmes that teach skills such as teamwork, leaderships as well as communication. Frequent practise can help anyone improve their emotional intelligence. </a:t>
            </a:r>
            <a:endParaRPr lang="en-GB" sz="2000" dirty="0"/>
          </a:p>
        </p:txBody>
      </p:sp>
      <p:sp>
        <p:nvSpPr>
          <p:cNvPr id="12" name="TextBox 11">
            <a:extLst>
              <a:ext uri="{FF2B5EF4-FFF2-40B4-BE49-F238E27FC236}">
                <a16:creationId xmlns:a16="http://schemas.microsoft.com/office/drawing/2014/main" id="{8EF2271D-AA33-D8A9-D119-35EE79D26ED9}"/>
              </a:ext>
            </a:extLst>
          </p:cNvPr>
          <p:cNvSpPr txBox="1"/>
          <p:nvPr/>
        </p:nvSpPr>
        <p:spPr>
          <a:xfrm>
            <a:off x="167647" y="17544121"/>
            <a:ext cx="12940748" cy="5315879"/>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lgn="ctr">
              <a:lnSpc>
                <a:spcPct val="150000"/>
              </a:lnSpc>
              <a:spcAft>
                <a:spcPts val="800"/>
              </a:spcAft>
            </a:pPr>
            <a:r>
              <a:rPr lang="en-GB" sz="2400" b="1" kern="100" dirty="0">
                <a:latin typeface="Arial" panose="020B0604020202020204" pitchFamily="34" charset="0"/>
                <a:ea typeface="Calibri" panose="020F0502020204030204" pitchFamily="34" charset="0"/>
                <a:cs typeface="Times New Roman" panose="02020603050405020304" pitchFamily="18" charset="0"/>
              </a:rPr>
              <a:t>Personal Reflection: Controlling Emotions and Developing Mindfulness as a Student</a:t>
            </a:r>
            <a:endParaRPr lang="en-US" sz="2000"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2000" kern="100" dirty="0">
                <a:latin typeface="Arial" panose="020B0604020202020204" pitchFamily="34" charset="0"/>
                <a:ea typeface="Calibri" panose="020F0502020204030204" pitchFamily="34" charset="0"/>
                <a:cs typeface="Times New Roman" panose="02020603050405020304" pitchFamily="18" charset="0"/>
              </a:rPr>
              <a:t>For me, as a student, being able to manage my emotions is very important. For example, when deadlines pile up or when the coursework feels overwhelming, I experience increased stress and anxiety. Therefore, during that time, I prefer making plans and breaking tasks into smaller steps, which makes me more in control of myself. Taking such notes, pausing for a moment, and breathing deeply can also help me regain focus. My own experiences have also taught me that maintaining a positive outlook can make a huge difference and help me overcome problems easily. Often, I reflect and consider potential solutions, which helps me feel prepared. Further talking with peers and lecturers also helps me feel supported. Sometimes when I am worried, I share my concerns and ideas with others, which makes me feel that I am not alone. It is also good for building motivation. Overall, awareness of emotions and active mindfulness helps me remain calm, balanced and productive regardless of the increasing pressures. </a:t>
            </a:r>
            <a:endParaRPr lang="en-US"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AFDA6BBF-9216-EF5C-958C-87C96403D9CC}"/>
              </a:ext>
            </a:extLst>
          </p:cNvPr>
          <p:cNvSpPr txBox="1"/>
          <p:nvPr/>
        </p:nvSpPr>
        <p:spPr>
          <a:xfrm>
            <a:off x="19590026" y="2501618"/>
            <a:ext cx="12006470" cy="6382645"/>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lnSpc>
                <a:spcPct val="150000"/>
              </a:lnSpc>
              <a:spcAft>
                <a:spcPts val="800"/>
              </a:spcAft>
            </a:pPr>
            <a:r>
              <a:rPr lang="en-GB" sz="2000" b="1" kern="100" dirty="0">
                <a:latin typeface="Arial" panose="020B0604020202020204" pitchFamily="34" charset="0"/>
                <a:ea typeface="Calibri" panose="020F0502020204030204" pitchFamily="34" charset="0"/>
                <a:cs typeface="Times New Roman" panose="02020603050405020304" pitchFamily="18" charset="0"/>
              </a:rPr>
              <a:t>Factors for Academic Success and Managing Emotional Intelligence Challenges</a:t>
            </a:r>
            <a:endParaRPr lang="en-US"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Academic success relies on multiple factors; for example, students need self-discipline in order to remain focused, motivation in order to achieve their goals, and emotional regulation is required for remaining calm regardless of pressures. Therefore, good study strategies are effective for helping helps student learn better and also perform well in exams (‌Romanelli et al., 2006). Developing emotional intelligence helps student to manage stress properly and more easily, while keeping their performance consistent. Regardless, there are also challenges such as anxiety, heavy workloads and low motivation which can impact emotional wellness and also make studying harder. For overcoming such challenges, students can use simple strategies such as time management. Time management is a great help for organizing tasks and decreasing stress. Further mindfulness practice is also ideal, like breathing exercises or short meditation sessions, which can help calm the mind. Additionally, students can look for academic support from teachers, peers, or mentors who can offer guidance and encouragement (James et al., 2003).  Developing emotional intelligence, in simpler terms, means nurturing resilience as well as learning from one’s mistakes. This means when student reflects on their experiences, they are better able to understand themselves. This gives them power and clarity to change their behaviour positively. In hindsight, this is beneficial for academic progress and also for life. This teaches one patience, confidence and adaptability. </a:t>
            </a:r>
            <a:endParaRPr lang="en-US" sz="16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8F341F8E-CAED-BAEB-A29A-3F27FA0D2F48}"/>
              </a:ext>
            </a:extLst>
          </p:cNvPr>
          <p:cNvSpPr txBox="1"/>
          <p:nvPr/>
        </p:nvSpPr>
        <p:spPr>
          <a:xfrm>
            <a:off x="13508054" y="16400207"/>
            <a:ext cx="8917688" cy="645979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algn="ctr">
              <a:lnSpc>
                <a:spcPct val="150000"/>
              </a:lnSpc>
              <a:spcAft>
                <a:spcPts val="800"/>
              </a:spcAft>
              <a:buNone/>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Conclusion</a:t>
            </a: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In conclusion, emotional intelligence serves a critical role in personal development as well as academic success. Students, therefore, are advised to develop emotional awareness, empathy and self-regulation is effective individually to better understand their own emotions and respond better to others’ emotions. In the case of a student, practising mindfulness and emotional control is a strategically competent practice, which can help with stress management but also improve focus and support better decision-making, especially during difficult situations. Aspects like motivations, time management and resilience also support better academic outcomes. By constantly reflecting on emotional experiences and using mindfulness, students are better able to cultivate emotional intelligence and improve their ability to handle academic obligations and interpersonal relationships.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8F9A97CB-9DB5-AB10-503F-8D14C3D4048E}"/>
              </a:ext>
            </a:extLst>
          </p:cNvPr>
          <p:cNvSpPr txBox="1"/>
          <p:nvPr/>
        </p:nvSpPr>
        <p:spPr>
          <a:xfrm>
            <a:off x="23569205" y="14254495"/>
            <a:ext cx="8267148" cy="8593506"/>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algn="ctr">
              <a:lnSpc>
                <a:spcPct val="150000"/>
              </a:lnSpc>
              <a:spcAft>
                <a:spcPts val="800"/>
              </a:spcAft>
              <a:buNone/>
            </a:pPr>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References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‌Filice, L. and Weese, W.J. (2024) ‘Developing emotional intelligence’, Encyclopedia, 4(1), pp. 583–599.</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Goleman, D. and Cherniss, C. (2024) ‘OPTIMAL LEADERSHIP AND EMOTIONAL INTELLIGENCE’, Leader to leader, 2024(113). Available at: https://doi.org/10.1002/ltl.20813.</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James D.A. Parker, Laura J.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Summerfeldt</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Marjorie J. Hogan, Sarah A. Majeski (2003)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(PDF) Emotional intelligence and academic success: Examining the transition from high school to university</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ResearchGate. Available at: https://www.researchgate.net/publication/247166939_Emotional_intelligence_and_academic_success_Examining_the_transition_from_high_school_to_university.</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‌Maldonado, I.C. and Márquez, M.-D.B. (2023) ‘Emotional intelligence, leadership, and work teams: a hybrid literature review’,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Heliyon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9(10), pp. 1–19. Available at: https://doi.org/10.1016/j.heliyon.2023.e20356.</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‌Romanelli, F., Cain, J. and Smith, K.M. (2006) ‘Emotional intelligence as a predictor of academic and/or professional success’, American journal of pharmaceutical education, 70(3), p. 69. Available at: https://doi.org/10.5688/aj700369.</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6 Best Emotional Intelligence Books for ...">
            <a:extLst>
              <a:ext uri="{FF2B5EF4-FFF2-40B4-BE49-F238E27FC236}">
                <a16:creationId xmlns:a16="http://schemas.microsoft.com/office/drawing/2014/main" id="{396BA128-4A34-F3FA-E254-C3DA7072F7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6544" y="3374721"/>
            <a:ext cx="8336721" cy="554770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motional Intelligence for Students‍ ...">
            <a:extLst>
              <a:ext uri="{FF2B5EF4-FFF2-40B4-BE49-F238E27FC236}">
                <a16:creationId xmlns:a16="http://schemas.microsoft.com/office/drawing/2014/main" id="{B6B0E793-CB57-9703-8EE1-A1F1C3A881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148" y="13724885"/>
            <a:ext cx="4606787" cy="362352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8D1387C3-6C17-1891-DA8B-6C5BBE261432}"/>
              </a:ext>
            </a:extLst>
          </p:cNvPr>
          <p:cNvPicPr>
            <a:picLocks noChangeAspect="1"/>
          </p:cNvPicPr>
          <p:nvPr/>
        </p:nvPicPr>
        <p:blipFill>
          <a:blip r:embed="rId6"/>
          <a:stretch>
            <a:fillRect/>
          </a:stretch>
        </p:blipFill>
        <p:spPr>
          <a:xfrm>
            <a:off x="5747552" y="13774732"/>
            <a:ext cx="2953996" cy="3599572"/>
          </a:xfrm>
          <a:prstGeom prst="rect">
            <a:avLst/>
          </a:prstGeom>
        </p:spPr>
      </p:pic>
      <p:pic>
        <p:nvPicPr>
          <p:cNvPr id="1032" name="Picture 8" descr="How Emotional Intelligence Can Boost ...">
            <a:extLst>
              <a:ext uri="{FF2B5EF4-FFF2-40B4-BE49-F238E27FC236}">
                <a16:creationId xmlns:a16="http://schemas.microsoft.com/office/drawing/2014/main" id="{BBB9D854-2B67-685B-339F-0D698A6C76D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967099" y="9310882"/>
            <a:ext cx="7471359" cy="44888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BDA7848-5B4A-FB48-78FD-33FCFDDFEC09}"/>
              </a:ext>
            </a:extLst>
          </p:cNvPr>
          <p:cNvSpPr txBox="1"/>
          <p:nvPr/>
        </p:nvSpPr>
        <p:spPr>
          <a:xfrm>
            <a:off x="185174" y="418442"/>
            <a:ext cx="8014929" cy="31700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000" dirty="0"/>
              <a:t>Student name: IOAN STEFAN MADARAS</a:t>
            </a:r>
          </a:p>
          <a:p>
            <a:r>
              <a:rPr lang="en-GB" sz="4000"/>
              <a:t>Id number:2332801</a:t>
            </a:r>
            <a:endParaRPr lang="en-GB" sz="4000" dirty="0"/>
          </a:p>
          <a:p>
            <a:r>
              <a:rPr lang="en-US" sz="4000" dirty="0"/>
              <a:t>Lecturer name: Nishi Ramsurrun</a:t>
            </a:r>
          </a:p>
          <a:p>
            <a:r>
              <a:rPr lang="en-US" sz="4000" dirty="0"/>
              <a:t>Module code: LCLM5006</a:t>
            </a:r>
            <a:endParaRPr lang="en-GB" sz="4000" dirty="0"/>
          </a:p>
        </p:txBody>
      </p:sp>
    </p:spTree>
    <p:extLst>
      <p:ext uri="{BB962C8B-B14F-4D97-AF65-F5344CB8AC3E}">
        <p14:creationId xmlns:p14="http://schemas.microsoft.com/office/powerpoint/2010/main" val="40996388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69</TotalTime>
  <Words>1358</Words>
  <Application>Microsoft Office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stefan madaras</cp:lastModifiedBy>
  <cp:revision>18</cp:revision>
  <dcterms:created xsi:type="dcterms:W3CDTF">2026-03-07T10:44:50Z</dcterms:created>
  <dcterms:modified xsi:type="dcterms:W3CDTF">2026-03-19T19:37:10Z</dcterms:modified>
</cp:coreProperties>
</file>