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256" r:id="rId2"/>
    <p:sldId id="260" r:id="rId3"/>
    <p:sldId id="259" r:id="rId4"/>
    <p:sldId id="262" r:id="rId5"/>
    <p:sldId id="261" r:id="rId6"/>
    <p:sldId id="263" r:id="rId7"/>
    <p:sldId id="267" r:id="rId8"/>
    <p:sldId id="266" r:id="rId9"/>
    <p:sldId id="273" r:id="rId10"/>
    <p:sldId id="265" r:id="rId11"/>
    <p:sldId id="276" r:id="rId12"/>
    <p:sldId id="268" r:id="rId13"/>
    <p:sldId id="269" r:id="rId14"/>
    <p:sldId id="270" r:id="rId15"/>
    <p:sldId id="271" r:id="rId16"/>
    <p:sldId id="272" r:id="rId17"/>
    <p:sldId id="274" r:id="rId18"/>
    <p:sldId id="277" r:id="rId19"/>
    <p:sldId id="278" r:id="rId20"/>
    <p:sldId id="279" r:id="rId21"/>
    <p:sldId id="280" r:id="rId22"/>
    <p:sldId id="281" r:id="rId23"/>
    <p:sldId id="282" r:id="rId24"/>
    <p:sldId id="257"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633DEA-0920-47F5-B2AA-85A0CAF74293}" v="367" dt="2023-04-27T06:23:07.8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281" autoAdjust="0"/>
    <p:restoredTop sz="64632" autoAdjust="0"/>
  </p:normalViewPr>
  <p:slideViewPr>
    <p:cSldViewPr snapToGrid="0">
      <p:cViewPr varScale="1">
        <p:scale>
          <a:sx n="49" d="100"/>
          <a:sy n="49" d="100"/>
        </p:scale>
        <p:origin x="86" y="1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rsty Jones" userId="441a63fcf1875b61" providerId="LiveId" clId="{20633DEA-0920-47F5-B2AA-85A0CAF74293}"/>
    <pc:docChg chg="undo custSel addSld delSld modSld sldOrd">
      <pc:chgData name="Kirsty Jones" userId="441a63fcf1875b61" providerId="LiveId" clId="{20633DEA-0920-47F5-B2AA-85A0CAF74293}" dt="2023-05-02T18:37:56.915" v="8999" actId="1076"/>
      <pc:docMkLst>
        <pc:docMk/>
      </pc:docMkLst>
      <pc:sldChg chg="addSp delSp modSp mod setBg">
        <pc:chgData name="Kirsty Jones" userId="441a63fcf1875b61" providerId="LiveId" clId="{20633DEA-0920-47F5-B2AA-85A0CAF74293}" dt="2023-04-26T11:47:03.230" v="6541" actId="20577"/>
        <pc:sldMkLst>
          <pc:docMk/>
          <pc:sldMk cId="3523567526" sldId="256"/>
        </pc:sldMkLst>
        <pc:spChg chg="mod">
          <ac:chgData name="Kirsty Jones" userId="441a63fcf1875b61" providerId="LiveId" clId="{20633DEA-0920-47F5-B2AA-85A0CAF74293}" dt="2023-04-25T19:24:41.028" v="5050" actId="26606"/>
          <ac:spMkLst>
            <pc:docMk/>
            <pc:sldMk cId="3523567526" sldId="256"/>
            <ac:spMk id="2" creationId="{1F747379-71F5-9B8F-0A67-4DB5263A2161}"/>
          </ac:spMkLst>
        </pc:spChg>
        <pc:spChg chg="mod">
          <ac:chgData name="Kirsty Jones" userId="441a63fcf1875b61" providerId="LiveId" clId="{20633DEA-0920-47F5-B2AA-85A0CAF74293}" dt="2023-04-26T11:47:03.230" v="6541" actId="20577"/>
          <ac:spMkLst>
            <pc:docMk/>
            <pc:sldMk cId="3523567526" sldId="256"/>
            <ac:spMk id="3" creationId="{395432A1-5DB8-A8AF-034E-8CEB858E8798}"/>
          </ac:spMkLst>
        </pc:spChg>
        <pc:spChg chg="add del">
          <ac:chgData name="Kirsty Jones" userId="441a63fcf1875b61" providerId="LiveId" clId="{20633DEA-0920-47F5-B2AA-85A0CAF74293}" dt="2023-04-25T19:24:41.007" v="5049" actId="26606"/>
          <ac:spMkLst>
            <pc:docMk/>
            <pc:sldMk cId="3523567526" sldId="256"/>
            <ac:spMk id="8" creationId="{BAD76F3E-3A97-486B-B402-44400A8B9173}"/>
          </ac:spMkLst>
        </pc:spChg>
        <pc:spChg chg="add del">
          <ac:chgData name="Kirsty Jones" userId="441a63fcf1875b61" providerId="LiveId" clId="{20633DEA-0920-47F5-B2AA-85A0CAF74293}" dt="2023-04-25T19:24:41.007" v="5049" actId="26606"/>
          <ac:spMkLst>
            <pc:docMk/>
            <pc:sldMk cId="3523567526" sldId="256"/>
            <ac:spMk id="10" creationId="{391F6B52-91F4-4AEB-B6DB-29FEBCF28C8B}"/>
          </ac:spMkLst>
        </pc:spChg>
        <pc:spChg chg="add del">
          <ac:chgData name="Kirsty Jones" userId="441a63fcf1875b61" providerId="LiveId" clId="{20633DEA-0920-47F5-B2AA-85A0CAF74293}" dt="2023-04-25T19:24:41.007" v="5049" actId="26606"/>
          <ac:spMkLst>
            <pc:docMk/>
            <pc:sldMk cId="3523567526" sldId="256"/>
            <ac:spMk id="12" creationId="{2CD6F061-7C53-44F4-9794-953DB70A451B}"/>
          </ac:spMkLst>
        </pc:spChg>
        <pc:spChg chg="add">
          <ac:chgData name="Kirsty Jones" userId="441a63fcf1875b61" providerId="LiveId" clId="{20633DEA-0920-47F5-B2AA-85A0CAF74293}" dt="2023-04-25T19:24:41.028" v="5050" actId="26606"/>
          <ac:spMkLst>
            <pc:docMk/>
            <pc:sldMk cId="3523567526" sldId="256"/>
            <ac:spMk id="14" creationId="{5463EB0A-3D7C-4AA5-BFA5-8EE5B4BA5624}"/>
          </ac:spMkLst>
        </pc:spChg>
        <pc:spChg chg="add">
          <ac:chgData name="Kirsty Jones" userId="441a63fcf1875b61" providerId="LiveId" clId="{20633DEA-0920-47F5-B2AA-85A0CAF74293}" dt="2023-04-25T19:24:41.028" v="5050" actId="26606"/>
          <ac:spMkLst>
            <pc:docMk/>
            <pc:sldMk cId="3523567526" sldId="256"/>
            <ac:spMk id="15" creationId="{7945AD00-F967-454D-A4B2-39ABA5C88C20}"/>
          </ac:spMkLst>
        </pc:spChg>
        <pc:spChg chg="add">
          <ac:chgData name="Kirsty Jones" userId="441a63fcf1875b61" providerId="LiveId" clId="{20633DEA-0920-47F5-B2AA-85A0CAF74293}" dt="2023-04-25T19:24:41.028" v="5050" actId="26606"/>
          <ac:spMkLst>
            <pc:docMk/>
            <pc:sldMk cId="3523567526" sldId="256"/>
            <ac:spMk id="16" creationId="{E9BC5B79-B912-427C-8219-E3E50943FCDE}"/>
          </ac:spMkLst>
        </pc:spChg>
      </pc:sldChg>
      <pc:sldChg chg="ord">
        <pc:chgData name="Kirsty Jones" userId="441a63fcf1875b61" providerId="LiveId" clId="{20633DEA-0920-47F5-B2AA-85A0CAF74293}" dt="2023-04-23T13:50:03.409" v="584"/>
        <pc:sldMkLst>
          <pc:docMk/>
          <pc:sldMk cId="3993427903" sldId="257"/>
        </pc:sldMkLst>
      </pc:sldChg>
      <pc:sldChg chg="addSp modSp del mod setBg">
        <pc:chgData name="Kirsty Jones" userId="441a63fcf1875b61" providerId="LiveId" clId="{20633DEA-0920-47F5-B2AA-85A0CAF74293}" dt="2023-04-23T13:45:20.271" v="511" actId="2696"/>
        <pc:sldMkLst>
          <pc:docMk/>
          <pc:sldMk cId="9599783" sldId="258"/>
        </pc:sldMkLst>
        <pc:spChg chg="mod">
          <ac:chgData name="Kirsty Jones" userId="441a63fcf1875b61" providerId="LiveId" clId="{20633DEA-0920-47F5-B2AA-85A0CAF74293}" dt="2023-04-23T13:45:04.884" v="510" actId="26606"/>
          <ac:spMkLst>
            <pc:docMk/>
            <pc:sldMk cId="9599783" sldId="258"/>
            <ac:spMk id="2" creationId="{C0A875C2-0DF1-65A4-0BA6-A6677F13ACA1}"/>
          </ac:spMkLst>
        </pc:spChg>
        <pc:spChg chg="mod ord">
          <ac:chgData name="Kirsty Jones" userId="441a63fcf1875b61" providerId="LiveId" clId="{20633DEA-0920-47F5-B2AA-85A0CAF74293}" dt="2023-04-23T13:45:04.884" v="510" actId="26606"/>
          <ac:spMkLst>
            <pc:docMk/>
            <pc:sldMk cId="9599783" sldId="258"/>
            <ac:spMk id="3" creationId="{B0C0AFEC-39D3-0CBB-476C-C36F77030779}"/>
          </ac:spMkLst>
        </pc:spChg>
        <pc:spChg chg="add">
          <ac:chgData name="Kirsty Jones" userId="441a63fcf1875b61" providerId="LiveId" clId="{20633DEA-0920-47F5-B2AA-85A0CAF74293}" dt="2023-04-23T13:45:04.884" v="510" actId="26606"/>
          <ac:spMkLst>
            <pc:docMk/>
            <pc:sldMk cId="9599783" sldId="258"/>
            <ac:spMk id="11" creationId="{AE422339-2F71-4CA5-9807-D908FDA67E3B}"/>
          </ac:spMkLst>
        </pc:spChg>
        <pc:grpChg chg="add">
          <ac:chgData name="Kirsty Jones" userId="441a63fcf1875b61" providerId="LiveId" clId="{20633DEA-0920-47F5-B2AA-85A0CAF74293}" dt="2023-04-23T13:45:04.884" v="510" actId="26606"/>
          <ac:grpSpMkLst>
            <pc:docMk/>
            <pc:sldMk cId="9599783" sldId="258"/>
            <ac:grpSpMk id="13" creationId="{D2A542E6-1924-4FE2-89D1-3CB19468C1F6}"/>
          </ac:grpSpMkLst>
        </pc:grpChg>
        <pc:picChg chg="add mod">
          <ac:chgData name="Kirsty Jones" userId="441a63fcf1875b61" providerId="LiveId" clId="{20633DEA-0920-47F5-B2AA-85A0CAF74293}" dt="2023-04-23T13:45:04.884" v="510" actId="26606"/>
          <ac:picMkLst>
            <pc:docMk/>
            <pc:sldMk cId="9599783" sldId="258"/>
            <ac:picMk id="4" creationId="{B5B689D5-4142-AB83-1DCB-C9ECF8C7E34D}"/>
          </ac:picMkLst>
        </pc:picChg>
        <pc:picChg chg="add mod">
          <ac:chgData name="Kirsty Jones" userId="441a63fcf1875b61" providerId="LiveId" clId="{20633DEA-0920-47F5-B2AA-85A0CAF74293}" dt="2023-04-23T13:45:04.884" v="510" actId="26606"/>
          <ac:picMkLst>
            <pc:docMk/>
            <pc:sldMk cId="9599783" sldId="258"/>
            <ac:picMk id="6" creationId="{6AA1A6BD-C0C2-22CD-90F1-3372FC4FE635}"/>
          </ac:picMkLst>
        </pc:picChg>
      </pc:sldChg>
      <pc:sldChg chg="addSp delSp modSp mod setBg modNotesTx">
        <pc:chgData name="Kirsty Jones" userId="441a63fcf1875b61" providerId="LiveId" clId="{20633DEA-0920-47F5-B2AA-85A0CAF74293}" dt="2023-04-26T14:27:07.552" v="7650" actId="1076"/>
        <pc:sldMkLst>
          <pc:docMk/>
          <pc:sldMk cId="3858232875" sldId="259"/>
        </pc:sldMkLst>
        <pc:spChg chg="mod">
          <ac:chgData name="Kirsty Jones" userId="441a63fcf1875b61" providerId="LiveId" clId="{20633DEA-0920-47F5-B2AA-85A0CAF74293}" dt="2023-04-26T14:19:43.703" v="7592" actId="115"/>
          <ac:spMkLst>
            <pc:docMk/>
            <pc:sldMk cId="3858232875" sldId="259"/>
            <ac:spMk id="2" creationId="{4F849D3F-D843-7614-D69E-BCE7EEFA7657}"/>
          </ac:spMkLst>
        </pc:spChg>
        <pc:spChg chg="mod">
          <ac:chgData name="Kirsty Jones" userId="441a63fcf1875b61" providerId="LiveId" clId="{20633DEA-0920-47F5-B2AA-85A0CAF74293}" dt="2023-04-23T13:41:37.719" v="504" actId="26606"/>
          <ac:spMkLst>
            <pc:docMk/>
            <pc:sldMk cId="3858232875" sldId="259"/>
            <ac:spMk id="3" creationId="{87F58D9B-6596-E748-11F7-39DC85705C31}"/>
          </ac:spMkLst>
        </pc:spChg>
        <pc:spChg chg="add mod">
          <ac:chgData name="Kirsty Jones" userId="441a63fcf1875b61" providerId="LiveId" clId="{20633DEA-0920-47F5-B2AA-85A0CAF74293}" dt="2023-04-23T13:47:37.883" v="577" actId="1076"/>
          <ac:spMkLst>
            <pc:docMk/>
            <pc:sldMk cId="3858232875" sldId="259"/>
            <ac:spMk id="10" creationId="{4250B54C-8FCD-E7EF-9851-029926199DE5}"/>
          </ac:spMkLst>
        </pc:spChg>
        <pc:spChg chg="add del">
          <ac:chgData name="Kirsty Jones" userId="441a63fcf1875b61" providerId="LiveId" clId="{20633DEA-0920-47F5-B2AA-85A0CAF74293}" dt="2023-04-23T13:41:37.719" v="504" actId="26606"/>
          <ac:spMkLst>
            <pc:docMk/>
            <pc:sldMk cId="3858232875" sldId="259"/>
            <ac:spMk id="11" creationId="{38468727-63BE-4191-B4A6-C30C82C0E986}"/>
          </ac:spMkLst>
        </pc:spChg>
        <pc:spChg chg="add del">
          <ac:chgData name="Kirsty Jones" userId="441a63fcf1875b61" providerId="LiveId" clId="{20633DEA-0920-47F5-B2AA-85A0CAF74293}" dt="2023-04-23T13:41:37.719" v="504" actId="26606"/>
          <ac:spMkLst>
            <pc:docMk/>
            <pc:sldMk cId="3858232875" sldId="259"/>
            <ac:spMk id="13" creationId="{9D355BB6-1BB8-4828-B246-CFB31742D7B8}"/>
          </ac:spMkLst>
        </pc:spChg>
        <pc:spChg chg="add del">
          <ac:chgData name="Kirsty Jones" userId="441a63fcf1875b61" providerId="LiveId" clId="{20633DEA-0920-47F5-B2AA-85A0CAF74293}" dt="2023-04-23T13:41:37.719" v="504" actId="26606"/>
          <ac:spMkLst>
            <pc:docMk/>
            <pc:sldMk cId="3858232875" sldId="259"/>
            <ac:spMk id="15" creationId="{CA52A9B9-B2B3-46F0-9D53-0EFF9905BF8F}"/>
          </ac:spMkLst>
        </pc:spChg>
        <pc:spChg chg="add">
          <ac:chgData name="Kirsty Jones" userId="441a63fcf1875b61" providerId="LiveId" clId="{20633DEA-0920-47F5-B2AA-85A0CAF74293}" dt="2023-04-23T13:41:37.719" v="504" actId="26606"/>
          <ac:spMkLst>
            <pc:docMk/>
            <pc:sldMk cId="3858232875" sldId="259"/>
            <ac:spMk id="20" creationId="{F13C74B1-5B17-4795-BED0-7140497B445A}"/>
          </ac:spMkLst>
        </pc:spChg>
        <pc:spChg chg="add">
          <ac:chgData name="Kirsty Jones" userId="441a63fcf1875b61" providerId="LiveId" clId="{20633DEA-0920-47F5-B2AA-85A0CAF74293}" dt="2023-04-23T13:41:37.719" v="504" actId="26606"/>
          <ac:spMkLst>
            <pc:docMk/>
            <pc:sldMk cId="3858232875" sldId="259"/>
            <ac:spMk id="22" creationId="{D4974D33-8DC5-464E-8C6D-BE58F0669C17}"/>
          </ac:spMkLst>
        </pc:spChg>
        <pc:picChg chg="add del mod">
          <ac:chgData name="Kirsty Jones" userId="441a63fcf1875b61" providerId="LiveId" clId="{20633DEA-0920-47F5-B2AA-85A0CAF74293}" dt="2023-04-23T13:41:26.705" v="501" actId="478"/>
          <ac:picMkLst>
            <pc:docMk/>
            <pc:sldMk cId="3858232875" sldId="259"/>
            <ac:picMk id="4" creationId="{096777E0-3650-8C01-0F04-5D34AE84B7ED}"/>
          </ac:picMkLst>
        </pc:picChg>
        <pc:picChg chg="add mod">
          <ac:chgData name="Kirsty Jones" userId="441a63fcf1875b61" providerId="LiveId" clId="{20633DEA-0920-47F5-B2AA-85A0CAF74293}" dt="2023-04-26T14:27:07.552" v="7650" actId="1076"/>
          <ac:picMkLst>
            <pc:docMk/>
            <pc:sldMk cId="3858232875" sldId="259"/>
            <ac:picMk id="6" creationId="{C0EA6BD9-D163-65EA-963F-4101DE42F4FD}"/>
          </ac:picMkLst>
        </pc:picChg>
        <pc:picChg chg="add del">
          <ac:chgData name="Kirsty Jones" userId="441a63fcf1875b61" providerId="LiveId" clId="{20633DEA-0920-47F5-B2AA-85A0CAF74293}" dt="2023-04-23T13:46:06.411" v="515" actId="478"/>
          <ac:picMkLst>
            <pc:docMk/>
            <pc:sldMk cId="3858232875" sldId="259"/>
            <ac:picMk id="8" creationId="{3B26D7BA-D498-927A-48F2-331AD3F1D66D}"/>
          </ac:picMkLst>
        </pc:picChg>
      </pc:sldChg>
      <pc:sldChg chg="addSp delSp modSp mod setBg modNotesTx">
        <pc:chgData name="Kirsty Jones" userId="441a63fcf1875b61" providerId="LiveId" clId="{20633DEA-0920-47F5-B2AA-85A0CAF74293}" dt="2023-04-27T06:24:16.945" v="8964" actId="26606"/>
        <pc:sldMkLst>
          <pc:docMk/>
          <pc:sldMk cId="3512616870" sldId="260"/>
        </pc:sldMkLst>
        <pc:spChg chg="mod">
          <ac:chgData name="Kirsty Jones" userId="441a63fcf1875b61" providerId="LiveId" clId="{20633DEA-0920-47F5-B2AA-85A0CAF74293}" dt="2023-04-27T06:24:16.945" v="8964" actId="26606"/>
          <ac:spMkLst>
            <pc:docMk/>
            <pc:sldMk cId="3512616870" sldId="260"/>
            <ac:spMk id="2" creationId="{5D12F9FB-7133-9846-0A08-325C67405D5A}"/>
          </ac:spMkLst>
        </pc:spChg>
        <pc:spChg chg="del mod">
          <ac:chgData name="Kirsty Jones" userId="441a63fcf1875b61" providerId="LiveId" clId="{20633DEA-0920-47F5-B2AA-85A0CAF74293}" dt="2023-04-23T18:25:53.067" v="635" actId="26606"/>
          <ac:spMkLst>
            <pc:docMk/>
            <pc:sldMk cId="3512616870" sldId="260"/>
            <ac:spMk id="3" creationId="{5434F53D-BA03-F83F-0DA7-DC94D9F5A5DB}"/>
          </ac:spMkLst>
        </pc:spChg>
        <pc:spChg chg="add del mod">
          <ac:chgData name="Kirsty Jones" userId="441a63fcf1875b61" providerId="LiveId" clId="{20633DEA-0920-47F5-B2AA-85A0CAF74293}" dt="2023-04-27T06:24:16.945" v="8964" actId="26606"/>
          <ac:spMkLst>
            <pc:docMk/>
            <pc:sldMk cId="3512616870" sldId="260"/>
            <ac:spMk id="3" creationId="{CB792E31-2C69-EAB8-B22B-4F154947B321}"/>
          </ac:spMkLst>
        </pc:spChg>
        <pc:spChg chg="add del">
          <ac:chgData name="Kirsty Jones" userId="441a63fcf1875b61" providerId="LiveId" clId="{20633DEA-0920-47F5-B2AA-85A0CAF74293}" dt="2023-04-27T06:24:16.945" v="8964" actId="26606"/>
          <ac:spMkLst>
            <pc:docMk/>
            <pc:sldMk cId="3512616870" sldId="260"/>
            <ac:spMk id="9" creationId="{BACC6370-2D7E-4714-9D71-7542949D7D5D}"/>
          </ac:spMkLst>
        </pc:spChg>
        <pc:spChg chg="add del">
          <ac:chgData name="Kirsty Jones" userId="441a63fcf1875b61" providerId="LiveId" clId="{20633DEA-0920-47F5-B2AA-85A0CAF74293}" dt="2023-04-27T06:24:16.945" v="8964" actId="26606"/>
          <ac:spMkLst>
            <pc:docMk/>
            <pc:sldMk cId="3512616870" sldId="260"/>
            <ac:spMk id="11" creationId="{256B2C21-A230-48C0-8DF1-C46611373C44}"/>
          </ac:spMkLst>
        </pc:spChg>
        <pc:spChg chg="add del">
          <ac:chgData name="Kirsty Jones" userId="441a63fcf1875b61" providerId="LiveId" clId="{20633DEA-0920-47F5-B2AA-85A0CAF74293}" dt="2023-04-27T06:24:16.945" v="8964" actId="26606"/>
          <ac:spMkLst>
            <pc:docMk/>
            <pc:sldMk cId="3512616870" sldId="260"/>
            <ac:spMk id="13" creationId="{3847E18C-932D-4C95-AABA-FEC7C9499AD7}"/>
          </ac:spMkLst>
        </pc:spChg>
        <pc:spChg chg="add del">
          <ac:chgData name="Kirsty Jones" userId="441a63fcf1875b61" providerId="LiveId" clId="{20633DEA-0920-47F5-B2AA-85A0CAF74293}" dt="2023-04-27T06:24:16.945" v="8964" actId="26606"/>
          <ac:spMkLst>
            <pc:docMk/>
            <pc:sldMk cId="3512616870" sldId="260"/>
            <ac:spMk id="15" creationId="{3150CB11-0C61-439E-910F-5787759E72A0}"/>
          </ac:spMkLst>
        </pc:spChg>
        <pc:spChg chg="add del">
          <ac:chgData name="Kirsty Jones" userId="441a63fcf1875b61" providerId="LiveId" clId="{20633DEA-0920-47F5-B2AA-85A0CAF74293}" dt="2023-04-27T06:24:16.945" v="8964" actId="26606"/>
          <ac:spMkLst>
            <pc:docMk/>
            <pc:sldMk cId="3512616870" sldId="260"/>
            <ac:spMk id="17" creationId="{43F8A58B-5155-44CE-A5FF-7647B47D0A7A}"/>
          </ac:spMkLst>
        </pc:spChg>
        <pc:spChg chg="add del">
          <ac:chgData name="Kirsty Jones" userId="441a63fcf1875b61" providerId="LiveId" clId="{20633DEA-0920-47F5-B2AA-85A0CAF74293}" dt="2023-04-27T06:24:16.945" v="8964" actId="26606"/>
          <ac:spMkLst>
            <pc:docMk/>
            <pc:sldMk cId="3512616870" sldId="260"/>
            <ac:spMk id="19" creationId="{443F2ACA-E6D6-4028-82DD-F03C262D5DE6}"/>
          </ac:spMkLst>
        </pc:spChg>
        <pc:spChg chg="add">
          <ac:chgData name="Kirsty Jones" userId="441a63fcf1875b61" providerId="LiveId" clId="{20633DEA-0920-47F5-B2AA-85A0CAF74293}" dt="2023-04-27T06:24:16.945" v="8964" actId="26606"/>
          <ac:spMkLst>
            <pc:docMk/>
            <pc:sldMk cId="3512616870" sldId="260"/>
            <ac:spMk id="25" creationId="{7517A47C-B2E5-4B79-8061-D74B1311AF6E}"/>
          </ac:spMkLst>
        </pc:spChg>
        <pc:spChg chg="add">
          <ac:chgData name="Kirsty Jones" userId="441a63fcf1875b61" providerId="LiveId" clId="{20633DEA-0920-47F5-B2AA-85A0CAF74293}" dt="2023-04-27T06:24:16.945" v="8964" actId="26606"/>
          <ac:spMkLst>
            <pc:docMk/>
            <pc:sldMk cId="3512616870" sldId="260"/>
            <ac:spMk id="27" creationId="{C505E780-2083-4CB5-A42A-5E0E2908ECC3}"/>
          </ac:spMkLst>
        </pc:spChg>
        <pc:spChg chg="add">
          <ac:chgData name="Kirsty Jones" userId="441a63fcf1875b61" providerId="LiveId" clId="{20633DEA-0920-47F5-B2AA-85A0CAF74293}" dt="2023-04-27T06:24:16.945" v="8964" actId="26606"/>
          <ac:spMkLst>
            <pc:docMk/>
            <pc:sldMk cId="3512616870" sldId="260"/>
            <ac:spMk id="29" creationId="{D2C0AE1C-0118-41AE-8A10-7CDCBF10E96F}"/>
          </ac:spMkLst>
        </pc:spChg>
        <pc:spChg chg="add">
          <ac:chgData name="Kirsty Jones" userId="441a63fcf1875b61" providerId="LiveId" clId="{20633DEA-0920-47F5-B2AA-85A0CAF74293}" dt="2023-04-27T06:24:16.945" v="8964" actId="26606"/>
          <ac:spMkLst>
            <pc:docMk/>
            <pc:sldMk cId="3512616870" sldId="260"/>
            <ac:spMk id="31" creationId="{463EEC44-1BA3-44ED-81FC-A644B04B2A44}"/>
          </ac:spMkLst>
        </pc:spChg>
        <pc:graphicFrameChg chg="add del mod">
          <ac:chgData name="Kirsty Jones" userId="441a63fcf1875b61" providerId="LiveId" clId="{20633DEA-0920-47F5-B2AA-85A0CAF74293}" dt="2023-04-27T06:23:07.801" v="8854" actId="11529"/>
          <ac:graphicFrameMkLst>
            <pc:docMk/>
            <pc:sldMk cId="3512616870" sldId="260"/>
            <ac:graphicFrameMk id="5" creationId="{23C74714-E894-F49C-CEA1-73E381815FBC}"/>
          </ac:graphicFrameMkLst>
        </pc:graphicFrameChg>
        <pc:graphicFrameChg chg="add">
          <ac:chgData name="Kirsty Jones" userId="441a63fcf1875b61" providerId="LiveId" clId="{20633DEA-0920-47F5-B2AA-85A0CAF74293}" dt="2023-04-27T06:24:16.945" v="8964" actId="26606"/>
          <ac:graphicFrameMkLst>
            <pc:docMk/>
            <pc:sldMk cId="3512616870" sldId="260"/>
            <ac:graphicFrameMk id="21" creationId="{14D4ACC4-0C2C-145B-8B15-4B6E91772BE8}"/>
          </ac:graphicFrameMkLst>
        </pc:graphicFrameChg>
      </pc:sldChg>
      <pc:sldChg chg="addSp delSp modSp new mod setBg modNotesTx">
        <pc:chgData name="Kirsty Jones" userId="441a63fcf1875b61" providerId="LiveId" clId="{20633DEA-0920-47F5-B2AA-85A0CAF74293}" dt="2023-04-26T14:20:03.558" v="7597" actId="115"/>
        <pc:sldMkLst>
          <pc:docMk/>
          <pc:sldMk cId="350157785" sldId="261"/>
        </pc:sldMkLst>
        <pc:spChg chg="mod">
          <ac:chgData name="Kirsty Jones" userId="441a63fcf1875b61" providerId="LiveId" clId="{20633DEA-0920-47F5-B2AA-85A0CAF74293}" dt="2023-04-26T14:20:03.558" v="7597" actId="115"/>
          <ac:spMkLst>
            <pc:docMk/>
            <pc:sldMk cId="350157785" sldId="261"/>
            <ac:spMk id="2" creationId="{7E64CF27-EC6F-8F73-1F02-DB99C0D35AAB}"/>
          </ac:spMkLst>
        </pc:spChg>
        <pc:spChg chg="del">
          <ac:chgData name="Kirsty Jones" userId="441a63fcf1875b61" providerId="LiveId" clId="{20633DEA-0920-47F5-B2AA-85A0CAF74293}" dt="2023-04-23T18:14:45.076" v="597" actId="22"/>
          <ac:spMkLst>
            <pc:docMk/>
            <pc:sldMk cId="350157785" sldId="261"/>
            <ac:spMk id="3" creationId="{5629AD9B-1551-0893-921F-4BD2A66FAFCD}"/>
          </ac:spMkLst>
        </pc:spChg>
        <pc:spChg chg="add mod">
          <ac:chgData name="Kirsty Jones" userId="441a63fcf1875b61" providerId="LiveId" clId="{20633DEA-0920-47F5-B2AA-85A0CAF74293}" dt="2023-04-25T09:04:15.812" v="884" actId="26606"/>
          <ac:spMkLst>
            <pc:docMk/>
            <pc:sldMk cId="350157785" sldId="261"/>
            <ac:spMk id="6" creationId="{0EAFCBA2-827D-7B4F-1CD8-2662C64760EA}"/>
          </ac:spMkLst>
        </pc:spChg>
        <pc:spChg chg="add mod">
          <ac:chgData name="Kirsty Jones" userId="441a63fcf1875b61" providerId="LiveId" clId="{20633DEA-0920-47F5-B2AA-85A0CAF74293}" dt="2023-04-25T09:38:16.163" v="1008" actId="20577"/>
          <ac:spMkLst>
            <pc:docMk/>
            <pc:sldMk cId="350157785" sldId="261"/>
            <ac:spMk id="8" creationId="{EB0C6577-A6CD-3C82-32E5-1280C2D00086}"/>
          </ac:spMkLst>
        </pc:spChg>
        <pc:spChg chg="add del">
          <ac:chgData name="Kirsty Jones" userId="441a63fcf1875b61" providerId="LiveId" clId="{20633DEA-0920-47F5-B2AA-85A0CAF74293}" dt="2023-04-25T09:04:15.812" v="884" actId="26606"/>
          <ac:spMkLst>
            <pc:docMk/>
            <pc:sldMk cId="350157785" sldId="261"/>
            <ac:spMk id="10" creationId="{D12DDE76-C203-4047-9998-63900085B5E8}"/>
          </ac:spMkLst>
        </pc:spChg>
        <pc:spChg chg="add del">
          <ac:chgData name="Kirsty Jones" userId="441a63fcf1875b61" providerId="LiveId" clId="{20633DEA-0920-47F5-B2AA-85A0CAF74293}" dt="2023-04-25T09:04:15.780" v="883" actId="26606"/>
          <ac:spMkLst>
            <pc:docMk/>
            <pc:sldMk cId="350157785" sldId="261"/>
            <ac:spMk id="15" creationId="{F13C74B1-5B17-4795-BED0-7140497B445A}"/>
          </ac:spMkLst>
        </pc:spChg>
        <pc:spChg chg="add del">
          <ac:chgData name="Kirsty Jones" userId="441a63fcf1875b61" providerId="LiveId" clId="{20633DEA-0920-47F5-B2AA-85A0CAF74293}" dt="2023-04-25T09:04:15.780" v="883" actId="26606"/>
          <ac:spMkLst>
            <pc:docMk/>
            <pc:sldMk cId="350157785" sldId="261"/>
            <ac:spMk id="17" creationId="{D4974D33-8DC5-464E-8C6D-BE58F0669C17}"/>
          </ac:spMkLst>
        </pc:spChg>
        <pc:spChg chg="add">
          <ac:chgData name="Kirsty Jones" userId="441a63fcf1875b61" providerId="LiveId" clId="{20633DEA-0920-47F5-B2AA-85A0CAF74293}" dt="2023-04-25T09:04:15.812" v="884" actId="26606"/>
          <ac:spMkLst>
            <pc:docMk/>
            <pc:sldMk cId="350157785" sldId="261"/>
            <ac:spMk id="19" creationId="{0E3596DD-156A-473E-9BB3-C6A29F7574E9}"/>
          </ac:spMkLst>
        </pc:spChg>
        <pc:spChg chg="add">
          <ac:chgData name="Kirsty Jones" userId="441a63fcf1875b61" providerId="LiveId" clId="{20633DEA-0920-47F5-B2AA-85A0CAF74293}" dt="2023-04-25T09:04:15.812" v="884" actId="26606"/>
          <ac:spMkLst>
            <pc:docMk/>
            <pc:sldMk cId="350157785" sldId="261"/>
            <ac:spMk id="20" creationId="{2C46C4D6-C474-4E92-B52E-944C1118F7B6}"/>
          </ac:spMkLst>
        </pc:spChg>
        <pc:picChg chg="add mod ord">
          <ac:chgData name="Kirsty Jones" userId="441a63fcf1875b61" providerId="LiveId" clId="{20633DEA-0920-47F5-B2AA-85A0CAF74293}" dt="2023-04-25T09:04:15.812" v="884" actId="26606"/>
          <ac:picMkLst>
            <pc:docMk/>
            <pc:sldMk cId="350157785" sldId="261"/>
            <ac:picMk id="5" creationId="{E27E9026-99F4-DCA6-514F-98DF6B48071A}"/>
          </ac:picMkLst>
        </pc:picChg>
      </pc:sldChg>
      <pc:sldChg chg="addSp delSp modSp new mod setBg modNotesTx">
        <pc:chgData name="Kirsty Jones" userId="441a63fcf1875b61" providerId="LiveId" clId="{20633DEA-0920-47F5-B2AA-85A0CAF74293}" dt="2023-04-26T14:19:54.753" v="7596" actId="115"/>
        <pc:sldMkLst>
          <pc:docMk/>
          <pc:sldMk cId="1649673034" sldId="262"/>
        </pc:sldMkLst>
        <pc:spChg chg="mod">
          <ac:chgData name="Kirsty Jones" userId="441a63fcf1875b61" providerId="LiveId" clId="{20633DEA-0920-47F5-B2AA-85A0CAF74293}" dt="2023-04-26T14:19:54.753" v="7596" actId="115"/>
          <ac:spMkLst>
            <pc:docMk/>
            <pc:sldMk cId="1649673034" sldId="262"/>
            <ac:spMk id="2" creationId="{B35ECFC8-B1AA-BD2F-46D6-C7895BBD399D}"/>
          </ac:spMkLst>
        </pc:spChg>
        <pc:spChg chg="del">
          <ac:chgData name="Kirsty Jones" userId="441a63fcf1875b61" providerId="LiveId" clId="{20633DEA-0920-47F5-B2AA-85A0CAF74293}" dt="2023-04-23T13:47:06.366" v="575" actId="26606"/>
          <ac:spMkLst>
            <pc:docMk/>
            <pc:sldMk cId="1649673034" sldId="262"/>
            <ac:spMk id="3" creationId="{28FD196F-EBE5-EB2E-189B-1013CFB2A460}"/>
          </ac:spMkLst>
        </pc:spChg>
        <pc:spChg chg="add mod">
          <ac:chgData name="Kirsty Jones" userId="441a63fcf1875b61" providerId="LiveId" clId="{20633DEA-0920-47F5-B2AA-85A0CAF74293}" dt="2023-04-23T13:47:49.873" v="579" actId="1076"/>
          <ac:spMkLst>
            <pc:docMk/>
            <pc:sldMk cId="1649673034" sldId="262"/>
            <ac:spMk id="6" creationId="{0BEFE59A-F928-15AC-A04F-BBAA36913793}"/>
          </ac:spMkLst>
        </pc:spChg>
        <pc:spChg chg="add">
          <ac:chgData name="Kirsty Jones" userId="441a63fcf1875b61" providerId="LiveId" clId="{20633DEA-0920-47F5-B2AA-85A0CAF74293}" dt="2023-04-23T13:47:06.366" v="575" actId="26606"/>
          <ac:spMkLst>
            <pc:docMk/>
            <pc:sldMk cId="1649673034" sldId="262"/>
            <ac:spMk id="9" creationId="{F0DCC097-1DB8-4B6D-85D0-6FBA0E1CA4BA}"/>
          </ac:spMkLst>
        </pc:spChg>
        <pc:spChg chg="add">
          <ac:chgData name="Kirsty Jones" userId="441a63fcf1875b61" providerId="LiveId" clId="{20633DEA-0920-47F5-B2AA-85A0CAF74293}" dt="2023-04-23T13:47:06.366" v="575" actId="26606"/>
          <ac:spMkLst>
            <pc:docMk/>
            <pc:sldMk cId="1649673034" sldId="262"/>
            <ac:spMk id="11" creationId="{E0B58608-23C8-4441-994D-C6823EEE1DB7}"/>
          </ac:spMkLst>
        </pc:spChg>
        <pc:picChg chg="add mod">
          <ac:chgData name="Kirsty Jones" userId="441a63fcf1875b61" providerId="LiveId" clId="{20633DEA-0920-47F5-B2AA-85A0CAF74293}" dt="2023-04-23T13:47:06.366" v="575" actId="26606"/>
          <ac:picMkLst>
            <pc:docMk/>
            <pc:sldMk cId="1649673034" sldId="262"/>
            <ac:picMk id="4" creationId="{E11012E0-BA2F-F870-8D9F-139D28BEC8E6}"/>
          </ac:picMkLst>
        </pc:picChg>
      </pc:sldChg>
      <pc:sldChg chg="addSp delSp modSp new mod ord setBg modNotesTx">
        <pc:chgData name="Kirsty Jones" userId="441a63fcf1875b61" providerId="LiveId" clId="{20633DEA-0920-47F5-B2AA-85A0CAF74293}" dt="2023-04-26T15:37:09.936" v="8114" actId="20577"/>
        <pc:sldMkLst>
          <pc:docMk/>
          <pc:sldMk cId="4252069286" sldId="263"/>
        </pc:sldMkLst>
        <pc:spChg chg="mod">
          <ac:chgData name="Kirsty Jones" userId="441a63fcf1875b61" providerId="LiveId" clId="{20633DEA-0920-47F5-B2AA-85A0CAF74293}" dt="2023-04-25T09:54:36.121" v="1307" actId="115"/>
          <ac:spMkLst>
            <pc:docMk/>
            <pc:sldMk cId="4252069286" sldId="263"/>
            <ac:spMk id="2" creationId="{A3E3EAEB-30D0-BD46-0F00-5F280590C43D}"/>
          </ac:spMkLst>
        </pc:spChg>
        <pc:spChg chg="del mod">
          <ac:chgData name="Kirsty Jones" userId="441a63fcf1875b61" providerId="LiveId" clId="{20633DEA-0920-47F5-B2AA-85A0CAF74293}" dt="2023-04-25T09:54:26.575" v="1306" actId="26606"/>
          <ac:spMkLst>
            <pc:docMk/>
            <pc:sldMk cId="4252069286" sldId="263"/>
            <ac:spMk id="3" creationId="{7A93F5BA-9BED-9CA7-BE61-9CF23D6816D5}"/>
          </ac:spMkLst>
        </pc:spChg>
        <pc:spChg chg="add">
          <ac:chgData name="Kirsty Jones" userId="441a63fcf1875b61" providerId="LiveId" clId="{20633DEA-0920-47F5-B2AA-85A0CAF74293}" dt="2023-04-25T09:54:26.575" v="1306" actId="26606"/>
          <ac:spMkLst>
            <pc:docMk/>
            <pc:sldMk cId="4252069286" sldId="263"/>
            <ac:spMk id="9" creationId="{9D8233B0-41B5-4D9A-AEEC-13DB66A8C9B5}"/>
          </ac:spMkLst>
        </pc:spChg>
        <pc:spChg chg="add">
          <ac:chgData name="Kirsty Jones" userId="441a63fcf1875b61" providerId="LiveId" clId="{20633DEA-0920-47F5-B2AA-85A0CAF74293}" dt="2023-04-25T09:54:26.575" v="1306" actId="26606"/>
          <ac:spMkLst>
            <pc:docMk/>
            <pc:sldMk cId="4252069286" sldId="263"/>
            <ac:spMk id="15" creationId="{E659831F-0D9A-4C63-9EBB-8435B85A440F}"/>
          </ac:spMkLst>
        </pc:spChg>
        <pc:grpChg chg="add">
          <ac:chgData name="Kirsty Jones" userId="441a63fcf1875b61" providerId="LiveId" clId="{20633DEA-0920-47F5-B2AA-85A0CAF74293}" dt="2023-04-25T09:54:26.575" v="1306" actId="26606"/>
          <ac:grpSpMkLst>
            <pc:docMk/>
            <pc:sldMk cId="4252069286" sldId="263"/>
            <ac:grpSpMk id="11" creationId="{28FAF094-D087-493F-8DF9-A486C2D6BBAA}"/>
          </ac:grpSpMkLst>
        </pc:grpChg>
        <pc:graphicFrameChg chg="add mod">
          <ac:chgData name="Kirsty Jones" userId="441a63fcf1875b61" providerId="LiveId" clId="{20633DEA-0920-47F5-B2AA-85A0CAF74293}" dt="2023-04-26T15:37:07.443" v="8113" actId="20577"/>
          <ac:graphicFrameMkLst>
            <pc:docMk/>
            <pc:sldMk cId="4252069286" sldId="263"/>
            <ac:graphicFrameMk id="5" creationId="{72984D3A-CD34-B0F2-A119-26605ABF1DB4}"/>
          </ac:graphicFrameMkLst>
        </pc:graphicFrameChg>
      </pc:sldChg>
      <pc:sldChg chg="addSp delSp modSp new del mod ord">
        <pc:chgData name="Kirsty Jones" userId="441a63fcf1875b61" providerId="LiveId" clId="{20633DEA-0920-47F5-B2AA-85A0CAF74293}" dt="2023-04-26T15:34:21.051" v="8095" actId="47"/>
        <pc:sldMkLst>
          <pc:docMk/>
          <pc:sldMk cId="2771947771" sldId="264"/>
        </pc:sldMkLst>
        <pc:spChg chg="del mod">
          <ac:chgData name="Kirsty Jones" userId="441a63fcf1875b61" providerId="LiveId" clId="{20633DEA-0920-47F5-B2AA-85A0CAF74293}" dt="2023-04-26T15:07:50.255" v="7686" actId="478"/>
          <ac:spMkLst>
            <pc:docMk/>
            <pc:sldMk cId="2771947771" sldId="264"/>
            <ac:spMk id="2" creationId="{EAEEA08A-27E4-B873-0373-A8CBC484AABA}"/>
          </ac:spMkLst>
        </pc:spChg>
        <pc:spChg chg="del">
          <ac:chgData name="Kirsty Jones" userId="441a63fcf1875b61" providerId="LiveId" clId="{20633DEA-0920-47F5-B2AA-85A0CAF74293}" dt="2023-04-26T15:07:08.673" v="7651"/>
          <ac:spMkLst>
            <pc:docMk/>
            <pc:sldMk cId="2771947771" sldId="264"/>
            <ac:spMk id="3" creationId="{E833A3A7-D2A5-C942-8B01-2FFA738C395C}"/>
          </ac:spMkLst>
        </pc:spChg>
        <pc:spChg chg="add del">
          <ac:chgData name="Kirsty Jones" userId="441a63fcf1875b61" providerId="LiveId" clId="{20633DEA-0920-47F5-B2AA-85A0CAF74293}" dt="2023-04-25T11:18:06.321" v="2737" actId="478"/>
          <ac:spMkLst>
            <pc:docMk/>
            <pc:sldMk cId="2771947771" sldId="264"/>
            <ac:spMk id="5" creationId="{0E9FA62C-9FFD-BCC5-6CCE-3952C001167B}"/>
          </ac:spMkLst>
        </pc:spChg>
        <pc:picChg chg="add mod">
          <ac:chgData name="Kirsty Jones" userId="441a63fcf1875b61" providerId="LiveId" clId="{20633DEA-0920-47F5-B2AA-85A0CAF74293}" dt="2023-04-26T15:07:54.075" v="7687" actId="14100"/>
          <ac:picMkLst>
            <pc:docMk/>
            <pc:sldMk cId="2771947771" sldId="264"/>
            <ac:picMk id="4" creationId="{304F5E30-D302-C738-4958-C7953E1FBCE8}"/>
          </ac:picMkLst>
        </pc:picChg>
      </pc:sldChg>
      <pc:sldChg chg="addSp modSp new mod setBg modNotesTx">
        <pc:chgData name="Kirsty Jones" userId="441a63fcf1875b61" providerId="LiveId" clId="{20633DEA-0920-47F5-B2AA-85A0CAF74293}" dt="2023-04-26T14:21:14.062" v="7636" actId="20577"/>
        <pc:sldMkLst>
          <pc:docMk/>
          <pc:sldMk cId="2037860613" sldId="265"/>
        </pc:sldMkLst>
        <pc:spChg chg="mod">
          <ac:chgData name="Kirsty Jones" userId="441a63fcf1875b61" providerId="LiveId" clId="{20633DEA-0920-47F5-B2AA-85A0CAF74293}" dt="2023-04-26T14:21:14.062" v="7636" actId="20577"/>
          <ac:spMkLst>
            <pc:docMk/>
            <pc:sldMk cId="2037860613" sldId="265"/>
            <ac:spMk id="2" creationId="{11D904C0-9DD5-D901-E04D-1B45E4224DCE}"/>
          </ac:spMkLst>
        </pc:spChg>
        <pc:spChg chg="mod">
          <ac:chgData name="Kirsty Jones" userId="441a63fcf1875b61" providerId="LiveId" clId="{20633DEA-0920-47F5-B2AA-85A0CAF74293}" dt="2023-04-25T20:29:05.720" v="5466" actId="26606"/>
          <ac:spMkLst>
            <pc:docMk/>
            <pc:sldMk cId="2037860613" sldId="265"/>
            <ac:spMk id="3" creationId="{305D20D9-877E-E5F7-F500-CF6EB3E81CD6}"/>
          </ac:spMkLst>
        </pc:spChg>
        <pc:spChg chg="add">
          <ac:chgData name="Kirsty Jones" userId="441a63fcf1875b61" providerId="LiveId" clId="{20633DEA-0920-47F5-B2AA-85A0CAF74293}" dt="2023-04-25T20:29:05.720" v="5466" actId="26606"/>
          <ac:spMkLst>
            <pc:docMk/>
            <pc:sldMk cId="2037860613" sldId="265"/>
            <ac:spMk id="9" creationId="{F94AA2BD-2E3F-4B1D-8127-5744B8115311}"/>
          </ac:spMkLst>
        </pc:spChg>
        <pc:spChg chg="add">
          <ac:chgData name="Kirsty Jones" userId="441a63fcf1875b61" providerId="LiveId" clId="{20633DEA-0920-47F5-B2AA-85A0CAF74293}" dt="2023-04-25T20:29:05.720" v="5466" actId="26606"/>
          <ac:spMkLst>
            <pc:docMk/>
            <pc:sldMk cId="2037860613" sldId="265"/>
            <ac:spMk id="11" creationId="{4BD02261-2DC8-4AA8-9E16-7751AE892445}"/>
          </ac:spMkLst>
        </pc:spChg>
        <pc:spChg chg="add">
          <ac:chgData name="Kirsty Jones" userId="441a63fcf1875b61" providerId="LiveId" clId="{20633DEA-0920-47F5-B2AA-85A0CAF74293}" dt="2023-04-25T20:29:05.720" v="5466" actId="26606"/>
          <ac:spMkLst>
            <pc:docMk/>
            <pc:sldMk cId="2037860613" sldId="265"/>
            <ac:spMk id="13" creationId="{3D752CF2-2291-40B5-B462-C17B174C10BC}"/>
          </ac:spMkLst>
        </pc:spChg>
        <pc:picChg chg="add">
          <ac:chgData name="Kirsty Jones" userId="441a63fcf1875b61" providerId="LiveId" clId="{20633DEA-0920-47F5-B2AA-85A0CAF74293}" dt="2023-04-25T20:29:05.720" v="5466" actId="26606"/>
          <ac:picMkLst>
            <pc:docMk/>
            <pc:sldMk cId="2037860613" sldId="265"/>
            <ac:picMk id="5" creationId="{11A39EC5-1287-8E9A-D9F5-6FD31D755538}"/>
          </ac:picMkLst>
        </pc:picChg>
      </pc:sldChg>
      <pc:sldChg chg="addSp delSp modSp new mod setBg modNotesTx">
        <pc:chgData name="Kirsty Jones" userId="441a63fcf1875b61" providerId="LiveId" clId="{20633DEA-0920-47F5-B2AA-85A0CAF74293}" dt="2023-04-26T14:20:18.597" v="7599" actId="115"/>
        <pc:sldMkLst>
          <pc:docMk/>
          <pc:sldMk cId="1156219297" sldId="266"/>
        </pc:sldMkLst>
        <pc:spChg chg="mod">
          <ac:chgData name="Kirsty Jones" userId="441a63fcf1875b61" providerId="LiveId" clId="{20633DEA-0920-47F5-B2AA-85A0CAF74293}" dt="2023-04-26T14:20:18.597" v="7599" actId="115"/>
          <ac:spMkLst>
            <pc:docMk/>
            <pc:sldMk cId="1156219297" sldId="266"/>
            <ac:spMk id="2" creationId="{EECA819B-3812-B53E-3CC1-57D79B4803A4}"/>
          </ac:spMkLst>
        </pc:spChg>
        <pc:spChg chg="del mod">
          <ac:chgData name="Kirsty Jones" userId="441a63fcf1875b61" providerId="LiveId" clId="{20633DEA-0920-47F5-B2AA-85A0CAF74293}" dt="2023-04-25T18:52:44.667" v="4341" actId="26606"/>
          <ac:spMkLst>
            <pc:docMk/>
            <pc:sldMk cId="1156219297" sldId="266"/>
            <ac:spMk id="3" creationId="{8EF598E6-7EE7-FE7B-B921-649342EC5D70}"/>
          </ac:spMkLst>
        </pc:spChg>
        <pc:spChg chg="add del">
          <ac:chgData name="Kirsty Jones" userId="441a63fcf1875b61" providerId="LiveId" clId="{20633DEA-0920-47F5-B2AA-85A0CAF74293}" dt="2023-04-25T18:52:57.804" v="4343" actId="478"/>
          <ac:spMkLst>
            <pc:docMk/>
            <pc:sldMk cId="1156219297" sldId="266"/>
            <ac:spMk id="7" creationId="{9BBCFE5E-0752-3604-E9FC-7A25D679ECCA}"/>
          </ac:spMkLst>
        </pc:spChg>
        <pc:spChg chg="add mod">
          <ac:chgData name="Kirsty Jones" userId="441a63fcf1875b61" providerId="LiveId" clId="{20633DEA-0920-47F5-B2AA-85A0CAF74293}" dt="2023-04-26T12:55:36.530" v="6956" actId="26606"/>
          <ac:spMkLst>
            <pc:docMk/>
            <pc:sldMk cId="1156219297" sldId="266"/>
            <ac:spMk id="8" creationId="{6283BBE4-5C33-BAA2-D657-03ABE3A4A45F}"/>
          </ac:spMkLst>
        </pc:spChg>
        <pc:spChg chg="add del">
          <ac:chgData name="Kirsty Jones" userId="441a63fcf1875b61" providerId="LiveId" clId="{20633DEA-0920-47F5-B2AA-85A0CAF74293}" dt="2023-04-26T12:55:36.530" v="6956" actId="26606"/>
          <ac:spMkLst>
            <pc:docMk/>
            <pc:sldMk cId="1156219297" sldId="266"/>
            <ac:spMk id="10" creationId="{B50AB553-2A96-4A92-96F2-93548E096954}"/>
          </ac:spMkLst>
        </pc:spChg>
        <pc:spChg chg="add">
          <ac:chgData name="Kirsty Jones" userId="441a63fcf1875b61" providerId="LiveId" clId="{20633DEA-0920-47F5-B2AA-85A0CAF74293}" dt="2023-04-26T12:55:36.530" v="6956" actId="26606"/>
          <ac:spMkLst>
            <pc:docMk/>
            <pc:sldMk cId="1156219297" sldId="266"/>
            <ac:spMk id="15" creationId="{8FC9BE17-9A7B-462D-AE50-3D8777387304}"/>
          </ac:spMkLst>
        </pc:spChg>
        <pc:spChg chg="add">
          <ac:chgData name="Kirsty Jones" userId="441a63fcf1875b61" providerId="LiveId" clId="{20633DEA-0920-47F5-B2AA-85A0CAF74293}" dt="2023-04-26T12:55:36.530" v="6956" actId="26606"/>
          <ac:spMkLst>
            <pc:docMk/>
            <pc:sldMk cId="1156219297" sldId="266"/>
            <ac:spMk id="17" creationId="{3EBE8569-6AEC-4B8C-8D53-2DE337CDBA65}"/>
          </ac:spMkLst>
        </pc:spChg>
        <pc:spChg chg="add">
          <ac:chgData name="Kirsty Jones" userId="441a63fcf1875b61" providerId="LiveId" clId="{20633DEA-0920-47F5-B2AA-85A0CAF74293}" dt="2023-04-26T12:55:36.530" v="6956" actId="26606"/>
          <ac:spMkLst>
            <pc:docMk/>
            <pc:sldMk cId="1156219297" sldId="266"/>
            <ac:spMk id="19" creationId="{55D4142C-5077-457F-A6AD-3FECFDB39685}"/>
          </ac:spMkLst>
        </pc:spChg>
        <pc:spChg chg="add">
          <ac:chgData name="Kirsty Jones" userId="441a63fcf1875b61" providerId="LiveId" clId="{20633DEA-0920-47F5-B2AA-85A0CAF74293}" dt="2023-04-26T12:55:36.530" v="6956" actId="26606"/>
          <ac:spMkLst>
            <pc:docMk/>
            <pc:sldMk cId="1156219297" sldId="266"/>
            <ac:spMk id="21" creationId="{7A5F0580-5EE9-419F-96EE-B6529EF6E7D0}"/>
          </ac:spMkLst>
        </pc:spChg>
        <pc:graphicFrameChg chg="add del">
          <ac:chgData name="Kirsty Jones" userId="441a63fcf1875b61" providerId="LiveId" clId="{20633DEA-0920-47F5-B2AA-85A0CAF74293}" dt="2023-04-25T19:05:34.143" v="4760" actId="11529"/>
          <ac:graphicFrameMkLst>
            <pc:docMk/>
            <pc:sldMk cId="1156219297" sldId="266"/>
            <ac:graphicFrameMk id="5" creationId="{CBEEC25F-B364-C531-54A1-D38D938182EB}"/>
          </ac:graphicFrameMkLst>
        </pc:graphicFrameChg>
        <pc:picChg chg="add mod">
          <ac:chgData name="Kirsty Jones" userId="441a63fcf1875b61" providerId="LiveId" clId="{20633DEA-0920-47F5-B2AA-85A0CAF74293}" dt="2023-04-26T12:55:36.530" v="6956" actId="26606"/>
          <ac:picMkLst>
            <pc:docMk/>
            <pc:sldMk cId="1156219297" sldId="266"/>
            <ac:picMk id="6" creationId="{BBBE385B-D4DA-2004-BBD8-F1B695EFF868}"/>
          </ac:picMkLst>
        </pc:picChg>
      </pc:sldChg>
      <pc:sldChg chg="addSp delSp modSp new mod setBg modNotesTx">
        <pc:chgData name="Kirsty Jones" userId="441a63fcf1875b61" providerId="LiveId" clId="{20633DEA-0920-47F5-B2AA-85A0CAF74293}" dt="2023-05-02T18:37:56.915" v="8999" actId="1076"/>
        <pc:sldMkLst>
          <pc:docMk/>
          <pc:sldMk cId="3292724007" sldId="267"/>
        </pc:sldMkLst>
        <pc:spChg chg="mod">
          <ac:chgData name="Kirsty Jones" userId="441a63fcf1875b61" providerId="LiveId" clId="{20633DEA-0920-47F5-B2AA-85A0CAF74293}" dt="2023-05-02T18:37:56.915" v="8999" actId="1076"/>
          <ac:spMkLst>
            <pc:docMk/>
            <pc:sldMk cId="3292724007" sldId="267"/>
            <ac:spMk id="2" creationId="{9656F358-5AF5-1B76-F0BA-1C0BA6A51FDA}"/>
          </ac:spMkLst>
        </pc:spChg>
        <pc:spChg chg="mod">
          <ac:chgData name="Kirsty Jones" userId="441a63fcf1875b61" providerId="LiveId" clId="{20633DEA-0920-47F5-B2AA-85A0CAF74293}" dt="2023-04-25T10:33:20.188" v="1680" actId="1076"/>
          <ac:spMkLst>
            <pc:docMk/>
            <pc:sldMk cId="3292724007" sldId="267"/>
            <ac:spMk id="3" creationId="{254790E4-69D1-A55C-F989-11702E1F49E9}"/>
          </ac:spMkLst>
        </pc:spChg>
        <pc:spChg chg="add del mod">
          <ac:chgData name="Kirsty Jones" userId="441a63fcf1875b61" providerId="LiveId" clId="{20633DEA-0920-47F5-B2AA-85A0CAF74293}" dt="2023-04-25T12:52:47.967" v="3272" actId="478"/>
          <ac:spMkLst>
            <pc:docMk/>
            <pc:sldMk cId="3292724007" sldId="267"/>
            <ac:spMk id="4" creationId="{CB8D412A-4100-ABE2-9022-4B814D9B1E30}"/>
          </ac:spMkLst>
        </pc:spChg>
        <pc:spChg chg="add mod">
          <ac:chgData name="Kirsty Jones" userId="441a63fcf1875b61" providerId="LiveId" clId="{20633DEA-0920-47F5-B2AA-85A0CAF74293}" dt="2023-05-02T18:35:55.947" v="8998" actId="20577"/>
          <ac:spMkLst>
            <pc:docMk/>
            <pc:sldMk cId="3292724007" sldId="267"/>
            <ac:spMk id="6" creationId="{E4B985E9-0BAC-57AC-3693-AB66FE7D8DAF}"/>
          </ac:spMkLst>
        </pc:spChg>
        <pc:spChg chg="add">
          <ac:chgData name="Kirsty Jones" userId="441a63fcf1875b61" providerId="LiveId" clId="{20633DEA-0920-47F5-B2AA-85A0CAF74293}" dt="2023-04-25T10:27:11.465" v="1373" actId="26606"/>
          <ac:spMkLst>
            <pc:docMk/>
            <pc:sldMk cId="3292724007" sldId="267"/>
            <ac:spMk id="8" creationId="{09588DA8-065E-4F6F-8EFD-43104AB2E0CF}"/>
          </ac:spMkLst>
        </pc:spChg>
        <pc:spChg chg="add">
          <ac:chgData name="Kirsty Jones" userId="441a63fcf1875b61" providerId="LiveId" clId="{20633DEA-0920-47F5-B2AA-85A0CAF74293}" dt="2023-04-25T10:27:11.465" v="1373" actId="26606"/>
          <ac:spMkLst>
            <pc:docMk/>
            <pc:sldMk cId="3292724007" sldId="267"/>
            <ac:spMk id="10" creationId="{C4285719-470E-454C-AF62-8323075F1F5B}"/>
          </ac:spMkLst>
        </pc:spChg>
        <pc:spChg chg="add">
          <ac:chgData name="Kirsty Jones" userId="441a63fcf1875b61" providerId="LiveId" clId="{20633DEA-0920-47F5-B2AA-85A0CAF74293}" dt="2023-04-25T10:27:11.465" v="1373" actId="26606"/>
          <ac:spMkLst>
            <pc:docMk/>
            <pc:sldMk cId="3292724007" sldId="267"/>
            <ac:spMk id="12" creationId="{CD9FE4EF-C4D8-49A0-B2FF-81D8DB7D8A24}"/>
          </ac:spMkLst>
        </pc:spChg>
        <pc:spChg chg="add">
          <ac:chgData name="Kirsty Jones" userId="441a63fcf1875b61" providerId="LiveId" clId="{20633DEA-0920-47F5-B2AA-85A0CAF74293}" dt="2023-04-25T10:27:11.465" v="1373" actId="26606"/>
          <ac:spMkLst>
            <pc:docMk/>
            <pc:sldMk cId="3292724007" sldId="267"/>
            <ac:spMk id="14" creationId="{4300840D-0A0B-4512-BACA-B439D5B9C57C}"/>
          </ac:spMkLst>
        </pc:spChg>
        <pc:spChg chg="add">
          <ac:chgData name="Kirsty Jones" userId="441a63fcf1875b61" providerId="LiveId" clId="{20633DEA-0920-47F5-B2AA-85A0CAF74293}" dt="2023-04-25T10:27:11.465" v="1373" actId="26606"/>
          <ac:spMkLst>
            <pc:docMk/>
            <pc:sldMk cId="3292724007" sldId="267"/>
            <ac:spMk id="16" creationId="{D2B78728-A580-49A7-84F9-6EF6F583ADE0}"/>
          </ac:spMkLst>
        </pc:spChg>
        <pc:spChg chg="add">
          <ac:chgData name="Kirsty Jones" userId="441a63fcf1875b61" providerId="LiveId" clId="{20633DEA-0920-47F5-B2AA-85A0CAF74293}" dt="2023-04-25T10:27:11.465" v="1373" actId="26606"/>
          <ac:spMkLst>
            <pc:docMk/>
            <pc:sldMk cId="3292724007" sldId="267"/>
            <ac:spMk id="18" creationId="{38FAA1A1-D861-433F-88FA-1E9D6FD31D11}"/>
          </ac:spMkLst>
        </pc:spChg>
        <pc:spChg chg="add">
          <ac:chgData name="Kirsty Jones" userId="441a63fcf1875b61" providerId="LiveId" clId="{20633DEA-0920-47F5-B2AA-85A0CAF74293}" dt="2023-04-25T10:27:11.465" v="1373" actId="26606"/>
          <ac:spMkLst>
            <pc:docMk/>
            <pc:sldMk cId="3292724007" sldId="267"/>
            <ac:spMk id="20" creationId="{8D71EDA1-87BF-4D5D-AB79-F346FD19278A}"/>
          </ac:spMkLst>
        </pc:spChg>
      </pc:sldChg>
      <pc:sldChg chg="addSp delSp modSp new mod setBg modNotesTx">
        <pc:chgData name="Kirsty Jones" userId="441a63fcf1875b61" providerId="LiveId" clId="{20633DEA-0920-47F5-B2AA-85A0CAF74293}" dt="2023-04-27T06:57:57.814" v="8966" actId="20577"/>
        <pc:sldMkLst>
          <pc:docMk/>
          <pc:sldMk cId="3279828527" sldId="268"/>
        </pc:sldMkLst>
        <pc:spChg chg="mod">
          <ac:chgData name="Kirsty Jones" userId="441a63fcf1875b61" providerId="LiveId" clId="{20633DEA-0920-47F5-B2AA-85A0CAF74293}" dt="2023-04-26T14:21:35.609" v="7641" actId="20577"/>
          <ac:spMkLst>
            <pc:docMk/>
            <pc:sldMk cId="3279828527" sldId="268"/>
            <ac:spMk id="2" creationId="{7D02D3F5-A72A-6019-61E3-B6829BC67DE3}"/>
          </ac:spMkLst>
        </pc:spChg>
        <pc:spChg chg="mod">
          <ac:chgData name="Kirsty Jones" userId="441a63fcf1875b61" providerId="LiveId" clId="{20633DEA-0920-47F5-B2AA-85A0CAF74293}" dt="2023-04-27T06:57:57.814" v="8966" actId="20577"/>
          <ac:spMkLst>
            <pc:docMk/>
            <pc:sldMk cId="3279828527" sldId="268"/>
            <ac:spMk id="3" creationId="{767A8DD1-2787-8DE9-A128-4D81DCCC7F51}"/>
          </ac:spMkLst>
        </pc:spChg>
        <pc:spChg chg="add del mod ord">
          <ac:chgData name="Kirsty Jones" userId="441a63fcf1875b61" providerId="LiveId" clId="{20633DEA-0920-47F5-B2AA-85A0CAF74293}" dt="2023-04-25T11:22:04.749" v="2824" actId="478"/>
          <ac:spMkLst>
            <pc:docMk/>
            <pc:sldMk cId="3279828527" sldId="268"/>
            <ac:spMk id="5" creationId="{763FF023-7BBC-F048-A9E7-04389FA3FA6E}"/>
          </ac:spMkLst>
        </pc:spChg>
        <pc:spChg chg="add del">
          <ac:chgData name="Kirsty Jones" userId="441a63fcf1875b61" providerId="LiveId" clId="{20633DEA-0920-47F5-B2AA-85A0CAF74293}" dt="2023-04-25T11:22:11.097" v="2825" actId="26606"/>
          <ac:spMkLst>
            <pc:docMk/>
            <pc:sldMk cId="3279828527" sldId="268"/>
            <ac:spMk id="11" creationId="{2550BE34-C2B8-49B8-8519-67A8CAD51AE9}"/>
          </ac:spMkLst>
        </pc:spChg>
        <pc:spChg chg="add del">
          <ac:chgData name="Kirsty Jones" userId="441a63fcf1875b61" providerId="LiveId" clId="{20633DEA-0920-47F5-B2AA-85A0CAF74293}" dt="2023-04-25T11:22:11.097" v="2825" actId="26606"/>
          <ac:spMkLst>
            <pc:docMk/>
            <pc:sldMk cId="3279828527" sldId="268"/>
            <ac:spMk id="13" creationId="{A7457DD9-5A45-400A-AB4B-4B4EDECA25F1}"/>
          </ac:spMkLst>
        </pc:spChg>
        <pc:spChg chg="add del">
          <ac:chgData name="Kirsty Jones" userId="441a63fcf1875b61" providerId="LiveId" clId="{20633DEA-0920-47F5-B2AA-85A0CAF74293}" dt="2023-04-25T11:22:11.097" v="2825" actId="26606"/>
          <ac:spMkLst>
            <pc:docMk/>
            <pc:sldMk cId="3279828527" sldId="268"/>
            <ac:spMk id="15" creationId="{441CF7D6-A660-431A-B0BB-140A0D5556B6}"/>
          </ac:spMkLst>
        </pc:spChg>
        <pc:spChg chg="add del">
          <ac:chgData name="Kirsty Jones" userId="441a63fcf1875b61" providerId="LiveId" clId="{20633DEA-0920-47F5-B2AA-85A0CAF74293}" dt="2023-04-25T11:22:11.097" v="2825" actId="26606"/>
          <ac:spMkLst>
            <pc:docMk/>
            <pc:sldMk cId="3279828527" sldId="268"/>
            <ac:spMk id="17" creationId="{0570A85B-3810-4F95-97B0-CBF4CCDB381C}"/>
          </ac:spMkLst>
        </pc:spChg>
        <pc:spChg chg="add">
          <ac:chgData name="Kirsty Jones" userId="441a63fcf1875b61" providerId="LiveId" clId="{20633DEA-0920-47F5-B2AA-85A0CAF74293}" dt="2023-04-25T11:22:11.097" v="2825" actId="26606"/>
          <ac:spMkLst>
            <pc:docMk/>
            <pc:sldMk cId="3279828527" sldId="268"/>
            <ac:spMk id="22" creationId="{058A14AF-9FB5-4CC7-BA35-E8E85D3EDF0E}"/>
          </ac:spMkLst>
        </pc:spChg>
        <pc:spChg chg="add">
          <ac:chgData name="Kirsty Jones" userId="441a63fcf1875b61" providerId="LiveId" clId="{20633DEA-0920-47F5-B2AA-85A0CAF74293}" dt="2023-04-25T11:22:11.097" v="2825" actId="26606"/>
          <ac:spMkLst>
            <pc:docMk/>
            <pc:sldMk cId="3279828527" sldId="268"/>
            <ac:spMk id="24" creationId="{3A9A4357-BD1D-4622-A4FE-766E6AB8DE84}"/>
          </ac:spMkLst>
        </pc:spChg>
        <pc:spChg chg="add">
          <ac:chgData name="Kirsty Jones" userId="441a63fcf1875b61" providerId="LiveId" clId="{20633DEA-0920-47F5-B2AA-85A0CAF74293}" dt="2023-04-25T11:22:11.097" v="2825" actId="26606"/>
          <ac:spMkLst>
            <pc:docMk/>
            <pc:sldMk cId="3279828527" sldId="268"/>
            <ac:spMk id="26" creationId="{E659831F-0D9A-4C63-9EBB-8435B85A440F}"/>
          </ac:spMkLst>
        </pc:spChg>
        <pc:spChg chg="add">
          <ac:chgData name="Kirsty Jones" userId="441a63fcf1875b61" providerId="LiveId" clId="{20633DEA-0920-47F5-B2AA-85A0CAF74293}" dt="2023-04-25T11:22:11.097" v="2825" actId="26606"/>
          <ac:spMkLst>
            <pc:docMk/>
            <pc:sldMk cId="3279828527" sldId="268"/>
            <ac:spMk id="28" creationId="{E6995CE5-F890-4ABA-82A2-26507CE8D2A3}"/>
          </ac:spMkLst>
        </pc:spChg>
        <pc:picChg chg="add mod">
          <ac:chgData name="Kirsty Jones" userId="441a63fcf1875b61" providerId="LiveId" clId="{20633DEA-0920-47F5-B2AA-85A0CAF74293}" dt="2023-04-25T11:22:49.281" v="2834" actId="1076"/>
          <ac:picMkLst>
            <pc:docMk/>
            <pc:sldMk cId="3279828527" sldId="268"/>
            <ac:picMk id="6" creationId="{DED0C36E-C211-C13B-BF3F-FECCE33D4561}"/>
          </ac:picMkLst>
        </pc:picChg>
      </pc:sldChg>
      <pc:sldChg chg="addSp delSp modSp new mod setBg modNotesTx">
        <pc:chgData name="Kirsty Jones" userId="441a63fcf1875b61" providerId="LiveId" clId="{20633DEA-0920-47F5-B2AA-85A0CAF74293}" dt="2023-04-26T13:43:13.813" v="7571" actId="20577"/>
        <pc:sldMkLst>
          <pc:docMk/>
          <pc:sldMk cId="1065616433" sldId="269"/>
        </pc:sldMkLst>
        <pc:spChg chg="del">
          <ac:chgData name="Kirsty Jones" userId="441a63fcf1875b61" providerId="LiveId" clId="{20633DEA-0920-47F5-B2AA-85A0CAF74293}" dt="2023-04-25T12:46:31.772" v="2853" actId="478"/>
          <ac:spMkLst>
            <pc:docMk/>
            <pc:sldMk cId="1065616433" sldId="269"/>
            <ac:spMk id="2" creationId="{B8BB5E5F-E0AE-ADB3-0D3E-77F31E5BE2AB}"/>
          </ac:spMkLst>
        </pc:spChg>
        <pc:spChg chg="del">
          <ac:chgData name="Kirsty Jones" userId="441a63fcf1875b61" providerId="LiveId" clId="{20633DEA-0920-47F5-B2AA-85A0CAF74293}" dt="2023-04-25T11:24:42.243" v="2842"/>
          <ac:spMkLst>
            <pc:docMk/>
            <pc:sldMk cId="1065616433" sldId="269"/>
            <ac:spMk id="3" creationId="{C1C8ED36-5CAF-BE27-AE71-F051ABCAB998}"/>
          </ac:spMkLst>
        </pc:spChg>
        <pc:spChg chg="add mod">
          <ac:chgData name="Kirsty Jones" userId="441a63fcf1875b61" providerId="LiveId" clId="{20633DEA-0920-47F5-B2AA-85A0CAF74293}" dt="2023-04-26T13:42:43.790" v="7517" actId="20577"/>
          <ac:spMkLst>
            <pc:docMk/>
            <pc:sldMk cId="1065616433" sldId="269"/>
            <ac:spMk id="5" creationId="{C7E6D5FF-5977-6C0B-BB29-C319BB287268}"/>
          </ac:spMkLst>
        </pc:spChg>
        <pc:spChg chg="add">
          <ac:chgData name="Kirsty Jones" userId="441a63fcf1875b61" providerId="LiveId" clId="{20633DEA-0920-47F5-B2AA-85A0CAF74293}" dt="2023-04-26T13:34:24.045" v="7345" actId="26606"/>
          <ac:spMkLst>
            <pc:docMk/>
            <pc:sldMk cId="1065616433" sldId="269"/>
            <ac:spMk id="10" creationId="{4AC6B390-BC59-4F1D-A0EE-D71A92F0A0B2}"/>
          </ac:spMkLst>
        </pc:spChg>
        <pc:spChg chg="add">
          <ac:chgData name="Kirsty Jones" userId="441a63fcf1875b61" providerId="LiveId" clId="{20633DEA-0920-47F5-B2AA-85A0CAF74293}" dt="2023-04-26T13:34:24.045" v="7345" actId="26606"/>
          <ac:spMkLst>
            <pc:docMk/>
            <pc:sldMk cId="1065616433" sldId="269"/>
            <ac:spMk id="12" creationId="{B6C60D79-16F1-4C4B-B7E3-7634E7069CDE}"/>
          </ac:spMkLst>
        </pc:spChg>
        <pc:spChg chg="add">
          <ac:chgData name="Kirsty Jones" userId="441a63fcf1875b61" providerId="LiveId" clId="{20633DEA-0920-47F5-B2AA-85A0CAF74293}" dt="2023-04-26T13:34:24.045" v="7345" actId="26606"/>
          <ac:spMkLst>
            <pc:docMk/>
            <pc:sldMk cId="1065616433" sldId="269"/>
            <ac:spMk id="14" creationId="{426B127E-6498-4C77-9C9D-4553A5113B80}"/>
          </ac:spMkLst>
        </pc:spChg>
        <pc:picChg chg="add mod">
          <ac:chgData name="Kirsty Jones" userId="441a63fcf1875b61" providerId="LiveId" clId="{20633DEA-0920-47F5-B2AA-85A0CAF74293}" dt="2023-04-26T13:34:50.601" v="7346" actId="14100"/>
          <ac:picMkLst>
            <pc:docMk/>
            <pc:sldMk cId="1065616433" sldId="269"/>
            <ac:picMk id="4" creationId="{2395D032-4CBA-9C2A-919D-4EC92EFB2792}"/>
          </ac:picMkLst>
        </pc:picChg>
      </pc:sldChg>
      <pc:sldChg chg="addSp delSp modSp new mod setBg modNotesTx">
        <pc:chgData name="Kirsty Jones" userId="441a63fcf1875b61" providerId="LiveId" clId="{20633DEA-0920-47F5-B2AA-85A0CAF74293}" dt="2023-04-26T13:43:35.965" v="7573" actId="20577"/>
        <pc:sldMkLst>
          <pc:docMk/>
          <pc:sldMk cId="674766006" sldId="270"/>
        </pc:sldMkLst>
        <pc:spChg chg="mod ord">
          <ac:chgData name="Kirsty Jones" userId="441a63fcf1875b61" providerId="LiveId" clId="{20633DEA-0920-47F5-B2AA-85A0CAF74293}" dt="2023-04-25T16:14:38.856" v="3817" actId="20577"/>
          <ac:spMkLst>
            <pc:docMk/>
            <pc:sldMk cId="674766006" sldId="270"/>
            <ac:spMk id="2" creationId="{14220444-3F41-986B-6BAF-196495D4BB2E}"/>
          </ac:spMkLst>
        </pc:spChg>
        <pc:spChg chg="del mod">
          <ac:chgData name="Kirsty Jones" userId="441a63fcf1875b61" providerId="LiveId" clId="{20633DEA-0920-47F5-B2AA-85A0CAF74293}" dt="2023-04-25T12:50:12.692" v="3078" actId="478"/>
          <ac:spMkLst>
            <pc:docMk/>
            <pc:sldMk cId="674766006" sldId="270"/>
            <ac:spMk id="3" creationId="{F9A46C34-DF8B-7C39-D0AE-712BD8711D6A}"/>
          </ac:spMkLst>
        </pc:spChg>
        <pc:spChg chg="add">
          <ac:chgData name="Kirsty Jones" userId="441a63fcf1875b61" providerId="LiveId" clId="{20633DEA-0920-47F5-B2AA-85A0CAF74293}" dt="2023-04-25T12:50:19.424" v="3081" actId="26606"/>
          <ac:spMkLst>
            <pc:docMk/>
            <pc:sldMk cId="674766006" sldId="270"/>
            <ac:spMk id="9" creationId="{37C89E4B-3C9F-44B9-8B86-D9E3D112D8EC}"/>
          </ac:spMkLst>
        </pc:spChg>
        <pc:picChg chg="add mod">
          <ac:chgData name="Kirsty Jones" userId="441a63fcf1875b61" providerId="LiveId" clId="{20633DEA-0920-47F5-B2AA-85A0CAF74293}" dt="2023-04-25T12:50:19.424" v="3081" actId="26606"/>
          <ac:picMkLst>
            <pc:docMk/>
            <pc:sldMk cId="674766006" sldId="270"/>
            <ac:picMk id="4" creationId="{BB64E178-1BA2-8F7D-DEF8-523673F931E5}"/>
          </ac:picMkLst>
        </pc:picChg>
        <pc:cxnChg chg="add">
          <ac:chgData name="Kirsty Jones" userId="441a63fcf1875b61" providerId="LiveId" clId="{20633DEA-0920-47F5-B2AA-85A0CAF74293}" dt="2023-04-25T12:50:19.424" v="3081" actId="26606"/>
          <ac:cxnSpMkLst>
            <pc:docMk/>
            <pc:sldMk cId="674766006" sldId="270"/>
            <ac:cxnSpMk id="11" creationId="{AA2EAA10-076F-46BD-8F0F-B9A2FB77A85C}"/>
          </ac:cxnSpMkLst>
        </pc:cxnChg>
        <pc:cxnChg chg="add">
          <ac:chgData name="Kirsty Jones" userId="441a63fcf1875b61" providerId="LiveId" clId="{20633DEA-0920-47F5-B2AA-85A0CAF74293}" dt="2023-04-25T12:50:19.424" v="3081" actId="26606"/>
          <ac:cxnSpMkLst>
            <pc:docMk/>
            <pc:sldMk cId="674766006" sldId="270"/>
            <ac:cxnSpMk id="13" creationId="{D891E407-403B-4764-86C9-33A56D3BCAA3}"/>
          </ac:cxnSpMkLst>
        </pc:cxnChg>
      </pc:sldChg>
      <pc:sldChg chg="addSp modSp new mod setBg modNotesTx">
        <pc:chgData name="Kirsty Jones" userId="441a63fcf1875b61" providerId="LiveId" clId="{20633DEA-0920-47F5-B2AA-85A0CAF74293}" dt="2023-04-27T06:59:16.238" v="8967" actId="20577"/>
        <pc:sldMkLst>
          <pc:docMk/>
          <pc:sldMk cId="3987245631" sldId="271"/>
        </pc:sldMkLst>
        <pc:spChg chg="mod">
          <ac:chgData name="Kirsty Jones" userId="441a63fcf1875b61" providerId="LiveId" clId="{20633DEA-0920-47F5-B2AA-85A0CAF74293}" dt="2023-04-26T14:22:08.138" v="7643" actId="113"/>
          <ac:spMkLst>
            <pc:docMk/>
            <pc:sldMk cId="3987245631" sldId="271"/>
            <ac:spMk id="2" creationId="{E37124E0-398E-BF17-82A7-36AAD3974933}"/>
          </ac:spMkLst>
        </pc:spChg>
        <pc:spChg chg="mod">
          <ac:chgData name="Kirsty Jones" userId="441a63fcf1875b61" providerId="LiveId" clId="{20633DEA-0920-47F5-B2AA-85A0CAF74293}" dt="2023-04-27T06:59:16.238" v="8967" actId="20577"/>
          <ac:spMkLst>
            <pc:docMk/>
            <pc:sldMk cId="3987245631" sldId="271"/>
            <ac:spMk id="3" creationId="{04867B05-C510-25A4-19F5-90309B3E95E9}"/>
          </ac:spMkLst>
        </pc:spChg>
        <pc:spChg chg="add">
          <ac:chgData name="Kirsty Jones" userId="441a63fcf1875b61" providerId="LiveId" clId="{20633DEA-0920-47F5-B2AA-85A0CAF74293}" dt="2023-04-25T16:15:17.184" v="3818" actId="26606"/>
          <ac:spMkLst>
            <pc:docMk/>
            <pc:sldMk cId="3987245631" sldId="271"/>
            <ac:spMk id="8" creationId="{B6CDA21F-E7AF-4C75-8395-33F58D5B0E45}"/>
          </ac:spMkLst>
        </pc:spChg>
        <pc:spChg chg="add">
          <ac:chgData name="Kirsty Jones" userId="441a63fcf1875b61" providerId="LiveId" clId="{20633DEA-0920-47F5-B2AA-85A0CAF74293}" dt="2023-04-25T16:15:17.184" v="3818" actId="26606"/>
          <ac:spMkLst>
            <pc:docMk/>
            <pc:sldMk cId="3987245631" sldId="271"/>
            <ac:spMk id="15" creationId="{D5B0017B-2ECA-49AF-B397-DC140825DF8D}"/>
          </ac:spMkLst>
        </pc:spChg>
        <pc:grpChg chg="add">
          <ac:chgData name="Kirsty Jones" userId="441a63fcf1875b61" providerId="LiveId" clId="{20633DEA-0920-47F5-B2AA-85A0CAF74293}" dt="2023-04-25T16:15:17.184" v="3818" actId="26606"/>
          <ac:grpSpMkLst>
            <pc:docMk/>
            <pc:sldMk cId="3987245631" sldId="271"/>
            <ac:grpSpMk id="10" creationId="{AE1C45F0-260A-458C-96ED-C1F6D2151219}"/>
          </ac:grpSpMkLst>
        </pc:grpChg>
        <pc:cxnChg chg="add">
          <ac:chgData name="Kirsty Jones" userId="441a63fcf1875b61" providerId="LiveId" clId="{20633DEA-0920-47F5-B2AA-85A0CAF74293}" dt="2023-04-25T16:15:17.184" v="3818" actId="26606"/>
          <ac:cxnSpMkLst>
            <pc:docMk/>
            <pc:sldMk cId="3987245631" sldId="271"/>
            <ac:cxnSpMk id="17" creationId="{6CF1BAF6-AD41-4082-B212-8A1F9A2E8779}"/>
          </ac:cxnSpMkLst>
        </pc:cxnChg>
      </pc:sldChg>
      <pc:sldChg chg="addSp modSp new mod setBg modNotesTx">
        <pc:chgData name="Kirsty Jones" userId="441a63fcf1875b61" providerId="LiveId" clId="{20633DEA-0920-47F5-B2AA-85A0CAF74293}" dt="2023-04-26T14:22:16.555" v="7644" actId="115"/>
        <pc:sldMkLst>
          <pc:docMk/>
          <pc:sldMk cId="3978135638" sldId="272"/>
        </pc:sldMkLst>
        <pc:spChg chg="mod">
          <ac:chgData name="Kirsty Jones" userId="441a63fcf1875b61" providerId="LiveId" clId="{20633DEA-0920-47F5-B2AA-85A0CAF74293}" dt="2023-04-26T14:22:16.555" v="7644" actId="115"/>
          <ac:spMkLst>
            <pc:docMk/>
            <pc:sldMk cId="3978135638" sldId="272"/>
            <ac:spMk id="2" creationId="{6BA7FB9C-76E6-1288-FC47-1B809789C4AD}"/>
          </ac:spMkLst>
        </pc:spChg>
        <pc:spChg chg="mod">
          <ac:chgData name="Kirsty Jones" userId="441a63fcf1875b61" providerId="LiveId" clId="{20633DEA-0920-47F5-B2AA-85A0CAF74293}" dt="2023-04-25T19:07:39.783" v="4813" actId="20577"/>
          <ac:spMkLst>
            <pc:docMk/>
            <pc:sldMk cId="3978135638" sldId="272"/>
            <ac:spMk id="3" creationId="{8A35E6E9-8061-9EB5-E1A3-8B3710A33E43}"/>
          </ac:spMkLst>
        </pc:spChg>
        <pc:spChg chg="add">
          <ac:chgData name="Kirsty Jones" userId="441a63fcf1875b61" providerId="LiveId" clId="{20633DEA-0920-47F5-B2AA-85A0CAF74293}" dt="2023-04-25T18:52:05.885" v="4338" actId="26606"/>
          <ac:spMkLst>
            <pc:docMk/>
            <pc:sldMk cId="3978135638" sldId="272"/>
            <ac:spMk id="8" creationId="{907EF6B7-1338-4443-8C46-6A318D952DFD}"/>
          </ac:spMkLst>
        </pc:spChg>
        <pc:spChg chg="add">
          <ac:chgData name="Kirsty Jones" userId="441a63fcf1875b61" providerId="LiveId" clId="{20633DEA-0920-47F5-B2AA-85A0CAF74293}" dt="2023-04-25T18:52:05.885" v="4338" actId="26606"/>
          <ac:spMkLst>
            <pc:docMk/>
            <pc:sldMk cId="3978135638" sldId="272"/>
            <ac:spMk id="10" creationId="{DAAE4CDD-124C-4DCF-9584-B6033B545DD5}"/>
          </ac:spMkLst>
        </pc:spChg>
        <pc:spChg chg="add">
          <ac:chgData name="Kirsty Jones" userId="441a63fcf1875b61" providerId="LiveId" clId="{20633DEA-0920-47F5-B2AA-85A0CAF74293}" dt="2023-04-25T18:52:05.885" v="4338" actId="26606"/>
          <ac:spMkLst>
            <pc:docMk/>
            <pc:sldMk cId="3978135638" sldId="272"/>
            <ac:spMk id="12" creationId="{081E4A58-353D-44AE-B2FC-2A74E2E400F7}"/>
          </ac:spMkLst>
        </pc:spChg>
      </pc:sldChg>
      <pc:sldChg chg="addSp delSp modSp new mod ord setBg modNotesTx">
        <pc:chgData name="Kirsty Jones" userId="441a63fcf1875b61" providerId="LiveId" clId="{20633DEA-0920-47F5-B2AA-85A0CAF74293}" dt="2023-04-26T14:20:25.113" v="7600" actId="115"/>
        <pc:sldMkLst>
          <pc:docMk/>
          <pc:sldMk cId="2444335687" sldId="273"/>
        </pc:sldMkLst>
        <pc:spChg chg="mod">
          <ac:chgData name="Kirsty Jones" userId="441a63fcf1875b61" providerId="LiveId" clId="{20633DEA-0920-47F5-B2AA-85A0CAF74293}" dt="2023-04-26T14:20:25.113" v="7600" actId="115"/>
          <ac:spMkLst>
            <pc:docMk/>
            <pc:sldMk cId="2444335687" sldId="273"/>
            <ac:spMk id="2" creationId="{AB3DCEBD-B6FB-D1CB-77E1-7968CEE31EF7}"/>
          </ac:spMkLst>
        </pc:spChg>
        <pc:spChg chg="del mod">
          <ac:chgData name="Kirsty Jones" userId="441a63fcf1875b61" providerId="LiveId" clId="{20633DEA-0920-47F5-B2AA-85A0CAF74293}" dt="2023-04-25T19:03:50.556" v="4757" actId="26606"/>
          <ac:spMkLst>
            <pc:docMk/>
            <pc:sldMk cId="2444335687" sldId="273"/>
            <ac:spMk id="3" creationId="{0BA4C2FE-7748-BE8F-2FF6-F750825B14BF}"/>
          </ac:spMkLst>
        </pc:spChg>
        <pc:spChg chg="add">
          <ac:chgData name="Kirsty Jones" userId="441a63fcf1875b61" providerId="LiveId" clId="{20633DEA-0920-47F5-B2AA-85A0CAF74293}" dt="2023-04-25T19:03:50.556" v="4757" actId="26606"/>
          <ac:spMkLst>
            <pc:docMk/>
            <pc:sldMk cId="2444335687" sldId="273"/>
            <ac:spMk id="9" creationId="{16AC3602-3348-4F31-9E43-076B03514ECB}"/>
          </ac:spMkLst>
        </pc:spChg>
        <pc:spChg chg="add">
          <ac:chgData name="Kirsty Jones" userId="441a63fcf1875b61" providerId="LiveId" clId="{20633DEA-0920-47F5-B2AA-85A0CAF74293}" dt="2023-04-25T19:03:50.556" v="4757" actId="26606"/>
          <ac:spMkLst>
            <pc:docMk/>
            <pc:sldMk cId="2444335687" sldId="273"/>
            <ac:spMk id="11" creationId="{394094B0-A6C9-44BE-9042-66EF0612F625}"/>
          </ac:spMkLst>
        </pc:spChg>
        <pc:spChg chg="add">
          <ac:chgData name="Kirsty Jones" userId="441a63fcf1875b61" providerId="LiveId" clId="{20633DEA-0920-47F5-B2AA-85A0CAF74293}" dt="2023-04-25T19:03:50.556" v="4757" actId="26606"/>
          <ac:spMkLst>
            <pc:docMk/>
            <pc:sldMk cId="2444335687" sldId="273"/>
            <ac:spMk id="13" creationId="{64C2CA96-0B16-4AA7-B340-33044D238597}"/>
          </ac:spMkLst>
        </pc:spChg>
        <pc:spChg chg="add">
          <ac:chgData name="Kirsty Jones" userId="441a63fcf1875b61" providerId="LiveId" clId="{20633DEA-0920-47F5-B2AA-85A0CAF74293}" dt="2023-04-25T19:03:50.556" v="4757" actId="26606"/>
          <ac:spMkLst>
            <pc:docMk/>
            <pc:sldMk cId="2444335687" sldId="273"/>
            <ac:spMk id="15" creationId="{1D50D7A8-F1D5-4306-8A9B-DD7A73EB8BCE}"/>
          </ac:spMkLst>
        </pc:spChg>
        <pc:graphicFrameChg chg="add mod">
          <ac:chgData name="Kirsty Jones" userId="441a63fcf1875b61" providerId="LiveId" clId="{20633DEA-0920-47F5-B2AA-85A0CAF74293}" dt="2023-04-25T19:05:07.592" v="4759" actId="20577"/>
          <ac:graphicFrameMkLst>
            <pc:docMk/>
            <pc:sldMk cId="2444335687" sldId="273"/>
            <ac:graphicFrameMk id="5" creationId="{4A8A7A32-5961-821C-613B-687BC78FA1D7}"/>
          </ac:graphicFrameMkLst>
        </pc:graphicFrameChg>
      </pc:sldChg>
      <pc:sldChg chg="addSp delSp modSp new mod setBg modNotesTx">
        <pc:chgData name="Kirsty Jones" userId="441a63fcf1875b61" providerId="LiveId" clId="{20633DEA-0920-47F5-B2AA-85A0CAF74293}" dt="2023-04-26T20:21:17.843" v="8852" actId="20577"/>
        <pc:sldMkLst>
          <pc:docMk/>
          <pc:sldMk cId="441693469" sldId="274"/>
        </pc:sldMkLst>
        <pc:spChg chg="mod">
          <ac:chgData name="Kirsty Jones" userId="441a63fcf1875b61" providerId="LiveId" clId="{20633DEA-0920-47F5-B2AA-85A0CAF74293}" dt="2023-04-26T20:21:17.843" v="8852" actId="20577"/>
          <ac:spMkLst>
            <pc:docMk/>
            <pc:sldMk cId="441693469" sldId="274"/>
            <ac:spMk id="2" creationId="{5B6CF345-A8B9-B1ED-DBA1-8A039481140F}"/>
          </ac:spMkLst>
        </pc:spChg>
        <pc:spChg chg="del mod">
          <ac:chgData name="Kirsty Jones" userId="441a63fcf1875b61" providerId="LiveId" clId="{20633DEA-0920-47F5-B2AA-85A0CAF74293}" dt="2023-04-25T20:58:44.669" v="6490" actId="26606"/>
          <ac:spMkLst>
            <pc:docMk/>
            <pc:sldMk cId="441693469" sldId="274"/>
            <ac:spMk id="3" creationId="{2FD00D47-FEC7-4237-9156-2EC6EB6288D4}"/>
          </ac:spMkLst>
        </pc:spChg>
        <pc:spChg chg="add del mod">
          <ac:chgData name="Kirsty Jones" userId="441a63fcf1875b61" providerId="LiveId" clId="{20633DEA-0920-47F5-B2AA-85A0CAF74293}" dt="2023-04-26T14:22:54.667" v="7646" actId="26606"/>
          <ac:spMkLst>
            <pc:docMk/>
            <pc:sldMk cId="441693469" sldId="274"/>
            <ac:spMk id="3" creationId="{745FF73B-4C72-0DA4-1443-E9AE5AFD97CF}"/>
          </ac:spMkLst>
        </pc:spChg>
        <pc:spChg chg="add">
          <ac:chgData name="Kirsty Jones" userId="441a63fcf1875b61" providerId="LiveId" clId="{20633DEA-0920-47F5-B2AA-85A0CAF74293}" dt="2023-04-25T20:58:44.669" v="6490" actId="26606"/>
          <ac:spMkLst>
            <pc:docMk/>
            <pc:sldMk cId="441693469" sldId="274"/>
            <ac:spMk id="10" creationId="{B50AB553-2A96-4A92-96F2-93548E096954}"/>
          </ac:spMkLst>
        </pc:spChg>
        <pc:graphicFrameChg chg="add del mod">
          <ac:chgData name="Kirsty Jones" userId="441a63fcf1875b61" providerId="LiveId" clId="{20633DEA-0920-47F5-B2AA-85A0CAF74293}" dt="2023-04-26T14:17:19.003" v="7588" actId="11529"/>
          <ac:graphicFrameMkLst>
            <pc:docMk/>
            <pc:sldMk cId="441693469" sldId="274"/>
            <ac:graphicFrameMk id="5" creationId="{60AB17D9-56AA-ADC7-51B2-DA4DE1BFD59A}"/>
          </ac:graphicFrameMkLst>
        </pc:graphicFrameChg>
        <pc:graphicFrameChg chg="add">
          <ac:chgData name="Kirsty Jones" userId="441a63fcf1875b61" providerId="LiveId" clId="{20633DEA-0920-47F5-B2AA-85A0CAF74293}" dt="2023-04-26T14:22:54.667" v="7646" actId="26606"/>
          <ac:graphicFrameMkLst>
            <pc:docMk/>
            <pc:sldMk cId="441693469" sldId="274"/>
            <ac:graphicFrameMk id="12" creationId="{947CD87F-6248-42D4-E9AC-A87769FD62EF}"/>
          </ac:graphicFrameMkLst>
        </pc:graphicFrameChg>
        <pc:picChg chg="add">
          <ac:chgData name="Kirsty Jones" userId="441a63fcf1875b61" providerId="LiveId" clId="{20633DEA-0920-47F5-B2AA-85A0CAF74293}" dt="2023-04-25T20:58:44.669" v="6490" actId="26606"/>
          <ac:picMkLst>
            <pc:docMk/>
            <pc:sldMk cId="441693469" sldId="274"/>
            <ac:picMk id="6" creationId="{B6B66D1E-589F-1B8A-1BBE-87B7CBAAFBB7}"/>
          </ac:picMkLst>
        </pc:picChg>
      </pc:sldChg>
      <pc:sldChg chg="modSp new del mod">
        <pc:chgData name="Kirsty Jones" userId="441a63fcf1875b61" providerId="LiveId" clId="{20633DEA-0920-47F5-B2AA-85A0CAF74293}" dt="2023-04-26T14:20:30.230" v="7601" actId="47"/>
        <pc:sldMkLst>
          <pc:docMk/>
          <pc:sldMk cId="3831671914" sldId="275"/>
        </pc:sldMkLst>
        <pc:spChg chg="mod">
          <ac:chgData name="Kirsty Jones" userId="441a63fcf1875b61" providerId="LiveId" clId="{20633DEA-0920-47F5-B2AA-85A0CAF74293}" dt="2023-04-25T19:10:01.734" v="5021" actId="20577"/>
          <ac:spMkLst>
            <pc:docMk/>
            <pc:sldMk cId="3831671914" sldId="275"/>
            <ac:spMk id="2" creationId="{DBB32EE9-7840-AC5A-27EE-B1A495CAFF7D}"/>
          </ac:spMkLst>
        </pc:spChg>
      </pc:sldChg>
      <pc:sldChg chg="addSp delSp modSp new mod setBg modNotesTx">
        <pc:chgData name="Kirsty Jones" userId="441a63fcf1875b61" providerId="LiveId" clId="{20633DEA-0920-47F5-B2AA-85A0CAF74293}" dt="2023-04-26T14:21:28.288" v="7638" actId="115"/>
        <pc:sldMkLst>
          <pc:docMk/>
          <pc:sldMk cId="1971300327" sldId="276"/>
        </pc:sldMkLst>
        <pc:spChg chg="del">
          <ac:chgData name="Kirsty Jones" userId="441a63fcf1875b61" providerId="LiveId" clId="{20633DEA-0920-47F5-B2AA-85A0CAF74293}" dt="2023-04-25T20:28:29.729" v="5463"/>
          <ac:spMkLst>
            <pc:docMk/>
            <pc:sldMk cId="1971300327" sldId="276"/>
            <ac:spMk id="2" creationId="{16FEF4C1-FA13-04FE-4D1F-43EA7E9B022C}"/>
          </ac:spMkLst>
        </pc:spChg>
        <pc:spChg chg="mod ord">
          <ac:chgData name="Kirsty Jones" userId="441a63fcf1875b61" providerId="LiveId" clId="{20633DEA-0920-47F5-B2AA-85A0CAF74293}" dt="2023-04-26T13:29:26.174" v="7110" actId="20577"/>
          <ac:spMkLst>
            <pc:docMk/>
            <pc:sldMk cId="1971300327" sldId="276"/>
            <ac:spMk id="3" creationId="{290E4B2B-F4E1-2054-16B9-D49588C9A7B9}"/>
          </ac:spMkLst>
        </pc:spChg>
        <pc:spChg chg="add mod">
          <ac:chgData name="Kirsty Jones" userId="441a63fcf1875b61" providerId="LiveId" clId="{20633DEA-0920-47F5-B2AA-85A0CAF74293}" dt="2023-04-26T14:21:28.288" v="7638" actId="115"/>
          <ac:spMkLst>
            <pc:docMk/>
            <pc:sldMk cId="1971300327" sldId="276"/>
            <ac:spMk id="4" creationId="{E38A8872-3F10-74FE-27B7-68C7ED1AD69C}"/>
          </ac:spMkLst>
        </pc:spChg>
        <pc:spChg chg="add">
          <ac:chgData name="Kirsty Jones" userId="441a63fcf1875b61" providerId="LiveId" clId="{20633DEA-0920-47F5-B2AA-85A0CAF74293}" dt="2023-04-25T20:29:27.623" v="5469" actId="26606"/>
          <ac:spMkLst>
            <pc:docMk/>
            <pc:sldMk cId="1971300327" sldId="276"/>
            <ac:spMk id="9" creationId="{081EA652-8C6A-4E69-BEB9-170809474553}"/>
          </ac:spMkLst>
        </pc:spChg>
        <pc:spChg chg="add del">
          <ac:chgData name="Kirsty Jones" userId="441a63fcf1875b61" providerId="LiveId" clId="{20633DEA-0920-47F5-B2AA-85A0CAF74293}" dt="2023-04-25T20:29:27.601" v="5468" actId="26606"/>
          <ac:spMkLst>
            <pc:docMk/>
            <pc:sldMk cId="1971300327" sldId="276"/>
            <ac:spMk id="10" creationId="{8FC9BE17-9A7B-462D-AE50-3D8777387304}"/>
          </ac:spMkLst>
        </pc:spChg>
        <pc:spChg chg="add">
          <ac:chgData name="Kirsty Jones" userId="441a63fcf1875b61" providerId="LiveId" clId="{20633DEA-0920-47F5-B2AA-85A0CAF74293}" dt="2023-04-25T20:29:27.623" v="5469" actId="26606"/>
          <ac:spMkLst>
            <pc:docMk/>
            <pc:sldMk cId="1971300327" sldId="276"/>
            <ac:spMk id="11" creationId="{5298780A-33B9-4EA2-8F67-DE68AD62841B}"/>
          </ac:spMkLst>
        </pc:spChg>
        <pc:spChg chg="add del">
          <ac:chgData name="Kirsty Jones" userId="441a63fcf1875b61" providerId="LiveId" clId="{20633DEA-0920-47F5-B2AA-85A0CAF74293}" dt="2023-04-25T20:29:27.601" v="5468" actId="26606"/>
          <ac:spMkLst>
            <pc:docMk/>
            <pc:sldMk cId="1971300327" sldId="276"/>
            <ac:spMk id="12" creationId="{3EBE8569-6AEC-4B8C-8D53-2DE337CDBA65}"/>
          </ac:spMkLst>
        </pc:spChg>
        <pc:spChg chg="add">
          <ac:chgData name="Kirsty Jones" userId="441a63fcf1875b61" providerId="LiveId" clId="{20633DEA-0920-47F5-B2AA-85A0CAF74293}" dt="2023-04-25T20:29:27.623" v="5469" actId="26606"/>
          <ac:spMkLst>
            <pc:docMk/>
            <pc:sldMk cId="1971300327" sldId="276"/>
            <ac:spMk id="13" creationId="{7F488E8B-4E1E-4402-8935-D4E6C02615C7}"/>
          </ac:spMkLst>
        </pc:spChg>
        <pc:spChg chg="add del">
          <ac:chgData name="Kirsty Jones" userId="441a63fcf1875b61" providerId="LiveId" clId="{20633DEA-0920-47F5-B2AA-85A0CAF74293}" dt="2023-04-25T20:29:27.601" v="5468" actId="26606"/>
          <ac:spMkLst>
            <pc:docMk/>
            <pc:sldMk cId="1971300327" sldId="276"/>
            <ac:spMk id="14" creationId="{55D4142C-5077-457F-A6AD-3FECFDB39685}"/>
          </ac:spMkLst>
        </pc:spChg>
        <pc:spChg chg="add del">
          <ac:chgData name="Kirsty Jones" userId="441a63fcf1875b61" providerId="LiveId" clId="{20633DEA-0920-47F5-B2AA-85A0CAF74293}" dt="2023-04-25T20:29:27.601" v="5468" actId="26606"/>
          <ac:spMkLst>
            <pc:docMk/>
            <pc:sldMk cId="1971300327" sldId="276"/>
            <ac:spMk id="16" creationId="{7A5F0580-5EE9-419F-96EE-B6529EF6E7D0}"/>
          </ac:spMkLst>
        </pc:spChg>
        <pc:picChg chg="add del">
          <ac:chgData name="Kirsty Jones" userId="441a63fcf1875b61" providerId="LiveId" clId="{20633DEA-0920-47F5-B2AA-85A0CAF74293}" dt="2023-04-25T20:29:27.601" v="5468" actId="26606"/>
          <ac:picMkLst>
            <pc:docMk/>
            <pc:sldMk cId="1971300327" sldId="276"/>
            <ac:picMk id="6" creationId="{522B94F6-E767-3CA6-9E22-3925E548FFE7}"/>
          </ac:picMkLst>
        </pc:picChg>
      </pc:sldChg>
      <pc:sldChg chg="addSp delSp modSp new mod setBg">
        <pc:chgData name="Kirsty Jones" userId="441a63fcf1875b61" providerId="LiveId" clId="{20633DEA-0920-47F5-B2AA-85A0CAF74293}" dt="2023-04-26T15:08:51.411" v="7707" actId="20577"/>
        <pc:sldMkLst>
          <pc:docMk/>
          <pc:sldMk cId="2092579588" sldId="277"/>
        </pc:sldMkLst>
        <pc:spChg chg="mod ord">
          <ac:chgData name="Kirsty Jones" userId="441a63fcf1875b61" providerId="LiveId" clId="{20633DEA-0920-47F5-B2AA-85A0CAF74293}" dt="2023-04-26T14:23:03.106" v="7647" actId="115"/>
          <ac:spMkLst>
            <pc:docMk/>
            <pc:sldMk cId="2092579588" sldId="277"/>
            <ac:spMk id="2" creationId="{715552CB-3103-572E-FEE1-D02ACCF45061}"/>
          </ac:spMkLst>
        </pc:spChg>
        <pc:spChg chg="del">
          <ac:chgData name="Kirsty Jones" userId="441a63fcf1875b61" providerId="LiveId" clId="{20633DEA-0920-47F5-B2AA-85A0CAF74293}" dt="2023-04-25T20:44:19.718" v="5883"/>
          <ac:spMkLst>
            <pc:docMk/>
            <pc:sldMk cId="2092579588" sldId="277"/>
            <ac:spMk id="3" creationId="{95F8B172-C475-552E-029F-E9D61EB543FF}"/>
          </ac:spMkLst>
        </pc:spChg>
        <pc:spChg chg="add mod ord">
          <ac:chgData name="Kirsty Jones" userId="441a63fcf1875b61" providerId="LiveId" clId="{20633DEA-0920-47F5-B2AA-85A0CAF74293}" dt="2023-04-25T20:48:54.725" v="5966" actId="26606"/>
          <ac:spMkLst>
            <pc:docMk/>
            <pc:sldMk cId="2092579588" sldId="277"/>
            <ac:spMk id="5" creationId="{39E4B071-E249-FB88-5635-1C05B9C7A495}"/>
          </ac:spMkLst>
        </pc:spChg>
        <pc:spChg chg="add del mod">
          <ac:chgData name="Kirsty Jones" userId="441a63fcf1875b61" providerId="LiveId" clId="{20633DEA-0920-47F5-B2AA-85A0CAF74293}" dt="2023-04-25T20:46:23.191" v="5896" actId="478"/>
          <ac:spMkLst>
            <pc:docMk/>
            <pc:sldMk cId="2092579588" sldId="277"/>
            <ac:spMk id="6" creationId="{82D75C76-E2D9-13EA-9953-DEF36D94D813}"/>
          </ac:spMkLst>
        </pc:spChg>
        <pc:spChg chg="add del">
          <ac:chgData name="Kirsty Jones" userId="441a63fcf1875b61" providerId="LiveId" clId="{20633DEA-0920-47F5-B2AA-85A0CAF74293}" dt="2023-04-25T20:44:43.982" v="5886" actId="26606"/>
          <ac:spMkLst>
            <pc:docMk/>
            <pc:sldMk cId="2092579588" sldId="277"/>
            <ac:spMk id="8" creationId="{984E0B6B-BC4D-86BF-E66B-51DD61F0F5DF}"/>
          </ac:spMkLst>
        </pc:spChg>
        <pc:spChg chg="add mod ord">
          <ac:chgData name="Kirsty Jones" userId="441a63fcf1875b61" providerId="LiveId" clId="{20633DEA-0920-47F5-B2AA-85A0CAF74293}" dt="2023-04-26T15:08:51.411" v="7707" actId="20577"/>
          <ac:spMkLst>
            <pc:docMk/>
            <pc:sldMk cId="2092579588" sldId="277"/>
            <ac:spMk id="9" creationId="{791E8A0E-DFE4-64AD-8A8C-2C859EB1996D}"/>
          </ac:spMkLst>
        </pc:spChg>
        <pc:spChg chg="add del">
          <ac:chgData name="Kirsty Jones" userId="441a63fcf1875b61" providerId="LiveId" clId="{20633DEA-0920-47F5-B2AA-85A0CAF74293}" dt="2023-04-25T20:44:43.982" v="5886" actId="26606"/>
          <ac:spMkLst>
            <pc:docMk/>
            <pc:sldMk cId="2092579588" sldId="277"/>
            <ac:spMk id="11" creationId="{D1A4588A-55D5-49B8-BE41-54ACDCFF2C17}"/>
          </ac:spMkLst>
        </pc:spChg>
        <pc:spChg chg="add del">
          <ac:chgData name="Kirsty Jones" userId="441a63fcf1875b61" providerId="LiveId" clId="{20633DEA-0920-47F5-B2AA-85A0CAF74293}" dt="2023-04-25T20:48:54.725" v="5966" actId="26606"/>
          <ac:spMkLst>
            <pc:docMk/>
            <pc:sldMk cId="2092579588" sldId="277"/>
            <ac:spMk id="12" creationId="{830A36F8-48C2-4842-A87B-8CE8DF4E7FD2}"/>
          </ac:spMkLst>
        </pc:spChg>
        <pc:spChg chg="add del">
          <ac:chgData name="Kirsty Jones" userId="441a63fcf1875b61" providerId="LiveId" clId="{20633DEA-0920-47F5-B2AA-85A0CAF74293}" dt="2023-04-25T20:44:43.982" v="5886" actId="26606"/>
          <ac:spMkLst>
            <pc:docMk/>
            <pc:sldMk cId="2092579588" sldId="277"/>
            <ac:spMk id="13" creationId="{F97E7EA2-EDCD-47E9-81BC-415C606D1B58}"/>
          </ac:spMkLst>
        </pc:spChg>
        <pc:spChg chg="add del">
          <ac:chgData name="Kirsty Jones" userId="441a63fcf1875b61" providerId="LiveId" clId="{20633DEA-0920-47F5-B2AA-85A0CAF74293}" dt="2023-04-25T20:48:54.725" v="5966" actId="26606"/>
          <ac:spMkLst>
            <pc:docMk/>
            <pc:sldMk cId="2092579588" sldId="277"/>
            <ac:spMk id="14" creationId="{9D25F302-27C5-414F-97F8-6EA0A6C028BA}"/>
          </ac:spMkLst>
        </pc:spChg>
        <pc:spChg chg="add del">
          <ac:chgData name="Kirsty Jones" userId="441a63fcf1875b61" providerId="LiveId" clId="{20633DEA-0920-47F5-B2AA-85A0CAF74293}" dt="2023-04-25T20:44:58.420" v="5888" actId="26606"/>
          <ac:spMkLst>
            <pc:docMk/>
            <pc:sldMk cId="2092579588" sldId="277"/>
            <ac:spMk id="15" creationId="{F13C74B1-5B17-4795-BED0-7140497B445A}"/>
          </ac:spMkLst>
        </pc:spChg>
        <pc:spChg chg="add del">
          <ac:chgData name="Kirsty Jones" userId="441a63fcf1875b61" providerId="LiveId" clId="{20633DEA-0920-47F5-B2AA-85A0CAF74293}" dt="2023-04-25T20:44:58.420" v="5888" actId="26606"/>
          <ac:spMkLst>
            <pc:docMk/>
            <pc:sldMk cId="2092579588" sldId="277"/>
            <ac:spMk id="16" creationId="{D4974D33-8DC5-464E-8C6D-BE58F0669C17}"/>
          </ac:spMkLst>
        </pc:spChg>
        <pc:spChg chg="add del">
          <ac:chgData name="Kirsty Jones" userId="441a63fcf1875b61" providerId="LiveId" clId="{20633DEA-0920-47F5-B2AA-85A0CAF74293}" dt="2023-04-25T20:44:58.420" v="5888" actId="26606"/>
          <ac:spMkLst>
            <pc:docMk/>
            <pc:sldMk cId="2092579588" sldId="277"/>
            <ac:spMk id="17" creationId="{840F5C9B-0059-BA9F-60F1-3517C53540DE}"/>
          </ac:spMkLst>
        </pc:spChg>
        <pc:spChg chg="add del">
          <ac:chgData name="Kirsty Jones" userId="441a63fcf1875b61" providerId="LiveId" clId="{20633DEA-0920-47F5-B2AA-85A0CAF74293}" dt="2023-04-25T20:48:54.725" v="5966" actId="26606"/>
          <ac:spMkLst>
            <pc:docMk/>
            <pc:sldMk cId="2092579588" sldId="277"/>
            <ac:spMk id="18" creationId="{086A5A31-B10A-4793-84D4-D785959AE5B8}"/>
          </ac:spMkLst>
        </pc:spChg>
        <pc:spChg chg="add">
          <ac:chgData name="Kirsty Jones" userId="441a63fcf1875b61" providerId="LiveId" clId="{20633DEA-0920-47F5-B2AA-85A0CAF74293}" dt="2023-04-25T20:48:54.749" v="5967" actId="26606"/>
          <ac:spMkLst>
            <pc:docMk/>
            <pc:sldMk cId="2092579588" sldId="277"/>
            <ac:spMk id="20" creationId="{08980754-6F4B-43C9-B9BE-127B6BED6586}"/>
          </ac:spMkLst>
        </pc:spChg>
        <pc:spChg chg="add">
          <ac:chgData name="Kirsty Jones" userId="441a63fcf1875b61" providerId="LiveId" clId="{20633DEA-0920-47F5-B2AA-85A0CAF74293}" dt="2023-04-25T20:48:54.749" v="5967" actId="26606"/>
          <ac:spMkLst>
            <pc:docMk/>
            <pc:sldMk cId="2092579588" sldId="277"/>
            <ac:spMk id="21" creationId="{DBC6133C-0615-4CE4-9132-37E609A9BDFA}"/>
          </ac:spMkLst>
        </pc:spChg>
        <pc:spChg chg="add">
          <ac:chgData name="Kirsty Jones" userId="441a63fcf1875b61" providerId="LiveId" clId="{20633DEA-0920-47F5-B2AA-85A0CAF74293}" dt="2023-04-25T20:48:54.749" v="5967" actId="26606"/>
          <ac:spMkLst>
            <pc:docMk/>
            <pc:sldMk cId="2092579588" sldId="277"/>
            <ac:spMk id="22" creationId="{2C1BBA94-3F40-40AA-8BB9-E69E25E537C1}"/>
          </ac:spMkLst>
        </pc:spChg>
        <pc:spChg chg="add">
          <ac:chgData name="Kirsty Jones" userId="441a63fcf1875b61" providerId="LiveId" clId="{20633DEA-0920-47F5-B2AA-85A0CAF74293}" dt="2023-04-25T20:48:54.749" v="5967" actId="26606"/>
          <ac:spMkLst>
            <pc:docMk/>
            <pc:sldMk cId="2092579588" sldId="277"/>
            <ac:spMk id="23" creationId="{169CC832-2974-4E8D-90ED-3E2941BA7336}"/>
          </ac:spMkLst>
        </pc:spChg>
        <pc:spChg chg="add">
          <ac:chgData name="Kirsty Jones" userId="441a63fcf1875b61" providerId="LiveId" clId="{20633DEA-0920-47F5-B2AA-85A0CAF74293}" dt="2023-04-25T20:48:54.749" v="5967" actId="26606"/>
          <ac:spMkLst>
            <pc:docMk/>
            <pc:sldMk cId="2092579588" sldId="277"/>
            <ac:spMk id="24" creationId="{55222F96-971A-4F90-B841-6BAB416C7AC1}"/>
          </ac:spMkLst>
        </pc:spChg>
        <pc:picChg chg="add mod">
          <ac:chgData name="Kirsty Jones" userId="441a63fcf1875b61" providerId="LiveId" clId="{20633DEA-0920-47F5-B2AA-85A0CAF74293}" dt="2023-04-25T20:49:00.350" v="5968" actId="27614"/>
          <ac:picMkLst>
            <pc:docMk/>
            <pc:sldMk cId="2092579588" sldId="277"/>
            <ac:picMk id="4" creationId="{411B5704-2B66-60A4-B54C-F19B6E2416A2}"/>
          </ac:picMkLst>
        </pc:picChg>
        <pc:picChg chg="add del mod">
          <ac:chgData name="Kirsty Jones" userId="441a63fcf1875b61" providerId="LiveId" clId="{20633DEA-0920-47F5-B2AA-85A0CAF74293}" dt="2023-04-25T20:46:13.565" v="5894" actId="478"/>
          <ac:picMkLst>
            <pc:docMk/>
            <pc:sldMk cId="2092579588" sldId="277"/>
            <ac:picMk id="2049" creationId="{3625384E-0C50-A973-EFBC-45097D297EC7}"/>
          </ac:picMkLst>
        </pc:picChg>
      </pc:sldChg>
      <pc:sldChg chg="addSp delSp modSp new mod">
        <pc:chgData name="Kirsty Jones" userId="441a63fcf1875b61" providerId="LiveId" clId="{20633DEA-0920-47F5-B2AA-85A0CAF74293}" dt="2023-04-26T20:10:06.963" v="8850" actId="20577"/>
        <pc:sldMkLst>
          <pc:docMk/>
          <pc:sldMk cId="3264239707" sldId="278"/>
        </pc:sldMkLst>
        <pc:spChg chg="del mod">
          <ac:chgData name="Kirsty Jones" userId="441a63fcf1875b61" providerId="LiveId" clId="{20633DEA-0920-47F5-B2AA-85A0CAF74293}" dt="2023-04-26T18:53:33.722" v="8201" actId="478"/>
          <ac:spMkLst>
            <pc:docMk/>
            <pc:sldMk cId="3264239707" sldId="278"/>
            <ac:spMk id="2" creationId="{F71AA037-E02F-4CBC-3C2C-A783C5C827B3}"/>
          </ac:spMkLst>
        </pc:spChg>
        <pc:spChg chg="del mod">
          <ac:chgData name="Kirsty Jones" userId="441a63fcf1875b61" providerId="LiveId" clId="{20633DEA-0920-47F5-B2AA-85A0CAF74293}" dt="2023-04-26T18:53:31.109" v="8200" actId="478"/>
          <ac:spMkLst>
            <pc:docMk/>
            <pc:sldMk cId="3264239707" sldId="278"/>
            <ac:spMk id="3" creationId="{01CA1AB2-F5EB-8465-7EB6-1D7CF4B8D96F}"/>
          </ac:spMkLst>
        </pc:spChg>
        <pc:spChg chg="add mod">
          <ac:chgData name="Kirsty Jones" userId="441a63fcf1875b61" providerId="LiveId" clId="{20633DEA-0920-47F5-B2AA-85A0CAF74293}" dt="2023-04-26T20:10:06.963" v="8850" actId="20577"/>
          <ac:spMkLst>
            <pc:docMk/>
            <pc:sldMk cId="3264239707" sldId="278"/>
            <ac:spMk id="6" creationId="{4EC9574F-A3C0-04BB-88F9-4F1DB6A0863F}"/>
          </ac:spMkLst>
        </pc:spChg>
        <pc:spChg chg="add mod">
          <ac:chgData name="Kirsty Jones" userId="441a63fcf1875b61" providerId="LiveId" clId="{20633DEA-0920-47F5-B2AA-85A0CAF74293}" dt="2023-04-26T18:56:53.753" v="8230" actId="115"/>
          <ac:spMkLst>
            <pc:docMk/>
            <pc:sldMk cId="3264239707" sldId="278"/>
            <ac:spMk id="8" creationId="{E6E1702B-A349-A9A7-EA20-CC8CF43BED9F}"/>
          </ac:spMkLst>
        </pc:spChg>
        <pc:picChg chg="add del mod">
          <ac:chgData name="Kirsty Jones" userId="441a63fcf1875b61" providerId="LiveId" clId="{20633DEA-0920-47F5-B2AA-85A0CAF74293}" dt="2023-04-26T18:53:28.642" v="8198" actId="478"/>
          <ac:picMkLst>
            <pc:docMk/>
            <pc:sldMk cId="3264239707" sldId="278"/>
            <ac:picMk id="4" creationId="{102EA992-BE98-C2A9-F3DA-63D3DF60F192}"/>
          </ac:picMkLst>
        </pc:picChg>
      </pc:sldChg>
      <pc:sldChg chg="addSp modSp new mod setBg">
        <pc:chgData name="Kirsty Jones" userId="441a63fcf1875b61" providerId="LiveId" clId="{20633DEA-0920-47F5-B2AA-85A0CAF74293}" dt="2023-04-27T07:03:24.918" v="8969" actId="26606"/>
        <pc:sldMkLst>
          <pc:docMk/>
          <pc:sldMk cId="4015025114" sldId="279"/>
        </pc:sldMkLst>
        <pc:spChg chg="mod">
          <ac:chgData name="Kirsty Jones" userId="441a63fcf1875b61" providerId="LiveId" clId="{20633DEA-0920-47F5-B2AA-85A0CAF74293}" dt="2023-04-27T07:03:24.918" v="8969" actId="26606"/>
          <ac:spMkLst>
            <pc:docMk/>
            <pc:sldMk cId="4015025114" sldId="279"/>
            <ac:spMk id="2" creationId="{594A6639-CB61-5A11-C77A-A6F0190F8039}"/>
          </ac:spMkLst>
        </pc:spChg>
        <pc:spChg chg="mod">
          <ac:chgData name="Kirsty Jones" userId="441a63fcf1875b61" providerId="LiveId" clId="{20633DEA-0920-47F5-B2AA-85A0CAF74293}" dt="2023-04-27T07:03:24.918" v="8969" actId="26606"/>
          <ac:spMkLst>
            <pc:docMk/>
            <pc:sldMk cId="4015025114" sldId="279"/>
            <ac:spMk id="3" creationId="{867C7D71-F5F1-8A61-F5A4-4B37126831DC}"/>
          </ac:spMkLst>
        </pc:spChg>
        <pc:spChg chg="add">
          <ac:chgData name="Kirsty Jones" userId="441a63fcf1875b61" providerId="LiveId" clId="{20633DEA-0920-47F5-B2AA-85A0CAF74293}" dt="2023-04-27T07:03:24.918" v="8969" actId="26606"/>
          <ac:spMkLst>
            <pc:docMk/>
            <pc:sldMk cId="4015025114" sldId="279"/>
            <ac:spMk id="8" creationId="{B6CDA21F-E7AF-4C75-8395-33F58D5B0E45}"/>
          </ac:spMkLst>
        </pc:spChg>
        <pc:spChg chg="add">
          <ac:chgData name="Kirsty Jones" userId="441a63fcf1875b61" providerId="LiveId" clId="{20633DEA-0920-47F5-B2AA-85A0CAF74293}" dt="2023-04-27T07:03:24.918" v="8969" actId="26606"/>
          <ac:spMkLst>
            <pc:docMk/>
            <pc:sldMk cId="4015025114" sldId="279"/>
            <ac:spMk id="15" creationId="{D5B0017B-2ECA-49AF-B397-DC140825DF8D}"/>
          </ac:spMkLst>
        </pc:spChg>
        <pc:grpChg chg="add">
          <ac:chgData name="Kirsty Jones" userId="441a63fcf1875b61" providerId="LiveId" clId="{20633DEA-0920-47F5-B2AA-85A0CAF74293}" dt="2023-04-27T07:03:24.918" v="8969" actId="26606"/>
          <ac:grpSpMkLst>
            <pc:docMk/>
            <pc:sldMk cId="4015025114" sldId="279"/>
            <ac:grpSpMk id="10" creationId="{AE1C45F0-260A-458C-96ED-C1F6D2151219}"/>
          </ac:grpSpMkLst>
        </pc:grpChg>
        <pc:cxnChg chg="add">
          <ac:chgData name="Kirsty Jones" userId="441a63fcf1875b61" providerId="LiveId" clId="{20633DEA-0920-47F5-B2AA-85A0CAF74293}" dt="2023-04-27T07:03:24.918" v="8969" actId="26606"/>
          <ac:cxnSpMkLst>
            <pc:docMk/>
            <pc:sldMk cId="4015025114" sldId="279"/>
            <ac:cxnSpMk id="17" creationId="{6CF1BAF6-AD41-4082-B212-8A1F9A2E8779}"/>
          </ac:cxnSpMkLst>
        </pc:cxnChg>
      </pc:sldChg>
      <pc:sldChg chg="addSp modSp new mod setBg">
        <pc:chgData name="Kirsty Jones" userId="441a63fcf1875b61" providerId="LiveId" clId="{20633DEA-0920-47F5-B2AA-85A0CAF74293}" dt="2023-04-27T07:03:31.491" v="8970" actId="26606"/>
        <pc:sldMkLst>
          <pc:docMk/>
          <pc:sldMk cId="2110473189" sldId="280"/>
        </pc:sldMkLst>
        <pc:spChg chg="mod">
          <ac:chgData name="Kirsty Jones" userId="441a63fcf1875b61" providerId="LiveId" clId="{20633DEA-0920-47F5-B2AA-85A0CAF74293}" dt="2023-04-27T07:03:31.491" v="8970" actId="26606"/>
          <ac:spMkLst>
            <pc:docMk/>
            <pc:sldMk cId="2110473189" sldId="280"/>
            <ac:spMk id="2" creationId="{2FF52A61-1D1B-1B64-948F-61C03D1F4D04}"/>
          </ac:spMkLst>
        </pc:spChg>
        <pc:spChg chg="mod">
          <ac:chgData name="Kirsty Jones" userId="441a63fcf1875b61" providerId="LiveId" clId="{20633DEA-0920-47F5-B2AA-85A0CAF74293}" dt="2023-04-27T07:03:31.491" v="8970" actId="26606"/>
          <ac:spMkLst>
            <pc:docMk/>
            <pc:sldMk cId="2110473189" sldId="280"/>
            <ac:spMk id="3" creationId="{D9089A5B-B6B4-AFE4-60BF-DBBC90C4F442}"/>
          </ac:spMkLst>
        </pc:spChg>
        <pc:spChg chg="add">
          <ac:chgData name="Kirsty Jones" userId="441a63fcf1875b61" providerId="LiveId" clId="{20633DEA-0920-47F5-B2AA-85A0CAF74293}" dt="2023-04-27T07:03:31.491" v="8970" actId="26606"/>
          <ac:spMkLst>
            <pc:docMk/>
            <pc:sldMk cId="2110473189" sldId="280"/>
            <ac:spMk id="8" creationId="{DBF61EA3-B236-439E-9C0B-340980D56BEE}"/>
          </ac:spMkLst>
        </pc:spChg>
        <pc:spChg chg="add">
          <ac:chgData name="Kirsty Jones" userId="441a63fcf1875b61" providerId="LiveId" clId="{20633DEA-0920-47F5-B2AA-85A0CAF74293}" dt="2023-04-27T07:03:31.491" v="8970" actId="26606"/>
          <ac:spMkLst>
            <pc:docMk/>
            <pc:sldMk cId="2110473189" sldId="280"/>
            <ac:spMk id="14" creationId="{E659831F-0D9A-4C63-9EBB-8435B85A440F}"/>
          </ac:spMkLst>
        </pc:spChg>
        <pc:grpChg chg="add">
          <ac:chgData name="Kirsty Jones" userId="441a63fcf1875b61" providerId="LiveId" clId="{20633DEA-0920-47F5-B2AA-85A0CAF74293}" dt="2023-04-27T07:03:31.491" v="8970" actId="26606"/>
          <ac:grpSpMkLst>
            <pc:docMk/>
            <pc:sldMk cId="2110473189" sldId="280"/>
            <ac:grpSpMk id="10" creationId="{28FAF094-D087-493F-8DF9-A486C2D6BBAA}"/>
          </ac:grpSpMkLst>
        </pc:grpChg>
      </pc:sldChg>
      <pc:sldChg chg="addSp delSp modSp new mod setBg">
        <pc:chgData name="Kirsty Jones" userId="441a63fcf1875b61" providerId="LiveId" clId="{20633DEA-0920-47F5-B2AA-85A0CAF74293}" dt="2023-04-27T07:03:36.167" v="8971" actId="26606"/>
        <pc:sldMkLst>
          <pc:docMk/>
          <pc:sldMk cId="1561453804" sldId="281"/>
        </pc:sldMkLst>
        <pc:spChg chg="del">
          <ac:chgData name="Kirsty Jones" userId="441a63fcf1875b61" providerId="LiveId" clId="{20633DEA-0920-47F5-B2AA-85A0CAF74293}" dt="2023-04-26T15:41:22.528" v="8153" actId="478"/>
          <ac:spMkLst>
            <pc:docMk/>
            <pc:sldMk cId="1561453804" sldId="281"/>
            <ac:spMk id="2" creationId="{66D7D3CC-BD79-FB74-AF83-37FB7D972DA7}"/>
          </ac:spMkLst>
        </pc:spChg>
        <pc:spChg chg="mod">
          <ac:chgData name="Kirsty Jones" userId="441a63fcf1875b61" providerId="LiveId" clId="{20633DEA-0920-47F5-B2AA-85A0CAF74293}" dt="2023-04-27T07:03:36.167" v="8971" actId="26606"/>
          <ac:spMkLst>
            <pc:docMk/>
            <pc:sldMk cId="1561453804" sldId="281"/>
            <ac:spMk id="3" creationId="{EDD7C5F8-36AA-875D-7E26-E3253846047D}"/>
          </ac:spMkLst>
        </pc:spChg>
        <pc:spChg chg="add">
          <ac:chgData name="Kirsty Jones" userId="441a63fcf1875b61" providerId="LiveId" clId="{20633DEA-0920-47F5-B2AA-85A0CAF74293}" dt="2023-04-27T07:03:36.167" v="8971" actId="26606"/>
          <ac:spMkLst>
            <pc:docMk/>
            <pc:sldMk cId="1561453804" sldId="281"/>
            <ac:spMk id="8" creationId="{DBF61EA3-B236-439E-9C0B-340980D56BEE}"/>
          </ac:spMkLst>
        </pc:spChg>
        <pc:spChg chg="add">
          <ac:chgData name="Kirsty Jones" userId="441a63fcf1875b61" providerId="LiveId" clId="{20633DEA-0920-47F5-B2AA-85A0CAF74293}" dt="2023-04-27T07:03:36.167" v="8971" actId="26606"/>
          <ac:spMkLst>
            <pc:docMk/>
            <pc:sldMk cId="1561453804" sldId="281"/>
            <ac:spMk id="14" creationId="{E659831F-0D9A-4C63-9EBB-8435B85A440F}"/>
          </ac:spMkLst>
        </pc:spChg>
        <pc:grpChg chg="add">
          <ac:chgData name="Kirsty Jones" userId="441a63fcf1875b61" providerId="LiveId" clId="{20633DEA-0920-47F5-B2AA-85A0CAF74293}" dt="2023-04-27T07:03:36.167" v="8971" actId="26606"/>
          <ac:grpSpMkLst>
            <pc:docMk/>
            <pc:sldMk cId="1561453804" sldId="281"/>
            <ac:grpSpMk id="10" creationId="{28FAF094-D087-493F-8DF9-A486C2D6BBAA}"/>
          </ac:grpSpMkLst>
        </pc:grpChg>
      </pc:sldChg>
      <pc:sldChg chg="addSp delSp modSp new mod setBg">
        <pc:chgData name="Kirsty Jones" userId="441a63fcf1875b61" providerId="LiveId" clId="{20633DEA-0920-47F5-B2AA-85A0CAF74293}" dt="2023-04-27T07:03:39.906" v="8972" actId="26606"/>
        <pc:sldMkLst>
          <pc:docMk/>
          <pc:sldMk cId="1647169853" sldId="282"/>
        </pc:sldMkLst>
        <pc:spChg chg="del">
          <ac:chgData name="Kirsty Jones" userId="441a63fcf1875b61" providerId="LiveId" clId="{20633DEA-0920-47F5-B2AA-85A0CAF74293}" dt="2023-04-26T15:44:22.909" v="8189" actId="478"/>
          <ac:spMkLst>
            <pc:docMk/>
            <pc:sldMk cId="1647169853" sldId="282"/>
            <ac:spMk id="2" creationId="{3775E4B3-5CF6-E187-F74D-18E6214A062D}"/>
          </ac:spMkLst>
        </pc:spChg>
        <pc:spChg chg="mod">
          <ac:chgData name="Kirsty Jones" userId="441a63fcf1875b61" providerId="LiveId" clId="{20633DEA-0920-47F5-B2AA-85A0CAF74293}" dt="2023-04-27T07:03:39.906" v="8972" actId="26606"/>
          <ac:spMkLst>
            <pc:docMk/>
            <pc:sldMk cId="1647169853" sldId="282"/>
            <ac:spMk id="3" creationId="{68D7B5E3-4913-DC5A-5010-D497AB75CB18}"/>
          </ac:spMkLst>
        </pc:spChg>
        <pc:spChg chg="add">
          <ac:chgData name="Kirsty Jones" userId="441a63fcf1875b61" providerId="LiveId" clId="{20633DEA-0920-47F5-B2AA-85A0CAF74293}" dt="2023-04-27T07:03:39.906" v="8972" actId="26606"/>
          <ac:spMkLst>
            <pc:docMk/>
            <pc:sldMk cId="1647169853" sldId="282"/>
            <ac:spMk id="8" creationId="{DBF61EA3-B236-439E-9C0B-340980D56BEE}"/>
          </ac:spMkLst>
        </pc:spChg>
        <pc:spChg chg="add">
          <ac:chgData name="Kirsty Jones" userId="441a63fcf1875b61" providerId="LiveId" clId="{20633DEA-0920-47F5-B2AA-85A0CAF74293}" dt="2023-04-27T07:03:39.906" v="8972" actId="26606"/>
          <ac:spMkLst>
            <pc:docMk/>
            <pc:sldMk cId="1647169853" sldId="282"/>
            <ac:spMk id="14" creationId="{E659831F-0D9A-4C63-9EBB-8435B85A440F}"/>
          </ac:spMkLst>
        </pc:spChg>
        <pc:grpChg chg="add">
          <ac:chgData name="Kirsty Jones" userId="441a63fcf1875b61" providerId="LiveId" clId="{20633DEA-0920-47F5-B2AA-85A0CAF74293}" dt="2023-04-27T07:03:39.906" v="8972" actId="26606"/>
          <ac:grpSpMkLst>
            <pc:docMk/>
            <pc:sldMk cId="1647169853" sldId="282"/>
            <ac:grpSpMk id="10" creationId="{28FAF094-D087-493F-8DF9-A486C2D6BBAA}"/>
          </ac:grpSpMkLst>
        </pc:gr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7DB5134-3EED-4AAD-B4BA-A2D48C469E9A}"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0D34415-9A1D-4467-B87F-AAEB89A33DD0}">
      <dgm:prSet/>
      <dgm:spPr/>
      <dgm:t>
        <a:bodyPr/>
        <a:lstStyle/>
        <a:p>
          <a:r>
            <a:rPr lang="en-US"/>
            <a:t>INTRODUCTION</a:t>
          </a:r>
        </a:p>
      </dgm:t>
    </dgm:pt>
    <dgm:pt modelId="{F87106F8-5B8B-4308-BF80-3560CBEE48AE}" type="parTrans" cxnId="{2B176082-57E3-4953-89CB-6A0624CEF266}">
      <dgm:prSet/>
      <dgm:spPr/>
      <dgm:t>
        <a:bodyPr/>
        <a:lstStyle/>
        <a:p>
          <a:endParaRPr lang="en-US"/>
        </a:p>
      </dgm:t>
    </dgm:pt>
    <dgm:pt modelId="{6E14508B-068B-486E-947B-FBA0953373D4}" type="sibTrans" cxnId="{2B176082-57E3-4953-89CB-6A0624CEF266}">
      <dgm:prSet/>
      <dgm:spPr/>
      <dgm:t>
        <a:bodyPr/>
        <a:lstStyle/>
        <a:p>
          <a:endParaRPr lang="en-US"/>
        </a:p>
      </dgm:t>
    </dgm:pt>
    <dgm:pt modelId="{B53A9B09-AF99-4381-8DAA-8C794B39FF3A}">
      <dgm:prSet/>
      <dgm:spPr/>
      <dgm:t>
        <a:bodyPr/>
        <a:lstStyle/>
        <a:p>
          <a:r>
            <a:rPr lang="en-US"/>
            <a:t>SOCIAL MEDIA ROLES   </a:t>
          </a:r>
        </a:p>
      </dgm:t>
    </dgm:pt>
    <dgm:pt modelId="{98F67D26-9D7B-431D-BC2E-4220A3BA4723}" type="parTrans" cxnId="{CBAAF907-D053-44D3-B637-B66292D158FF}">
      <dgm:prSet/>
      <dgm:spPr/>
      <dgm:t>
        <a:bodyPr/>
        <a:lstStyle/>
        <a:p>
          <a:endParaRPr lang="en-US"/>
        </a:p>
      </dgm:t>
    </dgm:pt>
    <dgm:pt modelId="{CA989D3B-C780-400B-A96A-CD6A780F7664}" type="sibTrans" cxnId="{CBAAF907-D053-44D3-B637-B66292D158FF}">
      <dgm:prSet/>
      <dgm:spPr/>
      <dgm:t>
        <a:bodyPr/>
        <a:lstStyle/>
        <a:p>
          <a:endParaRPr lang="en-US"/>
        </a:p>
      </dgm:t>
    </dgm:pt>
    <dgm:pt modelId="{12076EB4-9FED-4004-9D5E-4F83C4FA05B2}">
      <dgm:prSet/>
      <dgm:spPr/>
      <dgm:t>
        <a:bodyPr/>
        <a:lstStyle/>
        <a:p>
          <a:r>
            <a:rPr lang="en-US"/>
            <a:t>HOW</a:t>
          </a:r>
          <a:r>
            <a:rPr lang="en-US" baseline="0"/>
            <a:t> THE POLICE UTILISED SOCIAL MEDIA THROUGH THE PANDEMIC</a:t>
          </a:r>
          <a:endParaRPr lang="en-US"/>
        </a:p>
      </dgm:t>
    </dgm:pt>
    <dgm:pt modelId="{30F5027F-9D40-46B0-AE78-9ED3D0B8115B}" type="parTrans" cxnId="{D10B8E59-A70C-4272-82B4-D3D52644ED99}">
      <dgm:prSet/>
      <dgm:spPr/>
      <dgm:t>
        <a:bodyPr/>
        <a:lstStyle/>
        <a:p>
          <a:endParaRPr lang="en-US"/>
        </a:p>
      </dgm:t>
    </dgm:pt>
    <dgm:pt modelId="{2B39AD56-0EF5-4ED6-8BD9-297D1E226C87}" type="sibTrans" cxnId="{D10B8E59-A70C-4272-82B4-D3D52644ED99}">
      <dgm:prSet/>
      <dgm:spPr/>
      <dgm:t>
        <a:bodyPr/>
        <a:lstStyle/>
        <a:p>
          <a:endParaRPr lang="en-US"/>
        </a:p>
      </dgm:t>
    </dgm:pt>
    <dgm:pt modelId="{F472EDAC-B479-4525-A962-AD8917B27A85}">
      <dgm:prSet/>
      <dgm:spPr/>
      <dgm:t>
        <a:bodyPr/>
        <a:lstStyle/>
        <a:p>
          <a:r>
            <a:rPr lang="en-US"/>
            <a:t>SOCIETY PERCEPTION OF THE POLICE – SARAH EVERED CASE</a:t>
          </a:r>
        </a:p>
      </dgm:t>
    </dgm:pt>
    <dgm:pt modelId="{FC877E6A-5DFD-4F55-85C2-347C44C8A2CC}" type="parTrans" cxnId="{E0924DF2-0D99-48EF-AF8D-FAAEA9EF2458}">
      <dgm:prSet/>
      <dgm:spPr/>
      <dgm:t>
        <a:bodyPr/>
        <a:lstStyle/>
        <a:p>
          <a:endParaRPr lang="en-US"/>
        </a:p>
      </dgm:t>
    </dgm:pt>
    <dgm:pt modelId="{16AFB2C8-5659-49E0-B0AC-8D87EEF4ABA4}" type="sibTrans" cxnId="{E0924DF2-0D99-48EF-AF8D-FAAEA9EF2458}">
      <dgm:prSet/>
      <dgm:spPr/>
      <dgm:t>
        <a:bodyPr/>
        <a:lstStyle/>
        <a:p>
          <a:endParaRPr lang="en-US"/>
        </a:p>
      </dgm:t>
    </dgm:pt>
    <dgm:pt modelId="{9E0D463F-3894-4E70-AE81-0D9F8611C1B4}">
      <dgm:prSet/>
      <dgm:spPr/>
      <dgm:t>
        <a:bodyPr/>
        <a:lstStyle/>
        <a:p>
          <a:r>
            <a:rPr lang="en-US"/>
            <a:t>HOW  DID THE SARAH EVERED CASE EFFECTED WOMEN?</a:t>
          </a:r>
        </a:p>
      </dgm:t>
    </dgm:pt>
    <dgm:pt modelId="{D9352502-7950-448A-A4FB-3DAB3E6C8148}" type="parTrans" cxnId="{75573A7F-F975-49C9-9476-6FCDD6FEA93F}">
      <dgm:prSet/>
      <dgm:spPr/>
      <dgm:t>
        <a:bodyPr/>
        <a:lstStyle/>
        <a:p>
          <a:endParaRPr lang="en-US"/>
        </a:p>
      </dgm:t>
    </dgm:pt>
    <dgm:pt modelId="{B0FB4674-F355-487F-AEAC-F96B21FBA825}" type="sibTrans" cxnId="{75573A7F-F975-49C9-9476-6FCDD6FEA93F}">
      <dgm:prSet/>
      <dgm:spPr/>
      <dgm:t>
        <a:bodyPr/>
        <a:lstStyle/>
        <a:p>
          <a:endParaRPr lang="en-US"/>
        </a:p>
      </dgm:t>
    </dgm:pt>
    <dgm:pt modelId="{32A4882C-4B68-42CB-B5FD-23252747C8F4}">
      <dgm:prSet/>
      <dgm:spPr/>
      <dgm:t>
        <a:bodyPr/>
        <a:lstStyle/>
        <a:p>
          <a:r>
            <a:rPr lang="en-US"/>
            <a:t>CULTURES WITHIN POLICING </a:t>
          </a:r>
        </a:p>
      </dgm:t>
    </dgm:pt>
    <dgm:pt modelId="{91BA8432-CABF-4FE1-8AF3-E25BA214BF6A}" type="parTrans" cxnId="{61580AD6-089D-4C14-8CEF-864CE89F0B0A}">
      <dgm:prSet/>
      <dgm:spPr/>
      <dgm:t>
        <a:bodyPr/>
        <a:lstStyle/>
        <a:p>
          <a:endParaRPr lang="en-US"/>
        </a:p>
      </dgm:t>
    </dgm:pt>
    <dgm:pt modelId="{FB630C65-37BA-4D8A-B451-176A0C3E51FA}" type="sibTrans" cxnId="{61580AD6-089D-4C14-8CEF-864CE89F0B0A}">
      <dgm:prSet/>
      <dgm:spPr/>
      <dgm:t>
        <a:bodyPr/>
        <a:lstStyle/>
        <a:p>
          <a:endParaRPr lang="en-US"/>
        </a:p>
      </dgm:t>
    </dgm:pt>
    <dgm:pt modelId="{EFC958A4-32DD-41C1-BF9A-926D945D48DA}">
      <dgm:prSet/>
      <dgm:spPr/>
      <dgm:t>
        <a:bodyPr/>
        <a:lstStyle/>
        <a:p>
          <a:r>
            <a:rPr lang="en-US"/>
            <a:t>SUMMARY OF FINDINGS</a:t>
          </a:r>
        </a:p>
      </dgm:t>
    </dgm:pt>
    <dgm:pt modelId="{3FE36E3A-20CE-457A-90EA-3457DB548FD2}" type="parTrans" cxnId="{101D7C37-2302-4981-9362-B1B43F2CD9D0}">
      <dgm:prSet/>
      <dgm:spPr/>
      <dgm:t>
        <a:bodyPr/>
        <a:lstStyle/>
        <a:p>
          <a:endParaRPr lang="en-US"/>
        </a:p>
      </dgm:t>
    </dgm:pt>
    <dgm:pt modelId="{3C13A176-42ED-4DB6-9C34-EDB1A6398760}" type="sibTrans" cxnId="{101D7C37-2302-4981-9362-B1B43F2CD9D0}">
      <dgm:prSet/>
      <dgm:spPr/>
      <dgm:t>
        <a:bodyPr/>
        <a:lstStyle/>
        <a:p>
          <a:endParaRPr lang="en-US"/>
        </a:p>
      </dgm:t>
    </dgm:pt>
    <dgm:pt modelId="{0FC490BD-5364-4C40-8AC5-03C6853C0454}" type="pres">
      <dgm:prSet presAssocID="{F7DB5134-3EED-4AAD-B4BA-A2D48C469E9A}" presName="linear" presStyleCnt="0">
        <dgm:presLayoutVars>
          <dgm:animLvl val="lvl"/>
          <dgm:resizeHandles val="exact"/>
        </dgm:presLayoutVars>
      </dgm:prSet>
      <dgm:spPr/>
    </dgm:pt>
    <dgm:pt modelId="{216A2D03-FCF8-4B90-B4EB-976A804F2104}" type="pres">
      <dgm:prSet presAssocID="{80D34415-9A1D-4467-B87F-AAEB89A33DD0}" presName="parentText" presStyleLbl="node1" presStyleIdx="0" presStyleCnt="7">
        <dgm:presLayoutVars>
          <dgm:chMax val="0"/>
          <dgm:bulletEnabled val="1"/>
        </dgm:presLayoutVars>
      </dgm:prSet>
      <dgm:spPr/>
    </dgm:pt>
    <dgm:pt modelId="{46FB9A57-FD79-416B-AB69-65992B1637F7}" type="pres">
      <dgm:prSet presAssocID="{6E14508B-068B-486E-947B-FBA0953373D4}" presName="spacer" presStyleCnt="0"/>
      <dgm:spPr/>
    </dgm:pt>
    <dgm:pt modelId="{4DCC169D-7EB7-430E-BB63-1A0EA2C1A6CC}" type="pres">
      <dgm:prSet presAssocID="{B53A9B09-AF99-4381-8DAA-8C794B39FF3A}" presName="parentText" presStyleLbl="node1" presStyleIdx="1" presStyleCnt="7">
        <dgm:presLayoutVars>
          <dgm:chMax val="0"/>
          <dgm:bulletEnabled val="1"/>
        </dgm:presLayoutVars>
      </dgm:prSet>
      <dgm:spPr/>
    </dgm:pt>
    <dgm:pt modelId="{6D5230FE-67A8-4E67-95A4-4C3C7A5B6BF1}" type="pres">
      <dgm:prSet presAssocID="{CA989D3B-C780-400B-A96A-CD6A780F7664}" presName="spacer" presStyleCnt="0"/>
      <dgm:spPr/>
    </dgm:pt>
    <dgm:pt modelId="{BFB9397B-BC36-4B23-8747-0BED9E338C78}" type="pres">
      <dgm:prSet presAssocID="{12076EB4-9FED-4004-9D5E-4F83C4FA05B2}" presName="parentText" presStyleLbl="node1" presStyleIdx="2" presStyleCnt="7">
        <dgm:presLayoutVars>
          <dgm:chMax val="0"/>
          <dgm:bulletEnabled val="1"/>
        </dgm:presLayoutVars>
      </dgm:prSet>
      <dgm:spPr/>
    </dgm:pt>
    <dgm:pt modelId="{DDB58608-E0F4-4312-BC1E-0CF7098F4D04}" type="pres">
      <dgm:prSet presAssocID="{2B39AD56-0EF5-4ED6-8BD9-297D1E226C87}" presName="spacer" presStyleCnt="0"/>
      <dgm:spPr/>
    </dgm:pt>
    <dgm:pt modelId="{59F97B9E-8CF9-4FA4-8F35-7C4A0C664CBA}" type="pres">
      <dgm:prSet presAssocID="{F472EDAC-B479-4525-A962-AD8917B27A85}" presName="parentText" presStyleLbl="node1" presStyleIdx="3" presStyleCnt="7">
        <dgm:presLayoutVars>
          <dgm:chMax val="0"/>
          <dgm:bulletEnabled val="1"/>
        </dgm:presLayoutVars>
      </dgm:prSet>
      <dgm:spPr/>
    </dgm:pt>
    <dgm:pt modelId="{05C45F9C-7FED-4105-A0AD-B42D84C02B50}" type="pres">
      <dgm:prSet presAssocID="{16AFB2C8-5659-49E0-B0AC-8D87EEF4ABA4}" presName="spacer" presStyleCnt="0"/>
      <dgm:spPr/>
    </dgm:pt>
    <dgm:pt modelId="{27FE5718-1A81-469C-844F-E5757DF1304F}" type="pres">
      <dgm:prSet presAssocID="{9E0D463F-3894-4E70-AE81-0D9F8611C1B4}" presName="parentText" presStyleLbl="node1" presStyleIdx="4" presStyleCnt="7">
        <dgm:presLayoutVars>
          <dgm:chMax val="0"/>
          <dgm:bulletEnabled val="1"/>
        </dgm:presLayoutVars>
      </dgm:prSet>
      <dgm:spPr/>
    </dgm:pt>
    <dgm:pt modelId="{0CF45A0B-F5EC-4826-9EDE-88DB2369EB72}" type="pres">
      <dgm:prSet presAssocID="{B0FB4674-F355-487F-AEAC-F96B21FBA825}" presName="spacer" presStyleCnt="0"/>
      <dgm:spPr/>
    </dgm:pt>
    <dgm:pt modelId="{4DE0F76C-2323-4965-9A93-00025327D3F2}" type="pres">
      <dgm:prSet presAssocID="{32A4882C-4B68-42CB-B5FD-23252747C8F4}" presName="parentText" presStyleLbl="node1" presStyleIdx="5" presStyleCnt="7">
        <dgm:presLayoutVars>
          <dgm:chMax val="0"/>
          <dgm:bulletEnabled val="1"/>
        </dgm:presLayoutVars>
      </dgm:prSet>
      <dgm:spPr/>
    </dgm:pt>
    <dgm:pt modelId="{61944009-3769-42B6-B239-E6DDAAA2B3FA}" type="pres">
      <dgm:prSet presAssocID="{FB630C65-37BA-4D8A-B451-176A0C3E51FA}" presName="spacer" presStyleCnt="0"/>
      <dgm:spPr/>
    </dgm:pt>
    <dgm:pt modelId="{2496BE32-70E0-43EA-A916-9E74BC231D29}" type="pres">
      <dgm:prSet presAssocID="{EFC958A4-32DD-41C1-BF9A-926D945D48DA}" presName="parentText" presStyleLbl="node1" presStyleIdx="6" presStyleCnt="7">
        <dgm:presLayoutVars>
          <dgm:chMax val="0"/>
          <dgm:bulletEnabled val="1"/>
        </dgm:presLayoutVars>
      </dgm:prSet>
      <dgm:spPr/>
    </dgm:pt>
  </dgm:ptLst>
  <dgm:cxnLst>
    <dgm:cxn modelId="{B9287200-7F2A-4AA6-A330-8120B4DA817F}" type="presOf" srcId="{32A4882C-4B68-42CB-B5FD-23252747C8F4}" destId="{4DE0F76C-2323-4965-9A93-00025327D3F2}" srcOrd="0" destOrd="0" presId="urn:microsoft.com/office/officeart/2005/8/layout/vList2"/>
    <dgm:cxn modelId="{4E9A2002-76EA-49BE-971B-11F5F865712D}" type="presOf" srcId="{12076EB4-9FED-4004-9D5E-4F83C4FA05B2}" destId="{BFB9397B-BC36-4B23-8747-0BED9E338C78}" srcOrd="0" destOrd="0" presId="urn:microsoft.com/office/officeart/2005/8/layout/vList2"/>
    <dgm:cxn modelId="{12E20D03-7B6A-46BA-A813-6048B5E118C5}" type="presOf" srcId="{F472EDAC-B479-4525-A962-AD8917B27A85}" destId="{59F97B9E-8CF9-4FA4-8F35-7C4A0C664CBA}" srcOrd="0" destOrd="0" presId="urn:microsoft.com/office/officeart/2005/8/layout/vList2"/>
    <dgm:cxn modelId="{CBAAF907-D053-44D3-B637-B66292D158FF}" srcId="{F7DB5134-3EED-4AAD-B4BA-A2D48C469E9A}" destId="{B53A9B09-AF99-4381-8DAA-8C794B39FF3A}" srcOrd="1" destOrd="0" parTransId="{98F67D26-9D7B-431D-BC2E-4220A3BA4723}" sibTransId="{CA989D3B-C780-400B-A96A-CD6A780F7664}"/>
    <dgm:cxn modelId="{9474FF36-8F72-4520-BEA1-C17D4DD2C9BE}" type="presOf" srcId="{F7DB5134-3EED-4AAD-B4BA-A2D48C469E9A}" destId="{0FC490BD-5364-4C40-8AC5-03C6853C0454}" srcOrd="0" destOrd="0" presId="urn:microsoft.com/office/officeart/2005/8/layout/vList2"/>
    <dgm:cxn modelId="{101D7C37-2302-4981-9362-B1B43F2CD9D0}" srcId="{F7DB5134-3EED-4AAD-B4BA-A2D48C469E9A}" destId="{EFC958A4-32DD-41C1-BF9A-926D945D48DA}" srcOrd="6" destOrd="0" parTransId="{3FE36E3A-20CE-457A-90EA-3457DB548FD2}" sibTransId="{3C13A176-42ED-4DB6-9C34-EDB1A6398760}"/>
    <dgm:cxn modelId="{D10B8E59-A70C-4272-82B4-D3D52644ED99}" srcId="{F7DB5134-3EED-4AAD-B4BA-A2D48C469E9A}" destId="{12076EB4-9FED-4004-9D5E-4F83C4FA05B2}" srcOrd="2" destOrd="0" parTransId="{30F5027F-9D40-46B0-AE78-9ED3D0B8115B}" sibTransId="{2B39AD56-0EF5-4ED6-8BD9-297D1E226C87}"/>
    <dgm:cxn modelId="{75573A7F-F975-49C9-9476-6FCDD6FEA93F}" srcId="{F7DB5134-3EED-4AAD-B4BA-A2D48C469E9A}" destId="{9E0D463F-3894-4E70-AE81-0D9F8611C1B4}" srcOrd="4" destOrd="0" parTransId="{D9352502-7950-448A-A4FB-3DAB3E6C8148}" sibTransId="{B0FB4674-F355-487F-AEAC-F96B21FBA825}"/>
    <dgm:cxn modelId="{2B176082-57E3-4953-89CB-6A0624CEF266}" srcId="{F7DB5134-3EED-4AAD-B4BA-A2D48C469E9A}" destId="{80D34415-9A1D-4467-B87F-AAEB89A33DD0}" srcOrd="0" destOrd="0" parTransId="{F87106F8-5B8B-4308-BF80-3560CBEE48AE}" sibTransId="{6E14508B-068B-486E-947B-FBA0953373D4}"/>
    <dgm:cxn modelId="{DAF6BFA5-4EFA-4679-9EC1-0F1FB4E66396}" type="presOf" srcId="{80D34415-9A1D-4467-B87F-AAEB89A33DD0}" destId="{216A2D03-FCF8-4B90-B4EB-976A804F2104}" srcOrd="0" destOrd="0" presId="urn:microsoft.com/office/officeart/2005/8/layout/vList2"/>
    <dgm:cxn modelId="{E403B6AF-02FE-42F5-B81D-69E243B7B784}" type="presOf" srcId="{B53A9B09-AF99-4381-8DAA-8C794B39FF3A}" destId="{4DCC169D-7EB7-430E-BB63-1A0EA2C1A6CC}" srcOrd="0" destOrd="0" presId="urn:microsoft.com/office/officeart/2005/8/layout/vList2"/>
    <dgm:cxn modelId="{0F907AB6-1A75-4C86-8B1C-0A00617C7860}" type="presOf" srcId="{EFC958A4-32DD-41C1-BF9A-926D945D48DA}" destId="{2496BE32-70E0-43EA-A916-9E74BC231D29}" srcOrd="0" destOrd="0" presId="urn:microsoft.com/office/officeart/2005/8/layout/vList2"/>
    <dgm:cxn modelId="{61580AD6-089D-4C14-8CEF-864CE89F0B0A}" srcId="{F7DB5134-3EED-4AAD-B4BA-A2D48C469E9A}" destId="{32A4882C-4B68-42CB-B5FD-23252747C8F4}" srcOrd="5" destOrd="0" parTransId="{91BA8432-CABF-4FE1-8AF3-E25BA214BF6A}" sibTransId="{FB630C65-37BA-4D8A-B451-176A0C3E51FA}"/>
    <dgm:cxn modelId="{E0924DF2-0D99-48EF-AF8D-FAAEA9EF2458}" srcId="{F7DB5134-3EED-4AAD-B4BA-A2D48C469E9A}" destId="{F472EDAC-B479-4525-A962-AD8917B27A85}" srcOrd="3" destOrd="0" parTransId="{FC877E6A-5DFD-4F55-85C2-347C44C8A2CC}" sibTransId="{16AFB2C8-5659-49E0-B0AC-8D87EEF4ABA4}"/>
    <dgm:cxn modelId="{07F486FE-7DF8-4B02-B9C2-4211BC448506}" type="presOf" srcId="{9E0D463F-3894-4E70-AE81-0D9F8611C1B4}" destId="{27FE5718-1A81-469C-844F-E5757DF1304F}" srcOrd="0" destOrd="0" presId="urn:microsoft.com/office/officeart/2005/8/layout/vList2"/>
    <dgm:cxn modelId="{38F9A6EB-E906-4DAB-853A-F076CA084F87}" type="presParOf" srcId="{0FC490BD-5364-4C40-8AC5-03C6853C0454}" destId="{216A2D03-FCF8-4B90-B4EB-976A804F2104}" srcOrd="0" destOrd="0" presId="urn:microsoft.com/office/officeart/2005/8/layout/vList2"/>
    <dgm:cxn modelId="{A95CD888-3E29-4F2D-AA60-5F8BEDEF8A03}" type="presParOf" srcId="{0FC490BD-5364-4C40-8AC5-03C6853C0454}" destId="{46FB9A57-FD79-416B-AB69-65992B1637F7}" srcOrd="1" destOrd="0" presId="urn:microsoft.com/office/officeart/2005/8/layout/vList2"/>
    <dgm:cxn modelId="{DD1963E5-A61B-4C58-9E35-A233268D6171}" type="presParOf" srcId="{0FC490BD-5364-4C40-8AC5-03C6853C0454}" destId="{4DCC169D-7EB7-430E-BB63-1A0EA2C1A6CC}" srcOrd="2" destOrd="0" presId="urn:microsoft.com/office/officeart/2005/8/layout/vList2"/>
    <dgm:cxn modelId="{5C403A5C-D393-4F99-BAE7-B36F187DE08B}" type="presParOf" srcId="{0FC490BD-5364-4C40-8AC5-03C6853C0454}" destId="{6D5230FE-67A8-4E67-95A4-4C3C7A5B6BF1}" srcOrd="3" destOrd="0" presId="urn:microsoft.com/office/officeart/2005/8/layout/vList2"/>
    <dgm:cxn modelId="{29F5CCAD-CDDB-49A9-97CE-C997424C7990}" type="presParOf" srcId="{0FC490BD-5364-4C40-8AC5-03C6853C0454}" destId="{BFB9397B-BC36-4B23-8747-0BED9E338C78}" srcOrd="4" destOrd="0" presId="urn:microsoft.com/office/officeart/2005/8/layout/vList2"/>
    <dgm:cxn modelId="{6FF29D30-6178-4F05-990D-4B732F2C3E9F}" type="presParOf" srcId="{0FC490BD-5364-4C40-8AC5-03C6853C0454}" destId="{DDB58608-E0F4-4312-BC1E-0CF7098F4D04}" srcOrd="5" destOrd="0" presId="urn:microsoft.com/office/officeart/2005/8/layout/vList2"/>
    <dgm:cxn modelId="{9C627EE7-B1DF-4369-9F5F-70C3B26BA8D3}" type="presParOf" srcId="{0FC490BD-5364-4C40-8AC5-03C6853C0454}" destId="{59F97B9E-8CF9-4FA4-8F35-7C4A0C664CBA}" srcOrd="6" destOrd="0" presId="urn:microsoft.com/office/officeart/2005/8/layout/vList2"/>
    <dgm:cxn modelId="{0345A8F2-6205-4C5A-9EDB-A3E7AF584A1E}" type="presParOf" srcId="{0FC490BD-5364-4C40-8AC5-03C6853C0454}" destId="{05C45F9C-7FED-4105-A0AD-B42D84C02B50}" srcOrd="7" destOrd="0" presId="urn:microsoft.com/office/officeart/2005/8/layout/vList2"/>
    <dgm:cxn modelId="{82AD0CAE-7878-45FB-8B08-F6E46440F111}" type="presParOf" srcId="{0FC490BD-5364-4C40-8AC5-03C6853C0454}" destId="{27FE5718-1A81-469C-844F-E5757DF1304F}" srcOrd="8" destOrd="0" presId="urn:microsoft.com/office/officeart/2005/8/layout/vList2"/>
    <dgm:cxn modelId="{7A8194F1-E957-4E67-8599-252E1DFAA7B3}" type="presParOf" srcId="{0FC490BD-5364-4C40-8AC5-03C6853C0454}" destId="{0CF45A0B-F5EC-4826-9EDE-88DB2369EB72}" srcOrd="9" destOrd="0" presId="urn:microsoft.com/office/officeart/2005/8/layout/vList2"/>
    <dgm:cxn modelId="{FBF647CA-02A9-4F63-8AB5-CFAEB9E82B56}" type="presParOf" srcId="{0FC490BD-5364-4C40-8AC5-03C6853C0454}" destId="{4DE0F76C-2323-4965-9A93-00025327D3F2}" srcOrd="10" destOrd="0" presId="urn:microsoft.com/office/officeart/2005/8/layout/vList2"/>
    <dgm:cxn modelId="{A85CB427-32AB-4579-B2F5-4456C9032078}" type="presParOf" srcId="{0FC490BD-5364-4C40-8AC5-03C6853C0454}" destId="{61944009-3769-42B6-B239-E6DDAAA2B3FA}" srcOrd="11" destOrd="0" presId="urn:microsoft.com/office/officeart/2005/8/layout/vList2"/>
    <dgm:cxn modelId="{E4DBC6A2-6E06-46FE-AF90-EBDA800B2380}" type="presParOf" srcId="{0FC490BD-5364-4C40-8AC5-03C6853C0454}" destId="{2496BE32-70E0-43EA-A916-9E74BC231D29}"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D64FF80-0364-401C-9139-C0A3ADA59B1A}" type="doc">
      <dgm:prSet loTypeId="urn:microsoft.com/office/officeart/2005/8/layout/hierarchy1" loCatId="hierarchy" qsTypeId="urn:microsoft.com/office/officeart/2005/8/quickstyle/simple1" qsCatId="simple" csTypeId="urn:microsoft.com/office/officeart/2005/8/colors/colorful1" csCatId="colorful" phldr="1"/>
      <dgm:spPr/>
      <dgm:t>
        <a:bodyPr/>
        <a:lstStyle/>
        <a:p>
          <a:endParaRPr lang="en-US"/>
        </a:p>
      </dgm:t>
    </dgm:pt>
    <dgm:pt modelId="{4C15486E-B5DD-4662-B1CB-0C04C9396B92}">
      <dgm:prSet/>
      <dgm:spPr/>
      <dgm:t>
        <a:bodyPr/>
        <a:lstStyle/>
        <a:p>
          <a:r>
            <a:rPr lang="en-US" dirty="0"/>
            <a:t>Social media is used within police forces to allow the police to have a form of communication with the public </a:t>
          </a:r>
          <a:r>
            <a:rPr lang="en-GB" dirty="0"/>
            <a:t>(Fielding, 2021).</a:t>
          </a:r>
          <a:endParaRPr lang="en-US" dirty="0"/>
        </a:p>
      </dgm:t>
    </dgm:pt>
    <dgm:pt modelId="{AE5EC068-3741-420C-A537-7F332E4384B6}" type="parTrans" cxnId="{A16B56C3-1D5B-4494-8CF2-3D2C7A84D772}">
      <dgm:prSet/>
      <dgm:spPr/>
      <dgm:t>
        <a:bodyPr/>
        <a:lstStyle/>
        <a:p>
          <a:endParaRPr lang="en-US"/>
        </a:p>
      </dgm:t>
    </dgm:pt>
    <dgm:pt modelId="{DE59A798-B0E6-4CD7-9BF8-3DF6D0F20346}" type="sibTrans" cxnId="{A16B56C3-1D5B-4494-8CF2-3D2C7A84D772}">
      <dgm:prSet/>
      <dgm:spPr/>
      <dgm:t>
        <a:bodyPr/>
        <a:lstStyle/>
        <a:p>
          <a:endParaRPr lang="en-US"/>
        </a:p>
      </dgm:t>
    </dgm:pt>
    <dgm:pt modelId="{09AD87B8-D0D3-43EF-817E-FC23906D06E8}">
      <dgm:prSet/>
      <dgm:spPr/>
      <dgm:t>
        <a:bodyPr/>
        <a:lstStyle/>
        <a:p>
          <a:r>
            <a:rPr lang="en-US" dirty="0"/>
            <a:t>Social media is now playing a part in gathering evidence for criminal investigations (Fernandez, Dickinson and Alani, 2017).</a:t>
          </a:r>
        </a:p>
      </dgm:t>
    </dgm:pt>
    <dgm:pt modelId="{7E400470-3EF0-41E6-9104-B1D009776AAE}" type="parTrans" cxnId="{11349A83-0742-41A5-9D89-1B45CE6F3CDB}">
      <dgm:prSet/>
      <dgm:spPr/>
      <dgm:t>
        <a:bodyPr/>
        <a:lstStyle/>
        <a:p>
          <a:endParaRPr lang="en-US"/>
        </a:p>
      </dgm:t>
    </dgm:pt>
    <dgm:pt modelId="{0B6E33B4-3BA1-4096-A923-0AF79EA9C390}" type="sibTrans" cxnId="{11349A83-0742-41A5-9D89-1B45CE6F3CDB}">
      <dgm:prSet/>
      <dgm:spPr/>
      <dgm:t>
        <a:bodyPr/>
        <a:lstStyle/>
        <a:p>
          <a:endParaRPr lang="en-US"/>
        </a:p>
      </dgm:t>
    </dgm:pt>
    <dgm:pt modelId="{A60792A3-6381-4633-BFA4-FB693A733C12}">
      <dgm:prSet/>
      <dgm:spPr/>
      <dgm:t>
        <a:bodyPr/>
        <a:lstStyle/>
        <a:p>
          <a:r>
            <a:rPr lang="en-US" dirty="0"/>
            <a:t>Engages societies - Therefore, from this knowledge different constabularies across the UK are turning to social media in order to prevent problems and educate communities on criminal behaviour Fink and Zerfass, 2010; Avery and Graham, 2013).</a:t>
          </a:r>
        </a:p>
      </dgm:t>
    </dgm:pt>
    <dgm:pt modelId="{B7760975-1876-4EE5-89A1-89251A40DD77}" type="parTrans" cxnId="{5FAFD468-E37C-40A6-9E59-E4CF7D3DE2B4}">
      <dgm:prSet/>
      <dgm:spPr/>
      <dgm:t>
        <a:bodyPr/>
        <a:lstStyle/>
        <a:p>
          <a:endParaRPr lang="en-US"/>
        </a:p>
      </dgm:t>
    </dgm:pt>
    <dgm:pt modelId="{DE9C2866-3BC1-43F2-A7BD-C172A98D0AC5}" type="sibTrans" cxnId="{5FAFD468-E37C-40A6-9E59-E4CF7D3DE2B4}">
      <dgm:prSet/>
      <dgm:spPr/>
      <dgm:t>
        <a:bodyPr/>
        <a:lstStyle/>
        <a:p>
          <a:endParaRPr lang="en-US"/>
        </a:p>
      </dgm:t>
    </dgm:pt>
    <dgm:pt modelId="{12B7E719-2CFF-4790-BA55-91866A6DC6C9}" type="pres">
      <dgm:prSet presAssocID="{6D64FF80-0364-401C-9139-C0A3ADA59B1A}" presName="hierChild1" presStyleCnt="0">
        <dgm:presLayoutVars>
          <dgm:chPref val="1"/>
          <dgm:dir/>
          <dgm:animOne val="branch"/>
          <dgm:animLvl val="lvl"/>
          <dgm:resizeHandles/>
        </dgm:presLayoutVars>
      </dgm:prSet>
      <dgm:spPr/>
    </dgm:pt>
    <dgm:pt modelId="{8D4CD9BF-02AC-447E-8932-B2569A617BFD}" type="pres">
      <dgm:prSet presAssocID="{4C15486E-B5DD-4662-B1CB-0C04C9396B92}" presName="hierRoot1" presStyleCnt="0"/>
      <dgm:spPr/>
    </dgm:pt>
    <dgm:pt modelId="{FA2D3E04-7F50-4F59-B9EF-36C63D3B5E76}" type="pres">
      <dgm:prSet presAssocID="{4C15486E-B5DD-4662-B1CB-0C04C9396B92}" presName="composite" presStyleCnt="0"/>
      <dgm:spPr/>
    </dgm:pt>
    <dgm:pt modelId="{54C7E38F-4135-4A28-8C77-EA4F425F0831}" type="pres">
      <dgm:prSet presAssocID="{4C15486E-B5DD-4662-B1CB-0C04C9396B92}" presName="background" presStyleLbl="node0" presStyleIdx="0" presStyleCnt="3"/>
      <dgm:spPr/>
    </dgm:pt>
    <dgm:pt modelId="{9E3E289B-7594-45C4-8291-0287AFF06AE7}" type="pres">
      <dgm:prSet presAssocID="{4C15486E-B5DD-4662-B1CB-0C04C9396B92}" presName="text" presStyleLbl="fgAcc0" presStyleIdx="0" presStyleCnt="3">
        <dgm:presLayoutVars>
          <dgm:chPref val="3"/>
        </dgm:presLayoutVars>
      </dgm:prSet>
      <dgm:spPr/>
    </dgm:pt>
    <dgm:pt modelId="{45944EB6-07CF-434D-B925-25667F0D2AF1}" type="pres">
      <dgm:prSet presAssocID="{4C15486E-B5DD-4662-B1CB-0C04C9396B92}" presName="hierChild2" presStyleCnt="0"/>
      <dgm:spPr/>
    </dgm:pt>
    <dgm:pt modelId="{0C7CAAD4-7FB6-42EA-9D40-20991AD2AD58}" type="pres">
      <dgm:prSet presAssocID="{09AD87B8-D0D3-43EF-817E-FC23906D06E8}" presName="hierRoot1" presStyleCnt="0"/>
      <dgm:spPr/>
    </dgm:pt>
    <dgm:pt modelId="{19777390-728C-4AE2-B3E6-174DD5A2896D}" type="pres">
      <dgm:prSet presAssocID="{09AD87B8-D0D3-43EF-817E-FC23906D06E8}" presName="composite" presStyleCnt="0"/>
      <dgm:spPr/>
    </dgm:pt>
    <dgm:pt modelId="{E8A5EAF8-0BCD-43CC-9B88-ACA473350958}" type="pres">
      <dgm:prSet presAssocID="{09AD87B8-D0D3-43EF-817E-FC23906D06E8}" presName="background" presStyleLbl="node0" presStyleIdx="1" presStyleCnt="3"/>
      <dgm:spPr/>
    </dgm:pt>
    <dgm:pt modelId="{B970F021-AC70-4A48-B233-D5FB436F5A1B}" type="pres">
      <dgm:prSet presAssocID="{09AD87B8-D0D3-43EF-817E-FC23906D06E8}" presName="text" presStyleLbl="fgAcc0" presStyleIdx="1" presStyleCnt="3">
        <dgm:presLayoutVars>
          <dgm:chPref val="3"/>
        </dgm:presLayoutVars>
      </dgm:prSet>
      <dgm:spPr/>
    </dgm:pt>
    <dgm:pt modelId="{8CD64CC9-A161-4057-9823-9F6ECBF15D82}" type="pres">
      <dgm:prSet presAssocID="{09AD87B8-D0D3-43EF-817E-FC23906D06E8}" presName="hierChild2" presStyleCnt="0"/>
      <dgm:spPr/>
    </dgm:pt>
    <dgm:pt modelId="{C1FE4BEC-CD84-4898-ACD4-641F454980F1}" type="pres">
      <dgm:prSet presAssocID="{A60792A3-6381-4633-BFA4-FB693A733C12}" presName="hierRoot1" presStyleCnt="0"/>
      <dgm:spPr/>
    </dgm:pt>
    <dgm:pt modelId="{B718CB20-57D1-4C0F-B224-27EB047E0409}" type="pres">
      <dgm:prSet presAssocID="{A60792A3-6381-4633-BFA4-FB693A733C12}" presName="composite" presStyleCnt="0"/>
      <dgm:spPr/>
    </dgm:pt>
    <dgm:pt modelId="{725B428D-6264-4C7A-92F6-E63AA8FB6BCF}" type="pres">
      <dgm:prSet presAssocID="{A60792A3-6381-4633-BFA4-FB693A733C12}" presName="background" presStyleLbl="node0" presStyleIdx="2" presStyleCnt="3"/>
      <dgm:spPr/>
    </dgm:pt>
    <dgm:pt modelId="{1C56FC9F-B0EA-4731-A8B1-843C0D51FD97}" type="pres">
      <dgm:prSet presAssocID="{A60792A3-6381-4633-BFA4-FB693A733C12}" presName="text" presStyleLbl="fgAcc0" presStyleIdx="2" presStyleCnt="3">
        <dgm:presLayoutVars>
          <dgm:chPref val="3"/>
        </dgm:presLayoutVars>
      </dgm:prSet>
      <dgm:spPr/>
    </dgm:pt>
    <dgm:pt modelId="{3E5FEA69-0EF9-4439-BE41-C810B9098926}" type="pres">
      <dgm:prSet presAssocID="{A60792A3-6381-4633-BFA4-FB693A733C12}" presName="hierChild2" presStyleCnt="0"/>
      <dgm:spPr/>
    </dgm:pt>
  </dgm:ptLst>
  <dgm:cxnLst>
    <dgm:cxn modelId="{5FAFD468-E37C-40A6-9E59-E4CF7D3DE2B4}" srcId="{6D64FF80-0364-401C-9139-C0A3ADA59B1A}" destId="{A60792A3-6381-4633-BFA4-FB693A733C12}" srcOrd="2" destOrd="0" parTransId="{B7760975-1876-4EE5-89A1-89251A40DD77}" sibTransId="{DE9C2866-3BC1-43F2-A7BD-C172A98D0AC5}"/>
    <dgm:cxn modelId="{11349A83-0742-41A5-9D89-1B45CE6F3CDB}" srcId="{6D64FF80-0364-401C-9139-C0A3ADA59B1A}" destId="{09AD87B8-D0D3-43EF-817E-FC23906D06E8}" srcOrd="1" destOrd="0" parTransId="{7E400470-3EF0-41E6-9104-B1D009776AAE}" sibTransId="{0B6E33B4-3BA1-4096-A923-0AF79EA9C390}"/>
    <dgm:cxn modelId="{3A7345A2-052B-4820-AFAB-141F2623B894}" type="presOf" srcId="{6D64FF80-0364-401C-9139-C0A3ADA59B1A}" destId="{12B7E719-2CFF-4790-BA55-91866A6DC6C9}" srcOrd="0" destOrd="0" presId="urn:microsoft.com/office/officeart/2005/8/layout/hierarchy1"/>
    <dgm:cxn modelId="{93D3E9AA-265B-4093-872F-C25D0D0BC9A9}" type="presOf" srcId="{4C15486E-B5DD-4662-B1CB-0C04C9396B92}" destId="{9E3E289B-7594-45C4-8291-0287AFF06AE7}" srcOrd="0" destOrd="0" presId="urn:microsoft.com/office/officeart/2005/8/layout/hierarchy1"/>
    <dgm:cxn modelId="{4D9E8ABF-32BF-42D6-BDAF-3C9D9C563EF8}" type="presOf" srcId="{09AD87B8-D0D3-43EF-817E-FC23906D06E8}" destId="{B970F021-AC70-4A48-B233-D5FB436F5A1B}" srcOrd="0" destOrd="0" presId="urn:microsoft.com/office/officeart/2005/8/layout/hierarchy1"/>
    <dgm:cxn modelId="{A16B56C3-1D5B-4494-8CF2-3D2C7A84D772}" srcId="{6D64FF80-0364-401C-9139-C0A3ADA59B1A}" destId="{4C15486E-B5DD-4662-B1CB-0C04C9396B92}" srcOrd="0" destOrd="0" parTransId="{AE5EC068-3741-420C-A537-7F332E4384B6}" sibTransId="{DE59A798-B0E6-4CD7-9BF8-3DF6D0F20346}"/>
    <dgm:cxn modelId="{34C2E5D5-6AB4-4791-8CD0-897AFD987143}" type="presOf" srcId="{A60792A3-6381-4633-BFA4-FB693A733C12}" destId="{1C56FC9F-B0EA-4731-A8B1-843C0D51FD97}" srcOrd="0" destOrd="0" presId="urn:microsoft.com/office/officeart/2005/8/layout/hierarchy1"/>
    <dgm:cxn modelId="{0B37F159-F837-4657-8622-F2351B3EAFB1}" type="presParOf" srcId="{12B7E719-2CFF-4790-BA55-91866A6DC6C9}" destId="{8D4CD9BF-02AC-447E-8932-B2569A617BFD}" srcOrd="0" destOrd="0" presId="urn:microsoft.com/office/officeart/2005/8/layout/hierarchy1"/>
    <dgm:cxn modelId="{81845AAA-CB6F-4D11-A993-B8BDB1E33DDA}" type="presParOf" srcId="{8D4CD9BF-02AC-447E-8932-B2569A617BFD}" destId="{FA2D3E04-7F50-4F59-B9EF-36C63D3B5E76}" srcOrd="0" destOrd="0" presId="urn:microsoft.com/office/officeart/2005/8/layout/hierarchy1"/>
    <dgm:cxn modelId="{EDB189D3-AE31-4CD0-AFCD-969B0CC24FB2}" type="presParOf" srcId="{FA2D3E04-7F50-4F59-B9EF-36C63D3B5E76}" destId="{54C7E38F-4135-4A28-8C77-EA4F425F0831}" srcOrd="0" destOrd="0" presId="urn:microsoft.com/office/officeart/2005/8/layout/hierarchy1"/>
    <dgm:cxn modelId="{FD9D2049-B39C-4DC9-8805-B1DDEF687803}" type="presParOf" srcId="{FA2D3E04-7F50-4F59-B9EF-36C63D3B5E76}" destId="{9E3E289B-7594-45C4-8291-0287AFF06AE7}" srcOrd="1" destOrd="0" presId="urn:microsoft.com/office/officeart/2005/8/layout/hierarchy1"/>
    <dgm:cxn modelId="{12B7F1C8-D94E-4D1A-9557-970E41117458}" type="presParOf" srcId="{8D4CD9BF-02AC-447E-8932-B2569A617BFD}" destId="{45944EB6-07CF-434D-B925-25667F0D2AF1}" srcOrd="1" destOrd="0" presId="urn:microsoft.com/office/officeart/2005/8/layout/hierarchy1"/>
    <dgm:cxn modelId="{06342585-AC1C-4BD5-83E6-848558E76A6F}" type="presParOf" srcId="{12B7E719-2CFF-4790-BA55-91866A6DC6C9}" destId="{0C7CAAD4-7FB6-42EA-9D40-20991AD2AD58}" srcOrd="1" destOrd="0" presId="urn:microsoft.com/office/officeart/2005/8/layout/hierarchy1"/>
    <dgm:cxn modelId="{3DF4F8AA-FCD3-48E7-AFC4-6263B821F7CC}" type="presParOf" srcId="{0C7CAAD4-7FB6-42EA-9D40-20991AD2AD58}" destId="{19777390-728C-4AE2-B3E6-174DD5A2896D}" srcOrd="0" destOrd="0" presId="urn:microsoft.com/office/officeart/2005/8/layout/hierarchy1"/>
    <dgm:cxn modelId="{6F4961CF-D1C1-4C04-BBF1-5BF99161D145}" type="presParOf" srcId="{19777390-728C-4AE2-B3E6-174DD5A2896D}" destId="{E8A5EAF8-0BCD-43CC-9B88-ACA473350958}" srcOrd="0" destOrd="0" presId="urn:microsoft.com/office/officeart/2005/8/layout/hierarchy1"/>
    <dgm:cxn modelId="{8BC4C57C-8D52-4A9C-A9D7-6B09D904FFA5}" type="presParOf" srcId="{19777390-728C-4AE2-B3E6-174DD5A2896D}" destId="{B970F021-AC70-4A48-B233-D5FB436F5A1B}" srcOrd="1" destOrd="0" presId="urn:microsoft.com/office/officeart/2005/8/layout/hierarchy1"/>
    <dgm:cxn modelId="{36E50B31-B92A-45AD-86B5-1EA67FC18DC6}" type="presParOf" srcId="{0C7CAAD4-7FB6-42EA-9D40-20991AD2AD58}" destId="{8CD64CC9-A161-4057-9823-9F6ECBF15D82}" srcOrd="1" destOrd="0" presId="urn:microsoft.com/office/officeart/2005/8/layout/hierarchy1"/>
    <dgm:cxn modelId="{FA850B70-A061-4AC8-A100-54D768162C42}" type="presParOf" srcId="{12B7E719-2CFF-4790-BA55-91866A6DC6C9}" destId="{C1FE4BEC-CD84-4898-ACD4-641F454980F1}" srcOrd="2" destOrd="0" presId="urn:microsoft.com/office/officeart/2005/8/layout/hierarchy1"/>
    <dgm:cxn modelId="{28C4B6C6-7158-4B02-B924-175255BC9AE7}" type="presParOf" srcId="{C1FE4BEC-CD84-4898-ACD4-641F454980F1}" destId="{B718CB20-57D1-4C0F-B224-27EB047E0409}" srcOrd="0" destOrd="0" presId="urn:microsoft.com/office/officeart/2005/8/layout/hierarchy1"/>
    <dgm:cxn modelId="{2B2C664A-8106-459B-9FA1-EB443D62E3C0}" type="presParOf" srcId="{B718CB20-57D1-4C0F-B224-27EB047E0409}" destId="{725B428D-6264-4C7A-92F6-E63AA8FB6BCF}" srcOrd="0" destOrd="0" presId="urn:microsoft.com/office/officeart/2005/8/layout/hierarchy1"/>
    <dgm:cxn modelId="{CFC8191D-B2AB-425E-BD62-3B6664C8EAB3}" type="presParOf" srcId="{B718CB20-57D1-4C0F-B224-27EB047E0409}" destId="{1C56FC9F-B0EA-4731-A8B1-843C0D51FD97}" srcOrd="1" destOrd="0" presId="urn:microsoft.com/office/officeart/2005/8/layout/hierarchy1"/>
    <dgm:cxn modelId="{81CEF40D-9914-42BD-901F-CA88404C823D}" type="presParOf" srcId="{C1FE4BEC-CD84-4898-ACD4-641F454980F1}" destId="{3E5FEA69-0EF9-4439-BE41-C810B9098926}"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A847515-89FE-48C0-A3F4-4CB67849795A}"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D73E2355-9F50-4A40-9E92-FB19253A00CE}">
      <dgm:prSet/>
      <dgm:spPr/>
      <dgm:t>
        <a:bodyPr/>
        <a:lstStyle/>
        <a:p>
          <a:r>
            <a:rPr lang="en-US" dirty="0"/>
            <a:t>Spread in hate crime as media platforms can reach a large target audience in very little time (Citron, 2014; Awan, 2016; Home Affairs Committee, 2017).</a:t>
          </a:r>
        </a:p>
        <a:p>
          <a:endParaRPr lang="en-US" dirty="0"/>
        </a:p>
        <a:p>
          <a:endParaRPr lang="en-US" dirty="0"/>
        </a:p>
      </dgm:t>
    </dgm:pt>
    <dgm:pt modelId="{E17B144E-3A5C-4E4C-A5A5-A8AB56C188CE}" type="parTrans" cxnId="{BC7BD898-DFDA-4881-A16F-FF03EC5AE2FA}">
      <dgm:prSet/>
      <dgm:spPr/>
      <dgm:t>
        <a:bodyPr/>
        <a:lstStyle/>
        <a:p>
          <a:endParaRPr lang="en-US"/>
        </a:p>
      </dgm:t>
    </dgm:pt>
    <dgm:pt modelId="{A5476C28-17AC-48C7-8C80-5251E6A40D69}" type="sibTrans" cxnId="{BC7BD898-DFDA-4881-A16F-FF03EC5AE2FA}">
      <dgm:prSet/>
      <dgm:spPr/>
      <dgm:t>
        <a:bodyPr/>
        <a:lstStyle/>
        <a:p>
          <a:endParaRPr lang="en-US"/>
        </a:p>
      </dgm:t>
    </dgm:pt>
    <dgm:pt modelId="{FE0DFD81-3391-41C3-9C26-FBCC3E9ABEFB}">
      <dgm:prSet/>
      <dgm:spPr/>
      <dgm:t>
        <a:bodyPr/>
        <a:lstStyle/>
        <a:p>
          <a:r>
            <a:rPr lang="en-US" dirty="0"/>
            <a:t>Due to the rapid changes in the media, there are far more opportunities for people to commit new types of crimes, increasing the demand and time needed for a criminal investigation (Williams et al., 2019).</a:t>
          </a:r>
        </a:p>
      </dgm:t>
    </dgm:pt>
    <dgm:pt modelId="{D12A017A-4F72-4B06-ADB1-82258DFBA744}" type="parTrans" cxnId="{61CA7DC8-318D-41B8-A2F1-1B5CCD8F5D29}">
      <dgm:prSet/>
      <dgm:spPr/>
      <dgm:t>
        <a:bodyPr/>
        <a:lstStyle/>
        <a:p>
          <a:endParaRPr lang="en-US"/>
        </a:p>
      </dgm:t>
    </dgm:pt>
    <dgm:pt modelId="{8EC59C9B-B2AF-4A04-AFF1-2FFF838A0E37}" type="sibTrans" cxnId="{61CA7DC8-318D-41B8-A2F1-1B5CCD8F5D29}">
      <dgm:prSet/>
      <dgm:spPr/>
      <dgm:t>
        <a:bodyPr/>
        <a:lstStyle/>
        <a:p>
          <a:endParaRPr lang="en-US"/>
        </a:p>
      </dgm:t>
    </dgm:pt>
    <dgm:pt modelId="{330EF0AB-14A5-457E-AB1F-89CCF867AE05}" type="pres">
      <dgm:prSet presAssocID="{5A847515-89FE-48C0-A3F4-4CB67849795A}" presName="hierChild1" presStyleCnt="0">
        <dgm:presLayoutVars>
          <dgm:chPref val="1"/>
          <dgm:dir/>
          <dgm:animOne val="branch"/>
          <dgm:animLvl val="lvl"/>
          <dgm:resizeHandles/>
        </dgm:presLayoutVars>
      </dgm:prSet>
      <dgm:spPr/>
    </dgm:pt>
    <dgm:pt modelId="{138C0DD5-C300-4F4A-913C-56E0EFBF3597}" type="pres">
      <dgm:prSet presAssocID="{D73E2355-9F50-4A40-9E92-FB19253A00CE}" presName="hierRoot1" presStyleCnt="0"/>
      <dgm:spPr/>
    </dgm:pt>
    <dgm:pt modelId="{D5413A41-D779-4943-AED7-DCAE9A8725AA}" type="pres">
      <dgm:prSet presAssocID="{D73E2355-9F50-4A40-9E92-FB19253A00CE}" presName="composite" presStyleCnt="0"/>
      <dgm:spPr/>
    </dgm:pt>
    <dgm:pt modelId="{03663E53-EE8C-4085-9074-1573AFB7C770}" type="pres">
      <dgm:prSet presAssocID="{D73E2355-9F50-4A40-9E92-FB19253A00CE}" presName="background" presStyleLbl="node0" presStyleIdx="0" presStyleCnt="2"/>
      <dgm:spPr/>
    </dgm:pt>
    <dgm:pt modelId="{E2D507D4-A62B-4561-A11A-E4A2156CF32B}" type="pres">
      <dgm:prSet presAssocID="{D73E2355-9F50-4A40-9E92-FB19253A00CE}" presName="text" presStyleLbl="fgAcc0" presStyleIdx="0" presStyleCnt="2">
        <dgm:presLayoutVars>
          <dgm:chPref val="3"/>
        </dgm:presLayoutVars>
      </dgm:prSet>
      <dgm:spPr/>
    </dgm:pt>
    <dgm:pt modelId="{6B6EE08C-8821-416F-914C-6B1B90D4819F}" type="pres">
      <dgm:prSet presAssocID="{D73E2355-9F50-4A40-9E92-FB19253A00CE}" presName="hierChild2" presStyleCnt="0"/>
      <dgm:spPr/>
    </dgm:pt>
    <dgm:pt modelId="{F475818C-0E84-458D-9461-0BAE8351EEA1}" type="pres">
      <dgm:prSet presAssocID="{FE0DFD81-3391-41C3-9C26-FBCC3E9ABEFB}" presName="hierRoot1" presStyleCnt="0"/>
      <dgm:spPr/>
    </dgm:pt>
    <dgm:pt modelId="{320D20EF-7CD2-45F6-B771-49CE9693C25E}" type="pres">
      <dgm:prSet presAssocID="{FE0DFD81-3391-41C3-9C26-FBCC3E9ABEFB}" presName="composite" presStyleCnt="0"/>
      <dgm:spPr/>
    </dgm:pt>
    <dgm:pt modelId="{184DB1DE-BE7E-4193-A119-20815F504A3C}" type="pres">
      <dgm:prSet presAssocID="{FE0DFD81-3391-41C3-9C26-FBCC3E9ABEFB}" presName="background" presStyleLbl="node0" presStyleIdx="1" presStyleCnt="2"/>
      <dgm:spPr/>
    </dgm:pt>
    <dgm:pt modelId="{7AB18888-C48F-4388-BC77-290AE1FE4C88}" type="pres">
      <dgm:prSet presAssocID="{FE0DFD81-3391-41C3-9C26-FBCC3E9ABEFB}" presName="text" presStyleLbl="fgAcc0" presStyleIdx="1" presStyleCnt="2">
        <dgm:presLayoutVars>
          <dgm:chPref val="3"/>
        </dgm:presLayoutVars>
      </dgm:prSet>
      <dgm:spPr/>
    </dgm:pt>
    <dgm:pt modelId="{BFE25D79-EDD7-41EF-A498-F635BC6EDA69}" type="pres">
      <dgm:prSet presAssocID="{FE0DFD81-3391-41C3-9C26-FBCC3E9ABEFB}" presName="hierChild2" presStyleCnt="0"/>
      <dgm:spPr/>
    </dgm:pt>
  </dgm:ptLst>
  <dgm:cxnLst>
    <dgm:cxn modelId="{2F710125-916B-4332-A669-38E7370C5A64}" type="presOf" srcId="{5A847515-89FE-48C0-A3F4-4CB67849795A}" destId="{330EF0AB-14A5-457E-AB1F-89CCF867AE05}" srcOrd="0" destOrd="0" presId="urn:microsoft.com/office/officeart/2005/8/layout/hierarchy1"/>
    <dgm:cxn modelId="{BC7BD898-DFDA-4881-A16F-FF03EC5AE2FA}" srcId="{5A847515-89FE-48C0-A3F4-4CB67849795A}" destId="{D73E2355-9F50-4A40-9E92-FB19253A00CE}" srcOrd="0" destOrd="0" parTransId="{E17B144E-3A5C-4E4C-A5A5-A8AB56C188CE}" sibTransId="{A5476C28-17AC-48C7-8C80-5251E6A40D69}"/>
    <dgm:cxn modelId="{D5330C99-C362-4039-B063-F1A250389DE0}" type="presOf" srcId="{D73E2355-9F50-4A40-9E92-FB19253A00CE}" destId="{E2D507D4-A62B-4561-A11A-E4A2156CF32B}" srcOrd="0" destOrd="0" presId="urn:microsoft.com/office/officeart/2005/8/layout/hierarchy1"/>
    <dgm:cxn modelId="{61CA7DC8-318D-41B8-A2F1-1B5CCD8F5D29}" srcId="{5A847515-89FE-48C0-A3F4-4CB67849795A}" destId="{FE0DFD81-3391-41C3-9C26-FBCC3E9ABEFB}" srcOrd="1" destOrd="0" parTransId="{D12A017A-4F72-4B06-ADB1-82258DFBA744}" sibTransId="{8EC59C9B-B2AF-4A04-AFF1-2FFF838A0E37}"/>
    <dgm:cxn modelId="{877CC4D4-3491-48EF-8114-C1343E9F841E}" type="presOf" srcId="{FE0DFD81-3391-41C3-9C26-FBCC3E9ABEFB}" destId="{7AB18888-C48F-4388-BC77-290AE1FE4C88}" srcOrd="0" destOrd="0" presId="urn:microsoft.com/office/officeart/2005/8/layout/hierarchy1"/>
    <dgm:cxn modelId="{C381AED0-E690-4E0A-B5D5-43D55150C050}" type="presParOf" srcId="{330EF0AB-14A5-457E-AB1F-89CCF867AE05}" destId="{138C0DD5-C300-4F4A-913C-56E0EFBF3597}" srcOrd="0" destOrd="0" presId="urn:microsoft.com/office/officeart/2005/8/layout/hierarchy1"/>
    <dgm:cxn modelId="{F8CEC0E5-5467-4084-8837-BCD8C1D4DFDE}" type="presParOf" srcId="{138C0DD5-C300-4F4A-913C-56E0EFBF3597}" destId="{D5413A41-D779-4943-AED7-DCAE9A8725AA}" srcOrd="0" destOrd="0" presId="urn:microsoft.com/office/officeart/2005/8/layout/hierarchy1"/>
    <dgm:cxn modelId="{49313913-749F-4130-8365-63C097F828A5}" type="presParOf" srcId="{D5413A41-D779-4943-AED7-DCAE9A8725AA}" destId="{03663E53-EE8C-4085-9074-1573AFB7C770}" srcOrd="0" destOrd="0" presId="urn:microsoft.com/office/officeart/2005/8/layout/hierarchy1"/>
    <dgm:cxn modelId="{C73FE69D-05D4-448E-BE3C-A4CEE6DEE7D4}" type="presParOf" srcId="{D5413A41-D779-4943-AED7-DCAE9A8725AA}" destId="{E2D507D4-A62B-4561-A11A-E4A2156CF32B}" srcOrd="1" destOrd="0" presId="urn:microsoft.com/office/officeart/2005/8/layout/hierarchy1"/>
    <dgm:cxn modelId="{B47C0F79-4BEC-485D-B0AD-768939DF1E48}" type="presParOf" srcId="{138C0DD5-C300-4F4A-913C-56E0EFBF3597}" destId="{6B6EE08C-8821-416F-914C-6B1B90D4819F}" srcOrd="1" destOrd="0" presId="urn:microsoft.com/office/officeart/2005/8/layout/hierarchy1"/>
    <dgm:cxn modelId="{79ABFD91-534B-485D-9D71-A2C051A3BEDB}" type="presParOf" srcId="{330EF0AB-14A5-457E-AB1F-89CCF867AE05}" destId="{F475818C-0E84-458D-9461-0BAE8351EEA1}" srcOrd="1" destOrd="0" presId="urn:microsoft.com/office/officeart/2005/8/layout/hierarchy1"/>
    <dgm:cxn modelId="{B3815597-EA73-4F82-8DCF-28964CE5B8B8}" type="presParOf" srcId="{F475818C-0E84-458D-9461-0BAE8351EEA1}" destId="{320D20EF-7CD2-45F6-B771-49CE9693C25E}" srcOrd="0" destOrd="0" presId="urn:microsoft.com/office/officeart/2005/8/layout/hierarchy1"/>
    <dgm:cxn modelId="{B2D0FBCC-B12D-4929-B5AF-40A20CA4ED59}" type="presParOf" srcId="{320D20EF-7CD2-45F6-B771-49CE9693C25E}" destId="{184DB1DE-BE7E-4193-A119-20815F504A3C}" srcOrd="0" destOrd="0" presId="urn:microsoft.com/office/officeart/2005/8/layout/hierarchy1"/>
    <dgm:cxn modelId="{5E48BB4F-05C1-4B97-9308-2199AF8339A9}" type="presParOf" srcId="{320D20EF-7CD2-45F6-B771-49CE9693C25E}" destId="{7AB18888-C48F-4388-BC77-290AE1FE4C88}" srcOrd="1" destOrd="0" presId="urn:microsoft.com/office/officeart/2005/8/layout/hierarchy1"/>
    <dgm:cxn modelId="{194627D5-7574-4D49-ADA3-62A600EE1C3F}" type="presParOf" srcId="{F475818C-0E84-458D-9461-0BAE8351EEA1}" destId="{BFE25D79-EDD7-41EF-A498-F635BC6EDA69}"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5EB3D5A-1A99-4DE2-BB19-57E6AE471E90}"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54AF5A05-1934-4268-A272-86D38E3C55DE}">
      <dgm:prSet/>
      <dgm:spPr/>
      <dgm:t>
        <a:bodyPr/>
        <a:lstStyle/>
        <a:p>
          <a:r>
            <a:rPr lang="en-GB"/>
            <a:t>From a Sky News article, the survey from the YouGov poll indicates that few women trust the police from this case involving Met Police past officer.</a:t>
          </a:r>
          <a:endParaRPr lang="en-US"/>
        </a:p>
      </dgm:t>
    </dgm:pt>
    <dgm:pt modelId="{9832B026-8D4B-4C6F-9BBB-F87C34F613D0}" type="parTrans" cxnId="{C70C794D-21CD-4675-A7CD-1632678735D2}">
      <dgm:prSet/>
      <dgm:spPr/>
      <dgm:t>
        <a:bodyPr/>
        <a:lstStyle/>
        <a:p>
          <a:endParaRPr lang="en-US"/>
        </a:p>
      </dgm:t>
    </dgm:pt>
    <dgm:pt modelId="{75A0ACD6-6B4C-4EC7-B344-8611CA9603B6}" type="sibTrans" cxnId="{C70C794D-21CD-4675-A7CD-1632678735D2}">
      <dgm:prSet/>
      <dgm:spPr/>
      <dgm:t>
        <a:bodyPr/>
        <a:lstStyle/>
        <a:p>
          <a:endParaRPr lang="en-US"/>
        </a:p>
      </dgm:t>
    </dgm:pt>
    <dgm:pt modelId="{E35E4C11-7AE9-498E-B78B-D47928E1AB30}">
      <dgm:prSet/>
      <dgm:spPr/>
      <dgm:t>
        <a:bodyPr/>
        <a:lstStyle/>
        <a:p>
          <a:r>
            <a:rPr lang="en-GB"/>
            <a:t>Since the Sarah Evered case 1 in 3 women say they will trust the police even with what happened during this case. </a:t>
          </a:r>
          <a:endParaRPr lang="en-US"/>
        </a:p>
      </dgm:t>
    </dgm:pt>
    <dgm:pt modelId="{EA92E13E-CEFF-4360-B98F-60ABC45AADA4}" type="parTrans" cxnId="{FD697020-94EC-4957-BDF4-2B2B43CEA317}">
      <dgm:prSet/>
      <dgm:spPr/>
      <dgm:t>
        <a:bodyPr/>
        <a:lstStyle/>
        <a:p>
          <a:endParaRPr lang="en-US"/>
        </a:p>
      </dgm:t>
    </dgm:pt>
    <dgm:pt modelId="{CDA1D51C-DEC3-4FB5-9425-766304F1BAD6}" type="sibTrans" cxnId="{FD697020-94EC-4957-BDF4-2B2B43CEA317}">
      <dgm:prSet/>
      <dgm:spPr/>
      <dgm:t>
        <a:bodyPr/>
        <a:lstStyle/>
        <a:p>
          <a:endParaRPr lang="en-US"/>
        </a:p>
      </dgm:t>
    </dgm:pt>
    <dgm:pt modelId="{93849AB5-12CC-498E-B8D7-68B2BC9DF891}">
      <dgm:prSet/>
      <dgm:spPr/>
      <dgm:t>
        <a:bodyPr/>
        <a:lstStyle/>
        <a:p>
          <a:r>
            <a:rPr lang="en-GB"/>
            <a:t>76% stated the culture within policing needed changes to make the response to violence against women and girls more effective.</a:t>
          </a:r>
          <a:endParaRPr lang="en-US"/>
        </a:p>
      </dgm:t>
    </dgm:pt>
    <dgm:pt modelId="{0444AD77-163D-4762-9F23-E6C7F06DB991}" type="parTrans" cxnId="{2EF10122-59E9-4A10-8DFF-820859C435E3}">
      <dgm:prSet/>
      <dgm:spPr/>
      <dgm:t>
        <a:bodyPr/>
        <a:lstStyle/>
        <a:p>
          <a:endParaRPr lang="en-US"/>
        </a:p>
      </dgm:t>
    </dgm:pt>
    <dgm:pt modelId="{10BB3069-C0D2-40CF-98A7-57FBD201593C}" type="sibTrans" cxnId="{2EF10122-59E9-4A10-8DFF-820859C435E3}">
      <dgm:prSet/>
      <dgm:spPr/>
      <dgm:t>
        <a:bodyPr/>
        <a:lstStyle/>
        <a:p>
          <a:endParaRPr lang="en-US"/>
        </a:p>
      </dgm:t>
    </dgm:pt>
    <dgm:pt modelId="{21FB879E-D171-43F5-90C1-B43CB7730299}">
      <dgm:prSet/>
      <dgm:spPr/>
      <dgm:t>
        <a:bodyPr/>
        <a:lstStyle/>
        <a:p>
          <a:r>
            <a:rPr lang="en-GB"/>
            <a:t>(Sky News, 2021)</a:t>
          </a:r>
          <a:endParaRPr lang="en-US"/>
        </a:p>
      </dgm:t>
    </dgm:pt>
    <dgm:pt modelId="{FA5C9DDD-BAFC-4469-A59E-48D2E13F6C24}" type="parTrans" cxnId="{D84898DC-7837-40F5-A7B3-828386F7B3E1}">
      <dgm:prSet/>
      <dgm:spPr/>
      <dgm:t>
        <a:bodyPr/>
        <a:lstStyle/>
        <a:p>
          <a:endParaRPr lang="en-US"/>
        </a:p>
      </dgm:t>
    </dgm:pt>
    <dgm:pt modelId="{E9ED1C39-6C61-4CFB-9B3D-16467C6A9598}" type="sibTrans" cxnId="{D84898DC-7837-40F5-A7B3-828386F7B3E1}">
      <dgm:prSet/>
      <dgm:spPr/>
      <dgm:t>
        <a:bodyPr/>
        <a:lstStyle/>
        <a:p>
          <a:endParaRPr lang="en-US"/>
        </a:p>
      </dgm:t>
    </dgm:pt>
    <dgm:pt modelId="{8A8BB254-3A74-47AC-8C8D-A2963EB62540}" type="pres">
      <dgm:prSet presAssocID="{A5EB3D5A-1A99-4DE2-BB19-57E6AE471E90}" presName="vert0" presStyleCnt="0">
        <dgm:presLayoutVars>
          <dgm:dir/>
          <dgm:animOne val="branch"/>
          <dgm:animLvl val="lvl"/>
        </dgm:presLayoutVars>
      </dgm:prSet>
      <dgm:spPr/>
    </dgm:pt>
    <dgm:pt modelId="{0B028AB7-D65A-4993-A84C-28C0626F87B4}" type="pres">
      <dgm:prSet presAssocID="{54AF5A05-1934-4268-A272-86D38E3C55DE}" presName="thickLine" presStyleLbl="alignNode1" presStyleIdx="0" presStyleCnt="4"/>
      <dgm:spPr/>
    </dgm:pt>
    <dgm:pt modelId="{E7E67E4A-F64E-4F8F-A675-5766718F93A6}" type="pres">
      <dgm:prSet presAssocID="{54AF5A05-1934-4268-A272-86D38E3C55DE}" presName="horz1" presStyleCnt="0"/>
      <dgm:spPr/>
    </dgm:pt>
    <dgm:pt modelId="{200CF849-2ECE-4441-B3D2-0818247DD3C7}" type="pres">
      <dgm:prSet presAssocID="{54AF5A05-1934-4268-A272-86D38E3C55DE}" presName="tx1" presStyleLbl="revTx" presStyleIdx="0" presStyleCnt="4"/>
      <dgm:spPr/>
    </dgm:pt>
    <dgm:pt modelId="{5583157C-9D3E-4913-A824-41F392D86420}" type="pres">
      <dgm:prSet presAssocID="{54AF5A05-1934-4268-A272-86D38E3C55DE}" presName="vert1" presStyleCnt="0"/>
      <dgm:spPr/>
    </dgm:pt>
    <dgm:pt modelId="{BEEA9744-2BF5-4AAB-9F9A-327782D0B84C}" type="pres">
      <dgm:prSet presAssocID="{E35E4C11-7AE9-498E-B78B-D47928E1AB30}" presName="thickLine" presStyleLbl="alignNode1" presStyleIdx="1" presStyleCnt="4"/>
      <dgm:spPr/>
    </dgm:pt>
    <dgm:pt modelId="{7F9EE9C7-9AF2-4C88-AC40-BA79AB57772E}" type="pres">
      <dgm:prSet presAssocID="{E35E4C11-7AE9-498E-B78B-D47928E1AB30}" presName="horz1" presStyleCnt="0"/>
      <dgm:spPr/>
    </dgm:pt>
    <dgm:pt modelId="{1BBE3418-A94B-40E4-A2A3-1D6D5C57931F}" type="pres">
      <dgm:prSet presAssocID="{E35E4C11-7AE9-498E-B78B-D47928E1AB30}" presName="tx1" presStyleLbl="revTx" presStyleIdx="1" presStyleCnt="4"/>
      <dgm:spPr/>
    </dgm:pt>
    <dgm:pt modelId="{189C801F-5BBC-4283-AA27-11D47F26108C}" type="pres">
      <dgm:prSet presAssocID="{E35E4C11-7AE9-498E-B78B-D47928E1AB30}" presName="vert1" presStyleCnt="0"/>
      <dgm:spPr/>
    </dgm:pt>
    <dgm:pt modelId="{241DD6A7-55B2-4E5B-9D59-BE6E7FCE54E1}" type="pres">
      <dgm:prSet presAssocID="{93849AB5-12CC-498E-B8D7-68B2BC9DF891}" presName="thickLine" presStyleLbl="alignNode1" presStyleIdx="2" presStyleCnt="4"/>
      <dgm:spPr/>
    </dgm:pt>
    <dgm:pt modelId="{AEF6A791-2BFA-46F8-8EF4-DCA8FED3DDD9}" type="pres">
      <dgm:prSet presAssocID="{93849AB5-12CC-498E-B8D7-68B2BC9DF891}" presName="horz1" presStyleCnt="0"/>
      <dgm:spPr/>
    </dgm:pt>
    <dgm:pt modelId="{91D96ACC-508C-45CB-80AD-C508904478B1}" type="pres">
      <dgm:prSet presAssocID="{93849AB5-12CC-498E-B8D7-68B2BC9DF891}" presName="tx1" presStyleLbl="revTx" presStyleIdx="2" presStyleCnt="4"/>
      <dgm:spPr/>
    </dgm:pt>
    <dgm:pt modelId="{F60988BD-9469-4D5F-8BB6-5816E4807B52}" type="pres">
      <dgm:prSet presAssocID="{93849AB5-12CC-498E-B8D7-68B2BC9DF891}" presName="vert1" presStyleCnt="0"/>
      <dgm:spPr/>
    </dgm:pt>
    <dgm:pt modelId="{9C048AB1-3571-4D24-B45B-C96DFB179FCC}" type="pres">
      <dgm:prSet presAssocID="{21FB879E-D171-43F5-90C1-B43CB7730299}" presName="thickLine" presStyleLbl="alignNode1" presStyleIdx="3" presStyleCnt="4"/>
      <dgm:spPr/>
    </dgm:pt>
    <dgm:pt modelId="{54F3D7EB-875E-4282-8802-B930B237B1F5}" type="pres">
      <dgm:prSet presAssocID="{21FB879E-D171-43F5-90C1-B43CB7730299}" presName="horz1" presStyleCnt="0"/>
      <dgm:spPr/>
    </dgm:pt>
    <dgm:pt modelId="{86E04036-6471-409B-8C0B-D7C427811116}" type="pres">
      <dgm:prSet presAssocID="{21FB879E-D171-43F5-90C1-B43CB7730299}" presName="tx1" presStyleLbl="revTx" presStyleIdx="3" presStyleCnt="4"/>
      <dgm:spPr/>
    </dgm:pt>
    <dgm:pt modelId="{05604D7B-DFE0-4DA6-8B31-5108B6BC6E1B}" type="pres">
      <dgm:prSet presAssocID="{21FB879E-D171-43F5-90C1-B43CB7730299}" presName="vert1" presStyleCnt="0"/>
      <dgm:spPr/>
    </dgm:pt>
  </dgm:ptLst>
  <dgm:cxnLst>
    <dgm:cxn modelId="{2D3F630F-C5B4-4FC3-9030-6B8F1128294D}" type="presOf" srcId="{A5EB3D5A-1A99-4DE2-BB19-57E6AE471E90}" destId="{8A8BB254-3A74-47AC-8C8D-A2963EB62540}" srcOrd="0" destOrd="0" presId="urn:microsoft.com/office/officeart/2008/layout/LinedList"/>
    <dgm:cxn modelId="{EBE94D18-CC52-4320-ACBD-05EC97E4586D}" type="presOf" srcId="{54AF5A05-1934-4268-A272-86D38E3C55DE}" destId="{200CF849-2ECE-4441-B3D2-0818247DD3C7}" srcOrd="0" destOrd="0" presId="urn:microsoft.com/office/officeart/2008/layout/LinedList"/>
    <dgm:cxn modelId="{FD697020-94EC-4957-BDF4-2B2B43CEA317}" srcId="{A5EB3D5A-1A99-4DE2-BB19-57E6AE471E90}" destId="{E35E4C11-7AE9-498E-B78B-D47928E1AB30}" srcOrd="1" destOrd="0" parTransId="{EA92E13E-CEFF-4360-B98F-60ABC45AADA4}" sibTransId="{CDA1D51C-DEC3-4FB5-9425-766304F1BAD6}"/>
    <dgm:cxn modelId="{2EF10122-59E9-4A10-8DFF-820859C435E3}" srcId="{A5EB3D5A-1A99-4DE2-BB19-57E6AE471E90}" destId="{93849AB5-12CC-498E-B8D7-68B2BC9DF891}" srcOrd="2" destOrd="0" parTransId="{0444AD77-163D-4762-9F23-E6C7F06DB991}" sibTransId="{10BB3069-C0D2-40CF-98A7-57FBD201593C}"/>
    <dgm:cxn modelId="{C70C794D-21CD-4675-A7CD-1632678735D2}" srcId="{A5EB3D5A-1A99-4DE2-BB19-57E6AE471E90}" destId="{54AF5A05-1934-4268-A272-86D38E3C55DE}" srcOrd="0" destOrd="0" parTransId="{9832B026-8D4B-4C6F-9BBB-F87C34F613D0}" sibTransId="{75A0ACD6-6B4C-4EC7-B344-8611CA9603B6}"/>
    <dgm:cxn modelId="{82C7C64D-46BF-4EF2-B88E-56C8623BA2DA}" type="presOf" srcId="{E35E4C11-7AE9-498E-B78B-D47928E1AB30}" destId="{1BBE3418-A94B-40E4-A2A3-1D6D5C57931F}" srcOrd="0" destOrd="0" presId="urn:microsoft.com/office/officeart/2008/layout/LinedList"/>
    <dgm:cxn modelId="{68D95659-6CBC-462A-BE7D-BD27B124A17E}" type="presOf" srcId="{93849AB5-12CC-498E-B8D7-68B2BC9DF891}" destId="{91D96ACC-508C-45CB-80AD-C508904478B1}" srcOrd="0" destOrd="0" presId="urn:microsoft.com/office/officeart/2008/layout/LinedList"/>
    <dgm:cxn modelId="{111BDAD9-8923-4CEE-BB86-E23AEFE73E53}" type="presOf" srcId="{21FB879E-D171-43F5-90C1-B43CB7730299}" destId="{86E04036-6471-409B-8C0B-D7C427811116}" srcOrd="0" destOrd="0" presId="urn:microsoft.com/office/officeart/2008/layout/LinedList"/>
    <dgm:cxn modelId="{D84898DC-7837-40F5-A7B3-828386F7B3E1}" srcId="{A5EB3D5A-1A99-4DE2-BB19-57E6AE471E90}" destId="{21FB879E-D171-43F5-90C1-B43CB7730299}" srcOrd="3" destOrd="0" parTransId="{FA5C9DDD-BAFC-4469-A59E-48D2E13F6C24}" sibTransId="{E9ED1C39-6C61-4CFB-9B3D-16467C6A9598}"/>
    <dgm:cxn modelId="{AA1D817B-C0C2-4D5E-B7F3-2FE3F9218C4F}" type="presParOf" srcId="{8A8BB254-3A74-47AC-8C8D-A2963EB62540}" destId="{0B028AB7-D65A-4993-A84C-28C0626F87B4}" srcOrd="0" destOrd="0" presId="urn:microsoft.com/office/officeart/2008/layout/LinedList"/>
    <dgm:cxn modelId="{B67FF4EA-1CFE-45A9-8E2B-57FAE9E39DAC}" type="presParOf" srcId="{8A8BB254-3A74-47AC-8C8D-A2963EB62540}" destId="{E7E67E4A-F64E-4F8F-A675-5766718F93A6}" srcOrd="1" destOrd="0" presId="urn:microsoft.com/office/officeart/2008/layout/LinedList"/>
    <dgm:cxn modelId="{DB79FBAE-9848-4548-A6D6-E84145C10B44}" type="presParOf" srcId="{E7E67E4A-F64E-4F8F-A675-5766718F93A6}" destId="{200CF849-2ECE-4441-B3D2-0818247DD3C7}" srcOrd="0" destOrd="0" presId="urn:microsoft.com/office/officeart/2008/layout/LinedList"/>
    <dgm:cxn modelId="{BA4CAC56-444E-4E0B-A039-199D9826B511}" type="presParOf" srcId="{E7E67E4A-F64E-4F8F-A675-5766718F93A6}" destId="{5583157C-9D3E-4913-A824-41F392D86420}" srcOrd="1" destOrd="0" presId="urn:microsoft.com/office/officeart/2008/layout/LinedList"/>
    <dgm:cxn modelId="{4B6DE0E1-ECC3-411F-B797-873BA485F65E}" type="presParOf" srcId="{8A8BB254-3A74-47AC-8C8D-A2963EB62540}" destId="{BEEA9744-2BF5-4AAB-9F9A-327782D0B84C}" srcOrd="2" destOrd="0" presId="urn:microsoft.com/office/officeart/2008/layout/LinedList"/>
    <dgm:cxn modelId="{3BF77EFA-2361-461C-AE43-1F8115CAD9AF}" type="presParOf" srcId="{8A8BB254-3A74-47AC-8C8D-A2963EB62540}" destId="{7F9EE9C7-9AF2-4C88-AC40-BA79AB57772E}" srcOrd="3" destOrd="0" presId="urn:microsoft.com/office/officeart/2008/layout/LinedList"/>
    <dgm:cxn modelId="{AF57D7C3-D7B7-4ED5-97A7-9908A69C89D8}" type="presParOf" srcId="{7F9EE9C7-9AF2-4C88-AC40-BA79AB57772E}" destId="{1BBE3418-A94B-40E4-A2A3-1D6D5C57931F}" srcOrd="0" destOrd="0" presId="urn:microsoft.com/office/officeart/2008/layout/LinedList"/>
    <dgm:cxn modelId="{05DB022F-AA7F-4539-B282-3875479DD1C5}" type="presParOf" srcId="{7F9EE9C7-9AF2-4C88-AC40-BA79AB57772E}" destId="{189C801F-5BBC-4283-AA27-11D47F26108C}" srcOrd="1" destOrd="0" presId="urn:microsoft.com/office/officeart/2008/layout/LinedList"/>
    <dgm:cxn modelId="{ACA96413-E698-41D9-BB72-29BB3F06B9A2}" type="presParOf" srcId="{8A8BB254-3A74-47AC-8C8D-A2963EB62540}" destId="{241DD6A7-55B2-4E5B-9D59-BE6E7FCE54E1}" srcOrd="4" destOrd="0" presId="urn:microsoft.com/office/officeart/2008/layout/LinedList"/>
    <dgm:cxn modelId="{6237FAD4-517B-4D29-BEAD-981DF8AFEFBC}" type="presParOf" srcId="{8A8BB254-3A74-47AC-8C8D-A2963EB62540}" destId="{AEF6A791-2BFA-46F8-8EF4-DCA8FED3DDD9}" srcOrd="5" destOrd="0" presId="urn:microsoft.com/office/officeart/2008/layout/LinedList"/>
    <dgm:cxn modelId="{F2D023C1-29AA-4730-AA3E-DE04B33A8327}" type="presParOf" srcId="{AEF6A791-2BFA-46F8-8EF4-DCA8FED3DDD9}" destId="{91D96ACC-508C-45CB-80AD-C508904478B1}" srcOrd="0" destOrd="0" presId="urn:microsoft.com/office/officeart/2008/layout/LinedList"/>
    <dgm:cxn modelId="{4E9727D3-25F3-44A2-9678-CF3523FA0EC2}" type="presParOf" srcId="{AEF6A791-2BFA-46F8-8EF4-DCA8FED3DDD9}" destId="{F60988BD-9469-4D5F-8BB6-5816E4807B52}" srcOrd="1" destOrd="0" presId="urn:microsoft.com/office/officeart/2008/layout/LinedList"/>
    <dgm:cxn modelId="{DD66F997-C527-405B-9B20-EABFF17E6881}" type="presParOf" srcId="{8A8BB254-3A74-47AC-8C8D-A2963EB62540}" destId="{9C048AB1-3571-4D24-B45B-C96DFB179FCC}" srcOrd="6" destOrd="0" presId="urn:microsoft.com/office/officeart/2008/layout/LinedList"/>
    <dgm:cxn modelId="{FBB65619-7E00-46A0-BECD-463EBA6A6214}" type="presParOf" srcId="{8A8BB254-3A74-47AC-8C8D-A2963EB62540}" destId="{54F3D7EB-875E-4282-8802-B930B237B1F5}" srcOrd="7" destOrd="0" presId="urn:microsoft.com/office/officeart/2008/layout/LinedList"/>
    <dgm:cxn modelId="{CCC42DC5-E9FA-4B13-A8CA-655E5474831D}" type="presParOf" srcId="{54F3D7EB-875E-4282-8802-B930B237B1F5}" destId="{86E04036-6471-409B-8C0B-D7C427811116}" srcOrd="0" destOrd="0" presId="urn:microsoft.com/office/officeart/2008/layout/LinedList"/>
    <dgm:cxn modelId="{320A42AE-52EF-4EDF-8A04-727C60547883}" type="presParOf" srcId="{54F3D7EB-875E-4282-8802-B930B237B1F5}" destId="{05604D7B-DFE0-4DA6-8B31-5108B6BC6E1B}"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6A2D03-FCF8-4B90-B4EB-976A804F2104}">
      <dsp:nvSpPr>
        <dsp:cNvPr id="0" name=""/>
        <dsp:cNvSpPr/>
      </dsp:nvSpPr>
      <dsp:spPr>
        <a:xfrm>
          <a:off x="0" y="98711"/>
          <a:ext cx="6364224" cy="715052"/>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INTRODUCTION</a:t>
          </a:r>
        </a:p>
      </dsp:txBody>
      <dsp:txXfrm>
        <a:off x="34906" y="133617"/>
        <a:ext cx="6294412" cy="645240"/>
      </dsp:txXfrm>
    </dsp:sp>
    <dsp:sp modelId="{4DCC169D-7EB7-430E-BB63-1A0EA2C1A6CC}">
      <dsp:nvSpPr>
        <dsp:cNvPr id="0" name=""/>
        <dsp:cNvSpPr/>
      </dsp:nvSpPr>
      <dsp:spPr>
        <a:xfrm>
          <a:off x="0" y="865603"/>
          <a:ext cx="6364224" cy="715052"/>
        </a:xfrm>
        <a:prstGeom prst="roundRect">
          <a:avLst/>
        </a:prstGeom>
        <a:solidFill>
          <a:schemeClr val="accent5">
            <a:hueOff val="-1126424"/>
            <a:satOff val="-2903"/>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SOCIAL MEDIA ROLES   </a:t>
          </a:r>
        </a:p>
      </dsp:txBody>
      <dsp:txXfrm>
        <a:off x="34906" y="900509"/>
        <a:ext cx="6294412" cy="645240"/>
      </dsp:txXfrm>
    </dsp:sp>
    <dsp:sp modelId="{BFB9397B-BC36-4B23-8747-0BED9E338C78}">
      <dsp:nvSpPr>
        <dsp:cNvPr id="0" name=""/>
        <dsp:cNvSpPr/>
      </dsp:nvSpPr>
      <dsp:spPr>
        <a:xfrm>
          <a:off x="0" y="1632496"/>
          <a:ext cx="6364224" cy="715052"/>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HOW</a:t>
          </a:r>
          <a:r>
            <a:rPr lang="en-US" sz="1800" kern="1200" baseline="0"/>
            <a:t> THE POLICE UTILISED SOCIAL MEDIA THROUGH THE PANDEMIC</a:t>
          </a:r>
          <a:endParaRPr lang="en-US" sz="1800" kern="1200"/>
        </a:p>
      </dsp:txBody>
      <dsp:txXfrm>
        <a:off x="34906" y="1667402"/>
        <a:ext cx="6294412" cy="645240"/>
      </dsp:txXfrm>
    </dsp:sp>
    <dsp:sp modelId="{59F97B9E-8CF9-4FA4-8F35-7C4A0C664CBA}">
      <dsp:nvSpPr>
        <dsp:cNvPr id="0" name=""/>
        <dsp:cNvSpPr/>
      </dsp:nvSpPr>
      <dsp:spPr>
        <a:xfrm>
          <a:off x="0" y="2399389"/>
          <a:ext cx="6364224" cy="715052"/>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SOCIETY PERCEPTION OF THE POLICE – SARAH EVERED CASE</a:t>
          </a:r>
        </a:p>
      </dsp:txBody>
      <dsp:txXfrm>
        <a:off x="34906" y="2434295"/>
        <a:ext cx="6294412" cy="645240"/>
      </dsp:txXfrm>
    </dsp:sp>
    <dsp:sp modelId="{27FE5718-1A81-469C-844F-E5757DF1304F}">
      <dsp:nvSpPr>
        <dsp:cNvPr id="0" name=""/>
        <dsp:cNvSpPr/>
      </dsp:nvSpPr>
      <dsp:spPr>
        <a:xfrm>
          <a:off x="0" y="3166282"/>
          <a:ext cx="6364224" cy="715052"/>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HOW  DID THE SARAH EVERED CASE EFFECTED WOMEN?</a:t>
          </a:r>
        </a:p>
      </dsp:txBody>
      <dsp:txXfrm>
        <a:off x="34906" y="3201188"/>
        <a:ext cx="6294412" cy="645240"/>
      </dsp:txXfrm>
    </dsp:sp>
    <dsp:sp modelId="{4DE0F76C-2323-4965-9A93-00025327D3F2}">
      <dsp:nvSpPr>
        <dsp:cNvPr id="0" name=""/>
        <dsp:cNvSpPr/>
      </dsp:nvSpPr>
      <dsp:spPr>
        <a:xfrm>
          <a:off x="0" y="3933175"/>
          <a:ext cx="6364224" cy="715052"/>
        </a:xfrm>
        <a:prstGeom prst="roundRect">
          <a:avLst/>
        </a:prstGeom>
        <a:solidFill>
          <a:schemeClr val="accent5">
            <a:hueOff val="-5632119"/>
            <a:satOff val="-14516"/>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CULTURES WITHIN POLICING </a:t>
          </a:r>
        </a:p>
      </dsp:txBody>
      <dsp:txXfrm>
        <a:off x="34906" y="3968081"/>
        <a:ext cx="6294412" cy="645240"/>
      </dsp:txXfrm>
    </dsp:sp>
    <dsp:sp modelId="{2496BE32-70E0-43EA-A916-9E74BC231D29}">
      <dsp:nvSpPr>
        <dsp:cNvPr id="0" name=""/>
        <dsp:cNvSpPr/>
      </dsp:nvSpPr>
      <dsp:spPr>
        <a:xfrm>
          <a:off x="0" y="4700068"/>
          <a:ext cx="6364224" cy="715052"/>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SUMMARY OF FINDINGS</a:t>
          </a:r>
        </a:p>
      </dsp:txBody>
      <dsp:txXfrm>
        <a:off x="34906" y="4734974"/>
        <a:ext cx="6294412" cy="6452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C7E38F-4135-4A28-8C77-EA4F425F0831}">
      <dsp:nvSpPr>
        <dsp:cNvPr id="0" name=""/>
        <dsp:cNvSpPr/>
      </dsp:nvSpPr>
      <dsp:spPr>
        <a:xfrm>
          <a:off x="0" y="673555"/>
          <a:ext cx="2823601" cy="179298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3E289B-7594-45C4-8291-0287AFF06AE7}">
      <dsp:nvSpPr>
        <dsp:cNvPr id="0" name=""/>
        <dsp:cNvSpPr/>
      </dsp:nvSpPr>
      <dsp:spPr>
        <a:xfrm>
          <a:off x="313733" y="971601"/>
          <a:ext cx="2823601" cy="179298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Social media is used within police forces to allow the police to have a form of communication with the public </a:t>
          </a:r>
          <a:r>
            <a:rPr lang="en-GB" sz="1400" kern="1200" dirty="0"/>
            <a:t>(Fielding, 2021).</a:t>
          </a:r>
          <a:endParaRPr lang="en-US" sz="1400" kern="1200" dirty="0"/>
        </a:p>
      </dsp:txBody>
      <dsp:txXfrm>
        <a:off x="366248" y="1024116"/>
        <a:ext cx="2718571" cy="1687956"/>
      </dsp:txXfrm>
    </dsp:sp>
    <dsp:sp modelId="{E8A5EAF8-0BCD-43CC-9B88-ACA473350958}">
      <dsp:nvSpPr>
        <dsp:cNvPr id="0" name=""/>
        <dsp:cNvSpPr/>
      </dsp:nvSpPr>
      <dsp:spPr>
        <a:xfrm>
          <a:off x="3451068" y="673555"/>
          <a:ext cx="2823601" cy="179298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70F021-AC70-4A48-B233-D5FB436F5A1B}">
      <dsp:nvSpPr>
        <dsp:cNvPr id="0" name=""/>
        <dsp:cNvSpPr/>
      </dsp:nvSpPr>
      <dsp:spPr>
        <a:xfrm>
          <a:off x="3764802" y="971601"/>
          <a:ext cx="2823601" cy="179298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Social media is now playing a part in gathering evidence for criminal investigations (Fernandez, Dickinson and Alani, 2017).</a:t>
          </a:r>
        </a:p>
      </dsp:txBody>
      <dsp:txXfrm>
        <a:off x="3817317" y="1024116"/>
        <a:ext cx="2718571" cy="1687956"/>
      </dsp:txXfrm>
    </dsp:sp>
    <dsp:sp modelId="{725B428D-6264-4C7A-92F6-E63AA8FB6BCF}">
      <dsp:nvSpPr>
        <dsp:cNvPr id="0" name=""/>
        <dsp:cNvSpPr/>
      </dsp:nvSpPr>
      <dsp:spPr>
        <a:xfrm>
          <a:off x="6902137" y="673555"/>
          <a:ext cx="2823601" cy="179298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56FC9F-B0EA-4731-A8B1-843C0D51FD97}">
      <dsp:nvSpPr>
        <dsp:cNvPr id="0" name=""/>
        <dsp:cNvSpPr/>
      </dsp:nvSpPr>
      <dsp:spPr>
        <a:xfrm>
          <a:off x="7215870" y="971601"/>
          <a:ext cx="2823601" cy="179298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Engages societies - Therefore, from this knowledge different constabularies across the UK are turning to social media in order to prevent problems and educate communities on criminal behaviour Fink and Zerfass, 2010; Avery and Graham, 2013).</a:t>
          </a:r>
        </a:p>
      </dsp:txBody>
      <dsp:txXfrm>
        <a:off x="7268385" y="1024116"/>
        <a:ext cx="2718571" cy="168795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663E53-EE8C-4085-9074-1573AFB7C770}">
      <dsp:nvSpPr>
        <dsp:cNvPr id="0" name=""/>
        <dsp:cNvSpPr/>
      </dsp:nvSpPr>
      <dsp:spPr>
        <a:xfrm>
          <a:off x="1283" y="314546"/>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D507D4-A62B-4561-A11A-E4A2156CF32B}">
      <dsp:nvSpPr>
        <dsp:cNvPr id="0" name=""/>
        <dsp:cNvSpPr/>
      </dsp:nvSpPr>
      <dsp:spPr>
        <a:xfrm>
          <a:off x="501904" y="790136"/>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Spread in hate crime as media platforms can reach a large target audience in very little time (Citron, 2014; Awan, 2016; Home Affairs Committee, 2017).</a:t>
          </a:r>
        </a:p>
        <a:p>
          <a:pPr marL="0" lvl="0" indent="0" algn="ctr" defTabSz="1022350">
            <a:lnSpc>
              <a:spcPct val="90000"/>
            </a:lnSpc>
            <a:spcBef>
              <a:spcPct val="0"/>
            </a:spcBef>
            <a:spcAft>
              <a:spcPct val="35000"/>
            </a:spcAft>
            <a:buNone/>
          </a:pPr>
          <a:endParaRPr lang="en-US" sz="2300" kern="1200" dirty="0"/>
        </a:p>
        <a:p>
          <a:pPr marL="0" lvl="0" indent="0" algn="ctr" defTabSz="1022350">
            <a:lnSpc>
              <a:spcPct val="90000"/>
            </a:lnSpc>
            <a:spcBef>
              <a:spcPct val="0"/>
            </a:spcBef>
            <a:spcAft>
              <a:spcPct val="35000"/>
            </a:spcAft>
            <a:buNone/>
          </a:pPr>
          <a:endParaRPr lang="en-US" sz="2300" kern="1200" dirty="0"/>
        </a:p>
      </dsp:txBody>
      <dsp:txXfrm>
        <a:off x="585701" y="873933"/>
        <a:ext cx="4337991" cy="2693452"/>
      </dsp:txXfrm>
    </dsp:sp>
    <dsp:sp modelId="{184DB1DE-BE7E-4193-A119-20815F504A3C}">
      <dsp:nvSpPr>
        <dsp:cNvPr id="0" name=""/>
        <dsp:cNvSpPr/>
      </dsp:nvSpPr>
      <dsp:spPr>
        <a:xfrm>
          <a:off x="5508110" y="314546"/>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B18888-C48F-4388-BC77-290AE1FE4C88}">
      <dsp:nvSpPr>
        <dsp:cNvPr id="0" name=""/>
        <dsp:cNvSpPr/>
      </dsp:nvSpPr>
      <dsp:spPr>
        <a:xfrm>
          <a:off x="6008730" y="790136"/>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Due to the rapid changes in the media, there are far more opportunities for people to commit new types of crimes, increasing the demand and time needed for a criminal investigation (Williams et al., 2019).</a:t>
          </a:r>
        </a:p>
      </dsp:txBody>
      <dsp:txXfrm>
        <a:off x="6092527" y="873933"/>
        <a:ext cx="4337991" cy="269345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028AB7-D65A-4993-A84C-28C0626F87B4}">
      <dsp:nvSpPr>
        <dsp:cNvPr id="0" name=""/>
        <dsp:cNvSpPr/>
      </dsp:nvSpPr>
      <dsp:spPr>
        <a:xfrm>
          <a:off x="0" y="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0CF849-2ECE-4441-B3D2-0818247DD3C7}">
      <dsp:nvSpPr>
        <dsp:cNvPr id="0" name=""/>
        <dsp:cNvSpPr/>
      </dsp:nvSpPr>
      <dsp:spPr>
        <a:xfrm>
          <a:off x="0" y="0"/>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From a Sky News article, the survey from the YouGov poll indicates that few women trust the police from this case involving Met Police past officer.</a:t>
          </a:r>
          <a:endParaRPr lang="en-US" sz="2600" kern="1200"/>
        </a:p>
      </dsp:txBody>
      <dsp:txXfrm>
        <a:off x="0" y="0"/>
        <a:ext cx="10515600" cy="1087834"/>
      </dsp:txXfrm>
    </dsp:sp>
    <dsp:sp modelId="{BEEA9744-2BF5-4AAB-9F9A-327782D0B84C}">
      <dsp:nvSpPr>
        <dsp:cNvPr id="0" name=""/>
        <dsp:cNvSpPr/>
      </dsp:nvSpPr>
      <dsp:spPr>
        <a:xfrm>
          <a:off x="0" y="108783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BE3418-A94B-40E4-A2A3-1D6D5C57931F}">
      <dsp:nvSpPr>
        <dsp:cNvPr id="0" name=""/>
        <dsp:cNvSpPr/>
      </dsp:nvSpPr>
      <dsp:spPr>
        <a:xfrm>
          <a:off x="0" y="1087834"/>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Since the Sarah Evered case 1 in 3 women say they will trust the police even with what happened during this case. </a:t>
          </a:r>
          <a:endParaRPr lang="en-US" sz="2600" kern="1200"/>
        </a:p>
      </dsp:txBody>
      <dsp:txXfrm>
        <a:off x="0" y="1087834"/>
        <a:ext cx="10515600" cy="1087834"/>
      </dsp:txXfrm>
    </dsp:sp>
    <dsp:sp modelId="{241DD6A7-55B2-4E5B-9D59-BE6E7FCE54E1}">
      <dsp:nvSpPr>
        <dsp:cNvPr id="0" name=""/>
        <dsp:cNvSpPr/>
      </dsp:nvSpPr>
      <dsp:spPr>
        <a:xfrm>
          <a:off x="0" y="217566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D96ACC-508C-45CB-80AD-C508904478B1}">
      <dsp:nvSpPr>
        <dsp:cNvPr id="0" name=""/>
        <dsp:cNvSpPr/>
      </dsp:nvSpPr>
      <dsp:spPr>
        <a:xfrm>
          <a:off x="0" y="2175669"/>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76% stated the culture within policing needed changes to make the response to violence against women and girls more effective.</a:t>
          </a:r>
          <a:endParaRPr lang="en-US" sz="2600" kern="1200"/>
        </a:p>
      </dsp:txBody>
      <dsp:txXfrm>
        <a:off x="0" y="2175669"/>
        <a:ext cx="10515600" cy="1087834"/>
      </dsp:txXfrm>
    </dsp:sp>
    <dsp:sp modelId="{9C048AB1-3571-4D24-B45B-C96DFB179FCC}">
      <dsp:nvSpPr>
        <dsp:cNvPr id="0" name=""/>
        <dsp:cNvSpPr/>
      </dsp:nvSpPr>
      <dsp:spPr>
        <a:xfrm>
          <a:off x="0" y="326350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E04036-6471-409B-8C0B-D7C427811116}">
      <dsp:nvSpPr>
        <dsp:cNvPr id="0" name=""/>
        <dsp:cNvSpPr/>
      </dsp:nvSpPr>
      <dsp:spPr>
        <a:xfrm>
          <a:off x="0" y="3263503"/>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(Sky News, 2021)</a:t>
          </a:r>
          <a:endParaRPr lang="en-US" sz="2600" kern="1200"/>
        </a:p>
      </dsp:txBody>
      <dsp:txXfrm>
        <a:off x="0" y="3263503"/>
        <a:ext cx="10515600" cy="108783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449D7E-1CAA-477E-9AB9-5640CAAFD9F2}" type="datetimeFigureOut">
              <a:rPr lang="en-GB" smtClean="0"/>
              <a:t>02/05/2023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3C45418-D192-4206-88F7-4401F6FC3323}" type="slidenum">
              <a:rPr lang="en-GB" smtClean="0"/>
              <a:t>‹#›</a:t>
            </a:fld>
            <a:endParaRPr lang="en-GB" dirty="0"/>
          </a:p>
        </p:txBody>
      </p:sp>
    </p:spTree>
    <p:extLst>
      <p:ext uri="{BB962C8B-B14F-4D97-AF65-F5344CB8AC3E}">
        <p14:creationId xmlns:p14="http://schemas.microsoft.com/office/powerpoint/2010/main" val="39993877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 my name is Kirsty. In this presentation I will be discussing the impact that social media has today on UK policing. Throughout the presentation I will be speaking about the roles that social media plays within policing. I will also look at how the police used social media throughout the COVID 19 pandemic. Following on with an analysis of how the police use force through the power of different media types. Following this then looking at what perception society and local communities have on their police forces with a close look at the SARAH EVERAD case. </a:t>
            </a:r>
          </a:p>
          <a:p>
            <a:r>
              <a:rPr lang="en-US" dirty="0"/>
              <a:t>I will also show different examples of cases that have happened, both showing how the media helped with these criminal investigations as well as how each has affected the investigation.</a:t>
            </a:r>
          </a:p>
          <a:p>
            <a:endParaRPr lang="en-GB" dirty="0"/>
          </a:p>
        </p:txBody>
      </p:sp>
      <p:sp>
        <p:nvSpPr>
          <p:cNvPr id="4" name="Slide Number Placeholder 3"/>
          <p:cNvSpPr>
            <a:spLocks noGrp="1"/>
          </p:cNvSpPr>
          <p:nvPr>
            <p:ph type="sldNum" sz="quarter" idx="5"/>
          </p:nvPr>
        </p:nvSpPr>
        <p:spPr/>
        <p:txBody>
          <a:bodyPr/>
          <a:lstStyle/>
          <a:p>
            <a:fld id="{F3C45418-D192-4206-88F7-4401F6FC3323}" type="slidenum">
              <a:rPr lang="en-GB" smtClean="0"/>
              <a:t>2</a:t>
            </a:fld>
            <a:endParaRPr lang="en-GB" dirty="0"/>
          </a:p>
        </p:txBody>
      </p:sp>
    </p:spTree>
    <p:extLst>
      <p:ext uri="{BB962C8B-B14F-4D97-AF65-F5344CB8AC3E}">
        <p14:creationId xmlns:p14="http://schemas.microsoft.com/office/powerpoint/2010/main" val="28541996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STAGES</a:t>
            </a:r>
          </a:p>
          <a:p>
            <a:pPr marL="228600" indent="-228600">
              <a:buAutoNum type="arabicPeriod"/>
            </a:pPr>
            <a:r>
              <a:rPr lang="en-US" dirty="0"/>
              <a:t>Providing information – this is where social media allows the police to allow information to be shared quickly and easily. For example, this could be an urgent case (missing person). Cost effective method.</a:t>
            </a:r>
          </a:p>
          <a:p>
            <a:r>
              <a:rPr lang="en-US" dirty="0"/>
              <a:t>Social media within providing information can control the spread of any rumors or any information that has been misinterpreted across the media.  </a:t>
            </a:r>
          </a:p>
          <a:p>
            <a:r>
              <a:rPr lang="en-US" dirty="0"/>
              <a:t>This is a good example for DYFED POWYS. Providing information to the public.</a:t>
            </a:r>
          </a:p>
          <a:p>
            <a:r>
              <a:rPr lang="en-US" dirty="0"/>
              <a:t>2. Engagement – allows the police to have a way of connecting and building relationships with local communities/members of the public. This could be the police posting an image with a local officer just introducing the individual can allow members of the public to feel more connected or feel they can approach the officer if they see them out and about. </a:t>
            </a:r>
          </a:p>
          <a:p>
            <a:r>
              <a:rPr lang="en-US" dirty="0"/>
              <a:t>3. Intelligence and Investigation – Allows the police to be able to listen to what local communities are saying as well as allowing them to build any evidence for investigations through the use of monitoring social media content. </a:t>
            </a:r>
          </a:p>
          <a:p>
            <a:endParaRPr lang="en-GB" dirty="0"/>
          </a:p>
        </p:txBody>
      </p:sp>
      <p:sp>
        <p:nvSpPr>
          <p:cNvPr id="4" name="Slide Number Placeholder 3"/>
          <p:cNvSpPr>
            <a:spLocks noGrp="1"/>
          </p:cNvSpPr>
          <p:nvPr>
            <p:ph type="sldNum" sz="quarter" idx="5"/>
          </p:nvPr>
        </p:nvSpPr>
        <p:spPr/>
        <p:txBody>
          <a:bodyPr/>
          <a:lstStyle/>
          <a:p>
            <a:fld id="{F3C45418-D192-4206-88F7-4401F6FC3323}" type="slidenum">
              <a:rPr lang="en-GB" smtClean="0"/>
              <a:t>3</a:t>
            </a:fld>
            <a:endParaRPr lang="en-GB" dirty="0"/>
          </a:p>
        </p:txBody>
      </p:sp>
    </p:spTree>
    <p:extLst>
      <p:ext uri="{BB962C8B-B14F-4D97-AF65-F5344CB8AC3E}">
        <p14:creationId xmlns:p14="http://schemas.microsoft.com/office/powerpoint/2010/main" val="39509948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Bef>
                <a:spcPts val="1000"/>
              </a:spcBef>
            </a:pPr>
            <a:r>
              <a:rPr lang="en-US" sz="1800" dirty="0">
                <a:effectLst/>
                <a:latin typeface="Arial" panose="020B0604020202020204" pitchFamily="34" charset="0"/>
                <a:ea typeface="Times New Roman" panose="02020603050405020304" pitchFamily="18" charset="0"/>
              </a:rPr>
              <a:t>Dyfed Powys Police Facebook show a good way of providing information to local communities. This post shows that Dyfed Powys police are engaging with the public and showing the processes of criminal investigations (The Police Foundation, 2014).</a:t>
            </a:r>
            <a:endParaRPr lang="en-GB" sz="1800" dirty="0">
              <a:effectLst/>
              <a:latin typeface="Arial" panose="020B0604020202020204" pitchFamily="34" charset="0"/>
              <a:ea typeface="Times New Roman" panose="02020603050405020304" pitchFamily="18" charset="0"/>
            </a:endParaRPr>
          </a:p>
          <a:p>
            <a:pPr>
              <a:lnSpc>
                <a:spcPct val="115000"/>
              </a:lnSpc>
              <a:spcBef>
                <a:spcPts val="1000"/>
              </a:spcBef>
            </a:pPr>
            <a:endParaRPr lang="en-GB" sz="1800" dirty="0">
              <a:effectLst/>
              <a:latin typeface="Arial" panose="020B0604020202020204" pitchFamily="34" charset="0"/>
              <a:ea typeface="Times New Roman" panose="02020603050405020304" pitchFamily="18" charset="0"/>
            </a:endParaRPr>
          </a:p>
          <a:p>
            <a:pPr>
              <a:lnSpc>
                <a:spcPct val="115000"/>
              </a:lnSpc>
              <a:spcBef>
                <a:spcPts val="1000"/>
              </a:spcBef>
            </a:pPr>
            <a:r>
              <a:rPr lang="en-GB" sz="1800" dirty="0">
                <a:effectLst/>
                <a:latin typeface="Arial" panose="020B0604020202020204" pitchFamily="34" charset="0"/>
                <a:ea typeface="Times New Roman" panose="02020603050405020304" pitchFamily="18" charset="0"/>
              </a:rPr>
              <a:t>On this photo is an example from Dyfed Powys Police Facebook demonstrating how they showed the public a domestic violence arrest and an emergency alert to help individual who suffer from domestic abuse stay protected.</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Calibri" panose="020F0502020204030204" pitchFamily="34" charset="0"/>
              </a:rPr>
              <a:t>(Dyfed Powys Police, 2023).</a:t>
            </a:r>
            <a:endParaRPr lang="en-GB" dirty="0"/>
          </a:p>
        </p:txBody>
      </p:sp>
      <p:sp>
        <p:nvSpPr>
          <p:cNvPr id="4" name="Slide Number Placeholder 3"/>
          <p:cNvSpPr>
            <a:spLocks noGrp="1"/>
          </p:cNvSpPr>
          <p:nvPr>
            <p:ph type="sldNum" sz="quarter" idx="5"/>
          </p:nvPr>
        </p:nvSpPr>
        <p:spPr/>
        <p:txBody>
          <a:bodyPr/>
          <a:lstStyle/>
          <a:p>
            <a:fld id="{F3C45418-D192-4206-88F7-4401F6FC3323}" type="slidenum">
              <a:rPr lang="en-GB" smtClean="0"/>
              <a:t>4</a:t>
            </a:fld>
            <a:endParaRPr lang="en-GB" dirty="0"/>
          </a:p>
        </p:txBody>
      </p:sp>
    </p:spTree>
    <p:extLst>
      <p:ext uri="{BB962C8B-B14F-4D97-AF65-F5344CB8AC3E}">
        <p14:creationId xmlns:p14="http://schemas.microsoft.com/office/powerpoint/2010/main" val="22759292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anose="05050102010706020507" pitchFamily="18" charset="2"/>
              <a:buChar char=""/>
            </a:pPr>
            <a:r>
              <a:rPr lang="en-US" sz="1800" dirty="0">
                <a:effectLst/>
                <a:latin typeface="Arial" panose="020B0604020202020204" pitchFamily="34" charset="0"/>
                <a:ea typeface="Times New Roman" panose="02020603050405020304" pitchFamily="18" charset="0"/>
              </a:rPr>
              <a:t>In July 2018 the social media perception survey was launched.</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US" sz="1800" dirty="0">
                <a:effectLst/>
                <a:latin typeface="Arial" panose="020B0604020202020204" pitchFamily="34" charset="0"/>
                <a:ea typeface="Times New Roman" panose="02020603050405020304" pitchFamily="18" charset="0"/>
              </a:rPr>
              <a:t>43 police forces took part in the survey with over 25,700 responses have come from the police accounts.  </a:t>
            </a:r>
          </a:p>
          <a:p>
            <a:pPr marL="342900" lvl="0" indent="-342900">
              <a:buFont typeface="Symbol" panose="05050102010706020507" pitchFamily="18" charset="2"/>
              <a:buChar char=""/>
            </a:pPr>
            <a:r>
              <a:rPr lang="en-US" sz="1800" dirty="0">
                <a:effectLst/>
                <a:latin typeface="Arial" panose="020B0604020202020204" pitchFamily="34" charset="0"/>
                <a:ea typeface="Times New Roman" panose="02020603050405020304" pitchFamily="18" charset="0"/>
              </a:rPr>
              <a:t>Facebook – 15,839</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US" sz="1800" dirty="0">
                <a:effectLst/>
                <a:latin typeface="Arial" panose="020B0604020202020204" pitchFamily="34" charset="0"/>
                <a:ea typeface="Times New Roman" panose="02020603050405020304" pitchFamily="18" charset="0"/>
              </a:rPr>
              <a:t>Twitter – 8606</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US" sz="1800" dirty="0">
                <a:effectLst/>
                <a:latin typeface="Arial" panose="020B0604020202020204" pitchFamily="34" charset="0"/>
                <a:ea typeface="Times New Roman" panose="02020603050405020304" pitchFamily="18" charset="0"/>
              </a:rPr>
              <a:t>Instagram – 1270 </a:t>
            </a:r>
            <a:endParaRPr lang="en-GB" sz="1800" dirty="0">
              <a:effectLst/>
              <a:latin typeface="Times New Roman" panose="02020603050405020304" pitchFamily="18" charset="0"/>
              <a:ea typeface="Times New Roman" panose="02020603050405020304" pitchFamily="18" charset="0"/>
            </a:endParaRPr>
          </a:p>
          <a:p>
            <a:pPr>
              <a:lnSpc>
                <a:spcPct val="107000"/>
              </a:lnSpc>
              <a:spcAft>
                <a:spcPts val="8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Facebook is the most effective method of communication.</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By the police forces posting this survey on their social media this has allowed communities to interact with the forces giving any feedback and showing each force what they find the most beneficial. From this survey all forces can see that posting on Facebook is benefiting each force with public information and engagement.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anose="05050102010706020507" pitchFamily="18" charset="2"/>
              <a:buChar char=""/>
            </a:pPr>
            <a:endParaRPr lang="en-US" sz="1800" dirty="0">
              <a:effectLst/>
              <a:latin typeface="Arial" panose="020B0604020202020204" pitchFamily="34" charset="0"/>
              <a:ea typeface="Times New Roman" panose="02020603050405020304" pitchFamily="18" charset="0"/>
            </a:endParaRPr>
          </a:p>
          <a:p>
            <a:pPr marL="342900" lvl="0" indent="-342900">
              <a:buFont typeface="Symbol" panose="05050102010706020507" pitchFamily="18" charset="2"/>
              <a:buChar char=""/>
            </a:pP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3C45418-D192-4206-88F7-4401F6FC3323}" type="slidenum">
              <a:rPr lang="en-GB" smtClean="0"/>
              <a:t>5</a:t>
            </a:fld>
            <a:endParaRPr lang="en-GB" dirty="0"/>
          </a:p>
        </p:txBody>
      </p:sp>
    </p:spTree>
    <p:extLst>
      <p:ext uri="{BB962C8B-B14F-4D97-AF65-F5344CB8AC3E}">
        <p14:creationId xmlns:p14="http://schemas.microsoft.com/office/powerpoint/2010/main" val="33422915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Social media is used as a form of communication within the police forces for getting closer to the public (Fielding, 2021).</a:t>
            </a:r>
          </a:p>
          <a:p>
            <a:pPr>
              <a:lnSpc>
                <a:spcPct val="107000"/>
              </a:lnSpc>
              <a:spcAft>
                <a:spcPts val="8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However, is now helping with gathering evidence for criminal investigations (Fernandez, Dickinson and Alani, 2017).</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Social media has been identified as a way of engaging citizens and societies (Bullock, 2017). Therefore, from this knowledge different constabularies across the UK are turning to social media in order to prevent problems and educate communities on criminal behaviour.</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From the engagement within societies the police forces can present themselves as “participative, open and democratic” this has led to an increase in the use of engaging with the Media. (Fink and </a:t>
            </a:r>
            <a:r>
              <a:rPr lang="en-GB" sz="1800" kern="100" noProof="0" dirty="0">
                <a:effectLst/>
                <a:latin typeface="Arial" panose="020B0604020202020204" pitchFamily="34" charset="0"/>
                <a:ea typeface="Calibri" panose="020F0502020204030204" pitchFamily="34" charset="0"/>
                <a:cs typeface="Times New Roman" panose="02020603050405020304" pitchFamily="18" charset="0"/>
              </a:rPr>
              <a:t>Zerfass</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2010; Avery and Graham, 2013).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3C45418-D192-4206-88F7-4401F6FC3323}" type="slidenum">
              <a:rPr lang="en-GB" smtClean="0"/>
              <a:t>6</a:t>
            </a:fld>
            <a:endParaRPr lang="en-GB" dirty="0"/>
          </a:p>
        </p:txBody>
      </p:sp>
    </p:spTree>
    <p:extLst>
      <p:ext uri="{BB962C8B-B14F-4D97-AF65-F5344CB8AC3E}">
        <p14:creationId xmlns:p14="http://schemas.microsoft.com/office/powerpoint/2010/main" val="32677170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•Reportable – Everything that has been said/posted can be reported, quoted and attributed</a:t>
            </a:r>
          </a:p>
          <a:p>
            <a:r>
              <a:rPr lang="en-US" dirty="0"/>
              <a:t>•Non-Reportable – Provided to the media for guidance only and not for publishment or broadcasting.</a:t>
            </a:r>
          </a:p>
          <a:p>
            <a:r>
              <a:rPr lang="en-US" dirty="0"/>
              <a:t>•Embargoed – Information that is shared for the understanding but not to be published or broadcasted anywhere until a certain time.</a:t>
            </a:r>
          </a:p>
          <a:p>
            <a:r>
              <a:rPr lang="en-US" dirty="0"/>
              <a:t>This must be followed by all officers.</a:t>
            </a:r>
          </a:p>
          <a:p>
            <a:r>
              <a:rPr lang="en-US" dirty="0"/>
              <a:t>•Media within the police is constantly changing due to new technologies and new crimes.</a:t>
            </a:r>
          </a:p>
          <a:p>
            <a:r>
              <a:rPr lang="en-US" dirty="0"/>
              <a:t>•Engagement must be positive and always professional.</a:t>
            </a:r>
          </a:p>
          <a:p>
            <a:r>
              <a:rPr lang="en-US" dirty="0"/>
              <a:t>•Police must ensure that they are careful with what Is being shared across the media ensuring all accuracy is correct.</a:t>
            </a:r>
          </a:p>
          <a:p>
            <a:endParaRPr lang="en-GB" dirty="0"/>
          </a:p>
        </p:txBody>
      </p:sp>
      <p:sp>
        <p:nvSpPr>
          <p:cNvPr id="4" name="Slide Number Placeholder 3"/>
          <p:cNvSpPr>
            <a:spLocks noGrp="1"/>
          </p:cNvSpPr>
          <p:nvPr>
            <p:ph type="sldNum" sz="quarter" idx="5"/>
          </p:nvPr>
        </p:nvSpPr>
        <p:spPr/>
        <p:txBody>
          <a:bodyPr/>
          <a:lstStyle/>
          <a:p>
            <a:fld id="{F3C45418-D192-4206-88F7-4401F6FC3323}" type="slidenum">
              <a:rPr lang="en-GB" smtClean="0"/>
              <a:t>7</a:t>
            </a:fld>
            <a:endParaRPr lang="en-GB" dirty="0"/>
          </a:p>
        </p:txBody>
      </p:sp>
    </p:spTree>
    <p:extLst>
      <p:ext uri="{BB962C8B-B14F-4D97-AF65-F5344CB8AC3E}">
        <p14:creationId xmlns:p14="http://schemas.microsoft.com/office/powerpoint/2010/main" val="24748431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 Police are under pressure to make sure that they are engaging properly whilst maintaining relationships with the public.</a:t>
            </a:r>
          </a:p>
          <a:p>
            <a:pPr marL="171450" indent="-171450">
              <a:buFont typeface="Arial" panose="020B0604020202020204" pitchFamily="34" charset="0"/>
              <a:buChar char="•"/>
            </a:pPr>
            <a:r>
              <a:rPr lang="en-US" dirty="0"/>
              <a:t> All information must be relevant and useful. However, not all information is relevant to all individuals.</a:t>
            </a:r>
          </a:p>
          <a:p>
            <a:pPr marL="171450" indent="-171450">
              <a:buFont typeface="Arial" panose="020B0604020202020204" pitchFamily="34" charset="0"/>
              <a:buChar char="•"/>
            </a:pPr>
            <a:r>
              <a:rPr lang="en-US" dirty="0"/>
              <a:t> Causes a larger workload for officers to maintain media accounts keeping them up to date daily.</a:t>
            </a:r>
          </a:p>
          <a:p>
            <a:pPr marL="171450" indent="-171450">
              <a:buFont typeface="Arial" panose="020B0604020202020204" pitchFamily="34" charset="0"/>
              <a:buChar char="•"/>
            </a:pPr>
            <a:r>
              <a:rPr lang="en-US" dirty="0"/>
              <a:t> How the article or post is published, for example ensuring that the correct use of language and tone is used depending on the post or crime (PSI, 2012).</a:t>
            </a:r>
          </a:p>
          <a:p>
            <a:pPr marL="171450" indent="-171450">
              <a:buFont typeface="Arial" panose="020B0604020202020204" pitchFamily="34" charset="0"/>
              <a:buChar char="•"/>
            </a:pPr>
            <a:r>
              <a:rPr lang="en-US" dirty="0"/>
              <a:t> All forces use social media in different ways, some forces use it to purely engage in the community and others use it to alert and protect (Ray et al., 2012).</a:t>
            </a:r>
          </a:p>
          <a:p>
            <a:pPr marL="171450" indent="-171450">
              <a:buFont typeface="Arial" panose="020B0604020202020204" pitchFamily="34" charset="0"/>
              <a:buChar char="•"/>
            </a:pPr>
            <a:r>
              <a:rPr lang="en-US" dirty="0"/>
              <a:t> Due to rumors throughout social media, there is false information people find, this causes added pressure and more time taken to ensure the correct information is circulating social media.</a:t>
            </a:r>
          </a:p>
          <a:p>
            <a:endParaRPr lang="en-GB" dirty="0"/>
          </a:p>
        </p:txBody>
      </p:sp>
      <p:sp>
        <p:nvSpPr>
          <p:cNvPr id="4" name="Slide Number Placeholder 3"/>
          <p:cNvSpPr>
            <a:spLocks noGrp="1"/>
          </p:cNvSpPr>
          <p:nvPr>
            <p:ph type="sldNum" sz="quarter" idx="5"/>
          </p:nvPr>
        </p:nvSpPr>
        <p:spPr/>
        <p:txBody>
          <a:bodyPr/>
          <a:lstStyle/>
          <a:p>
            <a:fld id="{F3C45418-D192-4206-88F7-4401F6FC3323}" type="slidenum">
              <a:rPr lang="en-GB" smtClean="0"/>
              <a:t>8</a:t>
            </a:fld>
            <a:endParaRPr lang="en-GB" dirty="0"/>
          </a:p>
        </p:txBody>
      </p:sp>
    </p:spTree>
    <p:extLst>
      <p:ext uri="{BB962C8B-B14F-4D97-AF65-F5344CB8AC3E}">
        <p14:creationId xmlns:p14="http://schemas.microsoft.com/office/powerpoint/2010/main" val="13213856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Spread in hate crime as media platforms can reach a large target audience in very little time (Citron, 2014; Awan, 2016; Home Affairs Committee, 2017).</a:t>
            </a:r>
          </a:p>
          <a:p>
            <a:endParaRPr lang="en-US" dirty="0"/>
          </a:p>
          <a:p>
            <a:r>
              <a:rPr lang="en-US" dirty="0"/>
              <a:t> Due to the rapid changes in the media, there are far more opportunities for people to commit new types of crimes, increasing the demand and time needed for a criminal investigation (Williams et al., 2019).</a:t>
            </a:r>
          </a:p>
          <a:p>
            <a:endParaRPr lang="en-GB" dirty="0"/>
          </a:p>
        </p:txBody>
      </p:sp>
      <p:sp>
        <p:nvSpPr>
          <p:cNvPr id="4" name="Slide Number Placeholder 3"/>
          <p:cNvSpPr>
            <a:spLocks noGrp="1"/>
          </p:cNvSpPr>
          <p:nvPr>
            <p:ph type="sldNum" sz="quarter" idx="5"/>
          </p:nvPr>
        </p:nvSpPr>
        <p:spPr/>
        <p:txBody>
          <a:bodyPr/>
          <a:lstStyle/>
          <a:p>
            <a:fld id="{F3C45418-D192-4206-88F7-4401F6FC3323}" type="slidenum">
              <a:rPr lang="en-GB" smtClean="0"/>
              <a:t>9</a:t>
            </a:fld>
            <a:endParaRPr lang="en-GB" dirty="0"/>
          </a:p>
        </p:txBody>
      </p:sp>
    </p:spTree>
    <p:extLst>
      <p:ext uri="{BB962C8B-B14F-4D97-AF65-F5344CB8AC3E}">
        <p14:creationId xmlns:p14="http://schemas.microsoft.com/office/powerpoint/2010/main" val="3946590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50000"/>
              </a:lnSpc>
              <a:buFont typeface="Symbol" panose="05050102010706020507" pitchFamily="18" charset="2"/>
              <a:buBlip>
                <a:blip r:embed="rId3"/>
              </a:buBlip>
            </a:pPr>
            <a:r>
              <a:rPr lang="en-GB" sz="1800" dirty="0">
                <a:effectLst/>
                <a:latin typeface="Arial" panose="020B0604020202020204" pitchFamily="34" charset="0"/>
                <a:ea typeface="Times New Roman" panose="02020603050405020304" pitchFamily="18" charset="0"/>
              </a:rPr>
              <a:t>There is not much evidence to show that using the media was a thing in the pandemic, however it does show it was an important part of the COVID 19 pandemic. As it raised awareness and ensured people followed the new laws put in place.</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150000"/>
              </a:lnSpc>
              <a:spcAft>
                <a:spcPts val="800"/>
              </a:spcAft>
              <a:buFont typeface="Arial" panose="020B0604020202020204" pitchFamily="34" charset="0"/>
              <a:buChar char="•"/>
              <a:tabLst>
                <a:tab pos="457200" algn="l"/>
              </a:tabLs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During the pandemic the police used all media types to engage with communities.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Arial" panose="020B0604020202020204" pitchFamily="34" charset="0"/>
              <a:buChar char="•"/>
              <a:tabLst>
                <a:tab pos="457200" algn="l"/>
              </a:tabLs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Announcements were made over social media as well as the news to introduce the first lockdown.</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Arial" panose="020B0604020202020204" pitchFamily="34" charset="0"/>
              <a:buChar char="•"/>
              <a:tabLst>
                <a:tab pos="457200" algn="l"/>
              </a:tabLs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Ralph et al (2022) states that the media was one of the most important aspects in order to maintain and manage public engagements and relations.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Arial" panose="020B0604020202020204" pitchFamily="34" charset="0"/>
              <a:buChar char="•"/>
              <a:tabLst>
                <a:tab pos="457200" algn="l"/>
              </a:tabLs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Maintain police confidence and meeting public needs (Ralph et al., 2022).</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3C45418-D192-4206-88F7-4401F6FC3323}" type="slidenum">
              <a:rPr lang="en-GB" smtClean="0"/>
              <a:t>10</a:t>
            </a:fld>
            <a:endParaRPr lang="en-GB" dirty="0"/>
          </a:p>
        </p:txBody>
      </p:sp>
    </p:spTree>
    <p:extLst>
      <p:ext uri="{BB962C8B-B14F-4D97-AF65-F5344CB8AC3E}">
        <p14:creationId xmlns:p14="http://schemas.microsoft.com/office/powerpoint/2010/main" val="20003383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50000"/>
              </a:lnSpc>
              <a:spcAft>
                <a:spcPts val="800"/>
              </a:spcAft>
              <a:buFont typeface="Arial" panose="020B0604020202020204" pitchFamily="34" charset="0"/>
              <a:buChar char="•"/>
              <a:tabLst>
                <a:tab pos="457200" algn="l"/>
              </a:tabLs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 </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From the impact of COVID 19 it has helped community policing as well as allowing the police to use different sources of media long-term.</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Arial" panose="020B0604020202020204" pitchFamily="34" charset="0"/>
              <a:buChar char="•"/>
              <a:tabLst>
                <a:tab pos="457200" algn="l"/>
              </a:tabLs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Reduced travel time for all staff.</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Arial" panose="020B0604020202020204" pitchFamily="34" charset="0"/>
              <a:buChar char="•"/>
              <a:tabLst>
                <a:tab pos="457200" algn="l"/>
              </a:tabLs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Announcements and important information posting online rather than leaflet and posters being made – cost effective.</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Arial" panose="020B0604020202020204" pitchFamily="34" charset="0"/>
              <a:buChar char="•"/>
              <a:tabLst>
                <a:tab pos="457200" algn="l"/>
              </a:tabLs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Produced information on how to keep safe through the pandemic across all medias (</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HMICFRS, 2021)</a:t>
            </a:r>
            <a:endParaRPr lang="en-GB" dirty="0"/>
          </a:p>
        </p:txBody>
      </p:sp>
      <p:sp>
        <p:nvSpPr>
          <p:cNvPr id="4" name="Slide Number Placeholder 3"/>
          <p:cNvSpPr>
            <a:spLocks noGrp="1"/>
          </p:cNvSpPr>
          <p:nvPr>
            <p:ph type="sldNum" sz="quarter" idx="5"/>
          </p:nvPr>
        </p:nvSpPr>
        <p:spPr/>
        <p:txBody>
          <a:bodyPr/>
          <a:lstStyle/>
          <a:p>
            <a:fld id="{F3C45418-D192-4206-88F7-4401F6FC3323}" type="slidenum">
              <a:rPr lang="en-GB" smtClean="0"/>
              <a:t>11</a:t>
            </a:fld>
            <a:endParaRPr lang="en-GB" dirty="0"/>
          </a:p>
        </p:txBody>
      </p:sp>
    </p:spTree>
    <p:extLst>
      <p:ext uri="{BB962C8B-B14F-4D97-AF65-F5344CB8AC3E}">
        <p14:creationId xmlns:p14="http://schemas.microsoft.com/office/powerpoint/2010/main" val="35081744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From the survey completed by IPSOS statistics show that only 1 in 4 or 25% of people speak confidently about the police force. However, from the research they conducted and presented in the graph is shows that Scotland are more likely to speak quite highly of their forces where London is least likely.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p>
            <a:r>
              <a:rPr lang="en-GB" dirty="0"/>
              <a:t>Police forces within smaller communities who are more likely to be walking around and engaging with the public have a best response from the communities.</a:t>
            </a:r>
          </a:p>
        </p:txBody>
      </p:sp>
      <p:sp>
        <p:nvSpPr>
          <p:cNvPr id="4" name="Slide Number Placeholder 3"/>
          <p:cNvSpPr>
            <a:spLocks noGrp="1"/>
          </p:cNvSpPr>
          <p:nvPr>
            <p:ph type="sldNum" sz="quarter" idx="5"/>
          </p:nvPr>
        </p:nvSpPr>
        <p:spPr/>
        <p:txBody>
          <a:bodyPr/>
          <a:lstStyle/>
          <a:p>
            <a:fld id="{F3C45418-D192-4206-88F7-4401F6FC3323}" type="slidenum">
              <a:rPr lang="en-GB" smtClean="0"/>
              <a:t>12</a:t>
            </a:fld>
            <a:endParaRPr lang="en-GB" dirty="0"/>
          </a:p>
        </p:txBody>
      </p:sp>
    </p:spTree>
    <p:extLst>
      <p:ext uri="{BB962C8B-B14F-4D97-AF65-F5344CB8AC3E}">
        <p14:creationId xmlns:p14="http://schemas.microsoft.com/office/powerpoint/2010/main" val="29844878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From the results in this graph from the year 202, it shows that there are a larger amount saying that local police are sexist and racist.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p>
            <a:r>
              <a:rPr lang="en-GB" dirty="0"/>
              <a:t>People are still feeling discriminated against in different cultures as well as different genders.</a:t>
            </a:r>
          </a:p>
          <a:p>
            <a:endParaRPr lang="en-GB" dirty="0"/>
          </a:p>
          <a:p>
            <a:r>
              <a:rPr lang="en-GB" dirty="0"/>
              <a:t>Following on from this- Sarah Evered</a:t>
            </a:r>
          </a:p>
        </p:txBody>
      </p:sp>
      <p:sp>
        <p:nvSpPr>
          <p:cNvPr id="4" name="Slide Number Placeholder 3"/>
          <p:cNvSpPr>
            <a:spLocks noGrp="1"/>
          </p:cNvSpPr>
          <p:nvPr>
            <p:ph type="sldNum" sz="quarter" idx="5"/>
          </p:nvPr>
        </p:nvSpPr>
        <p:spPr/>
        <p:txBody>
          <a:bodyPr/>
          <a:lstStyle/>
          <a:p>
            <a:fld id="{F3C45418-D192-4206-88F7-4401F6FC3323}" type="slidenum">
              <a:rPr lang="en-GB" smtClean="0"/>
              <a:t>13</a:t>
            </a:fld>
            <a:endParaRPr lang="en-GB" dirty="0"/>
          </a:p>
        </p:txBody>
      </p:sp>
    </p:spTree>
    <p:extLst>
      <p:ext uri="{BB962C8B-B14F-4D97-AF65-F5344CB8AC3E}">
        <p14:creationId xmlns:p14="http://schemas.microsoft.com/office/powerpoint/2010/main" val="21740941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dirty="0">
                <a:effectLst/>
                <a:latin typeface="Arial" panose="020B0604020202020204" pitchFamily="34" charset="0"/>
                <a:ea typeface="Calibri" panose="020F0502020204030204" pitchFamily="34" charset="0"/>
              </a:rPr>
              <a:t>In link to these statistics a good example of a case that destroyed the trust within all police forces in the case of Sarah Evered</a:t>
            </a:r>
            <a:endParaRPr lang="en-GB" dirty="0"/>
          </a:p>
        </p:txBody>
      </p:sp>
      <p:sp>
        <p:nvSpPr>
          <p:cNvPr id="4" name="Slide Number Placeholder 3"/>
          <p:cNvSpPr>
            <a:spLocks noGrp="1"/>
          </p:cNvSpPr>
          <p:nvPr>
            <p:ph type="sldNum" sz="quarter" idx="5"/>
          </p:nvPr>
        </p:nvSpPr>
        <p:spPr/>
        <p:txBody>
          <a:bodyPr/>
          <a:lstStyle/>
          <a:p>
            <a:fld id="{F3C45418-D192-4206-88F7-4401F6FC3323}" type="slidenum">
              <a:rPr lang="en-GB" smtClean="0"/>
              <a:t>14</a:t>
            </a:fld>
            <a:endParaRPr lang="en-GB" dirty="0"/>
          </a:p>
        </p:txBody>
      </p:sp>
    </p:spTree>
    <p:extLst>
      <p:ext uri="{BB962C8B-B14F-4D97-AF65-F5344CB8AC3E}">
        <p14:creationId xmlns:p14="http://schemas.microsoft.com/office/powerpoint/2010/main" val="18933564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The case of Sarah Evered is a good example of a case that has destroyed the trust within all police forces across the UK</a:t>
            </a:r>
          </a:p>
          <a:p>
            <a:r>
              <a:rPr lang="en-US" sz="1200" dirty="0"/>
              <a:t>Sarah Evered who was a 33-year-old individual who was targeted and abducted by a Met police officer as she was walking home from a friend's night one evening.</a:t>
            </a:r>
          </a:p>
          <a:p>
            <a:r>
              <a:rPr lang="en-US" sz="1200" dirty="0"/>
              <a:t>Wayne </a:t>
            </a:r>
            <a:r>
              <a:rPr lang="en-US" sz="1200" dirty="0" err="1"/>
              <a:t>Couzens</a:t>
            </a:r>
            <a:r>
              <a:rPr lang="en-US" sz="1200" dirty="0"/>
              <a:t> who worked for the largest police for in the UK had planned out the abduction.</a:t>
            </a:r>
          </a:p>
          <a:p>
            <a:r>
              <a:rPr lang="en-US" sz="1200" dirty="0"/>
              <a:t>Days later </a:t>
            </a:r>
            <a:r>
              <a:rPr lang="en-US" sz="1200" dirty="0" err="1"/>
              <a:t>Couzens</a:t>
            </a:r>
            <a:r>
              <a:rPr lang="en-US" sz="1200" dirty="0"/>
              <a:t> took his wife and children to the woods on a family trip where he burnt Sarah Evered’s body (Morton, 2021).</a:t>
            </a:r>
          </a:p>
          <a:p>
            <a:endParaRPr lang="en-GB" dirty="0"/>
          </a:p>
        </p:txBody>
      </p:sp>
      <p:sp>
        <p:nvSpPr>
          <p:cNvPr id="4" name="Slide Number Placeholder 3"/>
          <p:cNvSpPr>
            <a:spLocks noGrp="1"/>
          </p:cNvSpPr>
          <p:nvPr>
            <p:ph type="sldNum" sz="quarter" idx="5"/>
          </p:nvPr>
        </p:nvSpPr>
        <p:spPr/>
        <p:txBody>
          <a:bodyPr/>
          <a:lstStyle/>
          <a:p>
            <a:fld id="{F3C45418-D192-4206-88F7-4401F6FC3323}" type="slidenum">
              <a:rPr lang="en-GB" smtClean="0"/>
              <a:t>15</a:t>
            </a:fld>
            <a:endParaRPr lang="en-GB" dirty="0"/>
          </a:p>
        </p:txBody>
      </p:sp>
    </p:spTree>
    <p:extLst>
      <p:ext uri="{BB962C8B-B14F-4D97-AF65-F5344CB8AC3E}">
        <p14:creationId xmlns:p14="http://schemas.microsoft.com/office/powerpoint/2010/main" val="14436607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Firstly, the public perception of the police has majorly destroyed from this high-profile murder.</a:t>
            </a:r>
          </a:p>
          <a:p>
            <a:r>
              <a:rPr lang="en-US" dirty="0"/>
              <a:t>From this case it has left many people in the UK with uncertainty within the police with many people lacking confidence with their local police.</a:t>
            </a:r>
          </a:p>
          <a:p>
            <a:r>
              <a:rPr lang="en-GB" dirty="0"/>
              <a:t>According to Mann (2021) the public have a larger amount of trust for local police forces and individual officers in the public than they do the largest UK police force (Metropolitan Police).</a:t>
            </a:r>
          </a:p>
          <a:p>
            <a:endParaRPr lang="en-GB" dirty="0"/>
          </a:p>
          <a:p>
            <a:pPr>
              <a:lnSpc>
                <a:spcPct val="107000"/>
              </a:lnSpc>
              <a:spcAft>
                <a:spcPts val="8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Dame Cressida Dick – Met Chief "a precious bond of trust has been damaged" and she would ensure "any lessons" all will be learnt from the case.</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Labour MP Harriet Harman requested for Dame Cressida to stand down, after stating that the trust that women have for all police forces "will have been shattered".</a:t>
            </a:r>
          </a:p>
          <a:p>
            <a:pPr>
              <a:lnSpc>
                <a:spcPct val="107000"/>
              </a:lnSpc>
              <a:spcAft>
                <a:spcPts val="8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 Perception for women totally lost trust in the police force due to police failing to notice allegations against him as well as him passing vetting.</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(Mann, 2021)</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US" sz="1800" kern="1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p>
            <a:endParaRPr lang="en-GB" dirty="0"/>
          </a:p>
        </p:txBody>
      </p:sp>
      <p:sp>
        <p:nvSpPr>
          <p:cNvPr id="4" name="Slide Number Placeholder 3"/>
          <p:cNvSpPr>
            <a:spLocks noGrp="1"/>
          </p:cNvSpPr>
          <p:nvPr>
            <p:ph type="sldNum" sz="quarter" idx="5"/>
          </p:nvPr>
        </p:nvSpPr>
        <p:spPr/>
        <p:txBody>
          <a:bodyPr/>
          <a:lstStyle/>
          <a:p>
            <a:fld id="{F3C45418-D192-4206-88F7-4401F6FC3323}" type="slidenum">
              <a:rPr lang="en-GB" smtClean="0"/>
              <a:t>16</a:t>
            </a:fld>
            <a:endParaRPr lang="en-GB" dirty="0"/>
          </a:p>
        </p:txBody>
      </p:sp>
    </p:spTree>
    <p:extLst>
      <p:ext uri="{BB962C8B-B14F-4D97-AF65-F5344CB8AC3E}">
        <p14:creationId xmlns:p14="http://schemas.microsoft.com/office/powerpoint/2010/main" val="28790639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dirty="0"/>
              <a:t>From a Sky News article, the survey from the YouGov poll indicates that few women trust the police from this case involving Met Police past officer.</a:t>
            </a:r>
          </a:p>
          <a:p>
            <a:pPr lvl="0"/>
            <a:endParaRPr lang="en-US" dirty="0"/>
          </a:p>
          <a:p>
            <a:pPr lvl="0"/>
            <a:r>
              <a:rPr lang="en-GB" dirty="0"/>
              <a:t>Since the Sarah Evered case 1 in 3 women say they will trust the police even with what happened during this case. </a:t>
            </a:r>
          </a:p>
          <a:p>
            <a:pPr lvl="0"/>
            <a:endParaRPr lang="en-US" dirty="0"/>
          </a:p>
          <a:p>
            <a:pPr lvl="0"/>
            <a:r>
              <a:rPr lang="en-GB" dirty="0"/>
              <a:t>76% stated the culture within policing needed changes to make the response to violence against women and girls more effective.</a:t>
            </a:r>
            <a:endParaRPr lang="en-US" dirty="0"/>
          </a:p>
          <a:p>
            <a:pPr lvl="0"/>
            <a:r>
              <a:rPr lang="en-GB" dirty="0"/>
              <a:t>(Sky News, 2021)</a:t>
            </a:r>
            <a:endParaRPr lang="en-US" dirty="0"/>
          </a:p>
          <a:p>
            <a:endParaRPr lang="en-GB" dirty="0"/>
          </a:p>
          <a:p>
            <a:r>
              <a:rPr lang="en-GB" dirty="0"/>
              <a:t>However, due to the publication over the media for most cases this is displaying a bad name on police forces.</a:t>
            </a:r>
          </a:p>
        </p:txBody>
      </p:sp>
      <p:sp>
        <p:nvSpPr>
          <p:cNvPr id="4" name="Slide Number Placeholder 3"/>
          <p:cNvSpPr>
            <a:spLocks noGrp="1"/>
          </p:cNvSpPr>
          <p:nvPr>
            <p:ph type="sldNum" sz="quarter" idx="5"/>
          </p:nvPr>
        </p:nvSpPr>
        <p:spPr/>
        <p:txBody>
          <a:bodyPr/>
          <a:lstStyle/>
          <a:p>
            <a:fld id="{F3C45418-D192-4206-88F7-4401F6FC3323}" type="slidenum">
              <a:rPr lang="en-GB" smtClean="0"/>
              <a:t>17</a:t>
            </a:fld>
            <a:endParaRPr lang="en-GB" dirty="0"/>
          </a:p>
        </p:txBody>
      </p:sp>
    </p:spTree>
    <p:extLst>
      <p:ext uri="{BB962C8B-B14F-4D97-AF65-F5344CB8AC3E}">
        <p14:creationId xmlns:p14="http://schemas.microsoft.com/office/powerpoint/2010/main" val="372406401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3C45418-D192-4206-88F7-4401F6FC3323}" type="slidenum">
              <a:rPr lang="en-GB" smtClean="0"/>
              <a:t>19</a:t>
            </a:fld>
            <a:endParaRPr lang="en-GB" dirty="0"/>
          </a:p>
        </p:txBody>
      </p:sp>
    </p:spTree>
    <p:extLst>
      <p:ext uri="{BB962C8B-B14F-4D97-AF65-F5344CB8AC3E}">
        <p14:creationId xmlns:p14="http://schemas.microsoft.com/office/powerpoint/2010/main" val="367875618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3C45418-D192-4206-88F7-4401F6FC3323}" type="slidenum">
              <a:rPr lang="en-GB" smtClean="0"/>
              <a:t>24</a:t>
            </a:fld>
            <a:endParaRPr lang="en-GB" dirty="0"/>
          </a:p>
        </p:txBody>
      </p:sp>
    </p:spTree>
    <p:extLst>
      <p:ext uri="{BB962C8B-B14F-4D97-AF65-F5344CB8AC3E}">
        <p14:creationId xmlns:p14="http://schemas.microsoft.com/office/powerpoint/2010/main" val="27646766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FE8E0-A7AE-2DFA-0AF7-9DA07C499EA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8F27019-89BF-62EB-B1CA-55657482B52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3DECDA2-F769-9CF8-5A63-876843999883}"/>
              </a:ext>
            </a:extLst>
          </p:cNvPr>
          <p:cNvSpPr>
            <a:spLocks noGrp="1"/>
          </p:cNvSpPr>
          <p:nvPr>
            <p:ph type="dt" sz="half" idx="10"/>
          </p:nvPr>
        </p:nvSpPr>
        <p:spPr/>
        <p:txBody>
          <a:bodyPr/>
          <a:lstStyle/>
          <a:p>
            <a:fld id="{D4C929F8-E752-40F1-87A6-B70A9523FEC4}" type="datetimeFigureOut">
              <a:rPr lang="en-GB" smtClean="0"/>
              <a:t>02/05/2023</a:t>
            </a:fld>
            <a:endParaRPr lang="en-GB" dirty="0"/>
          </a:p>
        </p:txBody>
      </p:sp>
      <p:sp>
        <p:nvSpPr>
          <p:cNvPr id="5" name="Footer Placeholder 4">
            <a:extLst>
              <a:ext uri="{FF2B5EF4-FFF2-40B4-BE49-F238E27FC236}">
                <a16:creationId xmlns:a16="http://schemas.microsoft.com/office/drawing/2014/main" id="{9592DB3B-8C80-0CA7-FBC8-13EA24CBC30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AEBE953-1959-323F-7643-F1EBA50DC3A9}"/>
              </a:ext>
            </a:extLst>
          </p:cNvPr>
          <p:cNvSpPr>
            <a:spLocks noGrp="1"/>
          </p:cNvSpPr>
          <p:nvPr>
            <p:ph type="sldNum" sz="quarter" idx="12"/>
          </p:nvPr>
        </p:nvSpPr>
        <p:spPr/>
        <p:txBody>
          <a:bodyPr/>
          <a:lstStyle/>
          <a:p>
            <a:fld id="{3D5023BC-8193-42C0-8637-75CC5AF15DA1}" type="slidenum">
              <a:rPr lang="en-GB" smtClean="0"/>
              <a:t>‹#›</a:t>
            </a:fld>
            <a:endParaRPr lang="en-GB" dirty="0"/>
          </a:p>
        </p:txBody>
      </p:sp>
    </p:spTree>
    <p:extLst>
      <p:ext uri="{BB962C8B-B14F-4D97-AF65-F5344CB8AC3E}">
        <p14:creationId xmlns:p14="http://schemas.microsoft.com/office/powerpoint/2010/main" val="10626040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B2F86-6132-3628-F313-E836D6C5520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6FEE45D-2C66-AABC-9A9D-2DA6FC3BAF9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E33AC2-98F2-4016-2E49-70B3716A6448}"/>
              </a:ext>
            </a:extLst>
          </p:cNvPr>
          <p:cNvSpPr>
            <a:spLocks noGrp="1"/>
          </p:cNvSpPr>
          <p:nvPr>
            <p:ph type="dt" sz="half" idx="10"/>
          </p:nvPr>
        </p:nvSpPr>
        <p:spPr/>
        <p:txBody>
          <a:bodyPr/>
          <a:lstStyle/>
          <a:p>
            <a:fld id="{D4C929F8-E752-40F1-87A6-B70A9523FEC4}" type="datetimeFigureOut">
              <a:rPr lang="en-GB" smtClean="0"/>
              <a:t>02/05/2023</a:t>
            </a:fld>
            <a:endParaRPr lang="en-GB" dirty="0"/>
          </a:p>
        </p:txBody>
      </p:sp>
      <p:sp>
        <p:nvSpPr>
          <p:cNvPr id="5" name="Footer Placeholder 4">
            <a:extLst>
              <a:ext uri="{FF2B5EF4-FFF2-40B4-BE49-F238E27FC236}">
                <a16:creationId xmlns:a16="http://schemas.microsoft.com/office/drawing/2014/main" id="{64FC0A77-7F40-7A6F-3935-A607B26B474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A040AF5-6EF5-3520-03C2-92E76F125828}"/>
              </a:ext>
            </a:extLst>
          </p:cNvPr>
          <p:cNvSpPr>
            <a:spLocks noGrp="1"/>
          </p:cNvSpPr>
          <p:nvPr>
            <p:ph type="sldNum" sz="quarter" idx="12"/>
          </p:nvPr>
        </p:nvSpPr>
        <p:spPr/>
        <p:txBody>
          <a:bodyPr/>
          <a:lstStyle/>
          <a:p>
            <a:fld id="{3D5023BC-8193-42C0-8637-75CC5AF15DA1}" type="slidenum">
              <a:rPr lang="en-GB" smtClean="0"/>
              <a:t>‹#›</a:t>
            </a:fld>
            <a:endParaRPr lang="en-GB" dirty="0"/>
          </a:p>
        </p:txBody>
      </p:sp>
    </p:spTree>
    <p:extLst>
      <p:ext uri="{BB962C8B-B14F-4D97-AF65-F5344CB8AC3E}">
        <p14:creationId xmlns:p14="http://schemas.microsoft.com/office/powerpoint/2010/main" val="8062078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821C9-F124-65E5-519F-F3A47C40318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4C3ACD9-96D6-138B-256A-E28583A8FCB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23B4662-D7A1-334E-8A83-D2BE01BCA587}"/>
              </a:ext>
            </a:extLst>
          </p:cNvPr>
          <p:cNvSpPr>
            <a:spLocks noGrp="1"/>
          </p:cNvSpPr>
          <p:nvPr>
            <p:ph type="dt" sz="half" idx="10"/>
          </p:nvPr>
        </p:nvSpPr>
        <p:spPr/>
        <p:txBody>
          <a:bodyPr/>
          <a:lstStyle/>
          <a:p>
            <a:fld id="{D4C929F8-E752-40F1-87A6-B70A9523FEC4}" type="datetimeFigureOut">
              <a:rPr lang="en-GB" smtClean="0"/>
              <a:t>02/05/2023</a:t>
            </a:fld>
            <a:endParaRPr lang="en-GB" dirty="0"/>
          </a:p>
        </p:txBody>
      </p:sp>
      <p:sp>
        <p:nvSpPr>
          <p:cNvPr id="5" name="Footer Placeholder 4">
            <a:extLst>
              <a:ext uri="{FF2B5EF4-FFF2-40B4-BE49-F238E27FC236}">
                <a16:creationId xmlns:a16="http://schemas.microsoft.com/office/drawing/2014/main" id="{6BF5EF12-063E-687F-11AB-9CF45D9A5B0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448E84A-C240-A6D4-0774-965635B9DED0}"/>
              </a:ext>
            </a:extLst>
          </p:cNvPr>
          <p:cNvSpPr>
            <a:spLocks noGrp="1"/>
          </p:cNvSpPr>
          <p:nvPr>
            <p:ph type="sldNum" sz="quarter" idx="12"/>
          </p:nvPr>
        </p:nvSpPr>
        <p:spPr/>
        <p:txBody>
          <a:bodyPr/>
          <a:lstStyle/>
          <a:p>
            <a:fld id="{3D5023BC-8193-42C0-8637-75CC5AF15DA1}" type="slidenum">
              <a:rPr lang="en-GB" smtClean="0"/>
              <a:t>‹#›</a:t>
            </a:fld>
            <a:endParaRPr lang="en-GB" dirty="0"/>
          </a:p>
        </p:txBody>
      </p:sp>
    </p:spTree>
    <p:extLst>
      <p:ext uri="{BB962C8B-B14F-4D97-AF65-F5344CB8AC3E}">
        <p14:creationId xmlns:p14="http://schemas.microsoft.com/office/powerpoint/2010/main" val="33359957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C980D-0CAA-DB34-6730-9AEB9670976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431E4F0-0D6A-9088-565A-75AA2634645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93459EC-4555-241B-62B1-BA44A995E1C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CCE6EA6-567B-DF42-76A6-6B14BD372902}"/>
              </a:ext>
            </a:extLst>
          </p:cNvPr>
          <p:cNvSpPr>
            <a:spLocks noGrp="1"/>
          </p:cNvSpPr>
          <p:nvPr>
            <p:ph type="dt" sz="half" idx="10"/>
          </p:nvPr>
        </p:nvSpPr>
        <p:spPr/>
        <p:txBody>
          <a:bodyPr/>
          <a:lstStyle/>
          <a:p>
            <a:fld id="{D4C929F8-E752-40F1-87A6-B70A9523FEC4}" type="datetimeFigureOut">
              <a:rPr lang="en-GB" smtClean="0"/>
              <a:t>02/05/2023</a:t>
            </a:fld>
            <a:endParaRPr lang="en-GB" dirty="0"/>
          </a:p>
        </p:txBody>
      </p:sp>
      <p:sp>
        <p:nvSpPr>
          <p:cNvPr id="6" name="Footer Placeholder 5">
            <a:extLst>
              <a:ext uri="{FF2B5EF4-FFF2-40B4-BE49-F238E27FC236}">
                <a16:creationId xmlns:a16="http://schemas.microsoft.com/office/drawing/2014/main" id="{4757F0ED-E72A-C8E8-5314-B8925A26E81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BA160140-C310-A328-F78B-2AE12E137C79}"/>
              </a:ext>
            </a:extLst>
          </p:cNvPr>
          <p:cNvSpPr>
            <a:spLocks noGrp="1"/>
          </p:cNvSpPr>
          <p:nvPr>
            <p:ph type="sldNum" sz="quarter" idx="12"/>
          </p:nvPr>
        </p:nvSpPr>
        <p:spPr/>
        <p:txBody>
          <a:bodyPr/>
          <a:lstStyle/>
          <a:p>
            <a:fld id="{3D5023BC-8193-42C0-8637-75CC5AF15DA1}" type="slidenum">
              <a:rPr lang="en-GB" smtClean="0"/>
              <a:t>‹#›</a:t>
            </a:fld>
            <a:endParaRPr lang="en-GB" dirty="0"/>
          </a:p>
        </p:txBody>
      </p:sp>
    </p:spTree>
    <p:extLst>
      <p:ext uri="{BB962C8B-B14F-4D97-AF65-F5344CB8AC3E}">
        <p14:creationId xmlns:p14="http://schemas.microsoft.com/office/powerpoint/2010/main" val="11155029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0923C-A0BF-2DE5-9A54-6E27AFC2362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F4445E2-6D9B-CDC3-454D-C00242ECE19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0ABFD3F-2CA0-A461-7F67-64D105E58E3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25151B8-2AE6-CDE5-231B-AF8B17EC3FB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B82381A-2CFD-71C0-2AAB-8751B9B90A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6A20667-EBD5-3A98-CBB1-A2DF846A06D9}"/>
              </a:ext>
            </a:extLst>
          </p:cNvPr>
          <p:cNvSpPr>
            <a:spLocks noGrp="1"/>
          </p:cNvSpPr>
          <p:nvPr>
            <p:ph type="dt" sz="half" idx="10"/>
          </p:nvPr>
        </p:nvSpPr>
        <p:spPr/>
        <p:txBody>
          <a:bodyPr/>
          <a:lstStyle/>
          <a:p>
            <a:fld id="{D4C929F8-E752-40F1-87A6-B70A9523FEC4}" type="datetimeFigureOut">
              <a:rPr lang="en-GB" smtClean="0"/>
              <a:t>02/05/2023</a:t>
            </a:fld>
            <a:endParaRPr lang="en-GB" dirty="0"/>
          </a:p>
        </p:txBody>
      </p:sp>
      <p:sp>
        <p:nvSpPr>
          <p:cNvPr id="8" name="Footer Placeholder 7">
            <a:extLst>
              <a:ext uri="{FF2B5EF4-FFF2-40B4-BE49-F238E27FC236}">
                <a16:creationId xmlns:a16="http://schemas.microsoft.com/office/drawing/2014/main" id="{7685B7B9-E2BE-1A1D-3CC3-B2BF5837DDA3}"/>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42FFEE56-A746-7855-C1A1-EA1F180E2523}"/>
              </a:ext>
            </a:extLst>
          </p:cNvPr>
          <p:cNvSpPr>
            <a:spLocks noGrp="1"/>
          </p:cNvSpPr>
          <p:nvPr>
            <p:ph type="sldNum" sz="quarter" idx="12"/>
          </p:nvPr>
        </p:nvSpPr>
        <p:spPr/>
        <p:txBody>
          <a:bodyPr/>
          <a:lstStyle/>
          <a:p>
            <a:fld id="{3D5023BC-8193-42C0-8637-75CC5AF15DA1}" type="slidenum">
              <a:rPr lang="en-GB" smtClean="0"/>
              <a:t>‹#›</a:t>
            </a:fld>
            <a:endParaRPr lang="en-GB" dirty="0"/>
          </a:p>
        </p:txBody>
      </p:sp>
    </p:spTree>
    <p:extLst>
      <p:ext uri="{BB962C8B-B14F-4D97-AF65-F5344CB8AC3E}">
        <p14:creationId xmlns:p14="http://schemas.microsoft.com/office/powerpoint/2010/main" val="8413185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778B7-405F-42E4-4683-392DF9C4162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E26F86-5942-CCDF-84A6-B59AD37C6910}"/>
              </a:ext>
            </a:extLst>
          </p:cNvPr>
          <p:cNvSpPr>
            <a:spLocks noGrp="1"/>
          </p:cNvSpPr>
          <p:nvPr>
            <p:ph type="dt" sz="half" idx="10"/>
          </p:nvPr>
        </p:nvSpPr>
        <p:spPr/>
        <p:txBody>
          <a:bodyPr/>
          <a:lstStyle/>
          <a:p>
            <a:fld id="{D4C929F8-E752-40F1-87A6-B70A9523FEC4}" type="datetimeFigureOut">
              <a:rPr lang="en-GB" smtClean="0"/>
              <a:t>02/05/2023</a:t>
            </a:fld>
            <a:endParaRPr lang="en-GB" dirty="0"/>
          </a:p>
        </p:txBody>
      </p:sp>
      <p:sp>
        <p:nvSpPr>
          <p:cNvPr id="4" name="Footer Placeholder 3">
            <a:extLst>
              <a:ext uri="{FF2B5EF4-FFF2-40B4-BE49-F238E27FC236}">
                <a16:creationId xmlns:a16="http://schemas.microsoft.com/office/drawing/2014/main" id="{41F2735F-D370-BF26-A8CD-634A3ACF2B82}"/>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A9CC684D-E7C3-4C91-EC6D-088DBE7E4A97}"/>
              </a:ext>
            </a:extLst>
          </p:cNvPr>
          <p:cNvSpPr>
            <a:spLocks noGrp="1"/>
          </p:cNvSpPr>
          <p:nvPr>
            <p:ph type="sldNum" sz="quarter" idx="12"/>
          </p:nvPr>
        </p:nvSpPr>
        <p:spPr/>
        <p:txBody>
          <a:bodyPr/>
          <a:lstStyle/>
          <a:p>
            <a:fld id="{3D5023BC-8193-42C0-8637-75CC5AF15DA1}" type="slidenum">
              <a:rPr lang="en-GB" smtClean="0"/>
              <a:t>‹#›</a:t>
            </a:fld>
            <a:endParaRPr lang="en-GB" dirty="0"/>
          </a:p>
        </p:txBody>
      </p:sp>
    </p:spTree>
    <p:extLst>
      <p:ext uri="{BB962C8B-B14F-4D97-AF65-F5344CB8AC3E}">
        <p14:creationId xmlns:p14="http://schemas.microsoft.com/office/powerpoint/2010/main" val="4059344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1261F86-DB50-6D3E-2EBD-7EE9F4A4A8C6}"/>
              </a:ext>
            </a:extLst>
          </p:cNvPr>
          <p:cNvSpPr>
            <a:spLocks noGrp="1"/>
          </p:cNvSpPr>
          <p:nvPr>
            <p:ph type="dt" sz="half" idx="10"/>
          </p:nvPr>
        </p:nvSpPr>
        <p:spPr/>
        <p:txBody>
          <a:bodyPr/>
          <a:lstStyle/>
          <a:p>
            <a:fld id="{D4C929F8-E752-40F1-87A6-B70A9523FEC4}" type="datetimeFigureOut">
              <a:rPr lang="en-GB" smtClean="0"/>
              <a:t>02/05/2023</a:t>
            </a:fld>
            <a:endParaRPr lang="en-GB" dirty="0"/>
          </a:p>
        </p:txBody>
      </p:sp>
      <p:sp>
        <p:nvSpPr>
          <p:cNvPr id="3" name="Footer Placeholder 2">
            <a:extLst>
              <a:ext uri="{FF2B5EF4-FFF2-40B4-BE49-F238E27FC236}">
                <a16:creationId xmlns:a16="http://schemas.microsoft.com/office/drawing/2014/main" id="{41D579D4-97A2-023C-A68F-DA2B5340FF21}"/>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958D0ADE-6E2A-9740-3689-10EF71E4FFDA}"/>
              </a:ext>
            </a:extLst>
          </p:cNvPr>
          <p:cNvSpPr>
            <a:spLocks noGrp="1"/>
          </p:cNvSpPr>
          <p:nvPr>
            <p:ph type="sldNum" sz="quarter" idx="12"/>
          </p:nvPr>
        </p:nvSpPr>
        <p:spPr/>
        <p:txBody>
          <a:bodyPr/>
          <a:lstStyle/>
          <a:p>
            <a:fld id="{3D5023BC-8193-42C0-8637-75CC5AF15DA1}" type="slidenum">
              <a:rPr lang="en-GB" smtClean="0"/>
              <a:t>‹#›</a:t>
            </a:fld>
            <a:endParaRPr lang="en-GB" dirty="0"/>
          </a:p>
        </p:txBody>
      </p:sp>
    </p:spTree>
    <p:extLst>
      <p:ext uri="{BB962C8B-B14F-4D97-AF65-F5344CB8AC3E}">
        <p14:creationId xmlns:p14="http://schemas.microsoft.com/office/powerpoint/2010/main" val="3852567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C31D7C-81E0-B569-6BB0-EE1EC3FA1EE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9447CAD-4498-41CA-6F8B-87777E25289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F736ECC-529D-3ABB-839D-17FFBC969B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DDE5F9-776E-1221-07C6-E6DD38CD11AA}"/>
              </a:ext>
            </a:extLst>
          </p:cNvPr>
          <p:cNvSpPr>
            <a:spLocks noGrp="1"/>
          </p:cNvSpPr>
          <p:nvPr>
            <p:ph type="dt" sz="half" idx="10"/>
          </p:nvPr>
        </p:nvSpPr>
        <p:spPr/>
        <p:txBody>
          <a:bodyPr/>
          <a:lstStyle/>
          <a:p>
            <a:fld id="{D4C929F8-E752-40F1-87A6-B70A9523FEC4}" type="datetimeFigureOut">
              <a:rPr lang="en-GB" smtClean="0"/>
              <a:t>02/05/2023</a:t>
            </a:fld>
            <a:endParaRPr lang="en-GB" dirty="0"/>
          </a:p>
        </p:txBody>
      </p:sp>
      <p:sp>
        <p:nvSpPr>
          <p:cNvPr id="6" name="Footer Placeholder 5">
            <a:extLst>
              <a:ext uri="{FF2B5EF4-FFF2-40B4-BE49-F238E27FC236}">
                <a16:creationId xmlns:a16="http://schemas.microsoft.com/office/drawing/2014/main" id="{F43E4DA0-2E75-AEB4-6C6F-02CB252EDFB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C7F4FB95-4DA8-CFF8-2077-E115D4BD0DF1}"/>
              </a:ext>
            </a:extLst>
          </p:cNvPr>
          <p:cNvSpPr>
            <a:spLocks noGrp="1"/>
          </p:cNvSpPr>
          <p:nvPr>
            <p:ph type="sldNum" sz="quarter" idx="12"/>
          </p:nvPr>
        </p:nvSpPr>
        <p:spPr/>
        <p:txBody>
          <a:bodyPr/>
          <a:lstStyle/>
          <a:p>
            <a:fld id="{3D5023BC-8193-42C0-8637-75CC5AF15DA1}" type="slidenum">
              <a:rPr lang="en-GB" smtClean="0"/>
              <a:t>‹#›</a:t>
            </a:fld>
            <a:endParaRPr lang="en-GB" dirty="0"/>
          </a:p>
        </p:txBody>
      </p:sp>
    </p:spTree>
    <p:extLst>
      <p:ext uri="{BB962C8B-B14F-4D97-AF65-F5344CB8AC3E}">
        <p14:creationId xmlns:p14="http://schemas.microsoft.com/office/powerpoint/2010/main" val="19171117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B609A-A294-4CDD-A82E-47567D0D52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0C89FF7-8945-B3D1-95F5-27096405B72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5DB2D959-13A0-FA22-4D2F-2528EEB57B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BCE9AC7-1D09-8B9F-559A-8A30C5DDC23C}"/>
              </a:ext>
            </a:extLst>
          </p:cNvPr>
          <p:cNvSpPr>
            <a:spLocks noGrp="1"/>
          </p:cNvSpPr>
          <p:nvPr>
            <p:ph type="dt" sz="half" idx="10"/>
          </p:nvPr>
        </p:nvSpPr>
        <p:spPr/>
        <p:txBody>
          <a:bodyPr/>
          <a:lstStyle/>
          <a:p>
            <a:fld id="{D4C929F8-E752-40F1-87A6-B70A9523FEC4}" type="datetimeFigureOut">
              <a:rPr lang="en-GB" smtClean="0"/>
              <a:t>02/05/2023</a:t>
            </a:fld>
            <a:endParaRPr lang="en-GB" dirty="0"/>
          </a:p>
        </p:txBody>
      </p:sp>
      <p:sp>
        <p:nvSpPr>
          <p:cNvPr id="6" name="Footer Placeholder 5">
            <a:extLst>
              <a:ext uri="{FF2B5EF4-FFF2-40B4-BE49-F238E27FC236}">
                <a16:creationId xmlns:a16="http://schemas.microsoft.com/office/drawing/2014/main" id="{EA41015B-88ED-BD9C-9C94-908C5A8D73E2}"/>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928A67F4-8D35-0054-4AA0-D4EDF16B71F0}"/>
              </a:ext>
            </a:extLst>
          </p:cNvPr>
          <p:cNvSpPr>
            <a:spLocks noGrp="1"/>
          </p:cNvSpPr>
          <p:nvPr>
            <p:ph type="sldNum" sz="quarter" idx="12"/>
          </p:nvPr>
        </p:nvSpPr>
        <p:spPr/>
        <p:txBody>
          <a:bodyPr/>
          <a:lstStyle/>
          <a:p>
            <a:fld id="{3D5023BC-8193-42C0-8637-75CC5AF15DA1}" type="slidenum">
              <a:rPr lang="en-GB" smtClean="0"/>
              <a:t>‹#›</a:t>
            </a:fld>
            <a:endParaRPr lang="en-GB" dirty="0"/>
          </a:p>
        </p:txBody>
      </p:sp>
    </p:spTree>
    <p:extLst>
      <p:ext uri="{BB962C8B-B14F-4D97-AF65-F5344CB8AC3E}">
        <p14:creationId xmlns:p14="http://schemas.microsoft.com/office/powerpoint/2010/main" val="19417977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3F05A-74EA-E1DB-3E9A-9D5DC613BBF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0AE5C86-3AAA-89B1-7703-C94C0E60947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0CCA24-3CB3-A691-6B62-AC13BD108EAE}"/>
              </a:ext>
            </a:extLst>
          </p:cNvPr>
          <p:cNvSpPr>
            <a:spLocks noGrp="1"/>
          </p:cNvSpPr>
          <p:nvPr>
            <p:ph type="dt" sz="half" idx="10"/>
          </p:nvPr>
        </p:nvSpPr>
        <p:spPr/>
        <p:txBody>
          <a:bodyPr/>
          <a:lstStyle/>
          <a:p>
            <a:fld id="{D4C929F8-E752-40F1-87A6-B70A9523FEC4}" type="datetimeFigureOut">
              <a:rPr lang="en-GB" smtClean="0"/>
              <a:t>02/05/2023</a:t>
            </a:fld>
            <a:endParaRPr lang="en-GB" dirty="0"/>
          </a:p>
        </p:txBody>
      </p:sp>
      <p:sp>
        <p:nvSpPr>
          <p:cNvPr id="5" name="Footer Placeholder 4">
            <a:extLst>
              <a:ext uri="{FF2B5EF4-FFF2-40B4-BE49-F238E27FC236}">
                <a16:creationId xmlns:a16="http://schemas.microsoft.com/office/drawing/2014/main" id="{F55C6E89-7163-DD08-EAD4-21FA7B9B607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1AD714C-2E9A-F068-16C3-64BF9D8784A9}"/>
              </a:ext>
            </a:extLst>
          </p:cNvPr>
          <p:cNvSpPr>
            <a:spLocks noGrp="1"/>
          </p:cNvSpPr>
          <p:nvPr>
            <p:ph type="sldNum" sz="quarter" idx="12"/>
          </p:nvPr>
        </p:nvSpPr>
        <p:spPr/>
        <p:txBody>
          <a:bodyPr/>
          <a:lstStyle/>
          <a:p>
            <a:fld id="{3D5023BC-8193-42C0-8637-75CC5AF15DA1}" type="slidenum">
              <a:rPr lang="en-GB" smtClean="0"/>
              <a:t>‹#›</a:t>
            </a:fld>
            <a:endParaRPr lang="en-GB" dirty="0"/>
          </a:p>
        </p:txBody>
      </p:sp>
    </p:spTree>
    <p:extLst>
      <p:ext uri="{BB962C8B-B14F-4D97-AF65-F5344CB8AC3E}">
        <p14:creationId xmlns:p14="http://schemas.microsoft.com/office/powerpoint/2010/main" val="27711902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363DA89-2063-A993-53A1-CFC589868A7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B3B6B1A-26D5-0733-899D-E492B57D41E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C3BDAB-9964-61E3-8BA5-784923819FEC}"/>
              </a:ext>
            </a:extLst>
          </p:cNvPr>
          <p:cNvSpPr>
            <a:spLocks noGrp="1"/>
          </p:cNvSpPr>
          <p:nvPr>
            <p:ph type="dt" sz="half" idx="10"/>
          </p:nvPr>
        </p:nvSpPr>
        <p:spPr/>
        <p:txBody>
          <a:bodyPr/>
          <a:lstStyle/>
          <a:p>
            <a:fld id="{D4C929F8-E752-40F1-87A6-B70A9523FEC4}" type="datetimeFigureOut">
              <a:rPr lang="en-GB" smtClean="0"/>
              <a:t>02/05/2023</a:t>
            </a:fld>
            <a:endParaRPr lang="en-GB" dirty="0"/>
          </a:p>
        </p:txBody>
      </p:sp>
      <p:sp>
        <p:nvSpPr>
          <p:cNvPr id="5" name="Footer Placeholder 4">
            <a:extLst>
              <a:ext uri="{FF2B5EF4-FFF2-40B4-BE49-F238E27FC236}">
                <a16:creationId xmlns:a16="http://schemas.microsoft.com/office/drawing/2014/main" id="{ED5DA363-7CAA-8E78-3BF1-353C8DBD8DE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225AC0E-7351-724B-AC3B-0F0BC4BE3F01}"/>
              </a:ext>
            </a:extLst>
          </p:cNvPr>
          <p:cNvSpPr>
            <a:spLocks noGrp="1"/>
          </p:cNvSpPr>
          <p:nvPr>
            <p:ph type="sldNum" sz="quarter" idx="12"/>
          </p:nvPr>
        </p:nvSpPr>
        <p:spPr/>
        <p:txBody>
          <a:bodyPr/>
          <a:lstStyle/>
          <a:p>
            <a:fld id="{3D5023BC-8193-42C0-8637-75CC5AF15DA1}" type="slidenum">
              <a:rPr lang="en-GB" smtClean="0"/>
              <a:t>‹#›</a:t>
            </a:fld>
            <a:endParaRPr lang="en-GB" dirty="0"/>
          </a:p>
        </p:txBody>
      </p:sp>
    </p:spTree>
    <p:extLst>
      <p:ext uri="{BB962C8B-B14F-4D97-AF65-F5344CB8AC3E}">
        <p14:creationId xmlns:p14="http://schemas.microsoft.com/office/powerpoint/2010/main" val="373766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1708BAB-0B64-4F53-B4C1-0A9B3AF8989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4067E77-E335-11DC-CC85-BBB5B9555F9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43EC9C-B57A-BBEC-A737-0BF8D1C3A7B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C929F8-E752-40F1-87A6-B70A9523FEC4}" type="datetimeFigureOut">
              <a:rPr lang="en-GB" smtClean="0"/>
              <a:t>02/05/2023</a:t>
            </a:fld>
            <a:endParaRPr lang="en-GB" dirty="0"/>
          </a:p>
        </p:txBody>
      </p:sp>
      <p:sp>
        <p:nvSpPr>
          <p:cNvPr id="5" name="Footer Placeholder 4">
            <a:extLst>
              <a:ext uri="{FF2B5EF4-FFF2-40B4-BE49-F238E27FC236}">
                <a16:creationId xmlns:a16="http://schemas.microsoft.com/office/drawing/2014/main" id="{BAC8D21D-A4C5-37CF-F714-236FA900414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A2474412-237D-F018-D318-3CDD78F2ABC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D5023BC-8193-42C0-8637-75CC5AF15DA1}" type="slidenum">
              <a:rPr lang="en-GB" smtClean="0"/>
              <a:t>‹#›</a:t>
            </a:fld>
            <a:endParaRPr lang="en-GB" dirty="0"/>
          </a:p>
        </p:txBody>
      </p:sp>
    </p:spTree>
    <p:extLst>
      <p:ext uri="{BB962C8B-B14F-4D97-AF65-F5344CB8AC3E}">
        <p14:creationId xmlns:p14="http://schemas.microsoft.com/office/powerpoint/2010/main" val="4264664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0.jpeg"/><Relationship Id="rId7" Type="http://schemas.openxmlformats.org/officeDocument/2006/relationships/diagramColors" Target="../diagrams/colors4.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8.xml.rels><?xml version="1.0" encoding="UTF-8" standalone="yes"?>
<Relationships xmlns="http://schemas.openxmlformats.org/package/2006/relationships"><Relationship Id="rId2" Type="http://schemas.openxmlformats.org/officeDocument/2006/relationships/image" Target="../media/image11.tmp"/><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5463EB0A-3D7C-4AA5-BFA5-8EE5B4BA56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F747379-71F5-9B8F-0A67-4DB5263A2161}"/>
              </a:ext>
            </a:extLst>
          </p:cNvPr>
          <p:cNvSpPr>
            <a:spLocks noGrp="1"/>
          </p:cNvSpPr>
          <p:nvPr>
            <p:ph type="ctrTitle"/>
          </p:nvPr>
        </p:nvSpPr>
        <p:spPr>
          <a:xfrm>
            <a:off x="578651" y="1122363"/>
            <a:ext cx="11034695" cy="3174690"/>
          </a:xfrm>
        </p:spPr>
        <p:txBody>
          <a:bodyPr>
            <a:normAutofit/>
          </a:bodyPr>
          <a:lstStyle/>
          <a:p>
            <a:pPr algn="l"/>
            <a:r>
              <a:rPr lang="en-US" sz="7400" u="sng" dirty="0"/>
              <a:t>CRITICALLY DISCUSS THE IMPACT OF THE MEDIA ON UK POLICING</a:t>
            </a:r>
            <a:endParaRPr lang="en-GB" sz="7400" u="sng" dirty="0"/>
          </a:p>
        </p:txBody>
      </p:sp>
      <p:sp>
        <p:nvSpPr>
          <p:cNvPr id="3" name="Subtitle 2">
            <a:extLst>
              <a:ext uri="{FF2B5EF4-FFF2-40B4-BE49-F238E27FC236}">
                <a16:creationId xmlns:a16="http://schemas.microsoft.com/office/drawing/2014/main" id="{395432A1-5DB8-A8AF-034E-8CEB858E8798}"/>
              </a:ext>
            </a:extLst>
          </p:cNvPr>
          <p:cNvSpPr>
            <a:spLocks noGrp="1"/>
          </p:cNvSpPr>
          <p:nvPr>
            <p:ph type="subTitle" idx="1"/>
          </p:nvPr>
        </p:nvSpPr>
        <p:spPr>
          <a:xfrm>
            <a:off x="578651" y="4723637"/>
            <a:ext cx="11034695" cy="1481396"/>
          </a:xfrm>
        </p:spPr>
        <p:txBody>
          <a:bodyPr>
            <a:normAutofit/>
          </a:bodyPr>
          <a:lstStyle/>
          <a:p>
            <a:pPr algn="l"/>
            <a:r>
              <a:rPr lang="en-US" sz="2800" dirty="0"/>
              <a:t>Kirsty Jones-Higginson - 1901468 </a:t>
            </a:r>
            <a:endParaRPr lang="en-GB" sz="2800" dirty="0"/>
          </a:p>
        </p:txBody>
      </p:sp>
      <p:sp>
        <p:nvSpPr>
          <p:cNvPr id="15" name="Rectangle 9">
            <a:extLst>
              <a:ext uri="{FF2B5EF4-FFF2-40B4-BE49-F238E27FC236}">
                <a16:creationId xmlns:a16="http://schemas.microsoft.com/office/drawing/2014/main" id="{7945AD00-F967-454D-A4B2-39ABA5C88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Rectangle 11">
            <a:extLst>
              <a:ext uri="{FF2B5EF4-FFF2-40B4-BE49-F238E27FC236}">
                <a16:creationId xmlns:a16="http://schemas.microsoft.com/office/drawing/2014/main" id="{E9BC5B79-B912-427C-8219-E3E50943F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Tree>
    <p:extLst>
      <p:ext uri="{BB962C8B-B14F-4D97-AF65-F5344CB8AC3E}">
        <p14:creationId xmlns:p14="http://schemas.microsoft.com/office/powerpoint/2010/main" val="3523567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Freeform: Shape 26">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9" name="Freeform: Shape 28">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D12F9FB-7133-9846-0A08-325C67405D5A}"/>
              </a:ext>
            </a:extLst>
          </p:cNvPr>
          <p:cNvSpPr>
            <a:spLocks noGrp="1"/>
          </p:cNvSpPr>
          <p:nvPr>
            <p:ph type="title"/>
          </p:nvPr>
        </p:nvSpPr>
        <p:spPr>
          <a:xfrm>
            <a:off x="621792" y="1161288"/>
            <a:ext cx="3602736" cy="4526280"/>
          </a:xfrm>
        </p:spPr>
        <p:txBody>
          <a:bodyPr>
            <a:normAutofit/>
          </a:bodyPr>
          <a:lstStyle/>
          <a:p>
            <a:r>
              <a:rPr lang="en-US" sz="4000" u="sng"/>
              <a:t>Introduction</a:t>
            </a:r>
            <a:endParaRPr lang="en-GB" sz="4000" u="sng"/>
          </a:p>
        </p:txBody>
      </p:sp>
      <p:sp>
        <p:nvSpPr>
          <p:cNvPr id="31" name="Rectangle 30">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21" name="Content Placeholder 2">
            <a:extLst>
              <a:ext uri="{FF2B5EF4-FFF2-40B4-BE49-F238E27FC236}">
                <a16:creationId xmlns:a16="http://schemas.microsoft.com/office/drawing/2014/main" id="{14D4ACC4-0C2C-145B-8B15-4B6E91772BE8}"/>
              </a:ext>
            </a:extLst>
          </p:cNvPr>
          <p:cNvGraphicFramePr>
            <a:graphicFrameLocks noGrp="1"/>
          </p:cNvGraphicFramePr>
          <p:nvPr>
            <p:ph idx="1"/>
            <p:extLst>
              <p:ext uri="{D42A27DB-BD31-4B8C-83A1-F6EECF244321}">
                <p14:modId xmlns:p14="http://schemas.microsoft.com/office/powerpoint/2010/main" val="655726691"/>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126168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F849D3F-D843-7614-D69E-BCE7EEFA7657}"/>
              </a:ext>
            </a:extLst>
          </p:cNvPr>
          <p:cNvSpPr>
            <a:spLocks noGrp="1"/>
          </p:cNvSpPr>
          <p:nvPr>
            <p:ph type="title"/>
          </p:nvPr>
        </p:nvSpPr>
        <p:spPr>
          <a:xfrm>
            <a:off x="640080" y="325369"/>
            <a:ext cx="4368602" cy="1956841"/>
          </a:xfrm>
        </p:spPr>
        <p:txBody>
          <a:bodyPr anchor="b">
            <a:normAutofit/>
          </a:bodyPr>
          <a:lstStyle/>
          <a:p>
            <a:r>
              <a:rPr lang="en-US" sz="5400" u="sng" dirty="0"/>
              <a:t>SOCIAL MEDIA ROLES   </a:t>
            </a:r>
            <a:endParaRPr lang="en-GB" sz="5400" u="sng" dirty="0"/>
          </a:p>
        </p:txBody>
      </p:sp>
      <p:sp>
        <p:nvSpPr>
          <p:cNvPr id="2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7F58D9B-6596-E748-11F7-39DC85705C31}"/>
              </a:ext>
            </a:extLst>
          </p:cNvPr>
          <p:cNvSpPr>
            <a:spLocks noGrp="1"/>
          </p:cNvSpPr>
          <p:nvPr>
            <p:ph idx="1"/>
          </p:nvPr>
        </p:nvSpPr>
        <p:spPr>
          <a:xfrm>
            <a:off x="640080" y="2872899"/>
            <a:ext cx="4243589" cy="3320668"/>
          </a:xfrm>
        </p:spPr>
        <p:txBody>
          <a:bodyPr>
            <a:normAutofit/>
          </a:bodyPr>
          <a:lstStyle/>
          <a:p>
            <a:pPr marL="514350" indent="-514350">
              <a:buAutoNum type="arabicPeriod"/>
            </a:pPr>
            <a:r>
              <a:rPr lang="en-GB" sz="2200" dirty="0"/>
              <a:t>Providing information </a:t>
            </a:r>
          </a:p>
          <a:p>
            <a:pPr marL="514350" indent="-514350">
              <a:buAutoNum type="arabicPeriod"/>
            </a:pPr>
            <a:endParaRPr lang="en-GB" sz="2200" dirty="0"/>
          </a:p>
          <a:p>
            <a:pPr marL="514350" indent="-514350">
              <a:buAutoNum type="arabicPeriod"/>
            </a:pPr>
            <a:r>
              <a:rPr lang="en-GB" sz="2200" dirty="0"/>
              <a:t>Engagement </a:t>
            </a:r>
          </a:p>
          <a:p>
            <a:pPr marL="514350" indent="-514350">
              <a:buAutoNum type="arabicPeriod"/>
            </a:pPr>
            <a:endParaRPr lang="en-GB" sz="2200" dirty="0"/>
          </a:p>
          <a:p>
            <a:pPr marL="514350" indent="-514350">
              <a:buAutoNum type="arabicPeriod"/>
            </a:pPr>
            <a:r>
              <a:rPr lang="en-GB" sz="2200" dirty="0"/>
              <a:t>Intelligence and Investigation </a:t>
            </a:r>
          </a:p>
          <a:p>
            <a:pPr marL="0" indent="0">
              <a:buNone/>
            </a:pPr>
            <a:r>
              <a:rPr lang="en-GB" sz="2200" dirty="0"/>
              <a:t>(The Police Foundation, 2014)</a:t>
            </a:r>
          </a:p>
        </p:txBody>
      </p:sp>
      <p:pic>
        <p:nvPicPr>
          <p:cNvPr id="6" name="Picture 5">
            <a:extLst>
              <a:ext uri="{FF2B5EF4-FFF2-40B4-BE49-F238E27FC236}">
                <a16:creationId xmlns:a16="http://schemas.microsoft.com/office/drawing/2014/main" id="{C0EA6BD9-D163-65EA-963F-4101DE42F4FD}"/>
              </a:ext>
            </a:extLst>
          </p:cNvPr>
          <p:cNvPicPr>
            <a:picLocks noChangeAspect="1"/>
          </p:cNvPicPr>
          <p:nvPr/>
        </p:nvPicPr>
        <p:blipFill rotWithShape="1">
          <a:blip r:embed="rId3"/>
          <a:srcRect l="4963"/>
          <a:stretch/>
        </p:blipFill>
        <p:spPr>
          <a:xfrm>
            <a:off x="5523749" y="93123"/>
            <a:ext cx="6576962" cy="6557089"/>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10" name="TextBox 9">
            <a:extLst>
              <a:ext uri="{FF2B5EF4-FFF2-40B4-BE49-F238E27FC236}">
                <a16:creationId xmlns:a16="http://schemas.microsoft.com/office/drawing/2014/main" id="{4250B54C-8FCD-E7EF-9851-029926199DE5}"/>
              </a:ext>
            </a:extLst>
          </p:cNvPr>
          <p:cNvSpPr txBox="1"/>
          <p:nvPr/>
        </p:nvSpPr>
        <p:spPr>
          <a:xfrm>
            <a:off x="3045715" y="6414924"/>
            <a:ext cx="6096000" cy="369332"/>
          </a:xfrm>
          <a:prstGeom prst="rect">
            <a:avLst/>
          </a:prstGeom>
          <a:noFill/>
        </p:spPr>
        <p:txBody>
          <a:bodyPr wrap="square">
            <a:spAutoFit/>
          </a:bodyPr>
          <a:lstStyle/>
          <a:p>
            <a:r>
              <a:rPr lang="en-GB" dirty="0"/>
              <a:t>(Dyfed Powys Police, 2023)</a:t>
            </a:r>
          </a:p>
        </p:txBody>
      </p:sp>
    </p:spTree>
    <p:extLst>
      <p:ext uri="{BB962C8B-B14F-4D97-AF65-F5344CB8AC3E}">
        <p14:creationId xmlns:p14="http://schemas.microsoft.com/office/powerpoint/2010/main" val="38582328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0DCC097-1DB8-4B6D-85D0-6FBA0E1CA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E0B58608-23C8-4441-994D-C6823EEE1D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2083506"/>
          </a:xfrm>
          <a:custGeom>
            <a:avLst/>
            <a:gdLst>
              <a:gd name="connsiteX0" fmla="*/ 0 w 12191999"/>
              <a:gd name="connsiteY0" fmla="*/ 0 h 2083506"/>
              <a:gd name="connsiteX1" fmla="*/ 9429748 w 12191999"/>
              <a:gd name="connsiteY1" fmla="*/ 0 h 2083506"/>
              <a:gd name="connsiteX2" fmla="*/ 9429748 w 12191999"/>
              <a:gd name="connsiteY2" fmla="*/ 1 h 2083506"/>
              <a:gd name="connsiteX3" fmla="*/ 12191999 w 12191999"/>
              <a:gd name="connsiteY3" fmla="*/ 1 h 2083506"/>
              <a:gd name="connsiteX4" fmla="*/ 12191999 w 12191999"/>
              <a:gd name="connsiteY4" fmla="*/ 1164372 h 2083506"/>
              <a:gd name="connsiteX5" fmla="*/ 12147852 w 12191999"/>
              <a:gd name="connsiteY5" fmla="*/ 1163783 h 2083506"/>
              <a:gd name="connsiteX6" fmla="*/ 11993604 w 12191999"/>
              <a:gd name="connsiteY6" fmla="*/ 1153496 h 2083506"/>
              <a:gd name="connsiteX7" fmla="*/ 11865319 w 12191999"/>
              <a:gd name="connsiteY7" fmla="*/ 1176624 h 2083506"/>
              <a:gd name="connsiteX8" fmla="*/ 11718353 w 12191999"/>
              <a:gd name="connsiteY8" fmla="*/ 1209136 h 2083506"/>
              <a:gd name="connsiteX9" fmla="*/ 11609067 w 12191999"/>
              <a:gd name="connsiteY9" fmla="*/ 1218512 h 2083506"/>
              <a:gd name="connsiteX10" fmla="*/ 11545958 w 12191999"/>
              <a:gd name="connsiteY10" fmla="*/ 1240430 h 2083506"/>
              <a:gd name="connsiteX11" fmla="*/ 11445770 w 12191999"/>
              <a:gd name="connsiteY11" fmla="*/ 1225780 h 2083506"/>
              <a:gd name="connsiteX12" fmla="*/ 11398842 w 12191999"/>
              <a:gd name="connsiteY12" fmla="*/ 1227250 h 2083506"/>
              <a:gd name="connsiteX13" fmla="*/ 11240093 w 12191999"/>
              <a:gd name="connsiteY13" fmla="*/ 1266797 h 2083506"/>
              <a:gd name="connsiteX14" fmla="*/ 11141364 w 12191999"/>
              <a:gd name="connsiteY14" fmla="*/ 1288059 h 2083506"/>
              <a:gd name="connsiteX15" fmla="*/ 11015396 w 12191999"/>
              <a:gd name="connsiteY15" fmla="*/ 1353104 h 2083506"/>
              <a:gd name="connsiteX16" fmla="*/ 10973905 w 12191999"/>
              <a:gd name="connsiteY16" fmla="*/ 1365109 h 2083506"/>
              <a:gd name="connsiteX17" fmla="*/ 10904858 w 12191999"/>
              <a:gd name="connsiteY17" fmla="*/ 1371966 h 2083506"/>
              <a:gd name="connsiteX18" fmla="*/ 10827883 w 12191999"/>
              <a:gd name="connsiteY18" fmla="*/ 1410270 h 2083506"/>
              <a:gd name="connsiteX19" fmla="*/ 10690996 w 12191999"/>
              <a:gd name="connsiteY19" fmla="*/ 1426394 h 2083506"/>
              <a:gd name="connsiteX20" fmla="*/ 10624461 w 12191999"/>
              <a:gd name="connsiteY20" fmla="*/ 1444283 h 2083506"/>
              <a:gd name="connsiteX21" fmla="*/ 10517208 w 12191999"/>
              <a:gd name="connsiteY21" fmla="*/ 1478947 h 2083506"/>
              <a:gd name="connsiteX22" fmla="*/ 10497937 w 12191999"/>
              <a:gd name="connsiteY22" fmla="*/ 1469831 h 2083506"/>
              <a:gd name="connsiteX23" fmla="*/ 10471201 w 12191999"/>
              <a:gd name="connsiteY23" fmla="*/ 1486037 h 2083506"/>
              <a:gd name="connsiteX24" fmla="*/ 10448263 w 12191999"/>
              <a:gd name="connsiteY24" fmla="*/ 1478223 h 2083506"/>
              <a:gd name="connsiteX25" fmla="*/ 10388089 w 12191999"/>
              <a:gd name="connsiteY25" fmla="*/ 1507175 h 2083506"/>
              <a:gd name="connsiteX26" fmla="*/ 10333720 w 12191999"/>
              <a:gd name="connsiteY26" fmla="*/ 1515848 h 2083506"/>
              <a:gd name="connsiteX27" fmla="*/ 10104338 w 12191999"/>
              <a:gd name="connsiteY27" fmla="*/ 1569424 h 2083506"/>
              <a:gd name="connsiteX28" fmla="*/ 9910445 w 12191999"/>
              <a:gd name="connsiteY28" fmla="*/ 1632275 h 2083506"/>
              <a:gd name="connsiteX29" fmla="*/ 9770872 w 12191999"/>
              <a:gd name="connsiteY29" fmla="*/ 1688088 h 2083506"/>
              <a:gd name="connsiteX30" fmla="*/ 9733849 w 12191999"/>
              <a:gd name="connsiteY30" fmla="*/ 1700034 h 2083506"/>
              <a:gd name="connsiteX31" fmla="*/ 9703714 w 12191999"/>
              <a:gd name="connsiteY31" fmla="*/ 1730093 h 2083506"/>
              <a:gd name="connsiteX32" fmla="*/ 9698351 w 12191999"/>
              <a:gd name="connsiteY32" fmla="*/ 1730377 h 2083506"/>
              <a:gd name="connsiteX33" fmla="*/ 9632895 w 12191999"/>
              <a:gd name="connsiteY33" fmla="*/ 1736363 h 2083506"/>
              <a:gd name="connsiteX34" fmla="*/ 9569107 w 12191999"/>
              <a:gd name="connsiteY34" fmla="*/ 1741010 h 2083506"/>
              <a:gd name="connsiteX35" fmla="*/ 9536451 w 12191999"/>
              <a:gd name="connsiteY35" fmla="*/ 1755120 h 2083506"/>
              <a:gd name="connsiteX36" fmla="*/ 9529385 w 12191999"/>
              <a:gd name="connsiteY36" fmla="*/ 1757515 h 2083506"/>
              <a:gd name="connsiteX37" fmla="*/ 9498527 w 12191999"/>
              <a:gd name="connsiteY37" fmla="*/ 1753117 h 2083506"/>
              <a:gd name="connsiteX38" fmla="*/ 9436642 w 12191999"/>
              <a:gd name="connsiteY38" fmla="*/ 1755478 h 2083506"/>
              <a:gd name="connsiteX39" fmla="*/ 9429748 w 12191999"/>
              <a:gd name="connsiteY39" fmla="*/ 1756317 h 2083506"/>
              <a:gd name="connsiteX40" fmla="*/ 9429748 w 12191999"/>
              <a:gd name="connsiteY40" fmla="*/ 1768745 h 2083506"/>
              <a:gd name="connsiteX41" fmla="*/ 9425802 w 12191999"/>
              <a:gd name="connsiteY41" fmla="*/ 1769273 h 2083506"/>
              <a:gd name="connsiteX42" fmla="*/ 9349763 w 12191999"/>
              <a:gd name="connsiteY42" fmla="*/ 1776107 h 2083506"/>
              <a:gd name="connsiteX43" fmla="*/ 9256503 w 12191999"/>
              <a:gd name="connsiteY43" fmla="*/ 1800699 h 2083506"/>
              <a:gd name="connsiteX44" fmla="*/ 9222873 w 12191999"/>
              <a:gd name="connsiteY44" fmla="*/ 1803003 h 2083506"/>
              <a:gd name="connsiteX45" fmla="*/ 9224095 w 12191999"/>
              <a:gd name="connsiteY45" fmla="*/ 1807355 h 2083506"/>
              <a:gd name="connsiteX46" fmla="*/ 9211603 w 12191999"/>
              <a:gd name="connsiteY46" fmla="*/ 1807675 h 2083506"/>
              <a:gd name="connsiteX47" fmla="*/ 9183719 w 12191999"/>
              <a:gd name="connsiteY47" fmla="*/ 1807781 h 2083506"/>
              <a:gd name="connsiteX48" fmla="*/ 9100221 w 12191999"/>
              <a:gd name="connsiteY48" fmla="*/ 1808989 h 2083506"/>
              <a:gd name="connsiteX49" fmla="*/ 9077439 w 12191999"/>
              <a:gd name="connsiteY49" fmla="*/ 1817333 h 2083506"/>
              <a:gd name="connsiteX50" fmla="*/ 9055889 w 12191999"/>
              <a:gd name="connsiteY50" fmla="*/ 1817464 h 2083506"/>
              <a:gd name="connsiteX51" fmla="*/ 8930912 w 12191999"/>
              <a:gd name="connsiteY51" fmla="*/ 1828648 h 2083506"/>
              <a:gd name="connsiteX52" fmla="*/ 8913729 w 12191999"/>
              <a:gd name="connsiteY52" fmla="*/ 1829483 h 2083506"/>
              <a:gd name="connsiteX53" fmla="*/ 8904423 w 12191999"/>
              <a:gd name="connsiteY53" fmla="*/ 1833234 h 2083506"/>
              <a:gd name="connsiteX54" fmla="*/ 8871099 w 12191999"/>
              <a:gd name="connsiteY54" fmla="*/ 1833979 h 2083506"/>
              <a:gd name="connsiteX55" fmla="*/ 8869557 w 12191999"/>
              <a:gd name="connsiteY55" fmla="*/ 1836113 h 2083506"/>
              <a:gd name="connsiteX56" fmla="*/ 8760021 w 12191999"/>
              <a:gd name="connsiteY56" fmla="*/ 1854442 h 2083506"/>
              <a:gd name="connsiteX57" fmla="*/ 8741254 w 12191999"/>
              <a:gd name="connsiteY57" fmla="*/ 1857469 h 2083506"/>
              <a:gd name="connsiteX58" fmla="*/ 8725039 w 12191999"/>
              <a:gd name="connsiteY58" fmla="*/ 1856552 h 2083506"/>
              <a:gd name="connsiteX59" fmla="*/ 8635265 w 12191999"/>
              <a:gd name="connsiteY59" fmla="*/ 1859168 h 2083506"/>
              <a:gd name="connsiteX60" fmla="*/ 8613911 w 12191999"/>
              <a:gd name="connsiteY60" fmla="*/ 1857561 h 2083506"/>
              <a:gd name="connsiteX61" fmla="*/ 8604931 w 12191999"/>
              <a:gd name="connsiteY61" fmla="*/ 1854170 h 2083506"/>
              <a:gd name="connsiteX62" fmla="*/ 8570171 w 12191999"/>
              <a:gd name="connsiteY62" fmla="*/ 1860579 h 2083506"/>
              <a:gd name="connsiteX63" fmla="*/ 8516537 w 12191999"/>
              <a:gd name="connsiteY63" fmla="*/ 1864971 h 2083506"/>
              <a:gd name="connsiteX64" fmla="*/ 8491046 w 12191999"/>
              <a:gd name="connsiteY64" fmla="*/ 1868141 h 2083506"/>
              <a:gd name="connsiteX65" fmla="*/ 8470478 w 12191999"/>
              <a:gd name="connsiteY65" fmla="*/ 1866216 h 2083506"/>
              <a:gd name="connsiteX66" fmla="*/ 8353433 w 12191999"/>
              <a:gd name="connsiteY66" fmla="*/ 1865729 h 2083506"/>
              <a:gd name="connsiteX67" fmla="*/ 8347675 w 12191999"/>
              <a:gd name="connsiteY67" fmla="*/ 1865075 h 2083506"/>
              <a:gd name="connsiteX68" fmla="*/ 8343939 w 12191999"/>
              <a:gd name="connsiteY68" fmla="*/ 1865677 h 2083506"/>
              <a:gd name="connsiteX69" fmla="*/ 8221566 w 12191999"/>
              <a:gd name="connsiteY69" fmla="*/ 1881148 h 2083506"/>
              <a:gd name="connsiteX70" fmla="*/ 8066095 w 12191999"/>
              <a:gd name="connsiteY70" fmla="*/ 1919902 h 2083506"/>
              <a:gd name="connsiteX71" fmla="*/ 8044849 w 12191999"/>
              <a:gd name="connsiteY71" fmla="*/ 1916308 h 2083506"/>
              <a:gd name="connsiteX72" fmla="*/ 8041142 w 12191999"/>
              <a:gd name="connsiteY72" fmla="*/ 1915506 h 2083506"/>
              <a:gd name="connsiteX73" fmla="*/ 8022159 w 12191999"/>
              <a:gd name="connsiteY73" fmla="*/ 1911521 h 2083506"/>
              <a:gd name="connsiteX74" fmla="*/ 7944932 w 12191999"/>
              <a:gd name="connsiteY74" fmla="*/ 1917265 h 2083506"/>
              <a:gd name="connsiteX75" fmla="*/ 7879011 w 12191999"/>
              <a:gd name="connsiteY75" fmla="*/ 1928570 h 2083506"/>
              <a:gd name="connsiteX76" fmla="*/ 7865529 w 12191999"/>
              <a:gd name="connsiteY76" fmla="*/ 1934399 h 2083506"/>
              <a:gd name="connsiteX77" fmla="*/ 7774801 w 12191999"/>
              <a:gd name="connsiteY77" fmla="*/ 1947969 h 2083506"/>
              <a:gd name="connsiteX78" fmla="*/ 7748398 w 12191999"/>
              <a:gd name="connsiteY78" fmla="*/ 1955982 h 2083506"/>
              <a:gd name="connsiteX79" fmla="*/ 7740684 w 12191999"/>
              <a:gd name="connsiteY79" fmla="*/ 1955717 h 2083506"/>
              <a:gd name="connsiteX80" fmla="*/ 7712976 w 12191999"/>
              <a:gd name="connsiteY80" fmla="*/ 1960442 h 2083506"/>
              <a:gd name="connsiteX81" fmla="*/ 7699956 w 12191999"/>
              <a:gd name="connsiteY81" fmla="*/ 1966104 h 2083506"/>
              <a:gd name="connsiteX82" fmla="*/ 7684158 w 12191999"/>
              <a:gd name="connsiteY82" fmla="*/ 1962927 h 2083506"/>
              <a:gd name="connsiteX83" fmla="*/ 7643109 w 12191999"/>
              <a:gd name="connsiteY83" fmla="*/ 1964400 h 2083506"/>
              <a:gd name="connsiteX84" fmla="*/ 7630180 w 12191999"/>
              <a:gd name="connsiteY84" fmla="*/ 1970266 h 2083506"/>
              <a:gd name="connsiteX85" fmla="*/ 7609131 w 12191999"/>
              <a:gd name="connsiteY85" fmla="*/ 1971774 h 2083506"/>
              <a:gd name="connsiteX86" fmla="*/ 7555555 w 12191999"/>
              <a:gd name="connsiteY86" fmla="*/ 1969491 h 2083506"/>
              <a:gd name="connsiteX87" fmla="*/ 7520919 w 12191999"/>
              <a:gd name="connsiteY87" fmla="*/ 1970177 h 2083506"/>
              <a:gd name="connsiteX88" fmla="*/ 7456258 w 12191999"/>
              <a:gd name="connsiteY88" fmla="*/ 1960468 h 2083506"/>
              <a:gd name="connsiteX89" fmla="*/ 7393047 w 12191999"/>
              <a:gd name="connsiteY89" fmla="*/ 1952408 h 2083506"/>
              <a:gd name="connsiteX90" fmla="*/ 7199912 w 12191999"/>
              <a:gd name="connsiteY90" fmla="*/ 1959913 h 2083506"/>
              <a:gd name="connsiteX91" fmla="*/ 7146774 w 12191999"/>
              <a:gd name="connsiteY91" fmla="*/ 1956641 h 2083506"/>
              <a:gd name="connsiteX92" fmla="*/ 7122244 w 12191999"/>
              <a:gd name="connsiteY92" fmla="*/ 1953891 h 2083506"/>
              <a:gd name="connsiteX93" fmla="*/ 7032241 w 12191999"/>
              <a:gd name="connsiteY93" fmla="*/ 1962723 h 2083506"/>
              <a:gd name="connsiteX94" fmla="*/ 6941492 w 12191999"/>
              <a:gd name="connsiteY94" fmla="*/ 1976868 h 2083506"/>
              <a:gd name="connsiteX95" fmla="*/ 6906514 w 12191999"/>
              <a:gd name="connsiteY95" fmla="*/ 1968589 h 2083506"/>
              <a:gd name="connsiteX96" fmla="*/ 6826395 w 12191999"/>
              <a:gd name="connsiteY96" fmla="*/ 1974141 h 2083506"/>
              <a:gd name="connsiteX97" fmla="*/ 6716431 w 12191999"/>
              <a:gd name="connsiteY97" fmla="*/ 2004297 h 2083506"/>
              <a:gd name="connsiteX98" fmla="*/ 6569607 w 12191999"/>
              <a:gd name="connsiteY98" fmla="*/ 2015496 h 2083506"/>
              <a:gd name="connsiteX99" fmla="*/ 6561430 w 12191999"/>
              <a:gd name="connsiteY99" fmla="*/ 2020996 h 2083506"/>
              <a:gd name="connsiteX100" fmla="*/ 6549371 w 12191999"/>
              <a:gd name="connsiteY100" fmla="*/ 2024747 h 2083506"/>
              <a:gd name="connsiteX101" fmla="*/ 6547040 w 12191999"/>
              <a:gd name="connsiteY101" fmla="*/ 2024474 h 2083506"/>
              <a:gd name="connsiteX102" fmla="*/ 6530482 w 12191999"/>
              <a:gd name="connsiteY102" fmla="*/ 2026659 h 2083506"/>
              <a:gd name="connsiteX103" fmla="*/ 6528565 w 12191999"/>
              <a:gd name="connsiteY103" fmla="*/ 2028600 h 2083506"/>
              <a:gd name="connsiteX104" fmla="*/ 6517741 w 12191999"/>
              <a:gd name="connsiteY104" fmla="*/ 2030558 h 2083506"/>
              <a:gd name="connsiteX105" fmla="*/ 6497855 w 12191999"/>
              <a:gd name="connsiteY105" fmla="*/ 2035650 h 2083506"/>
              <a:gd name="connsiteX106" fmla="*/ 6492785 w 12191999"/>
              <a:gd name="connsiteY106" fmla="*/ 2035444 h 2083506"/>
              <a:gd name="connsiteX107" fmla="*/ 6460692 w 12191999"/>
              <a:gd name="connsiteY107" fmla="*/ 2041321 h 2083506"/>
              <a:gd name="connsiteX108" fmla="*/ 6459609 w 12191999"/>
              <a:gd name="connsiteY108" fmla="*/ 2040851 h 2083506"/>
              <a:gd name="connsiteX109" fmla="*/ 6447765 w 12191999"/>
              <a:gd name="connsiteY109" fmla="*/ 2040102 h 2083506"/>
              <a:gd name="connsiteX110" fmla="*/ 6426590 w 12191999"/>
              <a:gd name="connsiteY110" fmla="*/ 2039928 h 2083506"/>
              <a:gd name="connsiteX111" fmla="*/ 6401693 w 12191999"/>
              <a:gd name="connsiteY111" fmla="*/ 2033537 h 2083506"/>
              <a:gd name="connsiteX112" fmla="*/ 6387141 w 12191999"/>
              <a:gd name="connsiteY112" fmla="*/ 2033161 h 2083506"/>
              <a:gd name="connsiteX113" fmla="*/ 6357846 w 12191999"/>
              <a:gd name="connsiteY113" fmla="*/ 2036782 h 2083506"/>
              <a:gd name="connsiteX114" fmla="*/ 6342914 w 12191999"/>
              <a:gd name="connsiteY114" fmla="*/ 2037585 h 2083506"/>
              <a:gd name="connsiteX115" fmla="*/ 6336300 w 12191999"/>
              <a:gd name="connsiteY115" fmla="*/ 2038781 h 2083506"/>
              <a:gd name="connsiteX116" fmla="*/ 6317178 w 12191999"/>
              <a:gd name="connsiteY116" fmla="*/ 2038968 h 2083506"/>
              <a:gd name="connsiteX117" fmla="*/ 6161427 w 12191999"/>
              <a:gd name="connsiteY117" fmla="*/ 2047338 h 2083506"/>
              <a:gd name="connsiteX118" fmla="*/ 6097339 w 12191999"/>
              <a:gd name="connsiteY118" fmla="*/ 2082438 h 2083506"/>
              <a:gd name="connsiteX119" fmla="*/ 6079059 w 12191999"/>
              <a:gd name="connsiteY119" fmla="*/ 2081299 h 2083506"/>
              <a:gd name="connsiteX120" fmla="*/ 5998439 w 12191999"/>
              <a:gd name="connsiteY120" fmla="*/ 2070958 h 2083506"/>
              <a:gd name="connsiteX121" fmla="*/ 5904290 w 12191999"/>
              <a:gd name="connsiteY121" fmla="*/ 2070255 h 2083506"/>
              <a:gd name="connsiteX122" fmla="*/ 5814867 w 12191999"/>
              <a:gd name="connsiteY122" fmla="*/ 2079032 h 2083506"/>
              <a:gd name="connsiteX123" fmla="*/ 5725743 w 12191999"/>
              <a:gd name="connsiteY123" fmla="*/ 2070558 h 2083506"/>
              <a:gd name="connsiteX124" fmla="*/ 5650546 w 12191999"/>
              <a:gd name="connsiteY124" fmla="*/ 2052412 h 2083506"/>
              <a:gd name="connsiteX125" fmla="*/ 5581284 w 12191999"/>
              <a:gd name="connsiteY125" fmla="*/ 2023175 h 2083506"/>
              <a:gd name="connsiteX126" fmla="*/ 5572593 w 12191999"/>
              <a:gd name="connsiteY126" fmla="*/ 2018391 h 2083506"/>
              <a:gd name="connsiteX127" fmla="*/ 5548580 w 12191999"/>
              <a:gd name="connsiteY127" fmla="*/ 2016951 h 2083506"/>
              <a:gd name="connsiteX128" fmla="*/ 5471173 w 12191999"/>
              <a:gd name="connsiteY128" fmla="*/ 2018786 h 2083506"/>
              <a:gd name="connsiteX129" fmla="*/ 5340320 w 12191999"/>
              <a:gd name="connsiteY129" fmla="*/ 2037611 h 2083506"/>
              <a:gd name="connsiteX130" fmla="*/ 5254376 w 12191999"/>
              <a:gd name="connsiteY130" fmla="*/ 2042928 h 2083506"/>
              <a:gd name="connsiteX131" fmla="*/ 5258035 w 12191999"/>
              <a:gd name="connsiteY131" fmla="*/ 2035649 h 2083506"/>
              <a:gd name="connsiteX132" fmla="*/ 5230622 w 12191999"/>
              <a:gd name="connsiteY132" fmla="*/ 2024576 h 2083506"/>
              <a:gd name="connsiteX133" fmla="*/ 5026203 w 12191999"/>
              <a:gd name="connsiteY133" fmla="*/ 2030162 h 2083506"/>
              <a:gd name="connsiteX134" fmla="*/ 4973988 w 12191999"/>
              <a:gd name="connsiteY134" fmla="*/ 2026668 h 2083506"/>
              <a:gd name="connsiteX135" fmla="*/ 4928030 w 12191999"/>
              <a:gd name="connsiteY135" fmla="*/ 2033642 h 2083506"/>
              <a:gd name="connsiteX136" fmla="*/ 4908970 w 12191999"/>
              <a:gd name="connsiteY136" fmla="*/ 2030033 h 2083506"/>
              <a:gd name="connsiteX137" fmla="*/ 4905679 w 12191999"/>
              <a:gd name="connsiteY137" fmla="*/ 2029300 h 2083506"/>
              <a:gd name="connsiteX138" fmla="*/ 4892525 w 12191999"/>
              <a:gd name="connsiteY138" fmla="*/ 2028768 h 2083506"/>
              <a:gd name="connsiteX139" fmla="*/ 4888818 w 12191999"/>
              <a:gd name="connsiteY139" fmla="*/ 2025619 h 2083506"/>
              <a:gd name="connsiteX140" fmla="*/ 4869018 w 12191999"/>
              <a:gd name="connsiteY140" fmla="*/ 2022668 h 2083506"/>
              <a:gd name="connsiteX141" fmla="*/ 4844804 w 12191999"/>
              <a:gd name="connsiteY141" fmla="*/ 2022527 h 2083506"/>
              <a:gd name="connsiteX142" fmla="*/ 4758778 w 12191999"/>
              <a:gd name="connsiteY142" fmla="*/ 2021694 h 2083506"/>
              <a:gd name="connsiteX143" fmla="*/ 4744748 w 12191999"/>
              <a:gd name="connsiteY143" fmla="*/ 2023396 h 2083506"/>
              <a:gd name="connsiteX144" fmla="*/ 4698956 w 12191999"/>
              <a:gd name="connsiteY144" fmla="*/ 2020558 h 2083506"/>
              <a:gd name="connsiteX145" fmla="*/ 4658147 w 12191999"/>
              <a:gd name="connsiteY145" fmla="*/ 2019920 h 2083506"/>
              <a:gd name="connsiteX146" fmla="*/ 4631706 w 12191999"/>
              <a:gd name="connsiteY146" fmla="*/ 2021274 h 2083506"/>
              <a:gd name="connsiteX147" fmla="*/ 4624776 w 12191999"/>
              <a:gd name="connsiteY147" fmla="*/ 2020152 h 2083506"/>
              <a:gd name="connsiteX148" fmla="*/ 4598150 w 12191999"/>
              <a:gd name="connsiteY148" fmla="*/ 2019429 h 2083506"/>
              <a:gd name="connsiteX149" fmla="*/ 4584588 w 12191999"/>
              <a:gd name="connsiteY149" fmla="*/ 2021092 h 2083506"/>
              <a:gd name="connsiteX150" fmla="*/ 4571203 w 12191999"/>
              <a:gd name="connsiteY150" fmla="*/ 2017263 h 2083506"/>
              <a:gd name="connsiteX151" fmla="*/ 4567930 w 12191999"/>
              <a:gd name="connsiteY151" fmla="*/ 2014458 h 2083506"/>
              <a:gd name="connsiteX152" fmla="*/ 4548984 w 12191999"/>
              <a:gd name="connsiteY152" fmla="*/ 2015717 h 2083506"/>
              <a:gd name="connsiteX153" fmla="*/ 4533451 w 12191999"/>
              <a:gd name="connsiteY153" fmla="*/ 2012976 h 2083506"/>
              <a:gd name="connsiteX154" fmla="*/ 4519910 w 12191999"/>
              <a:gd name="connsiteY154" fmla="*/ 2014768 h 2083506"/>
              <a:gd name="connsiteX155" fmla="*/ 4514290 w 12191999"/>
              <a:gd name="connsiteY155" fmla="*/ 2014364 h 2083506"/>
              <a:gd name="connsiteX156" fmla="*/ 4500320 w 12191999"/>
              <a:gd name="connsiteY156" fmla="*/ 2013007 h 2083506"/>
              <a:gd name="connsiteX157" fmla="*/ 4476219 w 12191999"/>
              <a:gd name="connsiteY157" fmla="*/ 2009993 h 2083506"/>
              <a:gd name="connsiteX158" fmla="*/ 4468701 w 12191999"/>
              <a:gd name="connsiteY158" fmla="*/ 2009574 h 2083506"/>
              <a:gd name="connsiteX159" fmla="*/ 4452333 w 12191999"/>
              <a:gd name="connsiteY159" fmla="*/ 2004964 h 2083506"/>
              <a:gd name="connsiteX160" fmla="*/ 4420644 w 12191999"/>
              <a:gd name="connsiteY160" fmla="*/ 2001021 h 2083506"/>
              <a:gd name="connsiteX161" fmla="*/ 4364856 w 12191999"/>
              <a:gd name="connsiteY161" fmla="*/ 1987267 h 2083506"/>
              <a:gd name="connsiteX162" fmla="*/ 4332062 w 12191999"/>
              <a:gd name="connsiteY162" fmla="*/ 1980703 h 2083506"/>
              <a:gd name="connsiteX163" fmla="*/ 4309876 w 12191999"/>
              <a:gd name="connsiteY163" fmla="*/ 1974653 h 2083506"/>
              <a:gd name="connsiteX164" fmla="*/ 4244391 w 12191999"/>
              <a:gd name="connsiteY164" fmla="*/ 1966109 h 2083506"/>
              <a:gd name="connsiteX165" fmla="*/ 4132071 w 12191999"/>
              <a:gd name="connsiteY165" fmla="*/ 1954813 h 2083506"/>
              <a:gd name="connsiteX166" fmla="*/ 4109069 w 12191999"/>
              <a:gd name="connsiteY166" fmla="*/ 1951778 h 2083506"/>
              <a:gd name="connsiteX167" fmla="*/ 4092908 w 12191999"/>
              <a:gd name="connsiteY167" fmla="*/ 1946662 h 2083506"/>
              <a:gd name="connsiteX168" fmla="*/ 4092306 w 12191999"/>
              <a:gd name="connsiteY168" fmla="*/ 1943291 h 2083506"/>
              <a:gd name="connsiteX169" fmla="*/ 4080234 w 12191999"/>
              <a:gd name="connsiteY169" fmla="*/ 1941219 h 2083506"/>
              <a:gd name="connsiteX170" fmla="*/ 4077778 w 12191999"/>
              <a:gd name="connsiteY170" fmla="*/ 1940145 h 2083506"/>
              <a:gd name="connsiteX171" fmla="*/ 4062936 w 12191999"/>
              <a:gd name="connsiteY171" fmla="*/ 1934506 h 2083506"/>
              <a:gd name="connsiteX172" fmla="*/ 4012506 w 12191999"/>
              <a:gd name="connsiteY172" fmla="*/ 1935475 h 2083506"/>
              <a:gd name="connsiteX173" fmla="*/ 3965880 w 12191999"/>
              <a:gd name="connsiteY173" fmla="*/ 1925968 h 2083506"/>
              <a:gd name="connsiteX174" fmla="*/ 3765338 w 12191999"/>
              <a:gd name="connsiteY174" fmla="*/ 1906649 h 2083506"/>
              <a:gd name="connsiteX175" fmla="*/ 3749493 w 12191999"/>
              <a:gd name="connsiteY175" fmla="*/ 1893071 h 2083506"/>
              <a:gd name="connsiteX176" fmla="*/ 3672704 w 12191999"/>
              <a:gd name="connsiteY176" fmla="*/ 1881383 h 2083506"/>
              <a:gd name="connsiteX177" fmla="*/ 3530082 w 12191999"/>
              <a:gd name="connsiteY177" fmla="*/ 1883187 h 2083506"/>
              <a:gd name="connsiteX178" fmla="*/ 3387664 w 12191999"/>
              <a:gd name="connsiteY178" fmla="*/ 1862579 h 2083506"/>
              <a:gd name="connsiteX179" fmla="*/ 3371681 w 12191999"/>
              <a:gd name="connsiteY179" fmla="*/ 1865293 h 2083506"/>
              <a:gd name="connsiteX180" fmla="*/ 3355305 w 12191999"/>
              <a:gd name="connsiteY180" fmla="*/ 1865842 h 2083506"/>
              <a:gd name="connsiteX181" fmla="*/ 3353790 w 12191999"/>
              <a:gd name="connsiteY181" fmla="*/ 1865158 h 2083506"/>
              <a:gd name="connsiteX182" fmla="*/ 3336210 w 12191999"/>
              <a:gd name="connsiteY182" fmla="*/ 1863564 h 2083506"/>
              <a:gd name="connsiteX183" fmla="*/ 3331381 w 12191999"/>
              <a:gd name="connsiteY183" fmla="*/ 1864716 h 2083506"/>
              <a:gd name="connsiteX184" fmla="*/ 3319012 w 12191999"/>
              <a:gd name="connsiteY184" fmla="*/ 1864093 h 2083506"/>
              <a:gd name="connsiteX185" fmla="*/ 3293818 w 12191999"/>
              <a:gd name="connsiteY185" fmla="*/ 1864135 h 2083506"/>
              <a:gd name="connsiteX186" fmla="*/ 3289881 w 12191999"/>
              <a:gd name="connsiteY186" fmla="*/ 1862954 h 2083506"/>
              <a:gd name="connsiteX187" fmla="*/ 3253090 w 12191999"/>
              <a:gd name="connsiteY187" fmla="*/ 1861164 h 2083506"/>
              <a:gd name="connsiteX188" fmla="*/ 3252949 w 12191999"/>
              <a:gd name="connsiteY188" fmla="*/ 1860574 h 2083506"/>
              <a:gd name="connsiteX189" fmla="*/ 3244187 w 12191999"/>
              <a:gd name="connsiteY189" fmla="*/ 1857604 h 2083506"/>
              <a:gd name="connsiteX190" fmla="*/ 3246570 w 12191999"/>
              <a:gd name="connsiteY190" fmla="*/ 1852946 h 2083506"/>
              <a:gd name="connsiteX191" fmla="*/ 3237810 w 12191999"/>
              <a:gd name="connsiteY191" fmla="*/ 1853064 h 2083506"/>
              <a:gd name="connsiteX192" fmla="*/ 3230822 w 12191999"/>
              <a:gd name="connsiteY192" fmla="*/ 1855474 h 2083506"/>
              <a:gd name="connsiteX193" fmla="*/ 3136549 w 12191999"/>
              <a:gd name="connsiteY193" fmla="*/ 1874037 h 2083506"/>
              <a:gd name="connsiteX194" fmla="*/ 2845754 w 12191999"/>
              <a:gd name="connsiteY194" fmla="*/ 1910932 h 2083506"/>
              <a:gd name="connsiteX195" fmla="*/ 2786878 w 12191999"/>
              <a:gd name="connsiteY195" fmla="*/ 1917162 h 2083506"/>
              <a:gd name="connsiteX196" fmla="*/ 2725298 w 12191999"/>
              <a:gd name="connsiteY196" fmla="*/ 1912340 h 2083506"/>
              <a:gd name="connsiteX197" fmla="*/ 2697754 w 12191999"/>
              <a:gd name="connsiteY197" fmla="*/ 1914863 h 2083506"/>
              <a:gd name="connsiteX198" fmla="*/ 2568063 w 12191999"/>
              <a:gd name="connsiteY198" fmla="*/ 1936283 h 2083506"/>
              <a:gd name="connsiteX199" fmla="*/ 2489784 w 12191999"/>
              <a:gd name="connsiteY199" fmla="*/ 1943720 h 2083506"/>
              <a:gd name="connsiteX200" fmla="*/ 2458978 w 12191999"/>
              <a:gd name="connsiteY200" fmla="*/ 1938095 h 2083506"/>
              <a:gd name="connsiteX201" fmla="*/ 2318712 w 12191999"/>
              <a:gd name="connsiteY201" fmla="*/ 1934474 h 2083506"/>
              <a:gd name="connsiteX202" fmla="*/ 2268709 w 12191999"/>
              <a:gd name="connsiteY202" fmla="*/ 1940521 h 2083506"/>
              <a:gd name="connsiteX203" fmla="*/ 2264080 w 12191999"/>
              <a:gd name="connsiteY203" fmla="*/ 1941232 h 2083506"/>
              <a:gd name="connsiteX204" fmla="*/ 2254684 w 12191999"/>
              <a:gd name="connsiteY204" fmla="*/ 1943524 h 2083506"/>
              <a:gd name="connsiteX205" fmla="*/ 2252523 w 12191999"/>
              <a:gd name="connsiteY205" fmla="*/ 1943004 h 2083506"/>
              <a:gd name="connsiteX206" fmla="*/ 2173350 w 12191999"/>
              <a:gd name="connsiteY206" fmla="*/ 1929202 h 2083506"/>
              <a:gd name="connsiteX207" fmla="*/ 2155266 w 12191999"/>
              <a:gd name="connsiteY207" fmla="*/ 1920267 h 2083506"/>
              <a:gd name="connsiteX208" fmla="*/ 2091013 w 12191999"/>
              <a:gd name="connsiteY208" fmla="*/ 1914631 h 2083506"/>
              <a:gd name="connsiteX209" fmla="*/ 2030712 w 12191999"/>
              <a:gd name="connsiteY209" fmla="*/ 1897690 h 2083506"/>
              <a:gd name="connsiteX210" fmla="*/ 1908838 w 12191999"/>
              <a:gd name="connsiteY210" fmla="*/ 1892222 h 2083506"/>
              <a:gd name="connsiteX211" fmla="*/ 1877796 w 12191999"/>
              <a:gd name="connsiteY211" fmla="*/ 1883887 h 2083506"/>
              <a:gd name="connsiteX212" fmla="*/ 1875824 w 12191999"/>
              <a:gd name="connsiteY212" fmla="*/ 1879265 h 2083506"/>
              <a:gd name="connsiteX213" fmla="*/ 1823048 w 12191999"/>
              <a:gd name="connsiteY213" fmla="*/ 1881064 h 2083506"/>
              <a:gd name="connsiteX214" fmla="*/ 1765736 w 12191999"/>
              <a:gd name="connsiteY214" fmla="*/ 1856578 h 2083506"/>
              <a:gd name="connsiteX215" fmla="*/ 1725669 w 12191999"/>
              <a:gd name="connsiteY215" fmla="*/ 1833744 h 2083506"/>
              <a:gd name="connsiteX216" fmla="*/ 1725216 w 12191999"/>
              <a:gd name="connsiteY216" fmla="*/ 1829447 h 2083506"/>
              <a:gd name="connsiteX217" fmla="*/ 1721485 w 12191999"/>
              <a:gd name="connsiteY217" fmla="*/ 1828960 h 2083506"/>
              <a:gd name="connsiteX218" fmla="*/ 1717786 w 12191999"/>
              <a:gd name="connsiteY218" fmla="*/ 1832224 h 2083506"/>
              <a:gd name="connsiteX219" fmla="*/ 1689907 w 12191999"/>
              <a:gd name="connsiteY219" fmla="*/ 1825425 h 2083506"/>
              <a:gd name="connsiteX220" fmla="*/ 1688093 w 12191999"/>
              <a:gd name="connsiteY220" fmla="*/ 1817391 h 2083506"/>
              <a:gd name="connsiteX221" fmla="*/ 1496789 w 12191999"/>
              <a:gd name="connsiteY221" fmla="*/ 1805297 h 2083506"/>
              <a:gd name="connsiteX222" fmla="*/ 1392839 w 12191999"/>
              <a:gd name="connsiteY222" fmla="*/ 1758649 h 2083506"/>
              <a:gd name="connsiteX223" fmla="*/ 1360872 w 12191999"/>
              <a:gd name="connsiteY223" fmla="*/ 1752441 h 2083506"/>
              <a:gd name="connsiteX224" fmla="*/ 1313885 w 12191999"/>
              <a:gd name="connsiteY224" fmla="*/ 1731785 h 2083506"/>
              <a:gd name="connsiteX225" fmla="*/ 1247665 w 12191999"/>
              <a:gd name="connsiteY225" fmla="*/ 1727765 h 2083506"/>
              <a:gd name="connsiteX226" fmla="*/ 1196850 w 12191999"/>
              <a:gd name="connsiteY226" fmla="*/ 1729622 h 2083506"/>
              <a:gd name="connsiteX227" fmla="*/ 1168728 w 12191999"/>
              <a:gd name="connsiteY227" fmla="*/ 1728550 h 2083506"/>
              <a:gd name="connsiteX228" fmla="*/ 1096918 w 12191999"/>
              <a:gd name="connsiteY228" fmla="*/ 1721485 h 2083506"/>
              <a:gd name="connsiteX229" fmla="*/ 1094082 w 12191999"/>
              <a:gd name="connsiteY229" fmla="*/ 1720113 h 2083506"/>
              <a:gd name="connsiteX230" fmla="*/ 1040782 w 12191999"/>
              <a:gd name="connsiteY230" fmla="*/ 1721762 h 2083506"/>
              <a:gd name="connsiteX231" fmla="*/ 955980 w 12191999"/>
              <a:gd name="connsiteY231" fmla="*/ 1719289 h 2083506"/>
              <a:gd name="connsiteX232" fmla="*/ 926108 w 12191999"/>
              <a:gd name="connsiteY232" fmla="*/ 1715917 h 2083506"/>
              <a:gd name="connsiteX233" fmla="*/ 876049 w 12191999"/>
              <a:gd name="connsiteY233" fmla="*/ 1710422 h 2083506"/>
              <a:gd name="connsiteX234" fmla="*/ 839194 w 12191999"/>
              <a:gd name="connsiteY234" fmla="*/ 1700176 h 2083506"/>
              <a:gd name="connsiteX235" fmla="*/ 797112 w 12191999"/>
              <a:gd name="connsiteY235" fmla="*/ 1698014 h 2083506"/>
              <a:gd name="connsiteX236" fmla="*/ 786610 w 12191999"/>
              <a:gd name="connsiteY236" fmla="*/ 1705455 h 2083506"/>
              <a:gd name="connsiteX237" fmla="*/ 741833 w 12191999"/>
              <a:gd name="connsiteY237" fmla="*/ 1700566 h 2083506"/>
              <a:gd name="connsiteX238" fmla="*/ 673985 w 12191999"/>
              <a:gd name="connsiteY238" fmla="*/ 1692278 h 2083506"/>
              <a:gd name="connsiteX239" fmla="*/ 634665 w 12191999"/>
              <a:gd name="connsiteY239" fmla="*/ 1689550 h 2083506"/>
              <a:gd name="connsiteX240" fmla="*/ 527471 w 12191999"/>
              <a:gd name="connsiteY240" fmla="*/ 1679869 h 2083506"/>
              <a:gd name="connsiteX241" fmla="*/ 420260 w 12191999"/>
              <a:gd name="connsiteY241" fmla="*/ 1668475 h 2083506"/>
              <a:gd name="connsiteX242" fmla="*/ 357630 w 12191999"/>
              <a:gd name="connsiteY242" fmla="*/ 1652142 h 2083506"/>
              <a:gd name="connsiteX243" fmla="*/ 269407 w 12191999"/>
              <a:gd name="connsiteY243" fmla="*/ 1643812 h 2083506"/>
              <a:gd name="connsiteX244" fmla="*/ 254769 w 12191999"/>
              <a:gd name="connsiteY244" fmla="*/ 1641013 h 2083506"/>
              <a:gd name="connsiteX245" fmla="*/ 150763 w 12191999"/>
              <a:gd name="connsiteY245" fmla="*/ 1628143 h 2083506"/>
              <a:gd name="connsiteX246" fmla="*/ 29133 w 12191999"/>
              <a:gd name="connsiteY246" fmla="*/ 1626172 h 2083506"/>
              <a:gd name="connsiteX247" fmla="*/ 0 w 12191999"/>
              <a:gd name="connsiteY247" fmla="*/ 1619589 h 2083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Lst>
            <a:rect l="l" t="t" r="r" b="b"/>
            <a:pathLst>
              <a:path w="12191999" h="2083506">
                <a:moveTo>
                  <a:pt x="0" y="0"/>
                </a:moveTo>
                <a:lnTo>
                  <a:pt x="9429748" y="0"/>
                </a:lnTo>
                <a:lnTo>
                  <a:pt x="9429748" y="1"/>
                </a:lnTo>
                <a:lnTo>
                  <a:pt x="12191999" y="1"/>
                </a:lnTo>
                <a:lnTo>
                  <a:pt x="12191999" y="1164372"/>
                </a:lnTo>
                <a:lnTo>
                  <a:pt x="12147852" y="1163783"/>
                </a:lnTo>
                <a:cubicBezTo>
                  <a:pt x="12063101" y="1189107"/>
                  <a:pt x="12045020" y="1156925"/>
                  <a:pt x="11993604" y="1153496"/>
                </a:cubicBezTo>
                <a:cubicBezTo>
                  <a:pt x="11954216" y="1165241"/>
                  <a:pt x="11911195" y="1167350"/>
                  <a:pt x="11865319" y="1176624"/>
                </a:cubicBezTo>
                <a:cubicBezTo>
                  <a:pt x="11822513" y="1184682"/>
                  <a:pt x="11766915" y="1201558"/>
                  <a:pt x="11718353" y="1209136"/>
                </a:cubicBezTo>
                <a:cubicBezTo>
                  <a:pt x="11675379" y="1217463"/>
                  <a:pt x="11638007" y="1216639"/>
                  <a:pt x="11609067" y="1218512"/>
                </a:cubicBezTo>
                <a:cubicBezTo>
                  <a:pt x="11597582" y="1221322"/>
                  <a:pt x="11554280" y="1243577"/>
                  <a:pt x="11545958" y="1240430"/>
                </a:cubicBezTo>
                <a:lnTo>
                  <a:pt x="11445770" y="1225780"/>
                </a:lnTo>
                <a:cubicBezTo>
                  <a:pt x="11425543" y="1230782"/>
                  <a:pt x="11413740" y="1222096"/>
                  <a:pt x="11398842" y="1227250"/>
                </a:cubicBezTo>
                <a:cubicBezTo>
                  <a:pt x="11367060" y="1233093"/>
                  <a:pt x="11269285" y="1263712"/>
                  <a:pt x="11240093" y="1266797"/>
                </a:cubicBezTo>
                <a:cubicBezTo>
                  <a:pt x="11197297" y="1273685"/>
                  <a:pt x="11181311" y="1272682"/>
                  <a:pt x="11141364" y="1288059"/>
                </a:cubicBezTo>
                <a:cubicBezTo>
                  <a:pt x="11099891" y="1305386"/>
                  <a:pt x="11051533" y="1319157"/>
                  <a:pt x="11015396" y="1353104"/>
                </a:cubicBezTo>
                <a:cubicBezTo>
                  <a:pt x="11009424" y="1362217"/>
                  <a:pt x="10992328" y="1361966"/>
                  <a:pt x="10973905" y="1365109"/>
                </a:cubicBezTo>
                <a:cubicBezTo>
                  <a:pt x="10955482" y="1368254"/>
                  <a:pt x="10907369" y="1372817"/>
                  <a:pt x="10904858" y="1371966"/>
                </a:cubicBezTo>
                <a:cubicBezTo>
                  <a:pt x="10880521" y="1379494"/>
                  <a:pt x="10873670" y="1399734"/>
                  <a:pt x="10827883" y="1410270"/>
                </a:cubicBezTo>
                <a:cubicBezTo>
                  <a:pt x="10790248" y="1415655"/>
                  <a:pt x="10724899" y="1420726"/>
                  <a:pt x="10690996" y="1426394"/>
                </a:cubicBezTo>
                <a:cubicBezTo>
                  <a:pt x="10676463" y="1423331"/>
                  <a:pt x="10634514" y="1436908"/>
                  <a:pt x="10624461" y="1444283"/>
                </a:cubicBezTo>
                <a:cubicBezTo>
                  <a:pt x="10601952" y="1468442"/>
                  <a:pt x="10536224" y="1460228"/>
                  <a:pt x="10517208" y="1478947"/>
                </a:cubicBezTo>
                <a:cubicBezTo>
                  <a:pt x="10509508" y="1482271"/>
                  <a:pt x="10505833" y="1468818"/>
                  <a:pt x="10497937" y="1469831"/>
                </a:cubicBezTo>
                <a:lnTo>
                  <a:pt x="10471201" y="1486037"/>
                </a:lnTo>
                <a:lnTo>
                  <a:pt x="10448263" y="1478223"/>
                </a:lnTo>
                <a:lnTo>
                  <a:pt x="10388089" y="1507175"/>
                </a:lnTo>
                <a:cubicBezTo>
                  <a:pt x="10350285" y="1513081"/>
                  <a:pt x="10383281" y="1526586"/>
                  <a:pt x="10333720" y="1515848"/>
                </a:cubicBezTo>
                <a:cubicBezTo>
                  <a:pt x="10286428" y="1526223"/>
                  <a:pt x="10174884" y="1550019"/>
                  <a:pt x="10104338" y="1569424"/>
                </a:cubicBezTo>
                <a:cubicBezTo>
                  <a:pt x="10066963" y="1581564"/>
                  <a:pt x="9967395" y="1605712"/>
                  <a:pt x="9910445" y="1632275"/>
                </a:cubicBezTo>
                <a:cubicBezTo>
                  <a:pt x="9856131" y="1644130"/>
                  <a:pt x="9831118" y="1689967"/>
                  <a:pt x="9770872" y="1688088"/>
                </a:cubicBezTo>
                <a:cubicBezTo>
                  <a:pt x="9769882" y="1691843"/>
                  <a:pt x="9737016" y="1697044"/>
                  <a:pt x="9733849" y="1700034"/>
                </a:cubicBezTo>
                <a:lnTo>
                  <a:pt x="9703714" y="1730093"/>
                </a:lnTo>
                <a:lnTo>
                  <a:pt x="9698351" y="1730377"/>
                </a:lnTo>
                <a:lnTo>
                  <a:pt x="9632895" y="1736363"/>
                </a:lnTo>
                <a:lnTo>
                  <a:pt x="9569107" y="1741010"/>
                </a:lnTo>
                <a:cubicBezTo>
                  <a:pt x="9558961" y="1745882"/>
                  <a:pt x="9548028" y="1750646"/>
                  <a:pt x="9536451" y="1755120"/>
                </a:cubicBezTo>
                <a:lnTo>
                  <a:pt x="9529385" y="1757515"/>
                </a:lnTo>
                <a:lnTo>
                  <a:pt x="9498527" y="1753117"/>
                </a:lnTo>
                <a:lnTo>
                  <a:pt x="9436642" y="1755478"/>
                </a:lnTo>
                <a:lnTo>
                  <a:pt x="9429748" y="1756317"/>
                </a:lnTo>
                <a:lnTo>
                  <a:pt x="9429748" y="1768745"/>
                </a:lnTo>
                <a:lnTo>
                  <a:pt x="9425802" y="1769273"/>
                </a:lnTo>
                <a:cubicBezTo>
                  <a:pt x="9390751" y="1773262"/>
                  <a:pt x="9371406" y="1773457"/>
                  <a:pt x="9349763" y="1776107"/>
                </a:cubicBezTo>
                <a:cubicBezTo>
                  <a:pt x="9314721" y="1782260"/>
                  <a:pt x="9277650" y="1796217"/>
                  <a:pt x="9256503" y="1800699"/>
                </a:cubicBezTo>
                <a:lnTo>
                  <a:pt x="9222873" y="1803003"/>
                </a:lnTo>
                <a:lnTo>
                  <a:pt x="9224095" y="1807355"/>
                </a:lnTo>
                <a:lnTo>
                  <a:pt x="9211603" y="1807675"/>
                </a:lnTo>
                <a:lnTo>
                  <a:pt x="9183719" y="1807781"/>
                </a:lnTo>
                <a:cubicBezTo>
                  <a:pt x="9166319" y="1808439"/>
                  <a:pt x="9117935" y="1807396"/>
                  <a:pt x="9100221" y="1808989"/>
                </a:cubicBezTo>
                <a:cubicBezTo>
                  <a:pt x="9095111" y="1813630"/>
                  <a:pt x="9087224" y="1816160"/>
                  <a:pt x="9077439" y="1817333"/>
                </a:cubicBezTo>
                <a:lnTo>
                  <a:pt x="9055889" y="1817464"/>
                </a:lnTo>
                <a:lnTo>
                  <a:pt x="8930912" y="1828648"/>
                </a:lnTo>
                <a:lnTo>
                  <a:pt x="8913729" y="1829483"/>
                </a:lnTo>
                <a:lnTo>
                  <a:pt x="8904423" y="1833234"/>
                </a:lnTo>
                <a:cubicBezTo>
                  <a:pt x="8897319" y="1833982"/>
                  <a:pt x="8876911" y="1833498"/>
                  <a:pt x="8871099" y="1833979"/>
                </a:cubicBezTo>
                <a:lnTo>
                  <a:pt x="8869557" y="1836113"/>
                </a:lnTo>
                <a:cubicBezTo>
                  <a:pt x="8851043" y="1839524"/>
                  <a:pt x="8781405" y="1850882"/>
                  <a:pt x="8760021" y="1854442"/>
                </a:cubicBezTo>
                <a:cubicBezTo>
                  <a:pt x="8755749" y="1851161"/>
                  <a:pt x="8746183" y="1856343"/>
                  <a:pt x="8741254" y="1857469"/>
                </a:cubicBezTo>
                <a:cubicBezTo>
                  <a:pt x="8740491" y="1855259"/>
                  <a:pt x="8728559" y="1854585"/>
                  <a:pt x="8725039" y="1856552"/>
                </a:cubicBezTo>
                <a:cubicBezTo>
                  <a:pt x="8641157" y="1867333"/>
                  <a:pt x="8683145" y="1845054"/>
                  <a:pt x="8635265" y="1859168"/>
                </a:cubicBezTo>
                <a:cubicBezTo>
                  <a:pt x="8626795" y="1860103"/>
                  <a:pt x="8619931" y="1859212"/>
                  <a:pt x="8613911" y="1857561"/>
                </a:cubicBezTo>
                <a:lnTo>
                  <a:pt x="8604931" y="1854170"/>
                </a:lnTo>
                <a:lnTo>
                  <a:pt x="8570171" y="1860579"/>
                </a:lnTo>
                <a:cubicBezTo>
                  <a:pt x="8553049" y="1862813"/>
                  <a:pt x="8535028" y="1864294"/>
                  <a:pt x="8516537" y="1864971"/>
                </a:cubicBezTo>
                <a:cubicBezTo>
                  <a:pt x="8512388" y="1860455"/>
                  <a:pt x="8497874" y="1866870"/>
                  <a:pt x="8491046" y="1868141"/>
                </a:cubicBezTo>
                <a:cubicBezTo>
                  <a:pt x="8490975" y="1865191"/>
                  <a:pt x="8475847" y="1863778"/>
                  <a:pt x="8470478" y="1866216"/>
                </a:cubicBezTo>
                <a:cubicBezTo>
                  <a:pt x="8357654" y="1876758"/>
                  <a:pt x="8421139" y="1849210"/>
                  <a:pt x="8353433" y="1865729"/>
                </a:cubicBezTo>
                <a:lnTo>
                  <a:pt x="8347675" y="1865075"/>
                </a:lnTo>
                <a:lnTo>
                  <a:pt x="8343939" y="1865677"/>
                </a:lnTo>
                <a:cubicBezTo>
                  <a:pt x="8309852" y="1870841"/>
                  <a:pt x="8272587" y="1875809"/>
                  <a:pt x="8221566" y="1881148"/>
                </a:cubicBezTo>
                <a:cubicBezTo>
                  <a:pt x="8158043" y="1892960"/>
                  <a:pt x="8095547" y="1914042"/>
                  <a:pt x="8066095" y="1919902"/>
                </a:cubicBezTo>
                <a:cubicBezTo>
                  <a:pt x="8058949" y="1919234"/>
                  <a:pt x="8051921" y="1917862"/>
                  <a:pt x="8044849" y="1916308"/>
                </a:cubicBezTo>
                <a:lnTo>
                  <a:pt x="8041142" y="1915506"/>
                </a:lnTo>
                <a:lnTo>
                  <a:pt x="8022159" y="1911521"/>
                </a:lnTo>
                <a:lnTo>
                  <a:pt x="7944932" y="1917265"/>
                </a:lnTo>
                <a:lnTo>
                  <a:pt x="7879011" y="1928570"/>
                </a:lnTo>
                <a:lnTo>
                  <a:pt x="7865529" y="1934399"/>
                </a:lnTo>
                <a:lnTo>
                  <a:pt x="7774801" y="1947969"/>
                </a:lnTo>
                <a:lnTo>
                  <a:pt x="7748398" y="1955982"/>
                </a:lnTo>
                <a:lnTo>
                  <a:pt x="7740684" y="1955717"/>
                </a:lnTo>
                <a:cubicBezTo>
                  <a:pt x="7728362" y="1958584"/>
                  <a:pt x="7714099" y="1968442"/>
                  <a:pt x="7712976" y="1960442"/>
                </a:cubicBezTo>
                <a:lnTo>
                  <a:pt x="7699956" y="1966104"/>
                </a:lnTo>
                <a:lnTo>
                  <a:pt x="7684158" y="1962927"/>
                </a:lnTo>
                <a:cubicBezTo>
                  <a:pt x="7674684" y="1962643"/>
                  <a:pt x="7652105" y="1963177"/>
                  <a:pt x="7643109" y="1964400"/>
                </a:cubicBezTo>
                <a:lnTo>
                  <a:pt x="7630180" y="1970266"/>
                </a:lnTo>
                <a:lnTo>
                  <a:pt x="7609131" y="1971774"/>
                </a:lnTo>
                <a:cubicBezTo>
                  <a:pt x="7596694" y="1971644"/>
                  <a:pt x="7570258" y="1969757"/>
                  <a:pt x="7555555" y="1969491"/>
                </a:cubicBezTo>
                <a:cubicBezTo>
                  <a:pt x="7541460" y="1966540"/>
                  <a:pt x="7530571" y="1964848"/>
                  <a:pt x="7520919" y="1970177"/>
                </a:cubicBezTo>
                <a:cubicBezTo>
                  <a:pt x="7500295" y="1966884"/>
                  <a:pt x="7480780" y="1949401"/>
                  <a:pt x="7456258" y="1960468"/>
                </a:cubicBezTo>
                <a:cubicBezTo>
                  <a:pt x="7434946" y="1957506"/>
                  <a:pt x="7435772" y="1952500"/>
                  <a:pt x="7393047" y="1952408"/>
                </a:cubicBezTo>
                <a:cubicBezTo>
                  <a:pt x="7356520" y="1952860"/>
                  <a:pt x="7236307" y="1958626"/>
                  <a:pt x="7199912" y="1959913"/>
                </a:cubicBezTo>
                <a:cubicBezTo>
                  <a:pt x="7176501" y="1959942"/>
                  <a:pt x="7160098" y="1958343"/>
                  <a:pt x="7146774" y="1956641"/>
                </a:cubicBezTo>
                <a:lnTo>
                  <a:pt x="7122244" y="1953891"/>
                </a:lnTo>
                <a:lnTo>
                  <a:pt x="7032241" y="1962723"/>
                </a:lnTo>
                <a:cubicBezTo>
                  <a:pt x="6997214" y="1965198"/>
                  <a:pt x="6963725" y="1968396"/>
                  <a:pt x="6941492" y="1976868"/>
                </a:cubicBezTo>
                <a:cubicBezTo>
                  <a:pt x="6947015" y="1970398"/>
                  <a:pt x="6923088" y="1965379"/>
                  <a:pt x="6906514" y="1968589"/>
                </a:cubicBezTo>
                <a:cubicBezTo>
                  <a:pt x="6925890" y="1943204"/>
                  <a:pt x="6840983" y="1991464"/>
                  <a:pt x="6826395" y="1974141"/>
                </a:cubicBezTo>
                <a:cubicBezTo>
                  <a:pt x="6825676" y="1990223"/>
                  <a:pt x="6751393" y="2017492"/>
                  <a:pt x="6716431" y="2004297"/>
                </a:cubicBezTo>
                <a:cubicBezTo>
                  <a:pt x="6663167" y="2007518"/>
                  <a:pt x="6625450" y="2020811"/>
                  <a:pt x="6569607" y="2015496"/>
                </a:cubicBezTo>
                <a:cubicBezTo>
                  <a:pt x="6567874" y="2017648"/>
                  <a:pt x="6565034" y="2019449"/>
                  <a:pt x="6561430" y="2020996"/>
                </a:cubicBezTo>
                <a:lnTo>
                  <a:pt x="6549371" y="2024747"/>
                </a:lnTo>
                <a:lnTo>
                  <a:pt x="6547040" y="2024474"/>
                </a:lnTo>
                <a:cubicBezTo>
                  <a:pt x="6537882" y="2024425"/>
                  <a:pt x="6533193" y="2025332"/>
                  <a:pt x="6530482" y="2026659"/>
                </a:cubicBezTo>
                <a:lnTo>
                  <a:pt x="6528565" y="2028600"/>
                </a:lnTo>
                <a:lnTo>
                  <a:pt x="6517741" y="2030558"/>
                </a:lnTo>
                <a:lnTo>
                  <a:pt x="6497855" y="2035650"/>
                </a:lnTo>
                <a:lnTo>
                  <a:pt x="6492785" y="2035444"/>
                </a:lnTo>
                <a:lnTo>
                  <a:pt x="6460692" y="2041321"/>
                </a:lnTo>
                <a:lnTo>
                  <a:pt x="6459609" y="2040851"/>
                </a:lnTo>
                <a:cubicBezTo>
                  <a:pt x="6456451" y="2039933"/>
                  <a:pt x="6452734" y="2039508"/>
                  <a:pt x="6447765" y="2040102"/>
                </a:cubicBezTo>
                <a:cubicBezTo>
                  <a:pt x="6446007" y="2031126"/>
                  <a:pt x="6441093" y="2037380"/>
                  <a:pt x="6426590" y="2039928"/>
                </a:cubicBezTo>
                <a:cubicBezTo>
                  <a:pt x="6423606" y="2033241"/>
                  <a:pt x="6413230" y="2032925"/>
                  <a:pt x="6401693" y="2033537"/>
                </a:cubicBezTo>
                <a:lnTo>
                  <a:pt x="6387141" y="2033161"/>
                </a:lnTo>
                <a:lnTo>
                  <a:pt x="6357846" y="2036782"/>
                </a:lnTo>
                <a:lnTo>
                  <a:pt x="6342914" y="2037585"/>
                </a:lnTo>
                <a:lnTo>
                  <a:pt x="6336300" y="2038781"/>
                </a:lnTo>
                <a:lnTo>
                  <a:pt x="6317178" y="2038968"/>
                </a:lnTo>
                <a:lnTo>
                  <a:pt x="6161427" y="2047338"/>
                </a:lnTo>
                <a:cubicBezTo>
                  <a:pt x="6147824" y="2057658"/>
                  <a:pt x="6118908" y="2077615"/>
                  <a:pt x="6097339" y="2082438"/>
                </a:cubicBezTo>
                <a:cubicBezTo>
                  <a:pt x="6090149" y="2084046"/>
                  <a:pt x="6083776" y="2083972"/>
                  <a:pt x="6079059" y="2081299"/>
                </a:cubicBezTo>
                <a:cubicBezTo>
                  <a:pt x="6063900" y="2082334"/>
                  <a:pt x="6011621" y="2084537"/>
                  <a:pt x="5998439" y="2070958"/>
                </a:cubicBezTo>
                <a:cubicBezTo>
                  <a:pt x="5976443" y="2071759"/>
                  <a:pt x="5925514" y="2069780"/>
                  <a:pt x="5904290" y="2070255"/>
                </a:cubicBezTo>
                <a:cubicBezTo>
                  <a:pt x="5871515" y="2066244"/>
                  <a:pt x="5843986" y="2088249"/>
                  <a:pt x="5814867" y="2079032"/>
                </a:cubicBezTo>
                <a:cubicBezTo>
                  <a:pt x="5792003" y="2070559"/>
                  <a:pt x="5750009" y="2076273"/>
                  <a:pt x="5725743" y="2070558"/>
                </a:cubicBezTo>
                <a:cubicBezTo>
                  <a:pt x="5716432" y="2058355"/>
                  <a:pt x="5667424" y="2047322"/>
                  <a:pt x="5650546" y="2052412"/>
                </a:cubicBezTo>
                <a:cubicBezTo>
                  <a:pt x="5614627" y="2046084"/>
                  <a:pt x="5608108" y="2028306"/>
                  <a:pt x="5581284" y="2023175"/>
                </a:cubicBezTo>
                <a:lnTo>
                  <a:pt x="5572593" y="2018391"/>
                </a:lnTo>
                <a:lnTo>
                  <a:pt x="5548580" y="2016951"/>
                </a:lnTo>
                <a:cubicBezTo>
                  <a:pt x="5523726" y="2017783"/>
                  <a:pt x="5498337" y="2019663"/>
                  <a:pt x="5471173" y="2018786"/>
                </a:cubicBezTo>
                <a:cubicBezTo>
                  <a:pt x="5447687" y="2003020"/>
                  <a:pt x="5353807" y="2022324"/>
                  <a:pt x="5340320" y="2037611"/>
                </a:cubicBezTo>
                <a:cubicBezTo>
                  <a:pt x="5340015" y="2024215"/>
                  <a:pt x="5271937" y="2042455"/>
                  <a:pt x="5254376" y="2042928"/>
                </a:cubicBezTo>
                <a:cubicBezTo>
                  <a:pt x="5248522" y="2043086"/>
                  <a:pt x="5248281" y="2041270"/>
                  <a:pt x="5258035" y="2035649"/>
                </a:cubicBezTo>
                <a:cubicBezTo>
                  <a:pt x="5239374" y="2037214"/>
                  <a:pt x="5220112" y="2030252"/>
                  <a:pt x="5230622" y="2024576"/>
                </a:cubicBezTo>
                <a:cubicBezTo>
                  <a:pt x="5173932" y="2036724"/>
                  <a:pt x="5090262" y="2024645"/>
                  <a:pt x="5026203" y="2030162"/>
                </a:cubicBezTo>
                <a:cubicBezTo>
                  <a:pt x="4991280" y="2016814"/>
                  <a:pt x="5010212" y="2029164"/>
                  <a:pt x="4973988" y="2026668"/>
                </a:cubicBezTo>
                <a:cubicBezTo>
                  <a:pt x="4983896" y="2038955"/>
                  <a:pt x="4930012" y="2019774"/>
                  <a:pt x="4928030" y="2033642"/>
                </a:cubicBezTo>
                <a:cubicBezTo>
                  <a:pt x="4921501" y="2032748"/>
                  <a:pt x="4915238" y="2031445"/>
                  <a:pt x="4908970" y="2030033"/>
                </a:cubicBezTo>
                <a:lnTo>
                  <a:pt x="4905679" y="2029300"/>
                </a:lnTo>
                <a:lnTo>
                  <a:pt x="4892525" y="2028768"/>
                </a:lnTo>
                <a:lnTo>
                  <a:pt x="4888818" y="2025619"/>
                </a:lnTo>
                <a:lnTo>
                  <a:pt x="4869018" y="2022668"/>
                </a:lnTo>
                <a:cubicBezTo>
                  <a:pt x="4861602" y="2022028"/>
                  <a:pt x="4853622" y="2021880"/>
                  <a:pt x="4844804" y="2022527"/>
                </a:cubicBezTo>
                <a:cubicBezTo>
                  <a:pt x="4823110" y="2028022"/>
                  <a:pt x="4789330" y="2021287"/>
                  <a:pt x="4758778" y="2021694"/>
                </a:cubicBezTo>
                <a:lnTo>
                  <a:pt x="4744748" y="2023396"/>
                </a:lnTo>
                <a:lnTo>
                  <a:pt x="4698956" y="2020558"/>
                </a:lnTo>
                <a:cubicBezTo>
                  <a:pt x="4685921" y="2020008"/>
                  <a:pt x="4672392" y="2019718"/>
                  <a:pt x="4658147" y="2019920"/>
                </a:cubicBezTo>
                <a:lnTo>
                  <a:pt x="4631706" y="2021274"/>
                </a:lnTo>
                <a:lnTo>
                  <a:pt x="4624776" y="2020152"/>
                </a:lnTo>
                <a:cubicBezTo>
                  <a:pt x="4612703" y="2020277"/>
                  <a:pt x="4596727" y="2024226"/>
                  <a:pt x="4598150" y="2019429"/>
                </a:cubicBezTo>
                <a:lnTo>
                  <a:pt x="4584588" y="2021092"/>
                </a:lnTo>
                <a:lnTo>
                  <a:pt x="4571203" y="2017263"/>
                </a:lnTo>
                <a:cubicBezTo>
                  <a:pt x="4569736" y="2016374"/>
                  <a:pt x="4568633" y="2015427"/>
                  <a:pt x="4567930" y="2014458"/>
                </a:cubicBezTo>
                <a:lnTo>
                  <a:pt x="4548984" y="2015717"/>
                </a:lnTo>
                <a:lnTo>
                  <a:pt x="4533451" y="2012976"/>
                </a:lnTo>
                <a:lnTo>
                  <a:pt x="4519910" y="2014768"/>
                </a:lnTo>
                <a:lnTo>
                  <a:pt x="4514290" y="2014364"/>
                </a:lnTo>
                <a:lnTo>
                  <a:pt x="4500320" y="2013007"/>
                </a:lnTo>
                <a:cubicBezTo>
                  <a:pt x="4493159" y="2012056"/>
                  <a:pt x="4485144" y="2010910"/>
                  <a:pt x="4476219" y="2009993"/>
                </a:cubicBezTo>
                <a:lnTo>
                  <a:pt x="4468701" y="2009574"/>
                </a:lnTo>
                <a:lnTo>
                  <a:pt x="4452333" y="2004964"/>
                </a:lnTo>
                <a:cubicBezTo>
                  <a:pt x="4440422" y="2001479"/>
                  <a:pt x="4431048" y="1999130"/>
                  <a:pt x="4420644" y="2001021"/>
                </a:cubicBezTo>
                <a:cubicBezTo>
                  <a:pt x="4402911" y="1996519"/>
                  <a:pt x="4390524" y="1983900"/>
                  <a:pt x="4364856" y="1987267"/>
                </a:cubicBezTo>
                <a:cubicBezTo>
                  <a:pt x="4372645" y="1981550"/>
                  <a:pt x="4336350" y="1986575"/>
                  <a:pt x="4332062" y="1980703"/>
                </a:cubicBezTo>
                <a:cubicBezTo>
                  <a:pt x="4330083" y="1975974"/>
                  <a:pt x="4318612" y="1976397"/>
                  <a:pt x="4309876" y="1974653"/>
                </a:cubicBezTo>
                <a:cubicBezTo>
                  <a:pt x="4303650" y="1969824"/>
                  <a:pt x="4259693" y="1965414"/>
                  <a:pt x="4244391" y="1966109"/>
                </a:cubicBezTo>
                <a:cubicBezTo>
                  <a:pt x="4201255" y="1970914"/>
                  <a:pt x="4166558" y="1951471"/>
                  <a:pt x="4132071" y="1954813"/>
                </a:cubicBezTo>
                <a:cubicBezTo>
                  <a:pt x="4123041" y="1954358"/>
                  <a:pt x="4115554" y="1953263"/>
                  <a:pt x="4109069" y="1951778"/>
                </a:cubicBezTo>
                <a:lnTo>
                  <a:pt x="4092908" y="1946662"/>
                </a:lnTo>
                <a:cubicBezTo>
                  <a:pt x="4092707" y="1945539"/>
                  <a:pt x="4092506" y="1944415"/>
                  <a:pt x="4092306" y="1943291"/>
                </a:cubicBezTo>
                <a:lnTo>
                  <a:pt x="4080234" y="1941219"/>
                </a:lnTo>
                <a:lnTo>
                  <a:pt x="4077778" y="1940145"/>
                </a:lnTo>
                <a:cubicBezTo>
                  <a:pt x="4073105" y="1938081"/>
                  <a:pt x="4068339" y="1936119"/>
                  <a:pt x="4062936" y="1934506"/>
                </a:cubicBezTo>
                <a:cubicBezTo>
                  <a:pt x="4048082" y="1947155"/>
                  <a:pt x="4014523" y="1922869"/>
                  <a:pt x="4012506" y="1935475"/>
                </a:cubicBezTo>
                <a:cubicBezTo>
                  <a:pt x="3980228" y="1928812"/>
                  <a:pt x="3986775" y="1942559"/>
                  <a:pt x="3965880" y="1925968"/>
                </a:cubicBezTo>
                <a:cubicBezTo>
                  <a:pt x="3899515" y="1923414"/>
                  <a:pt x="3830855" y="1902158"/>
                  <a:pt x="3765338" y="1906649"/>
                </a:cubicBezTo>
                <a:cubicBezTo>
                  <a:pt x="3780686" y="1902635"/>
                  <a:pt x="3768784" y="1893856"/>
                  <a:pt x="3749493" y="1893071"/>
                </a:cubicBezTo>
                <a:cubicBezTo>
                  <a:pt x="3807776" y="1876857"/>
                  <a:pt x="3656400" y="1898030"/>
                  <a:pt x="3672704" y="1881383"/>
                </a:cubicBezTo>
                <a:cubicBezTo>
                  <a:pt x="3645532" y="1893973"/>
                  <a:pt x="3537791" y="1900656"/>
                  <a:pt x="3530082" y="1883187"/>
                </a:cubicBezTo>
                <a:cubicBezTo>
                  <a:pt x="3479808" y="1875044"/>
                  <a:pt x="3426017" y="1877998"/>
                  <a:pt x="3387664" y="1862579"/>
                </a:cubicBezTo>
                <a:cubicBezTo>
                  <a:pt x="3382649" y="1863935"/>
                  <a:pt x="3377277" y="1864791"/>
                  <a:pt x="3371681" y="1865293"/>
                </a:cubicBezTo>
                <a:lnTo>
                  <a:pt x="3355305" y="1865842"/>
                </a:lnTo>
                <a:lnTo>
                  <a:pt x="3353790" y="1865158"/>
                </a:lnTo>
                <a:cubicBezTo>
                  <a:pt x="3346144" y="1863282"/>
                  <a:pt x="3340687" y="1863057"/>
                  <a:pt x="3336210" y="1863564"/>
                </a:cubicBezTo>
                <a:lnTo>
                  <a:pt x="3331381" y="1864716"/>
                </a:lnTo>
                <a:lnTo>
                  <a:pt x="3319012" y="1864093"/>
                </a:lnTo>
                <a:lnTo>
                  <a:pt x="3293818" y="1864135"/>
                </a:lnTo>
                <a:lnTo>
                  <a:pt x="3289881" y="1862954"/>
                </a:lnTo>
                <a:lnTo>
                  <a:pt x="3253090" y="1861164"/>
                </a:lnTo>
                <a:cubicBezTo>
                  <a:pt x="3253042" y="1860968"/>
                  <a:pt x="3252996" y="1860771"/>
                  <a:pt x="3252949" y="1860574"/>
                </a:cubicBezTo>
                <a:cubicBezTo>
                  <a:pt x="3251799" y="1859213"/>
                  <a:pt x="3249368" y="1858131"/>
                  <a:pt x="3244187" y="1857604"/>
                </a:cubicBezTo>
                <a:cubicBezTo>
                  <a:pt x="3250860" y="1853873"/>
                  <a:pt x="3250577" y="1852999"/>
                  <a:pt x="3246570" y="1852946"/>
                </a:cubicBezTo>
                <a:lnTo>
                  <a:pt x="3237810" y="1853064"/>
                </a:lnTo>
                <a:lnTo>
                  <a:pt x="3230822" y="1855474"/>
                </a:lnTo>
                <a:cubicBezTo>
                  <a:pt x="3206812" y="1862286"/>
                  <a:pt x="3176733" y="1868865"/>
                  <a:pt x="3136549" y="1874037"/>
                </a:cubicBezTo>
                <a:cubicBezTo>
                  <a:pt x="3081163" y="1880168"/>
                  <a:pt x="2902557" y="1900580"/>
                  <a:pt x="2845754" y="1910932"/>
                </a:cubicBezTo>
                <a:cubicBezTo>
                  <a:pt x="2860822" y="1944376"/>
                  <a:pt x="2813389" y="1905358"/>
                  <a:pt x="2786878" y="1917162"/>
                </a:cubicBezTo>
                <a:cubicBezTo>
                  <a:pt x="2766803" y="1917398"/>
                  <a:pt x="2741628" y="1915886"/>
                  <a:pt x="2725298" y="1912340"/>
                </a:cubicBezTo>
                <a:cubicBezTo>
                  <a:pt x="2716680" y="1911427"/>
                  <a:pt x="2707572" y="1911972"/>
                  <a:pt x="2697754" y="1914863"/>
                </a:cubicBezTo>
                <a:cubicBezTo>
                  <a:pt x="2667185" y="1939014"/>
                  <a:pt x="2622149" y="1926211"/>
                  <a:pt x="2568063" y="1936283"/>
                </a:cubicBezTo>
                <a:cubicBezTo>
                  <a:pt x="2552625" y="1932001"/>
                  <a:pt x="2502682" y="1953378"/>
                  <a:pt x="2489784" y="1943720"/>
                </a:cubicBezTo>
                <a:cubicBezTo>
                  <a:pt x="2478524" y="1943155"/>
                  <a:pt x="2467418" y="1949411"/>
                  <a:pt x="2458978" y="1938095"/>
                </a:cubicBezTo>
                <a:cubicBezTo>
                  <a:pt x="2417552" y="1934639"/>
                  <a:pt x="2366376" y="1931293"/>
                  <a:pt x="2318712" y="1934474"/>
                </a:cubicBezTo>
                <a:cubicBezTo>
                  <a:pt x="2296029" y="1936526"/>
                  <a:pt x="2282069" y="1938434"/>
                  <a:pt x="2268709" y="1940521"/>
                </a:cubicBezTo>
                <a:lnTo>
                  <a:pt x="2264080" y="1941232"/>
                </a:lnTo>
                <a:lnTo>
                  <a:pt x="2254684" y="1943524"/>
                </a:lnTo>
                <a:lnTo>
                  <a:pt x="2252523" y="1943004"/>
                </a:lnTo>
                <a:lnTo>
                  <a:pt x="2173350" y="1929202"/>
                </a:lnTo>
                <a:lnTo>
                  <a:pt x="2155266" y="1920267"/>
                </a:lnTo>
                <a:lnTo>
                  <a:pt x="2091013" y="1914631"/>
                </a:lnTo>
                <a:cubicBezTo>
                  <a:pt x="2033357" y="1920614"/>
                  <a:pt x="2070513" y="1905065"/>
                  <a:pt x="2030712" y="1897690"/>
                </a:cubicBezTo>
                <a:cubicBezTo>
                  <a:pt x="1994539" y="1893055"/>
                  <a:pt x="1958569" y="1883188"/>
                  <a:pt x="1908838" y="1892222"/>
                </a:cubicBezTo>
                <a:cubicBezTo>
                  <a:pt x="1897236" y="1896147"/>
                  <a:pt x="1883338" y="1892415"/>
                  <a:pt x="1877796" y="1883887"/>
                </a:cubicBezTo>
                <a:cubicBezTo>
                  <a:pt x="1876842" y="1882419"/>
                  <a:pt x="1876177" y="1880863"/>
                  <a:pt x="1875824" y="1879265"/>
                </a:cubicBezTo>
                <a:cubicBezTo>
                  <a:pt x="1843474" y="1887199"/>
                  <a:pt x="1841511" y="1873818"/>
                  <a:pt x="1823048" y="1881064"/>
                </a:cubicBezTo>
                <a:cubicBezTo>
                  <a:pt x="1792640" y="1872164"/>
                  <a:pt x="1782358" y="1850450"/>
                  <a:pt x="1765736" y="1856578"/>
                </a:cubicBezTo>
                <a:cubicBezTo>
                  <a:pt x="1753024" y="1849107"/>
                  <a:pt x="1745932" y="1828316"/>
                  <a:pt x="1725669" y="1833744"/>
                </a:cubicBezTo>
                <a:cubicBezTo>
                  <a:pt x="1727428" y="1831405"/>
                  <a:pt x="1726953" y="1830157"/>
                  <a:pt x="1725216" y="1829447"/>
                </a:cubicBezTo>
                <a:lnTo>
                  <a:pt x="1721485" y="1828960"/>
                </a:lnTo>
                <a:lnTo>
                  <a:pt x="1717786" y="1832224"/>
                </a:lnTo>
                <a:cubicBezTo>
                  <a:pt x="1703445" y="1843277"/>
                  <a:pt x="1706547" y="1827935"/>
                  <a:pt x="1689907" y="1825425"/>
                </a:cubicBezTo>
                <a:cubicBezTo>
                  <a:pt x="1682338" y="1823445"/>
                  <a:pt x="1685181" y="1820226"/>
                  <a:pt x="1688093" y="1817391"/>
                </a:cubicBezTo>
                <a:lnTo>
                  <a:pt x="1496789" y="1805297"/>
                </a:lnTo>
                <a:cubicBezTo>
                  <a:pt x="1463551" y="1793913"/>
                  <a:pt x="1426345" y="1786892"/>
                  <a:pt x="1392839" y="1758649"/>
                </a:cubicBezTo>
                <a:cubicBezTo>
                  <a:pt x="1386461" y="1750573"/>
                  <a:pt x="1374031" y="1756918"/>
                  <a:pt x="1360872" y="1752441"/>
                </a:cubicBezTo>
                <a:cubicBezTo>
                  <a:pt x="1347711" y="1747963"/>
                  <a:pt x="1332751" y="1735898"/>
                  <a:pt x="1313885" y="1731785"/>
                </a:cubicBezTo>
                <a:cubicBezTo>
                  <a:pt x="1281989" y="1726305"/>
                  <a:pt x="1256405" y="1739744"/>
                  <a:pt x="1247665" y="1727765"/>
                </a:cubicBezTo>
                <a:cubicBezTo>
                  <a:pt x="1231363" y="1728538"/>
                  <a:pt x="1209120" y="1742556"/>
                  <a:pt x="1196850" y="1729622"/>
                </a:cubicBezTo>
                <a:cubicBezTo>
                  <a:pt x="1195195" y="1740224"/>
                  <a:pt x="1178147" y="1721561"/>
                  <a:pt x="1168728" y="1728550"/>
                </a:cubicBezTo>
                <a:cubicBezTo>
                  <a:pt x="1152073" y="1727193"/>
                  <a:pt x="1122804" y="1725926"/>
                  <a:pt x="1096918" y="1721485"/>
                </a:cubicBezTo>
                <a:lnTo>
                  <a:pt x="1094082" y="1720113"/>
                </a:lnTo>
                <a:lnTo>
                  <a:pt x="1040782" y="1721762"/>
                </a:lnTo>
                <a:cubicBezTo>
                  <a:pt x="987172" y="1722352"/>
                  <a:pt x="1023272" y="1708707"/>
                  <a:pt x="955980" y="1719289"/>
                </a:cubicBezTo>
                <a:cubicBezTo>
                  <a:pt x="948995" y="1714208"/>
                  <a:pt x="940521" y="1713816"/>
                  <a:pt x="926108" y="1715917"/>
                </a:cubicBezTo>
                <a:cubicBezTo>
                  <a:pt x="900077" y="1715834"/>
                  <a:pt x="902688" y="1703436"/>
                  <a:pt x="876049" y="1710422"/>
                </a:cubicBezTo>
                <a:cubicBezTo>
                  <a:pt x="881084" y="1703830"/>
                  <a:pt x="826830" y="1706893"/>
                  <a:pt x="839194" y="1700176"/>
                </a:cubicBezTo>
                <a:cubicBezTo>
                  <a:pt x="822548" y="1693764"/>
                  <a:pt x="813674" y="1703628"/>
                  <a:pt x="797112" y="1698014"/>
                </a:cubicBezTo>
                <a:cubicBezTo>
                  <a:pt x="778195" y="1696418"/>
                  <a:pt x="807647" y="1705364"/>
                  <a:pt x="786610" y="1705455"/>
                </a:cubicBezTo>
                <a:cubicBezTo>
                  <a:pt x="761170" y="1704357"/>
                  <a:pt x="760599" y="1716610"/>
                  <a:pt x="741833" y="1700566"/>
                </a:cubicBezTo>
                <a:lnTo>
                  <a:pt x="673985" y="1692278"/>
                </a:lnTo>
                <a:cubicBezTo>
                  <a:pt x="658515" y="1695829"/>
                  <a:pt x="646395" y="1693620"/>
                  <a:pt x="634665" y="1689550"/>
                </a:cubicBezTo>
                <a:cubicBezTo>
                  <a:pt x="599149" y="1689690"/>
                  <a:pt x="567176" y="1683160"/>
                  <a:pt x="527471" y="1679869"/>
                </a:cubicBezTo>
                <a:cubicBezTo>
                  <a:pt x="484099" y="1683240"/>
                  <a:pt x="462693" y="1671949"/>
                  <a:pt x="420260" y="1668475"/>
                </a:cubicBezTo>
                <a:cubicBezTo>
                  <a:pt x="377482" y="1677390"/>
                  <a:pt x="393500" y="1652730"/>
                  <a:pt x="357630" y="1652142"/>
                </a:cubicBezTo>
                <a:cubicBezTo>
                  <a:pt x="298692" y="1659518"/>
                  <a:pt x="359631" y="1643849"/>
                  <a:pt x="269407" y="1643812"/>
                </a:cubicBezTo>
                <a:cubicBezTo>
                  <a:pt x="264204" y="1645215"/>
                  <a:pt x="253436" y="1643159"/>
                  <a:pt x="254769" y="1641013"/>
                </a:cubicBezTo>
                <a:cubicBezTo>
                  <a:pt x="234996" y="1641090"/>
                  <a:pt x="179093" y="1626583"/>
                  <a:pt x="150763" y="1628143"/>
                </a:cubicBezTo>
                <a:cubicBezTo>
                  <a:pt x="96232" y="1619954"/>
                  <a:pt x="68845" y="1629422"/>
                  <a:pt x="29133" y="1626172"/>
                </a:cubicBezTo>
                <a:lnTo>
                  <a:pt x="0" y="1619589"/>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B35ECFC8-B1AA-BD2F-46D6-C7895BBD399D}"/>
              </a:ext>
            </a:extLst>
          </p:cNvPr>
          <p:cNvSpPr>
            <a:spLocks noGrp="1"/>
          </p:cNvSpPr>
          <p:nvPr>
            <p:ph type="title"/>
          </p:nvPr>
        </p:nvSpPr>
        <p:spPr>
          <a:xfrm>
            <a:off x="828675" y="494414"/>
            <a:ext cx="10534650" cy="817403"/>
          </a:xfrm>
        </p:spPr>
        <p:txBody>
          <a:bodyPr vert="horz" lIns="91440" tIns="45720" rIns="91440" bIns="45720" rtlCol="0" anchor="b">
            <a:normAutofit fontScale="90000"/>
          </a:bodyPr>
          <a:lstStyle/>
          <a:p>
            <a:pPr algn="ctr"/>
            <a:r>
              <a:rPr lang="en-US" sz="3600" u="sng" kern="1200" dirty="0">
                <a:solidFill>
                  <a:schemeClr val="tx1"/>
                </a:solidFill>
                <a:latin typeface="+mj-lt"/>
                <a:ea typeface="+mj-ea"/>
                <a:cs typeface="+mj-cs"/>
              </a:rPr>
              <a:t>DYFED POWYS POLICE UTILISING SOCIAL MEDIA - FACEBOOK</a:t>
            </a:r>
          </a:p>
        </p:txBody>
      </p:sp>
      <p:pic>
        <p:nvPicPr>
          <p:cNvPr id="4" name="Content Placeholder 3">
            <a:extLst>
              <a:ext uri="{FF2B5EF4-FFF2-40B4-BE49-F238E27FC236}">
                <a16:creationId xmlns:a16="http://schemas.microsoft.com/office/drawing/2014/main" id="{E11012E0-BA2F-F870-8D9F-139D28BEC8E6}"/>
              </a:ext>
            </a:extLst>
          </p:cNvPr>
          <p:cNvPicPr>
            <a:picLocks noGrp="1" noChangeAspect="1"/>
          </p:cNvPicPr>
          <p:nvPr>
            <p:ph idx="1"/>
          </p:nvPr>
        </p:nvPicPr>
        <p:blipFill>
          <a:blip r:embed="rId3"/>
          <a:stretch>
            <a:fillRect/>
          </a:stretch>
        </p:blipFill>
        <p:spPr>
          <a:xfrm>
            <a:off x="723900" y="2434615"/>
            <a:ext cx="10744200" cy="3787333"/>
          </a:xfrm>
          <a:prstGeom prst="rect">
            <a:avLst/>
          </a:prstGeom>
        </p:spPr>
      </p:pic>
      <p:sp>
        <p:nvSpPr>
          <p:cNvPr id="6" name="TextBox 5">
            <a:extLst>
              <a:ext uri="{FF2B5EF4-FFF2-40B4-BE49-F238E27FC236}">
                <a16:creationId xmlns:a16="http://schemas.microsoft.com/office/drawing/2014/main" id="{0BEFE59A-F928-15AC-A04F-BBAA36913793}"/>
              </a:ext>
            </a:extLst>
          </p:cNvPr>
          <p:cNvSpPr txBox="1"/>
          <p:nvPr/>
        </p:nvSpPr>
        <p:spPr>
          <a:xfrm>
            <a:off x="8868747" y="6355308"/>
            <a:ext cx="6092890" cy="369332"/>
          </a:xfrm>
          <a:prstGeom prst="rect">
            <a:avLst/>
          </a:prstGeom>
          <a:noFill/>
        </p:spPr>
        <p:txBody>
          <a:bodyPr wrap="square">
            <a:spAutoFit/>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(Dyfed Powys Police, 2023)</a:t>
            </a:r>
            <a:endParaRPr lang="en-GB" dirty="0"/>
          </a:p>
        </p:txBody>
      </p:sp>
    </p:spTree>
    <p:extLst>
      <p:ext uri="{BB962C8B-B14F-4D97-AF65-F5344CB8AC3E}">
        <p14:creationId xmlns:p14="http://schemas.microsoft.com/office/powerpoint/2010/main" val="16496730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4">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6">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7E64CF27-EC6F-8F73-1F02-DB99C0D35AAB}"/>
              </a:ext>
            </a:extLst>
          </p:cNvPr>
          <p:cNvSpPr>
            <a:spLocks noGrp="1"/>
          </p:cNvSpPr>
          <p:nvPr>
            <p:ph type="title"/>
          </p:nvPr>
        </p:nvSpPr>
        <p:spPr>
          <a:xfrm>
            <a:off x="838201" y="643467"/>
            <a:ext cx="3888526" cy="1800526"/>
          </a:xfrm>
        </p:spPr>
        <p:txBody>
          <a:bodyPr vert="horz" lIns="91440" tIns="45720" rIns="91440" bIns="45720" rtlCol="0" anchor="ctr">
            <a:normAutofit/>
          </a:bodyPr>
          <a:lstStyle/>
          <a:p>
            <a:r>
              <a:rPr lang="en-US" u="sng" kern="1200" dirty="0">
                <a:solidFill>
                  <a:schemeClr val="tx1"/>
                </a:solidFill>
                <a:latin typeface="+mj-lt"/>
                <a:ea typeface="+mj-ea"/>
                <a:cs typeface="+mj-cs"/>
              </a:rPr>
              <a:t>NPCC SURVEY </a:t>
            </a:r>
          </a:p>
        </p:txBody>
      </p:sp>
      <p:sp>
        <p:nvSpPr>
          <p:cNvPr id="6" name="TextBox 5">
            <a:extLst>
              <a:ext uri="{FF2B5EF4-FFF2-40B4-BE49-F238E27FC236}">
                <a16:creationId xmlns:a16="http://schemas.microsoft.com/office/drawing/2014/main" id="{0EAFCBA2-827D-7B4F-1CD8-2662C64760EA}"/>
              </a:ext>
            </a:extLst>
          </p:cNvPr>
          <p:cNvSpPr txBox="1"/>
          <p:nvPr/>
        </p:nvSpPr>
        <p:spPr>
          <a:xfrm>
            <a:off x="838201" y="2623381"/>
            <a:ext cx="3888528" cy="3553581"/>
          </a:xfrm>
          <a:prstGeom prst="rect">
            <a:avLst/>
          </a:prstGeom>
        </p:spPr>
        <p:txBody>
          <a:bodyPr vert="horz" lIns="91440" tIns="45720" rIns="91440" bIns="45720" rtlCol="0">
            <a:normAutofit/>
          </a:bodyPr>
          <a:lstStyle/>
          <a:p>
            <a:pPr marL="342900" indent="-228600">
              <a:lnSpc>
                <a:spcPct val="90000"/>
              </a:lnSpc>
              <a:spcAft>
                <a:spcPts val="600"/>
              </a:spcAft>
              <a:buFont typeface="Arial" panose="020B0604020202020204" pitchFamily="34" charset="0"/>
              <a:buChar char="•"/>
            </a:pPr>
            <a:r>
              <a:rPr lang="en-US" sz="2000" dirty="0"/>
              <a:t>In July 2018 the NPCC launched the social media perception survey.</a:t>
            </a:r>
          </a:p>
          <a:p>
            <a:pPr marL="342900" indent="-228600">
              <a:lnSpc>
                <a:spcPct val="90000"/>
              </a:lnSpc>
              <a:spcAft>
                <a:spcPts val="600"/>
              </a:spcAft>
              <a:buFont typeface="Arial" panose="020B0604020202020204" pitchFamily="34" charset="0"/>
              <a:buChar char="•"/>
            </a:pPr>
            <a:r>
              <a:rPr lang="en-US" sz="2000" dirty="0"/>
              <a:t>43 police forces took part in the survey with over 25,700 responses received between social media accounts. </a:t>
            </a:r>
          </a:p>
        </p:txBody>
      </p:sp>
      <p:pic>
        <p:nvPicPr>
          <p:cNvPr id="5" name="Content Placeholder 4">
            <a:extLst>
              <a:ext uri="{FF2B5EF4-FFF2-40B4-BE49-F238E27FC236}">
                <a16:creationId xmlns:a16="http://schemas.microsoft.com/office/drawing/2014/main" id="{E27E9026-99F4-DCA6-514F-98DF6B48071A}"/>
              </a:ext>
            </a:extLst>
          </p:cNvPr>
          <p:cNvPicPr>
            <a:picLocks noGrp="1" noChangeAspect="1"/>
          </p:cNvPicPr>
          <p:nvPr>
            <p:ph idx="1"/>
          </p:nvPr>
        </p:nvPicPr>
        <p:blipFill>
          <a:blip r:embed="rId3"/>
          <a:stretch>
            <a:fillRect/>
          </a:stretch>
        </p:blipFill>
        <p:spPr>
          <a:xfrm>
            <a:off x="6800986" y="730288"/>
            <a:ext cx="4747547" cy="5425768"/>
          </a:xfrm>
          <a:prstGeom prst="rect">
            <a:avLst/>
          </a:prstGeom>
        </p:spPr>
      </p:pic>
      <p:sp>
        <p:nvSpPr>
          <p:cNvPr id="8" name="TextBox 7">
            <a:extLst>
              <a:ext uri="{FF2B5EF4-FFF2-40B4-BE49-F238E27FC236}">
                <a16:creationId xmlns:a16="http://schemas.microsoft.com/office/drawing/2014/main" id="{EB0C6577-A6CD-3C82-32E5-1280C2D00086}"/>
              </a:ext>
            </a:extLst>
          </p:cNvPr>
          <p:cNvSpPr txBox="1"/>
          <p:nvPr/>
        </p:nvSpPr>
        <p:spPr>
          <a:xfrm>
            <a:off x="1198983" y="4882708"/>
            <a:ext cx="6092890" cy="369332"/>
          </a:xfrm>
          <a:prstGeom prst="rect">
            <a:avLst/>
          </a:prstGeom>
          <a:noFill/>
        </p:spPr>
        <p:txBody>
          <a:bodyPr wrap="square">
            <a:spAutoFit/>
          </a:bodyPr>
          <a:lstStyle/>
          <a:p>
            <a:r>
              <a:rPr lang="en-GB" dirty="0"/>
              <a:t>(NPCC, 2018).</a:t>
            </a:r>
          </a:p>
        </p:txBody>
      </p:sp>
    </p:spTree>
    <p:extLst>
      <p:ext uri="{BB962C8B-B14F-4D97-AF65-F5344CB8AC3E}">
        <p14:creationId xmlns:p14="http://schemas.microsoft.com/office/powerpoint/2010/main" val="3501577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8233B0-41B5-4D9A-AEEC-13DB66A8C9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3E3EAEB-30D0-BD46-0F00-5F280590C43D}"/>
              </a:ext>
            </a:extLst>
          </p:cNvPr>
          <p:cNvSpPr>
            <a:spLocks noGrp="1"/>
          </p:cNvSpPr>
          <p:nvPr>
            <p:ph type="title"/>
          </p:nvPr>
        </p:nvSpPr>
        <p:spPr>
          <a:xfrm>
            <a:off x="808638" y="386930"/>
            <a:ext cx="9236700" cy="1188950"/>
          </a:xfrm>
        </p:spPr>
        <p:txBody>
          <a:bodyPr anchor="b">
            <a:normAutofit/>
          </a:bodyPr>
          <a:lstStyle/>
          <a:p>
            <a:r>
              <a:rPr lang="en-US" sz="5400" u="sng" dirty="0"/>
              <a:t>How do the police use Media?</a:t>
            </a:r>
            <a:endParaRPr lang="en-GB" sz="5400" u="sng" dirty="0"/>
          </a:p>
        </p:txBody>
      </p:sp>
      <p:grpSp>
        <p:nvGrpSpPr>
          <p:cNvPr id="11" name="Group 10">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2" name="Rectangle 11">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72984D3A-CD34-B0F2-A119-26605ABF1DB4}"/>
              </a:ext>
            </a:extLst>
          </p:cNvPr>
          <p:cNvGraphicFramePr>
            <a:graphicFrameLocks noGrp="1"/>
          </p:cNvGraphicFramePr>
          <p:nvPr>
            <p:ph idx="1"/>
            <p:extLst>
              <p:ext uri="{D42A27DB-BD31-4B8C-83A1-F6EECF244321}">
                <p14:modId xmlns:p14="http://schemas.microsoft.com/office/powerpoint/2010/main" val="627076050"/>
              </p:ext>
            </p:extLst>
          </p:nvPr>
        </p:nvGraphicFramePr>
        <p:xfrm>
          <a:off x="825264" y="2598710"/>
          <a:ext cx="10039472" cy="34381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520692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656F358-5AF5-1B76-F0BA-1C0BA6A51FDA}"/>
              </a:ext>
            </a:extLst>
          </p:cNvPr>
          <p:cNvSpPr>
            <a:spLocks noGrp="1"/>
          </p:cNvSpPr>
          <p:nvPr>
            <p:ph type="title"/>
          </p:nvPr>
        </p:nvSpPr>
        <p:spPr>
          <a:xfrm>
            <a:off x="101483" y="707754"/>
            <a:ext cx="3201366" cy="3387497"/>
          </a:xfrm>
        </p:spPr>
        <p:txBody>
          <a:bodyPr anchor="b">
            <a:normAutofit/>
          </a:bodyPr>
          <a:lstStyle/>
          <a:p>
            <a:pPr algn="r"/>
            <a:r>
              <a:rPr lang="en-US" sz="4000" u="sng" dirty="0">
                <a:solidFill>
                  <a:srgbClr val="FFFFFF"/>
                </a:solidFill>
              </a:rPr>
              <a:t>POLICE AND THE MEDIA</a:t>
            </a:r>
            <a:endParaRPr lang="en-GB" sz="4000" u="sng" dirty="0">
              <a:solidFill>
                <a:srgbClr val="FFFFFF"/>
              </a:solidFill>
            </a:endParaRPr>
          </a:p>
        </p:txBody>
      </p:sp>
      <p:sp>
        <p:nvSpPr>
          <p:cNvPr id="3" name="Content Placeholder 2">
            <a:extLst>
              <a:ext uri="{FF2B5EF4-FFF2-40B4-BE49-F238E27FC236}">
                <a16:creationId xmlns:a16="http://schemas.microsoft.com/office/drawing/2014/main" id="{254790E4-69D1-A55C-F989-11702E1F49E9}"/>
              </a:ext>
            </a:extLst>
          </p:cNvPr>
          <p:cNvSpPr>
            <a:spLocks noGrp="1"/>
          </p:cNvSpPr>
          <p:nvPr>
            <p:ph idx="1"/>
          </p:nvPr>
        </p:nvSpPr>
        <p:spPr>
          <a:xfrm>
            <a:off x="9022004" y="6226324"/>
            <a:ext cx="3169996" cy="621538"/>
          </a:xfrm>
        </p:spPr>
        <p:txBody>
          <a:bodyPr anchor="ctr">
            <a:normAutofit/>
          </a:bodyPr>
          <a:lstStyle/>
          <a:p>
            <a:pPr marL="0" indent="0">
              <a:buNone/>
            </a:pPr>
            <a:r>
              <a:rPr lang="en-GB" sz="2000" dirty="0"/>
              <a:t>(College of Policing, 2022)</a:t>
            </a:r>
          </a:p>
        </p:txBody>
      </p:sp>
      <p:sp>
        <p:nvSpPr>
          <p:cNvPr id="6" name="TextBox 5">
            <a:extLst>
              <a:ext uri="{FF2B5EF4-FFF2-40B4-BE49-F238E27FC236}">
                <a16:creationId xmlns:a16="http://schemas.microsoft.com/office/drawing/2014/main" id="{E4B985E9-0BAC-57AC-3693-AB66FE7D8DAF}"/>
              </a:ext>
            </a:extLst>
          </p:cNvPr>
          <p:cNvSpPr txBox="1"/>
          <p:nvPr/>
        </p:nvSpPr>
        <p:spPr>
          <a:xfrm>
            <a:off x="4367695" y="225762"/>
            <a:ext cx="6642979" cy="5632311"/>
          </a:xfrm>
          <a:prstGeom prst="rect">
            <a:avLst/>
          </a:prstGeom>
          <a:noFill/>
        </p:spPr>
        <p:txBody>
          <a:bodyPr wrap="square">
            <a:spAutoFit/>
          </a:bodyPr>
          <a:lstStyle/>
          <a:p>
            <a:r>
              <a:rPr lang="en-GB" u="sng" dirty="0"/>
              <a:t>Reportable – “</a:t>
            </a:r>
            <a:r>
              <a:rPr lang="en-GB" dirty="0"/>
              <a:t>Everything that has been said/posted can be reported, quoted and attributed”.</a:t>
            </a:r>
            <a:endParaRPr lang="en-GB" u="sng" dirty="0"/>
          </a:p>
          <a:p>
            <a:endParaRPr lang="en-GB" u="sng" dirty="0"/>
          </a:p>
          <a:p>
            <a:r>
              <a:rPr lang="en-GB" u="sng" dirty="0"/>
              <a:t>Non-Reportable – “</a:t>
            </a:r>
            <a:r>
              <a:rPr lang="en-GB" dirty="0"/>
              <a:t>Provided to the media for guidance only and not for publishment or broadcasting”.</a:t>
            </a:r>
          </a:p>
          <a:p>
            <a:endParaRPr lang="en-GB" u="sng" dirty="0"/>
          </a:p>
          <a:p>
            <a:r>
              <a:rPr lang="en-GB" u="sng" dirty="0"/>
              <a:t>Embargoed – “I</a:t>
            </a:r>
            <a:r>
              <a:rPr lang="en-GB" dirty="0"/>
              <a:t>nformation that is shared for the understanding but not to be published or broadcasted anywhere until a certain time”.</a:t>
            </a:r>
          </a:p>
          <a:p>
            <a:endParaRPr lang="en-GB" dirty="0"/>
          </a:p>
          <a:p>
            <a:pPr marL="285750" indent="-285750">
              <a:buFont typeface="Arial" panose="020B0604020202020204" pitchFamily="34" charset="0"/>
              <a:buChar char="•"/>
            </a:pPr>
            <a:r>
              <a:rPr lang="en-US" dirty="0"/>
              <a:t>Media within the police is constantly changing due to new technologies and new crimes.</a:t>
            </a:r>
          </a:p>
          <a:p>
            <a:endParaRPr lang="en-US" dirty="0"/>
          </a:p>
          <a:p>
            <a:pPr marL="285750" indent="-285750">
              <a:buFont typeface="Arial" panose="020B0604020202020204" pitchFamily="34" charset="0"/>
              <a:buChar char="•"/>
            </a:pPr>
            <a:r>
              <a:rPr lang="en-US" dirty="0"/>
              <a:t>Engagement must be positive and always professional.</a:t>
            </a:r>
          </a:p>
          <a:p>
            <a:endParaRPr lang="en-US" dirty="0"/>
          </a:p>
          <a:p>
            <a:pPr marL="285750" indent="-285750">
              <a:buFont typeface="Arial" panose="020B0604020202020204" pitchFamily="34" charset="0"/>
              <a:buChar char="•"/>
            </a:pPr>
            <a:r>
              <a:rPr lang="en-US" dirty="0"/>
              <a:t>Police must ensure that they are careful with what Is being shared across the media ensuring all accuracy is correct.</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All police forces use social media, they also publish large crime scenes on the news and over the radio.</a:t>
            </a:r>
            <a:endParaRPr lang="en-GB" dirty="0"/>
          </a:p>
          <a:p>
            <a:endParaRPr lang="en-GB" dirty="0"/>
          </a:p>
        </p:txBody>
      </p:sp>
    </p:spTree>
    <p:extLst>
      <p:ext uri="{BB962C8B-B14F-4D97-AF65-F5344CB8AC3E}">
        <p14:creationId xmlns:p14="http://schemas.microsoft.com/office/powerpoint/2010/main" val="32927240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5">
            <a:extLst>
              <a:ext uri="{FF2B5EF4-FFF2-40B4-BE49-F238E27FC236}">
                <a16:creationId xmlns:a16="http://schemas.microsoft.com/office/drawing/2014/main" id="{BBBE385B-D4DA-2004-BBD8-F1B695EFF868}"/>
              </a:ext>
            </a:extLst>
          </p:cNvPr>
          <p:cNvPicPr>
            <a:picLocks noChangeAspect="1"/>
          </p:cNvPicPr>
          <p:nvPr/>
        </p:nvPicPr>
        <p:blipFill rotWithShape="1">
          <a:blip r:embed="rId3"/>
          <a:srcRect l="10940" t="9091" r="24424"/>
          <a:stretch/>
        </p:blipFill>
        <p:spPr>
          <a:xfrm>
            <a:off x="3523488" y="10"/>
            <a:ext cx="8668512" cy="6857990"/>
          </a:xfrm>
          <a:prstGeom prst="rect">
            <a:avLst/>
          </a:prstGeom>
        </p:spPr>
      </p:pic>
      <p:sp>
        <p:nvSpPr>
          <p:cNvPr id="17" name="Rectangle 16">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ECA819B-3812-B53E-3CC1-57D79B4803A4}"/>
              </a:ext>
            </a:extLst>
          </p:cNvPr>
          <p:cNvSpPr>
            <a:spLocks noGrp="1"/>
          </p:cNvSpPr>
          <p:nvPr>
            <p:ph type="title"/>
          </p:nvPr>
        </p:nvSpPr>
        <p:spPr>
          <a:xfrm>
            <a:off x="371094" y="1161288"/>
            <a:ext cx="3438144" cy="1124712"/>
          </a:xfrm>
        </p:spPr>
        <p:txBody>
          <a:bodyPr anchor="b">
            <a:normAutofit/>
          </a:bodyPr>
          <a:lstStyle/>
          <a:p>
            <a:r>
              <a:rPr lang="en-US" sz="2400" u="sng" dirty="0"/>
              <a:t>CHALLENGES THE POLICE FACE WITH THE MEDIA</a:t>
            </a:r>
            <a:endParaRPr lang="en-GB" sz="2400" u="sng" dirty="0"/>
          </a:p>
        </p:txBody>
      </p:sp>
      <p:sp>
        <p:nvSpPr>
          <p:cNvPr id="19" name="Rectangle 18">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21" name="Rectangle 20">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6283BBE4-5C33-BAA2-D657-03ABE3A4A45F}"/>
              </a:ext>
            </a:extLst>
          </p:cNvPr>
          <p:cNvSpPr>
            <a:spLocks noGrp="1"/>
          </p:cNvSpPr>
          <p:nvPr>
            <p:ph idx="1"/>
          </p:nvPr>
        </p:nvSpPr>
        <p:spPr>
          <a:xfrm>
            <a:off x="371094" y="2718054"/>
            <a:ext cx="3438906" cy="3207258"/>
          </a:xfrm>
        </p:spPr>
        <p:txBody>
          <a:bodyPr anchor="t">
            <a:normAutofit/>
          </a:bodyPr>
          <a:lstStyle/>
          <a:p>
            <a:pPr lvl="0"/>
            <a:r>
              <a:rPr lang="en-US" sz="1200" dirty="0"/>
              <a:t>All information must be relevant and useful. </a:t>
            </a:r>
          </a:p>
          <a:p>
            <a:pPr lvl="0"/>
            <a:r>
              <a:rPr lang="en-US" sz="1200" dirty="0"/>
              <a:t>How the article or post is published, for example ensuring that the correct use of language and tone is used depending on the post or crime </a:t>
            </a:r>
            <a:r>
              <a:rPr lang="en-GB" sz="1200" dirty="0"/>
              <a:t>(PSI, 2012).</a:t>
            </a:r>
            <a:endParaRPr lang="en-US" sz="1200" dirty="0"/>
          </a:p>
          <a:p>
            <a:pPr lvl="0"/>
            <a:r>
              <a:rPr lang="en-US" sz="1200" dirty="0"/>
              <a:t>All forces use social media in different ways in order to provide information (Ray et al., 2012).</a:t>
            </a:r>
          </a:p>
          <a:p>
            <a:pPr lvl="0"/>
            <a:r>
              <a:rPr lang="en-US" sz="1200" dirty="0"/>
              <a:t>Time management.</a:t>
            </a:r>
          </a:p>
          <a:p>
            <a:pPr lvl="0"/>
            <a:r>
              <a:rPr lang="en-US" sz="1200" dirty="0"/>
              <a:t>Large amounts of data on apps that will need to be retrieved from devices in the processes of criminal investigations.</a:t>
            </a:r>
          </a:p>
          <a:p>
            <a:pPr lvl="0"/>
            <a:r>
              <a:rPr lang="en-US" sz="1200" dirty="0"/>
              <a:t>Added pressure.</a:t>
            </a:r>
          </a:p>
          <a:p>
            <a:pPr marL="0" lvl="0" indent="0">
              <a:buNone/>
            </a:pPr>
            <a:r>
              <a:rPr lang="en-US" sz="1200" dirty="0"/>
              <a:t>The Police Foundation (2014)</a:t>
            </a:r>
          </a:p>
        </p:txBody>
      </p:sp>
    </p:spTree>
    <p:extLst>
      <p:ext uri="{BB962C8B-B14F-4D97-AF65-F5344CB8AC3E}">
        <p14:creationId xmlns:p14="http://schemas.microsoft.com/office/powerpoint/2010/main" val="11562192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6AC3602-3348-4F31-9E43-076B03514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690688"/>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B3DCEBD-B6FB-D1CB-77E1-7968CEE31EF7}"/>
              </a:ext>
            </a:extLst>
          </p:cNvPr>
          <p:cNvSpPr>
            <a:spLocks noGrp="1"/>
          </p:cNvSpPr>
          <p:nvPr>
            <p:ph type="title"/>
          </p:nvPr>
        </p:nvSpPr>
        <p:spPr>
          <a:xfrm>
            <a:off x="838201" y="300580"/>
            <a:ext cx="9829800" cy="1089529"/>
          </a:xfrm>
        </p:spPr>
        <p:txBody>
          <a:bodyPr>
            <a:normAutofit/>
          </a:bodyPr>
          <a:lstStyle/>
          <a:p>
            <a:r>
              <a:rPr lang="en-US" sz="3600" u="sng" dirty="0">
                <a:solidFill>
                  <a:srgbClr val="FFFFFF"/>
                </a:solidFill>
              </a:rPr>
              <a:t>Challenges the police face from the media</a:t>
            </a:r>
            <a:endParaRPr lang="en-GB" sz="3600" u="sng" dirty="0">
              <a:solidFill>
                <a:srgbClr val="FFFFFF"/>
              </a:solidFill>
            </a:endParaRPr>
          </a:p>
        </p:txBody>
      </p:sp>
      <p:sp>
        <p:nvSpPr>
          <p:cNvPr id="11" name="Graphic 11">
            <a:extLst>
              <a:ext uri="{FF2B5EF4-FFF2-40B4-BE49-F238E27FC236}">
                <a16:creationId xmlns:a16="http://schemas.microsoft.com/office/drawing/2014/main" id="{394094B0-A6C9-44BE-9042-66EF0612F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dirty="0"/>
          </a:p>
        </p:txBody>
      </p:sp>
      <p:sp>
        <p:nvSpPr>
          <p:cNvPr id="13" name="Graphic 10">
            <a:extLst>
              <a:ext uri="{FF2B5EF4-FFF2-40B4-BE49-F238E27FC236}">
                <a16:creationId xmlns:a16="http://schemas.microsoft.com/office/drawing/2014/main" id="{64C2CA96-0B16-4AA7-B340-33044D238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dirty="0"/>
          </a:p>
        </p:txBody>
      </p:sp>
      <p:sp>
        <p:nvSpPr>
          <p:cNvPr id="15" name="Graphic 12">
            <a:extLst>
              <a:ext uri="{FF2B5EF4-FFF2-40B4-BE49-F238E27FC236}">
                <a16:creationId xmlns:a16="http://schemas.microsoft.com/office/drawing/2014/main" id="{1D50D7A8-F1D5-4306-8A9B-DD7A73EB8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dirty="0"/>
          </a:p>
        </p:txBody>
      </p:sp>
      <p:graphicFrame>
        <p:nvGraphicFramePr>
          <p:cNvPr id="5" name="Content Placeholder 2">
            <a:extLst>
              <a:ext uri="{FF2B5EF4-FFF2-40B4-BE49-F238E27FC236}">
                <a16:creationId xmlns:a16="http://schemas.microsoft.com/office/drawing/2014/main" id="{4A8A7A32-5961-821C-613B-687BC78FA1D7}"/>
              </a:ext>
            </a:extLst>
          </p:cNvPr>
          <p:cNvGraphicFramePr>
            <a:graphicFrameLocks noGrp="1"/>
          </p:cNvGraphicFramePr>
          <p:nvPr>
            <p:ph idx="1"/>
            <p:extLst>
              <p:ext uri="{D42A27DB-BD31-4B8C-83A1-F6EECF244321}">
                <p14:modId xmlns:p14="http://schemas.microsoft.com/office/powerpoint/2010/main" val="3467286343"/>
              </p:ext>
            </p:extLst>
          </p:nvPr>
        </p:nvGraphicFramePr>
        <p:xfrm>
          <a:off x="838200" y="2211233"/>
          <a:ext cx="10515600" cy="39657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443356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1D904C0-9DD5-D901-E04D-1B45E4224DCE}"/>
              </a:ext>
            </a:extLst>
          </p:cNvPr>
          <p:cNvSpPr>
            <a:spLocks noGrp="1"/>
          </p:cNvSpPr>
          <p:nvPr>
            <p:ph type="title"/>
          </p:nvPr>
        </p:nvSpPr>
        <p:spPr>
          <a:xfrm>
            <a:off x="411480" y="987552"/>
            <a:ext cx="4485861" cy="1088136"/>
          </a:xfrm>
        </p:spPr>
        <p:txBody>
          <a:bodyPr anchor="b">
            <a:normAutofit/>
          </a:bodyPr>
          <a:lstStyle/>
          <a:p>
            <a:r>
              <a:rPr lang="en-US" sz="2400" u="sng" dirty="0"/>
              <a:t>How did the police </a:t>
            </a:r>
            <a:r>
              <a:rPr lang="en-US" sz="2400" u="sng" dirty="0" err="1"/>
              <a:t>utilise</a:t>
            </a:r>
            <a:r>
              <a:rPr lang="en-US" sz="2400" u="sng" dirty="0"/>
              <a:t> the media throughout COVID 19 Pandemic?</a:t>
            </a:r>
            <a:endParaRPr lang="en-GB" sz="2400" u="sng" dirty="0"/>
          </a:p>
        </p:txBody>
      </p:sp>
      <p:sp>
        <p:nvSpPr>
          <p:cNvPr id="11" name="Rectangle 10">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3" name="Rectangle 12">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305D20D9-877E-E5F7-F500-CF6EB3E81CD6}"/>
              </a:ext>
            </a:extLst>
          </p:cNvPr>
          <p:cNvSpPr>
            <a:spLocks noGrp="1"/>
          </p:cNvSpPr>
          <p:nvPr>
            <p:ph idx="1"/>
          </p:nvPr>
        </p:nvSpPr>
        <p:spPr>
          <a:xfrm>
            <a:off x="411479" y="2688336"/>
            <a:ext cx="4498848" cy="3584448"/>
          </a:xfrm>
        </p:spPr>
        <p:txBody>
          <a:bodyPr anchor="t">
            <a:normAutofit/>
          </a:bodyPr>
          <a:lstStyle/>
          <a:p>
            <a:r>
              <a:rPr lang="en-GB" sz="1800" dirty="0"/>
              <a:t>During the pandemic the police used all media types to engage with communities.</a:t>
            </a:r>
          </a:p>
          <a:p>
            <a:r>
              <a:rPr lang="en-GB" sz="1800" dirty="0"/>
              <a:t>Announcements were made over social media as well as the news to introduce the first lockdown.</a:t>
            </a:r>
          </a:p>
          <a:p>
            <a:r>
              <a:rPr lang="en-GB" sz="1800" dirty="0"/>
              <a:t>Ralph et al (2022) states that the media was one of the most important aspects in order to maintain and manage public engagements and relations.</a:t>
            </a:r>
          </a:p>
          <a:p>
            <a:r>
              <a:rPr lang="en-GB" sz="1800" dirty="0"/>
              <a:t>Maintain police confidence and meeting public needs.</a:t>
            </a:r>
          </a:p>
          <a:p>
            <a:pPr marL="0" indent="0">
              <a:buNone/>
            </a:pPr>
            <a:r>
              <a:rPr lang="en-GB" sz="1800" dirty="0"/>
              <a:t>(Ralph et al., 2022)</a:t>
            </a:r>
          </a:p>
          <a:p>
            <a:pPr marL="0" indent="0">
              <a:buNone/>
            </a:pPr>
            <a:endParaRPr lang="en-GB" sz="1800" dirty="0"/>
          </a:p>
          <a:p>
            <a:pPr marL="0" indent="0">
              <a:buNone/>
            </a:pPr>
            <a:endParaRPr lang="en-GB" sz="1800" dirty="0"/>
          </a:p>
          <a:p>
            <a:pPr marL="0" indent="0">
              <a:buNone/>
            </a:pPr>
            <a:endParaRPr lang="en-GB" sz="1800" dirty="0"/>
          </a:p>
        </p:txBody>
      </p:sp>
      <p:pic>
        <p:nvPicPr>
          <p:cNvPr id="5" name="Picture 4" descr="Camera lens">
            <a:extLst>
              <a:ext uri="{FF2B5EF4-FFF2-40B4-BE49-F238E27FC236}">
                <a16:creationId xmlns:a16="http://schemas.microsoft.com/office/drawing/2014/main" id="{11A39EC5-1287-8E9A-D9F5-6FD31D755538}"/>
              </a:ext>
            </a:extLst>
          </p:cNvPr>
          <p:cNvPicPr>
            <a:picLocks noChangeAspect="1"/>
          </p:cNvPicPr>
          <p:nvPr/>
        </p:nvPicPr>
        <p:blipFill rotWithShape="1">
          <a:blip r:embed="rId3"/>
          <a:srcRect l="3943" r="29054" b="-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20378606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ight Triangle 10">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1">
            <a:extLst>
              <a:ext uri="{FF2B5EF4-FFF2-40B4-BE49-F238E27FC236}">
                <a16:creationId xmlns:a16="http://schemas.microsoft.com/office/drawing/2014/main" id="{E38A8872-3F10-74FE-27B7-68C7ED1AD69C}"/>
              </a:ext>
            </a:extLst>
          </p:cNvPr>
          <p:cNvSpPr>
            <a:spLocks noGrp="1"/>
          </p:cNvSpPr>
          <p:nvPr>
            <p:ph type="title"/>
          </p:nvPr>
        </p:nvSpPr>
        <p:spPr>
          <a:xfrm>
            <a:off x="1285240" y="1050595"/>
            <a:ext cx="8074815" cy="1618489"/>
          </a:xfrm>
        </p:spPr>
        <p:txBody>
          <a:bodyPr anchor="ctr">
            <a:normAutofit/>
          </a:bodyPr>
          <a:lstStyle/>
          <a:p>
            <a:r>
              <a:rPr lang="en-US" sz="4500" u="sng" dirty="0"/>
              <a:t>How the police utilised the media throughout COVID 19 Pandemic </a:t>
            </a:r>
            <a:endParaRPr lang="en-GB" sz="4500" u="sng" dirty="0"/>
          </a:p>
        </p:txBody>
      </p:sp>
      <p:sp>
        <p:nvSpPr>
          <p:cNvPr id="3" name="Content Placeholder 2">
            <a:extLst>
              <a:ext uri="{FF2B5EF4-FFF2-40B4-BE49-F238E27FC236}">
                <a16:creationId xmlns:a16="http://schemas.microsoft.com/office/drawing/2014/main" id="{290E4B2B-F4E1-2054-16B9-D49588C9A7B9}"/>
              </a:ext>
            </a:extLst>
          </p:cNvPr>
          <p:cNvSpPr>
            <a:spLocks noGrp="1"/>
          </p:cNvSpPr>
          <p:nvPr>
            <p:ph idx="1"/>
          </p:nvPr>
        </p:nvSpPr>
        <p:spPr>
          <a:xfrm>
            <a:off x="1285240" y="2969469"/>
            <a:ext cx="8074815" cy="2800395"/>
          </a:xfrm>
        </p:spPr>
        <p:txBody>
          <a:bodyPr anchor="t">
            <a:normAutofit fontScale="92500" lnSpcReduction="20000"/>
          </a:bodyPr>
          <a:lstStyle/>
          <a:p>
            <a:r>
              <a:rPr lang="en-US" sz="2400" dirty="0"/>
              <a:t>From the impact of COVID 19 it has helped community policing as well as allowing the police to use different sources of media long-term.</a:t>
            </a:r>
          </a:p>
          <a:p>
            <a:r>
              <a:rPr lang="en-US" sz="2400" dirty="0"/>
              <a:t>Reduced travel time for all staff.</a:t>
            </a:r>
          </a:p>
          <a:p>
            <a:r>
              <a:rPr lang="en-US" sz="2400" dirty="0"/>
              <a:t>Announcements and important information posting online rather than leaflet and posters being made. </a:t>
            </a:r>
          </a:p>
          <a:p>
            <a:r>
              <a:rPr lang="en-US" sz="2400" dirty="0"/>
              <a:t>Produced information on how to keep safe through the pandemic across all medias.</a:t>
            </a:r>
          </a:p>
          <a:p>
            <a:pPr marL="0" indent="0">
              <a:buNone/>
            </a:pPr>
            <a:r>
              <a:rPr lang="en-GB" sz="2400" dirty="0"/>
              <a:t>(HMICFRS, 2021)</a:t>
            </a:r>
          </a:p>
          <a:p>
            <a:endParaRPr lang="en-GB" sz="2400" dirty="0"/>
          </a:p>
        </p:txBody>
      </p:sp>
    </p:spTree>
    <p:extLst>
      <p:ext uri="{BB962C8B-B14F-4D97-AF65-F5344CB8AC3E}">
        <p14:creationId xmlns:p14="http://schemas.microsoft.com/office/powerpoint/2010/main" val="19713003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D02D3F5-A72A-6019-61E3-B6829BC67DE3}"/>
              </a:ext>
            </a:extLst>
          </p:cNvPr>
          <p:cNvSpPr>
            <a:spLocks noGrp="1"/>
          </p:cNvSpPr>
          <p:nvPr>
            <p:ph type="title"/>
          </p:nvPr>
        </p:nvSpPr>
        <p:spPr>
          <a:xfrm>
            <a:off x="793662" y="386930"/>
            <a:ext cx="10066122" cy="1298448"/>
          </a:xfrm>
        </p:spPr>
        <p:txBody>
          <a:bodyPr anchor="b">
            <a:normAutofit/>
          </a:bodyPr>
          <a:lstStyle/>
          <a:p>
            <a:r>
              <a:rPr lang="en-US" sz="4800" u="sng" dirty="0"/>
              <a:t>Societies perception of the police </a:t>
            </a:r>
            <a:endParaRPr lang="en-GB" sz="4800" u="sng" dirty="0"/>
          </a:p>
        </p:txBody>
      </p:sp>
      <p:sp>
        <p:nvSpPr>
          <p:cNvPr id="24" name="Rectangle 23">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67A8DD1-2787-8DE9-A128-4D81DCCC7F51}"/>
              </a:ext>
            </a:extLst>
          </p:cNvPr>
          <p:cNvSpPr>
            <a:spLocks noGrp="1"/>
          </p:cNvSpPr>
          <p:nvPr>
            <p:ph idx="1"/>
          </p:nvPr>
        </p:nvSpPr>
        <p:spPr>
          <a:xfrm>
            <a:off x="43092" y="2671259"/>
            <a:ext cx="4530898" cy="3639450"/>
          </a:xfrm>
        </p:spPr>
        <p:txBody>
          <a:bodyPr anchor="ctr">
            <a:normAutofit/>
          </a:bodyPr>
          <a:lstStyle/>
          <a:p>
            <a:r>
              <a:rPr lang="en-US" sz="2000" dirty="0">
                <a:effectLst/>
                <a:latin typeface="Arial" panose="020B0604020202020204" pitchFamily="34" charset="0"/>
                <a:ea typeface="Calibri" panose="020F0502020204030204" pitchFamily="34" charset="0"/>
              </a:rPr>
              <a:t>Survey completed by the IPSOS.</a:t>
            </a:r>
          </a:p>
          <a:p>
            <a:r>
              <a:rPr lang="en-US" sz="2000" dirty="0">
                <a:effectLst/>
                <a:latin typeface="Arial" panose="020B0604020202020204" pitchFamily="34" charset="0"/>
                <a:ea typeface="Calibri" panose="020F0502020204030204" pitchFamily="34" charset="0"/>
              </a:rPr>
              <a:t>1 in 4 or 25% of people speak confidently about the police force.</a:t>
            </a:r>
          </a:p>
          <a:p>
            <a:r>
              <a:rPr lang="en-US" sz="2000" dirty="0"/>
              <a:t>Presented in the graph is shows that Scotland are more likely to speak quite highly of their forces where London are least likely.</a:t>
            </a:r>
          </a:p>
          <a:p>
            <a:endParaRPr lang="en-GB" sz="2000" dirty="0"/>
          </a:p>
        </p:txBody>
      </p:sp>
      <p:pic>
        <p:nvPicPr>
          <p:cNvPr id="6" name="Picture 5" descr="Chart, bar chart&#10;&#10;Description automatically generated">
            <a:extLst>
              <a:ext uri="{FF2B5EF4-FFF2-40B4-BE49-F238E27FC236}">
                <a16:creationId xmlns:a16="http://schemas.microsoft.com/office/drawing/2014/main" id="{DED0C36E-C211-C13B-BF3F-FECCE33D456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73990" y="2805606"/>
            <a:ext cx="7284922" cy="3639450"/>
          </a:xfrm>
          <a:prstGeom prst="rect">
            <a:avLst/>
          </a:prstGeom>
        </p:spPr>
      </p:pic>
      <p:sp>
        <p:nvSpPr>
          <p:cNvPr id="28" name="Rectangle 27">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2798285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Freeform: Shape 11">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Content Placeholder 3">
            <a:extLst>
              <a:ext uri="{FF2B5EF4-FFF2-40B4-BE49-F238E27FC236}">
                <a16:creationId xmlns:a16="http://schemas.microsoft.com/office/drawing/2014/main" id="{2395D032-4CBA-9C2A-919D-4EC92EFB2792}"/>
              </a:ext>
            </a:extLst>
          </p:cNvPr>
          <p:cNvPicPr>
            <a:picLocks noGrp="1" noChangeAspect="1"/>
          </p:cNvPicPr>
          <p:nvPr>
            <p:ph idx="1"/>
          </p:nvPr>
        </p:nvPicPr>
        <p:blipFill>
          <a:blip r:embed="rId3"/>
          <a:stretch>
            <a:fillRect/>
          </a:stretch>
        </p:blipFill>
        <p:spPr>
          <a:xfrm>
            <a:off x="6058033" y="1987064"/>
            <a:ext cx="5260401" cy="2985278"/>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4" name="Arc 13">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C7E6D5FF-5977-6C0B-BB29-C319BB287268}"/>
              </a:ext>
            </a:extLst>
          </p:cNvPr>
          <p:cNvSpPr txBox="1"/>
          <p:nvPr/>
        </p:nvSpPr>
        <p:spPr>
          <a:xfrm>
            <a:off x="838201" y="1984443"/>
            <a:ext cx="5257800" cy="4192520"/>
          </a:xfrm>
          <a:prstGeom prst="rect">
            <a:avLst/>
          </a:prstGeom>
        </p:spPr>
        <p:txBody>
          <a:bodyPr vert="horz" lIns="91440" tIns="45720" rIns="91440" bIns="45720" rtlCol="0">
            <a:normAutofit/>
          </a:bodyPr>
          <a:lstStyle/>
          <a:p>
            <a:pPr marL="285750" indent="-228600">
              <a:lnSpc>
                <a:spcPct val="90000"/>
              </a:lnSpc>
              <a:spcAft>
                <a:spcPts val="600"/>
              </a:spcAft>
              <a:buFont typeface="Arial" panose="020B0604020202020204" pitchFamily="34" charset="0"/>
              <a:buChar char="•"/>
            </a:pPr>
            <a:r>
              <a:rPr lang="en-US" dirty="0"/>
              <a:t>Higher proportion of individuals stating that they believe that the police are sexist and racist.</a:t>
            </a:r>
          </a:p>
          <a:p>
            <a:pPr marL="285750" indent="-228600">
              <a:lnSpc>
                <a:spcPct val="90000"/>
              </a:lnSpc>
              <a:spcAft>
                <a:spcPts val="600"/>
              </a:spcAft>
              <a:buFont typeface="Arial" panose="020B0604020202020204" pitchFamily="34" charset="0"/>
              <a:buChar char="•"/>
            </a:pPr>
            <a:r>
              <a:rPr lang="en-US" dirty="0"/>
              <a:t>Showing that discrimination is still happening within the police force through different cultures and different genders.</a:t>
            </a:r>
          </a:p>
          <a:p>
            <a:pPr marL="285750" indent="-228600">
              <a:lnSpc>
                <a:spcPct val="90000"/>
              </a:lnSpc>
              <a:spcAft>
                <a:spcPts val="600"/>
              </a:spcAft>
              <a:buFont typeface="Arial" panose="020B0604020202020204" pitchFamily="34" charset="0"/>
              <a:buChar char="•"/>
            </a:pPr>
            <a:r>
              <a:rPr lang="en-US" dirty="0"/>
              <a:t>Lacking integrity.</a:t>
            </a:r>
          </a:p>
          <a:p>
            <a:pPr marL="285750" indent="-228600">
              <a:lnSpc>
                <a:spcPct val="90000"/>
              </a:lnSpc>
              <a:spcAft>
                <a:spcPts val="600"/>
              </a:spcAft>
              <a:buFont typeface="Arial" panose="020B0604020202020204" pitchFamily="34" charset="0"/>
              <a:buChar char="•"/>
            </a:pPr>
            <a:endParaRPr lang="en-US" dirty="0"/>
          </a:p>
        </p:txBody>
      </p:sp>
    </p:spTree>
    <p:extLst>
      <p:ext uri="{BB962C8B-B14F-4D97-AF65-F5344CB8AC3E}">
        <p14:creationId xmlns:p14="http://schemas.microsoft.com/office/powerpoint/2010/main" val="10656164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B64E178-1BA2-8F7D-DEF8-523673F931E5}"/>
              </a:ext>
            </a:extLst>
          </p:cNvPr>
          <p:cNvPicPr>
            <a:picLocks noChangeAspect="1"/>
          </p:cNvPicPr>
          <p:nvPr/>
        </p:nvPicPr>
        <p:blipFill rotWithShape="1">
          <a:blip r:embed="rId3"/>
          <a:srcRect/>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4220444-3F41-986B-6BAF-196495D4BB2E}"/>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dirty="0">
                <a:solidFill>
                  <a:schemeClr val="tx1">
                    <a:lumMod val="85000"/>
                    <a:lumOff val="15000"/>
                  </a:schemeClr>
                </a:solidFill>
              </a:rPr>
              <a:t>SARAH EVERED – WHAT HAPPENED? </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47660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37124E0-398E-BF17-82A7-36AAD3974933}"/>
              </a:ext>
            </a:extLst>
          </p:cNvPr>
          <p:cNvSpPr>
            <a:spLocks noGrp="1"/>
          </p:cNvSpPr>
          <p:nvPr>
            <p:ph type="title"/>
          </p:nvPr>
        </p:nvSpPr>
        <p:spPr>
          <a:xfrm>
            <a:off x="1043631" y="809898"/>
            <a:ext cx="9942716" cy="1554480"/>
          </a:xfrm>
        </p:spPr>
        <p:txBody>
          <a:bodyPr anchor="ctr">
            <a:normAutofit/>
          </a:bodyPr>
          <a:lstStyle/>
          <a:p>
            <a:r>
              <a:rPr lang="en-US" sz="4800" b="1" u="sng" dirty="0"/>
              <a:t>SARAH EVERED</a:t>
            </a:r>
            <a:endParaRPr lang="en-GB" sz="4800" b="1" u="sng" dirty="0"/>
          </a:p>
        </p:txBody>
      </p:sp>
      <p:sp>
        <p:nvSpPr>
          <p:cNvPr id="3" name="Content Placeholder 2">
            <a:extLst>
              <a:ext uri="{FF2B5EF4-FFF2-40B4-BE49-F238E27FC236}">
                <a16:creationId xmlns:a16="http://schemas.microsoft.com/office/drawing/2014/main" id="{04867B05-C510-25A4-19F5-90309B3E95E9}"/>
              </a:ext>
            </a:extLst>
          </p:cNvPr>
          <p:cNvSpPr>
            <a:spLocks noGrp="1"/>
          </p:cNvSpPr>
          <p:nvPr>
            <p:ph idx="1"/>
          </p:nvPr>
        </p:nvSpPr>
        <p:spPr>
          <a:xfrm>
            <a:off x="1045028" y="2046516"/>
            <a:ext cx="9941319" cy="4095664"/>
          </a:xfrm>
        </p:spPr>
        <p:txBody>
          <a:bodyPr anchor="ctr">
            <a:normAutofit/>
          </a:bodyPr>
          <a:lstStyle/>
          <a:p>
            <a:r>
              <a:rPr lang="en-US" sz="2200" dirty="0"/>
              <a:t>The case of Sarah Evered is a good example of a case that has destroyed the trust within all police forces across the UK.</a:t>
            </a:r>
          </a:p>
          <a:p>
            <a:r>
              <a:rPr lang="en-US" sz="2200" dirty="0"/>
              <a:t>Sarah Evered who was a 33-year-old individual who was targeted and abducted by a Met police officer as she was walking home from a friend's night one evening.</a:t>
            </a:r>
          </a:p>
          <a:p>
            <a:r>
              <a:rPr lang="en-US" sz="2200" dirty="0"/>
              <a:t>Wayne Couzens who worked for the largest police for in the UK had planned out the abduction.</a:t>
            </a:r>
          </a:p>
          <a:p>
            <a:r>
              <a:rPr lang="en-US" sz="2200" dirty="0"/>
              <a:t>Days later Couzens took his wife and children to the woods on a family trip where he burnt Sarah Evered’s body (Morton, 2021).</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872456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BA7FB9C-76E6-1288-FC47-1B809789C4AD}"/>
              </a:ext>
            </a:extLst>
          </p:cNvPr>
          <p:cNvSpPr>
            <a:spLocks noGrp="1"/>
          </p:cNvSpPr>
          <p:nvPr>
            <p:ph type="title"/>
          </p:nvPr>
        </p:nvSpPr>
        <p:spPr>
          <a:xfrm>
            <a:off x="686834" y="1153572"/>
            <a:ext cx="3200400" cy="4461163"/>
          </a:xfrm>
        </p:spPr>
        <p:txBody>
          <a:bodyPr>
            <a:normAutofit/>
          </a:bodyPr>
          <a:lstStyle/>
          <a:p>
            <a:r>
              <a:rPr lang="en-US" u="sng" dirty="0">
                <a:solidFill>
                  <a:srgbClr val="FFFFFF"/>
                </a:solidFill>
              </a:rPr>
              <a:t>Affects of the Sarah Evered Case</a:t>
            </a:r>
            <a:endParaRPr lang="en-GB" u="sng"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A35E6E9-8061-9EB5-E1A3-8B3710A33E43}"/>
              </a:ext>
            </a:extLst>
          </p:cNvPr>
          <p:cNvSpPr>
            <a:spLocks noGrp="1"/>
          </p:cNvSpPr>
          <p:nvPr>
            <p:ph idx="1"/>
          </p:nvPr>
        </p:nvSpPr>
        <p:spPr>
          <a:xfrm>
            <a:off x="4447308" y="591344"/>
            <a:ext cx="6906491" cy="5585619"/>
          </a:xfrm>
        </p:spPr>
        <p:txBody>
          <a:bodyPr anchor="ctr">
            <a:normAutofit/>
          </a:bodyPr>
          <a:lstStyle/>
          <a:p>
            <a:r>
              <a:rPr lang="en-US" dirty="0"/>
              <a:t>Firstly, the public perception of the police has majorly destroyed from this high-profile murder.</a:t>
            </a:r>
          </a:p>
          <a:p>
            <a:r>
              <a:rPr lang="en-US" dirty="0"/>
              <a:t>From this case it has left many people in the UK with uncertainty within the police with many people lacking confidence with their local police.</a:t>
            </a:r>
          </a:p>
          <a:p>
            <a:r>
              <a:rPr lang="en-GB" dirty="0"/>
              <a:t>According to Mann (2021) the public have a larger amount of trust for local police forces and individual officers in the public than they do the largest UK police force (Metropolitan Police).</a:t>
            </a:r>
          </a:p>
        </p:txBody>
      </p:sp>
    </p:spTree>
    <p:extLst>
      <p:ext uri="{BB962C8B-B14F-4D97-AF65-F5344CB8AC3E}">
        <p14:creationId xmlns:p14="http://schemas.microsoft.com/office/powerpoint/2010/main" val="39781356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6B66D1E-589F-1B8A-1BBE-87B7CBAAFBB7}"/>
              </a:ext>
            </a:extLst>
          </p:cNvPr>
          <p:cNvPicPr>
            <a:picLocks noChangeAspect="1"/>
          </p:cNvPicPr>
          <p:nvPr/>
        </p:nvPicPr>
        <p:blipFill rotWithShape="1">
          <a:blip r:embed="rId3">
            <a:duotone>
              <a:schemeClr val="bg2">
                <a:shade val="45000"/>
                <a:satMod val="135000"/>
              </a:schemeClr>
              <a:prstClr val="white"/>
            </a:duotone>
          </a:blip>
          <a:srcRect t="23743" b="1257"/>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B6CF345-A8B9-B1ED-DBA1-8A039481140F}"/>
              </a:ext>
            </a:extLst>
          </p:cNvPr>
          <p:cNvSpPr>
            <a:spLocks noGrp="1"/>
          </p:cNvSpPr>
          <p:nvPr>
            <p:ph type="title"/>
          </p:nvPr>
        </p:nvSpPr>
        <p:spPr>
          <a:xfrm>
            <a:off x="838200" y="365125"/>
            <a:ext cx="10515600" cy="1325563"/>
          </a:xfrm>
        </p:spPr>
        <p:txBody>
          <a:bodyPr>
            <a:normAutofit/>
          </a:bodyPr>
          <a:lstStyle/>
          <a:p>
            <a:r>
              <a:rPr lang="en-US" u="sng" dirty="0"/>
              <a:t>E</a:t>
            </a:r>
            <a:r>
              <a:rPr lang="en-US" u="sng"/>
              <a:t>FFECT </a:t>
            </a:r>
            <a:r>
              <a:rPr lang="en-US" u="sng" dirty="0"/>
              <a:t>ON FEMALES</a:t>
            </a:r>
            <a:endParaRPr lang="en-GB" u="sng" dirty="0"/>
          </a:p>
        </p:txBody>
      </p:sp>
      <p:graphicFrame>
        <p:nvGraphicFramePr>
          <p:cNvPr id="12" name="Content Placeholder 2">
            <a:extLst>
              <a:ext uri="{FF2B5EF4-FFF2-40B4-BE49-F238E27FC236}">
                <a16:creationId xmlns:a16="http://schemas.microsoft.com/office/drawing/2014/main" id="{947CD87F-6248-42D4-E9AC-A87769FD62EF}"/>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416934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3">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15552CB-3103-572E-FEE1-D02ACCF45061}"/>
              </a:ext>
            </a:extLst>
          </p:cNvPr>
          <p:cNvSpPr>
            <a:spLocks noGrp="1"/>
          </p:cNvSpPr>
          <p:nvPr>
            <p:ph type="title"/>
          </p:nvPr>
        </p:nvSpPr>
        <p:spPr>
          <a:xfrm>
            <a:off x="645064" y="525982"/>
            <a:ext cx="4282983" cy="1200361"/>
          </a:xfrm>
        </p:spPr>
        <p:txBody>
          <a:bodyPr vert="horz" lIns="91440" tIns="45720" rIns="91440" bIns="45720" rtlCol="0" anchor="b">
            <a:normAutofit/>
          </a:bodyPr>
          <a:lstStyle/>
          <a:p>
            <a:r>
              <a:rPr lang="en-US" sz="3600" u="sng" kern="1200" dirty="0">
                <a:solidFill>
                  <a:schemeClr val="tx1"/>
                </a:solidFill>
                <a:latin typeface="+mj-lt"/>
                <a:ea typeface="+mj-ea"/>
                <a:cs typeface="+mj-cs"/>
              </a:rPr>
              <a:t>COP CULTURE</a:t>
            </a:r>
          </a:p>
        </p:txBody>
      </p:sp>
      <p:sp>
        <p:nvSpPr>
          <p:cNvPr id="23" name="Rectangle 15">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Box 8">
            <a:extLst>
              <a:ext uri="{FF2B5EF4-FFF2-40B4-BE49-F238E27FC236}">
                <a16:creationId xmlns:a16="http://schemas.microsoft.com/office/drawing/2014/main" id="{791E8A0E-DFE4-64AD-8A8C-2C859EB1996D}"/>
              </a:ext>
            </a:extLst>
          </p:cNvPr>
          <p:cNvSpPr txBox="1"/>
          <p:nvPr/>
        </p:nvSpPr>
        <p:spPr>
          <a:xfrm>
            <a:off x="645066" y="2031101"/>
            <a:ext cx="4282984" cy="3511943"/>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dirty="0"/>
              <a:t>Pride Cymru 2022.</a:t>
            </a:r>
          </a:p>
          <a:p>
            <a:pPr marL="285750" indent="-228600">
              <a:lnSpc>
                <a:spcPct val="90000"/>
              </a:lnSpc>
              <a:spcAft>
                <a:spcPts val="600"/>
              </a:spcAft>
              <a:buFont typeface="Arial" panose="020B0604020202020204" pitchFamily="34" charset="0"/>
              <a:buChar char="•"/>
            </a:pPr>
            <a:r>
              <a:rPr lang="en-US" dirty="0"/>
              <a:t>South Wales Police showing support to different gender identities by promoting Pride Cymru and working with communities to ensure people are not discriminated against and educating individuals.</a:t>
            </a:r>
          </a:p>
          <a:p>
            <a:pPr marL="285750" indent="-228600">
              <a:lnSpc>
                <a:spcPct val="90000"/>
              </a:lnSpc>
              <a:spcAft>
                <a:spcPts val="600"/>
              </a:spcAft>
              <a:buFont typeface="Arial" panose="020B0604020202020204" pitchFamily="34" charset="0"/>
              <a:buChar char="•"/>
            </a:pPr>
            <a:r>
              <a:rPr lang="en-US" dirty="0"/>
              <a:t>Promoting gender equality.</a:t>
            </a:r>
          </a:p>
        </p:txBody>
      </p:sp>
      <p:sp>
        <p:nvSpPr>
          <p:cNvPr id="24" name="Rectangle 17">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4F4A49AC-79D4-4DBB-B8B7-6E8FD210DD26" descr="A screenshot of a video game&#10;&#10;Description automatically generated with low confidence">
            <a:extLst>
              <a:ext uri="{FF2B5EF4-FFF2-40B4-BE49-F238E27FC236}">
                <a16:creationId xmlns:a16="http://schemas.microsoft.com/office/drawing/2014/main" id="{411B5704-2B66-60A4-B54C-F19B6E2416A2}"/>
              </a:ext>
            </a:extLst>
          </p:cNvPr>
          <p:cNvPicPr>
            <a:picLocks noGrp="1"/>
          </p:cNvPicPr>
          <p:nvPr>
            <p:ph idx="1"/>
          </p:nvPr>
        </p:nvPicPr>
        <p:blipFill>
          <a:blip r:embed="rId2">
            <a:extLst>
              <a:ext uri="{28A0092B-C50C-407E-A947-70E740481C1C}">
                <a14:useLocalDpi xmlns:a14="http://schemas.microsoft.com/office/drawing/2010/main" val="0"/>
              </a:ext>
            </a:extLst>
          </a:blip>
          <a:stretch>
            <a:fillRect/>
          </a:stretch>
        </p:blipFill>
        <p:spPr bwMode="auto">
          <a:xfrm>
            <a:off x="5987738" y="1603055"/>
            <a:ext cx="5628018" cy="3419019"/>
          </a:xfrm>
          <a:prstGeom prst="rect">
            <a:avLst/>
          </a:prstGeom>
          <a:noFill/>
        </p:spPr>
      </p:pic>
      <p:sp>
        <p:nvSpPr>
          <p:cNvPr id="5" name="Rectangle 2">
            <a:extLst>
              <a:ext uri="{FF2B5EF4-FFF2-40B4-BE49-F238E27FC236}">
                <a16:creationId xmlns:a16="http://schemas.microsoft.com/office/drawing/2014/main" id="{39E4B071-E249-FB88-5635-1C05B9C7A495}"/>
              </a:ext>
            </a:extLst>
          </p:cNvPr>
          <p:cNvSpPr>
            <a:spLocks noChangeArrowheads="1"/>
          </p:cNvSpPr>
          <p:nvPr/>
        </p:nvSpPr>
        <p:spPr bwMode="auto">
          <a:xfrm>
            <a:off x="548957" y="452437"/>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dirty="0"/>
          </a:p>
        </p:txBody>
      </p:sp>
    </p:spTree>
    <p:extLst>
      <p:ext uri="{BB962C8B-B14F-4D97-AF65-F5344CB8AC3E}">
        <p14:creationId xmlns:p14="http://schemas.microsoft.com/office/powerpoint/2010/main" val="20925795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4EC9574F-A3C0-04BB-88F9-4F1DB6A0863F}"/>
              </a:ext>
            </a:extLst>
          </p:cNvPr>
          <p:cNvSpPr>
            <a:spLocks noGrp="1"/>
          </p:cNvSpPr>
          <p:nvPr>
            <p:ph idx="1"/>
          </p:nvPr>
        </p:nvSpPr>
        <p:spPr>
          <a:xfrm>
            <a:off x="838200" y="1825624"/>
            <a:ext cx="10515600" cy="5032375"/>
          </a:xfrm>
        </p:spPr>
        <p:txBody>
          <a:bodyPr>
            <a:normAutofit fontScale="92500"/>
          </a:bodyPr>
          <a:lstStyle/>
          <a:p>
            <a:r>
              <a:rPr lang="en-US" dirty="0"/>
              <a:t>From the findings gathered in this presentation to conclude, the media has had both a positive and negative impact on UK policing over the years.</a:t>
            </a:r>
          </a:p>
          <a:p>
            <a:pPr>
              <a:lnSpc>
                <a:spcPct val="107000"/>
              </a:lnSpc>
              <a:spcAft>
                <a:spcPts val="800"/>
              </a:spcAft>
              <a:tabLst>
                <a:tab pos="2407920" algn="l"/>
              </a:tabLst>
            </a:pPr>
            <a:r>
              <a:rPr lang="en-US" kern="100" dirty="0">
                <a:effectLst/>
                <a:ea typeface="Calibri" panose="020F0502020204030204" pitchFamily="34" charset="0"/>
                <a:cs typeface="Times New Roman" panose="02020603050405020304" pitchFamily="18" charset="0"/>
              </a:rPr>
              <a:t>Met Police are largely targeted in destroying public confidence in the police, this however, will not be easy for them to just gain back as a force a lot of work needs to be done, including re-vetting and stopping corruption within th</a:t>
            </a:r>
            <a:r>
              <a:rPr lang="en-US" kern="100" dirty="0">
                <a:ea typeface="Calibri" panose="020F0502020204030204" pitchFamily="34" charset="0"/>
                <a:cs typeface="Times New Roman" panose="02020603050405020304" pitchFamily="18" charset="0"/>
              </a:rPr>
              <a:t>e police.</a:t>
            </a:r>
            <a:endParaRPr lang="en-US" kern="100" dirty="0">
              <a:effectLst/>
              <a:ea typeface="Calibri" panose="020F0502020204030204" pitchFamily="34" charset="0"/>
              <a:cs typeface="Times New Roman" panose="02020603050405020304" pitchFamily="18" charset="0"/>
            </a:endParaRPr>
          </a:p>
          <a:p>
            <a:pPr>
              <a:lnSpc>
                <a:spcPct val="107000"/>
              </a:lnSpc>
              <a:spcAft>
                <a:spcPts val="800"/>
              </a:spcAft>
              <a:tabLst>
                <a:tab pos="2407920" algn="l"/>
              </a:tabLst>
            </a:pPr>
            <a:r>
              <a:rPr lang="en-US" kern="100" dirty="0">
                <a:ea typeface="Calibri" panose="020F0502020204030204" pitchFamily="34" charset="0"/>
                <a:cs typeface="Times New Roman" panose="02020603050405020304" pitchFamily="18" charset="0"/>
              </a:rPr>
              <a:t>There is a still large amount of people who do not trust the police due to corruption within the force, which is now </a:t>
            </a:r>
            <a:r>
              <a:rPr lang="en-US" kern="100" dirty="0" err="1">
                <a:ea typeface="Calibri" panose="020F0502020204030204" pitchFamily="34" charset="0"/>
                <a:cs typeface="Times New Roman" panose="02020603050405020304" pitchFamily="18" charset="0"/>
              </a:rPr>
              <a:t>publicised</a:t>
            </a:r>
            <a:r>
              <a:rPr lang="en-US" kern="100" dirty="0">
                <a:ea typeface="Calibri" panose="020F0502020204030204" pitchFamily="34" charset="0"/>
                <a:cs typeface="Times New Roman" panose="02020603050405020304" pitchFamily="18" charset="0"/>
              </a:rPr>
              <a:t> more.</a:t>
            </a:r>
          </a:p>
          <a:p>
            <a:pPr>
              <a:lnSpc>
                <a:spcPct val="107000"/>
              </a:lnSpc>
              <a:spcAft>
                <a:spcPts val="800"/>
              </a:spcAft>
              <a:tabLst>
                <a:tab pos="2407920" algn="l"/>
              </a:tabLst>
            </a:pPr>
            <a:r>
              <a:rPr lang="en-US" kern="100" dirty="0">
                <a:ea typeface="Calibri" panose="020F0502020204030204" pitchFamily="34" charset="0"/>
                <a:cs typeface="Times New Roman" panose="02020603050405020304" pitchFamily="18" charset="0"/>
              </a:rPr>
              <a:t>To conclude in the UK is has a large impact on helping criminal investigations as well as providing clear information to the public.</a:t>
            </a:r>
          </a:p>
          <a:p>
            <a:pPr>
              <a:lnSpc>
                <a:spcPct val="107000"/>
              </a:lnSpc>
              <a:spcAft>
                <a:spcPts val="800"/>
              </a:spcAft>
              <a:tabLst>
                <a:tab pos="2407920" algn="l"/>
              </a:tabLst>
            </a:pPr>
            <a:endParaRPr lang="en-GB" kern="100" dirty="0">
              <a:effectLst/>
              <a:ea typeface="Calibri" panose="020F0502020204030204" pitchFamily="34" charset="0"/>
              <a:cs typeface="Times New Roman" panose="02020603050405020304" pitchFamily="18" charset="0"/>
            </a:endParaRPr>
          </a:p>
          <a:p>
            <a:endParaRPr lang="en-GB" dirty="0"/>
          </a:p>
        </p:txBody>
      </p:sp>
      <p:sp>
        <p:nvSpPr>
          <p:cNvPr id="8" name="Title 7">
            <a:extLst>
              <a:ext uri="{FF2B5EF4-FFF2-40B4-BE49-F238E27FC236}">
                <a16:creationId xmlns:a16="http://schemas.microsoft.com/office/drawing/2014/main" id="{E6E1702B-A349-A9A7-EA20-CC8CF43BED9F}"/>
              </a:ext>
            </a:extLst>
          </p:cNvPr>
          <p:cNvSpPr>
            <a:spLocks noGrp="1"/>
          </p:cNvSpPr>
          <p:nvPr>
            <p:ph type="title"/>
          </p:nvPr>
        </p:nvSpPr>
        <p:spPr/>
        <p:txBody>
          <a:bodyPr/>
          <a:lstStyle/>
          <a:p>
            <a:r>
              <a:rPr lang="en-US" u="sng" dirty="0"/>
              <a:t>CONCLUSION OF FINDINGS</a:t>
            </a:r>
            <a:endParaRPr lang="en-GB" u="sng" dirty="0"/>
          </a:p>
        </p:txBody>
      </p:sp>
    </p:spTree>
    <p:extLst>
      <p:ext uri="{BB962C8B-B14F-4D97-AF65-F5344CB8AC3E}">
        <p14:creationId xmlns:p14="http://schemas.microsoft.com/office/powerpoint/2010/main" val="32642397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4A6639-CB61-5A11-C77A-A6F0190F8039}"/>
              </a:ext>
            </a:extLst>
          </p:cNvPr>
          <p:cNvSpPr>
            <a:spLocks noGrp="1"/>
          </p:cNvSpPr>
          <p:nvPr>
            <p:ph type="title"/>
          </p:nvPr>
        </p:nvSpPr>
        <p:spPr>
          <a:xfrm>
            <a:off x="1043631" y="809898"/>
            <a:ext cx="9942716" cy="1554480"/>
          </a:xfrm>
        </p:spPr>
        <p:txBody>
          <a:bodyPr anchor="ctr">
            <a:normAutofit/>
          </a:bodyPr>
          <a:lstStyle/>
          <a:p>
            <a:r>
              <a:rPr lang="en-US" sz="4800" u="sng"/>
              <a:t>References</a:t>
            </a:r>
            <a:endParaRPr lang="en-GB" sz="4800" u="sng"/>
          </a:p>
        </p:txBody>
      </p:sp>
      <p:sp>
        <p:nvSpPr>
          <p:cNvPr id="3" name="Content Placeholder 2">
            <a:extLst>
              <a:ext uri="{FF2B5EF4-FFF2-40B4-BE49-F238E27FC236}">
                <a16:creationId xmlns:a16="http://schemas.microsoft.com/office/drawing/2014/main" id="{867C7D71-F5F1-8A61-F5A4-4B37126831DC}"/>
              </a:ext>
            </a:extLst>
          </p:cNvPr>
          <p:cNvSpPr>
            <a:spLocks noGrp="1"/>
          </p:cNvSpPr>
          <p:nvPr>
            <p:ph idx="1"/>
          </p:nvPr>
        </p:nvSpPr>
        <p:spPr>
          <a:xfrm>
            <a:off x="1045028" y="3017522"/>
            <a:ext cx="9941319" cy="3124658"/>
          </a:xfrm>
        </p:spPr>
        <p:txBody>
          <a:bodyPr anchor="ctr">
            <a:normAutofit/>
          </a:bodyPr>
          <a:lstStyle/>
          <a:p>
            <a:pPr marL="0" indent="0">
              <a:buNone/>
            </a:pPr>
            <a:r>
              <a:rPr lang="en-GB" sz="1500" b="0" i="0">
                <a:effectLst/>
              </a:rPr>
              <a:t>Bullock, K. (2017). The Police Use of Social Media: Transformation or Normalisation? </a:t>
            </a:r>
            <a:r>
              <a:rPr lang="en-GB" sz="1500" b="0" i="1">
                <a:effectLst/>
              </a:rPr>
              <a:t>Social Policy and Society</a:t>
            </a:r>
            <a:r>
              <a:rPr lang="en-GB" sz="1500" b="0" i="0">
                <a:effectLst/>
              </a:rPr>
              <a:t>, [online] 17(02), pp.245–258. doi:https://doi.org/10.1017/s1474746417000112 </a:t>
            </a:r>
            <a:r>
              <a:rPr lang="en-US" sz="1500" b="0" i="0">
                <a:effectLst/>
              </a:rPr>
              <a:t>[Accessed 15 Apr. 2023].</a:t>
            </a:r>
            <a:endParaRPr lang="en-GB" sz="1500" b="0" i="0">
              <a:effectLst/>
            </a:endParaRPr>
          </a:p>
          <a:p>
            <a:pPr marL="0" indent="0">
              <a:buNone/>
            </a:pPr>
            <a:r>
              <a:rPr lang="en-GB" sz="1500" b="0" i="0">
                <a:effectLst/>
              </a:rPr>
              <a:t>College of Policing (2022). </a:t>
            </a:r>
            <a:r>
              <a:rPr lang="en-GB" sz="1500" b="0" i="1">
                <a:effectLst/>
              </a:rPr>
              <a:t>Media relations</a:t>
            </a:r>
            <a:r>
              <a:rPr lang="en-GB" sz="1500" b="0" i="0">
                <a:effectLst/>
              </a:rPr>
              <a:t>. [online] College of Policing. Available at: https://www.college.police.uk/app/engagement-and-communication/media-relations [Accessed 4 Apr. 2023].</a:t>
            </a:r>
          </a:p>
          <a:p>
            <a:pPr marL="0" indent="0">
              <a:buNone/>
            </a:pPr>
            <a:r>
              <a:rPr lang="en-GB" sz="1500" b="0" i="0">
                <a:effectLst/>
              </a:rPr>
              <a:t>Dyfed Powys Police (2023). </a:t>
            </a:r>
            <a:r>
              <a:rPr lang="en-GB" sz="1500" b="0" i="1">
                <a:effectLst/>
              </a:rPr>
              <a:t>Heddlu Dyfed-Powys Police</a:t>
            </a:r>
            <a:r>
              <a:rPr lang="en-GB" sz="1500" b="0" i="0">
                <a:effectLst/>
              </a:rPr>
              <a:t>. [online] en-gb.facebook.com. Available at: https://www.facebook.com/DPPolice/?locale=en_GB [Accessed 23 Apr. 2023].</a:t>
            </a:r>
          </a:p>
          <a:p>
            <a:pPr marL="0" indent="0">
              <a:buNone/>
            </a:pPr>
            <a:r>
              <a:rPr lang="en-GB" sz="1500" b="0" i="0">
                <a:effectLst/>
              </a:rPr>
              <a:t>Fernandez, M., Dickinson, T. and Alani, H. (2017). </a:t>
            </a:r>
            <a:r>
              <a:rPr lang="en-GB" sz="1500" b="0" i="1">
                <a:effectLst/>
              </a:rPr>
              <a:t>An analysis of UK Policing Engagement via Social Media</a:t>
            </a:r>
            <a:r>
              <a:rPr lang="en-GB" sz="1500" b="0" i="0">
                <a:effectLst/>
              </a:rPr>
              <a:t>. [online] oro.open.ac.uk. Available at: http://oro.open.ac.uk/51174/#:~:text=Police%20forces%20in%20the%20UK [Accessed 22 Apr. 2023].</a:t>
            </a:r>
          </a:p>
          <a:p>
            <a:pPr marL="0" indent="0">
              <a:buNone/>
            </a:pPr>
            <a:r>
              <a:rPr lang="en-GB" sz="1500" b="0" i="0">
                <a:effectLst/>
              </a:rPr>
              <a:t>Fielding, N.G. (2021). Police communications and social media. </a:t>
            </a:r>
            <a:r>
              <a:rPr lang="en-GB" sz="1500" b="0" i="1">
                <a:effectLst/>
              </a:rPr>
              <a:t>European Journal of Criminology</a:t>
            </a:r>
            <a:r>
              <a:rPr lang="en-GB" sz="1500" b="0" i="0">
                <a:effectLst/>
              </a:rPr>
              <a:t>, [online] 20(1), p.147737082199896. doi:https://doi.org/10.1177/1477370821998969</a:t>
            </a:r>
            <a:r>
              <a:rPr lang="en-GB" sz="1500">
                <a:latin typeface="Times New Roman" panose="02020603050405020304" pitchFamily="18" charset="0"/>
              </a:rPr>
              <a:t> </a:t>
            </a:r>
            <a:r>
              <a:rPr lang="en-US" sz="1500" b="0" i="0">
                <a:effectLst/>
              </a:rPr>
              <a:t>[Accessed 24 Apr. 2023].</a:t>
            </a:r>
          </a:p>
          <a:p>
            <a:pPr marL="0" indent="0">
              <a:buNone/>
            </a:pPr>
            <a:endParaRPr lang="en-GB" sz="1500" b="0" i="0">
              <a:effectLst/>
              <a:latin typeface="Times New Roman" panose="02020603050405020304" pitchFamily="18" charset="0"/>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150251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F52A61-1D1B-1B64-948F-61C03D1F4D04}"/>
              </a:ext>
            </a:extLst>
          </p:cNvPr>
          <p:cNvSpPr>
            <a:spLocks noGrp="1"/>
          </p:cNvSpPr>
          <p:nvPr>
            <p:ph type="title"/>
          </p:nvPr>
        </p:nvSpPr>
        <p:spPr>
          <a:xfrm>
            <a:off x="808638" y="386930"/>
            <a:ext cx="9236700" cy="1188950"/>
          </a:xfrm>
        </p:spPr>
        <p:txBody>
          <a:bodyPr anchor="b">
            <a:normAutofit/>
          </a:bodyPr>
          <a:lstStyle/>
          <a:p>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9089A5B-B6B4-AFE4-60BF-DBBC90C4F442}"/>
              </a:ext>
            </a:extLst>
          </p:cNvPr>
          <p:cNvSpPr>
            <a:spLocks noGrp="1"/>
          </p:cNvSpPr>
          <p:nvPr>
            <p:ph idx="1"/>
          </p:nvPr>
        </p:nvSpPr>
        <p:spPr>
          <a:xfrm>
            <a:off x="793660" y="2599509"/>
            <a:ext cx="10143668" cy="3435531"/>
          </a:xfrm>
        </p:spPr>
        <p:txBody>
          <a:bodyPr anchor="ctr">
            <a:normAutofit/>
          </a:bodyPr>
          <a:lstStyle/>
          <a:p>
            <a:r>
              <a:rPr lang="en-GB" sz="1300" b="0" i="0">
                <a:effectLst/>
              </a:rPr>
              <a:t>HMICFRS (2021). </a:t>
            </a:r>
            <a:r>
              <a:rPr lang="en-GB" sz="1300" b="0" i="1">
                <a:effectLst/>
              </a:rPr>
              <a:t>Policing in the pandemic - The police response to the coronavirus pandemic during 2020</a:t>
            </a:r>
            <a:r>
              <a:rPr lang="en-GB" sz="1300" b="0" i="0">
                <a:effectLst/>
              </a:rPr>
              <a:t>. [online] HMICFRS. Available at: https://www.justiceinspectorates.gov.uk/hmicfrs/publication-html/the-police-response-to-the-coronavirus-pandemic-during-2020/ [Accessed 11 Apr. 2023].</a:t>
            </a:r>
          </a:p>
          <a:p>
            <a:r>
              <a:rPr lang="en-GB" sz="1300" b="0" i="0">
                <a:effectLst/>
              </a:rPr>
              <a:t>Mann, B. (2021). </a:t>
            </a:r>
            <a:r>
              <a:rPr lang="en-GB" sz="1300" b="0" i="1">
                <a:effectLst/>
              </a:rPr>
              <a:t>More Britons now unconfident than confident in the police to deal with crime locally | YouGov</a:t>
            </a:r>
            <a:r>
              <a:rPr lang="en-GB" sz="1300" b="0" i="0">
                <a:effectLst/>
              </a:rPr>
              <a:t>. [online] yougov.co.uk. Available at: https://yougov.co.uk/topics/politics/articles-reports/2021/10/06/more-britons-now-unconfident-confident-police-deal [Accessed 8 Apr. 2023].</a:t>
            </a:r>
          </a:p>
          <a:p>
            <a:r>
              <a:rPr lang="en-GB" sz="1300" b="0" i="0">
                <a:effectLst/>
              </a:rPr>
              <a:t>Morton, B. (2021). Sarah Everard: How Wayne Couzens covered up her murder. </a:t>
            </a:r>
            <a:r>
              <a:rPr lang="en-GB" sz="1300" b="0" i="1">
                <a:effectLst/>
              </a:rPr>
              <a:t>BBC News</a:t>
            </a:r>
            <a:r>
              <a:rPr lang="en-GB" sz="1300" b="0" i="0">
                <a:effectLst/>
              </a:rPr>
              <a:t>, [online] 30 Sep., p.1. Available at: https://www.bbc.co.uk/news/uk-58746108 [Accessed 6 Apr. 2023].</a:t>
            </a:r>
          </a:p>
          <a:p>
            <a:r>
              <a:rPr lang="en-GB" sz="1300" b="0" i="0">
                <a:effectLst/>
              </a:rPr>
              <a:t>Mynenko, K.D. and Ditcham, D.K. (2022). </a:t>
            </a:r>
            <a:r>
              <a:rPr lang="en-GB" sz="1300" b="0" i="1">
                <a:effectLst/>
              </a:rPr>
              <a:t>Public Confidence in the Police: A New Low for the Service</a:t>
            </a:r>
            <a:r>
              <a:rPr lang="en-GB" sz="1300" b="0" i="0">
                <a:effectLst/>
              </a:rPr>
              <a:t>. [online] www.rusi.org. Available at: https://www.rusi.org/explore-our-research/publications/commentary/public-confidence-police-new-low-service [Accessed 8 Apr. 2023].</a:t>
            </a:r>
          </a:p>
          <a:p>
            <a:r>
              <a:rPr lang="en-GB" sz="1300" b="0" i="0">
                <a:effectLst/>
              </a:rPr>
              <a:t>NPCC (2018). </a:t>
            </a:r>
            <a:r>
              <a:rPr lang="en-GB" sz="1300" b="0" i="1">
                <a:effectLst/>
              </a:rPr>
              <a:t>Social Media Survey Findings</a:t>
            </a:r>
            <a:r>
              <a:rPr lang="en-GB" sz="1300" b="0" i="0">
                <a:effectLst/>
              </a:rPr>
              <a:t>. [online] NPCC. Available at: http://www.surrey.police.uk/SysSiteAssets/media/downloads/surrey/stats-anddata/NPCC_SMSurvey_2018.pdf [Accessed 2 Apr. 2023].</a:t>
            </a:r>
          </a:p>
          <a:p>
            <a:endParaRPr lang="en-GB" sz="1300"/>
          </a:p>
        </p:txBody>
      </p:sp>
    </p:spTree>
    <p:extLst>
      <p:ext uri="{BB962C8B-B14F-4D97-AF65-F5344CB8AC3E}">
        <p14:creationId xmlns:p14="http://schemas.microsoft.com/office/powerpoint/2010/main" val="21104731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DD7C5F8-36AA-875D-7E26-E3253846047D}"/>
              </a:ext>
            </a:extLst>
          </p:cNvPr>
          <p:cNvSpPr>
            <a:spLocks noGrp="1"/>
          </p:cNvSpPr>
          <p:nvPr>
            <p:ph idx="1"/>
          </p:nvPr>
        </p:nvSpPr>
        <p:spPr>
          <a:xfrm>
            <a:off x="793660" y="2599509"/>
            <a:ext cx="10143668" cy="3435531"/>
          </a:xfrm>
        </p:spPr>
        <p:txBody>
          <a:bodyPr anchor="ctr">
            <a:normAutofit/>
          </a:bodyPr>
          <a:lstStyle/>
          <a:p>
            <a:r>
              <a:rPr lang="en-US" sz="1300" b="0" i="0">
                <a:effectLst/>
              </a:rPr>
              <a:t>Ralph, L., Jones, M., Rowe, M. and Millie, A. (2022). Maintaining police-citizen relations on social media during the COVID-19 pandemic. </a:t>
            </a:r>
            <a:r>
              <a:rPr lang="en-US" sz="1300" b="0" i="1">
                <a:effectLst/>
              </a:rPr>
              <a:t>Policing and Society</a:t>
            </a:r>
            <a:r>
              <a:rPr lang="en-US" sz="1300" b="0" i="0">
                <a:effectLst/>
              </a:rPr>
              <a:t>, [online] 32(6), pp.1–14. doi:https://doi.org/10.1080/10439463.2022.2091565. [Accessed 21 Apr. 2023].</a:t>
            </a:r>
          </a:p>
          <a:p>
            <a:r>
              <a:rPr lang="en-US" sz="1300" b="0" i="0">
                <a:effectLst/>
              </a:rPr>
              <a:t>Ray, K., Davidson, R., Husain, F., Vegeris, S. and Vowden, K. (2012). </a:t>
            </a:r>
            <a:r>
              <a:rPr lang="en-US" sz="1300" b="0" i="1">
                <a:effectLst/>
              </a:rPr>
              <a:t>Key implications Perceptions of the policing and crime mapping ‘Trailblazers’ Key implications</a:t>
            </a:r>
            <a:r>
              <a:rPr lang="en-US" sz="1300" b="0" i="0">
                <a:effectLst/>
              </a:rPr>
              <a:t>. [online] </a:t>
            </a:r>
            <a:r>
              <a:rPr lang="en-US" sz="1300" b="0" i="1">
                <a:effectLst/>
              </a:rPr>
              <a:t>The Police Foundation</a:t>
            </a:r>
            <a:r>
              <a:rPr lang="en-US" sz="1300" b="0" i="0">
                <a:effectLst/>
              </a:rPr>
              <a:t>, London: The Police Foundation, pp.1–33. Available at: https://www.police-foundation.org.uk/2017/wp-content/uploads/2017/08/Social_media_briefing_FINAL.pdf [Accessed 8 Apr. 2023].</a:t>
            </a:r>
          </a:p>
          <a:p>
            <a:r>
              <a:rPr lang="en-US" sz="1300" b="0" i="0">
                <a:effectLst/>
              </a:rPr>
              <a:t>Sky News (2021). </a:t>
            </a:r>
            <a:r>
              <a:rPr lang="en-US" sz="1300" b="0" i="1">
                <a:effectLst/>
              </a:rPr>
              <a:t>Fewer women trust police after Sarah Everard murder, survey suggests</a:t>
            </a:r>
            <a:r>
              <a:rPr lang="en-US" sz="1300" b="0" i="0">
                <a:effectLst/>
              </a:rPr>
              <a:t>. [online] Sky News. Available at: https://news.sky.com/story/fewer-women-trust-police-after-sarah-everard-murder-survey-suggests-12471248 [Accessed 20 Apr. 2023].</a:t>
            </a:r>
          </a:p>
          <a:p>
            <a:r>
              <a:rPr lang="en-US" sz="1300" b="0" i="0">
                <a:effectLst/>
              </a:rPr>
              <a:t>Surrey Police (2021). </a:t>
            </a:r>
            <a:r>
              <a:rPr lang="en-US" sz="1300" b="0" i="1">
                <a:effectLst/>
              </a:rPr>
              <a:t>Surry</a:t>
            </a:r>
            <a:r>
              <a:rPr lang="en-US" sz="1300" b="0" i="0">
                <a:effectLst/>
              </a:rPr>
              <a:t>. [online] Executive Summary of Social Media survey results. Available at: https://www.surrey.police.uk/SysSiteAssets/media/downloads/surrey/stats-and-data/NPCC_SMSurvey_ExecSummary_2021.pdf [Accessed Mar. 2023].</a:t>
            </a:r>
          </a:p>
          <a:p>
            <a:r>
              <a:rPr lang="en-US" sz="1300" b="0" i="0">
                <a:effectLst/>
              </a:rPr>
              <a:t>The Police Foundation (2014). </a:t>
            </a:r>
            <a:r>
              <a:rPr lang="en-US" sz="1300" b="0" i="1">
                <a:effectLst/>
              </a:rPr>
              <a:t>The Briefing - Police use of Social Media </a:t>
            </a:r>
            <a:r>
              <a:rPr lang="en-US" sz="1300" b="0" i="0">
                <a:effectLst/>
              </a:rPr>
              <a:t>. [online] </a:t>
            </a:r>
            <a:r>
              <a:rPr lang="en-US" sz="1300" b="0" i="1">
                <a:effectLst/>
              </a:rPr>
              <a:t>Police Foundation</a:t>
            </a:r>
            <a:r>
              <a:rPr lang="en-US" sz="1300" b="0" i="0">
                <a:effectLst/>
              </a:rPr>
              <a:t>, London: Police Foundation.org, p.3. Available at: https://www.police-foundation.org.uk/2017/wp-content/uploads/2017/08/Social_media_briefing_FINAL.pdf [Accessed 30 Mar. 2023].</a:t>
            </a:r>
          </a:p>
          <a:p>
            <a:endParaRPr lang="en-GB" sz="1300"/>
          </a:p>
        </p:txBody>
      </p:sp>
    </p:spTree>
    <p:extLst>
      <p:ext uri="{BB962C8B-B14F-4D97-AF65-F5344CB8AC3E}">
        <p14:creationId xmlns:p14="http://schemas.microsoft.com/office/powerpoint/2010/main" val="15614538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8D7B5E3-4913-DC5A-5010-D497AB75CB18}"/>
              </a:ext>
            </a:extLst>
          </p:cNvPr>
          <p:cNvSpPr>
            <a:spLocks noGrp="1"/>
          </p:cNvSpPr>
          <p:nvPr>
            <p:ph idx="1"/>
          </p:nvPr>
        </p:nvSpPr>
        <p:spPr>
          <a:xfrm>
            <a:off x="793660" y="2599509"/>
            <a:ext cx="10143668" cy="3435531"/>
          </a:xfrm>
        </p:spPr>
        <p:txBody>
          <a:bodyPr anchor="ctr">
            <a:normAutofit/>
          </a:bodyPr>
          <a:lstStyle/>
          <a:p>
            <a:r>
              <a:rPr lang="en-US" sz="2200"/>
              <a:t>T</a:t>
            </a:r>
            <a:r>
              <a:rPr lang="en-US" sz="2200" b="0" i="0">
                <a:effectLst/>
              </a:rPr>
              <a:t>he Police Foundation (2014). </a:t>
            </a:r>
            <a:r>
              <a:rPr lang="en-US" sz="2200" b="0" i="1">
                <a:effectLst/>
              </a:rPr>
              <a:t>The Police Foundation - improving policing for the benefit of the public</a:t>
            </a:r>
            <a:r>
              <a:rPr lang="en-US" sz="2200" b="0" i="0">
                <a:effectLst/>
              </a:rPr>
              <a:t>. [online] </a:t>
            </a:r>
            <a:r>
              <a:rPr lang="en-US" sz="2200" b="0" i="1">
                <a:effectLst/>
              </a:rPr>
              <a:t>Police Foundation</a:t>
            </a:r>
            <a:r>
              <a:rPr lang="en-US" sz="2200" b="0" i="0">
                <a:effectLst/>
              </a:rPr>
              <a:t>, London: Police-Foundation.org, p.5. Available at: https://www.police-foundation.org.uk/2017/wp-content/uploads/2017/08/Social_media_briefing_FINAL.pdf [Accessed 1 Apr. 2023].</a:t>
            </a:r>
          </a:p>
          <a:p>
            <a:r>
              <a:rPr lang="en-US" sz="2200" b="0" i="0">
                <a:effectLst/>
              </a:rPr>
              <a:t>Williams, M., Butler, M., Jurek-Loughrey, A. and Sezer, S. (2019). Offensive communications: exploring the challenges involved in policing social media. </a:t>
            </a:r>
            <a:r>
              <a:rPr lang="en-US" sz="2200" b="0" i="1">
                <a:effectLst/>
              </a:rPr>
              <a:t>Contemporary Social Science</a:t>
            </a:r>
            <a:r>
              <a:rPr lang="en-US" sz="2200" b="0" i="0">
                <a:effectLst/>
              </a:rPr>
              <a:t>, [online] 2(1), p.6. doi:https://doi.org/10.1080/21582041.2018.1563305 [Accessed 16 Apr. 2023].</a:t>
            </a:r>
          </a:p>
          <a:p>
            <a:endParaRPr lang="en-US" sz="2200" b="0" i="0">
              <a:effectLst/>
            </a:endParaRPr>
          </a:p>
          <a:p>
            <a:endParaRPr lang="en-GB" sz="2200"/>
          </a:p>
        </p:txBody>
      </p:sp>
    </p:spTree>
    <p:extLst>
      <p:ext uri="{BB962C8B-B14F-4D97-AF65-F5344CB8AC3E}">
        <p14:creationId xmlns:p14="http://schemas.microsoft.com/office/powerpoint/2010/main" val="16471698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C5054-0F43-EAF6-5700-44D94080A573}"/>
              </a:ext>
            </a:extLst>
          </p:cNvPr>
          <p:cNvSpPr>
            <a:spLocks noGrp="1"/>
          </p:cNvSpPr>
          <p:nvPr>
            <p:ph type="title"/>
          </p:nvPr>
        </p:nvSpPr>
        <p:spPr>
          <a:xfrm>
            <a:off x="838200" y="785539"/>
            <a:ext cx="10515600" cy="4839921"/>
          </a:xfrm>
        </p:spPr>
        <p:txBody>
          <a:bodyPr>
            <a:normAutofit/>
          </a:bodyPr>
          <a:lstStyle/>
          <a:p>
            <a:pPr algn="ctr"/>
            <a:r>
              <a:rPr lang="en-US" b="1" dirty="0"/>
              <a:t>THANK YOU FOR LISTENING TO MY PRESENTATION </a:t>
            </a:r>
            <a:br>
              <a:rPr lang="en-US" b="1" dirty="0"/>
            </a:br>
            <a:br>
              <a:rPr lang="en-US" b="1" dirty="0"/>
            </a:br>
            <a:r>
              <a:rPr lang="en-US" b="1" dirty="0"/>
              <a:t>DO YOU HAVE ANY QUESTIONS?</a:t>
            </a:r>
            <a:br>
              <a:rPr lang="en-US" b="1" dirty="0"/>
            </a:br>
            <a:endParaRPr lang="en-GB" b="1" dirty="0"/>
          </a:p>
        </p:txBody>
      </p:sp>
      <p:sp>
        <p:nvSpPr>
          <p:cNvPr id="4" name="Rectangle 3">
            <a:extLst>
              <a:ext uri="{FF2B5EF4-FFF2-40B4-BE49-F238E27FC236}">
                <a16:creationId xmlns:a16="http://schemas.microsoft.com/office/drawing/2014/main" id="{7D6DAF1C-B3F0-F53E-BAC3-9B91BE6F9193}"/>
              </a:ext>
            </a:extLst>
          </p:cNvPr>
          <p:cNvSpPr/>
          <p:nvPr/>
        </p:nvSpPr>
        <p:spPr>
          <a:xfrm>
            <a:off x="10279118" y="5477212"/>
            <a:ext cx="1716213" cy="1015663"/>
          </a:xfrm>
          <a:prstGeom prst="rect">
            <a:avLst/>
          </a:prstGeom>
          <a:noFill/>
        </p:spPr>
        <p:txBody>
          <a:bodyPr wrap="square" lIns="91440" tIns="45720" rIns="91440" bIns="45720">
            <a:spAutoFit/>
          </a:bodyPr>
          <a:lstStyle/>
          <a:p>
            <a:pPr algn="ctr"/>
            <a:r>
              <a:rPr lang="en-US" sz="60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a:t>
            </a:r>
            <a:endParaRPr lang="en-GB" sz="60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sp>
        <p:nvSpPr>
          <p:cNvPr id="5" name="Rectangle 4">
            <a:extLst>
              <a:ext uri="{FF2B5EF4-FFF2-40B4-BE49-F238E27FC236}">
                <a16:creationId xmlns:a16="http://schemas.microsoft.com/office/drawing/2014/main" id="{0390AD7C-7BE4-6696-0B4F-E0ACCACD35C6}"/>
              </a:ext>
            </a:extLst>
          </p:cNvPr>
          <p:cNvSpPr/>
          <p:nvPr/>
        </p:nvSpPr>
        <p:spPr>
          <a:xfrm>
            <a:off x="-183930" y="5477211"/>
            <a:ext cx="1716213" cy="1015663"/>
          </a:xfrm>
          <a:prstGeom prst="rect">
            <a:avLst/>
          </a:prstGeom>
          <a:noFill/>
        </p:spPr>
        <p:txBody>
          <a:bodyPr wrap="square" lIns="91440" tIns="45720" rIns="91440" bIns="45720">
            <a:spAutoFit/>
          </a:bodyPr>
          <a:lstStyle/>
          <a:p>
            <a:pPr algn="ctr"/>
            <a:r>
              <a:rPr lang="en-US" sz="60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a:t>
            </a:r>
            <a:endParaRPr lang="en-GB" sz="60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spTree>
    <p:extLst>
      <p:ext uri="{BB962C8B-B14F-4D97-AF65-F5344CB8AC3E}">
        <p14:creationId xmlns:p14="http://schemas.microsoft.com/office/powerpoint/2010/main" val="39934279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8012</TotalTime>
  <Words>3944</Words>
  <Application>Microsoft Office PowerPoint</Application>
  <PresentationFormat>Widescreen</PresentationFormat>
  <Paragraphs>222</Paragraphs>
  <Slides>24</Slides>
  <Notes>18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Calibri</vt:lpstr>
      <vt:lpstr>Calibri Light</vt:lpstr>
      <vt:lpstr>Symbol</vt:lpstr>
      <vt:lpstr>Times New Roman</vt:lpstr>
      <vt:lpstr>Office Theme</vt:lpstr>
      <vt:lpstr>CRITICALLY DISCUSS THE IMPACT OF THE MEDIA ON UK POLICING</vt:lpstr>
      <vt:lpstr>Introduction</vt:lpstr>
      <vt:lpstr>SOCIAL MEDIA ROLES   </vt:lpstr>
      <vt:lpstr>DYFED POWYS POLICE UTILISING SOCIAL MEDIA - FACEBOOK</vt:lpstr>
      <vt:lpstr>NPCC SURVEY </vt:lpstr>
      <vt:lpstr>How do the police use Media?</vt:lpstr>
      <vt:lpstr>POLICE AND THE MEDIA</vt:lpstr>
      <vt:lpstr>CHALLENGES THE POLICE FACE WITH THE MEDIA</vt:lpstr>
      <vt:lpstr>Challenges the police face from the media</vt:lpstr>
      <vt:lpstr>How did the police utilise the media throughout COVID 19 Pandemic?</vt:lpstr>
      <vt:lpstr>How the police utilised the media throughout COVID 19 Pandemic </vt:lpstr>
      <vt:lpstr>Societies perception of the police </vt:lpstr>
      <vt:lpstr>PowerPoint Presentation</vt:lpstr>
      <vt:lpstr>SARAH EVERED – WHAT HAPPENED? </vt:lpstr>
      <vt:lpstr>SARAH EVERED</vt:lpstr>
      <vt:lpstr>Affects of the Sarah Evered Case</vt:lpstr>
      <vt:lpstr>EFFECT ON FEMALES</vt:lpstr>
      <vt:lpstr>COP CULTURE</vt:lpstr>
      <vt:lpstr>CONCLUSION OF FINDINGS</vt:lpstr>
      <vt:lpstr>References</vt:lpstr>
      <vt:lpstr>PowerPoint Presentation</vt:lpstr>
      <vt:lpstr>PowerPoint Presentation</vt:lpstr>
      <vt:lpstr>PowerPoint Presentation</vt:lpstr>
      <vt:lpstr>THANK YOU FOR LISTENING TO MY PRESENTATION   DO YOU HAVE ANY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CRITICALLY DISCUSS THE IMPACT OF THE MEDIA ON UK POLICING</dc:title>
  <dc:creator>Kirsty Jones</dc:creator>
  <cp:lastModifiedBy>Kirsty Jones</cp:lastModifiedBy>
  <cp:revision>1</cp:revision>
  <dcterms:created xsi:type="dcterms:W3CDTF">2023-03-30T11:46:00Z</dcterms:created>
  <dcterms:modified xsi:type="dcterms:W3CDTF">2023-05-02T18:38:06Z</dcterms:modified>
</cp:coreProperties>
</file>