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6" r:id="rId5"/>
    <p:sldId id="267" r:id="rId6"/>
    <p:sldId id="268" r:id="rId7"/>
    <p:sldId id="269" r:id="rId8"/>
    <p:sldId id="275" r:id="rId9"/>
    <p:sldId id="276" r:id="rId10"/>
    <p:sldId id="272" r:id="rId11"/>
    <p:sldId id="273" r:id="rId12"/>
    <p:sldId id="262" r:id="rId13"/>
    <p:sldId id="263" r:id="rId14"/>
    <p:sldId id="27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5BC339-5D3C-7E8E-04F1-DFB4552F3E5A}" v="179" dt="2026-04-11T11:43:48.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1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kalem Aylewe (2517705)" userId="S::2517705@student.uwtsd.ac.uk::5b93a647-c10f-45d6-8d8e-865bf2beeef4" providerId="AD" clId="Web-{A95BC339-5D3C-7E8E-04F1-DFB4552F3E5A}"/>
    <pc:docChg chg="modSld">
      <pc:chgData name="Serkalem Aylewe (2517705)" userId="S::2517705@student.uwtsd.ac.uk::5b93a647-c10f-45d6-8d8e-865bf2beeef4" providerId="AD" clId="Web-{A95BC339-5D3C-7E8E-04F1-DFB4552F3E5A}" dt="2026-04-11T11:43:47.411" v="130" actId="20577"/>
      <pc:docMkLst>
        <pc:docMk/>
      </pc:docMkLst>
      <pc:sldChg chg="addSp delSp modSp">
        <pc:chgData name="Serkalem Aylewe (2517705)" userId="S::2517705@student.uwtsd.ac.uk::5b93a647-c10f-45d6-8d8e-865bf2beeef4" providerId="AD" clId="Web-{A95BC339-5D3C-7E8E-04F1-DFB4552F3E5A}" dt="2026-04-11T11:43:47.411" v="130" actId="20577"/>
        <pc:sldMkLst>
          <pc:docMk/>
          <pc:sldMk cId="2672041669" sldId="256"/>
        </pc:sldMkLst>
        <pc:spChg chg="mod">
          <ac:chgData name="Serkalem Aylewe (2517705)" userId="S::2517705@student.uwtsd.ac.uk::5b93a647-c10f-45d6-8d8e-865bf2beeef4" providerId="AD" clId="Web-{A95BC339-5D3C-7E8E-04F1-DFB4552F3E5A}" dt="2026-04-11T11:34:08.252" v="73" actId="20577"/>
          <ac:spMkLst>
            <pc:docMk/>
            <pc:sldMk cId="2672041669" sldId="256"/>
            <ac:spMk id="2" creationId="{C69557C6-A595-3346-1795-87707D7B41D2}"/>
          </ac:spMkLst>
        </pc:spChg>
        <pc:spChg chg="add del">
          <ac:chgData name="Serkalem Aylewe (2517705)" userId="S::2517705@student.uwtsd.ac.uk::5b93a647-c10f-45d6-8d8e-865bf2beeef4" providerId="AD" clId="Web-{A95BC339-5D3C-7E8E-04F1-DFB4552F3E5A}" dt="2026-04-11T11:30:55.137" v="17"/>
          <ac:spMkLst>
            <pc:docMk/>
            <pc:sldMk cId="2672041669" sldId="256"/>
            <ac:spMk id="3" creationId="{C197B454-F4D1-BBC2-547D-AEDA4F5C59B7}"/>
          </ac:spMkLst>
        </pc:spChg>
        <pc:spChg chg="add mod">
          <ac:chgData name="Serkalem Aylewe (2517705)" userId="S::2517705@student.uwtsd.ac.uk::5b93a647-c10f-45d6-8d8e-865bf2beeef4" providerId="AD" clId="Web-{A95BC339-5D3C-7E8E-04F1-DFB4552F3E5A}" dt="2026-04-11T11:37:34.756" v="124" actId="20577"/>
          <ac:spMkLst>
            <pc:docMk/>
            <pc:sldMk cId="2672041669" sldId="256"/>
            <ac:spMk id="4" creationId="{CCD80499-A063-584D-B34A-928B66205D42}"/>
          </ac:spMkLst>
        </pc:spChg>
        <pc:spChg chg="add mod">
          <ac:chgData name="Serkalem Aylewe (2517705)" userId="S::2517705@student.uwtsd.ac.uk::5b93a647-c10f-45d6-8d8e-865bf2beeef4" providerId="AD" clId="Web-{A95BC339-5D3C-7E8E-04F1-DFB4552F3E5A}" dt="2026-04-11T11:43:47.411" v="130" actId="20577"/>
          <ac:spMkLst>
            <pc:docMk/>
            <pc:sldMk cId="2672041669" sldId="256"/>
            <ac:spMk id="5" creationId="{A30F3A1A-4304-51FF-1810-AD90BE1962E5}"/>
          </ac:spMkLst>
        </pc:spChg>
        <pc:spChg chg="add mod">
          <ac:chgData name="Serkalem Aylewe (2517705)" userId="S::2517705@student.uwtsd.ac.uk::5b93a647-c10f-45d6-8d8e-865bf2beeef4" providerId="AD" clId="Web-{A95BC339-5D3C-7E8E-04F1-DFB4552F3E5A}" dt="2026-04-11T11:37:49.069" v="127" actId="20577"/>
          <ac:spMkLst>
            <pc:docMk/>
            <pc:sldMk cId="2672041669" sldId="256"/>
            <ac:spMk id="6" creationId="{9AC8BC61-D8FA-6CDA-D7D0-39621CE3152A}"/>
          </ac:spMkLst>
        </pc:spChg>
      </pc:sldChg>
      <pc:sldChg chg="addSp delSp modSp">
        <pc:chgData name="Serkalem Aylewe (2517705)" userId="S::2517705@student.uwtsd.ac.uk::5b93a647-c10f-45d6-8d8e-865bf2beeef4" providerId="AD" clId="Web-{A95BC339-5D3C-7E8E-04F1-DFB4552F3E5A}" dt="2026-04-11T11:29:43.978" v="15"/>
        <pc:sldMkLst>
          <pc:docMk/>
          <pc:sldMk cId="1559612508" sldId="274"/>
        </pc:sldMkLst>
        <pc:spChg chg="del">
          <ac:chgData name="Serkalem Aylewe (2517705)" userId="S::2517705@student.uwtsd.ac.uk::5b93a647-c10f-45d6-8d8e-865bf2beeef4" providerId="AD" clId="Web-{A95BC339-5D3C-7E8E-04F1-DFB4552F3E5A}" dt="2026-04-11T11:29:43.978" v="15"/>
          <ac:spMkLst>
            <pc:docMk/>
            <pc:sldMk cId="1559612508" sldId="274"/>
            <ac:spMk id="1042" creationId="{6D5872A3-CFF8-4F36-8446-6F1B04585A91}"/>
          </ac:spMkLst>
        </pc:spChg>
        <pc:spChg chg="del topLvl">
          <ac:chgData name="Serkalem Aylewe (2517705)" userId="S::2517705@student.uwtsd.ac.uk::5b93a647-c10f-45d6-8d8e-865bf2beeef4" providerId="AD" clId="Web-{A95BC339-5D3C-7E8E-04F1-DFB4552F3E5A}" dt="2026-04-11T11:27:26.846" v="13"/>
          <ac:spMkLst>
            <pc:docMk/>
            <pc:sldMk cId="1559612508" sldId="274"/>
            <ac:spMk id="1044" creationId="{299B74AA-0D92-4B16-A6FE-030C4476EF46}"/>
          </ac:spMkLst>
        </pc:spChg>
        <pc:spChg chg="del">
          <ac:chgData name="Serkalem Aylewe (2517705)" userId="S::2517705@student.uwtsd.ac.uk::5b93a647-c10f-45d6-8d8e-865bf2beeef4" providerId="AD" clId="Web-{A95BC339-5D3C-7E8E-04F1-DFB4552F3E5A}" dt="2026-04-11T11:29:43.978" v="15"/>
          <ac:spMkLst>
            <pc:docMk/>
            <pc:sldMk cId="1559612508" sldId="274"/>
            <ac:spMk id="1045" creationId="{5E2C537D-FECA-4C7F-A65B-F82518B3A196}"/>
          </ac:spMkLst>
        </pc:spChg>
        <pc:grpChg chg="del">
          <ac:chgData name="Serkalem Aylewe (2517705)" userId="S::2517705@student.uwtsd.ac.uk::5b93a647-c10f-45d6-8d8e-865bf2beeef4" providerId="AD" clId="Web-{A95BC339-5D3C-7E8E-04F1-DFB4552F3E5A}" dt="2026-04-11T11:27:26.846" v="13"/>
          <ac:grpSpMkLst>
            <pc:docMk/>
            <pc:sldMk cId="1559612508" sldId="274"/>
            <ac:grpSpMk id="1043" creationId="{47EC0934-1503-4296-A688-FC4E83E3F60F}"/>
          </ac:grpSpMkLst>
        </pc:grpChg>
        <pc:picChg chg="add mod">
          <ac:chgData name="Serkalem Aylewe (2517705)" userId="S::2517705@student.uwtsd.ac.uk::5b93a647-c10f-45d6-8d8e-865bf2beeef4" providerId="AD" clId="Web-{A95BC339-5D3C-7E8E-04F1-DFB4552F3E5A}" dt="2026-04-11T11:29:43.978" v="15"/>
          <ac:picMkLst>
            <pc:docMk/>
            <pc:sldMk cId="1559612508" sldId="274"/>
            <ac:picMk id="2" creationId="{3546516A-F57B-A916-535B-DF5F34A1B19C}"/>
          </ac:picMkLst>
        </pc:picChg>
        <pc:picChg chg="mod">
          <ac:chgData name="Serkalem Aylewe (2517705)" userId="S::2517705@student.uwtsd.ac.uk::5b93a647-c10f-45d6-8d8e-865bf2beeef4" providerId="AD" clId="Web-{A95BC339-5D3C-7E8E-04F1-DFB4552F3E5A}" dt="2026-04-11T11:29:43.978" v="15"/>
          <ac:picMkLst>
            <pc:docMk/>
            <pc:sldMk cId="1559612508" sldId="274"/>
            <ac:picMk id="1028" creationId="{86AF7866-55A6-22C9-1533-22FAC6BFFF8E}"/>
          </ac:picMkLst>
        </pc:picChg>
        <pc:cxnChg chg="del topLvl">
          <ac:chgData name="Serkalem Aylewe (2517705)" userId="S::2517705@student.uwtsd.ac.uk::5b93a647-c10f-45d6-8d8e-865bf2beeef4" providerId="AD" clId="Web-{A95BC339-5D3C-7E8E-04F1-DFB4552F3E5A}" dt="2026-04-11T11:29:43.978" v="15"/>
          <ac:cxnSpMkLst>
            <pc:docMk/>
            <pc:sldMk cId="1559612508" sldId="274"/>
            <ac:cxnSpMk id="1036" creationId="{0C528A17-D3E6-4463-8942-C4991C05B0C1}"/>
          </ac:cxnSpMkLst>
        </pc:cxnChg>
      </pc:sldChg>
      <pc:sldChg chg="modSp">
        <pc:chgData name="Serkalem Aylewe (2517705)" userId="S::2517705@student.uwtsd.ac.uk::5b93a647-c10f-45d6-8d8e-865bf2beeef4" providerId="AD" clId="Web-{A95BC339-5D3C-7E8E-04F1-DFB4552F3E5A}" dt="2026-04-11T11:23:16.315" v="6" actId="20577"/>
        <pc:sldMkLst>
          <pc:docMk/>
          <pc:sldMk cId="3006417462" sldId="275"/>
        </pc:sldMkLst>
        <pc:spChg chg="mod">
          <ac:chgData name="Serkalem Aylewe (2517705)" userId="S::2517705@student.uwtsd.ac.uk::5b93a647-c10f-45d6-8d8e-865bf2beeef4" providerId="AD" clId="Web-{A95BC339-5D3C-7E8E-04F1-DFB4552F3E5A}" dt="2026-04-11T11:23:16.315" v="6" actId="20577"/>
          <ac:spMkLst>
            <pc:docMk/>
            <pc:sldMk cId="3006417462" sldId="275"/>
            <ac:spMk id="3" creationId="{B4AE334C-8FDB-9822-9D7C-9649083C1C8C}"/>
          </ac:spMkLst>
        </pc:spChg>
      </pc:sldChg>
      <pc:sldChg chg="modSp">
        <pc:chgData name="Serkalem Aylewe (2517705)" userId="S::2517705@student.uwtsd.ac.uk::5b93a647-c10f-45d6-8d8e-865bf2beeef4" providerId="AD" clId="Web-{A95BC339-5D3C-7E8E-04F1-DFB4552F3E5A}" dt="2026-04-11T11:25:17.647" v="8" actId="20577"/>
        <pc:sldMkLst>
          <pc:docMk/>
          <pc:sldMk cId="2891159275" sldId="276"/>
        </pc:sldMkLst>
        <pc:spChg chg="mod">
          <ac:chgData name="Serkalem Aylewe (2517705)" userId="S::2517705@student.uwtsd.ac.uk::5b93a647-c10f-45d6-8d8e-865bf2beeef4" providerId="AD" clId="Web-{A95BC339-5D3C-7E8E-04F1-DFB4552F3E5A}" dt="2026-04-11T11:25:17.647" v="8" actId="20577"/>
          <ac:spMkLst>
            <pc:docMk/>
            <pc:sldMk cId="2891159275" sldId="276"/>
            <ac:spMk id="15" creationId="{B2A6F45C-4AB4-EC33-C85F-523A4ECE7BCC}"/>
          </ac:spMkLst>
        </pc:spChg>
      </pc:sldChg>
    </pc:docChg>
  </pc:docChgLst>
  <pc:docChgLst>
    <pc:chgData name="Serkalem Aylewe (2517705)" userId="S::2517705@student.uwtsd.ac.uk::5b93a647-c10f-45d6-8d8e-865bf2beeef4" providerId="AD" clId="Web-{808C65DF-3F7B-035C-5EED-830A92799778}"/>
    <pc:docChg chg="modSld">
      <pc:chgData name="Serkalem Aylewe (2517705)" userId="S::2517705@student.uwtsd.ac.uk::5b93a647-c10f-45d6-8d8e-865bf2beeef4" providerId="AD" clId="Web-{808C65DF-3F7B-035C-5EED-830A92799778}" dt="2026-04-04T00:10:49.451" v="199"/>
      <pc:docMkLst>
        <pc:docMk/>
      </pc:docMkLst>
      <pc:sldChg chg="addSp delSp modSp mod setBg setClrOvrMap">
        <pc:chgData name="Serkalem Aylewe (2517705)" userId="S::2517705@student.uwtsd.ac.uk::5b93a647-c10f-45d6-8d8e-865bf2beeef4" providerId="AD" clId="Web-{808C65DF-3F7B-035C-5EED-830A92799778}" dt="2026-04-04T00:04:04.678" v="170" actId="1076"/>
        <pc:sldMkLst>
          <pc:docMk/>
          <pc:sldMk cId="2672041669" sldId="256"/>
        </pc:sldMkLst>
        <pc:spChg chg="mod">
          <ac:chgData name="Serkalem Aylewe (2517705)" userId="S::2517705@student.uwtsd.ac.uk::5b93a647-c10f-45d6-8d8e-865bf2beeef4" providerId="AD" clId="Web-{808C65DF-3F7B-035C-5EED-830A92799778}" dt="2026-04-04T00:04:04.678" v="170" actId="1076"/>
          <ac:spMkLst>
            <pc:docMk/>
            <pc:sldMk cId="2672041669" sldId="256"/>
            <ac:spMk id="2" creationId="{C69557C6-A595-3346-1795-87707D7B41D2}"/>
          </ac:spMkLst>
        </pc:spChg>
        <pc:spChg chg="add">
          <ac:chgData name="Serkalem Aylewe (2517705)" userId="S::2517705@student.uwtsd.ac.uk::5b93a647-c10f-45d6-8d8e-865bf2beeef4" providerId="AD" clId="Web-{808C65DF-3F7B-035C-5EED-830A92799778}" dt="2026-04-04T00:03:51.881" v="169"/>
          <ac:spMkLst>
            <pc:docMk/>
            <pc:sldMk cId="2672041669" sldId="256"/>
            <ac:spMk id="25" creationId="{934F1179-B481-4F9E-BCA3-AFB972070F83}"/>
          </ac:spMkLst>
        </pc:spChg>
        <pc:spChg chg="add">
          <ac:chgData name="Serkalem Aylewe (2517705)" userId="S::2517705@student.uwtsd.ac.uk::5b93a647-c10f-45d6-8d8e-865bf2beeef4" providerId="AD" clId="Web-{808C65DF-3F7B-035C-5EED-830A92799778}" dt="2026-04-04T00:03:51.881" v="169"/>
          <ac:spMkLst>
            <pc:docMk/>
            <pc:sldMk cId="2672041669" sldId="256"/>
            <ac:spMk id="26" creationId="{827DC2C4-B485-428A-BF4A-472D2967F47F}"/>
          </ac:spMkLst>
        </pc:spChg>
        <pc:spChg chg="add">
          <ac:chgData name="Serkalem Aylewe (2517705)" userId="S::2517705@student.uwtsd.ac.uk::5b93a647-c10f-45d6-8d8e-865bf2beeef4" providerId="AD" clId="Web-{808C65DF-3F7B-035C-5EED-830A92799778}" dt="2026-04-04T00:03:51.881" v="169"/>
          <ac:spMkLst>
            <pc:docMk/>
            <pc:sldMk cId="2672041669" sldId="256"/>
            <ac:spMk id="27" creationId="{EE04B5EB-F158-4507-90DD-BD23620C7CC9}"/>
          </ac:spMkLst>
        </pc:spChg>
      </pc:sldChg>
      <pc:sldChg chg="addSp delSp">
        <pc:chgData name="Serkalem Aylewe (2517705)" userId="S::2517705@student.uwtsd.ac.uk::5b93a647-c10f-45d6-8d8e-865bf2beeef4" providerId="AD" clId="Web-{808C65DF-3F7B-035C-5EED-830A92799778}" dt="2026-04-03T23:57:49.714" v="131"/>
        <pc:sldMkLst>
          <pc:docMk/>
          <pc:sldMk cId="1202395931" sldId="257"/>
        </pc:sldMkLst>
        <pc:graphicFrameChg chg="add">
          <ac:chgData name="Serkalem Aylewe (2517705)" userId="S::2517705@student.uwtsd.ac.uk::5b93a647-c10f-45d6-8d8e-865bf2beeef4" providerId="AD" clId="Web-{808C65DF-3F7B-035C-5EED-830A92799778}" dt="2026-04-03T23:57:49.714" v="131"/>
          <ac:graphicFrameMkLst>
            <pc:docMk/>
            <pc:sldMk cId="1202395931" sldId="257"/>
            <ac:graphicFrameMk id="15" creationId="{B8B7C711-D2FF-1104-80F1-A05A7819FA3C}"/>
          </ac:graphicFrameMkLst>
        </pc:graphicFrameChg>
      </pc:sldChg>
      <pc:sldChg chg="addSp modSp mod setBg">
        <pc:chgData name="Serkalem Aylewe (2517705)" userId="S::2517705@student.uwtsd.ac.uk::5b93a647-c10f-45d6-8d8e-865bf2beeef4" providerId="AD" clId="Web-{808C65DF-3F7B-035C-5EED-830A92799778}" dt="2026-04-03T23:56:38.743" v="124" actId="14100"/>
        <pc:sldMkLst>
          <pc:docMk/>
          <pc:sldMk cId="3520051699" sldId="258"/>
        </pc:sldMkLst>
        <pc:spChg chg="mod">
          <ac:chgData name="Serkalem Aylewe (2517705)" userId="S::2517705@student.uwtsd.ac.uk::5b93a647-c10f-45d6-8d8e-865bf2beeef4" providerId="AD" clId="Web-{808C65DF-3F7B-035C-5EED-830A92799778}" dt="2026-04-03T23:56:34.525" v="123" actId="14100"/>
          <ac:spMkLst>
            <pc:docMk/>
            <pc:sldMk cId="3520051699" sldId="258"/>
            <ac:spMk id="2" creationId="{F04DC73C-81F9-2AF5-5262-A3034E4D0EDF}"/>
          </ac:spMkLst>
        </pc:spChg>
        <pc:spChg chg="mod">
          <ac:chgData name="Serkalem Aylewe (2517705)" userId="S::2517705@student.uwtsd.ac.uk::5b93a647-c10f-45d6-8d8e-865bf2beeef4" providerId="AD" clId="Web-{808C65DF-3F7B-035C-5EED-830A92799778}" dt="2026-04-03T23:56:38.743" v="124" actId="14100"/>
          <ac:spMkLst>
            <pc:docMk/>
            <pc:sldMk cId="3520051699" sldId="258"/>
            <ac:spMk id="3" creationId="{00300485-BA2B-1B4A-50B9-D99300A59716}"/>
          </ac:spMkLst>
        </pc:spChg>
        <pc:spChg chg="add">
          <ac:chgData name="Serkalem Aylewe (2517705)" userId="S::2517705@student.uwtsd.ac.uk::5b93a647-c10f-45d6-8d8e-865bf2beeef4" providerId="AD" clId="Web-{808C65DF-3F7B-035C-5EED-830A92799778}" dt="2026-04-03T23:55:36.023" v="115"/>
          <ac:spMkLst>
            <pc:docMk/>
            <pc:sldMk cId="3520051699" sldId="258"/>
            <ac:spMk id="10" creationId="{C0763A76-9F1C-4FC5-82B7-DD475DA461B2}"/>
          </ac:spMkLst>
        </pc:spChg>
        <pc:spChg chg="add">
          <ac:chgData name="Serkalem Aylewe (2517705)" userId="S::2517705@student.uwtsd.ac.uk::5b93a647-c10f-45d6-8d8e-865bf2beeef4" providerId="AD" clId="Web-{808C65DF-3F7B-035C-5EED-830A92799778}" dt="2026-04-03T23:55:36.023" v="115"/>
          <ac:spMkLst>
            <pc:docMk/>
            <pc:sldMk cId="3520051699" sldId="258"/>
            <ac:spMk id="12" creationId="{E81BF4F6-F2CF-4984-9D14-D6966D92F99F}"/>
          </ac:spMkLst>
        </pc:spChg>
        <pc:picChg chg="mod ord">
          <ac:chgData name="Serkalem Aylewe (2517705)" userId="S::2517705@student.uwtsd.ac.uk::5b93a647-c10f-45d6-8d8e-865bf2beeef4" providerId="AD" clId="Web-{808C65DF-3F7B-035C-5EED-830A92799778}" dt="2026-04-03T23:55:36.023" v="115"/>
          <ac:picMkLst>
            <pc:docMk/>
            <pc:sldMk cId="3520051699" sldId="258"/>
            <ac:picMk id="5" creationId="{06C92D34-4B2E-589F-38B1-F52B495772E9}"/>
          </ac:picMkLst>
        </pc:picChg>
      </pc:sldChg>
      <pc:sldChg chg="addSp modSp mod setBg">
        <pc:chgData name="Serkalem Aylewe (2517705)" userId="S::2517705@student.uwtsd.ac.uk::5b93a647-c10f-45d6-8d8e-865bf2beeef4" providerId="AD" clId="Web-{808C65DF-3F7B-035C-5EED-830A92799778}" dt="2026-04-04T00:10:49.451" v="199"/>
        <pc:sldMkLst>
          <pc:docMk/>
          <pc:sldMk cId="789636199" sldId="262"/>
        </pc:sldMkLst>
        <pc:spChg chg="mod">
          <ac:chgData name="Serkalem Aylewe (2517705)" userId="S::2517705@student.uwtsd.ac.uk::5b93a647-c10f-45d6-8d8e-865bf2beeef4" providerId="AD" clId="Web-{808C65DF-3F7B-035C-5EED-830A92799778}" dt="2026-04-04T00:10:49.451" v="199"/>
          <ac:spMkLst>
            <pc:docMk/>
            <pc:sldMk cId="789636199" sldId="262"/>
            <ac:spMk id="2" creationId="{5E44A3DC-8283-A707-F9BD-56AD84B1DD4A}"/>
          </ac:spMkLst>
        </pc:spChg>
        <pc:spChg chg="mod">
          <ac:chgData name="Serkalem Aylewe (2517705)" userId="S::2517705@student.uwtsd.ac.uk::5b93a647-c10f-45d6-8d8e-865bf2beeef4" providerId="AD" clId="Web-{808C65DF-3F7B-035C-5EED-830A92799778}" dt="2026-04-04T00:10:49.451" v="199"/>
          <ac:spMkLst>
            <pc:docMk/>
            <pc:sldMk cId="789636199" sldId="262"/>
            <ac:spMk id="3" creationId="{C64210A6-CF72-01DB-5903-C004A3B2E613}"/>
          </ac:spMkLst>
        </pc:spChg>
        <pc:spChg chg="add">
          <ac:chgData name="Serkalem Aylewe (2517705)" userId="S::2517705@student.uwtsd.ac.uk::5b93a647-c10f-45d6-8d8e-865bf2beeef4" providerId="AD" clId="Web-{808C65DF-3F7B-035C-5EED-830A92799778}" dt="2026-04-04T00:10:49.451" v="199"/>
          <ac:spMkLst>
            <pc:docMk/>
            <pc:sldMk cId="789636199" sldId="262"/>
            <ac:spMk id="8" creationId="{B6CDA21F-E7AF-4C75-8395-33F58D5B0E45}"/>
          </ac:spMkLst>
        </pc:spChg>
        <pc:spChg chg="add">
          <ac:chgData name="Serkalem Aylewe (2517705)" userId="S::2517705@student.uwtsd.ac.uk::5b93a647-c10f-45d6-8d8e-865bf2beeef4" providerId="AD" clId="Web-{808C65DF-3F7B-035C-5EED-830A92799778}" dt="2026-04-04T00:10:49.451" v="199"/>
          <ac:spMkLst>
            <pc:docMk/>
            <pc:sldMk cId="789636199" sldId="262"/>
            <ac:spMk id="15" creationId="{D5B0017B-2ECA-49AF-B397-DC140825DF8D}"/>
          </ac:spMkLst>
        </pc:spChg>
        <pc:grpChg chg="add">
          <ac:chgData name="Serkalem Aylewe (2517705)" userId="S::2517705@student.uwtsd.ac.uk::5b93a647-c10f-45d6-8d8e-865bf2beeef4" providerId="AD" clId="Web-{808C65DF-3F7B-035C-5EED-830A92799778}" dt="2026-04-04T00:10:49.451" v="199"/>
          <ac:grpSpMkLst>
            <pc:docMk/>
            <pc:sldMk cId="789636199" sldId="262"/>
            <ac:grpSpMk id="10" creationId="{AE1C45F0-260A-458C-96ED-C1F6D2151219}"/>
          </ac:grpSpMkLst>
        </pc:grpChg>
        <pc:cxnChg chg="add">
          <ac:chgData name="Serkalem Aylewe (2517705)" userId="S::2517705@student.uwtsd.ac.uk::5b93a647-c10f-45d6-8d8e-865bf2beeef4" providerId="AD" clId="Web-{808C65DF-3F7B-035C-5EED-830A92799778}" dt="2026-04-04T00:10:49.451" v="199"/>
          <ac:cxnSpMkLst>
            <pc:docMk/>
            <pc:sldMk cId="789636199" sldId="262"/>
            <ac:cxnSpMk id="17" creationId="{6CF1BAF6-AD41-4082-B212-8A1F9A2E8779}"/>
          </ac:cxnSpMkLst>
        </pc:cxnChg>
      </pc:sldChg>
      <pc:sldChg chg="addSp delSp modSp mod setBg">
        <pc:chgData name="Serkalem Aylewe (2517705)" userId="S::2517705@student.uwtsd.ac.uk::5b93a647-c10f-45d6-8d8e-865bf2beeef4" providerId="AD" clId="Web-{808C65DF-3F7B-035C-5EED-830A92799778}" dt="2026-04-04T00:10:25.807" v="198"/>
        <pc:sldMkLst>
          <pc:docMk/>
          <pc:sldMk cId="2687777293" sldId="263"/>
        </pc:sldMkLst>
        <pc:spChg chg="mod">
          <ac:chgData name="Serkalem Aylewe (2517705)" userId="S::2517705@student.uwtsd.ac.uk::5b93a647-c10f-45d6-8d8e-865bf2beeef4" providerId="AD" clId="Web-{808C65DF-3F7B-035C-5EED-830A92799778}" dt="2026-04-04T00:10:25.807" v="198"/>
          <ac:spMkLst>
            <pc:docMk/>
            <pc:sldMk cId="2687777293" sldId="263"/>
            <ac:spMk id="2" creationId="{A1EA5946-E9BB-F331-8716-CE0DE30AE2EB}"/>
          </ac:spMkLst>
        </pc:spChg>
        <pc:spChg chg="mod">
          <ac:chgData name="Serkalem Aylewe (2517705)" userId="S::2517705@student.uwtsd.ac.uk::5b93a647-c10f-45d6-8d8e-865bf2beeef4" providerId="AD" clId="Web-{808C65DF-3F7B-035C-5EED-830A92799778}" dt="2026-04-04T00:10:25.807" v="198"/>
          <ac:spMkLst>
            <pc:docMk/>
            <pc:sldMk cId="2687777293" sldId="263"/>
            <ac:spMk id="3" creationId="{45A21F62-DD8B-1EBA-9259-6C3B420ED33A}"/>
          </ac:spMkLst>
        </pc:spChg>
        <pc:spChg chg="add">
          <ac:chgData name="Serkalem Aylewe (2517705)" userId="S::2517705@student.uwtsd.ac.uk::5b93a647-c10f-45d6-8d8e-865bf2beeef4" providerId="AD" clId="Web-{808C65DF-3F7B-035C-5EED-830A92799778}" dt="2026-04-04T00:10:25.807" v="198"/>
          <ac:spMkLst>
            <pc:docMk/>
            <pc:sldMk cId="2687777293" sldId="263"/>
            <ac:spMk id="21" creationId="{B6CDA21F-E7AF-4C75-8395-33F58D5B0E45}"/>
          </ac:spMkLst>
        </pc:spChg>
        <pc:spChg chg="add">
          <ac:chgData name="Serkalem Aylewe (2517705)" userId="S::2517705@student.uwtsd.ac.uk::5b93a647-c10f-45d6-8d8e-865bf2beeef4" providerId="AD" clId="Web-{808C65DF-3F7B-035C-5EED-830A92799778}" dt="2026-04-04T00:10:25.807" v="198"/>
          <ac:spMkLst>
            <pc:docMk/>
            <pc:sldMk cId="2687777293" sldId="263"/>
            <ac:spMk id="28" creationId="{D5B0017B-2ECA-49AF-B397-DC140825DF8D}"/>
          </ac:spMkLst>
        </pc:spChg>
        <pc:grpChg chg="add">
          <ac:chgData name="Serkalem Aylewe (2517705)" userId="S::2517705@student.uwtsd.ac.uk::5b93a647-c10f-45d6-8d8e-865bf2beeef4" providerId="AD" clId="Web-{808C65DF-3F7B-035C-5EED-830A92799778}" dt="2026-04-04T00:10:25.807" v="198"/>
          <ac:grpSpMkLst>
            <pc:docMk/>
            <pc:sldMk cId="2687777293" sldId="263"/>
            <ac:grpSpMk id="23" creationId="{AE1C45F0-260A-458C-96ED-C1F6D2151219}"/>
          </ac:grpSpMkLst>
        </pc:grpChg>
      </pc:sldChg>
      <pc:sldChg chg="addSp delSp modSp mod setBg">
        <pc:chgData name="Serkalem Aylewe (2517705)" userId="S::2517705@student.uwtsd.ac.uk::5b93a647-c10f-45d6-8d8e-865bf2beeef4" providerId="AD" clId="Web-{808C65DF-3F7B-035C-5EED-830A92799778}" dt="2026-04-03T23:55:13.163" v="114"/>
        <pc:sldMkLst>
          <pc:docMk/>
          <pc:sldMk cId="3999561483" sldId="266"/>
        </pc:sldMkLst>
        <pc:spChg chg="mod">
          <ac:chgData name="Serkalem Aylewe (2517705)" userId="S::2517705@student.uwtsd.ac.uk::5b93a647-c10f-45d6-8d8e-865bf2beeef4" providerId="AD" clId="Web-{808C65DF-3F7B-035C-5EED-830A92799778}" dt="2026-04-03T23:55:13.163" v="114"/>
          <ac:spMkLst>
            <pc:docMk/>
            <pc:sldMk cId="3999561483" sldId="266"/>
            <ac:spMk id="2" creationId="{526F6782-2922-7C4A-3156-6EBB37160BC1}"/>
          </ac:spMkLst>
        </pc:spChg>
        <pc:spChg chg="mod ord">
          <ac:chgData name="Serkalem Aylewe (2517705)" userId="S::2517705@student.uwtsd.ac.uk::5b93a647-c10f-45d6-8d8e-865bf2beeef4" providerId="AD" clId="Web-{808C65DF-3F7B-035C-5EED-830A92799778}" dt="2026-04-03T23:55:13.163" v="114"/>
          <ac:spMkLst>
            <pc:docMk/>
            <pc:sldMk cId="3999561483" sldId="266"/>
            <ac:spMk id="3" creationId="{6166C363-120A-7A31-734B-0583A7689C58}"/>
          </ac:spMkLst>
        </pc:spChg>
        <pc:grpChg chg="add">
          <ac:chgData name="Serkalem Aylewe (2517705)" userId="S::2517705@student.uwtsd.ac.uk::5b93a647-c10f-45d6-8d8e-865bf2beeef4" providerId="AD" clId="Web-{808C65DF-3F7B-035C-5EED-830A92799778}" dt="2026-04-03T23:55:13.163" v="114"/>
          <ac:grpSpMkLst>
            <pc:docMk/>
            <pc:sldMk cId="3999561483" sldId="266"/>
            <ac:grpSpMk id="19" creationId="{1FD67D68-9B83-C338-8342-3348D8F22347}"/>
          </ac:grpSpMkLst>
        </pc:grpChg>
        <pc:picChg chg="mod">
          <ac:chgData name="Serkalem Aylewe (2517705)" userId="S::2517705@student.uwtsd.ac.uk::5b93a647-c10f-45d6-8d8e-865bf2beeef4" providerId="AD" clId="Web-{808C65DF-3F7B-035C-5EED-830A92799778}" dt="2026-04-03T23:55:13.163" v="114"/>
          <ac:picMkLst>
            <pc:docMk/>
            <pc:sldMk cId="3999561483" sldId="266"/>
            <ac:picMk id="4" creationId="{5F9E52A6-ED03-95F8-72B0-7FD328B6A7B9}"/>
          </ac:picMkLst>
        </pc:picChg>
      </pc:sldChg>
      <pc:sldChg chg="addSp delSp modSp mod setBg">
        <pc:chgData name="Serkalem Aylewe (2517705)" userId="S::2517705@student.uwtsd.ac.uk::5b93a647-c10f-45d6-8d8e-865bf2beeef4" providerId="AD" clId="Web-{808C65DF-3F7B-035C-5EED-830A92799778}" dt="2026-04-04T00:02:22.269" v="160" actId="14100"/>
        <pc:sldMkLst>
          <pc:docMk/>
          <pc:sldMk cId="1218197084" sldId="267"/>
        </pc:sldMkLst>
        <pc:spChg chg="mod">
          <ac:chgData name="Serkalem Aylewe (2517705)" userId="S::2517705@student.uwtsd.ac.uk::5b93a647-c10f-45d6-8d8e-865bf2beeef4" providerId="AD" clId="Web-{808C65DF-3F7B-035C-5EED-830A92799778}" dt="2026-04-04T00:01:26.421" v="151"/>
          <ac:spMkLst>
            <pc:docMk/>
            <pc:sldMk cId="1218197084" sldId="267"/>
            <ac:spMk id="2" creationId="{91062815-7804-783F-94CF-F99508767401}"/>
          </ac:spMkLst>
        </pc:spChg>
        <pc:spChg chg="add mod">
          <ac:chgData name="Serkalem Aylewe (2517705)" userId="S::2517705@student.uwtsd.ac.uk::5b93a647-c10f-45d6-8d8e-865bf2beeef4" providerId="AD" clId="Web-{808C65DF-3F7B-035C-5EED-830A92799778}" dt="2026-04-04T00:02:22.269" v="160" actId="14100"/>
          <ac:spMkLst>
            <pc:docMk/>
            <pc:sldMk cId="1218197084" sldId="267"/>
            <ac:spMk id="21" creationId="{312149C2-FB28-69F3-3C75-EE1E2148D0A2}"/>
          </ac:spMkLst>
        </pc:spChg>
        <pc:spChg chg="add">
          <ac:chgData name="Serkalem Aylewe (2517705)" userId="S::2517705@student.uwtsd.ac.uk::5b93a647-c10f-45d6-8d8e-865bf2beeef4" providerId="AD" clId="Web-{808C65DF-3F7B-035C-5EED-830A92799778}" dt="2026-04-04T00:01:26.421" v="151"/>
          <ac:spMkLst>
            <pc:docMk/>
            <pc:sldMk cId="1218197084" sldId="267"/>
            <ac:spMk id="36" creationId="{45D37F4E-DDB4-456B-97E0-9937730A039F}"/>
          </ac:spMkLst>
        </pc:spChg>
        <pc:spChg chg="add">
          <ac:chgData name="Serkalem Aylewe (2517705)" userId="S::2517705@student.uwtsd.ac.uk::5b93a647-c10f-45d6-8d8e-865bf2beeef4" providerId="AD" clId="Web-{808C65DF-3F7B-035C-5EED-830A92799778}" dt="2026-04-04T00:01:26.421" v="151"/>
          <ac:spMkLst>
            <pc:docMk/>
            <pc:sldMk cId="1218197084" sldId="267"/>
            <ac:spMk id="38" creationId="{B2DD41CD-8F47-4F56-AD12-4E2FF7696987}"/>
          </ac:spMkLst>
        </pc:spChg>
        <pc:picChg chg="add mod">
          <ac:chgData name="Serkalem Aylewe (2517705)" userId="S::2517705@student.uwtsd.ac.uk::5b93a647-c10f-45d6-8d8e-865bf2beeef4" providerId="AD" clId="Web-{808C65DF-3F7B-035C-5EED-830A92799778}" dt="2026-04-04T00:02:12.785" v="158" actId="1076"/>
          <ac:picMkLst>
            <pc:docMk/>
            <pc:sldMk cId="1218197084" sldId="267"/>
            <ac:picMk id="31" creationId="{5BCE9D96-EF6B-2339-2D7C-1815925F36CA}"/>
          </ac:picMkLst>
        </pc:picChg>
      </pc:sldChg>
      <pc:sldChg chg="addSp delSp modSp mod setBg">
        <pc:chgData name="Serkalem Aylewe (2517705)" userId="S::2517705@student.uwtsd.ac.uk::5b93a647-c10f-45d6-8d8e-865bf2beeef4" providerId="AD" clId="Web-{808C65DF-3F7B-035C-5EED-830A92799778}" dt="2026-04-04T00:05:38.363" v="181" actId="14100"/>
        <pc:sldMkLst>
          <pc:docMk/>
          <pc:sldMk cId="3806487276" sldId="268"/>
        </pc:sldMkLst>
        <pc:spChg chg="mod">
          <ac:chgData name="Serkalem Aylewe (2517705)" userId="S::2517705@student.uwtsd.ac.uk::5b93a647-c10f-45d6-8d8e-865bf2beeef4" providerId="AD" clId="Web-{808C65DF-3F7B-035C-5EED-830A92799778}" dt="2026-04-04T00:05:38.363" v="181" actId="14100"/>
          <ac:spMkLst>
            <pc:docMk/>
            <pc:sldMk cId="3806487276" sldId="268"/>
            <ac:spMk id="2" creationId="{85BF656A-5668-1051-EF09-5AF566E1587D}"/>
          </ac:spMkLst>
        </pc:spChg>
        <pc:spChg chg="add mod">
          <ac:chgData name="Serkalem Aylewe (2517705)" userId="S::2517705@student.uwtsd.ac.uk::5b93a647-c10f-45d6-8d8e-865bf2beeef4" providerId="AD" clId="Web-{808C65DF-3F7B-035C-5EED-830A92799778}" dt="2026-04-04T00:05:18.404" v="178" actId="14100"/>
          <ac:spMkLst>
            <pc:docMk/>
            <pc:sldMk cId="3806487276" sldId="268"/>
            <ac:spMk id="3" creationId="{5C1B2A63-8672-21D4-421F-C2FD8B5D56B8}"/>
          </ac:spMkLst>
        </pc:spChg>
        <pc:picChg chg="mod ord">
          <ac:chgData name="Serkalem Aylewe (2517705)" userId="S::2517705@student.uwtsd.ac.uk::5b93a647-c10f-45d6-8d8e-865bf2beeef4" providerId="AD" clId="Web-{808C65DF-3F7B-035C-5EED-830A92799778}" dt="2026-04-04T00:05:14.420" v="177" actId="14100"/>
          <ac:picMkLst>
            <pc:docMk/>
            <pc:sldMk cId="3806487276" sldId="268"/>
            <ac:picMk id="4" creationId="{8D6BD034-BB8E-091A-BA46-D66E6F29E3E1}"/>
          </ac:picMkLst>
        </pc:picChg>
      </pc:sldChg>
      <pc:sldChg chg="addSp delSp modSp mod setBg">
        <pc:chgData name="Serkalem Aylewe (2517705)" userId="S::2517705@student.uwtsd.ac.uk::5b93a647-c10f-45d6-8d8e-865bf2beeef4" providerId="AD" clId="Web-{808C65DF-3F7B-035C-5EED-830A92799778}" dt="2026-04-03T23:51:13.061" v="33" actId="1076"/>
        <pc:sldMkLst>
          <pc:docMk/>
          <pc:sldMk cId="2582308146" sldId="272"/>
        </pc:sldMkLst>
        <pc:spChg chg="mod">
          <ac:chgData name="Serkalem Aylewe (2517705)" userId="S::2517705@student.uwtsd.ac.uk::5b93a647-c10f-45d6-8d8e-865bf2beeef4" providerId="AD" clId="Web-{808C65DF-3F7B-035C-5EED-830A92799778}" dt="2026-04-03T23:49:26.325" v="14"/>
          <ac:spMkLst>
            <pc:docMk/>
            <pc:sldMk cId="2582308146" sldId="272"/>
            <ac:spMk id="2" creationId="{ECF4F232-146E-209A-5CF4-55655904F426}"/>
          </ac:spMkLst>
        </pc:spChg>
        <pc:spChg chg="mod">
          <ac:chgData name="Serkalem Aylewe (2517705)" userId="S::2517705@student.uwtsd.ac.uk::5b93a647-c10f-45d6-8d8e-865bf2beeef4" providerId="AD" clId="Web-{808C65DF-3F7B-035C-5EED-830A92799778}" dt="2026-04-03T23:51:04.686" v="32" actId="14100"/>
          <ac:spMkLst>
            <pc:docMk/>
            <pc:sldMk cId="2582308146" sldId="272"/>
            <ac:spMk id="3" creationId="{FFD80524-C5D8-8D5C-548F-FE3AEBADFCDE}"/>
          </ac:spMkLst>
        </pc:spChg>
        <pc:spChg chg="add">
          <ac:chgData name="Serkalem Aylewe (2517705)" userId="S::2517705@student.uwtsd.ac.uk::5b93a647-c10f-45d6-8d8e-865bf2beeef4" providerId="AD" clId="Web-{808C65DF-3F7B-035C-5EED-830A92799778}" dt="2026-04-03T23:49:26.325" v="14"/>
          <ac:spMkLst>
            <pc:docMk/>
            <pc:sldMk cId="2582308146" sldId="272"/>
            <ac:spMk id="19" creationId="{45D37F4E-DDB4-456B-97E0-9937730A039F}"/>
          </ac:spMkLst>
        </pc:spChg>
        <pc:spChg chg="add">
          <ac:chgData name="Serkalem Aylewe (2517705)" userId="S::2517705@student.uwtsd.ac.uk::5b93a647-c10f-45d6-8d8e-865bf2beeef4" providerId="AD" clId="Web-{808C65DF-3F7B-035C-5EED-830A92799778}" dt="2026-04-03T23:49:26.325" v="14"/>
          <ac:spMkLst>
            <pc:docMk/>
            <pc:sldMk cId="2582308146" sldId="272"/>
            <ac:spMk id="20" creationId="{B2DD41CD-8F47-4F56-AD12-4E2FF7696987}"/>
          </ac:spMkLst>
        </pc:spChg>
        <pc:picChg chg="add mod ord">
          <ac:chgData name="Serkalem Aylewe (2517705)" userId="S::2517705@student.uwtsd.ac.uk::5b93a647-c10f-45d6-8d8e-865bf2beeef4" providerId="AD" clId="Web-{808C65DF-3F7B-035C-5EED-830A92799778}" dt="2026-04-03T23:51:13.061" v="33" actId="1076"/>
          <ac:picMkLst>
            <pc:docMk/>
            <pc:sldMk cId="2582308146" sldId="272"/>
            <ac:picMk id="4" creationId="{BFE7366C-74B1-2E1D-3C38-3FA9AC23DC33}"/>
          </ac:picMkLst>
        </pc:picChg>
      </pc:sldChg>
      <pc:sldChg chg="addSp modSp mod setBg">
        <pc:chgData name="Serkalem Aylewe (2517705)" userId="S::2517705@student.uwtsd.ac.uk::5b93a647-c10f-45d6-8d8e-865bf2beeef4" providerId="AD" clId="Web-{808C65DF-3F7B-035C-5EED-830A92799778}" dt="2026-04-04T00:09:15.210" v="197" actId="14100"/>
        <pc:sldMkLst>
          <pc:docMk/>
          <pc:sldMk cId="1971513023" sldId="273"/>
        </pc:sldMkLst>
        <pc:spChg chg="mod">
          <ac:chgData name="Serkalem Aylewe (2517705)" userId="S::2517705@student.uwtsd.ac.uk::5b93a647-c10f-45d6-8d8e-865bf2beeef4" providerId="AD" clId="Web-{808C65DF-3F7B-035C-5EED-830A92799778}" dt="2026-04-04T00:09:10.007" v="196" actId="1076"/>
          <ac:spMkLst>
            <pc:docMk/>
            <pc:sldMk cId="1971513023" sldId="273"/>
            <ac:spMk id="2" creationId="{04970234-369A-83BE-E73B-6BB2F19552D2}"/>
          </ac:spMkLst>
        </pc:spChg>
        <pc:spChg chg="mod">
          <ac:chgData name="Serkalem Aylewe (2517705)" userId="S::2517705@student.uwtsd.ac.uk::5b93a647-c10f-45d6-8d8e-865bf2beeef4" providerId="AD" clId="Web-{808C65DF-3F7B-035C-5EED-830A92799778}" dt="2026-04-04T00:09:15.210" v="197" actId="14100"/>
          <ac:spMkLst>
            <pc:docMk/>
            <pc:sldMk cId="1971513023" sldId="273"/>
            <ac:spMk id="3" creationId="{3309B99B-9ED1-0905-11AE-33B11734C69D}"/>
          </ac:spMkLst>
        </pc:spChg>
        <pc:spChg chg="add">
          <ac:chgData name="Serkalem Aylewe (2517705)" userId="S::2517705@student.uwtsd.ac.uk::5b93a647-c10f-45d6-8d8e-865bf2beeef4" providerId="AD" clId="Web-{808C65DF-3F7B-035C-5EED-830A92799778}" dt="2026-04-03T23:49:41.966" v="15"/>
          <ac:spMkLst>
            <pc:docMk/>
            <pc:sldMk cId="1971513023" sldId="273"/>
            <ac:spMk id="9" creationId="{8D1AA55E-40D5-461B-A5A8-4AE8AAB71B08}"/>
          </ac:spMkLst>
        </pc:spChg>
        <pc:spChg chg="add">
          <ac:chgData name="Serkalem Aylewe (2517705)" userId="S::2517705@student.uwtsd.ac.uk::5b93a647-c10f-45d6-8d8e-865bf2beeef4" providerId="AD" clId="Web-{808C65DF-3F7B-035C-5EED-830A92799778}" dt="2026-04-03T23:49:41.966" v="15"/>
          <ac:spMkLst>
            <pc:docMk/>
            <pc:sldMk cId="1971513023" sldId="273"/>
            <ac:spMk id="13" creationId="{6CB927A4-E432-4310-9CD5-E89FF5063179}"/>
          </ac:spMkLst>
        </pc:spChg>
        <pc:spChg chg="add">
          <ac:chgData name="Serkalem Aylewe (2517705)" userId="S::2517705@student.uwtsd.ac.uk::5b93a647-c10f-45d6-8d8e-865bf2beeef4" providerId="AD" clId="Web-{808C65DF-3F7B-035C-5EED-830A92799778}" dt="2026-04-03T23:49:41.966" v="15"/>
          <ac:spMkLst>
            <pc:docMk/>
            <pc:sldMk cId="1971513023" sldId="273"/>
            <ac:spMk id="15" creationId="{E3020543-B24B-4EC4-8FFC-8DD88EEA91A8}"/>
          </ac:spMkLst>
        </pc:spChg>
        <pc:picChg chg="add mod">
          <ac:chgData name="Serkalem Aylewe (2517705)" userId="S::2517705@student.uwtsd.ac.uk::5b93a647-c10f-45d6-8d8e-865bf2beeef4" providerId="AD" clId="Web-{808C65DF-3F7B-035C-5EED-830A92799778}" dt="2026-04-04T00:08:06.991" v="188" actId="1076"/>
          <ac:picMkLst>
            <pc:docMk/>
            <pc:sldMk cId="1971513023" sldId="273"/>
            <ac:picMk id="4" creationId="{E1ABC986-5F26-2AAB-8737-931FE65AF50F}"/>
          </ac:picMkLst>
        </pc:picChg>
        <pc:cxnChg chg="add">
          <ac:chgData name="Serkalem Aylewe (2517705)" userId="S::2517705@student.uwtsd.ac.uk::5b93a647-c10f-45d6-8d8e-865bf2beeef4" providerId="AD" clId="Web-{808C65DF-3F7B-035C-5EED-830A92799778}" dt="2026-04-03T23:49:41.966" v="15"/>
          <ac:cxnSpMkLst>
            <pc:docMk/>
            <pc:sldMk cId="1971513023" sldId="273"/>
            <ac:cxnSpMk id="11" creationId="{7EB498BD-8089-4626-91EA-4978EBEF535E}"/>
          </ac:cxnSpMkLst>
        </pc:cxnChg>
      </pc:sldChg>
      <pc:sldChg chg="addSp delSp modSp mod setBg">
        <pc:chgData name="Serkalem Aylewe (2517705)" userId="S::2517705@student.uwtsd.ac.uk::5b93a647-c10f-45d6-8d8e-865bf2beeef4" providerId="AD" clId="Web-{808C65DF-3F7B-035C-5EED-830A92799778}" dt="2026-04-04T00:06:49.866" v="186"/>
        <pc:sldMkLst>
          <pc:docMk/>
          <pc:sldMk cId="1559612508" sldId="274"/>
        </pc:sldMkLst>
        <pc:picChg chg="mod">
          <ac:chgData name="Serkalem Aylewe (2517705)" userId="S::2517705@student.uwtsd.ac.uk::5b93a647-c10f-45d6-8d8e-865bf2beeef4" providerId="AD" clId="Web-{808C65DF-3F7B-035C-5EED-830A92799778}" dt="2026-04-04T00:06:49.866" v="186"/>
          <ac:picMkLst>
            <pc:docMk/>
            <pc:sldMk cId="1559612508" sldId="274"/>
            <ac:picMk id="1028" creationId="{86AF7866-55A6-22C9-1533-22FAC6BFFF8E}"/>
          </ac:picMkLst>
        </pc:picChg>
      </pc:sldChg>
    </pc:docChg>
  </pc:docChgLst>
  <pc:docChgLst>
    <pc:chgData name="Serkalem Aylewe (2517705)" userId="S::2517705@student.uwtsd.ac.uk::5b93a647-c10f-45d6-8d8e-865bf2beeef4" providerId="AD" clId="Web-{F2805432-D9EF-7881-7AC1-B0CBEB67F679}"/>
    <pc:docChg chg="delSld modSld">
      <pc:chgData name="Serkalem Aylewe (2517705)" userId="S::2517705@student.uwtsd.ac.uk::5b93a647-c10f-45d6-8d8e-865bf2beeef4" providerId="AD" clId="Web-{F2805432-D9EF-7881-7AC1-B0CBEB67F679}" dt="2026-04-03T22:47:56.511" v="121" actId="20577"/>
      <pc:docMkLst>
        <pc:docMk/>
      </pc:docMkLst>
      <pc:sldChg chg="modSp">
        <pc:chgData name="Serkalem Aylewe (2517705)" userId="S::2517705@student.uwtsd.ac.uk::5b93a647-c10f-45d6-8d8e-865bf2beeef4" providerId="AD" clId="Web-{F2805432-D9EF-7881-7AC1-B0CBEB67F679}" dt="2026-04-03T22:47:56.511" v="121" actId="20577"/>
        <pc:sldMkLst>
          <pc:docMk/>
          <pc:sldMk cId="2687777293" sldId="263"/>
        </pc:sldMkLst>
        <pc:spChg chg="mod">
          <ac:chgData name="Serkalem Aylewe (2517705)" userId="S::2517705@student.uwtsd.ac.uk::5b93a647-c10f-45d6-8d8e-865bf2beeef4" providerId="AD" clId="Web-{F2805432-D9EF-7881-7AC1-B0CBEB67F679}" dt="2026-04-03T22:47:56.511" v="121" actId="20577"/>
          <ac:spMkLst>
            <pc:docMk/>
            <pc:sldMk cId="2687777293" sldId="263"/>
            <ac:spMk id="3" creationId="{45A21F62-DD8B-1EBA-9259-6C3B420ED33A}"/>
          </ac:spMkLst>
        </pc:spChg>
      </pc:sldChg>
      <pc:sldChg chg="modSp">
        <pc:chgData name="Serkalem Aylewe (2517705)" userId="S::2517705@student.uwtsd.ac.uk::5b93a647-c10f-45d6-8d8e-865bf2beeef4" providerId="AD" clId="Web-{F2805432-D9EF-7881-7AC1-B0CBEB67F679}" dt="2026-04-03T22:43:10.349" v="114" actId="20577"/>
        <pc:sldMkLst>
          <pc:docMk/>
          <pc:sldMk cId="2582308146" sldId="272"/>
        </pc:sldMkLst>
        <pc:spChg chg="mod">
          <ac:chgData name="Serkalem Aylewe (2517705)" userId="S::2517705@student.uwtsd.ac.uk::5b93a647-c10f-45d6-8d8e-865bf2beeef4" providerId="AD" clId="Web-{F2805432-D9EF-7881-7AC1-B0CBEB67F679}" dt="2026-04-03T22:43:10.349" v="114" actId="20577"/>
          <ac:spMkLst>
            <pc:docMk/>
            <pc:sldMk cId="2582308146" sldId="272"/>
            <ac:spMk id="3" creationId="{FFD80524-C5D8-8D5C-548F-FE3AEBADFCDE}"/>
          </ac:spMkLst>
        </pc:spChg>
      </pc:sldChg>
      <pc:sldChg chg="modSp">
        <pc:chgData name="Serkalem Aylewe (2517705)" userId="S::2517705@student.uwtsd.ac.uk::5b93a647-c10f-45d6-8d8e-865bf2beeef4" providerId="AD" clId="Web-{F2805432-D9EF-7881-7AC1-B0CBEB67F679}" dt="2026-04-03T22:47:01.885" v="118" actId="20577"/>
        <pc:sldMkLst>
          <pc:docMk/>
          <pc:sldMk cId="1971513023" sldId="273"/>
        </pc:sldMkLst>
        <pc:spChg chg="mod">
          <ac:chgData name="Serkalem Aylewe (2517705)" userId="S::2517705@student.uwtsd.ac.uk::5b93a647-c10f-45d6-8d8e-865bf2beeef4" providerId="AD" clId="Web-{F2805432-D9EF-7881-7AC1-B0CBEB67F679}" dt="2026-04-03T22:30:04.398" v="21" actId="20577"/>
          <ac:spMkLst>
            <pc:docMk/>
            <pc:sldMk cId="1971513023" sldId="273"/>
            <ac:spMk id="2" creationId="{04970234-369A-83BE-E73B-6BB2F19552D2}"/>
          </ac:spMkLst>
        </pc:spChg>
        <pc:spChg chg="mod">
          <ac:chgData name="Serkalem Aylewe (2517705)" userId="S::2517705@student.uwtsd.ac.uk::5b93a647-c10f-45d6-8d8e-865bf2beeef4" providerId="AD" clId="Web-{F2805432-D9EF-7881-7AC1-B0CBEB67F679}" dt="2026-04-03T22:47:01.885" v="118" actId="20577"/>
          <ac:spMkLst>
            <pc:docMk/>
            <pc:sldMk cId="1971513023" sldId="273"/>
            <ac:spMk id="3" creationId="{3309B99B-9ED1-0905-11AE-33B11734C69D}"/>
          </ac:spMkLst>
        </pc:spChg>
      </pc:sldChg>
    </pc:docChg>
  </pc:docChgLst>
  <pc:docChgLst>
    <pc:chgData name="Serkalem Aylewe (2517705)" userId="S::2517705@student.uwtsd.ac.uk::5b93a647-c10f-45d6-8d8e-865bf2beeef4" providerId="AD" clId="Web-{4FE9C567-1DF6-1154-5731-002B7242662B}"/>
    <pc:docChg chg="modSld">
      <pc:chgData name="Serkalem Aylewe (2517705)" userId="S::2517705@student.uwtsd.ac.uk::5b93a647-c10f-45d6-8d8e-865bf2beeef4" providerId="AD" clId="Web-{4FE9C567-1DF6-1154-5731-002B7242662B}" dt="2026-04-06T11:33:37.574" v="113" actId="20577"/>
      <pc:docMkLst>
        <pc:docMk/>
      </pc:docMkLst>
      <pc:sldChg chg="addSp modSp">
        <pc:chgData name="Serkalem Aylewe (2517705)" userId="S::2517705@student.uwtsd.ac.uk::5b93a647-c10f-45d6-8d8e-865bf2beeef4" providerId="AD" clId="Web-{4FE9C567-1DF6-1154-5731-002B7242662B}" dt="2026-04-06T11:29:06.148" v="78" actId="20577"/>
        <pc:sldMkLst>
          <pc:docMk/>
          <pc:sldMk cId="3520051699" sldId="258"/>
        </pc:sldMkLst>
        <pc:spChg chg="add mod">
          <ac:chgData name="Serkalem Aylewe (2517705)" userId="S::2517705@student.uwtsd.ac.uk::5b93a647-c10f-45d6-8d8e-865bf2beeef4" providerId="AD" clId="Web-{4FE9C567-1DF6-1154-5731-002B7242662B}" dt="2026-04-06T11:29:06.148" v="78" actId="20577"/>
          <ac:spMkLst>
            <pc:docMk/>
            <pc:sldMk cId="3520051699" sldId="258"/>
            <ac:spMk id="4" creationId="{A8A16575-53D4-8E1A-C948-546651629277}"/>
          </ac:spMkLst>
        </pc:spChg>
        <pc:picChg chg="mod">
          <ac:chgData name="Serkalem Aylewe (2517705)" userId="S::2517705@student.uwtsd.ac.uk::5b93a647-c10f-45d6-8d8e-865bf2beeef4" providerId="AD" clId="Web-{4FE9C567-1DF6-1154-5731-002B7242662B}" dt="2026-04-06T11:24:17.970" v="32" actId="14100"/>
          <ac:picMkLst>
            <pc:docMk/>
            <pc:sldMk cId="3520051699" sldId="258"/>
            <ac:picMk id="5" creationId="{06C92D34-4B2E-589F-38B1-F52B495772E9}"/>
          </ac:picMkLst>
        </pc:picChg>
      </pc:sldChg>
      <pc:sldChg chg="addSp modSp">
        <pc:chgData name="Serkalem Aylewe (2517705)" userId="S::2517705@student.uwtsd.ac.uk::5b93a647-c10f-45d6-8d8e-865bf2beeef4" providerId="AD" clId="Web-{4FE9C567-1DF6-1154-5731-002B7242662B}" dt="2026-04-06T11:33:37.574" v="113" actId="20577"/>
        <pc:sldMkLst>
          <pc:docMk/>
          <pc:sldMk cId="789636199" sldId="262"/>
        </pc:sldMkLst>
        <pc:spChg chg="add mod">
          <ac:chgData name="Serkalem Aylewe (2517705)" userId="S::2517705@student.uwtsd.ac.uk::5b93a647-c10f-45d6-8d8e-865bf2beeef4" providerId="AD" clId="Web-{4FE9C567-1DF6-1154-5731-002B7242662B}" dt="2026-04-06T11:33:37.574" v="113" actId="20577"/>
          <ac:spMkLst>
            <pc:docMk/>
            <pc:sldMk cId="789636199" sldId="262"/>
            <ac:spMk id="4" creationId="{B9435237-9902-AE0C-5B69-E12F7DA3E970}"/>
          </ac:spMkLst>
        </pc:spChg>
      </pc:sldChg>
    </pc:docChg>
  </pc:docChgLst>
  <pc:docChgLst>
    <pc:chgData name="Serkalem Aylewe (2517705)" userId="S::2517705@student.uwtsd.ac.uk::5b93a647-c10f-45d6-8d8e-865bf2beeef4" providerId="AD" clId="Web-{A00E6368-6BA8-0CB0-7C2B-F8FE94B743CA}"/>
    <pc:docChg chg="addSld modSld">
      <pc:chgData name="Serkalem Aylewe (2517705)" userId="S::2517705@student.uwtsd.ac.uk::5b93a647-c10f-45d6-8d8e-865bf2beeef4" providerId="AD" clId="Web-{A00E6368-6BA8-0CB0-7C2B-F8FE94B743CA}" dt="2026-04-05T16:18:39.439" v="823" actId="14100"/>
      <pc:docMkLst>
        <pc:docMk/>
      </pc:docMkLst>
      <pc:sldChg chg="modSp">
        <pc:chgData name="Serkalem Aylewe (2517705)" userId="S::2517705@student.uwtsd.ac.uk::5b93a647-c10f-45d6-8d8e-865bf2beeef4" providerId="AD" clId="Web-{A00E6368-6BA8-0CB0-7C2B-F8FE94B743CA}" dt="2026-04-05T16:18:39.439" v="823" actId="14100"/>
        <pc:sldMkLst>
          <pc:docMk/>
          <pc:sldMk cId="2687777293" sldId="263"/>
        </pc:sldMkLst>
        <pc:spChg chg="mod">
          <ac:chgData name="Serkalem Aylewe (2517705)" userId="S::2517705@student.uwtsd.ac.uk::5b93a647-c10f-45d6-8d8e-865bf2beeef4" providerId="AD" clId="Web-{A00E6368-6BA8-0CB0-7C2B-F8FE94B743CA}" dt="2026-04-05T16:18:39.439" v="823" actId="14100"/>
          <ac:spMkLst>
            <pc:docMk/>
            <pc:sldMk cId="2687777293" sldId="263"/>
            <ac:spMk id="3" creationId="{45A21F62-DD8B-1EBA-9259-6C3B420ED33A}"/>
          </ac:spMkLst>
        </pc:spChg>
      </pc:sldChg>
      <pc:sldChg chg="modSp">
        <pc:chgData name="Serkalem Aylewe (2517705)" userId="S::2517705@student.uwtsd.ac.uk::5b93a647-c10f-45d6-8d8e-865bf2beeef4" providerId="AD" clId="Web-{A00E6368-6BA8-0CB0-7C2B-F8FE94B743CA}" dt="2026-04-05T14:41:50.767" v="323" actId="20577"/>
        <pc:sldMkLst>
          <pc:docMk/>
          <pc:sldMk cId="3999561483" sldId="266"/>
        </pc:sldMkLst>
        <pc:spChg chg="mod">
          <ac:chgData name="Serkalem Aylewe (2517705)" userId="S::2517705@student.uwtsd.ac.uk::5b93a647-c10f-45d6-8d8e-865bf2beeef4" providerId="AD" clId="Web-{A00E6368-6BA8-0CB0-7C2B-F8FE94B743CA}" dt="2026-04-05T14:37:07.059" v="110" actId="20577"/>
          <ac:spMkLst>
            <pc:docMk/>
            <pc:sldMk cId="3999561483" sldId="266"/>
            <ac:spMk id="2" creationId="{526F6782-2922-7C4A-3156-6EBB37160BC1}"/>
          </ac:spMkLst>
        </pc:spChg>
        <pc:spChg chg="mod">
          <ac:chgData name="Serkalem Aylewe (2517705)" userId="S::2517705@student.uwtsd.ac.uk::5b93a647-c10f-45d6-8d8e-865bf2beeef4" providerId="AD" clId="Web-{A00E6368-6BA8-0CB0-7C2B-F8FE94B743CA}" dt="2026-04-05T14:41:50.767" v="323" actId="20577"/>
          <ac:spMkLst>
            <pc:docMk/>
            <pc:sldMk cId="3999561483" sldId="266"/>
            <ac:spMk id="3" creationId="{6166C363-120A-7A31-734B-0583A7689C58}"/>
          </ac:spMkLst>
        </pc:spChg>
        <pc:picChg chg="mod">
          <ac:chgData name="Serkalem Aylewe (2517705)" userId="S::2517705@student.uwtsd.ac.uk::5b93a647-c10f-45d6-8d8e-865bf2beeef4" providerId="AD" clId="Web-{A00E6368-6BA8-0CB0-7C2B-F8FE94B743CA}" dt="2026-04-05T14:37:00.887" v="106" actId="1076"/>
          <ac:picMkLst>
            <pc:docMk/>
            <pc:sldMk cId="3999561483" sldId="266"/>
            <ac:picMk id="4" creationId="{5F9E52A6-ED03-95F8-72B0-7FD328B6A7B9}"/>
          </ac:picMkLst>
        </pc:picChg>
      </pc:sldChg>
      <pc:sldChg chg="addSp delSp modSp">
        <pc:chgData name="Serkalem Aylewe (2517705)" userId="S::2517705@student.uwtsd.ac.uk::5b93a647-c10f-45d6-8d8e-865bf2beeef4" providerId="AD" clId="Web-{A00E6368-6BA8-0CB0-7C2B-F8FE94B743CA}" dt="2026-04-05T15:04:37.753" v="391" actId="1076"/>
        <pc:sldMkLst>
          <pc:docMk/>
          <pc:sldMk cId="3806487276" sldId="268"/>
        </pc:sldMkLst>
        <pc:spChg chg="mod">
          <ac:chgData name="Serkalem Aylewe (2517705)" userId="S::2517705@student.uwtsd.ac.uk::5b93a647-c10f-45d6-8d8e-865bf2beeef4" providerId="AD" clId="Web-{A00E6368-6BA8-0CB0-7C2B-F8FE94B743CA}" dt="2026-04-05T15:02:51.981" v="360" actId="20577"/>
          <ac:spMkLst>
            <pc:docMk/>
            <pc:sldMk cId="3806487276" sldId="268"/>
            <ac:spMk id="2" creationId="{85BF656A-5668-1051-EF09-5AF566E1587D}"/>
          </ac:spMkLst>
        </pc:spChg>
        <pc:spChg chg="mod">
          <ac:chgData name="Serkalem Aylewe (2517705)" userId="S::2517705@student.uwtsd.ac.uk::5b93a647-c10f-45d6-8d8e-865bf2beeef4" providerId="AD" clId="Web-{A00E6368-6BA8-0CB0-7C2B-F8FE94B743CA}" dt="2026-04-05T15:04:33.440" v="390" actId="1076"/>
          <ac:spMkLst>
            <pc:docMk/>
            <pc:sldMk cId="3806487276" sldId="268"/>
            <ac:spMk id="3" creationId="{5C1B2A63-8672-21D4-421F-C2FD8B5D56B8}"/>
          </ac:spMkLst>
        </pc:spChg>
        <pc:grpChg chg="add">
          <ac:chgData name="Serkalem Aylewe (2517705)" userId="S::2517705@student.uwtsd.ac.uk::5b93a647-c10f-45d6-8d8e-865bf2beeef4" providerId="AD" clId="Web-{A00E6368-6BA8-0CB0-7C2B-F8FE94B743CA}" dt="2026-04-05T15:02:25.100" v="351"/>
          <ac:grpSpMkLst>
            <pc:docMk/>
            <pc:sldMk cId="3806487276" sldId="268"/>
            <ac:grpSpMk id="39" creationId="{1FD67D68-9B83-C338-8342-3348D8F22347}"/>
          </ac:grpSpMkLst>
        </pc:grpChg>
        <pc:picChg chg="mod">
          <ac:chgData name="Serkalem Aylewe (2517705)" userId="S::2517705@student.uwtsd.ac.uk::5b93a647-c10f-45d6-8d8e-865bf2beeef4" providerId="AD" clId="Web-{A00E6368-6BA8-0CB0-7C2B-F8FE94B743CA}" dt="2026-04-05T15:04:37.753" v="391" actId="1076"/>
          <ac:picMkLst>
            <pc:docMk/>
            <pc:sldMk cId="3806487276" sldId="268"/>
            <ac:picMk id="4" creationId="{8D6BD034-BB8E-091A-BA46-D66E6F29E3E1}"/>
          </ac:picMkLst>
        </pc:picChg>
      </pc:sldChg>
      <pc:sldChg chg="addSp delSp modSp mod setBg">
        <pc:chgData name="Serkalem Aylewe (2517705)" userId="S::2517705@student.uwtsd.ac.uk::5b93a647-c10f-45d6-8d8e-865bf2beeef4" providerId="AD" clId="Web-{A00E6368-6BA8-0CB0-7C2B-F8FE94B743CA}" dt="2026-04-05T15:37:27.935" v="416"/>
        <pc:sldMkLst>
          <pc:docMk/>
          <pc:sldMk cId="2801866851" sldId="269"/>
        </pc:sldMkLst>
        <pc:spChg chg="mod">
          <ac:chgData name="Serkalem Aylewe (2517705)" userId="S::2517705@student.uwtsd.ac.uk::5b93a647-c10f-45d6-8d8e-865bf2beeef4" providerId="AD" clId="Web-{A00E6368-6BA8-0CB0-7C2B-F8FE94B743CA}" dt="2026-04-05T15:08:16.839" v="400"/>
          <ac:spMkLst>
            <pc:docMk/>
            <pc:sldMk cId="2801866851" sldId="269"/>
            <ac:spMk id="2" creationId="{75DC32F6-8A1C-6D94-8F9E-CAC178593765}"/>
          </ac:spMkLst>
        </pc:spChg>
        <pc:spChg chg="mod">
          <ac:chgData name="Serkalem Aylewe (2517705)" userId="S::2517705@student.uwtsd.ac.uk::5b93a647-c10f-45d6-8d8e-865bf2beeef4" providerId="AD" clId="Web-{A00E6368-6BA8-0CB0-7C2B-F8FE94B743CA}" dt="2026-04-05T15:08:16.839" v="400"/>
          <ac:spMkLst>
            <pc:docMk/>
            <pc:sldMk cId="2801866851" sldId="269"/>
            <ac:spMk id="3" creationId="{8C6C55C5-51DD-63CE-9858-282D81323040}"/>
          </ac:spMkLst>
        </pc:spChg>
        <pc:spChg chg="add">
          <ac:chgData name="Serkalem Aylewe (2517705)" userId="S::2517705@student.uwtsd.ac.uk::5b93a647-c10f-45d6-8d8e-865bf2beeef4" providerId="AD" clId="Web-{A00E6368-6BA8-0CB0-7C2B-F8FE94B743CA}" dt="2026-04-05T15:08:16.839" v="400"/>
          <ac:spMkLst>
            <pc:docMk/>
            <pc:sldMk cId="2801866851" sldId="269"/>
            <ac:spMk id="9" creationId="{743AA782-23D1-4521-8CAD-47662984AA08}"/>
          </ac:spMkLst>
        </pc:spChg>
        <pc:spChg chg="add">
          <ac:chgData name="Serkalem Aylewe (2517705)" userId="S::2517705@student.uwtsd.ac.uk::5b93a647-c10f-45d6-8d8e-865bf2beeef4" providerId="AD" clId="Web-{A00E6368-6BA8-0CB0-7C2B-F8FE94B743CA}" dt="2026-04-05T15:08:16.839" v="400"/>
          <ac:spMkLst>
            <pc:docMk/>
            <pc:sldMk cId="2801866851" sldId="269"/>
            <ac:spMk id="11" creationId="{71877DBC-BB60-40F0-AC93-2ACDBAAE60CE}"/>
          </ac:spMkLst>
        </pc:spChg>
        <pc:picChg chg="add mod">
          <ac:chgData name="Serkalem Aylewe (2517705)" userId="S::2517705@student.uwtsd.ac.uk::5b93a647-c10f-45d6-8d8e-865bf2beeef4" providerId="AD" clId="Web-{A00E6368-6BA8-0CB0-7C2B-F8FE94B743CA}" dt="2026-04-05T15:08:16.839" v="400"/>
          <ac:picMkLst>
            <pc:docMk/>
            <pc:sldMk cId="2801866851" sldId="269"/>
            <ac:picMk id="4" creationId="{901F3023-E6A7-5F44-9615-3EDB317200EA}"/>
          </ac:picMkLst>
        </pc:picChg>
      </pc:sldChg>
      <pc:sldChg chg="addSp delSp modSp new mod setBg">
        <pc:chgData name="Serkalem Aylewe (2517705)" userId="S::2517705@student.uwtsd.ac.uk::5b93a647-c10f-45d6-8d8e-865bf2beeef4" providerId="AD" clId="Web-{A00E6368-6BA8-0CB0-7C2B-F8FE94B743CA}" dt="2026-04-05T16:08:58.020" v="607" actId="1076"/>
        <pc:sldMkLst>
          <pc:docMk/>
          <pc:sldMk cId="3006417462" sldId="275"/>
        </pc:sldMkLst>
        <pc:spChg chg="mod">
          <ac:chgData name="Serkalem Aylewe (2517705)" userId="S::2517705@student.uwtsd.ac.uk::5b93a647-c10f-45d6-8d8e-865bf2beeef4" providerId="AD" clId="Web-{A00E6368-6BA8-0CB0-7C2B-F8FE94B743CA}" dt="2026-04-05T15:42:04.833" v="442"/>
          <ac:spMkLst>
            <pc:docMk/>
            <pc:sldMk cId="3006417462" sldId="275"/>
            <ac:spMk id="2" creationId="{9063CB2F-F781-5200-7619-E92952F288E0}"/>
          </ac:spMkLst>
        </pc:spChg>
        <pc:spChg chg="mod">
          <ac:chgData name="Serkalem Aylewe (2517705)" userId="S::2517705@student.uwtsd.ac.uk::5b93a647-c10f-45d6-8d8e-865bf2beeef4" providerId="AD" clId="Web-{A00E6368-6BA8-0CB0-7C2B-F8FE94B743CA}" dt="2026-04-05T16:06:19.864" v="599" actId="1076"/>
          <ac:spMkLst>
            <pc:docMk/>
            <pc:sldMk cId="3006417462" sldId="275"/>
            <ac:spMk id="3" creationId="{B4AE334C-8FDB-9822-9D7C-9649083C1C8C}"/>
          </ac:spMkLst>
        </pc:spChg>
        <pc:spChg chg="add mod">
          <ac:chgData name="Serkalem Aylewe (2517705)" userId="S::2517705@student.uwtsd.ac.uk::5b93a647-c10f-45d6-8d8e-865bf2beeef4" providerId="AD" clId="Web-{A00E6368-6BA8-0CB0-7C2B-F8FE94B743CA}" dt="2026-04-05T16:07:14.362" v="605" actId="1076"/>
          <ac:spMkLst>
            <pc:docMk/>
            <pc:sldMk cId="3006417462" sldId="275"/>
            <ac:spMk id="6" creationId="{05A70CDF-6773-5314-193A-1AD4A9CE49FA}"/>
          </ac:spMkLst>
        </pc:spChg>
        <pc:spChg chg="add mod">
          <ac:chgData name="Serkalem Aylewe (2517705)" userId="S::2517705@student.uwtsd.ac.uk::5b93a647-c10f-45d6-8d8e-865bf2beeef4" providerId="AD" clId="Web-{A00E6368-6BA8-0CB0-7C2B-F8FE94B743CA}" dt="2026-04-05T16:06:38.785" v="601" actId="1076"/>
          <ac:spMkLst>
            <pc:docMk/>
            <pc:sldMk cId="3006417462" sldId="275"/>
            <ac:spMk id="7" creationId="{91B0B741-0178-08D9-333B-F517407B277D}"/>
          </ac:spMkLst>
        </pc:spChg>
        <pc:spChg chg="add mod">
          <ac:chgData name="Serkalem Aylewe (2517705)" userId="S::2517705@student.uwtsd.ac.uk::5b93a647-c10f-45d6-8d8e-865bf2beeef4" providerId="AD" clId="Web-{A00E6368-6BA8-0CB0-7C2B-F8FE94B743CA}" dt="2026-04-05T16:08:58.020" v="607" actId="1076"/>
          <ac:spMkLst>
            <pc:docMk/>
            <pc:sldMk cId="3006417462" sldId="275"/>
            <ac:spMk id="8" creationId="{50580B7A-FB59-E27B-16BE-13707C767C67}"/>
          </ac:spMkLst>
        </pc:spChg>
        <pc:spChg chg="add">
          <ac:chgData name="Serkalem Aylewe (2517705)" userId="S::2517705@student.uwtsd.ac.uk::5b93a647-c10f-45d6-8d8e-865bf2beeef4" providerId="AD" clId="Web-{A00E6368-6BA8-0CB0-7C2B-F8FE94B743CA}" dt="2026-04-05T15:42:04.833" v="442"/>
          <ac:spMkLst>
            <pc:docMk/>
            <pc:sldMk cId="3006417462" sldId="275"/>
            <ac:spMk id="35" creationId="{DBC6133C-0615-4CE4-9132-37E609A9BDFA}"/>
          </ac:spMkLst>
        </pc:spChg>
        <pc:spChg chg="add">
          <ac:chgData name="Serkalem Aylewe (2517705)" userId="S::2517705@student.uwtsd.ac.uk::5b93a647-c10f-45d6-8d8e-865bf2beeef4" providerId="AD" clId="Web-{A00E6368-6BA8-0CB0-7C2B-F8FE94B743CA}" dt="2026-04-05T15:42:04.833" v="442"/>
          <ac:spMkLst>
            <pc:docMk/>
            <pc:sldMk cId="3006417462" sldId="275"/>
            <ac:spMk id="36" creationId="{169CC832-2974-4E8D-90ED-3E2941BA7336}"/>
          </ac:spMkLst>
        </pc:spChg>
        <pc:spChg chg="add">
          <ac:chgData name="Serkalem Aylewe (2517705)" userId="S::2517705@student.uwtsd.ac.uk::5b93a647-c10f-45d6-8d8e-865bf2beeef4" providerId="AD" clId="Web-{A00E6368-6BA8-0CB0-7C2B-F8FE94B743CA}" dt="2026-04-05T15:42:04.833" v="442"/>
          <ac:spMkLst>
            <pc:docMk/>
            <pc:sldMk cId="3006417462" sldId="275"/>
            <ac:spMk id="37" creationId="{55222F96-971A-4F90-B841-6BAB416C7AC1}"/>
          </ac:spMkLst>
        </pc:spChg>
        <pc:spChg chg="add">
          <ac:chgData name="Serkalem Aylewe (2517705)" userId="S::2517705@student.uwtsd.ac.uk::5b93a647-c10f-45d6-8d8e-865bf2beeef4" providerId="AD" clId="Web-{A00E6368-6BA8-0CB0-7C2B-F8FE94B743CA}" dt="2026-04-05T15:42:04.833" v="442"/>
          <ac:spMkLst>
            <pc:docMk/>
            <pc:sldMk cId="3006417462" sldId="275"/>
            <ac:spMk id="38" creationId="{08980754-6F4B-43C9-B9BE-127B6BED6586}"/>
          </ac:spMkLst>
        </pc:spChg>
        <pc:spChg chg="add">
          <ac:chgData name="Serkalem Aylewe (2517705)" userId="S::2517705@student.uwtsd.ac.uk::5b93a647-c10f-45d6-8d8e-865bf2beeef4" providerId="AD" clId="Web-{A00E6368-6BA8-0CB0-7C2B-F8FE94B743CA}" dt="2026-04-05T15:42:04.833" v="442"/>
          <ac:spMkLst>
            <pc:docMk/>
            <pc:sldMk cId="3006417462" sldId="275"/>
            <ac:spMk id="39" creationId="{2C1BBA94-3F40-40AA-8BB9-E69E25E537C1}"/>
          </ac:spMkLst>
        </pc:spChg>
        <pc:picChg chg="add mod">
          <ac:chgData name="Serkalem Aylewe (2517705)" userId="S::2517705@student.uwtsd.ac.uk::5b93a647-c10f-45d6-8d8e-865bf2beeef4" providerId="AD" clId="Web-{A00E6368-6BA8-0CB0-7C2B-F8FE94B743CA}" dt="2026-04-05T16:06:32.426" v="600" actId="1076"/>
          <ac:picMkLst>
            <pc:docMk/>
            <pc:sldMk cId="3006417462" sldId="275"/>
            <ac:picMk id="4" creationId="{0902FC1A-C8A2-4F0B-C953-EE2ADEC1F3A8}"/>
          </ac:picMkLst>
        </pc:picChg>
      </pc:sldChg>
      <pc:sldChg chg="addSp delSp modSp new mod setBg">
        <pc:chgData name="Serkalem Aylewe (2517705)" userId="S::2517705@student.uwtsd.ac.uk::5b93a647-c10f-45d6-8d8e-865bf2beeef4" providerId="AD" clId="Web-{A00E6368-6BA8-0CB0-7C2B-F8FE94B743CA}" dt="2026-04-05T16:13:31.916" v="707" actId="20577"/>
        <pc:sldMkLst>
          <pc:docMk/>
          <pc:sldMk cId="2891159275" sldId="276"/>
        </pc:sldMkLst>
        <pc:spChg chg="mod">
          <ac:chgData name="Serkalem Aylewe (2517705)" userId="S::2517705@student.uwtsd.ac.uk::5b93a647-c10f-45d6-8d8e-865bf2beeef4" providerId="AD" clId="Web-{A00E6368-6BA8-0CB0-7C2B-F8FE94B743CA}" dt="2026-04-05T16:04:14.667" v="569" actId="1076"/>
          <ac:spMkLst>
            <pc:docMk/>
            <pc:sldMk cId="2891159275" sldId="276"/>
            <ac:spMk id="2" creationId="{82A582EE-965E-ED45-DB03-8D6DF10E4C8F}"/>
          </ac:spMkLst>
        </pc:spChg>
        <pc:spChg chg="add mod">
          <ac:chgData name="Serkalem Aylewe (2517705)" userId="S::2517705@student.uwtsd.ac.uk::5b93a647-c10f-45d6-8d8e-865bf2beeef4" providerId="AD" clId="Web-{A00E6368-6BA8-0CB0-7C2B-F8FE94B743CA}" dt="2026-04-05T16:13:31.916" v="707" actId="20577"/>
          <ac:spMkLst>
            <pc:docMk/>
            <pc:sldMk cId="2891159275" sldId="276"/>
            <ac:spMk id="15" creationId="{B2A6F45C-4AB4-EC33-C85F-523A4ECE7BCC}"/>
          </ac:spMkLst>
        </pc:spChg>
        <pc:spChg chg="add">
          <ac:chgData name="Serkalem Aylewe (2517705)" userId="S::2517705@student.uwtsd.ac.uk::5b93a647-c10f-45d6-8d8e-865bf2beeef4" providerId="AD" clId="Web-{A00E6368-6BA8-0CB0-7C2B-F8FE94B743CA}" dt="2026-04-05T16:03:14.792" v="552"/>
          <ac:spMkLst>
            <pc:docMk/>
            <pc:sldMk cId="2891159275" sldId="276"/>
            <ac:spMk id="20" creationId="{7FF47CB7-972F-479F-A36D-9E72D26EC8DA}"/>
          </ac:spMkLst>
        </pc:spChg>
        <pc:spChg chg="add">
          <ac:chgData name="Serkalem Aylewe (2517705)" userId="S::2517705@student.uwtsd.ac.uk::5b93a647-c10f-45d6-8d8e-865bf2beeef4" providerId="AD" clId="Web-{A00E6368-6BA8-0CB0-7C2B-F8FE94B743CA}" dt="2026-04-05T16:03:14.792" v="552"/>
          <ac:spMkLst>
            <pc:docMk/>
            <pc:sldMk cId="2891159275" sldId="276"/>
            <ac:spMk id="21" creationId="{0D153B68-5844-490D-8E67-F616D6D721CA}"/>
          </ac:spMkLst>
        </pc:spChg>
        <pc:spChg chg="add">
          <ac:chgData name="Serkalem Aylewe (2517705)" userId="S::2517705@student.uwtsd.ac.uk::5b93a647-c10f-45d6-8d8e-865bf2beeef4" providerId="AD" clId="Web-{A00E6368-6BA8-0CB0-7C2B-F8FE94B743CA}" dt="2026-04-05T16:03:14.792" v="552"/>
          <ac:spMkLst>
            <pc:docMk/>
            <pc:sldMk cId="2891159275" sldId="276"/>
            <ac:spMk id="22" creationId="{9A0D773F-7A7D-4DBB-9DEA-86BB8B8F4BC8}"/>
          </ac:spMkLst>
        </pc:spChg>
        <pc:picChg chg="add mod modCrop">
          <ac:chgData name="Serkalem Aylewe (2517705)" userId="S::2517705@student.uwtsd.ac.uk::5b93a647-c10f-45d6-8d8e-865bf2beeef4" providerId="AD" clId="Web-{A00E6368-6BA8-0CB0-7C2B-F8FE94B743CA}" dt="2026-04-05T16:03:45.636" v="558" actId="14100"/>
          <ac:picMkLst>
            <pc:docMk/>
            <pc:sldMk cId="2891159275" sldId="276"/>
            <ac:picMk id="4" creationId="{6300C6DD-1020-C170-A0CD-651A0DB8C2EB}"/>
          </ac:picMkLst>
        </pc:picChg>
      </pc:sldChg>
    </pc:docChg>
  </pc:docChgLst>
  <pc:docChgLst>
    <pc:chgData name="Serkalem Aylewe (2517705)" userId="5b93a647-c10f-45d6-8d8e-865bf2beeef4" providerId="ADAL" clId="{4ACCC2A8-7EA5-38BF-8EDE-C9B5597B050A}"/>
    <pc:docChg chg="modSld">
      <pc:chgData name="Serkalem Aylewe (2517705)" userId="5b93a647-c10f-45d6-8d8e-865bf2beeef4" providerId="ADAL" clId="{4ACCC2A8-7EA5-38BF-8EDE-C9B5597B050A}" dt="2026-04-09T09:24:20.144" v="175" actId="1076"/>
      <pc:docMkLst>
        <pc:docMk/>
      </pc:docMkLst>
      <pc:sldChg chg="modSp mod">
        <pc:chgData name="Serkalem Aylewe (2517705)" userId="5b93a647-c10f-45d6-8d8e-865bf2beeef4" providerId="ADAL" clId="{4ACCC2A8-7EA5-38BF-8EDE-C9B5597B050A}" dt="2026-04-06T09:21:30.744" v="168" actId="20577"/>
        <pc:sldMkLst>
          <pc:docMk/>
          <pc:sldMk cId="3520051699" sldId="258"/>
        </pc:sldMkLst>
        <pc:spChg chg="mod">
          <ac:chgData name="Serkalem Aylewe (2517705)" userId="5b93a647-c10f-45d6-8d8e-865bf2beeef4" providerId="ADAL" clId="{4ACCC2A8-7EA5-38BF-8EDE-C9B5597B050A}" dt="2026-04-06T09:21:30.744" v="168" actId="20577"/>
          <ac:spMkLst>
            <pc:docMk/>
            <pc:sldMk cId="3520051699" sldId="258"/>
            <ac:spMk id="3" creationId="{00300485-BA2B-1B4A-50B9-D99300A59716}"/>
          </ac:spMkLst>
        </pc:spChg>
      </pc:sldChg>
      <pc:sldChg chg="modSp mod">
        <pc:chgData name="Serkalem Aylewe (2517705)" userId="5b93a647-c10f-45d6-8d8e-865bf2beeef4" providerId="ADAL" clId="{4ACCC2A8-7EA5-38BF-8EDE-C9B5597B050A}" dt="2026-04-06T09:19:16.675" v="96" actId="20577"/>
        <pc:sldMkLst>
          <pc:docMk/>
          <pc:sldMk cId="789636199" sldId="262"/>
        </pc:sldMkLst>
        <pc:spChg chg="mod">
          <ac:chgData name="Serkalem Aylewe (2517705)" userId="5b93a647-c10f-45d6-8d8e-865bf2beeef4" providerId="ADAL" clId="{4ACCC2A8-7EA5-38BF-8EDE-C9B5597B050A}" dt="2026-04-06T09:19:16.675" v="96" actId="20577"/>
          <ac:spMkLst>
            <pc:docMk/>
            <pc:sldMk cId="789636199" sldId="262"/>
            <ac:spMk id="2" creationId="{5E44A3DC-8283-A707-F9BD-56AD84B1DD4A}"/>
          </ac:spMkLst>
        </pc:spChg>
        <pc:spChg chg="mod">
          <ac:chgData name="Serkalem Aylewe (2517705)" userId="5b93a647-c10f-45d6-8d8e-865bf2beeef4" providerId="ADAL" clId="{4ACCC2A8-7EA5-38BF-8EDE-C9B5597B050A}" dt="2026-04-06T09:18:46.166" v="84" actId="20577"/>
          <ac:spMkLst>
            <pc:docMk/>
            <pc:sldMk cId="789636199" sldId="262"/>
            <ac:spMk id="3" creationId="{C64210A6-CF72-01DB-5903-C004A3B2E613}"/>
          </ac:spMkLst>
        </pc:spChg>
      </pc:sldChg>
      <pc:sldChg chg="modSp mod">
        <pc:chgData name="Serkalem Aylewe (2517705)" userId="5b93a647-c10f-45d6-8d8e-865bf2beeef4" providerId="ADAL" clId="{4ACCC2A8-7EA5-38BF-8EDE-C9B5597B050A}" dt="2026-04-09T09:24:20.144" v="175" actId="1076"/>
        <pc:sldMkLst>
          <pc:docMk/>
          <pc:sldMk cId="2582308146" sldId="272"/>
        </pc:sldMkLst>
        <pc:spChg chg="mod">
          <ac:chgData name="Serkalem Aylewe (2517705)" userId="5b93a647-c10f-45d6-8d8e-865bf2beeef4" providerId="ADAL" clId="{4ACCC2A8-7EA5-38BF-8EDE-C9B5597B050A}" dt="2026-04-09T09:24:20.144" v="175" actId="1076"/>
          <ac:spMkLst>
            <pc:docMk/>
            <pc:sldMk cId="2582308146" sldId="272"/>
            <ac:spMk id="3" creationId="{FFD80524-C5D8-8D5C-548F-FE3AEBADFCDE}"/>
          </ac:spMkLst>
        </pc:spChg>
      </pc:sldChg>
    </pc:docChg>
  </pc:docChgLst>
  <pc:docChgLst>
    <pc:chgData name="Serkalem Aylewe (2517705)" userId="5b93a647-c10f-45d6-8d8e-865bf2beeef4" providerId="ADAL" clId="{B5D34A20-5B71-4722-8201-19BF536C9496}"/>
    <pc:docChg chg="undo custSel addSld delSld modSld sldOrd">
      <pc:chgData name="Serkalem Aylewe (2517705)" userId="5b93a647-c10f-45d6-8d8e-865bf2beeef4" providerId="ADAL" clId="{B5D34A20-5B71-4722-8201-19BF536C9496}" dt="2026-03-31T18:10:47.097" v="1709" actId="5793"/>
      <pc:docMkLst>
        <pc:docMk/>
      </pc:docMkLst>
      <pc:sldChg chg="modSp mod">
        <pc:chgData name="Serkalem Aylewe (2517705)" userId="5b93a647-c10f-45d6-8d8e-865bf2beeef4" providerId="ADAL" clId="{B5D34A20-5B71-4722-8201-19BF536C9496}" dt="2026-03-28T16:32:10.622" v="27" actId="20577"/>
        <pc:sldMkLst>
          <pc:docMk/>
          <pc:sldMk cId="2672041669" sldId="256"/>
        </pc:sldMkLst>
        <pc:spChg chg="mod">
          <ac:chgData name="Serkalem Aylewe (2517705)" userId="5b93a647-c10f-45d6-8d8e-865bf2beeef4" providerId="ADAL" clId="{B5D34A20-5B71-4722-8201-19BF536C9496}" dt="2026-03-28T16:32:10.622" v="27" actId="20577"/>
          <ac:spMkLst>
            <pc:docMk/>
            <pc:sldMk cId="2672041669" sldId="256"/>
            <ac:spMk id="2" creationId="{C69557C6-A595-3346-1795-87707D7B41D2}"/>
          </ac:spMkLst>
        </pc:spChg>
      </pc:sldChg>
      <pc:sldChg chg="addSp modSp mod">
        <pc:chgData name="Serkalem Aylewe (2517705)" userId="5b93a647-c10f-45d6-8d8e-865bf2beeef4" providerId="ADAL" clId="{B5D34A20-5B71-4722-8201-19BF536C9496}" dt="2026-03-28T17:10:41.244" v="241" actId="20577"/>
        <pc:sldMkLst>
          <pc:docMk/>
          <pc:sldMk cId="1202395931" sldId="257"/>
        </pc:sldMkLst>
        <pc:spChg chg="mod">
          <ac:chgData name="Serkalem Aylewe (2517705)" userId="5b93a647-c10f-45d6-8d8e-865bf2beeef4" providerId="ADAL" clId="{B5D34A20-5B71-4722-8201-19BF536C9496}" dt="2026-03-28T17:07:03.514" v="172" actId="207"/>
          <ac:spMkLst>
            <pc:docMk/>
            <pc:sldMk cId="1202395931" sldId="257"/>
            <ac:spMk id="2" creationId="{D2774C74-53A6-0993-1FFD-394AE926488D}"/>
          </ac:spMkLst>
        </pc:spChg>
        <pc:spChg chg="add mod">
          <ac:chgData name="Serkalem Aylewe (2517705)" userId="5b93a647-c10f-45d6-8d8e-865bf2beeef4" providerId="ADAL" clId="{B5D34A20-5B71-4722-8201-19BF536C9496}" dt="2026-03-28T17:06:01.305" v="157" actId="2085"/>
          <ac:spMkLst>
            <pc:docMk/>
            <pc:sldMk cId="1202395931" sldId="257"/>
            <ac:spMk id="4" creationId="{914B3BA0-4DC0-FDA1-5517-17310BF1BF39}"/>
          </ac:spMkLst>
        </pc:spChg>
        <pc:spChg chg="add mod ord">
          <ac:chgData name="Serkalem Aylewe (2517705)" userId="5b93a647-c10f-45d6-8d8e-865bf2beeef4" providerId="ADAL" clId="{B5D34A20-5B71-4722-8201-19BF536C9496}" dt="2026-03-28T17:06:40.580" v="162" actId="167"/>
          <ac:spMkLst>
            <pc:docMk/>
            <pc:sldMk cId="1202395931" sldId="257"/>
            <ac:spMk id="6" creationId="{FEA9F8EA-8DF7-1ABA-B530-1251ED2AB519}"/>
          </ac:spMkLst>
        </pc:spChg>
        <pc:spChg chg="add mod">
          <ac:chgData name="Serkalem Aylewe (2517705)" userId="5b93a647-c10f-45d6-8d8e-865bf2beeef4" providerId="ADAL" clId="{B5D34A20-5B71-4722-8201-19BF536C9496}" dt="2026-03-28T17:09:13.059" v="192" actId="122"/>
          <ac:spMkLst>
            <pc:docMk/>
            <pc:sldMk cId="1202395931" sldId="257"/>
            <ac:spMk id="7" creationId="{2C9544DC-CA97-65A7-F708-D9495BB52014}"/>
          </ac:spMkLst>
        </pc:spChg>
        <pc:picChg chg="add mod ord">
          <ac:chgData name="Serkalem Aylewe (2517705)" userId="5b93a647-c10f-45d6-8d8e-865bf2beeef4" providerId="ADAL" clId="{B5D34A20-5B71-4722-8201-19BF536C9496}" dt="2026-03-28T17:05:25.099" v="154" actId="14100"/>
          <ac:picMkLst>
            <pc:docMk/>
            <pc:sldMk cId="1202395931" sldId="257"/>
            <ac:picMk id="5" creationId="{E6A8EDEB-CED9-0344-BB35-85FC36B7D01A}"/>
          </ac:picMkLst>
        </pc:picChg>
      </pc:sldChg>
      <pc:sldChg chg="addSp modSp mod ord">
        <pc:chgData name="Serkalem Aylewe (2517705)" userId="5b93a647-c10f-45d6-8d8e-865bf2beeef4" providerId="ADAL" clId="{B5D34A20-5B71-4722-8201-19BF536C9496}" dt="2026-03-29T17:44:22.425" v="1664"/>
        <pc:sldMkLst>
          <pc:docMk/>
          <pc:sldMk cId="3520051699" sldId="258"/>
        </pc:sldMkLst>
        <pc:spChg chg="mod">
          <ac:chgData name="Serkalem Aylewe (2517705)" userId="5b93a647-c10f-45d6-8d8e-865bf2beeef4" providerId="ADAL" clId="{B5D34A20-5B71-4722-8201-19BF536C9496}" dt="2026-03-28T17:11:41.756" v="255" actId="122"/>
          <ac:spMkLst>
            <pc:docMk/>
            <pc:sldMk cId="3520051699" sldId="258"/>
            <ac:spMk id="2" creationId="{F04DC73C-81F9-2AF5-5262-A3034E4D0EDF}"/>
          </ac:spMkLst>
        </pc:spChg>
        <pc:spChg chg="mod">
          <ac:chgData name="Serkalem Aylewe (2517705)" userId="5b93a647-c10f-45d6-8d8e-865bf2beeef4" providerId="ADAL" clId="{B5D34A20-5B71-4722-8201-19BF536C9496}" dt="2026-03-29T17:42:47.320" v="1657" actId="113"/>
          <ac:spMkLst>
            <pc:docMk/>
            <pc:sldMk cId="3520051699" sldId="258"/>
            <ac:spMk id="3" creationId="{00300485-BA2B-1B4A-50B9-D99300A59716}"/>
          </ac:spMkLst>
        </pc:spChg>
        <pc:picChg chg="add mod ord">
          <ac:chgData name="Serkalem Aylewe (2517705)" userId="5b93a647-c10f-45d6-8d8e-865bf2beeef4" providerId="ADAL" clId="{B5D34A20-5B71-4722-8201-19BF536C9496}" dt="2026-03-29T17:44:22.425" v="1664"/>
          <ac:picMkLst>
            <pc:docMk/>
            <pc:sldMk cId="3520051699" sldId="258"/>
            <ac:picMk id="5" creationId="{06C92D34-4B2E-589F-38B1-F52B495772E9}"/>
          </ac:picMkLst>
        </pc:picChg>
      </pc:sldChg>
      <pc:sldChg chg="addSp modSp add mod">
        <pc:chgData name="Serkalem Aylewe (2517705)" userId="5b93a647-c10f-45d6-8d8e-865bf2beeef4" providerId="ADAL" clId="{B5D34A20-5B71-4722-8201-19BF536C9496}" dt="2026-03-29T17:46:42.202" v="1669" actId="1076"/>
        <pc:sldMkLst>
          <pc:docMk/>
          <pc:sldMk cId="3999561483" sldId="266"/>
        </pc:sldMkLst>
        <pc:spChg chg="mod">
          <ac:chgData name="Serkalem Aylewe (2517705)" userId="5b93a647-c10f-45d6-8d8e-865bf2beeef4" providerId="ADAL" clId="{B5D34A20-5B71-4722-8201-19BF536C9496}" dt="2026-03-28T17:13:29.011" v="294" actId="20577"/>
          <ac:spMkLst>
            <pc:docMk/>
            <pc:sldMk cId="3999561483" sldId="266"/>
            <ac:spMk id="2" creationId="{526F6782-2922-7C4A-3156-6EBB37160BC1}"/>
          </ac:spMkLst>
        </pc:spChg>
        <pc:spChg chg="mod">
          <ac:chgData name="Serkalem Aylewe (2517705)" userId="5b93a647-c10f-45d6-8d8e-865bf2beeef4" providerId="ADAL" clId="{B5D34A20-5B71-4722-8201-19BF536C9496}" dt="2026-03-29T17:46:36.379" v="1668" actId="14100"/>
          <ac:spMkLst>
            <pc:docMk/>
            <pc:sldMk cId="3999561483" sldId="266"/>
            <ac:spMk id="3" creationId="{6166C363-120A-7A31-734B-0583A7689C58}"/>
          </ac:spMkLst>
        </pc:spChg>
        <pc:picChg chg="add mod">
          <ac:chgData name="Serkalem Aylewe (2517705)" userId="5b93a647-c10f-45d6-8d8e-865bf2beeef4" providerId="ADAL" clId="{B5D34A20-5B71-4722-8201-19BF536C9496}" dt="2026-03-29T17:46:42.202" v="1669" actId="1076"/>
          <ac:picMkLst>
            <pc:docMk/>
            <pc:sldMk cId="3999561483" sldId="266"/>
            <ac:picMk id="4" creationId="{5F9E52A6-ED03-95F8-72B0-7FD328B6A7B9}"/>
          </ac:picMkLst>
        </pc:picChg>
      </pc:sldChg>
      <pc:sldChg chg="modSp add mod">
        <pc:chgData name="Serkalem Aylewe (2517705)" userId="5b93a647-c10f-45d6-8d8e-865bf2beeef4" providerId="ADAL" clId="{B5D34A20-5B71-4722-8201-19BF536C9496}" dt="2026-03-29T15:22:03.578" v="1637" actId="113"/>
        <pc:sldMkLst>
          <pc:docMk/>
          <pc:sldMk cId="1218197084" sldId="267"/>
        </pc:sldMkLst>
        <pc:spChg chg="mod">
          <ac:chgData name="Serkalem Aylewe (2517705)" userId="5b93a647-c10f-45d6-8d8e-865bf2beeef4" providerId="ADAL" clId="{B5D34A20-5B71-4722-8201-19BF536C9496}" dt="2026-03-28T17:14:05.126" v="320" actId="20577"/>
          <ac:spMkLst>
            <pc:docMk/>
            <pc:sldMk cId="1218197084" sldId="267"/>
            <ac:spMk id="2" creationId="{91062815-7804-783F-94CF-F99508767401}"/>
          </ac:spMkLst>
        </pc:spChg>
      </pc:sldChg>
      <pc:sldChg chg="addSp delSp modSp add mod">
        <pc:chgData name="Serkalem Aylewe (2517705)" userId="5b93a647-c10f-45d6-8d8e-865bf2beeef4" providerId="ADAL" clId="{B5D34A20-5B71-4722-8201-19BF536C9496}" dt="2026-03-29T17:48:15.173" v="1674" actId="120"/>
        <pc:sldMkLst>
          <pc:docMk/>
          <pc:sldMk cId="3806487276" sldId="268"/>
        </pc:sldMkLst>
        <pc:spChg chg="mod">
          <ac:chgData name="Serkalem Aylewe (2517705)" userId="5b93a647-c10f-45d6-8d8e-865bf2beeef4" providerId="ADAL" clId="{B5D34A20-5B71-4722-8201-19BF536C9496}" dt="2026-03-29T17:48:15.173" v="1674" actId="120"/>
          <ac:spMkLst>
            <pc:docMk/>
            <pc:sldMk cId="3806487276" sldId="268"/>
            <ac:spMk id="2" creationId="{85BF656A-5668-1051-EF09-5AF566E1587D}"/>
          </ac:spMkLst>
        </pc:spChg>
        <pc:picChg chg="add mod">
          <ac:chgData name="Serkalem Aylewe (2517705)" userId="5b93a647-c10f-45d6-8d8e-865bf2beeef4" providerId="ADAL" clId="{B5D34A20-5B71-4722-8201-19BF536C9496}" dt="2026-03-29T17:48:03.769" v="1672" actId="14100"/>
          <ac:picMkLst>
            <pc:docMk/>
            <pc:sldMk cId="3806487276" sldId="268"/>
            <ac:picMk id="4" creationId="{8D6BD034-BB8E-091A-BA46-D66E6F29E3E1}"/>
          </ac:picMkLst>
        </pc:picChg>
      </pc:sldChg>
      <pc:sldChg chg="add ord">
        <pc:chgData name="Serkalem Aylewe (2517705)" userId="5b93a647-c10f-45d6-8d8e-865bf2beeef4" providerId="ADAL" clId="{B5D34A20-5B71-4722-8201-19BF536C9496}" dt="2026-03-28T17:15:05.451" v="345"/>
        <pc:sldMkLst>
          <pc:docMk/>
          <pc:sldMk cId="2801866851" sldId="269"/>
        </pc:sldMkLst>
      </pc:sldChg>
      <pc:sldChg chg="modSp add mod ord">
        <pc:chgData name="Serkalem Aylewe (2517705)" userId="5b93a647-c10f-45d6-8d8e-865bf2beeef4" providerId="ADAL" clId="{B5D34A20-5B71-4722-8201-19BF536C9496}" dt="2026-03-31T18:09:00.194" v="1678" actId="27636"/>
        <pc:sldMkLst>
          <pc:docMk/>
          <pc:sldMk cId="2582308146" sldId="272"/>
        </pc:sldMkLst>
        <pc:spChg chg="mod">
          <ac:chgData name="Serkalem Aylewe (2517705)" userId="5b93a647-c10f-45d6-8d8e-865bf2beeef4" providerId="ADAL" clId="{B5D34A20-5B71-4722-8201-19BF536C9496}" dt="2026-03-31T18:09:00.194" v="1678" actId="27636"/>
          <ac:spMkLst>
            <pc:docMk/>
            <pc:sldMk cId="2582308146" sldId="272"/>
            <ac:spMk id="3" creationId="{FFD80524-C5D8-8D5C-548F-FE3AEBADFCDE}"/>
          </ac:spMkLst>
        </pc:spChg>
      </pc:sldChg>
      <pc:sldChg chg="add">
        <pc:chgData name="Serkalem Aylewe (2517705)" userId="5b93a647-c10f-45d6-8d8e-865bf2beeef4" providerId="ADAL" clId="{B5D34A20-5B71-4722-8201-19BF536C9496}" dt="2026-03-28T17:16:06.389" v="367"/>
        <pc:sldMkLst>
          <pc:docMk/>
          <pc:sldMk cId="1971513023" sldId="273"/>
        </pc:sldMkLst>
      </pc:sldChg>
      <pc:sldChg chg="addSp delSp modSp new mod">
        <pc:chgData name="Serkalem Aylewe (2517705)" userId="5b93a647-c10f-45d6-8d8e-865bf2beeef4" providerId="ADAL" clId="{B5D34A20-5B71-4722-8201-19BF536C9496}" dt="2026-03-29T17:36:40.658" v="1645" actId="478"/>
        <pc:sldMkLst>
          <pc:docMk/>
          <pc:sldMk cId="1559612508" sldId="274"/>
        </pc:sldMkLst>
        <pc:picChg chg="add mod">
          <ac:chgData name="Serkalem Aylewe (2517705)" userId="5b93a647-c10f-45d6-8d8e-865bf2beeef4" providerId="ADAL" clId="{B5D34A20-5B71-4722-8201-19BF536C9496}" dt="2026-03-29T17:36:37.502" v="1644" actId="1076"/>
          <ac:picMkLst>
            <pc:docMk/>
            <pc:sldMk cId="1559612508" sldId="274"/>
            <ac:picMk id="1028" creationId="{86AF7866-55A6-22C9-1533-22FAC6BFFF8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6F732D-6E07-4D82-80ED-3E9D72C3D13B}"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596EC2A3-C9B9-42CC-92DC-064FF9017523}">
      <dgm:prSet/>
      <dgm:spPr/>
      <dgm:t>
        <a:bodyPr/>
        <a:lstStyle/>
        <a:p>
          <a:r>
            <a:rPr lang="en-GB"/>
            <a:t>Introduction 	</a:t>
          </a:r>
          <a:endParaRPr lang="en-US"/>
        </a:p>
      </dgm:t>
    </dgm:pt>
    <dgm:pt modelId="{755D9321-80A3-442B-AC05-85B8F14A8AE6}" type="parTrans" cxnId="{3BD64CB9-19F3-4BE2-9954-C724A9A156D6}">
      <dgm:prSet/>
      <dgm:spPr/>
      <dgm:t>
        <a:bodyPr/>
        <a:lstStyle/>
        <a:p>
          <a:endParaRPr lang="en-US"/>
        </a:p>
      </dgm:t>
    </dgm:pt>
    <dgm:pt modelId="{69333050-0298-457B-AC9B-13AB2BA6F720}" type="sibTrans" cxnId="{3BD64CB9-19F3-4BE2-9954-C724A9A156D6}">
      <dgm:prSet/>
      <dgm:spPr/>
      <dgm:t>
        <a:bodyPr/>
        <a:lstStyle/>
        <a:p>
          <a:endParaRPr lang="en-US"/>
        </a:p>
      </dgm:t>
    </dgm:pt>
    <dgm:pt modelId="{D1DE4EE1-E2F3-44EA-9B76-725A23E40A2A}">
      <dgm:prSet/>
      <dgm:spPr/>
      <dgm:t>
        <a:bodyPr/>
        <a:lstStyle/>
        <a:p>
          <a:r>
            <a:rPr lang="en-GB"/>
            <a:t>Identification of Communication Barriers</a:t>
          </a:r>
          <a:endParaRPr lang="en-US"/>
        </a:p>
      </dgm:t>
    </dgm:pt>
    <dgm:pt modelId="{173DCA54-462E-4E44-AC15-4F1217E661F9}" type="parTrans" cxnId="{4FE75F4E-26C2-4B4B-918F-B4145361670F}">
      <dgm:prSet/>
      <dgm:spPr/>
      <dgm:t>
        <a:bodyPr/>
        <a:lstStyle/>
        <a:p>
          <a:endParaRPr lang="en-US"/>
        </a:p>
      </dgm:t>
    </dgm:pt>
    <dgm:pt modelId="{A9EA5C1E-91D0-490B-997D-AF1D72B7DC76}" type="sibTrans" cxnId="{4FE75F4E-26C2-4B4B-918F-B4145361670F}">
      <dgm:prSet/>
      <dgm:spPr/>
      <dgm:t>
        <a:bodyPr/>
        <a:lstStyle/>
        <a:p>
          <a:endParaRPr lang="en-US"/>
        </a:p>
      </dgm:t>
    </dgm:pt>
    <dgm:pt modelId="{1256963B-C088-4D7F-91E7-447D018326F9}">
      <dgm:prSet/>
      <dgm:spPr/>
      <dgm:t>
        <a:bodyPr/>
        <a:lstStyle/>
        <a:p>
          <a:r>
            <a:rPr lang="en-GB"/>
            <a:t>Application of Communication Theories</a:t>
          </a:r>
          <a:endParaRPr lang="en-US"/>
        </a:p>
      </dgm:t>
    </dgm:pt>
    <dgm:pt modelId="{4A4FA6FF-91C9-412B-B767-D5B3B09373B0}" type="parTrans" cxnId="{AB16E3FC-935C-4648-9D44-66F94DCEEF5B}">
      <dgm:prSet/>
      <dgm:spPr/>
      <dgm:t>
        <a:bodyPr/>
        <a:lstStyle/>
        <a:p>
          <a:endParaRPr lang="en-US"/>
        </a:p>
      </dgm:t>
    </dgm:pt>
    <dgm:pt modelId="{B0F94824-30EF-4CE6-831A-1C6836BB1309}" type="sibTrans" cxnId="{AB16E3FC-935C-4648-9D44-66F94DCEEF5B}">
      <dgm:prSet/>
      <dgm:spPr/>
      <dgm:t>
        <a:bodyPr/>
        <a:lstStyle/>
        <a:p>
          <a:endParaRPr lang="en-US"/>
        </a:p>
      </dgm:t>
    </dgm:pt>
    <dgm:pt modelId="{89451D1B-A8BA-4144-B324-851D44148B94}">
      <dgm:prSet/>
      <dgm:spPr/>
      <dgm:t>
        <a:bodyPr/>
        <a:lstStyle/>
        <a:p>
          <a:r>
            <a:rPr lang="en-GB"/>
            <a:t>4. Conclusion 	</a:t>
          </a:r>
          <a:endParaRPr lang="en-US"/>
        </a:p>
      </dgm:t>
    </dgm:pt>
    <dgm:pt modelId="{B9987480-D0E9-465D-B689-C32AFA14CC88}" type="parTrans" cxnId="{FDF64C78-DC91-409A-A764-327E794FB84E}">
      <dgm:prSet/>
      <dgm:spPr/>
      <dgm:t>
        <a:bodyPr/>
        <a:lstStyle/>
        <a:p>
          <a:endParaRPr lang="en-US"/>
        </a:p>
      </dgm:t>
    </dgm:pt>
    <dgm:pt modelId="{AEF07777-DCD9-4798-BE4C-A2B90434E0A3}" type="sibTrans" cxnId="{FDF64C78-DC91-409A-A764-327E794FB84E}">
      <dgm:prSet/>
      <dgm:spPr/>
      <dgm:t>
        <a:bodyPr/>
        <a:lstStyle/>
        <a:p>
          <a:endParaRPr lang="en-US"/>
        </a:p>
      </dgm:t>
    </dgm:pt>
    <dgm:pt modelId="{7833E37A-46B7-4219-B1EB-FB1569FDA61A}">
      <dgm:prSet/>
      <dgm:spPr/>
      <dgm:t>
        <a:bodyPr/>
        <a:lstStyle/>
        <a:p>
          <a:r>
            <a:rPr lang="en-GB"/>
            <a:t>5. References</a:t>
          </a:r>
          <a:endParaRPr lang="en-US"/>
        </a:p>
      </dgm:t>
    </dgm:pt>
    <dgm:pt modelId="{02F8364A-B104-4220-86E1-380141E93AB2}" type="parTrans" cxnId="{E7882266-E15C-4C53-8B96-AC0721D62FB5}">
      <dgm:prSet/>
      <dgm:spPr/>
      <dgm:t>
        <a:bodyPr/>
        <a:lstStyle/>
        <a:p>
          <a:endParaRPr lang="en-US"/>
        </a:p>
      </dgm:t>
    </dgm:pt>
    <dgm:pt modelId="{7A946DC0-CC3D-4168-B383-DAD7E8A14AD5}" type="sibTrans" cxnId="{E7882266-E15C-4C53-8B96-AC0721D62FB5}">
      <dgm:prSet/>
      <dgm:spPr/>
      <dgm:t>
        <a:bodyPr/>
        <a:lstStyle/>
        <a:p>
          <a:endParaRPr lang="en-US"/>
        </a:p>
      </dgm:t>
    </dgm:pt>
    <dgm:pt modelId="{2643C1FC-03C1-465E-A6A2-62D45BA1F6B3}" type="pres">
      <dgm:prSet presAssocID="{9B6F732D-6E07-4D82-80ED-3E9D72C3D13B}" presName="outerComposite" presStyleCnt="0">
        <dgm:presLayoutVars>
          <dgm:chMax val="5"/>
          <dgm:dir/>
          <dgm:resizeHandles val="exact"/>
        </dgm:presLayoutVars>
      </dgm:prSet>
      <dgm:spPr/>
    </dgm:pt>
    <dgm:pt modelId="{AADA07E4-6AF5-43DA-B90B-D047C2803AD9}" type="pres">
      <dgm:prSet presAssocID="{9B6F732D-6E07-4D82-80ED-3E9D72C3D13B}" presName="dummyMaxCanvas" presStyleCnt="0">
        <dgm:presLayoutVars/>
      </dgm:prSet>
      <dgm:spPr/>
    </dgm:pt>
    <dgm:pt modelId="{3FCC35E1-FCDE-4308-AD54-6BE1E7F21B6A}" type="pres">
      <dgm:prSet presAssocID="{9B6F732D-6E07-4D82-80ED-3E9D72C3D13B}" presName="FiveNodes_1" presStyleLbl="node1" presStyleIdx="0" presStyleCnt="5">
        <dgm:presLayoutVars>
          <dgm:bulletEnabled val="1"/>
        </dgm:presLayoutVars>
      </dgm:prSet>
      <dgm:spPr/>
    </dgm:pt>
    <dgm:pt modelId="{4DE0FACC-9DAD-4665-BCBB-05D56425F3AB}" type="pres">
      <dgm:prSet presAssocID="{9B6F732D-6E07-4D82-80ED-3E9D72C3D13B}" presName="FiveNodes_2" presStyleLbl="node1" presStyleIdx="1" presStyleCnt="5">
        <dgm:presLayoutVars>
          <dgm:bulletEnabled val="1"/>
        </dgm:presLayoutVars>
      </dgm:prSet>
      <dgm:spPr/>
    </dgm:pt>
    <dgm:pt modelId="{E2B1AEAE-4F63-4C9B-A007-E4EFF97F4A4A}" type="pres">
      <dgm:prSet presAssocID="{9B6F732D-6E07-4D82-80ED-3E9D72C3D13B}" presName="FiveNodes_3" presStyleLbl="node1" presStyleIdx="2" presStyleCnt="5">
        <dgm:presLayoutVars>
          <dgm:bulletEnabled val="1"/>
        </dgm:presLayoutVars>
      </dgm:prSet>
      <dgm:spPr/>
    </dgm:pt>
    <dgm:pt modelId="{E8B87B80-2097-40EA-A2F2-3EFC6308B7E6}" type="pres">
      <dgm:prSet presAssocID="{9B6F732D-6E07-4D82-80ED-3E9D72C3D13B}" presName="FiveNodes_4" presStyleLbl="node1" presStyleIdx="3" presStyleCnt="5">
        <dgm:presLayoutVars>
          <dgm:bulletEnabled val="1"/>
        </dgm:presLayoutVars>
      </dgm:prSet>
      <dgm:spPr/>
    </dgm:pt>
    <dgm:pt modelId="{10F0A05A-0F79-44DC-9765-7032CDA355AF}" type="pres">
      <dgm:prSet presAssocID="{9B6F732D-6E07-4D82-80ED-3E9D72C3D13B}" presName="FiveNodes_5" presStyleLbl="node1" presStyleIdx="4" presStyleCnt="5">
        <dgm:presLayoutVars>
          <dgm:bulletEnabled val="1"/>
        </dgm:presLayoutVars>
      </dgm:prSet>
      <dgm:spPr/>
    </dgm:pt>
    <dgm:pt modelId="{24D6CA06-2786-4FF5-9B35-946744170E2C}" type="pres">
      <dgm:prSet presAssocID="{9B6F732D-6E07-4D82-80ED-3E9D72C3D13B}" presName="FiveConn_1-2" presStyleLbl="fgAccFollowNode1" presStyleIdx="0" presStyleCnt="4">
        <dgm:presLayoutVars>
          <dgm:bulletEnabled val="1"/>
        </dgm:presLayoutVars>
      </dgm:prSet>
      <dgm:spPr/>
    </dgm:pt>
    <dgm:pt modelId="{27C5139A-D0AE-4E3A-A87A-9F5CEA2292A6}" type="pres">
      <dgm:prSet presAssocID="{9B6F732D-6E07-4D82-80ED-3E9D72C3D13B}" presName="FiveConn_2-3" presStyleLbl="fgAccFollowNode1" presStyleIdx="1" presStyleCnt="4">
        <dgm:presLayoutVars>
          <dgm:bulletEnabled val="1"/>
        </dgm:presLayoutVars>
      </dgm:prSet>
      <dgm:spPr/>
    </dgm:pt>
    <dgm:pt modelId="{C879F975-C03A-49DC-804F-C0CB25990D70}" type="pres">
      <dgm:prSet presAssocID="{9B6F732D-6E07-4D82-80ED-3E9D72C3D13B}" presName="FiveConn_3-4" presStyleLbl="fgAccFollowNode1" presStyleIdx="2" presStyleCnt="4">
        <dgm:presLayoutVars>
          <dgm:bulletEnabled val="1"/>
        </dgm:presLayoutVars>
      </dgm:prSet>
      <dgm:spPr/>
    </dgm:pt>
    <dgm:pt modelId="{F5768D1E-08A0-4179-8C24-DE56FBCCE4A7}" type="pres">
      <dgm:prSet presAssocID="{9B6F732D-6E07-4D82-80ED-3E9D72C3D13B}" presName="FiveConn_4-5" presStyleLbl="fgAccFollowNode1" presStyleIdx="3" presStyleCnt="4">
        <dgm:presLayoutVars>
          <dgm:bulletEnabled val="1"/>
        </dgm:presLayoutVars>
      </dgm:prSet>
      <dgm:spPr/>
    </dgm:pt>
    <dgm:pt modelId="{BA272BF3-8515-4D45-BBBD-7555A735BF03}" type="pres">
      <dgm:prSet presAssocID="{9B6F732D-6E07-4D82-80ED-3E9D72C3D13B}" presName="FiveNodes_1_text" presStyleLbl="node1" presStyleIdx="4" presStyleCnt="5">
        <dgm:presLayoutVars>
          <dgm:bulletEnabled val="1"/>
        </dgm:presLayoutVars>
      </dgm:prSet>
      <dgm:spPr/>
    </dgm:pt>
    <dgm:pt modelId="{C685FBED-2372-48B3-844F-FA8FB640B311}" type="pres">
      <dgm:prSet presAssocID="{9B6F732D-6E07-4D82-80ED-3E9D72C3D13B}" presName="FiveNodes_2_text" presStyleLbl="node1" presStyleIdx="4" presStyleCnt="5">
        <dgm:presLayoutVars>
          <dgm:bulletEnabled val="1"/>
        </dgm:presLayoutVars>
      </dgm:prSet>
      <dgm:spPr/>
    </dgm:pt>
    <dgm:pt modelId="{5C0AB614-1ACE-4FAD-906A-94F774D5E9B4}" type="pres">
      <dgm:prSet presAssocID="{9B6F732D-6E07-4D82-80ED-3E9D72C3D13B}" presName="FiveNodes_3_text" presStyleLbl="node1" presStyleIdx="4" presStyleCnt="5">
        <dgm:presLayoutVars>
          <dgm:bulletEnabled val="1"/>
        </dgm:presLayoutVars>
      </dgm:prSet>
      <dgm:spPr/>
    </dgm:pt>
    <dgm:pt modelId="{653428EC-F586-4686-A4A2-D0C08287E7E5}" type="pres">
      <dgm:prSet presAssocID="{9B6F732D-6E07-4D82-80ED-3E9D72C3D13B}" presName="FiveNodes_4_text" presStyleLbl="node1" presStyleIdx="4" presStyleCnt="5">
        <dgm:presLayoutVars>
          <dgm:bulletEnabled val="1"/>
        </dgm:presLayoutVars>
      </dgm:prSet>
      <dgm:spPr/>
    </dgm:pt>
    <dgm:pt modelId="{58F67FDC-2F35-49B0-B874-29ED57C6B0ED}" type="pres">
      <dgm:prSet presAssocID="{9B6F732D-6E07-4D82-80ED-3E9D72C3D13B}" presName="FiveNodes_5_text" presStyleLbl="node1" presStyleIdx="4" presStyleCnt="5">
        <dgm:presLayoutVars>
          <dgm:bulletEnabled val="1"/>
        </dgm:presLayoutVars>
      </dgm:prSet>
      <dgm:spPr/>
    </dgm:pt>
  </dgm:ptLst>
  <dgm:cxnLst>
    <dgm:cxn modelId="{B6DD5A18-7274-4058-84D5-CC37292B2EDA}" type="presOf" srcId="{B0F94824-30EF-4CE6-831A-1C6836BB1309}" destId="{C879F975-C03A-49DC-804F-C0CB25990D70}" srcOrd="0" destOrd="0" presId="urn:microsoft.com/office/officeart/2005/8/layout/vProcess5"/>
    <dgm:cxn modelId="{E7A9403D-B0CC-469C-99C5-5BAFD338B0C6}" type="presOf" srcId="{7833E37A-46B7-4219-B1EB-FB1569FDA61A}" destId="{10F0A05A-0F79-44DC-9765-7032CDA355AF}" srcOrd="0" destOrd="0" presId="urn:microsoft.com/office/officeart/2005/8/layout/vProcess5"/>
    <dgm:cxn modelId="{E7882266-E15C-4C53-8B96-AC0721D62FB5}" srcId="{9B6F732D-6E07-4D82-80ED-3E9D72C3D13B}" destId="{7833E37A-46B7-4219-B1EB-FB1569FDA61A}" srcOrd="4" destOrd="0" parTransId="{02F8364A-B104-4220-86E1-380141E93AB2}" sibTransId="{7A946DC0-CC3D-4168-B383-DAD7E8A14AD5}"/>
    <dgm:cxn modelId="{3D0D704D-8C64-4FDA-A6E9-6830450BB03A}" type="presOf" srcId="{89451D1B-A8BA-4144-B324-851D44148B94}" destId="{653428EC-F586-4686-A4A2-D0C08287E7E5}" srcOrd="1" destOrd="0" presId="urn:microsoft.com/office/officeart/2005/8/layout/vProcess5"/>
    <dgm:cxn modelId="{4FE75F4E-26C2-4B4B-918F-B4145361670F}" srcId="{9B6F732D-6E07-4D82-80ED-3E9D72C3D13B}" destId="{D1DE4EE1-E2F3-44EA-9B76-725A23E40A2A}" srcOrd="1" destOrd="0" parTransId="{173DCA54-462E-4E44-AC15-4F1217E661F9}" sibTransId="{A9EA5C1E-91D0-490B-997D-AF1D72B7DC76}"/>
    <dgm:cxn modelId="{9D13FB6F-1933-43DA-8AB1-8C6C91CEAA7A}" type="presOf" srcId="{1256963B-C088-4D7F-91E7-447D018326F9}" destId="{E2B1AEAE-4F63-4C9B-A007-E4EFF97F4A4A}" srcOrd="0" destOrd="0" presId="urn:microsoft.com/office/officeart/2005/8/layout/vProcess5"/>
    <dgm:cxn modelId="{64721F52-E30D-4E25-ACB0-17DADD6111EA}" type="presOf" srcId="{69333050-0298-457B-AC9B-13AB2BA6F720}" destId="{24D6CA06-2786-4FF5-9B35-946744170E2C}" srcOrd="0" destOrd="0" presId="urn:microsoft.com/office/officeart/2005/8/layout/vProcess5"/>
    <dgm:cxn modelId="{61A1E672-5990-448A-BFA5-7A3B93DDC8F8}" type="presOf" srcId="{89451D1B-A8BA-4144-B324-851D44148B94}" destId="{E8B87B80-2097-40EA-A2F2-3EFC6308B7E6}" srcOrd="0" destOrd="0" presId="urn:microsoft.com/office/officeart/2005/8/layout/vProcess5"/>
    <dgm:cxn modelId="{71DD1358-F6B3-46EE-8BD4-3C7EE239BFD8}" type="presOf" srcId="{AEF07777-DCD9-4798-BE4C-A2B90434E0A3}" destId="{F5768D1E-08A0-4179-8C24-DE56FBCCE4A7}" srcOrd="0" destOrd="0" presId="urn:microsoft.com/office/officeart/2005/8/layout/vProcess5"/>
    <dgm:cxn modelId="{FDF64C78-DC91-409A-A764-327E794FB84E}" srcId="{9B6F732D-6E07-4D82-80ED-3E9D72C3D13B}" destId="{89451D1B-A8BA-4144-B324-851D44148B94}" srcOrd="3" destOrd="0" parTransId="{B9987480-D0E9-465D-B689-C32AFA14CC88}" sibTransId="{AEF07777-DCD9-4798-BE4C-A2B90434E0A3}"/>
    <dgm:cxn modelId="{8D00BA7E-359E-4BEA-8C8F-43420C3998B7}" type="presOf" srcId="{9B6F732D-6E07-4D82-80ED-3E9D72C3D13B}" destId="{2643C1FC-03C1-465E-A6A2-62D45BA1F6B3}" srcOrd="0" destOrd="0" presId="urn:microsoft.com/office/officeart/2005/8/layout/vProcess5"/>
    <dgm:cxn modelId="{76D35288-4FFF-4D83-B4E3-215064B0895B}" type="presOf" srcId="{596EC2A3-C9B9-42CC-92DC-064FF9017523}" destId="{3FCC35E1-FCDE-4308-AD54-6BE1E7F21B6A}" srcOrd="0" destOrd="0" presId="urn:microsoft.com/office/officeart/2005/8/layout/vProcess5"/>
    <dgm:cxn modelId="{6ABAF888-831E-4E30-B396-75BE1E85808A}" type="presOf" srcId="{1256963B-C088-4D7F-91E7-447D018326F9}" destId="{5C0AB614-1ACE-4FAD-906A-94F774D5E9B4}" srcOrd="1" destOrd="0" presId="urn:microsoft.com/office/officeart/2005/8/layout/vProcess5"/>
    <dgm:cxn modelId="{3BD64CB9-19F3-4BE2-9954-C724A9A156D6}" srcId="{9B6F732D-6E07-4D82-80ED-3E9D72C3D13B}" destId="{596EC2A3-C9B9-42CC-92DC-064FF9017523}" srcOrd="0" destOrd="0" parTransId="{755D9321-80A3-442B-AC05-85B8F14A8AE6}" sibTransId="{69333050-0298-457B-AC9B-13AB2BA6F720}"/>
    <dgm:cxn modelId="{0E3A46C4-FC37-4CBE-A35A-39EC50E27E3D}" type="presOf" srcId="{D1DE4EE1-E2F3-44EA-9B76-725A23E40A2A}" destId="{C685FBED-2372-48B3-844F-FA8FB640B311}" srcOrd="1" destOrd="0" presId="urn:microsoft.com/office/officeart/2005/8/layout/vProcess5"/>
    <dgm:cxn modelId="{C90BF6EA-3648-4B28-B3D0-D9213258F7E3}" type="presOf" srcId="{7833E37A-46B7-4219-B1EB-FB1569FDA61A}" destId="{58F67FDC-2F35-49B0-B874-29ED57C6B0ED}" srcOrd="1" destOrd="0" presId="urn:microsoft.com/office/officeart/2005/8/layout/vProcess5"/>
    <dgm:cxn modelId="{0B1B09F8-3B88-4D2A-8F11-2C05953E8AD1}" type="presOf" srcId="{D1DE4EE1-E2F3-44EA-9B76-725A23E40A2A}" destId="{4DE0FACC-9DAD-4665-BCBB-05D56425F3AB}" srcOrd="0" destOrd="0" presId="urn:microsoft.com/office/officeart/2005/8/layout/vProcess5"/>
    <dgm:cxn modelId="{2A3FB5FC-B65B-4E56-857B-54C7C9FC8C12}" type="presOf" srcId="{A9EA5C1E-91D0-490B-997D-AF1D72B7DC76}" destId="{27C5139A-D0AE-4E3A-A87A-9F5CEA2292A6}" srcOrd="0" destOrd="0" presId="urn:microsoft.com/office/officeart/2005/8/layout/vProcess5"/>
    <dgm:cxn modelId="{AB16E3FC-935C-4648-9D44-66F94DCEEF5B}" srcId="{9B6F732D-6E07-4D82-80ED-3E9D72C3D13B}" destId="{1256963B-C088-4D7F-91E7-447D018326F9}" srcOrd="2" destOrd="0" parTransId="{4A4FA6FF-91C9-412B-B767-D5B3B09373B0}" sibTransId="{B0F94824-30EF-4CE6-831A-1C6836BB1309}"/>
    <dgm:cxn modelId="{39EC6AFF-7086-4D39-9A13-EADE90918B13}" type="presOf" srcId="{596EC2A3-C9B9-42CC-92DC-064FF9017523}" destId="{BA272BF3-8515-4D45-BBBD-7555A735BF03}" srcOrd="1" destOrd="0" presId="urn:microsoft.com/office/officeart/2005/8/layout/vProcess5"/>
    <dgm:cxn modelId="{916B8599-AA80-41CA-8CBD-F22B1D8A52C2}" type="presParOf" srcId="{2643C1FC-03C1-465E-A6A2-62D45BA1F6B3}" destId="{AADA07E4-6AF5-43DA-B90B-D047C2803AD9}" srcOrd="0" destOrd="0" presId="urn:microsoft.com/office/officeart/2005/8/layout/vProcess5"/>
    <dgm:cxn modelId="{5F2D5BEF-99DD-4D68-BF0B-6C90221D5FDE}" type="presParOf" srcId="{2643C1FC-03C1-465E-A6A2-62D45BA1F6B3}" destId="{3FCC35E1-FCDE-4308-AD54-6BE1E7F21B6A}" srcOrd="1" destOrd="0" presId="urn:microsoft.com/office/officeart/2005/8/layout/vProcess5"/>
    <dgm:cxn modelId="{54EC4F9E-F2C3-4393-85FC-27B8A0A543F4}" type="presParOf" srcId="{2643C1FC-03C1-465E-A6A2-62D45BA1F6B3}" destId="{4DE0FACC-9DAD-4665-BCBB-05D56425F3AB}" srcOrd="2" destOrd="0" presId="urn:microsoft.com/office/officeart/2005/8/layout/vProcess5"/>
    <dgm:cxn modelId="{0B7006B5-41A4-4228-9244-BE281E3E71DE}" type="presParOf" srcId="{2643C1FC-03C1-465E-A6A2-62D45BA1F6B3}" destId="{E2B1AEAE-4F63-4C9B-A007-E4EFF97F4A4A}" srcOrd="3" destOrd="0" presId="urn:microsoft.com/office/officeart/2005/8/layout/vProcess5"/>
    <dgm:cxn modelId="{6608B6C8-88DC-4178-BB52-CE634F1E2FCD}" type="presParOf" srcId="{2643C1FC-03C1-465E-A6A2-62D45BA1F6B3}" destId="{E8B87B80-2097-40EA-A2F2-3EFC6308B7E6}" srcOrd="4" destOrd="0" presId="urn:microsoft.com/office/officeart/2005/8/layout/vProcess5"/>
    <dgm:cxn modelId="{347EC5CC-2D5B-4676-A720-48A2B9BD8EFC}" type="presParOf" srcId="{2643C1FC-03C1-465E-A6A2-62D45BA1F6B3}" destId="{10F0A05A-0F79-44DC-9765-7032CDA355AF}" srcOrd="5" destOrd="0" presId="urn:microsoft.com/office/officeart/2005/8/layout/vProcess5"/>
    <dgm:cxn modelId="{83E5D2A6-7F5B-40D7-ACF9-23D2733A34CE}" type="presParOf" srcId="{2643C1FC-03C1-465E-A6A2-62D45BA1F6B3}" destId="{24D6CA06-2786-4FF5-9B35-946744170E2C}" srcOrd="6" destOrd="0" presId="urn:microsoft.com/office/officeart/2005/8/layout/vProcess5"/>
    <dgm:cxn modelId="{90DB799B-2861-4040-BCE7-D419808A0300}" type="presParOf" srcId="{2643C1FC-03C1-465E-A6A2-62D45BA1F6B3}" destId="{27C5139A-D0AE-4E3A-A87A-9F5CEA2292A6}" srcOrd="7" destOrd="0" presId="urn:microsoft.com/office/officeart/2005/8/layout/vProcess5"/>
    <dgm:cxn modelId="{FBA122FD-7439-4734-9003-B222567E60D6}" type="presParOf" srcId="{2643C1FC-03C1-465E-A6A2-62D45BA1F6B3}" destId="{C879F975-C03A-49DC-804F-C0CB25990D70}" srcOrd="8" destOrd="0" presId="urn:microsoft.com/office/officeart/2005/8/layout/vProcess5"/>
    <dgm:cxn modelId="{0FAC91F1-5C96-49B2-9050-1581560106C2}" type="presParOf" srcId="{2643C1FC-03C1-465E-A6A2-62D45BA1F6B3}" destId="{F5768D1E-08A0-4179-8C24-DE56FBCCE4A7}" srcOrd="9" destOrd="0" presId="urn:microsoft.com/office/officeart/2005/8/layout/vProcess5"/>
    <dgm:cxn modelId="{BA3FD935-6E68-4BF2-9970-0CB902549953}" type="presParOf" srcId="{2643C1FC-03C1-465E-A6A2-62D45BA1F6B3}" destId="{BA272BF3-8515-4D45-BBBD-7555A735BF03}" srcOrd="10" destOrd="0" presId="urn:microsoft.com/office/officeart/2005/8/layout/vProcess5"/>
    <dgm:cxn modelId="{3EA8F7A5-93DA-4A6C-BCB9-9935C99CE419}" type="presParOf" srcId="{2643C1FC-03C1-465E-A6A2-62D45BA1F6B3}" destId="{C685FBED-2372-48B3-844F-FA8FB640B311}" srcOrd="11" destOrd="0" presId="urn:microsoft.com/office/officeart/2005/8/layout/vProcess5"/>
    <dgm:cxn modelId="{868F26A3-88FD-4AB3-B7FB-60D1C1D63774}" type="presParOf" srcId="{2643C1FC-03C1-465E-A6A2-62D45BA1F6B3}" destId="{5C0AB614-1ACE-4FAD-906A-94F774D5E9B4}" srcOrd="12" destOrd="0" presId="urn:microsoft.com/office/officeart/2005/8/layout/vProcess5"/>
    <dgm:cxn modelId="{59FC7CAE-6DCA-42D9-BF9B-F62547C0AF2B}" type="presParOf" srcId="{2643C1FC-03C1-465E-A6A2-62D45BA1F6B3}" destId="{653428EC-F586-4686-A4A2-D0C08287E7E5}" srcOrd="13" destOrd="0" presId="urn:microsoft.com/office/officeart/2005/8/layout/vProcess5"/>
    <dgm:cxn modelId="{B69237B7-16C2-4838-8301-0A49ED067F21}" type="presParOf" srcId="{2643C1FC-03C1-465E-A6A2-62D45BA1F6B3}" destId="{58F67FDC-2F35-49B0-B874-29ED57C6B0E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C35E1-FCDE-4308-AD54-6BE1E7F21B6A}">
      <dsp:nvSpPr>
        <dsp:cNvPr id="0" name=""/>
        <dsp:cNvSpPr/>
      </dsp:nvSpPr>
      <dsp:spPr>
        <a:xfrm>
          <a:off x="0" y="0"/>
          <a:ext cx="4329119" cy="8670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Introduction 	</a:t>
          </a:r>
          <a:endParaRPr lang="en-US" sz="2200" kern="1200"/>
        </a:p>
      </dsp:txBody>
      <dsp:txXfrm>
        <a:off x="25394" y="25394"/>
        <a:ext cx="3292104" cy="816225"/>
      </dsp:txXfrm>
    </dsp:sp>
    <dsp:sp modelId="{4DE0FACC-9DAD-4665-BCBB-05D56425F3AB}">
      <dsp:nvSpPr>
        <dsp:cNvPr id="0" name=""/>
        <dsp:cNvSpPr/>
      </dsp:nvSpPr>
      <dsp:spPr>
        <a:xfrm>
          <a:off x="323278" y="987431"/>
          <a:ext cx="4329119" cy="8670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Identification of Communication Barriers</a:t>
          </a:r>
          <a:endParaRPr lang="en-US" sz="2200" kern="1200"/>
        </a:p>
      </dsp:txBody>
      <dsp:txXfrm>
        <a:off x="348672" y="1012825"/>
        <a:ext cx="3391494" cy="816225"/>
      </dsp:txXfrm>
    </dsp:sp>
    <dsp:sp modelId="{E2B1AEAE-4F63-4C9B-A007-E4EFF97F4A4A}">
      <dsp:nvSpPr>
        <dsp:cNvPr id="0" name=""/>
        <dsp:cNvSpPr/>
      </dsp:nvSpPr>
      <dsp:spPr>
        <a:xfrm>
          <a:off x="646556" y="1974862"/>
          <a:ext cx="4329119" cy="8670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Application of Communication Theories</a:t>
          </a:r>
          <a:endParaRPr lang="en-US" sz="2200" kern="1200"/>
        </a:p>
      </dsp:txBody>
      <dsp:txXfrm>
        <a:off x="671950" y="2000256"/>
        <a:ext cx="3391494" cy="816225"/>
      </dsp:txXfrm>
    </dsp:sp>
    <dsp:sp modelId="{E8B87B80-2097-40EA-A2F2-3EFC6308B7E6}">
      <dsp:nvSpPr>
        <dsp:cNvPr id="0" name=""/>
        <dsp:cNvSpPr/>
      </dsp:nvSpPr>
      <dsp:spPr>
        <a:xfrm>
          <a:off x="969835" y="2962294"/>
          <a:ext cx="4329119" cy="8670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4. Conclusion 	</a:t>
          </a:r>
          <a:endParaRPr lang="en-US" sz="2200" kern="1200"/>
        </a:p>
      </dsp:txBody>
      <dsp:txXfrm>
        <a:off x="995229" y="2987688"/>
        <a:ext cx="3391494" cy="816225"/>
      </dsp:txXfrm>
    </dsp:sp>
    <dsp:sp modelId="{10F0A05A-0F79-44DC-9765-7032CDA355AF}">
      <dsp:nvSpPr>
        <dsp:cNvPr id="0" name=""/>
        <dsp:cNvSpPr/>
      </dsp:nvSpPr>
      <dsp:spPr>
        <a:xfrm>
          <a:off x="1293113" y="3949725"/>
          <a:ext cx="4329119" cy="8670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5. References</a:t>
          </a:r>
          <a:endParaRPr lang="en-US" sz="2200" kern="1200"/>
        </a:p>
      </dsp:txBody>
      <dsp:txXfrm>
        <a:off x="1318507" y="3975119"/>
        <a:ext cx="3391494" cy="816225"/>
      </dsp:txXfrm>
    </dsp:sp>
    <dsp:sp modelId="{24D6CA06-2786-4FF5-9B35-946744170E2C}">
      <dsp:nvSpPr>
        <dsp:cNvPr id="0" name=""/>
        <dsp:cNvSpPr/>
      </dsp:nvSpPr>
      <dsp:spPr>
        <a:xfrm>
          <a:off x="3765560" y="633401"/>
          <a:ext cx="563558" cy="56355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892361" y="633401"/>
        <a:ext cx="309956" cy="424077"/>
      </dsp:txXfrm>
    </dsp:sp>
    <dsp:sp modelId="{27C5139A-D0AE-4E3A-A87A-9F5CEA2292A6}">
      <dsp:nvSpPr>
        <dsp:cNvPr id="0" name=""/>
        <dsp:cNvSpPr/>
      </dsp:nvSpPr>
      <dsp:spPr>
        <a:xfrm>
          <a:off x="4088839" y="1620832"/>
          <a:ext cx="563558" cy="56355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215640" y="1620832"/>
        <a:ext cx="309956" cy="424077"/>
      </dsp:txXfrm>
    </dsp:sp>
    <dsp:sp modelId="{C879F975-C03A-49DC-804F-C0CB25990D70}">
      <dsp:nvSpPr>
        <dsp:cNvPr id="0" name=""/>
        <dsp:cNvSpPr/>
      </dsp:nvSpPr>
      <dsp:spPr>
        <a:xfrm>
          <a:off x="4412117" y="2593813"/>
          <a:ext cx="563558" cy="56355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538918" y="2593813"/>
        <a:ext cx="309956" cy="424077"/>
      </dsp:txXfrm>
    </dsp:sp>
    <dsp:sp modelId="{F5768D1E-08A0-4179-8C24-DE56FBCCE4A7}">
      <dsp:nvSpPr>
        <dsp:cNvPr id="0" name=""/>
        <dsp:cNvSpPr/>
      </dsp:nvSpPr>
      <dsp:spPr>
        <a:xfrm>
          <a:off x="4735396" y="3590878"/>
          <a:ext cx="563558" cy="563558"/>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862197" y="3590878"/>
        <a:ext cx="309956" cy="42407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4/11/2026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4/11/2026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4/11/2026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4/11/2026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udemy.com/course/body-language-non-verbal-communication-for-leaders-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ight Triangle 2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557C6-A595-3346-1795-87707D7B41D2}"/>
              </a:ext>
            </a:extLst>
          </p:cNvPr>
          <p:cNvSpPr>
            <a:spLocks noGrp="1"/>
          </p:cNvSpPr>
          <p:nvPr>
            <p:ph type="ctrTitle"/>
          </p:nvPr>
        </p:nvSpPr>
        <p:spPr>
          <a:xfrm>
            <a:off x="1312950" y="2756710"/>
            <a:ext cx="9231410" cy="3179783"/>
          </a:xfrm>
        </p:spPr>
        <p:txBody>
          <a:bodyPr anchor="b">
            <a:normAutofit/>
          </a:bodyPr>
          <a:lstStyle/>
          <a:p>
            <a:pPr algn="l"/>
            <a:br>
              <a:rPr lang="en-GB" sz="2900" dirty="0"/>
            </a:br>
            <a:br>
              <a:rPr lang="en-GB" sz="2900" dirty="0"/>
            </a:br>
            <a:br>
              <a:rPr lang="en-GB" sz="2900" dirty="0"/>
            </a:br>
            <a:endParaRPr lang="en-GB" sz="2900" dirty="0"/>
          </a:p>
        </p:txBody>
      </p:sp>
      <p:sp>
        <p:nvSpPr>
          <p:cNvPr id="4" name="TextBox 3">
            <a:extLst>
              <a:ext uri="{FF2B5EF4-FFF2-40B4-BE49-F238E27FC236}">
                <a16:creationId xmlns:a16="http://schemas.microsoft.com/office/drawing/2014/main" id="{CCD80499-A063-584D-B34A-928B66205D42}"/>
              </a:ext>
            </a:extLst>
          </p:cNvPr>
          <p:cNvSpPr txBox="1"/>
          <p:nvPr/>
        </p:nvSpPr>
        <p:spPr>
          <a:xfrm>
            <a:off x="862760" y="2294290"/>
            <a:ext cx="8160083"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ptos Display"/>
              </a:rPr>
              <a:t>Group Members: (Group 4)</a:t>
            </a:r>
            <a:br>
              <a:rPr lang="en-GB" sz="2600" dirty="0">
                <a:latin typeface="Aptos Display"/>
              </a:rPr>
            </a:br>
            <a:r>
              <a:rPr lang="en-GB" sz="2600" dirty="0">
                <a:latin typeface="Aptos Display"/>
              </a:rPr>
              <a:t> 1. Josephine C. </a:t>
            </a:r>
            <a:r>
              <a:rPr lang="en-GB" sz="2600" dirty="0" err="1">
                <a:latin typeface="Aptos Display"/>
              </a:rPr>
              <a:t>Caitom</a:t>
            </a:r>
            <a:r>
              <a:rPr lang="en-GB" sz="2600" dirty="0">
                <a:latin typeface="Aptos Display"/>
              </a:rPr>
              <a:t>       2509335</a:t>
            </a:r>
            <a:br>
              <a:rPr lang="en-GB" sz="2600" dirty="0">
                <a:latin typeface="Aptos Display"/>
              </a:rPr>
            </a:br>
            <a:r>
              <a:rPr lang="en-GB" sz="2600" dirty="0">
                <a:latin typeface="Aptos Display"/>
              </a:rPr>
              <a:t> 2. Melinda Mercurio     2518165</a:t>
            </a:r>
            <a:br>
              <a:rPr lang="en-GB" sz="2600" dirty="0">
                <a:latin typeface="Aptos Display"/>
              </a:rPr>
            </a:br>
            <a:r>
              <a:rPr lang="en-GB" sz="2600" dirty="0">
                <a:latin typeface="Aptos Display"/>
              </a:rPr>
              <a:t> 3. Wang Lui Chow     2514934</a:t>
            </a:r>
            <a:br>
              <a:rPr lang="en-GB" sz="2600" dirty="0">
                <a:latin typeface="Aptos Display"/>
              </a:rPr>
            </a:br>
            <a:r>
              <a:rPr lang="en-GB" sz="2600" dirty="0">
                <a:latin typeface="Aptos Display"/>
              </a:rPr>
              <a:t> 4. </a:t>
            </a:r>
            <a:r>
              <a:rPr lang="en-GB" sz="2600" dirty="0" err="1">
                <a:latin typeface="Aptos Display"/>
              </a:rPr>
              <a:t>Serkalem</a:t>
            </a:r>
            <a:r>
              <a:rPr lang="en-GB" sz="2600" dirty="0">
                <a:latin typeface="Aptos Display"/>
              </a:rPr>
              <a:t> </a:t>
            </a:r>
            <a:r>
              <a:rPr lang="en-GB" sz="2600" dirty="0" err="1">
                <a:latin typeface="Aptos Display"/>
              </a:rPr>
              <a:t>Ayelwe</a:t>
            </a:r>
            <a:r>
              <a:rPr lang="en-GB" sz="2600" dirty="0">
                <a:latin typeface="Aptos Display"/>
              </a:rPr>
              <a:t>     2517705</a:t>
            </a:r>
            <a:br>
              <a:rPr lang="en-GB" sz="2600" dirty="0">
                <a:latin typeface="Aptos Display"/>
              </a:rPr>
            </a:br>
            <a:endParaRPr lang="en-GB" sz="2600" dirty="0">
              <a:latin typeface="Aptos Display"/>
            </a:endParaRPr>
          </a:p>
        </p:txBody>
      </p:sp>
      <p:sp>
        <p:nvSpPr>
          <p:cNvPr id="5" name="TextBox 4">
            <a:extLst>
              <a:ext uri="{FF2B5EF4-FFF2-40B4-BE49-F238E27FC236}">
                <a16:creationId xmlns:a16="http://schemas.microsoft.com/office/drawing/2014/main" id="{A30F3A1A-4304-51FF-1810-AD90BE1962E5}"/>
              </a:ext>
            </a:extLst>
          </p:cNvPr>
          <p:cNvSpPr txBox="1"/>
          <p:nvPr/>
        </p:nvSpPr>
        <p:spPr>
          <a:xfrm>
            <a:off x="876193" y="4780562"/>
            <a:ext cx="8952975"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ptos Display"/>
              </a:rPr>
              <a:t>Lecturer Name</a:t>
            </a:r>
            <a:r>
              <a:rPr lang="en-GB" sz="2600" dirty="0">
                <a:latin typeface="Aptos Display"/>
              </a:rPr>
              <a:t>:  Dr. Alfred </a:t>
            </a:r>
            <a:r>
              <a:rPr lang="en-GB" sz="2600" dirty="0" err="1">
                <a:latin typeface="Aptos Display"/>
              </a:rPr>
              <a:t>Menzah</a:t>
            </a:r>
            <a:endParaRPr lang="en-GB" sz="2600">
              <a:latin typeface="Aptos Display"/>
            </a:endParaRPr>
          </a:p>
          <a:p>
            <a:br>
              <a:rPr lang="en-GB" sz="2600" dirty="0">
                <a:latin typeface="Aptos Display"/>
              </a:rPr>
            </a:br>
            <a:r>
              <a:rPr lang="en-GB" sz="2600">
                <a:latin typeface="Aptos Display"/>
              </a:rPr>
              <a:t>                  Date: April 2026</a:t>
            </a:r>
            <a:br>
              <a:rPr lang="en-GB" sz="2600" dirty="0">
                <a:latin typeface="Aptos Display"/>
              </a:rPr>
            </a:br>
            <a:endParaRPr lang="en-GB" sz="2600" dirty="0">
              <a:latin typeface="Aptos Display"/>
            </a:endParaRPr>
          </a:p>
        </p:txBody>
      </p:sp>
      <p:sp>
        <p:nvSpPr>
          <p:cNvPr id="6" name="TextBox 5">
            <a:extLst>
              <a:ext uri="{FF2B5EF4-FFF2-40B4-BE49-F238E27FC236}">
                <a16:creationId xmlns:a16="http://schemas.microsoft.com/office/drawing/2014/main" id="{9AC8BC61-D8FA-6CDA-D7D0-39621CE3152A}"/>
              </a:ext>
            </a:extLst>
          </p:cNvPr>
          <p:cNvSpPr txBox="1"/>
          <p:nvPr/>
        </p:nvSpPr>
        <p:spPr>
          <a:xfrm>
            <a:off x="862375" y="643683"/>
            <a:ext cx="1068009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latin typeface="Aptos Display"/>
              </a:rPr>
              <a:t>Group Presentation: Flight Foods Ltd</a:t>
            </a:r>
            <a:br>
              <a:rPr lang="en-GB" sz="3200" b="1" dirty="0">
                <a:latin typeface="Aptos Display"/>
              </a:rPr>
            </a:br>
            <a:r>
              <a:rPr lang="en-GB" sz="3200" b="1" dirty="0">
                <a:latin typeface="Aptos Display"/>
              </a:rPr>
              <a:t> </a:t>
            </a:r>
            <a:br>
              <a:rPr lang="en-GB" sz="3200" b="1" dirty="0">
                <a:latin typeface="Aptos Display"/>
              </a:rPr>
            </a:br>
            <a:r>
              <a:rPr lang="en-GB" sz="3200" b="1">
                <a:latin typeface="Aptos Display"/>
              </a:rPr>
              <a:t>Teamwork and Effective Communication (LCLM4003)</a:t>
            </a:r>
            <a:br>
              <a:rPr lang="en-GB" sz="3200" b="1" dirty="0">
                <a:latin typeface="Aptos Display"/>
              </a:rPr>
            </a:br>
            <a:endParaRPr lang="en-GB" sz="3200">
              <a:latin typeface="Aptos Display"/>
            </a:endParaRPr>
          </a:p>
        </p:txBody>
      </p:sp>
    </p:spTree>
    <p:extLst>
      <p:ext uri="{BB962C8B-B14F-4D97-AF65-F5344CB8AC3E}">
        <p14:creationId xmlns:p14="http://schemas.microsoft.com/office/powerpoint/2010/main" val="2672041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6A8EDEB-CED9-0344-BB35-85FC36B7D01A}"/>
              </a:ext>
            </a:extLst>
          </p:cNvPr>
          <p:cNvPicPr>
            <a:picLocks noChangeAspect="1"/>
          </p:cNvPicPr>
          <p:nvPr/>
        </p:nvPicPr>
        <p:blipFill>
          <a:blip r:embed="rId2"/>
          <a:stretch>
            <a:fillRect/>
          </a:stretch>
        </p:blipFill>
        <p:spPr>
          <a:xfrm>
            <a:off x="746375" y="365125"/>
            <a:ext cx="8057384" cy="6018329"/>
          </a:xfrm>
          <a:prstGeom prst="rect">
            <a:avLst/>
          </a:prstGeom>
          <a:ln>
            <a:solidFill>
              <a:srgbClr val="FFFFFF"/>
            </a:solidFill>
          </a:ln>
        </p:spPr>
        <p:style>
          <a:lnRef idx="2">
            <a:schemeClr val="dk1"/>
          </a:lnRef>
          <a:fillRef idx="1">
            <a:schemeClr val="lt1"/>
          </a:fillRef>
          <a:effectRef idx="0">
            <a:schemeClr val="dk1"/>
          </a:effectRef>
          <a:fontRef idx="minor">
            <a:schemeClr val="dk1"/>
          </a:fontRef>
        </p:style>
      </p:pic>
      <p:sp>
        <p:nvSpPr>
          <p:cNvPr id="2" name="Title 1">
            <a:extLst>
              <a:ext uri="{FF2B5EF4-FFF2-40B4-BE49-F238E27FC236}">
                <a16:creationId xmlns:a16="http://schemas.microsoft.com/office/drawing/2014/main" id="{D2774C74-53A6-0993-1FFD-394AE926488D}"/>
              </a:ext>
            </a:extLst>
          </p:cNvPr>
          <p:cNvSpPr>
            <a:spLocks noGrp="1"/>
          </p:cNvSpPr>
          <p:nvPr>
            <p:ph type="title"/>
          </p:nvPr>
        </p:nvSpPr>
        <p:spPr/>
        <p:txBody>
          <a:bodyPr/>
          <a:lstStyle/>
          <a:p>
            <a:pPr algn="ctr"/>
            <a:r>
              <a:rPr lang="en-GB" dirty="0" err="1"/>
              <a:t>OverviewOverview</a:t>
            </a:r>
            <a:endParaRPr lang="en-GB" dirty="0"/>
          </a:p>
        </p:txBody>
      </p:sp>
      <p:sp>
        <p:nvSpPr>
          <p:cNvPr id="4" name="Rectangle: Rounded Corners 3">
            <a:extLst>
              <a:ext uri="{FF2B5EF4-FFF2-40B4-BE49-F238E27FC236}">
                <a16:creationId xmlns:a16="http://schemas.microsoft.com/office/drawing/2014/main" id="{914B3BA0-4DC0-FDA1-5517-17310BF1BF39}"/>
              </a:ext>
            </a:extLst>
          </p:cNvPr>
          <p:cNvSpPr/>
          <p:nvPr/>
        </p:nvSpPr>
        <p:spPr>
          <a:xfrm>
            <a:off x="6335353" y="1553266"/>
            <a:ext cx="3205537" cy="4626182"/>
          </a:xfrm>
          <a:prstGeom prst="round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aphicFrame>
        <p:nvGraphicFramePr>
          <p:cNvPr id="15" name="Content Placeholder 2">
            <a:extLst>
              <a:ext uri="{FF2B5EF4-FFF2-40B4-BE49-F238E27FC236}">
                <a16:creationId xmlns:a16="http://schemas.microsoft.com/office/drawing/2014/main" id="{B8B7C711-D2FF-1104-80F1-A05A7819FA3C}"/>
              </a:ext>
            </a:extLst>
          </p:cNvPr>
          <p:cNvGraphicFramePr>
            <a:graphicFrameLocks noGrp="1"/>
          </p:cNvGraphicFramePr>
          <p:nvPr>
            <p:ph idx="1"/>
          </p:nvPr>
        </p:nvGraphicFramePr>
        <p:xfrm>
          <a:off x="6360659" y="1690687"/>
          <a:ext cx="5622233" cy="48167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FEA9F8EA-8DF7-1ABA-B530-1251ED2AB519}"/>
              </a:ext>
            </a:extLst>
          </p:cNvPr>
          <p:cNvSpPr/>
          <p:nvPr/>
        </p:nvSpPr>
        <p:spPr>
          <a:xfrm>
            <a:off x="2541181" y="489098"/>
            <a:ext cx="6666614" cy="1064168"/>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2C9544DC-CA97-65A7-F708-D9495BB52014}"/>
              </a:ext>
            </a:extLst>
          </p:cNvPr>
          <p:cNvSpPr txBox="1"/>
          <p:nvPr/>
        </p:nvSpPr>
        <p:spPr>
          <a:xfrm>
            <a:off x="2020186" y="489098"/>
            <a:ext cx="7283302" cy="1015663"/>
          </a:xfrm>
          <a:prstGeom prst="rect">
            <a:avLst/>
          </a:prstGeom>
          <a:noFill/>
        </p:spPr>
        <p:txBody>
          <a:bodyPr wrap="square" rtlCol="0">
            <a:spAutoFit/>
          </a:bodyPr>
          <a:lstStyle/>
          <a:p>
            <a:pPr algn="ctr"/>
            <a:r>
              <a:rPr lang="en-GB" sz="6000" dirty="0"/>
              <a:t>Overview</a:t>
            </a:r>
          </a:p>
        </p:txBody>
      </p:sp>
    </p:spTree>
    <p:extLst>
      <p:ext uri="{BB962C8B-B14F-4D97-AF65-F5344CB8AC3E}">
        <p14:creationId xmlns:p14="http://schemas.microsoft.com/office/powerpoint/2010/main" val="1202395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4DC73C-81F9-2AF5-5262-A3034E4D0EDF}"/>
              </a:ext>
            </a:extLst>
          </p:cNvPr>
          <p:cNvSpPr>
            <a:spLocks noGrp="1"/>
          </p:cNvSpPr>
          <p:nvPr>
            <p:ph type="title"/>
          </p:nvPr>
        </p:nvSpPr>
        <p:spPr>
          <a:xfrm>
            <a:off x="727684" y="-127476"/>
            <a:ext cx="4646904" cy="976252"/>
          </a:xfrm>
        </p:spPr>
        <p:txBody>
          <a:bodyPr anchor="ctr">
            <a:normAutofit/>
          </a:bodyPr>
          <a:lstStyle/>
          <a:p>
            <a:r>
              <a:rPr lang="en-GB" sz="4000"/>
              <a:t>Introduction</a:t>
            </a:r>
          </a:p>
        </p:txBody>
      </p:sp>
      <p:sp>
        <p:nvSpPr>
          <p:cNvPr id="3" name="Content Placeholder 2">
            <a:extLst>
              <a:ext uri="{FF2B5EF4-FFF2-40B4-BE49-F238E27FC236}">
                <a16:creationId xmlns:a16="http://schemas.microsoft.com/office/drawing/2014/main" id="{00300485-BA2B-1B4A-50B9-D99300A59716}"/>
              </a:ext>
            </a:extLst>
          </p:cNvPr>
          <p:cNvSpPr>
            <a:spLocks noGrp="1"/>
          </p:cNvSpPr>
          <p:nvPr>
            <p:ph idx="1"/>
          </p:nvPr>
        </p:nvSpPr>
        <p:spPr>
          <a:xfrm>
            <a:off x="245192" y="848776"/>
            <a:ext cx="6467955" cy="5501281"/>
          </a:xfrm>
        </p:spPr>
        <p:txBody>
          <a:bodyPr anchor="ctr">
            <a:normAutofit/>
          </a:bodyPr>
          <a:lstStyle/>
          <a:p>
            <a:pPr marL="0" indent="0">
              <a:buNone/>
            </a:pPr>
            <a:endParaRPr lang="en-GB" sz="2000" b="1" dirty="0"/>
          </a:p>
          <a:p>
            <a:pPr marL="0" indent="0">
              <a:buNone/>
            </a:pPr>
            <a:endParaRPr lang="en-GB" sz="2000" dirty="0"/>
          </a:p>
        </p:txBody>
      </p:sp>
      <p:pic>
        <p:nvPicPr>
          <p:cNvPr id="5" name="Picture 4">
            <a:extLst>
              <a:ext uri="{FF2B5EF4-FFF2-40B4-BE49-F238E27FC236}">
                <a16:creationId xmlns:a16="http://schemas.microsoft.com/office/drawing/2014/main" id="{06C92D34-4B2E-589F-38B1-F52B495772E9}"/>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6200"/>
                    </a14:imgEffect>
                  </a14:imgLayer>
                </a14:imgProps>
              </a:ext>
            </a:extLst>
          </a:blip>
          <a:srcRect l="6818" r="8797"/>
          <a:stretch>
            <a:fillRect/>
          </a:stretch>
        </p:blipFill>
        <p:spPr>
          <a:xfrm>
            <a:off x="7870030" y="1143000"/>
            <a:ext cx="4316889" cy="4250533"/>
          </a:xfrm>
          <a:prstGeom prst="rect">
            <a:avLst/>
          </a:prstGeom>
          <a:solidFill>
            <a:schemeClr val="bg1">
              <a:lumMod val="85000"/>
            </a:schemeClr>
          </a:solidFill>
        </p:spPr>
      </p:pic>
      <p:sp>
        <p:nvSpPr>
          <p:cNvPr id="4" name="TextBox 3">
            <a:extLst>
              <a:ext uri="{FF2B5EF4-FFF2-40B4-BE49-F238E27FC236}">
                <a16:creationId xmlns:a16="http://schemas.microsoft.com/office/drawing/2014/main" id="{A8A16575-53D4-8E1A-C948-546651629277}"/>
              </a:ext>
            </a:extLst>
          </p:cNvPr>
          <p:cNvSpPr txBox="1"/>
          <p:nvPr/>
        </p:nvSpPr>
        <p:spPr>
          <a:xfrm>
            <a:off x="726281" y="857251"/>
            <a:ext cx="688181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buFont typeface="Arial"/>
              <a:buChar char="•"/>
            </a:pPr>
            <a:r>
              <a:rPr lang="en-US" b="1" i="0">
                <a:solidFill>
                  <a:srgbClr val="000000"/>
                </a:solidFill>
                <a:latin typeface="Aptos"/>
                <a:ea typeface="Segoe UI"/>
                <a:cs typeface="Segoe UI"/>
              </a:rPr>
              <a:t>Case Study Context</a:t>
            </a:r>
            <a:r>
              <a:rPr lang="en-US" b="0" i="0">
                <a:solidFill>
                  <a:srgbClr val="000000"/>
                </a:solidFill>
                <a:latin typeface="Aptos"/>
                <a:ea typeface="Segoe UI"/>
                <a:cs typeface="Segoe UI"/>
              </a:rPr>
              <a:t>: Flight Foods Ltd is currently facing significant operational challenges, including hygiene rule-breaking, low morale, and high staff turnover.</a:t>
            </a:r>
            <a:r>
              <a:rPr b="0" i="0" dirty="0">
                <a:solidFill>
                  <a:srgbClr val="000000"/>
                </a:solidFill>
                <a:latin typeface="Aptos"/>
                <a:ea typeface="Aptos"/>
                <a:cs typeface="Aptos"/>
              </a:rPr>
              <a:t> </a:t>
            </a:r>
            <a:endParaRPr lang="en-US" b="0" i="0">
              <a:solidFill>
                <a:srgbClr val="000000"/>
              </a:solidFill>
              <a:latin typeface="Aptos"/>
              <a:ea typeface="Aptos"/>
              <a:cs typeface="Aptos"/>
            </a:endParaRPr>
          </a:p>
          <a:p>
            <a:pPr marL="285750" indent="-285750" algn="l" rtl="0">
              <a:buFont typeface="Arial"/>
              <a:buChar char="•"/>
            </a:pPr>
            <a:r>
              <a:rPr lang="en-US" b="1" i="0">
                <a:solidFill>
                  <a:srgbClr val="000000"/>
                </a:solidFill>
                <a:latin typeface="Aptos"/>
                <a:ea typeface="Segoe UI"/>
                <a:cs typeface="Segoe UI"/>
              </a:rPr>
              <a:t>The Core Problem</a:t>
            </a:r>
            <a:r>
              <a:rPr lang="en-US" b="0" i="0">
                <a:solidFill>
                  <a:srgbClr val="000000"/>
                </a:solidFill>
                <a:latin typeface="Aptos"/>
                <a:ea typeface="Segoe UI"/>
                <a:cs typeface="Segoe UI"/>
              </a:rPr>
              <a:t>: These issues are not merely technical failures </a:t>
            </a:r>
            <a:r>
              <a:rPr lang="en-US" b="0" i="0" dirty="0">
                <a:solidFill>
                  <a:srgbClr val="000000"/>
                </a:solidFill>
                <a:latin typeface="Aptos"/>
                <a:ea typeface="Segoe UI"/>
                <a:cs typeface="Segoe UI"/>
              </a:rPr>
              <a:t>but are rooted in a breakdown of management communication between the manager, Gary, and the factory workers.</a:t>
            </a:r>
            <a:r>
              <a:rPr b="0" i="0" dirty="0">
                <a:solidFill>
                  <a:srgbClr val="000000"/>
                </a:solidFill>
                <a:latin typeface="Aptos"/>
                <a:ea typeface="Aptos"/>
                <a:cs typeface="Aptos"/>
              </a:rPr>
              <a:t> </a:t>
            </a:r>
          </a:p>
          <a:p>
            <a:pPr marL="285750" indent="-285750" algn="l" rtl="0">
              <a:buFont typeface="Arial"/>
              <a:buChar char="•"/>
            </a:pPr>
            <a:r>
              <a:rPr lang="en-US" b="1" i="0">
                <a:solidFill>
                  <a:srgbClr val="000000"/>
                </a:solidFill>
                <a:latin typeface="Aptos"/>
                <a:ea typeface="Segoe UI"/>
                <a:cs typeface="Segoe UI"/>
              </a:rPr>
              <a:t> The Goal</a:t>
            </a:r>
            <a:r>
              <a:rPr lang="en-US" b="0" i="0">
                <a:solidFill>
                  <a:srgbClr val="000000"/>
                </a:solidFill>
                <a:latin typeface="Aptos"/>
                <a:ea typeface="Segoe UI"/>
                <a:cs typeface="Segoe UI"/>
              </a:rPr>
              <a:t>: This presentation analyzes these communication barriers using three key theoretical models:</a:t>
            </a:r>
            <a:r>
              <a:rPr b="0" i="0" dirty="0">
                <a:solidFill>
                  <a:srgbClr val="000000"/>
                </a:solidFill>
                <a:latin typeface="Aptos"/>
                <a:ea typeface="Aptos"/>
                <a:cs typeface="Aptos"/>
              </a:rPr>
              <a:t> </a:t>
            </a:r>
          </a:p>
          <a:p>
            <a:pPr marL="742950" lvl="1" indent="-285750" algn="l" rtl="0">
              <a:buFont typeface="Wingdings"/>
              <a:buChar char="ü"/>
            </a:pPr>
            <a:r>
              <a:rPr lang="en-US" b="0" i="0" dirty="0">
                <a:solidFill>
                  <a:srgbClr val="000000"/>
                </a:solidFill>
                <a:latin typeface="Aptos"/>
                <a:ea typeface="Segoe UI"/>
                <a:cs typeface="Segoe UI"/>
              </a:rPr>
              <a:t>Shannon &amp; Weaver Model: To identify physical and semantic noise.</a:t>
            </a:r>
            <a:r>
              <a:rPr b="0" i="0" dirty="0">
                <a:solidFill>
                  <a:srgbClr val="000000"/>
                </a:solidFill>
                <a:latin typeface="Aptos"/>
                <a:ea typeface="Aptos"/>
                <a:cs typeface="Aptos"/>
              </a:rPr>
              <a:t> </a:t>
            </a:r>
          </a:p>
          <a:p>
            <a:pPr marL="742950" lvl="1" indent="-285750">
              <a:buFont typeface="Wingdings"/>
              <a:buChar char="ü"/>
            </a:pPr>
            <a:r>
              <a:rPr lang="en-US" b="0" i="0">
                <a:solidFill>
                  <a:srgbClr val="000000"/>
                </a:solidFill>
                <a:latin typeface="Aptos"/>
                <a:ea typeface="Segoe UI"/>
                <a:cs typeface="Segoe UI"/>
              </a:rPr>
              <a:t>Schramm’s Model: To bridge the generational gap and field of experience.</a:t>
            </a:r>
            <a:r>
              <a:rPr b="0" i="0" dirty="0">
                <a:solidFill>
                  <a:srgbClr val="000000"/>
                </a:solidFill>
                <a:latin typeface="Aptos"/>
                <a:ea typeface="Aptos"/>
                <a:cs typeface="Aptos"/>
              </a:rPr>
              <a:t> </a:t>
            </a:r>
            <a:endParaRPr lang="en-US" dirty="0">
              <a:solidFill>
                <a:srgbClr val="000000"/>
              </a:solidFill>
              <a:latin typeface="Aptos"/>
              <a:ea typeface="Aptos"/>
              <a:cs typeface="Segoe UI"/>
            </a:endParaRPr>
          </a:p>
          <a:p>
            <a:pPr marL="742950" lvl="1" indent="-285750" algn="l">
              <a:buFont typeface="Wingdings"/>
              <a:buChar char="ü"/>
            </a:pPr>
            <a:r>
              <a:rPr lang="en-US" b="0" i="0">
                <a:solidFill>
                  <a:srgbClr val="000000"/>
                </a:solidFill>
                <a:latin typeface="Aptos"/>
                <a:ea typeface="Segoe UI"/>
                <a:cs typeface="Segoe UI"/>
              </a:rPr>
              <a:t>Berlo’s SMCR Model: To align social systems, skills, and </a:t>
            </a:r>
            <a:r>
              <a:rPr lang="en-US" b="0" i="0" dirty="0">
                <a:solidFill>
                  <a:srgbClr val="000000"/>
                </a:solidFill>
                <a:latin typeface="Aptos"/>
                <a:ea typeface="Segoe UI"/>
                <a:cs typeface="Segoe UI"/>
              </a:rPr>
              <a:t>cultural backgrounds.</a:t>
            </a:r>
            <a:r>
              <a:rPr b="0" i="0" dirty="0">
                <a:solidFill>
                  <a:srgbClr val="000000"/>
                </a:solidFill>
                <a:latin typeface="Aptos"/>
                <a:ea typeface="Aptos"/>
                <a:cs typeface="Aptos"/>
              </a:rPr>
              <a:t> </a:t>
            </a:r>
            <a:endParaRPr/>
          </a:p>
          <a:p>
            <a:pPr marL="285750" indent="-285750" algn="l" rtl="0">
              <a:buFont typeface="Arial"/>
              <a:buChar char="•"/>
            </a:pPr>
            <a:r>
              <a:rPr lang="en-US" b="1" i="0">
                <a:solidFill>
                  <a:srgbClr val="000000"/>
                </a:solidFill>
                <a:latin typeface="Aptos"/>
                <a:ea typeface="Segoe UI"/>
                <a:cs typeface="Segoe UI"/>
              </a:rPr>
              <a:t>Objective</a:t>
            </a:r>
            <a:r>
              <a:rPr lang="en-US" b="0" i="0">
                <a:solidFill>
                  <a:srgbClr val="000000"/>
                </a:solidFill>
                <a:latin typeface="Aptos"/>
                <a:ea typeface="Segoe UI"/>
                <a:cs typeface="Segoe UI"/>
              </a:rPr>
              <a:t>: To provide actionable recommendations that move the </a:t>
            </a:r>
            <a:r>
              <a:rPr lang="en-US" b="0" i="0" dirty="0">
                <a:solidFill>
                  <a:srgbClr val="000000"/>
                </a:solidFill>
                <a:latin typeface="Aptos"/>
                <a:ea typeface="Segoe UI"/>
                <a:cs typeface="Segoe UI"/>
              </a:rPr>
              <a:t>company from conflict to efficiency.</a:t>
            </a:r>
            <a:r>
              <a:rPr b="0" i="0" dirty="0">
                <a:solidFill>
                  <a:srgbClr val="000000"/>
                </a:solidFill>
                <a:latin typeface="Aptos"/>
                <a:ea typeface="Aptos"/>
                <a:cs typeface="Aptos"/>
              </a:rPr>
              <a:t> </a:t>
            </a:r>
          </a:p>
          <a:p>
            <a:pPr algn="ctr"/>
            <a:endParaRPr lang="en-GB" dirty="0"/>
          </a:p>
        </p:txBody>
      </p:sp>
    </p:spTree>
    <p:extLst>
      <p:ext uri="{BB962C8B-B14F-4D97-AF65-F5344CB8AC3E}">
        <p14:creationId xmlns:p14="http://schemas.microsoft.com/office/powerpoint/2010/main" val="3520051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878919-F385-1B36-23DC-F8D5B8AA5F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6F6782-2922-7C4A-3156-6EBB37160BC1}"/>
              </a:ext>
            </a:extLst>
          </p:cNvPr>
          <p:cNvSpPr>
            <a:spLocks noGrp="1"/>
          </p:cNvSpPr>
          <p:nvPr>
            <p:ph type="title"/>
          </p:nvPr>
        </p:nvSpPr>
        <p:spPr>
          <a:xfrm>
            <a:off x="876693" y="7101"/>
            <a:ext cx="10624474" cy="1228275"/>
          </a:xfrm>
        </p:spPr>
        <p:txBody>
          <a:bodyPr anchor="b">
            <a:normAutofit/>
          </a:bodyPr>
          <a:lstStyle/>
          <a:p>
            <a:r>
              <a:rPr lang="en-GB" sz="5400"/>
              <a:t>Shannon &amp; Weaver Model</a:t>
            </a:r>
          </a:p>
        </p:txBody>
      </p:sp>
      <p:sp>
        <p:nvSpPr>
          <p:cNvPr id="3" name="Content Placeholder 2">
            <a:extLst>
              <a:ext uri="{FF2B5EF4-FFF2-40B4-BE49-F238E27FC236}">
                <a16:creationId xmlns:a16="http://schemas.microsoft.com/office/drawing/2014/main" id="{6166C363-120A-7A31-734B-0583A7689C58}"/>
              </a:ext>
            </a:extLst>
          </p:cNvPr>
          <p:cNvSpPr>
            <a:spLocks noGrp="1"/>
          </p:cNvSpPr>
          <p:nvPr>
            <p:ph idx="1"/>
          </p:nvPr>
        </p:nvSpPr>
        <p:spPr>
          <a:xfrm>
            <a:off x="405639" y="1217295"/>
            <a:ext cx="7313236" cy="4847140"/>
          </a:xfrm>
        </p:spPr>
        <p:txBody>
          <a:bodyPr anchor="t">
            <a:normAutofit/>
          </a:bodyPr>
          <a:lstStyle/>
          <a:p>
            <a:pPr>
              <a:buFont typeface="Wingdings" panose="05000000000000000000" pitchFamily="2" charset="2"/>
              <a:buChar char="§"/>
            </a:pPr>
            <a:r>
              <a:rPr lang="en-GB" sz="2000"/>
              <a:t>A module to explain the barrier </a:t>
            </a:r>
          </a:p>
          <a:p>
            <a:pPr>
              <a:buFont typeface="Wingdings" panose="05000000000000000000" pitchFamily="2" charset="2"/>
              <a:buChar char="§"/>
            </a:pPr>
            <a:r>
              <a:rPr lang="en-GB" sz="2000"/>
              <a:t>The Shannon &amp; Weaver communication was introduced by Claude Shannon and Warren Weaver in 1948.</a:t>
            </a:r>
          </a:p>
          <a:p>
            <a:pPr>
              <a:buFont typeface="Wingdings" panose="05000000000000000000" pitchFamily="2" charset="2"/>
              <a:buChar char="§"/>
            </a:pPr>
            <a:r>
              <a:rPr lang="en-GB" sz="2000"/>
              <a:t>This one is the earlier and the most well-known communication.</a:t>
            </a:r>
          </a:p>
          <a:p>
            <a:pPr>
              <a:buFont typeface="Wingdings" panose="05000000000000000000" pitchFamily="2" charset="2"/>
              <a:buChar char="§"/>
            </a:pPr>
            <a:r>
              <a:rPr lang="en-GB" sz="2000"/>
              <a:t>It is originally design to explain how  communication works through telephone. But later become one of the foundation of understanding.</a:t>
            </a:r>
          </a:p>
          <a:p>
            <a:pPr>
              <a:buFont typeface="Wingdings" panose="05000000000000000000" pitchFamily="2" charset="2"/>
              <a:buChar char="§"/>
            </a:pPr>
            <a:r>
              <a:rPr lang="en-GB" sz="2000"/>
              <a:t>The Shannon and Weaver Model of communication is the suitable for this case study. Because it focus on how noise interfere with the communication.</a:t>
            </a:r>
          </a:p>
          <a:p>
            <a:pPr>
              <a:buFont typeface="Wingdings" panose="05000000000000000000" pitchFamily="2" charset="2"/>
              <a:buChar char="§"/>
            </a:pPr>
            <a:r>
              <a:rPr lang="en-GB" sz="2000"/>
              <a:t>The model explain communication as a leaner process</a:t>
            </a:r>
          </a:p>
          <a:p>
            <a:pPr>
              <a:buFont typeface="Wingdings" panose="05000000000000000000" pitchFamily="2" charset="2"/>
              <a:buChar char="§"/>
            </a:pPr>
            <a:r>
              <a:rPr lang="en-GB" sz="2000"/>
              <a:t>Sender – Message – Channal – Receiver </a:t>
            </a:r>
          </a:p>
          <a:p>
            <a:pPr lvl="1">
              <a:buFont typeface="Wingdings" panose="05000000000000000000" pitchFamily="2" charset="2"/>
              <a:buChar char="§"/>
            </a:pPr>
            <a:endParaRPr lang="en-GB" sz="2000"/>
          </a:p>
          <a:p>
            <a:pPr lvl="1">
              <a:buFont typeface="Wingdings" panose="05000000000000000000" pitchFamily="2" charset="2"/>
              <a:buChar char="§"/>
            </a:pPr>
            <a:endParaRPr lang="en-GB" sz="2000"/>
          </a:p>
        </p:txBody>
      </p:sp>
      <p:pic>
        <p:nvPicPr>
          <p:cNvPr id="4" name="Picture 3" descr="Fundamental Models of Communication: A Complete Guide">
            <a:extLst>
              <a:ext uri="{FF2B5EF4-FFF2-40B4-BE49-F238E27FC236}">
                <a16:creationId xmlns:a16="http://schemas.microsoft.com/office/drawing/2014/main" id="{5F9E52A6-ED03-95F8-72B0-7FD328B6A7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758547" y="1718149"/>
            <a:ext cx="4584771" cy="3970075"/>
          </a:xfrm>
          <a:prstGeom prst="rect">
            <a:avLst/>
          </a:prstGeom>
          <a:noFill/>
        </p:spPr>
      </p:pic>
      <p:grpSp>
        <p:nvGrpSpPr>
          <p:cNvPr id="19" name="Group 1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99561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50921E-FB6A-9862-26B7-9C1C99F3E290}"/>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62815-7804-783F-94CF-F99508767401}"/>
              </a:ext>
            </a:extLst>
          </p:cNvPr>
          <p:cNvSpPr>
            <a:spLocks noGrp="1"/>
          </p:cNvSpPr>
          <p:nvPr>
            <p:ph type="title"/>
          </p:nvPr>
        </p:nvSpPr>
        <p:spPr>
          <a:xfrm>
            <a:off x="572493" y="238539"/>
            <a:ext cx="11018520" cy="1434415"/>
          </a:xfrm>
        </p:spPr>
        <p:txBody>
          <a:bodyPr anchor="b">
            <a:normAutofit/>
          </a:bodyPr>
          <a:lstStyle/>
          <a:p>
            <a:r>
              <a:rPr lang="en-GB" sz="5400"/>
              <a:t>Barrier &amp; Recommendation</a:t>
            </a:r>
          </a:p>
        </p:txBody>
      </p:sp>
      <p:sp>
        <p:nvSpPr>
          <p:cNvPr id="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312149C2-FB28-69F3-3C75-EE1E2148D0A2}"/>
              </a:ext>
            </a:extLst>
          </p:cNvPr>
          <p:cNvSpPr>
            <a:spLocks noGrp="1"/>
          </p:cNvSpPr>
          <p:nvPr>
            <p:ph idx="1"/>
          </p:nvPr>
        </p:nvSpPr>
        <p:spPr>
          <a:xfrm>
            <a:off x="572493" y="1878526"/>
            <a:ext cx="7474142" cy="4931893"/>
          </a:xfrm>
        </p:spPr>
        <p:txBody>
          <a:bodyPr vert="horz" lIns="91440" tIns="45720" rIns="91440" bIns="45720" rtlCol="0" anchor="t">
            <a:noAutofit/>
          </a:bodyPr>
          <a:lstStyle/>
          <a:p>
            <a:pPr marL="0" indent="0">
              <a:buNone/>
            </a:pPr>
            <a:r>
              <a:rPr lang="en-GB" sz="1800" b="1" u="sng"/>
              <a:t>Barrier</a:t>
            </a:r>
          </a:p>
          <a:p>
            <a:pPr>
              <a:buFont typeface="Wingdings" panose="05000000000000000000" pitchFamily="2" charset="2"/>
              <a:buChar char="§"/>
            </a:pPr>
            <a:r>
              <a:rPr lang="en-GB" sz="1800"/>
              <a:t>In the study case there are two kind of noise</a:t>
            </a:r>
          </a:p>
          <a:p>
            <a:pPr lvl="1">
              <a:buFont typeface="Wingdings" panose="05000000000000000000" pitchFamily="2" charset="2"/>
              <a:buChar char="§"/>
            </a:pPr>
            <a:r>
              <a:rPr lang="en-GB" sz="1800"/>
              <a:t>The semantic noise – Language misunderstanding</a:t>
            </a:r>
          </a:p>
          <a:p>
            <a:pPr lvl="1">
              <a:buFont typeface="Wingdings" panose="05000000000000000000" pitchFamily="2" charset="2"/>
              <a:buChar char="§"/>
            </a:pPr>
            <a:r>
              <a:rPr lang="en-GB" sz="1800"/>
              <a:t>Physical nose – Loud machinery</a:t>
            </a:r>
          </a:p>
          <a:p>
            <a:pPr>
              <a:buFont typeface="Wingdings" panose="05000000000000000000" pitchFamily="2" charset="2"/>
              <a:buChar char="§"/>
            </a:pPr>
            <a:r>
              <a:rPr lang="en-GB" sz="1800"/>
              <a:t>Gary is the sender</a:t>
            </a:r>
          </a:p>
          <a:p>
            <a:pPr lvl="1">
              <a:buFont typeface="Wingdings" panose="05000000000000000000" pitchFamily="2" charset="2"/>
              <a:buChar char="§"/>
            </a:pPr>
            <a:r>
              <a:rPr lang="en-GB" sz="1800"/>
              <a:t>Instruction about hygiene are the message</a:t>
            </a:r>
          </a:p>
          <a:p>
            <a:pPr lvl="1">
              <a:buFont typeface="Wingdings" panose="05000000000000000000" pitchFamily="2" charset="2"/>
              <a:buChar char="§"/>
            </a:pPr>
            <a:r>
              <a:rPr lang="en-GB" sz="1800"/>
              <a:t>Speaking in the factory floor is the channel</a:t>
            </a:r>
          </a:p>
          <a:p>
            <a:pPr lvl="1">
              <a:buFont typeface="Wingdings" panose="05000000000000000000" pitchFamily="2" charset="2"/>
              <a:buChar char="§"/>
            </a:pPr>
            <a:r>
              <a:rPr lang="en-GB" sz="1800"/>
              <a:t>Workers are the receiver </a:t>
            </a:r>
          </a:p>
          <a:p>
            <a:pPr lvl="1">
              <a:buFont typeface="Wingdings" panose="05000000000000000000" pitchFamily="2" charset="2"/>
              <a:buChar char="§"/>
            </a:pPr>
            <a:r>
              <a:rPr lang="en-GB" sz="1800"/>
              <a:t>Loud machineries are the noise</a:t>
            </a:r>
          </a:p>
          <a:p>
            <a:pPr marL="0" indent="0">
              <a:buNone/>
            </a:pPr>
            <a:r>
              <a:rPr lang="en-GB" sz="1800" b="1"/>
              <a:t>Recommendation</a:t>
            </a:r>
          </a:p>
          <a:p>
            <a:r>
              <a:rPr lang="en-GB" sz="1800"/>
              <a:t>Turn off or reduce machine noise during trainings</a:t>
            </a:r>
          </a:p>
          <a:p>
            <a:r>
              <a:rPr lang="en-GB" sz="1800"/>
              <a:t>Use visual communication (posters, symbols, colours and codes)</a:t>
            </a:r>
          </a:p>
          <a:p>
            <a:r>
              <a:rPr lang="en-GB" sz="1800"/>
              <a:t>Provide written instructions in a clear format</a:t>
            </a:r>
          </a:p>
          <a:p>
            <a:r>
              <a:rPr lang="en-GB" sz="1800"/>
              <a:t>Conduct training in a quitter </a:t>
            </a:r>
            <a:r>
              <a:rPr lang="en-GB" sz="1800" err="1"/>
              <a:t>enviromet</a:t>
            </a:r>
            <a:endParaRPr lang="en-GB" sz="1800"/>
          </a:p>
          <a:p>
            <a:pPr lvl="1">
              <a:buFont typeface="Wingdings" panose="05000000000000000000" pitchFamily="2" charset="2"/>
              <a:buChar char="§"/>
            </a:pPr>
            <a:endParaRPr lang="en-GB" sz="1800"/>
          </a:p>
          <a:p>
            <a:pPr marL="0" indent="0">
              <a:buNone/>
            </a:pPr>
            <a:endParaRPr lang="en-GB" sz="1800"/>
          </a:p>
        </p:txBody>
      </p:sp>
      <p:pic>
        <p:nvPicPr>
          <p:cNvPr id="31" name="Picture 30" descr="What is noise in communication? - FourWeekMBA">
            <a:extLst>
              <a:ext uri="{FF2B5EF4-FFF2-40B4-BE49-F238E27FC236}">
                <a16:creationId xmlns:a16="http://schemas.microsoft.com/office/drawing/2014/main" id="{5BCE9D96-EF6B-2339-2D7C-1815925F36CA}"/>
              </a:ext>
            </a:extLst>
          </p:cNvPr>
          <p:cNvPicPr>
            <a:picLocks noChangeAspect="1"/>
          </p:cNvPicPr>
          <p:nvPr/>
        </p:nvPicPr>
        <p:blipFill>
          <a:blip r:embed="rId2"/>
          <a:srcRect l="31152" r="18100" b="1"/>
          <a:stretch>
            <a:fillRect/>
          </a:stretch>
        </p:blipFill>
        <p:spPr>
          <a:xfrm>
            <a:off x="8063116" y="2093976"/>
            <a:ext cx="3941064" cy="4096512"/>
          </a:xfrm>
          <a:prstGeom prst="rect">
            <a:avLst/>
          </a:prstGeom>
        </p:spPr>
      </p:pic>
    </p:spTree>
    <p:extLst>
      <p:ext uri="{BB962C8B-B14F-4D97-AF65-F5344CB8AC3E}">
        <p14:creationId xmlns:p14="http://schemas.microsoft.com/office/powerpoint/2010/main" val="1218197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A89B50-5F3B-118A-AAAF-2BBE0E18BD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BF656A-5668-1051-EF09-5AF566E1587D}"/>
              </a:ext>
            </a:extLst>
          </p:cNvPr>
          <p:cNvSpPr>
            <a:spLocks noGrp="1"/>
          </p:cNvSpPr>
          <p:nvPr>
            <p:ph type="title"/>
          </p:nvPr>
        </p:nvSpPr>
        <p:spPr>
          <a:xfrm>
            <a:off x="862838" y="-6755"/>
            <a:ext cx="10472074" cy="978894"/>
          </a:xfrm>
        </p:spPr>
        <p:txBody>
          <a:bodyPr vert="horz" lIns="91440" tIns="45720" rIns="91440" bIns="45720" rtlCol="0" anchor="b">
            <a:normAutofit/>
          </a:bodyPr>
          <a:lstStyle/>
          <a:p>
            <a:r>
              <a:rPr lang="en-US" sz="5400" kern="1200">
                <a:latin typeface="+mj-lt"/>
                <a:ea typeface="+mj-ea"/>
                <a:cs typeface="+mj-cs"/>
              </a:rPr>
              <a:t>Schramm’s Model</a:t>
            </a:r>
            <a:endParaRPr lang="en-US" sz="5400" kern="1200">
              <a:latin typeface="+mj-lt"/>
            </a:endParaRPr>
          </a:p>
        </p:txBody>
      </p:sp>
      <p:sp>
        <p:nvSpPr>
          <p:cNvPr id="3" name="TextBox 2">
            <a:extLst>
              <a:ext uri="{FF2B5EF4-FFF2-40B4-BE49-F238E27FC236}">
                <a16:creationId xmlns:a16="http://schemas.microsoft.com/office/drawing/2014/main" id="{5C1B2A63-8672-21D4-421F-C2FD8B5D56B8}"/>
              </a:ext>
            </a:extLst>
          </p:cNvPr>
          <p:cNvSpPr txBox="1"/>
          <p:nvPr/>
        </p:nvSpPr>
        <p:spPr>
          <a:xfrm>
            <a:off x="211676" y="1535949"/>
            <a:ext cx="6675927" cy="50272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defTabSz="914400">
              <a:lnSpc>
                <a:spcPct val="90000"/>
              </a:lnSpc>
              <a:buFont typeface="Arial" panose="020B0604020202020204" pitchFamily="34" charset="0"/>
              <a:buChar char="•"/>
            </a:pPr>
            <a:r>
              <a:rPr lang="en-US" sz="2000"/>
              <a:t>The Barrier: Age &amp; Generation</a:t>
            </a:r>
          </a:p>
          <a:p>
            <a:pPr marL="342900" indent="-342900" defTabSz="914400">
              <a:lnSpc>
                <a:spcPct val="90000"/>
              </a:lnSpc>
              <a:buFont typeface="Arial"/>
              <a:buChar char="•"/>
            </a:pPr>
            <a:r>
              <a:rPr lang="en-US" sz="2000" b="1"/>
              <a:t>Field of Experience Gap: </a:t>
            </a:r>
            <a:r>
              <a:rPr lang="en-US" sz="2000"/>
              <a:t>Gary and younger workers (16–60) have different life experiences, learning styles, and attitudes toward authority.</a:t>
            </a:r>
          </a:p>
          <a:p>
            <a:pPr marL="342900" indent="-342900" defTabSz="914400">
              <a:lnSpc>
                <a:spcPct val="90000"/>
              </a:lnSpc>
              <a:buFont typeface="Arial"/>
              <a:buChar char="•"/>
            </a:pPr>
            <a:r>
              <a:rPr lang="en-US" sz="2000" b="1"/>
              <a:t>Decoding Failure: </a:t>
            </a:r>
            <a:r>
              <a:rPr lang="en-US" sz="2000"/>
              <a:t>Younger staff interpret Gary’s instructions differently, leading to rule-breaking.</a:t>
            </a:r>
          </a:p>
          <a:p>
            <a:pPr marL="342900" indent="-342900" defTabSz="914400">
              <a:lnSpc>
                <a:spcPct val="90000"/>
              </a:lnSpc>
              <a:buFont typeface="Arial"/>
              <a:buChar char="•"/>
            </a:pPr>
            <a:r>
              <a:rPr lang="en-US" sz="2000" b="1"/>
              <a:t>Environmental Noise:</a:t>
            </a:r>
            <a:r>
              <a:rPr lang="en-US" sz="2000"/>
              <a:t> Factory noise increases the risk of mis-decoding.</a:t>
            </a:r>
          </a:p>
          <a:p>
            <a:pPr marL="342900" indent="-342900" defTabSz="914400">
              <a:lnSpc>
                <a:spcPct val="90000"/>
              </a:lnSpc>
              <a:buFont typeface="Arial"/>
              <a:buChar char="•"/>
            </a:pPr>
            <a:r>
              <a:rPr lang="en-US" sz="2000"/>
              <a:t>Schramm’s Model (1954)</a:t>
            </a:r>
          </a:p>
          <a:p>
            <a:pPr marL="342900" indent="-342900" defTabSz="914400">
              <a:lnSpc>
                <a:spcPct val="90000"/>
              </a:lnSpc>
              <a:buFont typeface="Arial"/>
              <a:buChar char="•"/>
            </a:pPr>
            <a:r>
              <a:rPr lang="en-US" sz="2000" b="1"/>
              <a:t>Circular Loop: </a:t>
            </a:r>
            <a:r>
              <a:rPr lang="en-US" sz="2000"/>
              <a:t>Communication is a two-way process involving Encoding and Decoding.</a:t>
            </a:r>
          </a:p>
          <a:p>
            <a:pPr marL="342900" indent="-342900" defTabSz="914400">
              <a:lnSpc>
                <a:spcPct val="90000"/>
              </a:lnSpc>
              <a:buFont typeface="Arial"/>
              <a:buChar char="•"/>
            </a:pPr>
            <a:r>
              <a:rPr lang="en-US" sz="2000" b="1"/>
              <a:t>Shared Understanding: </a:t>
            </a:r>
            <a:r>
              <a:rPr lang="en-US" sz="2000"/>
              <a:t>Success depends on the life experiences between sender and receiver.</a:t>
            </a:r>
          </a:p>
          <a:p>
            <a:pPr marL="342900" indent="-342900" defTabSz="914400">
              <a:lnSpc>
                <a:spcPct val="90000"/>
              </a:lnSpc>
              <a:buFont typeface="Arial"/>
              <a:buChar char="•"/>
            </a:pPr>
            <a:r>
              <a:rPr lang="en-US" sz="2000" b="1"/>
              <a:t>The Break: </a:t>
            </a:r>
            <a:r>
              <a:rPr lang="en-US" sz="2000"/>
              <a:t>Without shared experience, Gary’s message fails to reach the receiver correctly.</a:t>
            </a:r>
          </a:p>
          <a:p>
            <a:pPr indent="-228600" defTabSz="914400">
              <a:lnSpc>
                <a:spcPct val="90000"/>
              </a:lnSpc>
              <a:spcAft>
                <a:spcPts val="600"/>
              </a:spcAft>
              <a:buFont typeface="Arial" panose="020B0604020202020204" pitchFamily="34" charset="0"/>
              <a:buChar char="•"/>
            </a:pPr>
            <a:endParaRPr lang="en-US" sz="2000"/>
          </a:p>
        </p:txBody>
      </p:sp>
      <p:pic>
        <p:nvPicPr>
          <p:cNvPr id="4" name="Content Placeholder 3" descr="TEAM SMART: Communication Models">
            <a:extLst>
              <a:ext uri="{FF2B5EF4-FFF2-40B4-BE49-F238E27FC236}">
                <a16:creationId xmlns:a16="http://schemas.microsoft.com/office/drawing/2014/main" id="{8D6BD034-BB8E-091A-BA46-D66E6F29E3E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885710" y="2056750"/>
            <a:ext cx="5319062" cy="3459127"/>
          </a:xfrm>
          <a:prstGeom prst="rect">
            <a:avLst/>
          </a:prstGeom>
          <a:noFill/>
        </p:spPr>
      </p:pic>
      <p:grpSp>
        <p:nvGrpSpPr>
          <p:cNvPr id="39" name="Group 3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3" name="Rectangle 42">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06487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DCE436-580B-FE5E-0807-47FF1D4A58F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DC32F6-8A1C-6D94-8F9E-CAC178593765}"/>
              </a:ext>
            </a:extLst>
          </p:cNvPr>
          <p:cNvSpPr>
            <a:spLocks noGrp="1"/>
          </p:cNvSpPr>
          <p:nvPr>
            <p:ph type="title"/>
          </p:nvPr>
        </p:nvSpPr>
        <p:spPr>
          <a:xfrm>
            <a:off x="630936" y="640080"/>
            <a:ext cx="4818888" cy="1481328"/>
          </a:xfrm>
        </p:spPr>
        <p:txBody>
          <a:bodyPr anchor="b">
            <a:normAutofit/>
          </a:bodyPr>
          <a:lstStyle/>
          <a:p>
            <a:r>
              <a:rPr lang="en-GB" sz="5000"/>
              <a:t>Barrier &amp; Recommendation</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6C55C5-51DD-63CE-9858-282D81323040}"/>
              </a:ext>
            </a:extLst>
          </p:cNvPr>
          <p:cNvSpPr>
            <a:spLocks noGrp="1"/>
          </p:cNvSpPr>
          <p:nvPr>
            <p:ph idx="1"/>
          </p:nvPr>
        </p:nvSpPr>
        <p:spPr>
          <a:xfrm>
            <a:off x="630936" y="2660904"/>
            <a:ext cx="4818888" cy="3547872"/>
          </a:xfrm>
        </p:spPr>
        <p:txBody>
          <a:bodyPr vert="horz" lIns="91440" tIns="45720" rIns="91440" bIns="45720" rtlCol="0" anchor="t">
            <a:normAutofit/>
          </a:bodyPr>
          <a:lstStyle/>
          <a:p>
            <a:pPr>
              <a:buNone/>
            </a:pPr>
            <a:r>
              <a:rPr lang="en-GB" sz="1400">
                <a:latin typeface="Arial"/>
                <a:cs typeface="Arial"/>
              </a:rPr>
              <a:t>•</a:t>
            </a:r>
            <a:r>
              <a:rPr lang="en-GB" sz="1400"/>
              <a:t>Addressing the Barrier</a:t>
            </a:r>
            <a:endParaRPr lang="en-US" sz="1400"/>
          </a:p>
          <a:p>
            <a:pPr>
              <a:buNone/>
            </a:pPr>
            <a:r>
              <a:rPr lang="en-GB" sz="1400">
                <a:latin typeface="Arial"/>
                <a:cs typeface="Arial"/>
              </a:rPr>
              <a:t>•</a:t>
            </a:r>
            <a:r>
              <a:rPr lang="en-GB" sz="1400" b="1"/>
              <a:t>Close the Gap: </a:t>
            </a:r>
            <a:r>
              <a:rPr lang="en-GB" sz="1400"/>
              <a:t>Use visual aids (pictures/signs) and pair younger workers with mentors to build "shared experience.“</a:t>
            </a:r>
          </a:p>
          <a:p>
            <a:pPr>
              <a:buNone/>
            </a:pPr>
            <a:r>
              <a:rPr lang="en-GB" sz="1400">
                <a:latin typeface="Arial"/>
                <a:cs typeface="Arial"/>
              </a:rPr>
              <a:t>•</a:t>
            </a:r>
            <a:r>
              <a:rPr lang="en-GB" sz="1400" b="1"/>
              <a:t>Active Feedback: </a:t>
            </a:r>
            <a:r>
              <a:rPr lang="en-GB" sz="1400"/>
              <a:t>Gary must ask workers to repeat or demonstrate tasks to verify the message was decoded correctly.</a:t>
            </a:r>
          </a:p>
          <a:p>
            <a:pPr>
              <a:buNone/>
            </a:pPr>
            <a:r>
              <a:rPr lang="en-GB" sz="1400">
                <a:latin typeface="Arial"/>
                <a:cs typeface="Arial"/>
              </a:rPr>
              <a:t>•</a:t>
            </a:r>
            <a:r>
              <a:rPr lang="en-GB" sz="1400" b="1"/>
              <a:t>Simplify:</a:t>
            </a:r>
            <a:r>
              <a:rPr lang="en-GB" sz="1400"/>
              <a:t> Use short, clear instructions in "Simple English.</a:t>
            </a:r>
          </a:p>
          <a:p>
            <a:pPr>
              <a:buNone/>
            </a:pPr>
            <a:r>
              <a:rPr lang="en-GB" sz="1400">
                <a:latin typeface="Arial"/>
                <a:cs typeface="Arial"/>
              </a:rPr>
              <a:t>•</a:t>
            </a:r>
            <a:r>
              <a:rPr lang="en-GB" sz="1400"/>
              <a:t>Key Findings</a:t>
            </a:r>
          </a:p>
          <a:p>
            <a:pPr>
              <a:buNone/>
            </a:pPr>
            <a:r>
              <a:rPr lang="en-GB" sz="1400">
                <a:latin typeface="Arial"/>
                <a:cs typeface="Arial"/>
              </a:rPr>
              <a:t>•</a:t>
            </a:r>
            <a:r>
              <a:rPr lang="en-GB" sz="1400"/>
              <a:t>According to Schramm, communication is only complete when feedback is received. By moving from a one-way command to a two-way loop, Gary can bridge the generational gap and ensure safety standards are met at Flight Foods.</a:t>
            </a:r>
          </a:p>
          <a:p>
            <a:pPr marL="0" indent="0">
              <a:buNone/>
            </a:pPr>
            <a:endParaRPr lang="en-GB" sz="1400"/>
          </a:p>
        </p:txBody>
      </p:sp>
      <p:pic>
        <p:nvPicPr>
          <p:cNvPr id="4" name="Picture 3" descr="How Different Generations Perceive Technology">
            <a:extLst>
              <a:ext uri="{FF2B5EF4-FFF2-40B4-BE49-F238E27FC236}">
                <a16:creationId xmlns:a16="http://schemas.microsoft.com/office/drawing/2014/main" id="{901F3023-E6A7-5F44-9615-3EDB317200EA}"/>
              </a:ext>
            </a:extLst>
          </p:cNvPr>
          <p:cNvPicPr>
            <a:picLocks noChangeAspect="1"/>
          </p:cNvPicPr>
          <p:nvPr/>
        </p:nvPicPr>
        <p:blipFill>
          <a:blip r:embed="rId2"/>
          <a:stretch>
            <a:fillRect/>
          </a:stretch>
        </p:blipFill>
        <p:spPr>
          <a:xfrm>
            <a:off x="6099048" y="1893665"/>
            <a:ext cx="5458968" cy="3070669"/>
          </a:xfrm>
          <a:prstGeom prst="rect">
            <a:avLst/>
          </a:prstGeom>
        </p:spPr>
      </p:pic>
    </p:spTree>
    <p:extLst>
      <p:ext uri="{BB962C8B-B14F-4D97-AF65-F5344CB8AC3E}">
        <p14:creationId xmlns:p14="http://schemas.microsoft.com/office/powerpoint/2010/main" val="2801866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3CB2F-F781-5200-7619-E92952F288E0}"/>
              </a:ext>
            </a:extLst>
          </p:cNvPr>
          <p:cNvSpPr>
            <a:spLocks noGrp="1"/>
          </p:cNvSpPr>
          <p:nvPr>
            <p:ph type="title"/>
          </p:nvPr>
        </p:nvSpPr>
        <p:spPr>
          <a:xfrm>
            <a:off x="645064" y="525982"/>
            <a:ext cx="4282983" cy="1200361"/>
          </a:xfrm>
        </p:spPr>
        <p:txBody>
          <a:bodyPr anchor="b">
            <a:normAutofit/>
          </a:bodyPr>
          <a:lstStyle/>
          <a:p>
            <a:r>
              <a:rPr lang="en-GB" sz="3600"/>
              <a:t>Berlo SMCR Model (1960)</a:t>
            </a:r>
          </a:p>
          <a:p>
            <a:endParaRPr lang="en-GB" sz="3600"/>
          </a:p>
        </p:txBody>
      </p:sp>
      <p:sp>
        <p:nvSpPr>
          <p:cNvPr id="36" name="Rectangle 3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AE334C-8FDB-9822-9D7C-9649083C1C8C}"/>
              </a:ext>
            </a:extLst>
          </p:cNvPr>
          <p:cNvSpPr>
            <a:spLocks noGrp="1"/>
          </p:cNvSpPr>
          <p:nvPr>
            <p:ph idx="1"/>
          </p:nvPr>
        </p:nvSpPr>
        <p:spPr>
          <a:xfrm>
            <a:off x="326412" y="2197356"/>
            <a:ext cx="5363637" cy="3511943"/>
          </a:xfrm>
        </p:spPr>
        <p:txBody>
          <a:bodyPr vert="horz" lIns="91440" tIns="45720" rIns="91440" bIns="45720" rtlCol="0" anchor="ctr">
            <a:noAutofit/>
          </a:bodyPr>
          <a:lstStyle/>
          <a:p>
            <a:r>
              <a:rPr lang="en-GB" sz="2000" b="1">
                <a:latin typeface="Calibri"/>
                <a:ea typeface="Calibri"/>
                <a:cs typeface="Calibri"/>
              </a:rPr>
              <a:t>THEORITICAL OVERVIEW</a:t>
            </a:r>
            <a:r>
              <a:rPr lang="en-GB" sz="2000">
                <a:latin typeface="Calibri"/>
                <a:ea typeface="Calibri"/>
                <a:cs typeface="Calibri"/>
              </a:rPr>
              <a:t>:</a:t>
            </a:r>
            <a:endParaRPr lang="en-GB" sz="2000"/>
          </a:p>
          <a:p>
            <a:r>
              <a:rPr lang="en-GB" sz="2000" b="1">
                <a:latin typeface="Calibri"/>
                <a:ea typeface="Calibri"/>
                <a:cs typeface="Calibri"/>
              </a:rPr>
              <a:t>According to Berlo the receiver must have similar a certain level of knowledge to properly decode and interpret the message.</a:t>
            </a:r>
            <a:endParaRPr lang="en-GB" sz="2000"/>
          </a:p>
          <a:p>
            <a:r>
              <a:rPr lang="en-GB" sz="2000" b="1">
                <a:latin typeface="Calibri"/>
                <a:ea typeface="Calibri"/>
                <a:cs typeface="Calibri"/>
              </a:rPr>
              <a:t>This model include verbal and non-verbal communication.</a:t>
            </a:r>
            <a:endParaRPr lang="en-GB" sz="2000"/>
          </a:p>
          <a:p>
            <a:r>
              <a:rPr lang="en-GB" sz="2000" b="1">
                <a:latin typeface="Calibri"/>
                <a:ea typeface="Calibri"/>
                <a:cs typeface="Calibri"/>
              </a:rPr>
              <a:t>This model focus on encoding and decoding.</a:t>
            </a:r>
            <a:endParaRPr lang="en-GB" sz="2000"/>
          </a:p>
          <a:p>
            <a:r>
              <a:rPr lang="en-GB" sz="2000" b="1" dirty="0">
                <a:latin typeface="Calibri"/>
                <a:ea typeface="Calibri"/>
                <a:cs typeface="Calibri"/>
              </a:rPr>
              <a:t>Berlo uniquely identified the “channel” through the five human senses.</a:t>
            </a:r>
            <a:endParaRPr lang="en-GB" sz="2000"/>
          </a:p>
          <a:p>
            <a:pPr marL="0" indent="0">
              <a:buNone/>
            </a:pPr>
            <a:endParaRPr lang="en-GB" sz="2000" b="1" dirty="0">
              <a:latin typeface="Calibri"/>
              <a:ea typeface="Calibri"/>
              <a:cs typeface="Calibri"/>
            </a:endParaRPr>
          </a:p>
          <a:p>
            <a:endParaRPr lang="en-GB" sz="2000" b="1" dirty="0">
              <a:latin typeface="Calibri"/>
              <a:ea typeface="Calibri"/>
              <a:cs typeface="Calibri"/>
            </a:endParaRPr>
          </a:p>
        </p:txBody>
      </p:sp>
      <p:sp>
        <p:nvSpPr>
          <p:cNvPr id="37" name="Rectangle 3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wall&#10;&#10;AI-generated content may be incorrect.">
            <a:extLst>
              <a:ext uri="{FF2B5EF4-FFF2-40B4-BE49-F238E27FC236}">
                <a16:creationId xmlns:a16="http://schemas.microsoft.com/office/drawing/2014/main" id="{0902FC1A-C8A2-4F0B-C953-EE2ADEC1F3A8}"/>
              </a:ext>
            </a:extLst>
          </p:cNvPr>
          <p:cNvPicPr>
            <a:picLocks noChangeAspect="1"/>
          </p:cNvPicPr>
          <p:nvPr/>
        </p:nvPicPr>
        <p:blipFill>
          <a:blip r:embed="rId2"/>
          <a:stretch>
            <a:fillRect/>
          </a:stretch>
        </p:blipFill>
        <p:spPr>
          <a:xfrm>
            <a:off x="6100523" y="3029274"/>
            <a:ext cx="5628018" cy="1339840"/>
          </a:xfrm>
          <a:prstGeom prst="rect">
            <a:avLst/>
          </a:prstGeom>
        </p:spPr>
      </p:pic>
      <p:sp>
        <p:nvSpPr>
          <p:cNvPr id="6" name="TextBox 5">
            <a:extLst>
              <a:ext uri="{FF2B5EF4-FFF2-40B4-BE49-F238E27FC236}">
                <a16:creationId xmlns:a16="http://schemas.microsoft.com/office/drawing/2014/main" id="{05A70CDF-6773-5314-193A-1AD4A9CE49FA}"/>
              </a:ext>
            </a:extLst>
          </p:cNvPr>
          <p:cNvSpPr txBox="1"/>
          <p:nvPr/>
        </p:nvSpPr>
        <p:spPr>
          <a:xfrm>
            <a:off x="6078654" y="1450055"/>
            <a:ext cx="5427136"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ea typeface="Calibri"/>
                <a:cs typeface="Calibri"/>
              </a:rPr>
              <a:t>CASE STUDY ILLUSTRATION : FLIGHT FOOD LTD. </a:t>
            </a:r>
            <a:endParaRPr lang="en-US"/>
          </a:p>
          <a:p>
            <a:endParaRPr lang="en-GB" sz="1500" b="1" dirty="0">
              <a:latin typeface="Calibri"/>
              <a:ea typeface="Calibri"/>
              <a:cs typeface="Calibri"/>
            </a:endParaRPr>
          </a:p>
          <a:p>
            <a:r>
              <a:rPr lang="en-GB" sz="1500" b="1">
                <a:latin typeface="Calibri"/>
                <a:ea typeface="Calibri"/>
                <a:cs typeface="Calibri"/>
              </a:rPr>
              <a:t>BERLO ‘S SMCR MODEL OF COMMUNICATION</a:t>
            </a:r>
            <a:endParaRPr lang="en-GB"/>
          </a:p>
          <a:p>
            <a:endParaRPr lang="en-GB" sz="1500" b="1" dirty="0">
              <a:latin typeface="Calibri"/>
              <a:ea typeface="Calibri"/>
              <a:cs typeface="Calibri"/>
            </a:endParaRPr>
          </a:p>
        </p:txBody>
      </p:sp>
      <p:sp>
        <p:nvSpPr>
          <p:cNvPr id="7" name="TextBox 6">
            <a:extLst>
              <a:ext uri="{FF2B5EF4-FFF2-40B4-BE49-F238E27FC236}">
                <a16:creationId xmlns:a16="http://schemas.microsoft.com/office/drawing/2014/main" id="{91B0B741-0178-08D9-333B-F517407B277D}"/>
              </a:ext>
            </a:extLst>
          </p:cNvPr>
          <p:cNvSpPr txBox="1"/>
          <p:nvPr/>
        </p:nvSpPr>
        <p:spPr>
          <a:xfrm>
            <a:off x="7013813" y="3034840"/>
            <a:ext cx="698383"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t>Encode</a:t>
            </a:r>
          </a:p>
        </p:txBody>
      </p:sp>
      <p:sp>
        <p:nvSpPr>
          <p:cNvPr id="8" name="TextBox 7">
            <a:extLst>
              <a:ext uri="{FF2B5EF4-FFF2-40B4-BE49-F238E27FC236}">
                <a16:creationId xmlns:a16="http://schemas.microsoft.com/office/drawing/2014/main" id="{50580B7A-FB59-E27B-16BE-13707C767C67}"/>
              </a:ext>
            </a:extLst>
          </p:cNvPr>
          <p:cNvSpPr txBox="1"/>
          <p:nvPr/>
        </p:nvSpPr>
        <p:spPr>
          <a:xfrm rot="-10800000" flipV="1">
            <a:off x="10033887" y="3042465"/>
            <a:ext cx="67457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a:t>Decode</a:t>
            </a:r>
          </a:p>
        </p:txBody>
      </p:sp>
    </p:spTree>
    <p:extLst>
      <p:ext uri="{BB962C8B-B14F-4D97-AF65-F5344CB8AC3E}">
        <p14:creationId xmlns:p14="http://schemas.microsoft.com/office/powerpoint/2010/main" val="3006417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A582EE-965E-ED45-DB03-8D6DF10E4C8F}"/>
              </a:ext>
            </a:extLst>
          </p:cNvPr>
          <p:cNvSpPr>
            <a:spLocks noGrp="1"/>
          </p:cNvSpPr>
          <p:nvPr>
            <p:ph type="title"/>
          </p:nvPr>
        </p:nvSpPr>
        <p:spPr>
          <a:xfrm>
            <a:off x="402743" y="13851"/>
            <a:ext cx="9392421" cy="1330841"/>
          </a:xfrm>
        </p:spPr>
        <p:txBody>
          <a:bodyPr>
            <a:normAutofit/>
          </a:bodyPr>
          <a:lstStyle/>
          <a:p>
            <a:r>
              <a:rPr lang="en-GB"/>
              <a:t>Barrier &amp;Recommendation</a:t>
            </a:r>
            <a:endParaRPr lang="en-US"/>
          </a:p>
        </p:txBody>
      </p:sp>
      <p:sp>
        <p:nvSpPr>
          <p:cNvPr id="15" name="Content Placeholder 2">
            <a:extLst>
              <a:ext uri="{FF2B5EF4-FFF2-40B4-BE49-F238E27FC236}">
                <a16:creationId xmlns:a16="http://schemas.microsoft.com/office/drawing/2014/main" id="{B2A6F45C-4AB4-EC33-C85F-523A4ECE7BCC}"/>
              </a:ext>
            </a:extLst>
          </p:cNvPr>
          <p:cNvSpPr>
            <a:spLocks noGrp="1"/>
          </p:cNvSpPr>
          <p:nvPr>
            <p:ph idx="1"/>
          </p:nvPr>
        </p:nvSpPr>
        <p:spPr>
          <a:xfrm>
            <a:off x="402743" y="1713454"/>
            <a:ext cx="11789255" cy="5095406"/>
          </a:xfrm>
        </p:spPr>
        <p:txBody>
          <a:bodyPr vert="horz" lIns="91440" tIns="45720" rIns="91440" bIns="45720" rtlCol="0" anchor="t">
            <a:noAutofit/>
          </a:bodyPr>
          <a:lstStyle/>
          <a:p>
            <a:pPr marL="0" indent="0">
              <a:buNone/>
            </a:pPr>
            <a:r>
              <a:rPr lang="en-GB" sz="1800" b="1">
                <a:latin typeface="Calibri"/>
                <a:ea typeface="Calibri"/>
                <a:cs typeface="Calibri"/>
              </a:rPr>
              <a:t>KNOWLEDGE/COMMUNICATION SKILLS</a:t>
            </a:r>
            <a:endParaRPr lang="en-GB" sz="1800" b="1"/>
          </a:p>
          <a:p>
            <a:r>
              <a:rPr lang="en-GB" sz="1800" dirty="0">
                <a:latin typeface="Arial"/>
                <a:cs typeface="Arial"/>
              </a:rPr>
              <a:t>The model suggest that communication to work, the source and receiver must be exactly the same in terms of skills and knowledges.</a:t>
            </a:r>
            <a:endParaRPr lang="en-GB" sz="1800" dirty="0"/>
          </a:p>
          <a:p>
            <a:pPr marL="0" indent="0">
              <a:buNone/>
            </a:pPr>
            <a:r>
              <a:rPr lang="en-GB" sz="1800" b="1">
                <a:latin typeface="Calibri"/>
                <a:ea typeface="Calibri"/>
                <a:cs typeface="Calibri"/>
              </a:rPr>
              <a:t>RECOMMENDATION</a:t>
            </a:r>
            <a:endParaRPr lang="en-GB" sz="1800" b="1"/>
          </a:p>
          <a:p>
            <a:pPr marL="0" indent="0">
              <a:buNone/>
            </a:pPr>
            <a:r>
              <a:rPr lang="en-GB" sz="1800" b="1">
                <a:latin typeface="Calibri"/>
                <a:ea typeface="Calibri"/>
                <a:cs typeface="Calibri"/>
              </a:rPr>
              <a:t>Basic Vocational (Language training)</a:t>
            </a:r>
            <a:endParaRPr lang="en-GB" sz="1800" b="1"/>
          </a:p>
          <a:p>
            <a:r>
              <a:rPr lang="en-GB" sz="1800" dirty="0">
                <a:latin typeface="Calibri"/>
                <a:ea typeface="Calibri"/>
                <a:cs typeface="Calibri"/>
              </a:rPr>
              <a:t>The company should provide short and focus ‘’SURVIVAL ENGLISH FOR FOOD SAFETY’’ sessions. This shared vocabulary for critical terms (</a:t>
            </a:r>
            <a:r>
              <a:rPr lang="en-GB" sz="1800" dirty="0" err="1">
                <a:latin typeface="Calibri"/>
                <a:ea typeface="Calibri"/>
                <a:cs typeface="Calibri"/>
              </a:rPr>
              <a:t>eg.</a:t>
            </a:r>
            <a:r>
              <a:rPr lang="en-GB" sz="1800" dirty="0">
                <a:latin typeface="Calibri"/>
                <a:ea typeface="Calibri"/>
                <a:cs typeface="Calibri"/>
              </a:rPr>
              <a:t> Chilled, raw, cooked) </a:t>
            </a:r>
            <a:endParaRPr lang="en-GB" sz="1800" dirty="0"/>
          </a:p>
          <a:p>
            <a:r>
              <a:rPr lang="en-GB" sz="1800">
                <a:latin typeface="Calibri"/>
                <a:ea typeface="Calibri"/>
                <a:cs typeface="Calibri"/>
              </a:rPr>
              <a:t>In general communications management provide training for (HYGIENE) shared ‘’knowledge base’’ as fundamental requirements for effective workplace</a:t>
            </a:r>
            <a:r>
              <a:rPr lang="en-GB" sz="1800" dirty="0">
                <a:latin typeface="Calibri"/>
                <a:ea typeface="Calibri"/>
                <a:cs typeface="Calibri"/>
              </a:rPr>
              <a:t> communication</a:t>
            </a:r>
            <a:endParaRPr lang="en-GB" sz="1800" dirty="0"/>
          </a:p>
          <a:p>
            <a:pPr marL="0" indent="0">
              <a:buNone/>
            </a:pPr>
            <a:r>
              <a:rPr lang="en-GB" sz="1800" b="1">
                <a:latin typeface="Calibri"/>
                <a:ea typeface="Calibri"/>
                <a:cs typeface="Calibri"/>
              </a:rPr>
              <a:t>Non-Verbal Communication/ Body Language</a:t>
            </a:r>
            <a:endParaRPr lang="en-GB" sz="1800" b="1"/>
          </a:p>
          <a:p>
            <a:pPr marL="0" indent="0">
              <a:buNone/>
            </a:pPr>
            <a:r>
              <a:rPr lang="en-GB" sz="1800" b="1">
                <a:latin typeface="Calibri"/>
                <a:ea typeface="Calibri"/>
                <a:cs typeface="Calibri"/>
              </a:rPr>
              <a:t>MODEL THE STANDARDARD (LEADERSHIP PRESENCE)</a:t>
            </a:r>
            <a:endParaRPr lang="en-GB" sz="1800" b="1"/>
          </a:p>
          <a:p>
            <a:r>
              <a:rPr lang="en-GB" sz="1800" dirty="0">
                <a:latin typeface="Calibri"/>
                <a:ea typeface="Calibri"/>
                <a:cs typeface="Calibri"/>
              </a:rPr>
              <a:t>Gary ‘’the non-verbal Image’’ must match his verbal ‘’message’’ to maintain authority and trust. (University of Udemy) </a:t>
            </a:r>
            <a:endParaRPr lang="en-GB" sz="1800" dirty="0"/>
          </a:p>
          <a:p>
            <a:pPr marL="0" indent="0">
              <a:buNone/>
            </a:pPr>
            <a:r>
              <a:rPr lang="en-GB" sz="1800" b="1" dirty="0">
                <a:latin typeface="Calibri"/>
                <a:ea typeface="Calibri"/>
                <a:cs typeface="Calibri"/>
              </a:rPr>
              <a:t>Summary: </a:t>
            </a:r>
            <a:r>
              <a:rPr lang="en-GB" sz="1800" dirty="0">
                <a:latin typeface="Calibri"/>
                <a:ea typeface="Calibri"/>
                <a:cs typeface="Calibri"/>
              </a:rPr>
              <a:t>Ultimately the products failures are not technical errors but symptoms lack of management communication skills. Because they prioritize immediate work over training. The mismatch between the source encoding and receiver ability decode is the root cause of the operational errors.</a:t>
            </a:r>
            <a:endParaRPr lang="en-GB" sz="1800" dirty="0"/>
          </a:p>
          <a:p>
            <a:endParaRPr lang="en-GB" sz="1800" dirty="0"/>
          </a:p>
        </p:txBody>
      </p:sp>
      <p:pic>
        <p:nvPicPr>
          <p:cNvPr id="4" name="Picture 3" descr="How to Improve your Communication Skill | Business Management &amp; Marketing">
            <a:extLst>
              <a:ext uri="{FF2B5EF4-FFF2-40B4-BE49-F238E27FC236}">
                <a16:creationId xmlns:a16="http://schemas.microsoft.com/office/drawing/2014/main" id="{6300C6DD-1020-C170-A0CD-651A0DB8C2EB}"/>
              </a:ext>
            </a:extLst>
          </p:cNvPr>
          <p:cNvPicPr>
            <a:picLocks noChangeAspect="1"/>
          </p:cNvPicPr>
          <p:nvPr/>
        </p:nvPicPr>
        <p:blipFill>
          <a:blip r:embed="rId2"/>
          <a:stretch>
            <a:fillRect/>
          </a:stretch>
        </p:blipFill>
        <p:spPr>
          <a:xfrm>
            <a:off x="7398240" y="7271"/>
            <a:ext cx="4788505" cy="1932074"/>
          </a:xfrm>
          <a:prstGeom prst="rect">
            <a:avLst/>
          </a:prstGeom>
        </p:spPr>
      </p:pic>
      <p:sp>
        <p:nvSpPr>
          <p:cNvPr id="22" name="Freeform: Shape 2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91159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C36813-88CB-9A04-4D44-10D3B9858E16}"/>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4F232-146E-209A-5CF4-55655904F426}"/>
              </a:ext>
            </a:extLst>
          </p:cNvPr>
          <p:cNvSpPr>
            <a:spLocks noGrp="1"/>
          </p:cNvSpPr>
          <p:nvPr>
            <p:ph type="title"/>
          </p:nvPr>
        </p:nvSpPr>
        <p:spPr>
          <a:xfrm>
            <a:off x="572493" y="238539"/>
            <a:ext cx="11018520" cy="1434415"/>
          </a:xfrm>
        </p:spPr>
        <p:txBody>
          <a:bodyPr anchor="b">
            <a:normAutofit/>
          </a:bodyPr>
          <a:lstStyle/>
          <a:p>
            <a:r>
              <a:rPr lang="en-GB" sz="5400"/>
              <a:t>Berlo SMCR Model</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D80524-C5D8-8D5C-548F-FE3AEBADFCDE}"/>
              </a:ext>
            </a:extLst>
          </p:cNvPr>
          <p:cNvSpPr>
            <a:spLocks noGrp="1"/>
          </p:cNvSpPr>
          <p:nvPr>
            <p:ph idx="1"/>
          </p:nvPr>
        </p:nvSpPr>
        <p:spPr>
          <a:xfrm>
            <a:off x="266776" y="1715544"/>
            <a:ext cx="7703013" cy="4903917"/>
          </a:xfrm>
        </p:spPr>
        <p:txBody>
          <a:bodyPr vert="horz" lIns="91440" tIns="45720" rIns="91440" bIns="45720" rtlCol="0" anchor="t">
            <a:noAutofit/>
          </a:bodyPr>
          <a:lstStyle/>
          <a:p>
            <a:pPr fontAlgn="base"/>
            <a:r>
              <a:rPr lang="en-GB" sz="2000" dirty="0"/>
              <a:t> </a:t>
            </a:r>
            <a:r>
              <a:rPr lang="en-US" sz="2000" dirty="0" err="1">
                <a:highlight>
                  <a:srgbClr val="FFFFFF"/>
                </a:highlight>
              </a:rPr>
              <a:t>Berlo’s</a:t>
            </a:r>
            <a:r>
              <a:rPr lang="en-US" sz="2000" dirty="0">
                <a:highlight>
                  <a:srgbClr val="FFFFFF"/>
                </a:highlight>
              </a:rPr>
              <a:t> SMCR Model, which argues that communication is only effective when the social and cultural backgrounds of the sender and receiver are aligned (</a:t>
            </a:r>
            <a:r>
              <a:rPr lang="en-US" sz="2000" dirty="0" err="1">
                <a:highlight>
                  <a:srgbClr val="FFFFFF"/>
                </a:highlight>
              </a:rPr>
              <a:t>Berlo</a:t>
            </a:r>
            <a:r>
              <a:rPr lang="en-US" sz="2000" dirty="0">
                <a:highlight>
                  <a:srgbClr val="FFFFFF"/>
                </a:highlight>
              </a:rPr>
              <a:t>, 1960).</a:t>
            </a:r>
            <a:endParaRPr lang="en-GB" sz="2000" dirty="0">
              <a:highlight>
                <a:srgbClr val="C6C6C6"/>
              </a:highlight>
            </a:endParaRPr>
          </a:p>
          <a:p>
            <a:r>
              <a:rPr lang="en-US" sz="2000" b="1" dirty="0">
                <a:highlight>
                  <a:srgbClr val="FFFFFF"/>
                </a:highlight>
              </a:rPr>
              <a:t>Theoretical Overview </a:t>
            </a:r>
            <a:endParaRPr lang="en-GB" sz="2000" b="1" dirty="0">
              <a:highlight>
                <a:srgbClr val="C6C6C6"/>
              </a:highlight>
            </a:endParaRPr>
          </a:p>
          <a:p>
            <a:pPr marL="0" indent="0">
              <a:buNone/>
            </a:pPr>
            <a:r>
              <a:rPr lang="en-US" sz="2000" dirty="0">
                <a:highlight>
                  <a:srgbClr val="FFFFFF"/>
                </a:highlight>
              </a:rPr>
              <a:t>In this model, culture acts as a filter at every stage:</a:t>
            </a:r>
            <a:endParaRPr lang="en-GB" sz="2000" dirty="0">
              <a:highlight>
                <a:srgbClr val="C6C6C6"/>
              </a:highlight>
            </a:endParaRPr>
          </a:p>
          <a:p>
            <a:r>
              <a:rPr lang="en-US" sz="2000" dirty="0">
                <a:highlight>
                  <a:srgbClr val="FFFFFF"/>
                </a:highlight>
              </a:rPr>
              <a:t> </a:t>
            </a:r>
            <a:r>
              <a:rPr lang="en-US" sz="2000" b="1" dirty="0">
                <a:highlight>
                  <a:srgbClr val="FFFFFF"/>
                </a:highlight>
              </a:rPr>
              <a:t>Source</a:t>
            </a:r>
            <a:r>
              <a:rPr lang="en-US" sz="2000" dirty="0">
                <a:highlight>
                  <a:srgbClr val="FFFFFF"/>
                </a:highlight>
              </a:rPr>
              <a:t>: The sender encodes messages based on their own cultural values and communication style.</a:t>
            </a:r>
            <a:endParaRPr lang="en-GB" sz="2000" dirty="0">
              <a:highlight>
                <a:srgbClr val="C6C6C6"/>
              </a:highlight>
            </a:endParaRPr>
          </a:p>
          <a:p>
            <a:r>
              <a:rPr lang="en-US" sz="2000" b="1" dirty="0">
                <a:highlight>
                  <a:srgbClr val="FFFFFF"/>
                </a:highlight>
              </a:rPr>
              <a:t>Message</a:t>
            </a:r>
            <a:r>
              <a:rPr lang="en-US" sz="2000" dirty="0">
                <a:highlight>
                  <a:srgbClr val="FFFFFF"/>
                </a:highlight>
              </a:rPr>
              <a:t>: Meaning is found in people, not just words (Borden, 1991). Cultural idioms or jargon can easily distort the intended message.</a:t>
            </a:r>
            <a:endParaRPr lang="en-GB" sz="2000" dirty="0">
              <a:highlight>
                <a:srgbClr val="C6C6C6"/>
              </a:highlight>
            </a:endParaRPr>
          </a:p>
          <a:p>
            <a:r>
              <a:rPr lang="en-US" sz="2000" b="1" dirty="0">
                <a:highlight>
                  <a:srgbClr val="FFFFFF"/>
                </a:highlight>
              </a:rPr>
              <a:t>Channel</a:t>
            </a:r>
            <a:r>
              <a:rPr lang="en-US" sz="2000" dirty="0">
                <a:highlight>
                  <a:srgbClr val="FFFFFF"/>
                </a:highlight>
              </a:rPr>
              <a:t>: Different cultures prefer different methods—some value formal written reports, while others prefer face-to-face interaction.</a:t>
            </a:r>
            <a:endParaRPr lang="en-GB" sz="2000" dirty="0">
              <a:highlight>
                <a:srgbClr val="C6C6C6"/>
              </a:highlight>
            </a:endParaRPr>
          </a:p>
          <a:p>
            <a:r>
              <a:rPr lang="en-US" sz="2000" b="1" dirty="0">
                <a:highlight>
                  <a:srgbClr val="FFFFFF"/>
                </a:highlight>
              </a:rPr>
              <a:t>Receiver</a:t>
            </a:r>
            <a:r>
              <a:rPr lang="en-US" sz="2000" dirty="0">
                <a:highlight>
                  <a:srgbClr val="FFFFFF"/>
                </a:highlight>
              </a:rPr>
              <a:t>: the receiver decodes the message through their own cultural lens. If these backgrounds do not match, the message fails.</a:t>
            </a:r>
            <a:endParaRPr lang="en-GB" sz="2000" dirty="0">
              <a:highlight>
                <a:srgbClr val="C6C6C6"/>
              </a:highlight>
            </a:endParaRPr>
          </a:p>
          <a:p>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BFE7366C-74B1-2E1D-3C38-3FA9AC23DC33}"/>
              </a:ext>
            </a:extLst>
          </p:cNvPr>
          <p:cNvPicPr>
            <a:picLocks noChangeAspect="1"/>
          </p:cNvPicPr>
          <p:nvPr/>
        </p:nvPicPr>
        <p:blipFill>
          <a:blip r:embed="rId2"/>
          <a:srcRect t="14191" r="1" b="28380"/>
          <a:stretch>
            <a:fillRect/>
          </a:stretch>
        </p:blipFill>
        <p:spPr>
          <a:xfrm>
            <a:off x="8073718" y="1991618"/>
            <a:ext cx="3941064" cy="4096512"/>
          </a:xfrm>
          <a:prstGeom prst="rect">
            <a:avLst/>
          </a:prstGeom>
        </p:spPr>
      </p:pic>
    </p:spTree>
    <p:extLst>
      <p:ext uri="{BB962C8B-B14F-4D97-AF65-F5344CB8AC3E}">
        <p14:creationId xmlns:p14="http://schemas.microsoft.com/office/powerpoint/2010/main" val="2582308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B14C3B-4D56-34D8-A0DA-44A8BA91EB2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70234-369A-83BE-E73B-6BB2F19552D2}"/>
              </a:ext>
            </a:extLst>
          </p:cNvPr>
          <p:cNvSpPr>
            <a:spLocks noGrp="1"/>
          </p:cNvSpPr>
          <p:nvPr>
            <p:ph type="title"/>
          </p:nvPr>
        </p:nvSpPr>
        <p:spPr>
          <a:xfrm>
            <a:off x="295759" y="-371711"/>
            <a:ext cx="8497406" cy="1169073"/>
          </a:xfrm>
        </p:spPr>
        <p:txBody>
          <a:bodyPr anchor="b">
            <a:normAutofit/>
          </a:bodyPr>
          <a:lstStyle/>
          <a:p>
            <a:r>
              <a:rPr lang="en-GB" sz="3900"/>
              <a:t>Application &amp; Recommendation</a:t>
            </a:r>
          </a:p>
        </p:txBody>
      </p:sp>
      <p:cxnSp>
        <p:nvCxnSpPr>
          <p:cNvPr id="11" name="Straight Connector 1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09B99B-9ED1-0905-11AE-33B11734C69D}"/>
              </a:ext>
            </a:extLst>
          </p:cNvPr>
          <p:cNvSpPr>
            <a:spLocks noGrp="1"/>
          </p:cNvSpPr>
          <p:nvPr>
            <p:ph idx="1"/>
          </p:nvPr>
        </p:nvSpPr>
        <p:spPr>
          <a:xfrm>
            <a:off x="444028" y="812203"/>
            <a:ext cx="8519382" cy="5902617"/>
          </a:xfrm>
        </p:spPr>
        <p:txBody>
          <a:bodyPr vert="horz" lIns="91440" tIns="45720" rIns="91440" bIns="45720" rtlCol="0" anchor="t">
            <a:noAutofit/>
          </a:bodyPr>
          <a:lstStyle/>
          <a:p>
            <a:pPr>
              <a:buNone/>
            </a:pPr>
            <a:r>
              <a:rPr lang="en-US" sz="1800" b="1">
                <a:solidFill>
                  <a:schemeClr val="tx1">
                    <a:alpha val="80000"/>
                  </a:schemeClr>
                </a:solidFill>
                <a:highlight>
                  <a:srgbClr val="FFFFFF"/>
                </a:highlight>
              </a:rPr>
              <a:t>Application – Gary vs. Factory Workers</a:t>
            </a:r>
            <a:endParaRPr lang="en-GB" sz="1800" b="1">
              <a:solidFill>
                <a:schemeClr val="tx1">
                  <a:alpha val="80000"/>
                </a:schemeClr>
              </a:solidFill>
              <a:highlight>
                <a:srgbClr val="C6C6C6"/>
              </a:highlight>
            </a:endParaRPr>
          </a:p>
          <a:p>
            <a:pPr>
              <a:buNone/>
            </a:pPr>
            <a:r>
              <a:rPr lang="en-US" sz="1800">
                <a:solidFill>
                  <a:schemeClr val="tx1">
                    <a:alpha val="80000"/>
                  </a:schemeClr>
                </a:solidFill>
                <a:highlight>
                  <a:srgbClr val="FFFFFF"/>
                </a:highlight>
              </a:rPr>
              <a:t>To apply this to the specific issues between Gary and the factory workers at Flight Foods.</a:t>
            </a:r>
            <a:endParaRPr lang="en-GB" sz="1800">
              <a:solidFill>
                <a:schemeClr val="tx1">
                  <a:alpha val="80000"/>
                </a:schemeClr>
              </a:solidFill>
              <a:highlight>
                <a:srgbClr val="C6C6C6"/>
              </a:highlight>
            </a:endParaRPr>
          </a:p>
          <a:p>
            <a:pPr>
              <a:buNone/>
            </a:pPr>
            <a:r>
              <a:rPr lang="en-US" sz="1800">
                <a:solidFill>
                  <a:schemeClr val="tx1">
                    <a:alpha val="80000"/>
                  </a:schemeClr>
                </a:solidFill>
                <a:highlight>
                  <a:srgbClr val="FFFFFF"/>
                </a:highlight>
              </a:rPr>
              <a:t>1. </a:t>
            </a:r>
            <a:r>
              <a:rPr lang="en-US" sz="1800" b="1">
                <a:solidFill>
                  <a:schemeClr val="tx1">
                    <a:alpha val="80000"/>
                  </a:schemeClr>
                </a:solidFill>
                <a:highlight>
                  <a:srgbClr val="FFFFFF"/>
                </a:highlight>
              </a:rPr>
              <a:t>The Source &amp; Receiver Gap</a:t>
            </a:r>
            <a:r>
              <a:rPr lang="en-US" sz="1800">
                <a:solidFill>
                  <a:schemeClr val="tx1">
                    <a:alpha val="80000"/>
                  </a:schemeClr>
                </a:solidFill>
                <a:highlight>
                  <a:srgbClr val="FFFFFF"/>
                </a:highlight>
              </a:rPr>
              <a:t>: Gary communicates using a 'management-style' tone. He assumes there is a 'common knowledge' base, but as Berlo (1960) suggests, if the social systems of the sender and receiver do not match, the message is lost. The workers may view Gary’s directness as 'harsh,' leading them to remain silent out of a cultural respect for hierarchy—a silence Gary mistakenly decodes as agreement.</a:t>
            </a:r>
            <a:endParaRPr lang="en-GB" sz="1800">
              <a:solidFill>
                <a:schemeClr val="tx1">
                  <a:alpha val="80000"/>
                </a:schemeClr>
              </a:solidFill>
              <a:highlight>
                <a:srgbClr val="C6C6C6"/>
              </a:highlight>
            </a:endParaRPr>
          </a:p>
          <a:p>
            <a:pPr>
              <a:buNone/>
            </a:pPr>
            <a:r>
              <a:rPr lang="en-US" sz="1800">
                <a:solidFill>
                  <a:schemeClr val="tx1">
                    <a:alpha val="80000"/>
                  </a:schemeClr>
                </a:solidFill>
                <a:highlight>
                  <a:srgbClr val="FFFFFF"/>
                </a:highlight>
              </a:rPr>
              <a:t>2. </a:t>
            </a:r>
            <a:r>
              <a:rPr lang="en-US" sz="1800" b="1">
                <a:solidFill>
                  <a:schemeClr val="tx1">
                    <a:alpha val="80000"/>
                  </a:schemeClr>
                </a:solidFill>
                <a:highlight>
                  <a:srgbClr val="FFFFFF"/>
                </a:highlight>
              </a:rPr>
              <a:t>Message &amp; Channel Mismatch</a:t>
            </a:r>
            <a:r>
              <a:rPr lang="en-US" sz="1800">
                <a:solidFill>
                  <a:schemeClr val="tx1">
                    <a:alpha val="80000"/>
                  </a:schemeClr>
                </a:solidFill>
                <a:highlight>
                  <a:srgbClr val="FFFFFF"/>
                </a:highlight>
              </a:rPr>
              <a:t>: Gary’s use of jargon or complex language creates a barrier for workers whose first language may not be English. Furthermore, Gary relies on formal channels like emails or meetings. Research into intercultural communication (Samovar et al., 2017) suggests that many cultures prefer informal, verbal communication to build trust.</a:t>
            </a:r>
            <a:endParaRPr lang="en-GB" sz="1800">
              <a:solidFill>
                <a:schemeClr val="tx1">
                  <a:alpha val="80000"/>
                </a:schemeClr>
              </a:solidFill>
              <a:highlight>
                <a:srgbClr val="C6C6C6"/>
              </a:highlight>
            </a:endParaRPr>
          </a:p>
          <a:p>
            <a:pPr>
              <a:buNone/>
            </a:pPr>
            <a:r>
              <a:rPr lang="en-US" sz="1800">
                <a:solidFill>
                  <a:schemeClr val="tx1">
                    <a:alpha val="80000"/>
                  </a:schemeClr>
                </a:solidFill>
                <a:highlight>
                  <a:srgbClr val="FFFFFF"/>
                </a:highlight>
              </a:rPr>
              <a:t>3. </a:t>
            </a:r>
            <a:r>
              <a:rPr lang="en-US" sz="1800" b="1">
                <a:solidFill>
                  <a:schemeClr val="tx1">
                    <a:alpha val="80000"/>
                  </a:schemeClr>
                </a:solidFill>
                <a:highlight>
                  <a:srgbClr val="FFFFFF"/>
                </a:highlight>
              </a:rPr>
              <a:t>The Impact</a:t>
            </a:r>
            <a:r>
              <a:rPr lang="en-US" sz="1800">
                <a:solidFill>
                  <a:schemeClr val="tx1">
                    <a:alpha val="80000"/>
                  </a:schemeClr>
                </a:solidFill>
                <a:highlight>
                  <a:srgbClr val="FFFFFF"/>
                </a:highlight>
              </a:rPr>
              <a:t>: This misalignment creates a 'triple threat': low morale, missed deadlines, and high staff turnover.</a:t>
            </a:r>
          </a:p>
          <a:p>
            <a:pPr>
              <a:buNone/>
            </a:pPr>
            <a:r>
              <a:rPr lang="en-US" sz="1800">
                <a:solidFill>
                  <a:schemeClr val="tx1">
                    <a:alpha val="80000"/>
                  </a:schemeClr>
                </a:solidFill>
                <a:highlight>
                  <a:srgbClr val="FFFFFF"/>
                </a:highlight>
              </a:rPr>
              <a:t>4. </a:t>
            </a:r>
            <a:r>
              <a:rPr lang="en-US" sz="1800" b="1">
                <a:solidFill>
                  <a:schemeClr val="tx1">
                    <a:alpha val="80000"/>
                  </a:schemeClr>
                </a:solidFill>
                <a:highlight>
                  <a:srgbClr val="FFFFFF"/>
                </a:highlight>
              </a:rPr>
              <a:t>Summary</a:t>
            </a:r>
            <a:r>
              <a:rPr lang="en-US" sz="1800">
                <a:solidFill>
                  <a:schemeClr val="tx1">
                    <a:alpha val="80000"/>
                  </a:schemeClr>
                </a:solidFill>
                <a:highlight>
                  <a:srgbClr val="FFFFFF"/>
                </a:highlight>
              </a:rPr>
              <a:t>: In summary, the breakdown at Flight Foods is not a lack of information, but a lack of cultural alignment. By adapting his SMCR process to be more inclusive, Gary can move the company from conflict to efficiency.</a:t>
            </a:r>
            <a:endParaRPr lang="en-GB" sz="1800">
              <a:solidFill>
                <a:schemeClr val="tx1">
                  <a:alpha val="80000"/>
                </a:schemeClr>
              </a:solidFill>
              <a:highlight>
                <a:srgbClr val="C6C6C6"/>
              </a:highlight>
            </a:endParaRPr>
          </a:p>
          <a:p>
            <a:pPr marL="0" indent="0">
              <a:buNone/>
            </a:pPr>
            <a:endParaRPr lang="en-GB" sz="1800">
              <a:solidFill>
                <a:schemeClr val="tx1">
                  <a:alpha val="80000"/>
                </a:schemeClr>
              </a:solidFill>
            </a:endParaRPr>
          </a:p>
        </p:txBody>
      </p:sp>
      <p:pic>
        <p:nvPicPr>
          <p:cNvPr id="4" name="Picture 3" descr="A poster of a group of people&#10;&#10;AI-generated content may be incorrect.">
            <a:extLst>
              <a:ext uri="{FF2B5EF4-FFF2-40B4-BE49-F238E27FC236}">
                <a16:creationId xmlns:a16="http://schemas.microsoft.com/office/drawing/2014/main" id="{E1ABC986-5F26-2AAB-8737-931FE65AF50F}"/>
              </a:ext>
            </a:extLst>
          </p:cNvPr>
          <p:cNvPicPr>
            <a:picLocks noChangeAspect="1"/>
          </p:cNvPicPr>
          <p:nvPr/>
        </p:nvPicPr>
        <p:blipFill>
          <a:blip r:embed="rId2"/>
          <a:stretch>
            <a:fillRect/>
          </a:stretch>
        </p:blipFill>
        <p:spPr>
          <a:xfrm>
            <a:off x="8965430" y="1377954"/>
            <a:ext cx="3228960" cy="4837394"/>
          </a:xfrm>
          <a:prstGeom prst="rect">
            <a:avLst/>
          </a:prstGeom>
        </p:spPr>
      </p:pic>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971513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4A3DC-8283-A707-F9BD-56AD84B1DD4A}"/>
              </a:ext>
            </a:extLst>
          </p:cNvPr>
          <p:cNvSpPr>
            <a:spLocks noGrp="1"/>
          </p:cNvSpPr>
          <p:nvPr>
            <p:ph type="title"/>
          </p:nvPr>
        </p:nvSpPr>
        <p:spPr>
          <a:xfrm>
            <a:off x="1043631" y="808071"/>
            <a:ext cx="9942716" cy="1554480"/>
          </a:xfrm>
        </p:spPr>
        <p:txBody>
          <a:bodyPr anchor="ctr">
            <a:normAutofit/>
          </a:bodyPr>
          <a:lstStyle/>
          <a:p>
            <a:r>
              <a:rPr lang="en-GB" sz="4800" dirty="0"/>
              <a:t> Conclusion</a:t>
            </a:r>
            <a:br>
              <a:rPr lang="en-GB" sz="4800" dirty="0"/>
            </a:br>
            <a:endParaRPr lang="en-GB" sz="4800" dirty="0"/>
          </a:p>
        </p:txBody>
      </p:sp>
      <p:sp>
        <p:nvSpPr>
          <p:cNvPr id="3" name="Content Placeholder 2">
            <a:extLst>
              <a:ext uri="{FF2B5EF4-FFF2-40B4-BE49-F238E27FC236}">
                <a16:creationId xmlns:a16="http://schemas.microsoft.com/office/drawing/2014/main" id="{C64210A6-CF72-01DB-5903-C004A3B2E613}"/>
              </a:ext>
            </a:extLst>
          </p:cNvPr>
          <p:cNvSpPr>
            <a:spLocks noGrp="1"/>
          </p:cNvSpPr>
          <p:nvPr>
            <p:ph idx="1"/>
          </p:nvPr>
        </p:nvSpPr>
        <p:spPr>
          <a:xfrm>
            <a:off x="1045028" y="2961531"/>
            <a:ext cx="9941319" cy="3124658"/>
          </a:xfrm>
        </p:spPr>
        <p:txBody>
          <a:bodyPr anchor="ctr">
            <a:normAutofit/>
          </a:bodyPr>
          <a:lstStyle/>
          <a:p>
            <a:endParaRPr lang="en-GB" sz="2400" dirty="0"/>
          </a:p>
          <a:p>
            <a:pPr marL="0" indent="0">
              <a:buNone/>
            </a:pPr>
            <a:endParaRPr lang="en-GB" sz="2400" dirty="0"/>
          </a:p>
          <a:p>
            <a:pPr marL="0" indent="0">
              <a:buNone/>
            </a:pP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9435237-9902-AE0C-5B69-E12F7DA3E970}"/>
              </a:ext>
            </a:extLst>
          </p:cNvPr>
          <p:cNvSpPr txBox="1"/>
          <p:nvPr/>
        </p:nvSpPr>
        <p:spPr>
          <a:xfrm>
            <a:off x="1035844" y="2678907"/>
            <a:ext cx="10334624"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rtl="0">
              <a:buFont typeface="Arial"/>
              <a:buChar char="•"/>
            </a:pPr>
            <a:r>
              <a:rPr lang="en-US" sz="2000" b="1" i="0">
                <a:solidFill>
                  <a:srgbClr val="000000"/>
                </a:solidFill>
                <a:latin typeface="Aptos"/>
                <a:ea typeface="Segoe UI"/>
                <a:cs typeface="Segoe UI"/>
              </a:rPr>
              <a:t>Root Cause Identified</a:t>
            </a:r>
            <a:r>
              <a:rPr lang="en-US" sz="2000" b="0" i="0" dirty="0">
                <a:solidFill>
                  <a:srgbClr val="000000"/>
                </a:solidFill>
                <a:latin typeface="Aptos"/>
                <a:ea typeface="Segoe UI"/>
                <a:cs typeface="Segoe UI"/>
              </a:rPr>
              <a:t>: The misalignment between the sender’s encoding (Gary’s management style) and the receiver’s decoding ability (worker’s language/culture) is the primary cause of errors.</a:t>
            </a:r>
            <a:r>
              <a:rPr sz="2000" b="0" i="0" dirty="0">
                <a:solidFill>
                  <a:srgbClr val="000000"/>
                </a:solidFill>
                <a:latin typeface="Aptos"/>
                <a:ea typeface="Aptos"/>
                <a:cs typeface="Aptos"/>
              </a:rPr>
              <a:t> </a:t>
            </a:r>
            <a:endParaRPr lang="en-US" sz="2000" b="0" i="0">
              <a:solidFill>
                <a:srgbClr val="000000"/>
              </a:solidFill>
              <a:latin typeface="Aptos"/>
              <a:ea typeface="Aptos"/>
              <a:cs typeface="Aptos"/>
            </a:endParaRPr>
          </a:p>
          <a:p>
            <a:pPr algn="l" rtl="0"/>
            <a:r>
              <a:rPr lang="en-US" sz="2400" b="1" i="0">
                <a:solidFill>
                  <a:srgbClr val="000000"/>
                </a:solidFill>
                <a:latin typeface="Aptos"/>
                <a:ea typeface="Segoe UI"/>
                <a:cs typeface="Segoe UI"/>
              </a:rPr>
              <a:t>Integrated Solutions:</a:t>
            </a:r>
            <a:r>
              <a:rPr sz="2000" b="0" i="0" dirty="0">
                <a:solidFill>
                  <a:srgbClr val="000000"/>
                </a:solidFill>
                <a:latin typeface="Aptos"/>
                <a:ea typeface="Aptos"/>
                <a:cs typeface="Aptos"/>
              </a:rPr>
              <a:t> </a:t>
            </a:r>
          </a:p>
          <a:p>
            <a:pPr marL="342900" indent="-342900" algn="l" rtl="0">
              <a:buFont typeface="Arial"/>
              <a:buChar char="•"/>
            </a:pPr>
            <a:r>
              <a:rPr lang="en-US" sz="2000" b="1" i="0">
                <a:solidFill>
                  <a:srgbClr val="000000"/>
                </a:solidFill>
                <a:latin typeface="Aptos"/>
                <a:ea typeface="Segoe UI"/>
                <a:cs typeface="Segoe UI"/>
              </a:rPr>
              <a:t>Environment</a:t>
            </a:r>
            <a:r>
              <a:rPr lang="en-US" sz="2000" b="0" i="0">
                <a:solidFill>
                  <a:srgbClr val="000000"/>
                </a:solidFill>
                <a:latin typeface="Aptos"/>
                <a:ea typeface="Segoe UI"/>
                <a:cs typeface="Segoe UI"/>
              </a:rPr>
              <a:t>: Reduce physical noise and use visual communication (Shannon &amp; Weaver).</a:t>
            </a:r>
            <a:r>
              <a:rPr sz="2000" b="0" i="0" dirty="0">
                <a:solidFill>
                  <a:srgbClr val="000000"/>
                </a:solidFill>
                <a:latin typeface="Aptos"/>
                <a:ea typeface="Aptos"/>
                <a:cs typeface="Aptos"/>
              </a:rPr>
              <a:t> </a:t>
            </a:r>
          </a:p>
          <a:p>
            <a:pPr marL="342900" indent="-342900" algn="l" rtl="0">
              <a:buFont typeface="Arial"/>
              <a:buChar char="•"/>
            </a:pPr>
            <a:r>
              <a:rPr lang="en-US" sz="2000" b="1" i="0">
                <a:solidFill>
                  <a:srgbClr val="000000"/>
                </a:solidFill>
                <a:latin typeface="Aptos"/>
                <a:ea typeface="Segoe UI"/>
                <a:cs typeface="Segoe UI"/>
              </a:rPr>
              <a:t> Interaction</a:t>
            </a:r>
            <a:r>
              <a:rPr lang="en-US" sz="2000" b="0" i="0">
                <a:solidFill>
                  <a:srgbClr val="000000"/>
                </a:solidFill>
                <a:latin typeface="Aptos"/>
                <a:ea typeface="Segoe UI"/>
                <a:cs typeface="Segoe UI"/>
              </a:rPr>
              <a:t>: Move from one-way commands to a two-way feedback loop to ensure shared understanding (Schramm).</a:t>
            </a:r>
            <a:r>
              <a:rPr sz="2000" b="0" i="0" dirty="0">
                <a:solidFill>
                  <a:srgbClr val="000000"/>
                </a:solidFill>
                <a:latin typeface="Aptos"/>
                <a:ea typeface="Aptos"/>
                <a:cs typeface="Aptos"/>
              </a:rPr>
              <a:t> </a:t>
            </a:r>
          </a:p>
          <a:p>
            <a:pPr marL="342900" indent="-342900" algn="l" rtl="0">
              <a:buFont typeface="Arial"/>
              <a:buChar char="•"/>
            </a:pPr>
            <a:r>
              <a:rPr lang="en-US" sz="2000" b="0" i="0" dirty="0">
                <a:solidFill>
                  <a:srgbClr val="000000"/>
                </a:solidFill>
                <a:latin typeface="Aptos"/>
                <a:ea typeface="Segoe UI"/>
                <a:cs typeface="Segoe UI"/>
              </a:rPr>
              <a:t> </a:t>
            </a:r>
            <a:r>
              <a:rPr lang="en-US" sz="2000" b="1" i="0">
                <a:solidFill>
                  <a:srgbClr val="000000"/>
                </a:solidFill>
                <a:latin typeface="Aptos"/>
                <a:ea typeface="Segoe UI"/>
                <a:cs typeface="Segoe UI"/>
              </a:rPr>
              <a:t>Alignment</a:t>
            </a:r>
            <a:r>
              <a:rPr lang="en-US" sz="2000" b="0" i="0">
                <a:solidFill>
                  <a:srgbClr val="000000"/>
                </a:solidFill>
                <a:latin typeface="Aptos"/>
                <a:ea typeface="Segoe UI"/>
                <a:cs typeface="Segoe UI"/>
              </a:rPr>
              <a:t>: Implement "Survival English" training and adapt leadership styles to match the workers' social and cultural filters (Berlo).</a:t>
            </a:r>
            <a:r>
              <a:rPr sz="2000" b="0" i="0" dirty="0">
                <a:solidFill>
                  <a:srgbClr val="000000"/>
                </a:solidFill>
                <a:latin typeface="Aptos"/>
                <a:ea typeface="Aptos"/>
                <a:cs typeface="Aptos"/>
              </a:rPr>
              <a:t> </a:t>
            </a:r>
          </a:p>
          <a:p>
            <a:pPr marL="342900" indent="-342900" algn="l" rtl="0">
              <a:buFont typeface="Arial"/>
              <a:buChar char="•"/>
            </a:pPr>
            <a:r>
              <a:rPr lang="en-US" sz="2000" b="1" i="0">
                <a:solidFill>
                  <a:srgbClr val="000000"/>
                </a:solidFill>
                <a:latin typeface="Aptos"/>
                <a:ea typeface="Segoe UI"/>
                <a:cs typeface="Segoe UI"/>
              </a:rPr>
              <a:t>Final Outlook</a:t>
            </a:r>
            <a:r>
              <a:rPr lang="en-US" sz="2000" b="0" i="0" dirty="0">
                <a:solidFill>
                  <a:srgbClr val="000000"/>
                </a:solidFill>
                <a:latin typeface="Aptos"/>
                <a:ea typeface="Segoe UI"/>
                <a:cs typeface="Segoe UI"/>
              </a:rPr>
              <a:t>: By prioritizing communication training over immediate work pressure, Flight Foods Ltd can foster a culture of safety, trust, and operational excellence.</a:t>
            </a:r>
            <a:r>
              <a:rPr sz="2000" b="0" i="0" dirty="0">
                <a:solidFill>
                  <a:srgbClr val="000000"/>
                </a:solidFill>
                <a:latin typeface="Aptos"/>
                <a:ea typeface="Aptos"/>
                <a:cs typeface="Aptos"/>
              </a:rPr>
              <a:t> </a:t>
            </a:r>
          </a:p>
          <a:p>
            <a:pPr algn="ctr"/>
            <a:endParaRPr lang="en-GB" sz="3200" dirty="0"/>
          </a:p>
        </p:txBody>
      </p:sp>
    </p:spTree>
    <p:extLst>
      <p:ext uri="{BB962C8B-B14F-4D97-AF65-F5344CB8AC3E}">
        <p14:creationId xmlns:p14="http://schemas.microsoft.com/office/powerpoint/2010/main" val="789636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651B97-6ABE-0EEB-9FCB-0D9FE38BFD4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A5946-E9BB-F331-8716-CE0DE30AE2EB}"/>
              </a:ext>
            </a:extLst>
          </p:cNvPr>
          <p:cNvSpPr>
            <a:spLocks noGrp="1"/>
          </p:cNvSpPr>
          <p:nvPr>
            <p:ph type="title"/>
          </p:nvPr>
        </p:nvSpPr>
        <p:spPr>
          <a:xfrm>
            <a:off x="1043631" y="809898"/>
            <a:ext cx="9942716" cy="1554480"/>
          </a:xfrm>
        </p:spPr>
        <p:txBody>
          <a:bodyPr anchor="ctr">
            <a:normAutofit/>
          </a:bodyPr>
          <a:lstStyle/>
          <a:p>
            <a:r>
              <a:rPr lang="en-GB" sz="4800"/>
              <a:t>Reference </a:t>
            </a:r>
          </a:p>
        </p:txBody>
      </p:sp>
      <p:sp>
        <p:nvSpPr>
          <p:cNvPr id="3" name="Content Placeholder 2">
            <a:extLst>
              <a:ext uri="{FF2B5EF4-FFF2-40B4-BE49-F238E27FC236}">
                <a16:creationId xmlns:a16="http://schemas.microsoft.com/office/drawing/2014/main" id="{45A21F62-DD8B-1EBA-9259-6C3B420ED33A}"/>
              </a:ext>
            </a:extLst>
          </p:cNvPr>
          <p:cNvSpPr>
            <a:spLocks noGrp="1"/>
          </p:cNvSpPr>
          <p:nvPr>
            <p:ph idx="1"/>
          </p:nvPr>
        </p:nvSpPr>
        <p:spPr>
          <a:xfrm>
            <a:off x="1045028" y="2363979"/>
            <a:ext cx="10322318" cy="4266357"/>
          </a:xfrm>
        </p:spPr>
        <p:txBody>
          <a:bodyPr vert="horz" lIns="91440" tIns="45720" rIns="91440" bIns="45720" rtlCol="0" anchor="ctr">
            <a:normAutofit fontScale="77500" lnSpcReduction="20000"/>
          </a:bodyPr>
          <a:lstStyle/>
          <a:p>
            <a:endParaRPr lang="en-US" sz="2400" dirty="0">
              <a:highlight>
                <a:srgbClr val="FFFFFF"/>
              </a:highlight>
            </a:endParaRPr>
          </a:p>
          <a:p>
            <a:endParaRPr lang="en-US" sz="2400" dirty="0">
              <a:highlight>
                <a:srgbClr val="FFFFFF"/>
              </a:highlight>
            </a:endParaRPr>
          </a:p>
          <a:p>
            <a:endParaRPr lang="en-US" sz="2400" dirty="0">
              <a:highlight>
                <a:srgbClr val="FFFFFF"/>
              </a:highlight>
            </a:endParaRPr>
          </a:p>
          <a:p>
            <a:r>
              <a:rPr lang="en-US" sz="2400">
                <a:highlight>
                  <a:srgbClr val="FFFFFF"/>
                </a:highlight>
              </a:rPr>
              <a:t>Berlo, D.K. (1960) </a:t>
            </a:r>
            <a:r>
              <a:rPr lang="en-US" sz="2400" i="1" dirty="0">
                <a:highlight>
                  <a:srgbClr val="FFFFFF"/>
                </a:highlight>
              </a:rPr>
              <a:t>The process of communication</a:t>
            </a:r>
            <a:r>
              <a:rPr lang="en-US" sz="2400" dirty="0">
                <a:highlight>
                  <a:srgbClr val="FFFFFF"/>
                </a:highlight>
              </a:rPr>
              <a:t>: an introduction to theory and practice. New York: Holt, Rinehart and Winston.</a:t>
            </a:r>
            <a:endParaRPr lang="en-US"/>
          </a:p>
          <a:p>
            <a:r>
              <a:rPr lang="en-US" sz="2400">
                <a:highlight>
                  <a:srgbClr val="FFFFFF"/>
                </a:highlight>
              </a:rPr>
              <a:t>Borden, G.A. (1991) </a:t>
            </a:r>
            <a:r>
              <a:rPr lang="en-US" sz="2400" i="1">
                <a:highlight>
                  <a:srgbClr val="FFFFFF"/>
                </a:highlight>
              </a:rPr>
              <a:t>Cultural orientation</a:t>
            </a:r>
            <a:r>
              <a:rPr lang="en-US" sz="2400">
                <a:highlight>
                  <a:srgbClr val="FFFFFF"/>
                </a:highlight>
              </a:rPr>
              <a:t>: an approach to understanding intercultural communication. Englewood Cliffs, NJ: Prentice Hall.</a:t>
            </a:r>
            <a:endParaRPr lang="en-GB" sz="2400">
              <a:highlight>
                <a:srgbClr val="C6C6C6"/>
              </a:highlight>
            </a:endParaRPr>
          </a:p>
          <a:p>
            <a:r>
              <a:rPr lang="en-US" sz="2400">
                <a:highlight>
                  <a:srgbClr val="FFFFFF"/>
                </a:highlight>
              </a:rPr>
              <a:t>Samovar, L.A., Porter, R.E., McDaniel, E.R. and Roy, C.S. (2017) </a:t>
            </a:r>
            <a:r>
              <a:rPr lang="en-US" sz="2400" i="1">
                <a:highlight>
                  <a:srgbClr val="FFFFFF"/>
                </a:highlight>
              </a:rPr>
              <a:t>Communication between cultures</a:t>
            </a:r>
            <a:r>
              <a:rPr lang="en-US" sz="2400">
                <a:highlight>
                  <a:srgbClr val="FFFFFF"/>
                </a:highlight>
              </a:rPr>
              <a:t>. 9th </a:t>
            </a:r>
            <a:r>
              <a:rPr lang="en-US" sz="2400" err="1">
                <a:highlight>
                  <a:srgbClr val="FFFFFF"/>
                </a:highlight>
              </a:rPr>
              <a:t>edn</a:t>
            </a:r>
            <a:r>
              <a:rPr lang="en-US" sz="2400">
                <a:highlight>
                  <a:srgbClr val="FFFFFF"/>
                </a:highlight>
              </a:rPr>
              <a:t>. Boston, MA: Cengage Learning.</a:t>
            </a:r>
            <a:endParaRPr lang="en-GB" sz="2400">
              <a:highlight>
                <a:srgbClr val="C6C6C6"/>
              </a:highlight>
            </a:endParaRPr>
          </a:p>
          <a:p>
            <a:r>
              <a:rPr lang="en-US">
                <a:highlight>
                  <a:srgbClr val="FFFFFF"/>
                </a:highlight>
              </a:rPr>
              <a:t>Schramm, W. (1954) </a:t>
            </a:r>
            <a:r>
              <a:rPr lang="en-US" i="1">
                <a:highlight>
                  <a:srgbClr val="FFFFFF"/>
                </a:highlight>
              </a:rPr>
              <a:t>The Process and Effects of Mass Communication</a:t>
            </a:r>
            <a:r>
              <a:rPr lang="en-US">
                <a:highlight>
                  <a:srgbClr val="FFFFFF"/>
                </a:highlight>
              </a:rPr>
              <a:t>. Urbana: University of Illinois Press.</a:t>
            </a:r>
            <a:endParaRPr lang="en-US" sz="2400">
              <a:highlight>
                <a:srgbClr val="FFFFFF"/>
              </a:highlight>
            </a:endParaRPr>
          </a:p>
          <a:p>
            <a:r>
              <a:rPr lang="en-US" sz="2400">
                <a:highlight>
                  <a:srgbClr val="FFFFFF"/>
                </a:highlight>
              </a:rPr>
              <a:t>Shannon, C.E and Weaver, W (1949) </a:t>
            </a:r>
            <a:r>
              <a:rPr lang="en-US" sz="2400" i="1">
                <a:highlight>
                  <a:srgbClr val="FFFFFF"/>
                </a:highlight>
              </a:rPr>
              <a:t>The mathematical Theory of communication</a:t>
            </a:r>
            <a:r>
              <a:rPr lang="en-US" sz="2400">
                <a:highlight>
                  <a:srgbClr val="FFFFFF"/>
                </a:highlight>
              </a:rPr>
              <a:t>, Urban University of Illinois Press</a:t>
            </a:r>
          </a:p>
          <a:p>
            <a:r>
              <a:rPr lang="en-US" sz="2400">
                <a:highlight>
                  <a:srgbClr val="FFFFFF"/>
                </a:highlight>
              </a:rPr>
              <a:t>University of Udemy (2024) Available at: </a:t>
            </a:r>
            <a:r>
              <a:rPr lang="en-US" sz="2400" dirty="0">
                <a:highlight>
                  <a:srgbClr val="FFFFFF"/>
                </a:highlight>
                <a:hlinkClick r:id="rId2"/>
              </a:rPr>
              <a:t>Https://www.udemy.com/course/body-language-non-verbal-communication-for-leaders-c/</a:t>
            </a:r>
            <a:r>
              <a:rPr lang="en-US" sz="2400">
                <a:highlight>
                  <a:srgbClr val="FFFFFF"/>
                </a:highlight>
              </a:rPr>
              <a:t> Accessed: April 5, 2026</a:t>
            </a:r>
            <a:endParaRPr lang="en-US" sz="2400" dirty="0">
              <a:highlight>
                <a:srgbClr val="FFFFFF"/>
              </a:highlight>
            </a:endParaRPr>
          </a:p>
          <a:p>
            <a:pPr marL="0" indent="0">
              <a:buNone/>
            </a:pPr>
            <a:endParaRPr lang="en-US" sz="2400" dirty="0">
              <a:highlight>
                <a:srgbClr val="FFFFFF"/>
              </a:highlight>
            </a:endParaRPr>
          </a:p>
          <a:p>
            <a:endParaRPr lang="en-US" sz="2400" dirty="0">
              <a:highlight>
                <a:srgbClr val="FFFFFF"/>
              </a:highlight>
            </a:endParaRPr>
          </a:p>
          <a:p>
            <a:pPr marL="0" indent="0">
              <a:buNone/>
            </a:pPr>
            <a:endParaRPr lang="en-GB" sz="2400"/>
          </a:p>
          <a:p>
            <a:endParaRPr lang="en-GB" sz="2400"/>
          </a:p>
        </p:txBody>
      </p:sp>
      <p:cxnSp>
        <p:nvCxnSpPr>
          <p:cNvPr id="30" name="Straight Connector 2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7777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Communication - PPT">
            <a:extLst>
              <a:ext uri="{FF2B5EF4-FFF2-40B4-BE49-F238E27FC236}">
                <a16:creationId xmlns:a16="http://schemas.microsoft.com/office/drawing/2014/main" id="{86AF7866-55A6-22C9-1533-22FAC6BFFF8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0563" b="21847"/>
          <a:stretch>
            <a:fillRect/>
          </a:stretch>
        </p:blipFill>
        <p:spPr bwMode="auto">
          <a:xfrm>
            <a:off x="643467" y="2087761"/>
            <a:ext cx="5291666" cy="268247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Any Questions PowerPoint Template">
            <a:extLst>
              <a:ext uri="{FF2B5EF4-FFF2-40B4-BE49-F238E27FC236}">
                <a16:creationId xmlns:a16="http://schemas.microsoft.com/office/drawing/2014/main" id="{3546516A-F57B-A916-535B-DF5F34A1B19C}"/>
              </a:ext>
            </a:extLst>
          </p:cNvPr>
          <p:cNvPicPr>
            <a:picLocks noChangeAspect="1"/>
          </p:cNvPicPr>
          <p:nvPr/>
        </p:nvPicPr>
        <p:blipFill>
          <a:blip r:embed="rId3"/>
          <a:stretch>
            <a:fillRect/>
          </a:stretch>
        </p:blipFill>
        <p:spPr>
          <a:xfrm>
            <a:off x="6256865" y="1940719"/>
            <a:ext cx="5291667" cy="2976562"/>
          </a:xfrm>
          <a:prstGeom prst="rect">
            <a:avLst/>
          </a:prstGeom>
        </p:spPr>
      </p:pic>
    </p:spTree>
    <p:extLst>
      <p:ext uri="{BB962C8B-B14F-4D97-AF65-F5344CB8AC3E}">
        <p14:creationId xmlns:p14="http://schemas.microsoft.com/office/powerpoint/2010/main" val="1559612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4483</TotalTime>
  <Words>1227</Words>
  <Application>Microsoft Office PowerPoint</Application>
  <PresentationFormat>Widescreen</PresentationFormat>
  <Paragraphs>95</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vt:lpstr>
      <vt:lpstr>OverviewOverview</vt:lpstr>
      <vt:lpstr>Introduction</vt:lpstr>
      <vt:lpstr>Shannon &amp; Weaver Model</vt:lpstr>
      <vt:lpstr>Barrier &amp; Recommendation</vt:lpstr>
      <vt:lpstr>Schramm’s Model</vt:lpstr>
      <vt:lpstr>Barrier &amp; Recommendation</vt:lpstr>
      <vt:lpstr>Berlo SMCR Model (1960) </vt:lpstr>
      <vt:lpstr>Barrier &amp;Recommendation</vt:lpstr>
      <vt:lpstr>Berlo SMCR Model</vt:lpstr>
      <vt:lpstr>Application &amp; Recommendation</vt:lpstr>
      <vt:lpstr> Conclusion </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Flight Foods Ltd   Teamwork and Effective Communication (LCLM4003) Group Members:  (Group 4)  1. Josephine Catalan Caitom   2509335  2. Melinda Mercurio   2518165  3. Wang Lui Chow   2514934  4. Serkalem Ayelwe    2517705  Lecturer Name: Dr. Alfred Menzah  Date:  April 2026 </dc:title>
  <dc:creator>Serkalem Aylewe (2517705)</dc:creator>
  <cp:lastModifiedBy>Serkalem Aylewe (2517705)</cp:lastModifiedBy>
  <cp:revision>75</cp:revision>
  <dcterms:created xsi:type="dcterms:W3CDTF">2026-03-28T05:42:23Z</dcterms:created>
  <dcterms:modified xsi:type="dcterms:W3CDTF">2026-04-11T11:43:55Z</dcterms:modified>
</cp:coreProperties>
</file>