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2C9249-407F-4D97-B139-39A5F3C67C71}" v="2" dt="2026-07-13T09:40:19.7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a Dinu" userId="6f24d7e6abc3a2c4" providerId="LiveId" clId="{3862B26E-6052-4153-81D4-8B49BED3432E}"/>
    <pc:docChg chg="undo custSel addSld modSld">
      <pc:chgData name="Simona Dinu" userId="6f24d7e6abc3a2c4" providerId="LiveId" clId="{3862B26E-6052-4153-81D4-8B49BED3432E}" dt="2026-07-13T09:47:52.191" v="354" actId="14100"/>
      <pc:docMkLst>
        <pc:docMk/>
      </pc:docMkLst>
      <pc:sldChg chg="addSp delSp modSp mod setBg">
        <pc:chgData name="Simona Dinu" userId="6f24d7e6abc3a2c4" providerId="LiveId" clId="{3862B26E-6052-4153-81D4-8B49BED3432E}" dt="2026-07-13T09:47:52.191" v="354" actId="14100"/>
        <pc:sldMkLst>
          <pc:docMk/>
          <pc:sldMk cId="146910978" sldId="256"/>
        </pc:sldMkLst>
        <pc:spChg chg="mod">
          <ac:chgData name="Simona Dinu" userId="6f24d7e6abc3a2c4" providerId="LiveId" clId="{3862B26E-6052-4153-81D4-8B49BED3432E}" dt="2026-07-13T09:47:52.191" v="354" actId="14100"/>
          <ac:spMkLst>
            <pc:docMk/>
            <pc:sldMk cId="146910978" sldId="256"/>
            <ac:spMk id="2" creationId="{CFB22091-CAAE-F522-FD31-566B6BB6E832}"/>
          </ac:spMkLst>
        </pc:spChg>
        <pc:spChg chg="mod">
          <ac:chgData name="Simona Dinu" userId="6f24d7e6abc3a2c4" providerId="LiveId" clId="{3862B26E-6052-4153-81D4-8B49BED3432E}" dt="2026-07-13T09:43:52.621" v="336" actId="27636"/>
          <ac:spMkLst>
            <pc:docMk/>
            <pc:sldMk cId="146910978" sldId="256"/>
            <ac:spMk id="3" creationId="{CBD7713E-C165-1B54-1721-3CDBCFCC8FD2}"/>
          </ac:spMkLst>
        </pc:spChg>
        <pc:spChg chg="add del mod">
          <ac:chgData name="Simona Dinu" userId="6f24d7e6abc3a2c4" providerId="LiveId" clId="{3862B26E-6052-4153-81D4-8B49BED3432E}" dt="2026-07-13T09:33:25.257" v="271" actId="21"/>
          <ac:spMkLst>
            <pc:docMk/>
            <pc:sldMk cId="146910978" sldId="256"/>
            <ac:spMk id="4" creationId="{8CFF1A5C-419D-E603-3693-1EA1CF310506}"/>
          </ac:spMkLst>
        </pc:spChg>
        <pc:spChg chg="add del mod ord">
          <ac:chgData name="Simona Dinu" userId="6f24d7e6abc3a2c4" providerId="LiveId" clId="{3862B26E-6052-4153-81D4-8B49BED3432E}" dt="2026-07-13T09:44:23.747" v="338"/>
          <ac:spMkLst>
            <pc:docMk/>
            <pc:sldMk cId="146910978" sldId="256"/>
            <ac:spMk id="5" creationId="{6F8123AF-AB2E-EE8F-7A1C-0DBCA11509FB}"/>
          </ac:spMkLst>
        </pc:spChg>
        <pc:spChg chg="add">
          <ac:chgData name="Simona Dinu" userId="6f24d7e6abc3a2c4" providerId="LiveId" clId="{3862B26E-6052-4153-81D4-8B49BED3432E}" dt="2026-07-13T09:40:38.541" v="322" actId="26606"/>
          <ac:spMkLst>
            <pc:docMk/>
            <pc:sldMk cId="146910978" sldId="256"/>
            <ac:spMk id="12" creationId="{B7BD7FCF-A254-4A97-A15C-319B67622677}"/>
          </ac:spMkLst>
        </pc:spChg>
        <pc:spChg chg="add">
          <ac:chgData name="Simona Dinu" userId="6f24d7e6abc3a2c4" providerId="LiveId" clId="{3862B26E-6052-4153-81D4-8B49BED3432E}" dt="2026-07-13T09:40:38.541" v="322" actId="26606"/>
          <ac:spMkLst>
            <pc:docMk/>
            <pc:sldMk cId="146910978" sldId="256"/>
            <ac:spMk id="14" creationId="{52FFAF72-6204-4676-9C6F-9A4CC4D91805}"/>
          </ac:spMkLst>
        </pc:spChg>
        <pc:picChg chg="add mod ord">
          <ac:chgData name="Simona Dinu" userId="6f24d7e6abc3a2c4" providerId="LiveId" clId="{3862B26E-6052-4153-81D4-8B49BED3432E}" dt="2026-07-13T09:41:52.701" v="324" actId="170"/>
          <ac:picMkLst>
            <pc:docMk/>
            <pc:sldMk cId="146910978" sldId="256"/>
            <ac:picMk id="7" creationId="{F9BC7925-4B41-8E05-1344-E2DFA786711D}"/>
          </ac:picMkLst>
        </pc:picChg>
      </pc:sldChg>
      <pc:sldChg chg="addSp delSp modSp new mod setBg">
        <pc:chgData name="Simona Dinu" userId="6f24d7e6abc3a2c4" providerId="LiveId" clId="{3862B26E-6052-4153-81D4-8B49BED3432E}" dt="2026-07-13T09:26:44.438" v="173" actId="14100"/>
        <pc:sldMkLst>
          <pc:docMk/>
          <pc:sldMk cId="1573942978" sldId="257"/>
        </pc:sldMkLst>
        <pc:spChg chg="mod">
          <ac:chgData name="Simona Dinu" userId="6f24d7e6abc3a2c4" providerId="LiveId" clId="{3862B26E-6052-4153-81D4-8B49BED3432E}" dt="2026-07-13T09:26:07.530" v="167" actId="14100"/>
          <ac:spMkLst>
            <pc:docMk/>
            <pc:sldMk cId="1573942978" sldId="257"/>
            <ac:spMk id="2" creationId="{534E50C6-FD47-9693-6329-5773FD422B62}"/>
          </ac:spMkLst>
        </pc:spChg>
        <pc:spChg chg="mod ord">
          <ac:chgData name="Simona Dinu" userId="6f24d7e6abc3a2c4" providerId="LiveId" clId="{3862B26E-6052-4153-81D4-8B49BED3432E}" dt="2026-07-13T09:26:44.438" v="173" actId="14100"/>
          <ac:spMkLst>
            <pc:docMk/>
            <pc:sldMk cId="1573942978" sldId="257"/>
            <ac:spMk id="3" creationId="{616AC5DC-522D-2848-72A2-E8E3FCF53EC8}"/>
          </ac:spMkLst>
        </pc:spChg>
        <pc:spChg chg="add del">
          <ac:chgData name="Simona Dinu" userId="6f24d7e6abc3a2c4" providerId="LiveId" clId="{3862B26E-6052-4153-81D4-8B49BED3432E}" dt="2026-07-13T09:25:14.401" v="157" actId="26606"/>
          <ac:spMkLst>
            <pc:docMk/>
            <pc:sldMk cId="1573942978" sldId="257"/>
            <ac:spMk id="10" creationId="{327D73B4-9F5C-4A64-A179-51B9500CB8B5}"/>
          </ac:spMkLst>
        </pc:spChg>
        <pc:spChg chg="add del">
          <ac:chgData name="Simona Dinu" userId="6f24d7e6abc3a2c4" providerId="LiveId" clId="{3862B26E-6052-4153-81D4-8B49BED3432E}" dt="2026-07-13T09:25:14.401" v="157" actId="26606"/>
          <ac:spMkLst>
            <pc:docMk/>
            <pc:sldMk cId="1573942978" sldId="257"/>
            <ac:spMk id="12" creationId="{C1F06963-6374-4B48-844F-071A9BAAAE02}"/>
          </ac:spMkLst>
        </pc:spChg>
        <pc:spChg chg="add del">
          <ac:chgData name="Simona Dinu" userId="6f24d7e6abc3a2c4" providerId="LiveId" clId="{3862B26E-6052-4153-81D4-8B49BED3432E}" dt="2026-07-13T09:25:14.401" v="157" actId="26606"/>
          <ac:spMkLst>
            <pc:docMk/>
            <pc:sldMk cId="1573942978" sldId="257"/>
            <ac:spMk id="14" creationId="{6CB927A4-E432-4310-9CD5-E89FF5063179}"/>
          </ac:spMkLst>
        </pc:spChg>
        <pc:spChg chg="add del">
          <ac:chgData name="Simona Dinu" userId="6f24d7e6abc3a2c4" providerId="LiveId" clId="{3862B26E-6052-4153-81D4-8B49BED3432E}" dt="2026-07-13T09:25:14.401" v="157" actId="26606"/>
          <ac:spMkLst>
            <pc:docMk/>
            <pc:sldMk cId="1573942978" sldId="257"/>
            <ac:spMk id="16" creationId="{1453BF6C-B012-48B7-B4E8-6D7AC7C27D02}"/>
          </ac:spMkLst>
        </pc:spChg>
        <pc:spChg chg="add del">
          <ac:chgData name="Simona Dinu" userId="6f24d7e6abc3a2c4" providerId="LiveId" clId="{3862B26E-6052-4153-81D4-8B49BED3432E}" dt="2026-07-13T09:25:14.401" v="157" actId="26606"/>
          <ac:spMkLst>
            <pc:docMk/>
            <pc:sldMk cId="1573942978" sldId="257"/>
            <ac:spMk id="18" creationId="{E3020543-B24B-4EC4-8FFC-8DD88EEA91A8}"/>
          </ac:spMkLst>
        </pc:spChg>
        <pc:spChg chg="add">
          <ac:chgData name="Simona Dinu" userId="6f24d7e6abc3a2c4" providerId="LiveId" clId="{3862B26E-6052-4153-81D4-8B49BED3432E}" dt="2026-07-13T09:25:14.401" v="157" actId="26606"/>
          <ac:spMkLst>
            <pc:docMk/>
            <pc:sldMk cId="1573942978" sldId="257"/>
            <ac:spMk id="27" creationId="{C1F06963-6374-4B48-844F-071A9BAAAE02}"/>
          </ac:spMkLst>
        </pc:spChg>
        <pc:spChg chg="add">
          <ac:chgData name="Simona Dinu" userId="6f24d7e6abc3a2c4" providerId="LiveId" clId="{3862B26E-6052-4153-81D4-8B49BED3432E}" dt="2026-07-13T09:25:14.401" v="157" actId="26606"/>
          <ac:spMkLst>
            <pc:docMk/>
            <pc:sldMk cId="1573942978" sldId="257"/>
            <ac:spMk id="29" creationId="{6CB927A4-E432-4310-9CD5-E89FF5063179}"/>
          </ac:spMkLst>
        </pc:spChg>
        <pc:spChg chg="add">
          <ac:chgData name="Simona Dinu" userId="6f24d7e6abc3a2c4" providerId="LiveId" clId="{3862B26E-6052-4153-81D4-8B49BED3432E}" dt="2026-07-13T09:25:14.401" v="157" actId="26606"/>
          <ac:spMkLst>
            <pc:docMk/>
            <pc:sldMk cId="1573942978" sldId="257"/>
            <ac:spMk id="31" creationId="{1453BF6C-B012-48B7-B4E8-6D7AC7C27D02}"/>
          </ac:spMkLst>
        </pc:spChg>
        <pc:spChg chg="add">
          <ac:chgData name="Simona Dinu" userId="6f24d7e6abc3a2c4" providerId="LiveId" clId="{3862B26E-6052-4153-81D4-8B49BED3432E}" dt="2026-07-13T09:25:14.401" v="157" actId="26606"/>
          <ac:spMkLst>
            <pc:docMk/>
            <pc:sldMk cId="1573942978" sldId="257"/>
            <ac:spMk id="33" creationId="{E3020543-B24B-4EC4-8FFC-8DD88EEA91A8}"/>
          </ac:spMkLst>
        </pc:spChg>
        <pc:picChg chg="add mod">
          <ac:chgData name="Simona Dinu" userId="6f24d7e6abc3a2c4" providerId="LiveId" clId="{3862B26E-6052-4153-81D4-8B49BED3432E}" dt="2026-07-13T09:25:07.144" v="152" actId="1076"/>
          <ac:picMkLst>
            <pc:docMk/>
            <pc:sldMk cId="1573942978" sldId="257"/>
            <ac:picMk id="5" creationId="{23D24752-B85D-083A-32C7-19C4DA9FBA21}"/>
          </ac:picMkLst>
        </pc:picChg>
        <pc:cxnChg chg="add">
          <ac:chgData name="Simona Dinu" userId="6f24d7e6abc3a2c4" providerId="LiveId" clId="{3862B26E-6052-4153-81D4-8B49BED3432E}" dt="2026-07-13T09:22:45.628" v="139" actId="26606"/>
          <ac:cxnSpMkLst>
            <pc:docMk/>
            <pc:sldMk cId="1573942978" sldId="257"/>
            <ac:cxnSpMk id="20" creationId="{C49DA8F6-BCC1-4447-B54C-57856834B94B}"/>
          </ac:cxnSpMkLst>
        </pc:cxnChg>
      </pc:sldChg>
      <pc:sldChg chg="new">
        <pc:chgData name="Simona Dinu" userId="6f24d7e6abc3a2c4" providerId="LiveId" clId="{3862B26E-6052-4153-81D4-8B49BED3432E}" dt="2026-07-13T09:17:06.282" v="136" actId="680"/>
        <pc:sldMkLst>
          <pc:docMk/>
          <pc:sldMk cId="3996789299" sldId="258"/>
        </pc:sldMkLst>
      </pc:sldChg>
      <pc:sldChg chg="add">
        <pc:chgData name="Simona Dinu" userId="6f24d7e6abc3a2c4" providerId="LiveId" clId="{3862B26E-6052-4153-81D4-8B49BED3432E}" dt="2026-07-13T09:33:06.203" v="269" actId="2890"/>
        <pc:sldMkLst>
          <pc:docMk/>
          <pc:sldMk cId="1929030061" sldId="25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33023-859E-4603-B508-40A241C1B7CD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1A482E-4A53-4E60-AF04-A938A472D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356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1A482E-4A53-4E60-AF04-A938A472D65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86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04DF6-22BF-AE40-2B36-80F81E2316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C9CE81-2D3C-DB60-643A-06F1C74E7E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D0893D-F93D-A5DC-8356-5F358D779A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DEE53E-19AD-DAA8-0729-E30DD2EE73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1A482E-4A53-4E60-AF04-A938A472D65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395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E3A77-CCB6-0C1A-42A6-FE02E06F3E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B3BD0-4E1C-FBD3-AAA0-6F7DBC1718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75488-71CA-37AA-64E2-1E26B426C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6EACA4-2CC6-DA73-C3FD-F5DEE0DA1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F1FE0-D227-EAE0-54FE-7E1FF117F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937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1D81-A338-6720-8231-704ED2217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11595-5726-E0E0-6487-70E1EDC929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53B5C-3933-5D0C-9D9D-F82B33257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EDF071-478F-EB6F-D001-33E75623A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93C66-FCED-F0B7-8D5E-996D94E90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36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7F69B-3923-57EB-162A-178743D56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04E5B3-FBA3-B19A-2575-539032D78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A810B-01C2-C8BE-6468-0BD5E442B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9FDEF5-67A4-6B19-0067-E8D1918F2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518FEB-DABD-AF81-B579-2FAB1F7DF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538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FA2AE-ADDB-D399-F47C-2B4696E10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5ECD7-C286-5D1D-A796-3CE8C4E19E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70C6EE-CA16-B55A-E387-6C7DB75C59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5F8B3F-C9CB-831A-40C0-159C4AB48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8518E1-48FB-1E1C-A013-EE8836B94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8BD232-3AF7-8E02-97A9-0540967A8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542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8F7BC-753E-8AEC-9438-B01F91E98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81635E-449E-05F0-F980-151268855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CC46ED-BBA0-F771-636C-C55E82276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2BB1BF-8A02-A852-92AA-E8CCF617D0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F6E883-54F8-AA9B-C2F0-7C64E574FA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20C081-F8CF-52CE-53D0-5D2B53542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AB2A46-F380-1AB5-438F-BE6F0F368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8993A7-963F-72BC-2F01-C4874762D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731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895F-49A9-5BD5-184E-9AF3DA59B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43285A-7B93-C0CC-8A67-BC6B54BFF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4DCC66-5F1C-21B7-1343-221009858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370B70-EAB3-3638-2749-6C6784D1E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973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85666C-191A-98F2-D0D0-98DEF4719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3E6D1B-9FF8-76DB-959B-1218AB3A3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AD8652-951E-85B3-5AD3-1FF93CDBA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65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D2E88-2DB4-1786-7B82-B145E53FA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C8506C-4A54-614F-31C3-CDE80E292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A23057-83E0-1273-58A8-F62FA56230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EC9ED4-D093-2646-D1B9-090123E19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BCC78B-23BD-F248-961D-02E1CCEA2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1CE8B5-DF59-5251-B788-7033C78C5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660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893AA-5E64-FCF1-F45C-87CF88DF5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06D304-6407-747C-F574-722B9A013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0D444E-055B-655D-41E0-A8B17FB626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968D3-2D35-1DFC-D093-53CEA1182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F72783-96F5-C395-23C8-2B85A1E1A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5F40E8-2029-2C63-66D0-C6AE8883B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456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A9AB4-2756-FF37-D8AB-1C62BD5D0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59E94D-A0C5-AB5E-706F-86470A7E84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C4A175-D137-DB43-FE6A-3E0DAA39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B34DD-FC46-2FB7-EE8F-09AB21DA6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9B14D-ECF9-0274-AAE9-E2C54AAD1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69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C21054-FC32-DACD-EA54-3CFD8CD0AF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0453C0-CF3C-880B-8DA4-A0832DD148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D9120-EA48-B4E2-381D-33CF1417D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85C73-1906-F544-4D5B-F98565CA6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B3F1F-6B1F-3A51-7A36-8ADAD0642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939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D595C8-07A2-401A-68C2-68EBA58CF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EC0F2-8DDD-9085-F732-64F785C6B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B7356-97F0-4209-4BD2-BEA66CE89B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30BCA9-1CCE-4A3E-AF35-68B8B6F091A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FE581A-6C4D-9403-8FE3-37DC631815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89F8F-B02E-2790-F1CA-9B3BB4040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63869D-4E3C-43E2-B1A6-BD97A9CEF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997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7BD7FCF-A254-4A97-A15C-319B67622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2FFAF72-6204-4676-9C6F-9A4CC4D91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B22091-CAAE-F522-FD31-566B6BB6E8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7" y="643468"/>
            <a:ext cx="5585749" cy="3014132"/>
          </a:xfrm>
        </p:spPr>
        <p:txBody>
          <a:bodyPr>
            <a:normAutofit/>
          </a:bodyPr>
          <a:lstStyle/>
          <a:p>
            <a:pPr algn="l"/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Stress Management for care workers using SCSB (self-care stress bettering) Wellbeing App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D7713E-C165-1B54-1721-3CDBCFCC8F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6" y="4460488"/>
            <a:ext cx="5962785" cy="2230244"/>
          </a:xfrm>
        </p:spPr>
        <p:txBody>
          <a:bodyPr>
            <a:normAutofit fontScale="85000" lnSpcReduction="10000"/>
          </a:bodyPr>
          <a:lstStyle/>
          <a:p>
            <a:pPr algn="l"/>
            <a:endParaRPr lang="en-US" sz="600" b="1" i="1" dirty="0"/>
          </a:p>
          <a:p>
            <a:pPr algn="l"/>
            <a:r>
              <a:rPr lang="en-US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Charlotte Jackson 2223874</a:t>
            </a:r>
          </a:p>
          <a:p>
            <a:pPr algn="l"/>
            <a:r>
              <a:rPr lang="en-US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Simona Maria Dinu 2229007</a:t>
            </a:r>
          </a:p>
          <a:p>
            <a:pPr algn="l"/>
            <a:r>
              <a:rPr lang="en-US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Bilonda Bijoux Konzo 2518836</a:t>
            </a:r>
          </a:p>
          <a:p>
            <a:pPr algn="l"/>
            <a:r>
              <a:rPr lang="en-US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Shajna Azad 2232143    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BC7925-4B41-8E05-1344-E2DFA7867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6253" y="1112306"/>
            <a:ext cx="4942280" cy="463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10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6F904C-6605-6733-B941-0C554F9A7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1E106-1429-7347-E5A9-2B9E4F87A9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4287" y="1915885"/>
            <a:ext cx="11070770" cy="2699657"/>
          </a:xfrm>
        </p:spPr>
        <p:txBody>
          <a:bodyPr>
            <a:normAutofit/>
          </a:bodyPr>
          <a:lstStyle/>
          <a:p>
            <a:r>
              <a:rPr lang="en-GB" dirty="0"/>
              <a:t>Stress </a:t>
            </a:r>
            <a:r>
              <a:rPr lang="en-GB" sz="4400" dirty="0"/>
              <a:t>Management</a:t>
            </a:r>
            <a:r>
              <a:rPr lang="en-GB" dirty="0"/>
              <a:t> for care workers using SCSB (self-care stress bettering) Wellbeing App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B1F5A8-1573-8D9A-3351-672E356D80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4287" y="4702629"/>
            <a:ext cx="11070769" cy="1883227"/>
          </a:xfrm>
        </p:spPr>
        <p:txBody>
          <a:bodyPr>
            <a:normAutofit/>
          </a:bodyPr>
          <a:lstStyle/>
          <a:p>
            <a:r>
              <a:rPr lang="en-US" b="1" i="1" dirty="0"/>
              <a:t>     Application </a:t>
            </a:r>
            <a:r>
              <a:rPr lang="en-GB" dirty="0"/>
              <a:t> </a:t>
            </a:r>
          </a:p>
          <a:p>
            <a:pPr lvl="0"/>
            <a:r>
              <a:rPr lang="en-US" dirty="0"/>
              <a:t>Describing of </a:t>
            </a:r>
            <a:r>
              <a:rPr lang="en-US" b="1" i="1" dirty="0"/>
              <a:t>the planning model</a:t>
            </a:r>
            <a:r>
              <a:rPr lang="en-US" dirty="0"/>
              <a:t>. </a:t>
            </a:r>
            <a:r>
              <a:rPr lang="en-GB" dirty="0"/>
              <a:t> </a:t>
            </a:r>
          </a:p>
          <a:p>
            <a:pPr lvl="0"/>
            <a:r>
              <a:rPr lang="en-US" dirty="0"/>
              <a:t>Discussing how the </a:t>
            </a:r>
            <a:r>
              <a:rPr lang="en-US" b="1" i="1" dirty="0"/>
              <a:t>planning model</a:t>
            </a:r>
            <a:r>
              <a:rPr lang="en-US" dirty="0"/>
              <a:t> will be used to deliver the </a:t>
            </a:r>
            <a:r>
              <a:rPr lang="en-US" b="1" i="1" dirty="0"/>
              <a:t>digital health promotion intervention.</a:t>
            </a:r>
            <a:r>
              <a:rPr lang="en-GB" dirty="0"/>
              <a:t> </a:t>
            </a:r>
          </a:p>
          <a:p>
            <a:endParaRPr lang="en-GB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9EE392-29FA-5103-A6D9-1CCA7F42A97E}"/>
              </a:ext>
            </a:extLst>
          </p:cNvPr>
          <p:cNvSpPr txBox="1"/>
          <p:nvPr/>
        </p:nvSpPr>
        <p:spPr>
          <a:xfrm>
            <a:off x="5335988" y="997801"/>
            <a:ext cx="27382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Member number 2</a:t>
            </a:r>
          </a:p>
          <a:p>
            <a:pPr algn="ctr"/>
            <a:r>
              <a:rPr lang="en-GB" sz="2400" b="1" dirty="0"/>
              <a:t>Simona Dinu</a:t>
            </a:r>
          </a:p>
        </p:txBody>
      </p:sp>
    </p:spTree>
    <p:extLst>
      <p:ext uri="{BB962C8B-B14F-4D97-AF65-F5344CB8AC3E}">
        <p14:creationId xmlns:p14="http://schemas.microsoft.com/office/powerpoint/2010/main" val="1929030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4E50C6-FD47-9693-6329-5773FD422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6574" y="467271"/>
            <a:ext cx="6625426" cy="904329"/>
          </a:xfrm>
        </p:spPr>
        <p:txBody>
          <a:bodyPr anchor="b">
            <a:normAutofit/>
          </a:bodyPr>
          <a:lstStyle/>
          <a:p>
            <a:r>
              <a:rPr lang="en-GB" sz="5600" dirty="0"/>
              <a:t>The digital innovation  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D24752-B85D-083A-32C7-19C4DA9FBA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650" r="22849" b="-1"/>
          <a:stretch>
            <a:fillRect/>
          </a:stretch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29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1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AC5DC-522D-2848-72A2-E8E3FCF53E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6575" y="1562695"/>
            <a:ext cx="6019588" cy="4957847"/>
          </a:xfrm>
        </p:spPr>
        <p:txBody>
          <a:bodyPr anchor="t">
            <a:normAutofit/>
          </a:bodyPr>
          <a:lstStyle/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33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5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3942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11B5B-0070-1299-7971-BC10D9BF9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D6842-E72E-AEC9-7B6C-F94EADB980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789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7159</TotalTime>
  <Words>76</Words>
  <Application>Microsoft Office PowerPoint</Application>
  <PresentationFormat>Widescreen</PresentationFormat>
  <Paragraphs>15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Stress Management for care workers using SCSB (self-care stress bettering) Wellbeing App</vt:lpstr>
      <vt:lpstr>Stress Management for care workers using SCSB (self-care stress bettering) Wellbeing App</vt:lpstr>
      <vt:lpstr>The digital innovation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Simona Dinu</dc:creator>
  <cp:lastModifiedBy>Simona Dinu</cp:lastModifiedBy>
  <cp:revision>1</cp:revision>
  <dcterms:created xsi:type="dcterms:W3CDTF">2026-07-08T10:27:55Z</dcterms:created>
  <dcterms:modified xsi:type="dcterms:W3CDTF">2026-07-13T09:47:54Z</dcterms:modified>
</cp:coreProperties>
</file>