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C06B75-4238-4D3F-8745-02653138B943}" v="6" dt="2025-03-30T10:55:45.9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94660"/>
  </p:normalViewPr>
  <p:slideViewPr>
    <p:cSldViewPr snapToGrid="0">
      <p:cViewPr varScale="1">
        <p:scale>
          <a:sx n="74" d="100"/>
          <a:sy n="74" d="100"/>
        </p:scale>
        <p:origin x="510" y="2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idjan Balloshi" userId="ce32eb127b6d9c38" providerId="LiveId" clId="{2DC06B75-4238-4D3F-8745-02653138B943}"/>
    <pc:docChg chg="custSel addSld delSld modSld sldOrd">
      <pc:chgData name="Eridjan Balloshi" userId="ce32eb127b6d9c38" providerId="LiveId" clId="{2DC06B75-4238-4D3F-8745-02653138B943}" dt="2025-03-30T11:00:45.711" v="224" actId="27636"/>
      <pc:docMkLst>
        <pc:docMk/>
      </pc:docMkLst>
      <pc:sldChg chg="addSp delSp modSp new mod ord setBg setClrOvrMap">
        <pc:chgData name="Eridjan Balloshi" userId="ce32eb127b6d9c38" providerId="LiveId" clId="{2DC06B75-4238-4D3F-8745-02653138B943}" dt="2025-03-30T11:00:45.711" v="224" actId="27636"/>
        <pc:sldMkLst>
          <pc:docMk/>
          <pc:sldMk cId="884790907" sldId="263"/>
        </pc:sldMkLst>
        <pc:spChg chg="mod">
          <ac:chgData name="Eridjan Balloshi" userId="ce32eb127b6d9c38" providerId="LiveId" clId="{2DC06B75-4238-4D3F-8745-02653138B943}" dt="2025-03-30T11:00:45.711" v="224" actId="27636"/>
          <ac:spMkLst>
            <pc:docMk/>
            <pc:sldMk cId="884790907" sldId="263"/>
            <ac:spMk id="2" creationId="{41447D18-E96C-3993-E9B6-F3E5D87B991E}"/>
          </ac:spMkLst>
        </pc:spChg>
        <pc:spChg chg="del">
          <ac:chgData name="Eridjan Balloshi" userId="ce32eb127b6d9c38" providerId="LiveId" clId="{2DC06B75-4238-4D3F-8745-02653138B943}" dt="2025-03-30T10:50:58.674" v="41" actId="931"/>
          <ac:spMkLst>
            <pc:docMk/>
            <pc:sldMk cId="884790907" sldId="263"/>
            <ac:spMk id="3" creationId="{FFBE2A63-BAFE-BC6A-3FA6-815AD6EC8D7E}"/>
          </ac:spMkLst>
        </pc:spChg>
        <pc:spChg chg="add mod ord">
          <ac:chgData name="Eridjan Balloshi" userId="ce32eb127b6d9c38" providerId="LiveId" clId="{2DC06B75-4238-4D3F-8745-02653138B943}" dt="2025-03-30T10:55:49.554" v="61" actId="26606"/>
          <ac:spMkLst>
            <pc:docMk/>
            <pc:sldMk cId="884790907" sldId="263"/>
            <ac:spMk id="7" creationId="{98499D64-CF11-107B-FEFE-5725B8BD753F}"/>
          </ac:spMkLst>
        </pc:spChg>
        <pc:spChg chg="add mod">
          <ac:chgData name="Eridjan Balloshi" userId="ce32eb127b6d9c38" providerId="LiveId" clId="{2DC06B75-4238-4D3F-8745-02653138B943}" dt="2025-03-30T10:58:56.078" v="163" actId="255"/>
          <ac:spMkLst>
            <pc:docMk/>
            <pc:sldMk cId="884790907" sldId="263"/>
            <ac:spMk id="15" creationId="{BFBBED61-D909-9783-9ABA-DADDB313A9A0}"/>
          </ac:spMkLst>
        </pc:spChg>
        <pc:spChg chg="add mod">
          <ac:chgData name="Eridjan Balloshi" userId="ce32eb127b6d9c38" providerId="LiveId" clId="{2DC06B75-4238-4D3F-8745-02653138B943}" dt="2025-03-30T10:59:26.830" v="166" actId="255"/>
          <ac:spMkLst>
            <pc:docMk/>
            <pc:sldMk cId="884790907" sldId="263"/>
            <ac:spMk id="17" creationId="{BA1BC8EF-057D-DA8A-9CFC-C388E9C3615A}"/>
          </ac:spMkLst>
        </pc:spChg>
        <pc:spChg chg="add">
          <ac:chgData name="Eridjan Balloshi" userId="ce32eb127b6d9c38" providerId="LiveId" clId="{2DC06B75-4238-4D3F-8745-02653138B943}" dt="2025-03-30T10:55:49.554" v="61" actId="26606"/>
          <ac:spMkLst>
            <pc:docMk/>
            <pc:sldMk cId="884790907" sldId="263"/>
            <ac:spMk id="18" creationId="{49076D5E-68ED-4CD1-A04F-E7934EBFAAD9}"/>
          </ac:spMkLst>
        </pc:spChg>
        <pc:spChg chg="add">
          <ac:chgData name="Eridjan Balloshi" userId="ce32eb127b6d9c38" providerId="LiveId" clId="{2DC06B75-4238-4D3F-8745-02653138B943}" dt="2025-03-30T10:55:49.554" v="61" actId="26606"/>
          <ac:spMkLst>
            <pc:docMk/>
            <pc:sldMk cId="884790907" sldId="263"/>
            <ac:spMk id="20" creationId="{21BE0A6B-EBF8-4301-B1AE-F6A1C4003E2A}"/>
          </ac:spMkLst>
        </pc:spChg>
        <pc:spChg chg="add">
          <ac:chgData name="Eridjan Balloshi" userId="ce32eb127b6d9c38" providerId="LiveId" clId="{2DC06B75-4238-4D3F-8745-02653138B943}" dt="2025-03-30T10:55:49.554" v="61" actId="26606"/>
          <ac:spMkLst>
            <pc:docMk/>
            <pc:sldMk cId="884790907" sldId="263"/>
            <ac:spMk id="22" creationId="{03C06118-B3FE-4B51-80A1-B82C2E9FF970}"/>
          </ac:spMkLst>
        </pc:spChg>
        <pc:spChg chg="add">
          <ac:chgData name="Eridjan Balloshi" userId="ce32eb127b6d9c38" providerId="LiveId" clId="{2DC06B75-4238-4D3F-8745-02653138B943}" dt="2025-03-30T10:55:49.554" v="61" actId="26606"/>
          <ac:spMkLst>
            <pc:docMk/>
            <pc:sldMk cId="884790907" sldId="263"/>
            <ac:spMk id="24" creationId="{172BE3F8-96D6-4535-9AE4-694DC4F5B13F}"/>
          </ac:spMkLst>
        </pc:spChg>
        <pc:picChg chg="add del mod">
          <ac:chgData name="Eridjan Balloshi" userId="ce32eb127b6d9c38" providerId="LiveId" clId="{2DC06B75-4238-4D3F-8745-02653138B943}" dt="2025-03-30T10:51:20.850" v="45" actId="478"/>
          <ac:picMkLst>
            <pc:docMk/>
            <pc:sldMk cId="884790907" sldId="263"/>
            <ac:picMk id="5" creationId="{17FA8BD7-9B74-6EBA-F9A1-E574AC7642C1}"/>
          </ac:picMkLst>
        </pc:picChg>
        <pc:picChg chg="add del mod">
          <ac:chgData name="Eridjan Balloshi" userId="ce32eb127b6d9c38" providerId="LiveId" clId="{2DC06B75-4238-4D3F-8745-02653138B943}" dt="2025-03-30T10:53:01.582" v="51" actId="478"/>
          <ac:picMkLst>
            <pc:docMk/>
            <pc:sldMk cId="884790907" sldId="263"/>
            <ac:picMk id="9" creationId="{4A0D3E4C-50C3-CD25-7BDD-F8BA7B3D974C}"/>
          </ac:picMkLst>
        </pc:picChg>
        <pc:picChg chg="add del mod">
          <ac:chgData name="Eridjan Balloshi" userId="ce32eb127b6d9c38" providerId="LiveId" clId="{2DC06B75-4238-4D3F-8745-02653138B943}" dt="2025-03-30T10:53:41.923" v="57" actId="478"/>
          <ac:picMkLst>
            <pc:docMk/>
            <pc:sldMk cId="884790907" sldId="263"/>
            <ac:picMk id="11" creationId="{E8A36A73-32CD-6DA2-AFED-CDEE0F5EEB4E}"/>
          </ac:picMkLst>
        </pc:picChg>
        <pc:picChg chg="add mod">
          <ac:chgData name="Eridjan Balloshi" userId="ce32eb127b6d9c38" providerId="LiveId" clId="{2DC06B75-4238-4D3F-8745-02653138B943}" dt="2025-03-30T10:55:49.554" v="61" actId="26606"/>
          <ac:picMkLst>
            <pc:docMk/>
            <pc:sldMk cId="884790907" sldId="263"/>
            <ac:picMk id="13" creationId="{2D439104-F08A-967C-C91D-7F2A334155C8}"/>
          </ac:picMkLst>
        </pc:picChg>
      </pc:sldChg>
      <pc:sldChg chg="addSp delSp modSp new del mod ord setBg setClrOvrMap chgLayout">
        <pc:chgData name="Eridjan Balloshi" userId="ce32eb127b6d9c38" providerId="LiveId" clId="{2DC06B75-4238-4D3F-8745-02653138B943}" dt="2025-03-30T10:50:17.805" v="37" actId="2696"/>
        <pc:sldMkLst>
          <pc:docMk/>
          <pc:sldMk cId="3327155219" sldId="263"/>
        </pc:sldMkLst>
        <pc:spChg chg="del">
          <ac:chgData name="Eridjan Balloshi" userId="ce32eb127b6d9c38" providerId="LiveId" clId="{2DC06B75-4238-4D3F-8745-02653138B943}" dt="2025-03-30T10:37:46.511" v="3" actId="6264"/>
          <ac:spMkLst>
            <pc:docMk/>
            <pc:sldMk cId="3327155219" sldId="263"/>
            <ac:spMk id="2" creationId="{86E5B149-B045-9A3B-627E-791EE09B4564}"/>
          </ac:spMkLst>
        </pc:spChg>
        <pc:spChg chg="del">
          <ac:chgData name="Eridjan Balloshi" userId="ce32eb127b6d9c38" providerId="LiveId" clId="{2DC06B75-4238-4D3F-8745-02653138B943}" dt="2025-03-30T10:37:46.511" v="3" actId="6264"/>
          <ac:spMkLst>
            <pc:docMk/>
            <pc:sldMk cId="3327155219" sldId="263"/>
            <ac:spMk id="3" creationId="{494C49CA-8057-3281-7203-1D260D93F70D}"/>
          </ac:spMkLst>
        </pc:spChg>
        <pc:spChg chg="add mod ord">
          <ac:chgData name="Eridjan Balloshi" userId="ce32eb127b6d9c38" providerId="LiveId" clId="{2DC06B75-4238-4D3F-8745-02653138B943}" dt="2025-03-30T10:45:16.200" v="35" actId="5793"/>
          <ac:spMkLst>
            <pc:docMk/>
            <pc:sldMk cId="3327155219" sldId="263"/>
            <ac:spMk id="4" creationId="{9E0C65FC-8351-C87C-5EB1-44788DF456D9}"/>
          </ac:spMkLst>
        </pc:spChg>
        <pc:spChg chg="add del mod ord">
          <ac:chgData name="Eridjan Balloshi" userId="ce32eb127b6d9c38" providerId="LiveId" clId="{2DC06B75-4238-4D3F-8745-02653138B943}" dt="2025-03-30T10:38:21.593" v="4"/>
          <ac:spMkLst>
            <pc:docMk/>
            <pc:sldMk cId="3327155219" sldId="263"/>
            <ac:spMk id="5" creationId="{41A7254E-4E4A-31BA-1AD5-B4B740F2FA45}"/>
          </ac:spMkLst>
        </pc:spChg>
        <pc:spChg chg="add del">
          <ac:chgData name="Eridjan Balloshi" userId="ce32eb127b6d9c38" providerId="LiveId" clId="{2DC06B75-4238-4D3F-8745-02653138B943}" dt="2025-03-30T10:43:52.988" v="23" actId="931"/>
          <ac:spMkLst>
            <pc:docMk/>
            <pc:sldMk cId="3327155219" sldId="263"/>
            <ac:spMk id="11" creationId="{5FDCE909-7C62-8DF6-0E1F-5A6772C4DC15}"/>
          </ac:spMkLst>
        </pc:spChg>
        <pc:spChg chg="add del">
          <ac:chgData name="Eridjan Balloshi" userId="ce32eb127b6d9c38" providerId="LiveId" clId="{2DC06B75-4238-4D3F-8745-02653138B943}" dt="2025-03-30T10:43:56.571" v="26" actId="26606"/>
          <ac:spMkLst>
            <pc:docMk/>
            <pc:sldMk cId="3327155219" sldId="263"/>
            <ac:spMk id="14" creationId="{49076D5E-68ED-4CD1-A04F-E7934EBFAAD9}"/>
          </ac:spMkLst>
        </pc:spChg>
        <pc:spChg chg="add del">
          <ac:chgData name="Eridjan Balloshi" userId="ce32eb127b6d9c38" providerId="LiveId" clId="{2DC06B75-4238-4D3F-8745-02653138B943}" dt="2025-03-30T10:43:56.571" v="26" actId="26606"/>
          <ac:spMkLst>
            <pc:docMk/>
            <pc:sldMk cId="3327155219" sldId="263"/>
            <ac:spMk id="16" creationId="{21BE0A6B-EBF8-4301-B1AE-F6A1C4003E2A}"/>
          </ac:spMkLst>
        </pc:spChg>
        <pc:spChg chg="add del">
          <ac:chgData name="Eridjan Balloshi" userId="ce32eb127b6d9c38" providerId="LiveId" clId="{2DC06B75-4238-4D3F-8745-02653138B943}" dt="2025-03-30T10:43:56.571" v="26" actId="26606"/>
          <ac:spMkLst>
            <pc:docMk/>
            <pc:sldMk cId="3327155219" sldId="263"/>
            <ac:spMk id="18" creationId="{03C06118-B3FE-4B51-80A1-B82C2E9FF970}"/>
          </ac:spMkLst>
        </pc:spChg>
        <pc:spChg chg="add del">
          <ac:chgData name="Eridjan Balloshi" userId="ce32eb127b6d9c38" providerId="LiveId" clId="{2DC06B75-4238-4D3F-8745-02653138B943}" dt="2025-03-30T10:43:56.571" v="26" actId="26606"/>
          <ac:spMkLst>
            <pc:docMk/>
            <pc:sldMk cId="3327155219" sldId="263"/>
            <ac:spMk id="20" creationId="{172BE3F8-96D6-4535-9AE4-694DC4F5B13F}"/>
          </ac:spMkLst>
        </pc:spChg>
        <pc:spChg chg="add">
          <ac:chgData name="Eridjan Balloshi" userId="ce32eb127b6d9c38" providerId="LiveId" clId="{2DC06B75-4238-4D3F-8745-02653138B943}" dt="2025-03-30T10:43:56.571" v="26" actId="26606"/>
          <ac:spMkLst>
            <pc:docMk/>
            <pc:sldMk cId="3327155219" sldId="263"/>
            <ac:spMk id="24" creationId="{44C85B91-3E93-03F0-A62A-90925AB3C831}"/>
          </ac:spMkLst>
        </pc:spChg>
        <pc:spChg chg="add">
          <ac:chgData name="Eridjan Balloshi" userId="ce32eb127b6d9c38" providerId="LiveId" clId="{2DC06B75-4238-4D3F-8745-02653138B943}" dt="2025-03-30T10:43:56.571" v="26" actId="26606"/>
          <ac:spMkLst>
            <pc:docMk/>
            <pc:sldMk cId="3327155219" sldId="263"/>
            <ac:spMk id="27" creationId="{49076D5E-68ED-4CD1-A04F-E7934EBFAAD9}"/>
          </ac:spMkLst>
        </pc:spChg>
        <pc:spChg chg="add">
          <ac:chgData name="Eridjan Balloshi" userId="ce32eb127b6d9c38" providerId="LiveId" clId="{2DC06B75-4238-4D3F-8745-02653138B943}" dt="2025-03-30T10:43:56.571" v="26" actId="26606"/>
          <ac:spMkLst>
            <pc:docMk/>
            <pc:sldMk cId="3327155219" sldId="263"/>
            <ac:spMk id="29" creationId="{21BE0A6B-EBF8-4301-B1AE-F6A1C4003E2A}"/>
          </ac:spMkLst>
        </pc:spChg>
        <pc:spChg chg="add">
          <ac:chgData name="Eridjan Balloshi" userId="ce32eb127b6d9c38" providerId="LiveId" clId="{2DC06B75-4238-4D3F-8745-02653138B943}" dt="2025-03-30T10:43:56.571" v="26" actId="26606"/>
          <ac:spMkLst>
            <pc:docMk/>
            <pc:sldMk cId="3327155219" sldId="263"/>
            <ac:spMk id="31" creationId="{03C06118-B3FE-4B51-80A1-B82C2E9FF970}"/>
          </ac:spMkLst>
        </pc:spChg>
        <pc:spChg chg="add">
          <ac:chgData name="Eridjan Balloshi" userId="ce32eb127b6d9c38" providerId="LiveId" clId="{2DC06B75-4238-4D3F-8745-02653138B943}" dt="2025-03-30T10:43:56.571" v="26" actId="26606"/>
          <ac:spMkLst>
            <pc:docMk/>
            <pc:sldMk cId="3327155219" sldId="263"/>
            <ac:spMk id="33" creationId="{172BE3F8-96D6-4535-9AE4-694DC4F5B13F}"/>
          </ac:spMkLst>
        </pc:spChg>
        <pc:picChg chg="add del mod">
          <ac:chgData name="Eridjan Balloshi" userId="ce32eb127b6d9c38" providerId="LiveId" clId="{2DC06B75-4238-4D3F-8745-02653138B943}" dt="2025-03-30T10:39:54.689" v="22" actId="478"/>
          <ac:picMkLst>
            <pc:docMk/>
            <pc:sldMk cId="3327155219" sldId="263"/>
            <ac:picMk id="7" creationId="{47C2E7B5-41E9-C8AA-8C83-215728667D8A}"/>
          </ac:picMkLst>
        </pc:picChg>
        <pc:picChg chg="add del mod">
          <ac:chgData name="Eridjan Balloshi" userId="ce32eb127b6d9c38" providerId="LiveId" clId="{2DC06B75-4238-4D3F-8745-02653138B943}" dt="2025-03-30T10:49:29.017" v="36" actId="478"/>
          <ac:picMkLst>
            <pc:docMk/>
            <pc:sldMk cId="3327155219" sldId="263"/>
            <ac:picMk id="9" creationId="{DF9F9D40-EE62-7B51-16CD-030BB69542E8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1225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7606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80788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771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515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428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550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8891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640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982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0494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051923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2929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29470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7023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9665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203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6171E64-FE02-4DE5-B72F-53C3706641C3}" type="datetimeFigureOut">
              <a:rPr lang="en-US" smtClean="0"/>
              <a:t>3/30/2025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681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  <p:sldLayoutId id="2147483777" r:id="rId13"/>
    <p:sldLayoutId id="2147483778" r:id="rId14"/>
    <p:sldLayoutId id="2147483779" r:id="rId15"/>
    <p:sldLayoutId id="2147483780" r:id="rId16"/>
    <p:sldLayoutId id="214748378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tm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m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m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9076D5E-68ED-4CD1-A04F-E7934EBFA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447D18-E96C-3993-E9B6-F3E5D87B99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EBEBEB"/>
                </a:solidFill>
              </a:rPr>
              <a:t>POSTER PRESENTATION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1BE0A6B-EBF8-4301-B1AE-F6A1C4003E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ounded Rectangle 9">
            <a:extLst>
              <a:ext uri="{FF2B5EF4-FFF2-40B4-BE49-F238E27FC236}">
                <a16:creationId xmlns:a16="http://schemas.microsoft.com/office/drawing/2014/main" id="{03C06118-B3FE-4B51-80A1-B82C2E9F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484632"/>
            <a:ext cx="6584098" cy="5739187"/>
          </a:xfrm>
          <a:prstGeom prst="roundRect">
            <a:avLst>
              <a:gd name="adj" fmla="val 0"/>
            </a:avLst>
          </a:prstGeom>
          <a:ln w="12700">
            <a:solidFill>
              <a:schemeClr val="bg2"/>
            </a:solidFill>
          </a:ln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close-up of a certificate&#10;&#10;AI-generated content may be incorrect.">
            <a:extLst>
              <a:ext uri="{FF2B5EF4-FFF2-40B4-BE49-F238E27FC236}">
                <a16:creationId xmlns:a16="http://schemas.microsoft.com/office/drawing/2014/main" id="{2D439104-F08A-967C-C91D-7F2A334155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0994" y="965595"/>
            <a:ext cx="4069485" cy="4773591"/>
          </a:xfrm>
          <a:prstGeom prst="rect">
            <a:avLst/>
          </a:prstGeom>
          <a:effectLst/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172BE3F8-96D6-4535-9AE4-694DC4F5B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8499D64-CF11-107B-FEFE-5725B8BD75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FBBED61-D909-9783-9ABA-DADDB313A9A0}"/>
              </a:ext>
            </a:extLst>
          </p:cNvPr>
          <p:cNvSpPr txBox="1"/>
          <p:nvPr/>
        </p:nvSpPr>
        <p:spPr>
          <a:xfrm>
            <a:off x="7845719" y="2906114"/>
            <a:ext cx="301447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Eridjan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Balloshi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A1BC8EF-057D-DA8A-9CFC-C388E9C3615A}"/>
              </a:ext>
            </a:extLst>
          </p:cNvPr>
          <p:cNvSpPr txBox="1"/>
          <p:nvPr/>
        </p:nvSpPr>
        <p:spPr>
          <a:xfrm>
            <a:off x="8038434" y="3167724"/>
            <a:ext cx="265415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2423369</a:t>
            </a:r>
          </a:p>
        </p:txBody>
      </p:sp>
    </p:spTree>
    <p:extLst>
      <p:ext uri="{BB962C8B-B14F-4D97-AF65-F5344CB8AC3E}">
        <p14:creationId xmlns:p14="http://schemas.microsoft.com/office/powerpoint/2010/main" val="8847909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6A81905-F480-46A4-BC10-215D24EA1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580A5E-204B-B13F-BF94-86DD0CA4A1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72012" y="1447800"/>
            <a:ext cx="5222325" cy="33295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6100">
                <a:solidFill>
                  <a:srgbClr val="EBEBEB"/>
                </a:solidFill>
              </a:rPr>
              <a:t>HOW TO USE AUTOSUM IN EXEL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BA546A-670D-36ED-5D93-98EB3964D8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72012" y="4777380"/>
            <a:ext cx="5222326" cy="861420"/>
          </a:xfrm>
        </p:spPr>
        <p:txBody>
          <a:bodyPr>
            <a:normAutofit/>
          </a:bodyPr>
          <a:lstStyle/>
          <a:p>
            <a:endParaRPr lang="en-GB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6FD4D9D-3784-41E8-8405-A42B72F5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5692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and purple dotted wave&#10;&#10;AI-generated content may be incorrect.">
            <a:extLst>
              <a:ext uri="{FF2B5EF4-FFF2-40B4-BE49-F238E27FC236}">
                <a16:creationId xmlns:a16="http://schemas.microsoft.com/office/drawing/2014/main" id="{E5A264EC-0BBF-003D-0929-DD9EF8C2A62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358" r="32796"/>
          <a:stretch/>
        </p:blipFill>
        <p:spPr>
          <a:xfrm>
            <a:off x="20" y="10"/>
            <a:ext cx="4481944" cy="6857990"/>
          </a:xfrm>
          <a:custGeom>
            <a:avLst/>
            <a:gdLst/>
            <a:ahLst/>
            <a:cxnLst/>
            <a:rect l="l" t="t" r="r" b="b"/>
            <a:pathLst>
              <a:path w="4481964" h="6858000">
                <a:moveTo>
                  <a:pt x="0" y="0"/>
                </a:moveTo>
                <a:lnTo>
                  <a:pt x="3137249" y="0"/>
                </a:ln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85235"/>
                </a:lnTo>
                <a:lnTo>
                  <a:pt x="4231847" y="3625138"/>
                </a:lnTo>
                <a:lnTo>
                  <a:pt x="4234872" y="3762298"/>
                </a:lnTo>
                <a:lnTo>
                  <a:pt x="4237730" y="3898087"/>
                </a:lnTo>
                <a:lnTo>
                  <a:pt x="4240924" y="4031132"/>
                </a:lnTo>
                <a:lnTo>
                  <a:pt x="4245798" y="4163491"/>
                </a:lnTo>
                <a:lnTo>
                  <a:pt x="4251009" y="4293793"/>
                </a:lnTo>
                <a:lnTo>
                  <a:pt x="4255715" y="4421352"/>
                </a:lnTo>
                <a:lnTo>
                  <a:pt x="4268995" y="4670298"/>
                </a:lnTo>
                <a:lnTo>
                  <a:pt x="4283114" y="4908956"/>
                </a:lnTo>
                <a:lnTo>
                  <a:pt x="4297906" y="5138013"/>
                </a:lnTo>
                <a:lnTo>
                  <a:pt x="4314211" y="5354726"/>
                </a:lnTo>
                <a:lnTo>
                  <a:pt x="4331188" y="5561838"/>
                </a:lnTo>
                <a:lnTo>
                  <a:pt x="4349509" y="5753862"/>
                </a:lnTo>
                <a:lnTo>
                  <a:pt x="4367495" y="5934227"/>
                </a:lnTo>
                <a:lnTo>
                  <a:pt x="4385480" y="6100191"/>
                </a:lnTo>
                <a:lnTo>
                  <a:pt x="4402457" y="6252438"/>
                </a:lnTo>
                <a:lnTo>
                  <a:pt x="4418594" y="6387541"/>
                </a:lnTo>
                <a:lnTo>
                  <a:pt x="4433890" y="6509613"/>
                </a:lnTo>
                <a:lnTo>
                  <a:pt x="4446665" y="6612483"/>
                </a:lnTo>
                <a:lnTo>
                  <a:pt x="4458767" y="6698894"/>
                </a:lnTo>
                <a:lnTo>
                  <a:pt x="4476081" y="6817538"/>
                </a:lnTo>
                <a:lnTo>
                  <a:pt x="4481964" y="6858000"/>
                </a:lnTo>
                <a:lnTo>
                  <a:pt x="357780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0817A52-B891-4228-A61E-0C0A57632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6740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896F16-9F28-97D0-512A-7E45DE1D5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1447800"/>
            <a:ext cx="5479031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100" dirty="0"/>
              <a:t>1.Use the Excel desktop version</a:t>
            </a:r>
          </a:p>
        </p:txBody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19B0A05-7388-A1F3-7DFF-08EE5D2921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28" r="2" b="2"/>
          <a:stretch/>
        </p:blipFill>
        <p:spPr>
          <a:xfrm>
            <a:off x="7203354" y="1447800"/>
            <a:ext cx="2936836" cy="41910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8972E352-B58A-3333-3685-AE4EAB85DEA4}"/>
              </a:ext>
            </a:extLst>
          </p:cNvPr>
          <p:cNvCxnSpPr/>
          <p:nvPr/>
        </p:nvCxnSpPr>
        <p:spPr>
          <a:xfrm>
            <a:off x="4139113" y="771659"/>
            <a:ext cx="2962141" cy="135228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5729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1AA49-8B1A-1637-64ED-D5BB310B4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>
            <a:normAutofit/>
          </a:bodyPr>
          <a:lstStyle/>
          <a:p>
            <a:r>
              <a:rPr lang="en-GB"/>
              <a:t>2.Open a Blank Workbook</a:t>
            </a:r>
          </a:p>
        </p:txBody>
      </p:sp>
      <p:sp>
        <p:nvSpPr>
          <p:cNvPr id="35" name="Content Placeholder 34">
            <a:extLst>
              <a:ext uri="{FF2B5EF4-FFF2-40B4-BE49-F238E27FC236}">
                <a16:creationId xmlns:a16="http://schemas.microsoft.com/office/drawing/2014/main" id="{6B2C6B50-F98F-0A30-1F83-045B47049B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1" y="2052214"/>
            <a:ext cx="4338409" cy="419618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pic>
        <p:nvPicPr>
          <p:cNvPr id="15" name="Content Placeholder 1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69213C2-5E8E-DB05-4095-6E06FBFCAC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1916" y="2460301"/>
            <a:ext cx="5451627" cy="338000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03F1792-5545-0B8F-2D66-FEE6BA5C6D0D}"/>
              </a:ext>
            </a:extLst>
          </p:cNvPr>
          <p:cNvCxnSpPr/>
          <p:nvPr/>
        </p:nvCxnSpPr>
        <p:spPr>
          <a:xfrm>
            <a:off x="4662152" y="2820473"/>
            <a:ext cx="2408349" cy="74697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06626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7E283-8766-D719-EA39-AE7FC41CD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>
            <a:normAutofit/>
          </a:bodyPr>
          <a:lstStyle/>
          <a:p>
            <a:r>
              <a:rPr lang="en-GB" dirty="0"/>
              <a:t>3.Enter Numerical Data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1BC2D2E-E216-1C5A-4A7E-545A018D67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1" y="2052214"/>
            <a:ext cx="4338409" cy="419618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69000E1-1115-7D64-B1AA-85BB5F3F63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7392" y="2052213"/>
            <a:ext cx="2860675" cy="41961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87EF752F-86F4-47D9-9D61-18E7481B6B4D}"/>
              </a:ext>
            </a:extLst>
          </p:cNvPr>
          <p:cNvCxnSpPr/>
          <p:nvPr/>
        </p:nvCxnSpPr>
        <p:spPr>
          <a:xfrm>
            <a:off x="6516710" y="4031087"/>
            <a:ext cx="2331076" cy="122349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77077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1515115-95FB-41E0-86F3-8744438C0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24D432-E780-A10C-BC6E-4A691AA46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5616217" cy="16223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4.Select All Numerical Data</a:t>
            </a:r>
          </a:p>
        </p:txBody>
      </p:sp>
      <p:sp>
        <p:nvSpPr>
          <p:cNvPr id="14" name="Freeform 31">
            <a:extLst>
              <a:ext uri="{FF2B5EF4-FFF2-40B4-BE49-F238E27FC236}">
                <a16:creationId xmlns:a16="http://schemas.microsoft.com/office/drawing/2014/main" id="{8222A33F-BE2D-4D69-92A0-5DF8B17BA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49843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CE1C74D0-9609-468A-9597-5D87C8A42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98731" y="664312"/>
            <a:ext cx="6858001" cy="5529377"/>
          </a:xfrm>
          <a:custGeom>
            <a:avLst/>
            <a:gdLst>
              <a:gd name="connsiteX0" fmla="*/ 6858001 w 6858001"/>
              <a:gd name="connsiteY0" fmla="*/ 1177 h 5529377"/>
              <a:gd name="connsiteX1" fmla="*/ 6858001 w 6858001"/>
              <a:gd name="connsiteY1" fmla="*/ 1344715 h 5529377"/>
              <a:gd name="connsiteX2" fmla="*/ 6858000 w 6858001"/>
              <a:gd name="connsiteY2" fmla="*/ 1344715 h 5529377"/>
              <a:gd name="connsiteX3" fmla="*/ 6858000 w 6858001"/>
              <a:gd name="connsiteY3" fmla="*/ 5529377 h 5529377"/>
              <a:gd name="connsiteX4" fmla="*/ 0 w 6858001"/>
              <a:gd name="connsiteY4" fmla="*/ 5529376 h 5529377"/>
              <a:gd name="connsiteX5" fmla="*/ 0 w 6858001"/>
              <a:gd name="connsiteY5" fmla="*/ 891096 h 5529377"/>
              <a:gd name="connsiteX6" fmla="*/ 1 w 6858001"/>
              <a:gd name="connsiteY6" fmla="*/ 891096 h 5529377"/>
              <a:gd name="connsiteX7" fmla="*/ 1 w 6858001"/>
              <a:gd name="connsiteY7" fmla="*/ 0 h 5529377"/>
              <a:gd name="connsiteX8" fmla="*/ 40463 w 6858001"/>
              <a:gd name="connsiteY8" fmla="*/ 5883 h 5529377"/>
              <a:gd name="connsiteX9" fmla="*/ 159107 w 6858001"/>
              <a:gd name="connsiteY9" fmla="*/ 23196 h 5529377"/>
              <a:gd name="connsiteX10" fmla="*/ 245518 w 6858001"/>
              <a:gd name="connsiteY10" fmla="*/ 35299 h 5529377"/>
              <a:gd name="connsiteX11" fmla="*/ 348388 w 6858001"/>
              <a:gd name="connsiteY11" fmla="*/ 48073 h 5529377"/>
              <a:gd name="connsiteX12" fmla="*/ 470460 w 6858001"/>
              <a:gd name="connsiteY12" fmla="*/ 63369 h 5529377"/>
              <a:gd name="connsiteX13" fmla="*/ 605563 w 6858001"/>
              <a:gd name="connsiteY13" fmla="*/ 79506 h 5529377"/>
              <a:gd name="connsiteX14" fmla="*/ 757810 w 6858001"/>
              <a:gd name="connsiteY14" fmla="*/ 96483 h 5529377"/>
              <a:gd name="connsiteX15" fmla="*/ 923774 w 6858001"/>
              <a:gd name="connsiteY15" fmla="*/ 114469 h 5529377"/>
              <a:gd name="connsiteX16" fmla="*/ 1104139 w 6858001"/>
              <a:gd name="connsiteY16" fmla="*/ 132454 h 5529377"/>
              <a:gd name="connsiteX17" fmla="*/ 1296163 w 6858001"/>
              <a:gd name="connsiteY17" fmla="*/ 150776 h 5529377"/>
              <a:gd name="connsiteX18" fmla="*/ 1503275 w 6858001"/>
              <a:gd name="connsiteY18" fmla="*/ 167753 h 5529377"/>
              <a:gd name="connsiteX19" fmla="*/ 1719988 w 6858001"/>
              <a:gd name="connsiteY19" fmla="*/ 184058 h 5529377"/>
              <a:gd name="connsiteX20" fmla="*/ 1949045 w 6858001"/>
              <a:gd name="connsiteY20" fmla="*/ 198849 h 5529377"/>
              <a:gd name="connsiteX21" fmla="*/ 2187703 w 6858001"/>
              <a:gd name="connsiteY21" fmla="*/ 212969 h 5529377"/>
              <a:gd name="connsiteX22" fmla="*/ 2436649 w 6858001"/>
              <a:gd name="connsiteY22" fmla="*/ 226248 h 5529377"/>
              <a:gd name="connsiteX23" fmla="*/ 2564208 w 6858001"/>
              <a:gd name="connsiteY23" fmla="*/ 230955 h 5529377"/>
              <a:gd name="connsiteX24" fmla="*/ 2694509 w 6858001"/>
              <a:gd name="connsiteY24" fmla="*/ 236165 h 5529377"/>
              <a:gd name="connsiteX25" fmla="*/ 2826868 w 6858001"/>
              <a:gd name="connsiteY25" fmla="*/ 241040 h 5529377"/>
              <a:gd name="connsiteX26" fmla="*/ 2959914 w 6858001"/>
              <a:gd name="connsiteY26" fmla="*/ 244234 h 5529377"/>
              <a:gd name="connsiteX27" fmla="*/ 3095702 w 6858001"/>
              <a:gd name="connsiteY27" fmla="*/ 247091 h 5529377"/>
              <a:gd name="connsiteX28" fmla="*/ 3232862 w 6858001"/>
              <a:gd name="connsiteY28" fmla="*/ 250117 h 5529377"/>
              <a:gd name="connsiteX29" fmla="*/ 3372765 w 6858001"/>
              <a:gd name="connsiteY29" fmla="*/ 252134 h 5529377"/>
              <a:gd name="connsiteX30" fmla="*/ 3514040 w 6858001"/>
              <a:gd name="connsiteY30" fmla="*/ 252134 h 5529377"/>
              <a:gd name="connsiteX31" fmla="*/ 3656686 w 6858001"/>
              <a:gd name="connsiteY31" fmla="*/ 253142 h 5529377"/>
              <a:gd name="connsiteX32" fmla="*/ 3800704 w 6858001"/>
              <a:gd name="connsiteY32" fmla="*/ 252134 h 5529377"/>
              <a:gd name="connsiteX33" fmla="*/ 3946780 w 6858001"/>
              <a:gd name="connsiteY33" fmla="*/ 250117 h 5529377"/>
              <a:gd name="connsiteX34" fmla="*/ 4092855 w 6858001"/>
              <a:gd name="connsiteY34" fmla="*/ 248268 h 5529377"/>
              <a:gd name="connsiteX35" fmla="*/ 4240988 w 6858001"/>
              <a:gd name="connsiteY35" fmla="*/ 244234 h 5529377"/>
              <a:gd name="connsiteX36" fmla="*/ 4390492 w 6858001"/>
              <a:gd name="connsiteY36" fmla="*/ 240032 h 5529377"/>
              <a:gd name="connsiteX37" fmla="*/ 4539997 w 6858001"/>
              <a:gd name="connsiteY37" fmla="*/ 235157 h 5529377"/>
              <a:gd name="connsiteX38" fmla="*/ 4690873 w 6858001"/>
              <a:gd name="connsiteY38" fmla="*/ 228266 h 5529377"/>
              <a:gd name="connsiteX39" fmla="*/ 4843120 w 6858001"/>
              <a:gd name="connsiteY39" fmla="*/ 220029 h 5529377"/>
              <a:gd name="connsiteX40" fmla="*/ 4996054 w 6858001"/>
              <a:gd name="connsiteY40" fmla="*/ 212129 h 5529377"/>
              <a:gd name="connsiteX41" fmla="*/ 5148987 w 6858001"/>
              <a:gd name="connsiteY41" fmla="*/ 202044 h 5529377"/>
              <a:gd name="connsiteX42" fmla="*/ 5303978 w 6858001"/>
              <a:gd name="connsiteY42" fmla="*/ 189941 h 5529377"/>
              <a:gd name="connsiteX43" fmla="*/ 5456911 w 6858001"/>
              <a:gd name="connsiteY43" fmla="*/ 177839 h 5529377"/>
              <a:gd name="connsiteX44" fmla="*/ 5612588 w 6858001"/>
              <a:gd name="connsiteY44" fmla="*/ 163887 h 5529377"/>
              <a:gd name="connsiteX45" fmla="*/ 5768950 w 6858001"/>
              <a:gd name="connsiteY45" fmla="*/ 148591 h 5529377"/>
              <a:gd name="connsiteX46" fmla="*/ 5923255 w 6858001"/>
              <a:gd name="connsiteY46" fmla="*/ 132455 h 5529377"/>
              <a:gd name="connsiteX47" fmla="*/ 6079618 w 6858001"/>
              <a:gd name="connsiteY47" fmla="*/ 113629 h 5529377"/>
              <a:gd name="connsiteX48" fmla="*/ 6235294 w 6858001"/>
              <a:gd name="connsiteY48" fmla="*/ 93458 h 5529377"/>
              <a:gd name="connsiteX49" fmla="*/ 6391657 w 6858001"/>
              <a:gd name="connsiteY49" fmla="*/ 73455 h 5529377"/>
              <a:gd name="connsiteX50" fmla="*/ 6547333 w 6858001"/>
              <a:gd name="connsiteY50" fmla="*/ 50091 h 5529377"/>
              <a:gd name="connsiteX51" fmla="*/ 6702324 w 6858001"/>
              <a:gd name="connsiteY51" fmla="*/ 26222 h 5529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5529377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5529377"/>
                </a:lnTo>
                <a:lnTo>
                  <a:pt x="0" y="5529376"/>
                </a:lnTo>
                <a:lnTo>
                  <a:pt x="0" y="891096"/>
                </a:lnTo>
                <a:lnTo>
                  <a:pt x="1" y="891096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8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5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4" y="252134"/>
                </a:lnTo>
                <a:lnTo>
                  <a:pt x="3946780" y="250117"/>
                </a:lnTo>
                <a:lnTo>
                  <a:pt x="4092855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Content Placeholder 4" descr="A screenshot of a grid&#10;&#10;AI-generated content may be incorrect.">
            <a:extLst>
              <a:ext uri="{FF2B5EF4-FFF2-40B4-BE49-F238E27FC236}">
                <a16:creationId xmlns:a16="http://schemas.microsoft.com/office/drawing/2014/main" id="{4479CFC1-012D-962E-C1B5-B2D09E8AD9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3742" y="1250891"/>
            <a:ext cx="3980139" cy="4356215"/>
          </a:xfrm>
          <a:prstGeom prst="rect">
            <a:avLst/>
          </a:prstGeom>
          <a:effectLst/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C137128D-E594-4905-9F76-E385F0831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7852C87-0049-BF6F-0011-0E80944AD4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5616216" cy="3785419"/>
          </a:xfrm>
        </p:spPr>
        <p:txBody>
          <a:bodyPr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35618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56A4C4-46C9-DB53-90E2-D5602F6B1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900">
                <a:solidFill>
                  <a:srgbClr val="EBEBEB"/>
                </a:solidFill>
              </a:rPr>
              <a:t>5.From Tab Options Select Formulas and click Auto-sum icon</a:t>
            </a:r>
          </a:p>
        </p:txBody>
      </p:sp>
      <p:sp>
        <p:nvSpPr>
          <p:cNvPr id="18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9" name="Content Placeholder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BB5CD9A-09A8-9637-5DD9-2E615B1D9E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3992" y="812112"/>
            <a:ext cx="5449889" cy="5233772"/>
          </a:xfrm>
          <a:prstGeom prst="rect">
            <a:avLst/>
          </a:prstGeom>
          <a:effectLst/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A89DAF23-6339-F5C6-1C49-EC6BAE30BC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4166509" cy="3785419"/>
          </a:xfrm>
        </p:spPr>
        <p:txBody>
          <a:bodyPr>
            <a:normAutofit/>
          </a:bodyPr>
          <a:lstStyle/>
          <a:p>
            <a:endParaRPr lang="en-US" dirty="0">
              <a:solidFill>
                <a:srgbClr val="EBEBEB"/>
              </a:solidFill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E903240-F22D-EB0F-AD0F-ED4B4809FDD8}"/>
              </a:ext>
            </a:extLst>
          </p:cNvPr>
          <p:cNvCxnSpPr/>
          <p:nvPr/>
        </p:nvCxnSpPr>
        <p:spPr>
          <a:xfrm flipV="1">
            <a:off x="5553492" y="2251587"/>
            <a:ext cx="1439736" cy="170222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4" name="Arrow: Up 13">
            <a:extLst>
              <a:ext uri="{FF2B5EF4-FFF2-40B4-BE49-F238E27FC236}">
                <a16:creationId xmlns:a16="http://schemas.microsoft.com/office/drawing/2014/main" id="{3BB30DC8-F157-33AB-EB2D-16A2883D3B76}"/>
              </a:ext>
            </a:extLst>
          </p:cNvPr>
          <p:cNvSpPr/>
          <p:nvPr/>
        </p:nvSpPr>
        <p:spPr>
          <a:xfrm>
            <a:off x="8822028" y="1609859"/>
            <a:ext cx="77273" cy="502276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9585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9076D5E-68ED-4CD1-A04F-E7934EBFA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C1B883-9C69-B0C6-7E33-ADEC87F7A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Result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BE0A6B-EBF8-4301-B1AE-F6A1C4003E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ounded Rectangle 9">
            <a:extLst>
              <a:ext uri="{FF2B5EF4-FFF2-40B4-BE49-F238E27FC236}">
                <a16:creationId xmlns:a16="http://schemas.microsoft.com/office/drawing/2014/main" id="{03C06118-B3FE-4B51-80A1-B82C2E9F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484632"/>
            <a:ext cx="6584098" cy="5739187"/>
          </a:xfrm>
          <a:prstGeom prst="roundRect">
            <a:avLst>
              <a:gd name="adj" fmla="val 0"/>
            </a:avLst>
          </a:prstGeom>
          <a:ln w="12700">
            <a:solidFill>
              <a:schemeClr val="bg2"/>
            </a:solidFill>
          </a:ln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C6DF1AF-2195-849D-15BB-211932BF0C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9651" y="965595"/>
            <a:ext cx="5192170" cy="4773591"/>
          </a:xfrm>
          <a:prstGeom prst="rect">
            <a:avLst/>
          </a:prstGeom>
          <a:effectLst/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72BE3F8-96D6-4535-9AE4-694DC4F5B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D87A464-7B36-6CBE-BD2B-858CD9B275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C33BEB9-3A7D-F914-B880-D7AA1E619169}"/>
              </a:ext>
            </a:extLst>
          </p:cNvPr>
          <p:cNvCxnSpPr/>
          <p:nvPr/>
        </p:nvCxnSpPr>
        <p:spPr>
          <a:xfrm flipH="1">
            <a:off x="7778839" y="4288665"/>
            <a:ext cx="1171978" cy="97879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09725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47</TotalTime>
  <Words>48</Words>
  <Application>Microsoft Office PowerPoint</Application>
  <PresentationFormat>Widescreen</PresentationFormat>
  <Paragraphs>11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Wingdings 3</vt:lpstr>
      <vt:lpstr>Ion</vt:lpstr>
      <vt:lpstr>POSTER PRESENTATION</vt:lpstr>
      <vt:lpstr>HOW TO USE AUTOSUM IN EXEL</vt:lpstr>
      <vt:lpstr>1.Use the Excel desktop version</vt:lpstr>
      <vt:lpstr>2.Open a Blank Workbook</vt:lpstr>
      <vt:lpstr>3.Enter Numerical Data</vt:lpstr>
      <vt:lpstr>4.Select All Numerical Data</vt:lpstr>
      <vt:lpstr>5.From Tab Options Select Formulas and click Auto-sum icon</vt:lpstr>
      <vt:lpstr>Result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Eridjan Balloshi</dc:creator>
  <cp:lastModifiedBy>Eridjan Balloshi</cp:lastModifiedBy>
  <cp:revision>1</cp:revision>
  <dcterms:created xsi:type="dcterms:W3CDTF">2025-03-30T10:13:11Z</dcterms:created>
  <dcterms:modified xsi:type="dcterms:W3CDTF">2025-03-30T11:00:54Z</dcterms:modified>
</cp:coreProperties>
</file>