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GB"/>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6/29/22</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6/29/22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6/29/22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6/29/22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GB"/>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6/29/22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6/29/22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6/29/22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6/29/22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6/29/22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GB"/>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6/29/22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6/29/22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6/29/22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6/29/22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GB"/>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6/29/22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6/29/22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6/29/22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6/29/22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6/29/22</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slideplayer.com/amp/5850877/" TargetMode="External"/><Relationship Id="rId2" Type="http://schemas.openxmlformats.org/officeDocument/2006/relationships/hyperlink" Target="https://www.verywellmind.com/what-is-extrinsic-motivation-2795164" TargetMode="External"/><Relationship Id="rId1" Type="http://schemas.openxmlformats.org/officeDocument/2006/relationships/slideLayout" Target="../slideLayouts/slideLayout2.xml"/><Relationship Id="rId5" Type="http://schemas.openxmlformats.org/officeDocument/2006/relationships/hyperlink" Target="https://www.frontiersin.org/articles/10.3389/neuro.12.006.2007/full" TargetMode="External"/><Relationship Id="rId4" Type="http://schemas.openxmlformats.org/officeDocument/2006/relationships/hyperlink" Target="https://www.greatmanagers.com.au/intrinsic-and-extrinsic-motiv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222F8-F48A-6712-43F7-F206423B30B2}"/>
              </a:ext>
            </a:extLst>
          </p:cNvPr>
          <p:cNvSpPr>
            <a:spLocks noGrp="1"/>
          </p:cNvSpPr>
          <p:nvPr>
            <p:ph type="ctrTitle"/>
          </p:nvPr>
        </p:nvSpPr>
        <p:spPr/>
        <p:txBody>
          <a:bodyPr/>
          <a:lstStyle/>
          <a:p>
            <a:r>
              <a:rPr lang="en-GB" dirty="0"/>
              <a:t>Vasile Emanuel Dumitru</a:t>
            </a:r>
            <a:br>
              <a:rPr lang="en-GB" dirty="0"/>
            </a:br>
            <a:r>
              <a:rPr lang="en-GB" dirty="0"/>
              <a:t>2026658</a:t>
            </a:r>
            <a:br>
              <a:rPr lang="en-GB" dirty="0"/>
            </a:br>
            <a:r>
              <a:rPr lang="en-GB" dirty="0"/>
              <a:t>BMSW5102</a:t>
            </a:r>
            <a:endParaRPr lang="en-US" dirty="0"/>
          </a:p>
        </p:txBody>
      </p:sp>
      <p:sp>
        <p:nvSpPr>
          <p:cNvPr id="3" name="Subtitle 2">
            <a:extLst>
              <a:ext uri="{FF2B5EF4-FFF2-40B4-BE49-F238E27FC236}">
                <a16:creationId xmlns:a16="http://schemas.microsoft.com/office/drawing/2014/main" id="{AA2AD880-1EB7-FC36-471C-9C2F0EFF09C5}"/>
              </a:ext>
            </a:extLst>
          </p:cNvPr>
          <p:cNvSpPr>
            <a:spLocks noGrp="1"/>
          </p:cNvSpPr>
          <p:nvPr>
            <p:ph type="subTitle" idx="1"/>
          </p:nvPr>
        </p:nvSpPr>
        <p:spPr/>
        <p:txBody>
          <a:bodyPr/>
          <a:lstStyle/>
          <a:p>
            <a:r>
              <a:rPr lang="en-GB" dirty="0">
                <a:solidFill>
                  <a:schemeClr val="bg1"/>
                </a:solidFill>
              </a:rPr>
              <a:t>Developing Relationships and workplace achievement </a:t>
            </a:r>
            <a:endParaRPr lang="en-US" dirty="0">
              <a:solidFill>
                <a:schemeClr val="bg1"/>
              </a:solidFill>
            </a:endParaRPr>
          </a:p>
        </p:txBody>
      </p:sp>
    </p:spTree>
    <p:extLst>
      <p:ext uri="{BB962C8B-B14F-4D97-AF65-F5344CB8AC3E}">
        <p14:creationId xmlns:p14="http://schemas.microsoft.com/office/powerpoint/2010/main" val="22219632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5D0553-F952-3568-A7C5-BCD15566CDA9}"/>
              </a:ext>
            </a:extLst>
          </p:cNvPr>
          <p:cNvSpPr>
            <a:spLocks noGrp="1"/>
          </p:cNvSpPr>
          <p:nvPr>
            <p:ph type="title"/>
          </p:nvPr>
        </p:nvSpPr>
        <p:spPr/>
        <p:txBody>
          <a:bodyPr/>
          <a:lstStyle/>
          <a:p>
            <a:r>
              <a:rPr lang="en-US" dirty="0"/>
              <a:t>effects of extrinsic and intrinsic factors on motivation</a:t>
            </a:r>
          </a:p>
        </p:txBody>
      </p:sp>
      <p:sp>
        <p:nvSpPr>
          <p:cNvPr id="3" name="Content Placeholder 2">
            <a:extLst>
              <a:ext uri="{FF2B5EF4-FFF2-40B4-BE49-F238E27FC236}">
                <a16:creationId xmlns:a16="http://schemas.microsoft.com/office/drawing/2014/main" id="{C36DF668-0F22-DDA6-93CC-32E7FE287679}"/>
              </a:ext>
            </a:extLst>
          </p:cNvPr>
          <p:cNvSpPr>
            <a:spLocks noGrp="1"/>
          </p:cNvSpPr>
          <p:nvPr>
            <p:ph idx="1"/>
          </p:nvPr>
        </p:nvSpPr>
        <p:spPr>
          <a:xfrm>
            <a:off x="1141412" y="2300941"/>
            <a:ext cx="9905999" cy="3541714"/>
          </a:xfrm>
        </p:spPr>
        <p:txBody>
          <a:bodyPr>
            <a:noAutofit/>
          </a:bodyPr>
          <a:lstStyle/>
          <a:p>
            <a:r>
              <a:rPr lang="en-GB" sz="2300" dirty="0">
                <a:solidFill>
                  <a:srgbClr val="FFFFFF"/>
                </a:solidFill>
                <a:latin typeface="Epilogue-Regular"/>
              </a:rPr>
              <a:t>Intrinsic motivation</a:t>
            </a:r>
            <a:r>
              <a:rPr lang="en-US" sz="2300" dirty="0">
                <a:solidFill>
                  <a:srgbClr val="FFFFFF"/>
                </a:solidFill>
                <a:latin typeface="Epilogue-Regular"/>
              </a:rPr>
              <a:t> comes from inside, whereas </a:t>
            </a:r>
            <a:r>
              <a:rPr lang="en-GB" sz="2300" dirty="0">
                <a:solidFill>
                  <a:srgbClr val="FFFFFF"/>
                </a:solidFill>
                <a:latin typeface="Epilogue-Regular"/>
              </a:rPr>
              <a:t>extrinsic motivation</a:t>
            </a:r>
            <a:r>
              <a:rPr lang="en-US" sz="2300" dirty="0">
                <a:solidFill>
                  <a:srgbClr val="FFFFFF"/>
                </a:solidFill>
                <a:latin typeface="Epilogue-Regular"/>
              </a:rPr>
              <a:t> emerges from exterior. When you're inherently persuaded, you lock in in an movement exclusively since you appreciate it and get individual fulfillment from it. When you're outwardly propelled, you are doing something in arrange to pick up an </a:t>
            </a:r>
            <a:r>
              <a:rPr lang="en-GB" sz="2300" dirty="0">
                <a:solidFill>
                  <a:srgbClr val="FFFFFF"/>
                </a:solidFill>
                <a:latin typeface="Epilogue-Regular"/>
              </a:rPr>
              <a:t>external reward.</a:t>
            </a:r>
          </a:p>
          <a:p>
            <a:r>
              <a:rPr lang="en-GB" sz="2300" dirty="0">
                <a:solidFill>
                  <a:srgbClr val="FFFFFF"/>
                </a:solidFill>
                <a:latin typeface="Epilogue-Regular"/>
              </a:rPr>
              <a:t>Some of the effects of extrinsic motivation are that Extrinsic motivators will boost output overall performance, but can have a </a:t>
            </a:r>
            <a:r>
              <a:rPr lang="en-GB" sz="2300" dirty="0" err="1">
                <a:solidFill>
                  <a:srgbClr val="FFFFFF"/>
                </a:solidFill>
                <a:latin typeface="Epilogue-Regular"/>
              </a:rPr>
              <a:t>unfavorable</a:t>
            </a:r>
            <a:r>
              <a:rPr lang="en-GB" sz="2300" dirty="0">
                <a:solidFill>
                  <a:srgbClr val="FFFFFF"/>
                </a:solidFill>
                <a:latin typeface="Epilogue-Regular"/>
              </a:rPr>
              <a:t> impact on next performance when a praise isn't provided. moreover, when the promise of a reward is damaged, there may be a fair greater lower in overall performance.</a:t>
            </a:r>
          </a:p>
        </p:txBody>
      </p:sp>
    </p:spTree>
    <p:extLst>
      <p:ext uri="{BB962C8B-B14F-4D97-AF65-F5344CB8AC3E}">
        <p14:creationId xmlns:p14="http://schemas.microsoft.com/office/powerpoint/2010/main" val="15221408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0236B83-A7A1-F559-A06D-6F658939C3A1}"/>
              </a:ext>
            </a:extLst>
          </p:cNvPr>
          <p:cNvSpPr>
            <a:spLocks noGrp="1"/>
          </p:cNvSpPr>
          <p:nvPr>
            <p:ph idx="1"/>
          </p:nvPr>
        </p:nvSpPr>
        <p:spPr>
          <a:xfrm>
            <a:off x="1079500" y="1277080"/>
            <a:ext cx="10033000" cy="3587121"/>
          </a:xfrm>
        </p:spPr>
        <p:txBody>
          <a:bodyPr>
            <a:noAutofit/>
          </a:bodyPr>
          <a:lstStyle/>
          <a:p>
            <a:r>
              <a:rPr lang="en-GB" sz="3300" b="1" dirty="0"/>
              <a:t>The effects of intrinsic motivation are that the  action is motivated by internal rewards is said to be intrinsically motivated. In other words, you are motivated to engage in an activity because it naturally makes you feel good. Contrast this with extrinsic motivation, which is acting in a certain way in order to obtain benefits from outside sources or avoid punishment.</a:t>
            </a:r>
            <a:endParaRPr lang="en-US" sz="3300" b="1" dirty="0"/>
          </a:p>
        </p:txBody>
      </p:sp>
    </p:spTree>
    <p:extLst>
      <p:ext uri="{BB962C8B-B14F-4D97-AF65-F5344CB8AC3E}">
        <p14:creationId xmlns:p14="http://schemas.microsoft.com/office/powerpoint/2010/main" val="24660290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EDDEB6DF-DC42-906E-EC20-0B3F1A4AEF9F}"/>
              </a:ext>
            </a:extLst>
          </p:cNvPr>
          <p:cNvPicPr>
            <a:picLocks noGrp="1" noChangeAspect="1"/>
          </p:cNvPicPr>
          <p:nvPr>
            <p:ph idx="1"/>
          </p:nvPr>
        </p:nvPicPr>
        <p:blipFill>
          <a:blip r:embed="rId2"/>
          <a:stretch>
            <a:fillRect/>
          </a:stretch>
        </p:blipFill>
        <p:spPr>
          <a:xfrm>
            <a:off x="2129414" y="2653557"/>
            <a:ext cx="7933172" cy="3319073"/>
          </a:xfrm>
        </p:spPr>
      </p:pic>
      <p:sp>
        <p:nvSpPr>
          <p:cNvPr id="5" name="TextBox 4">
            <a:extLst>
              <a:ext uri="{FF2B5EF4-FFF2-40B4-BE49-F238E27FC236}">
                <a16:creationId xmlns:a16="http://schemas.microsoft.com/office/drawing/2014/main" id="{07D38589-6E5A-868D-634C-40BB3B38C51D}"/>
              </a:ext>
            </a:extLst>
          </p:cNvPr>
          <p:cNvSpPr txBox="1"/>
          <p:nvPr/>
        </p:nvSpPr>
        <p:spPr>
          <a:xfrm>
            <a:off x="1118810" y="149236"/>
            <a:ext cx="10207076" cy="2031325"/>
          </a:xfrm>
          <a:prstGeom prst="rect">
            <a:avLst/>
          </a:prstGeom>
          <a:noFill/>
        </p:spPr>
        <p:txBody>
          <a:bodyPr wrap="square" rtlCol="0">
            <a:spAutoFit/>
          </a:bodyPr>
          <a:lstStyle/>
          <a:p>
            <a:pPr algn="l"/>
            <a:r>
              <a:rPr lang="en-GB" b="1" dirty="0"/>
              <a:t>After we’ve seen the differences and what intrinsic and extrinsic motivation is the question comes, which describes me best ? </a:t>
            </a:r>
          </a:p>
          <a:p>
            <a:pPr algn="l"/>
            <a:endParaRPr lang="en-GB" b="1" dirty="0"/>
          </a:p>
          <a:p>
            <a:pPr algn="l"/>
            <a:r>
              <a:rPr lang="en-GB" b="1" dirty="0"/>
              <a:t>Personally the best motivation that applies to my self is “intrinsic motivation” because even if I am at work or doing an activity ex: (football, table tennis , snooker) I will try my best for my own sake and for my personal rewards because it would make me feel way better not only at that particular sport or activity but as a whole person. </a:t>
            </a:r>
          </a:p>
        </p:txBody>
      </p:sp>
    </p:spTree>
    <p:extLst>
      <p:ext uri="{BB962C8B-B14F-4D97-AF65-F5344CB8AC3E}">
        <p14:creationId xmlns:p14="http://schemas.microsoft.com/office/powerpoint/2010/main" val="17550144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FC40EA-9A14-9434-E957-8AF3D234AF06}"/>
              </a:ext>
            </a:extLst>
          </p:cNvPr>
          <p:cNvSpPr>
            <a:spLocks noGrp="1"/>
          </p:cNvSpPr>
          <p:nvPr>
            <p:ph idx="1"/>
          </p:nvPr>
        </p:nvSpPr>
        <p:spPr>
          <a:xfrm>
            <a:off x="929746" y="404963"/>
            <a:ext cx="9905999" cy="4221466"/>
          </a:xfrm>
        </p:spPr>
        <p:txBody>
          <a:bodyPr>
            <a:normAutofit lnSpcReduction="10000"/>
          </a:bodyPr>
          <a:lstStyle/>
          <a:p>
            <a:r>
              <a:rPr lang="en-GB" dirty="0"/>
              <a:t>Advantages of Intrinsic motivation: </a:t>
            </a:r>
          </a:p>
          <a:p>
            <a:r>
              <a:rPr lang="en-GB" dirty="0"/>
              <a:t>More perseverance</a:t>
            </a:r>
          </a:p>
          <a:p>
            <a:r>
              <a:rPr lang="en-GB" dirty="0"/>
              <a:t>Employees with intrinsic motivation stick around for longer </a:t>
            </a:r>
          </a:p>
          <a:p>
            <a:r>
              <a:rPr lang="en-GB" dirty="0"/>
              <a:t>Learning that is intrinsically motivated is superior </a:t>
            </a:r>
          </a:p>
          <a:p>
            <a:endParaRPr lang="en-GB" dirty="0"/>
          </a:p>
          <a:p>
            <a:r>
              <a:rPr lang="en-GB" dirty="0"/>
              <a:t>Disadvantages of intrinsic motivation:</a:t>
            </a:r>
          </a:p>
          <a:p>
            <a:r>
              <a:rPr lang="en-GB" dirty="0"/>
              <a:t>Sometimes intrinsic rewards are not enough for employees </a:t>
            </a:r>
          </a:p>
          <a:p>
            <a:r>
              <a:rPr lang="en-GB" dirty="0"/>
              <a:t>You can’t oblige employees to learn something if they’re not interested </a:t>
            </a:r>
          </a:p>
          <a:p>
            <a:endParaRPr lang="en-GB" dirty="0"/>
          </a:p>
        </p:txBody>
      </p:sp>
      <p:pic>
        <p:nvPicPr>
          <p:cNvPr id="4" name="Picture 4">
            <a:extLst>
              <a:ext uri="{FF2B5EF4-FFF2-40B4-BE49-F238E27FC236}">
                <a16:creationId xmlns:a16="http://schemas.microsoft.com/office/drawing/2014/main" id="{D7B7D1B6-B0A5-DF55-9564-0701A44770FD}"/>
              </a:ext>
            </a:extLst>
          </p:cNvPr>
          <p:cNvPicPr>
            <a:picLocks noChangeAspect="1"/>
          </p:cNvPicPr>
          <p:nvPr/>
        </p:nvPicPr>
        <p:blipFill>
          <a:blip r:embed="rId2"/>
          <a:stretch>
            <a:fillRect/>
          </a:stretch>
        </p:blipFill>
        <p:spPr>
          <a:xfrm>
            <a:off x="7376295" y="0"/>
            <a:ext cx="4815705" cy="3203511"/>
          </a:xfrm>
          <a:prstGeom prst="rect">
            <a:avLst/>
          </a:prstGeom>
        </p:spPr>
      </p:pic>
    </p:spTree>
    <p:extLst>
      <p:ext uri="{BB962C8B-B14F-4D97-AF65-F5344CB8AC3E}">
        <p14:creationId xmlns:p14="http://schemas.microsoft.com/office/powerpoint/2010/main" val="2047958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4780C0E-7F2F-9CF0-9292-541F547509B4}"/>
              </a:ext>
            </a:extLst>
          </p:cNvPr>
          <p:cNvSpPr>
            <a:spLocks noGrp="1"/>
          </p:cNvSpPr>
          <p:nvPr>
            <p:ph idx="1"/>
          </p:nvPr>
        </p:nvSpPr>
        <p:spPr>
          <a:xfrm>
            <a:off x="1415143" y="253772"/>
            <a:ext cx="9905999" cy="3541714"/>
          </a:xfrm>
        </p:spPr>
        <p:txBody>
          <a:bodyPr>
            <a:normAutofit fontScale="70000" lnSpcReduction="20000"/>
          </a:bodyPr>
          <a:lstStyle/>
          <a:p>
            <a:r>
              <a:rPr lang="en-GB" dirty="0"/>
              <a:t>Extrinsic motivation advantages:</a:t>
            </a:r>
          </a:p>
          <a:p>
            <a:r>
              <a:rPr lang="en-GB" dirty="0"/>
              <a:t>Very useful to motivate someone to do a certain task</a:t>
            </a:r>
          </a:p>
          <a:p>
            <a:r>
              <a:rPr lang="en-GB" dirty="0"/>
              <a:t>The motivator gets a better understanding or feedback from the individual</a:t>
            </a:r>
          </a:p>
          <a:p>
            <a:r>
              <a:rPr lang="en-GB" dirty="0"/>
              <a:t>The rewards for extrinsic motivation ex ( money , bonuses at work, holiday)</a:t>
            </a:r>
          </a:p>
          <a:p>
            <a:endParaRPr lang="en-GB" dirty="0"/>
          </a:p>
          <a:p>
            <a:r>
              <a:rPr lang="en-GB" dirty="0"/>
              <a:t>Disadvantages of extrinsic motivation </a:t>
            </a:r>
          </a:p>
          <a:p>
            <a:r>
              <a:rPr lang="en-GB" dirty="0"/>
              <a:t>There is no passion</a:t>
            </a:r>
          </a:p>
          <a:p>
            <a:r>
              <a:rPr lang="en-GB" dirty="0"/>
              <a:t>There is no personal reward</a:t>
            </a:r>
          </a:p>
          <a:p>
            <a:r>
              <a:rPr lang="en-GB" dirty="0"/>
              <a:t>At some point it will be boring and the rewards won’t mean anything if there’s no personal gain</a:t>
            </a:r>
          </a:p>
          <a:p>
            <a:endParaRPr lang="en-GB" dirty="0"/>
          </a:p>
        </p:txBody>
      </p:sp>
      <p:pic>
        <p:nvPicPr>
          <p:cNvPr id="4" name="Picture 4">
            <a:extLst>
              <a:ext uri="{FF2B5EF4-FFF2-40B4-BE49-F238E27FC236}">
                <a16:creationId xmlns:a16="http://schemas.microsoft.com/office/drawing/2014/main" id="{383964F8-3F38-C83C-5A5F-E6C84B519C1F}"/>
              </a:ext>
            </a:extLst>
          </p:cNvPr>
          <p:cNvPicPr>
            <a:picLocks noChangeAspect="1"/>
          </p:cNvPicPr>
          <p:nvPr/>
        </p:nvPicPr>
        <p:blipFill>
          <a:blip r:embed="rId2"/>
          <a:stretch>
            <a:fillRect/>
          </a:stretch>
        </p:blipFill>
        <p:spPr>
          <a:xfrm>
            <a:off x="1687286" y="3795486"/>
            <a:ext cx="7898190" cy="2964249"/>
          </a:xfrm>
          <a:prstGeom prst="rect">
            <a:avLst/>
          </a:prstGeom>
        </p:spPr>
      </p:pic>
    </p:spTree>
    <p:extLst>
      <p:ext uri="{BB962C8B-B14F-4D97-AF65-F5344CB8AC3E}">
        <p14:creationId xmlns:p14="http://schemas.microsoft.com/office/powerpoint/2010/main" val="3050023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F588902-7913-E382-8312-D093D62D69F7}"/>
              </a:ext>
            </a:extLst>
          </p:cNvPr>
          <p:cNvSpPr>
            <a:spLocks noGrp="1"/>
          </p:cNvSpPr>
          <p:nvPr>
            <p:ph idx="1"/>
          </p:nvPr>
        </p:nvSpPr>
        <p:spPr>
          <a:xfrm>
            <a:off x="1143000" y="919011"/>
            <a:ext cx="9905999" cy="3541714"/>
          </a:xfrm>
        </p:spPr>
        <p:txBody>
          <a:bodyPr/>
          <a:lstStyle/>
          <a:p>
            <a:r>
              <a:rPr lang="en-GB" dirty="0"/>
              <a:t>Reference:</a:t>
            </a:r>
          </a:p>
          <a:p>
            <a:r>
              <a:rPr lang="en-US" dirty="0">
                <a:hlinkClick r:id="rId2"/>
              </a:rPr>
              <a:t>https://</a:t>
            </a:r>
            <a:r>
              <a:rPr lang="en-US" dirty="0" err="1">
                <a:hlinkClick r:id="rId2"/>
              </a:rPr>
              <a:t>www.verywellmind.com</a:t>
            </a:r>
            <a:r>
              <a:rPr lang="en-US" dirty="0">
                <a:hlinkClick r:id="rId2"/>
              </a:rPr>
              <a:t>/what-is-extrinsic-motivation-2795164</a:t>
            </a:r>
            <a:endParaRPr lang="en-GB" dirty="0"/>
          </a:p>
          <a:p>
            <a:r>
              <a:rPr lang="en-US" dirty="0">
                <a:hlinkClick r:id="rId3"/>
              </a:rPr>
              <a:t>https://</a:t>
            </a:r>
            <a:r>
              <a:rPr lang="en-US" dirty="0" err="1">
                <a:hlinkClick r:id="rId3"/>
              </a:rPr>
              <a:t>slideplayer.com</a:t>
            </a:r>
            <a:r>
              <a:rPr lang="en-US" dirty="0">
                <a:hlinkClick r:id="rId3"/>
              </a:rPr>
              <a:t>/amp/5850877/</a:t>
            </a:r>
            <a:endParaRPr lang="en-GB" dirty="0"/>
          </a:p>
          <a:p>
            <a:r>
              <a:rPr lang="en-US" dirty="0">
                <a:hlinkClick r:id="rId4"/>
              </a:rPr>
              <a:t>https://</a:t>
            </a:r>
            <a:r>
              <a:rPr lang="en-US" dirty="0" err="1">
                <a:hlinkClick r:id="rId4"/>
              </a:rPr>
              <a:t>www.greatmanagers.com.au</a:t>
            </a:r>
            <a:r>
              <a:rPr lang="en-US" dirty="0">
                <a:hlinkClick r:id="rId4"/>
              </a:rPr>
              <a:t>/intrinsic-and-extrinsic-motivation/</a:t>
            </a:r>
            <a:endParaRPr lang="en-GB" dirty="0"/>
          </a:p>
          <a:p>
            <a:r>
              <a:rPr lang="en-US" dirty="0">
                <a:hlinkClick r:id="rId5"/>
              </a:rPr>
              <a:t>https://</a:t>
            </a:r>
            <a:r>
              <a:rPr lang="en-US" dirty="0" err="1">
                <a:hlinkClick r:id="rId5"/>
              </a:rPr>
              <a:t>www.frontiersin.org</a:t>
            </a:r>
            <a:r>
              <a:rPr lang="en-US" dirty="0">
                <a:hlinkClick r:id="rId5"/>
              </a:rPr>
              <a:t>/articles/10.3389/</a:t>
            </a:r>
            <a:r>
              <a:rPr lang="en-US" dirty="0" err="1">
                <a:hlinkClick r:id="rId5"/>
              </a:rPr>
              <a:t>neuro.12.006.2007</a:t>
            </a:r>
            <a:r>
              <a:rPr lang="en-US" dirty="0">
                <a:hlinkClick r:id="rId5"/>
              </a:rPr>
              <a:t>/full</a:t>
            </a:r>
            <a:endParaRPr lang="en-GB" dirty="0"/>
          </a:p>
          <a:p>
            <a:endParaRPr lang="en-US" dirty="0"/>
          </a:p>
        </p:txBody>
      </p:sp>
    </p:spTree>
    <p:extLst>
      <p:ext uri="{BB962C8B-B14F-4D97-AF65-F5344CB8AC3E}">
        <p14:creationId xmlns:p14="http://schemas.microsoft.com/office/powerpoint/2010/main" val="36287627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7</Slides>
  <Notes>0</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Circuit</vt:lpstr>
      <vt:lpstr>Vasile Emanuel Dumitru 2026658 BMSW5102</vt:lpstr>
      <vt:lpstr>effects of extrinsic and intrinsic factors on motivation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Vasile Emanuel Dumitru 2026658 BMSW5102</dc:title>
  <dc:creator>Vasile Emanuel Dumitru (2026658)</dc:creator>
  <cp:lastModifiedBy>Vasile Emanuel Dumitru (2026658)</cp:lastModifiedBy>
  <cp:revision>1</cp:revision>
  <dcterms:created xsi:type="dcterms:W3CDTF">2022-06-29T09:20:11Z</dcterms:created>
  <dcterms:modified xsi:type="dcterms:W3CDTF">2022-06-29T10:36:00Z</dcterms:modified>
</cp:coreProperties>
</file>