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8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9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0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1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680" r:id="rId11"/>
    <p:sldMasterId id="2147483724" r:id="rId12"/>
    <p:sldMasterId id="2147483712" r:id="rId13"/>
    <p:sldMasterId id="2147483728" r:id="rId14"/>
    <p:sldMasterId id="2147483740" r:id="rId15"/>
  </p:sldMasterIdLst>
  <p:notesMasterIdLst>
    <p:notesMasterId r:id="rId26"/>
  </p:notesMasterIdLst>
  <p:sldIdLst>
    <p:sldId id="256" r:id="rId16"/>
    <p:sldId id="291" r:id="rId17"/>
    <p:sldId id="260" r:id="rId18"/>
    <p:sldId id="292" r:id="rId19"/>
    <p:sldId id="293" r:id="rId20"/>
    <p:sldId id="261" r:id="rId21"/>
    <p:sldId id="266" r:id="rId22"/>
    <p:sldId id="259" r:id="rId23"/>
    <p:sldId id="258" r:id="rId24"/>
    <p:sldId id="294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B877C53-DEB3-46C9-817B-34747B348389}" v="9" dt="2024-03-07T11:50:31.8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97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" Target="slides/slide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6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" Target="slides/slide2.xml"/><Relationship Id="rId25" Type="http://schemas.openxmlformats.org/officeDocument/2006/relationships/slide" Target="slides/slide10.xml"/><Relationship Id="rId2" Type="http://schemas.openxmlformats.org/officeDocument/2006/relationships/customXml" Target="../customXml/item2.xml"/><Relationship Id="rId16" Type="http://schemas.openxmlformats.org/officeDocument/2006/relationships/slide" Target="slides/slide1.xml"/><Relationship Id="rId20" Type="http://schemas.openxmlformats.org/officeDocument/2006/relationships/slide" Target="slides/slide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8.xml"/><Relationship Id="rId28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i Merebark" userId="418e0dea-3826-4e45-8af9-88ac09b5337e" providerId="ADAL" clId="{0B877C53-DEB3-46C9-817B-34747B348389}"/>
    <pc:docChg chg="undo custSel addSld delSld modSld sldOrd">
      <pc:chgData name="Koi Merebark" userId="418e0dea-3826-4e45-8af9-88ac09b5337e" providerId="ADAL" clId="{0B877C53-DEB3-46C9-817B-34747B348389}" dt="2024-03-07T11:59:34.955" v="700" actId="20577"/>
      <pc:docMkLst>
        <pc:docMk/>
      </pc:docMkLst>
      <pc:sldChg chg="modSp mod ord">
        <pc:chgData name="Koi Merebark" userId="418e0dea-3826-4e45-8af9-88ac09b5337e" providerId="ADAL" clId="{0B877C53-DEB3-46C9-817B-34747B348389}" dt="2024-03-07T11:58:01.708" v="694" actId="313"/>
        <pc:sldMkLst>
          <pc:docMk/>
          <pc:sldMk cId="3926217325" sldId="258"/>
        </pc:sldMkLst>
        <pc:spChg chg="mod">
          <ac:chgData name="Koi Merebark" userId="418e0dea-3826-4e45-8af9-88ac09b5337e" providerId="ADAL" clId="{0B877C53-DEB3-46C9-817B-34747B348389}" dt="2024-03-07T11:55:25.793" v="490" actId="20577"/>
          <ac:spMkLst>
            <pc:docMk/>
            <pc:sldMk cId="3926217325" sldId="258"/>
            <ac:spMk id="2" creationId="{7D631464-B8DA-4022-A954-ECC84C2A3F7E}"/>
          </ac:spMkLst>
        </pc:spChg>
        <pc:spChg chg="mod">
          <ac:chgData name="Koi Merebark" userId="418e0dea-3826-4e45-8af9-88ac09b5337e" providerId="ADAL" clId="{0B877C53-DEB3-46C9-817B-34747B348389}" dt="2024-03-07T11:58:01.708" v="694" actId="313"/>
          <ac:spMkLst>
            <pc:docMk/>
            <pc:sldMk cId="3926217325" sldId="258"/>
            <ac:spMk id="3" creationId="{CB72623D-AF9B-04E0-DF24-693AA381241E}"/>
          </ac:spMkLst>
        </pc:spChg>
      </pc:sldChg>
      <pc:sldChg chg="addSp delSp modSp mod">
        <pc:chgData name="Koi Merebark" userId="418e0dea-3826-4e45-8af9-88ac09b5337e" providerId="ADAL" clId="{0B877C53-DEB3-46C9-817B-34747B348389}" dt="2024-03-07T11:50:40.028" v="475" actId="14100"/>
        <pc:sldMkLst>
          <pc:docMk/>
          <pc:sldMk cId="711978708" sldId="259"/>
        </pc:sldMkLst>
        <pc:spChg chg="mod">
          <ac:chgData name="Koi Merebark" userId="418e0dea-3826-4e45-8af9-88ac09b5337e" providerId="ADAL" clId="{0B877C53-DEB3-46C9-817B-34747B348389}" dt="2024-03-07T11:49:49.517" v="466" actId="1076"/>
          <ac:spMkLst>
            <pc:docMk/>
            <pc:sldMk cId="711978708" sldId="259"/>
            <ac:spMk id="2" creationId="{31F3EC1E-79DF-29D6-E0AD-BCA34BB912A2}"/>
          </ac:spMkLst>
        </pc:spChg>
        <pc:spChg chg="del mod">
          <ac:chgData name="Koi Merebark" userId="418e0dea-3826-4e45-8af9-88ac09b5337e" providerId="ADAL" clId="{0B877C53-DEB3-46C9-817B-34747B348389}" dt="2024-03-07T11:49:37.080" v="464"/>
          <ac:spMkLst>
            <pc:docMk/>
            <pc:sldMk cId="711978708" sldId="259"/>
            <ac:spMk id="3" creationId="{B265F509-2418-F17F-1D1D-1F5C34C91998}"/>
          </ac:spMkLst>
        </pc:spChg>
        <pc:graphicFrameChg chg="add mod modGraphic">
          <ac:chgData name="Koi Merebark" userId="418e0dea-3826-4e45-8af9-88ac09b5337e" providerId="ADAL" clId="{0B877C53-DEB3-46C9-817B-34747B348389}" dt="2024-03-07T11:49:57.218" v="467" actId="1076"/>
          <ac:graphicFrameMkLst>
            <pc:docMk/>
            <pc:sldMk cId="711978708" sldId="259"/>
            <ac:graphicFrameMk id="4" creationId="{E5E14E0B-85C9-02C7-E327-F21F8203D36F}"/>
          </ac:graphicFrameMkLst>
        </pc:graphicFrameChg>
        <pc:graphicFrameChg chg="add mod modGraphic">
          <ac:chgData name="Koi Merebark" userId="418e0dea-3826-4e45-8af9-88ac09b5337e" providerId="ADAL" clId="{0B877C53-DEB3-46C9-817B-34747B348389}" dt="2024-03-07T11:50:22.145" v="472" actId="1076"/>
          <ac:graphicFrameMkLst>
            <pc:docMk/>
            <pc:sldMk cId="711978708" sldId="259"/>
            <ac:graphicFrameMk id="5" creationId="{F56EB750-D4A2-DA7A-B789-8AEB7AC8C203}"/>
          </ac:graphicFrameMkLst>
        </pc:graphicFrameChg>
        <pc:graphicFrameChg chg="add mod modGraphic">
          <ac:chgData name="Koi Merebark" userId="418e0dea-3826-4e45-8af9-88ac09b5337e" providerId="ADAL" clId="{0B877C53-DEB3-46C9-817B-34747B348389}" dt="2024-03-07T11:50:40.028" v="475" actId="14100"/>
          <ac:graphicFrameMkLst>
            <pc:docMk/>
            <pc:sldMk cId="711978708" sldId="259"/>
            <ac:graphicFrameMk id="6" creationId="{C4ACAC48-B6E3-6037-19FF-4B4DFDA9949C}"/>
          </ac:graphicFrameMkLst>
        </pc:graphicFrameChg>
      </pc:sldChg>
      <pc:sldChg chg="addSp delSp modSp mod">
        <pc:chgData name="Koi Merebark" userId="418e0dea-3826-4e45-8af9-88ac09b5337e" providerId="ADAL" clId="{0B877C53-DEB3-46C9-817B-34747B348389}" dt="2024-03-07T11:23:08.821" v="324" actId="14100"/>
        <pc:sldMkLst>
          <pc:docMk/>
          <pc:sldMk cId="1391659402" sldId="260"/>
        </pc:sldMkLst>
        <pc:spChg chg="mod">
          <ac:chgData name="Koi Merebark" userId="418e0dea-3826-4e45-8af9-88ac09b5337e" providerId="ADAL" clId="{0B877C53-DEB3-46C9-817B-34747B348389}" dt="2024-03-07T09:45:23.995" v="6" actId="20577"/>
          <ac:spMkLst>
            <pc:docMk/>
            <pc:sldMk cId="1391659402" sldId="260"/>
            <ac:spMk id="2" creationId="{485895B0-43CF-4F3C-E1E5-37A12B3E996E}"/>
          </ac:spMkLst>
        </pc:spChg>
        <pc:spChg chg="mod">
          <ac:chgData name="Koi Merebark" userId="418e0dea-3826-4e45-8af9-88ac09b5337e" providerId="ADAL" clId="{0B877C53-DEB3-46C9-817B-34747B348389}" dt="2024-03-07T11:07:50.289" v="163" actId="20577"/>
          <ac:spMkLst>
            <pc:docMk/>
            <pc:sldMk cId="1391659402" sldId="260"/>
            <ac:spMk id="3" creationId="{85FD6DC9-5FD9-297B-FA36-7EBDBF82D5E6}"/>
          </ac:spMkLst>
        </pc:spChg>
        <pc:graphicFrameChg chg="del">
          <ac:chgData name="Koi Merebark" userId="418e0dea-3826-4e45-8af9-88ac09b5337e" providerId="ADAL" clId="{0B877C53-DEB3-46C9-817B-34747B348389}" dt="2024-03-07T11:16:47.251" v="250" actId="478"/>
          <ac:graphicFrameMkLst>
            <pc:docMk/>
            <pc:sldMk cId="1391659402" sldId="260"/>
            <ac:graphicFrameMk id="4" creationId="{1457F304-A315-4E03-D856-D0C0F437D37D}"/>
          </ac:graphicFrameMkLst>
        </pc:graphicFrameChg>
        <pc:picChg chg="add del mod">
          <ac:chgData name="Koi Merebark" userId="418e0dea-3826-4e45-8af9-88ac09b5337e" providerId="ADAL" clId="{0B877C53-DEB3-46C9-817B-34747B348389}" dt="2024-03-07T11:22:30.724" v="317" actId="478"/>
          <ac:picMkLst>
            <pc:docMk/>
            <pc:sldMk cId="1391659402" sldId="260"/>
            <ac:picMk id="6" creationId="{B36F81A7-F328-61FF-0CAF-A753D6D9D7A6}"/>
          </ac:picMkLst>
        </pc:picChg>
        <pc:picChg chg="add mod">
          <ac:chgData name="Koi Merebark" userId="418e0dea-3826-4e45-8af9-88ac09b5337e" providerId="ADAL" clId="{0B877C53-DEB3-46C9-817B-34747B348389}" dt="2024-03-07T11:23:08.821" v="324" actId="14100"/>
          <ac:picMkLst>
            <pc:docMk/>
            <pc:sldMk cId="1391659402" sldId="260"/>
            <ac:picMk id="8" creationId="{46D144FF-9E02-7DD7-A3DE-8E14C3C9F686}"/>
          </ac:picMkLst>
        </pc:picChg>
      </pc:sldChg>
      <pc:sldChg chg="addSp delSp modSp mod ord">
        <pc:chgData name="Koi Merebark" userId="418e0dea-3826-4e45-8af9-88ac09b5337e" providerId="ADAL" clId="{0B877C53-DEB3-46C9-817B-34747B348389}" dt="2024-03-07T11:36:09.883" v="389" actId="20577"/>
        <pc:sldMkLst>
          <pc:docMk/>
          <pc:sldMk cId="796660050" sldId="261"/>
        </pc:sldMkLst>
        <pc:spChg chg="del">
          <ac:chgData name="Koi Merebark" userId="418e0dea-3826-4e45-8af9-88ac09b5337e" providerId="ADAL" clId="{0B877C53-DEB3-46C9-817B-34747B348389}" dt="2024-03-07T11:07:59.462" v="164" actId="478"/>
          <ac:spMkLst>
            <pc:docMk/>
            <pc:sldMk cId="796660050" sldId="261"/>
            <ac:spMk id="2" creationId="{C0760958-37D9-86BB-52E0-7DBC11133F14}"/>
          </ac:spMkLst>
        </pc:spChg>
        <pc:spChg chg="del mod">
          <ac:chgData name="Koi Merebark" userId="418e0dea-3826-4e45-8af9-88ac09b5337e" providerId="ADAL" clId="{0B877C53-DEB3-46C9-817B-34747B348389}" dt="2024-03-07T11:35:38.909" v="355" actId="22"/>
          <ac:spMkLst>
            <pc:docMk/>
            <pc:sldMk cId="796660050" sldId="261"/>
            <ac:spMk id="3" creationId="{C8C17AA5-AD51-0638-99E7-01BF777FB490}"/>
          </ac:spMkLst>
        </pc:spChg>
        <pc:spChg chg="add mod">
          <ac:chgData name="Koi Merebark" userId="418e0dea-3826-4e45-8af9-88ac09b5337e" providerId="ADAL" clId="{0B877C53-DEB3-46C9-817B-34747B348389}" dt="2024-03-07T11:36:09.883" v="389" actId="20577"/>
          <ac:spMkLst>
            <pc:docMk/>
            <pc:sldMk cId="796660050" sldId="261"/>
            <ac:spMk id="5" creationId="{56F9A800-4062-8D38-EC86-04E07AA05FDA}"/>
          </ac:spMkLst>
        </pc:spChg>
        <pc:picChg chg="add mod ord">
          <ac:chgData name="Koi Merebark" userId="418e0dea-3826-4e45-8af9-88ac09b5337e" providerId="ADAL" clId="{0B877C53-DEB3-46C9-817B-34747B348389}" dt="2024-03-07T11:36:00.579" v="376" actId="1076"/>
          <ac:picMkLst>
            <pc:docMk/>
            <pc:sldMk cId="796660050" sldId="261"/>
            <ac:picMk id="7" creationId="{B2FEE68A-2A11-0004-E4A8-A9D1A1C41855}"/>
          </ac:picMkLst>
        </pc:picChg>
      </pc:sldChg>
      <pc:sldChg chg="del">
        <pc:chgData name="Koi Merebark" userId="418e0dea-3826-4e45-8af9-88ac09b5337e" providerId="ADAL" clId="{0B877C53-DEB3-46C9-817B-34747B348389}" dt="2024-03-07T11:36:32.126" v="390" actId="2696"/>
        <pc:sldMkLst>
          <pc:docMk/>
          <pc:sldMk cId="1325226536" sldId="262"/>
        </pc:sldMkLst>
      </pc:sldChg>
      <pc:sldChg chg="addSp delSp modSp del mod">
        <pc:chgData name="Koi Merebark" userId="418e0dea-3826-4e45-8af9-88ac09b5337e" providerId="ADAL" clId="{0B877C53-DEB3-46C9-817B-34747B348389}" dt="2024-03-07T11:41:07.480" v="414" actId="47"/>
        <pc:sldMkLst>
          <pc:docMk/>
          <pc:sldMk cId="188001674" sldId="263"/>
        </pc:sldMkLst>
        <pc:spChg chg="del">
          <ac:chgData name="Koi Merebark" userId="418e0dea-3826-4e45-8af9-88ac09b5337e" providerId="ADAL" clId="{0B877C53-DEB3-46C9-817B-34747B348389}" dt="2024-03-07T11:27:21.192" v="327" actId="478"/>
          <ac:spMkLst>
            <pc:docMk/>
            <pc:sldMk cId="188001674" sldId="263"/>
            <ac:spMk id="2" creationId="{E16A2F4A-8CAB-E0E5-797F-18AEF1C467EA}"/>
          </ac:spMkLst>
        </pc:spChg>
        <pc:spChg chg="del">
          <ac:chgData name="Koi Merebark" userId="418e0dea-3826-4e45-8af9-88ac09b5337e" providerId="ADAL" clId="{0B877C53-DEB3-46C9-817B-34747B348389}" dt="2024-03-07T11:27:19.426" v="326" actId="478"/>
          <ac:spMkLst>
            <pc:docMk/>
            <pc:sldMk cId="188001674" sldId="263"/>
            <ac:spMk id="3" creationId="{CE731F70-765A-6927-326F-A78FF7C2A786}"/>
          </ac:spMkLst>
        </pc:spChg>
        <pc:spChg chg="add mod">
          <ac:chgData name="Koi Merebark" userId="418e0dea-3826-4e45-8af9-88ac09b5337e" providerId="ADAL" clId="{0B877C53-DEB3-46C9-817B-34747B348389}" dt="2024-03-07T11:27:19.426" v="326" actId="478"/>
          <ac:spMkLst>
            <pc:docMk/>
            <pc:sldMk cId="188001674" sldId="263"/>
            <ac:spMk id="6" creationId="{13083F66-31BA-805F-520B-E1BDF8556F47}"/>
          </ac:spMkLst>
        </pc:spChg>
        <pc:spChg chg="add mod">
          <ac:chgData name="Koi Merebark" userId="418e0dea-3826-4e45-8af9-88ac09b5337e" providerId="ADAL" clId="{0B877C53-DEB3-46C9-817B-34747B348389}" dt="2024-03-07T11:27:21.192" v="327" actId="478"/>
          <ac:spMkLst>
            <pc:docMk/>
            <pc:sldMk cId="188001674" sldId="263"/>
            <ac:spMk id="8" creationId="{5E5C4E38-E5ED-377A-E215-5B480C7F75A4}"/>
          </ac:spMkLst>
        </pc:spChg>
        <pc:picChg chg="del">
          <ac:chgData name="Koi Merebark" userId="418e0dea-3826-4e45-8af9-88ac09b5337e" providerId="ADAL" clId="{0B877C53-DEB3-46C9-817B-34747B348389}" dt="2024-03-07T11:27:15.620" v="325" actId="478"/>
          <ac:picMkLst>
            <pc:docMk/>
            <pc:sldMk cId="188001674" sldId="263"/>
            <ac:picMk id="5" creationId="{5AAD39AC-4E6C-43E5-164B-C4B610BE9881}"/>
          </ac:picMkLst>
        </pc:picChg>
      </pc:sldChg>
      <pc:sldChg chg="del ord">
        <pc:chgData name="Koi Merebark" userId="418e0dea-3826-4e45-8af9-88ac09b5337e" providerId="ADAL" clId="{0B877C53-DEB3-46C9-817B-34747B348389}" dt="2024-03-07T11:55:18.186" v="482" actId="47"/>
        <pc:sldMkLst>
          <pc:docMk/>
          <pc:sldMk cId="2211557017" sldId="264"/>
        </pc:sldMkLst>
      </pc:sldChg>
      <pc:sldChg chg="del">
        <pc:chgData name="Koi Merebark" userId="418e0dea-3826-4e45-8af9-88ac09b5337e" providerId="ADAL" clId="{0B877C53-DEB3-46C9-817B-34747B348389}" dt="2024-03-07T11:41:36.770" v="416" actId="2696"/>
        <pc:sldMkLst>
          <pc:docMk/>
          <pc:sldMk cId="2207708764" sldId="265"/>
        </pc:sldMkLst>
      </pc:sldChg>
      <pc:sldChg chg="addSp delSp modSp mod">
        <pc:chgData name="Koi Merebark" userId="418e0dea-3826-4e45-8af9-88ac09b5337e" providerId="ADAL" clId="{0B877C53-DEB3-46C9-817B-34747B348389}" dt="2024-03-07T11:40:58.324" v="413" actId="14734"/>
        <pc:sldMkLst>
          <pc:docMk/>
          <pc:sldMk cId="4092750254" sldId="266"/>
        </pc:sldMkLst>
        <pc:spChg chg="del">
          <ac:chgData name="Koi Merebark" userId="418e0dea-3826-4e45-8af9-88ac09b5337e" providerId="ADAL" clId="{0B877C53-DEB3-46C9-817B-34747B348389}" dt="2024-03-07T11:40:02.491" v="402" actId="478"/>
          <ac:spMkLst>
            <pc:docMk/>
            <pc:sldMk cId="4092750254" sldId="266"/>
            <ac:spMk id="2" creationId="{690CB5A9-BE63-0EC2-712C-869821AF389D}"/>
          </ac:spMkLst>
        </pc:spChg>
        <pc:spChg chg="add del mod">
          <ac:chgData name="Koi Merebark" userId="418e0dea-3826-4e45-8af9-88ac09b5337e" providerId="ADAL" clId="{0B877C53-DEB3-46C9-817B-34747B348389}" dt="2024-03-07T11:38:08.294" v="392"/>
          <ac:spMkLst>
            <pc:docMk/>
            <pc:sldMk cId="4092750254" sldId="266"/>
            <ac:spMk id="4" creationId="{ADD14D05-ECCE-47D6-CE37-75B678E19011}"/>
          </ac:spMkLst>
        </pc:spChg>
        <pc:spChg chg="add del mod">
          <ac:chgData name="Koi Merebark" userId="418e0dea-3826-4e45-8af9-88ac09b5337e" providerId="ADAL" clId="{0B877C53-DEB3-46C9-817B-34747B348389}" dt="2024-03-07T11:40:04.880" v="403" actId="478"/>
          <ac:spMkLst>
            <pc:docMk/>
            <pc:sldMk cId="4092750254" sldId="266"/>
            <ac:spMk id="8" creationId="{3D345A80-C731-AF9B-CBFD-F9DA2527E610}"/>
          </ac:spMkLst>
        </pc:spChg>
        <pc:graphicFrameChg chg="add mod modGraphic">
          <ac:chgData name="Koi Merebark" userId="418e0dea-3826-4e45-8af9-88ac09b5337e" providerId="ADAL" clId="{0B877C53-DEB3-46C9-817B-34747B348389}" dt="2024-03-07T11:40:58.324" v="413" actId="14734"/>
          <ac:graphicFrameMkLst>
            <pc:docMk/>
            <pc:sldMk cId="4092750254" sldId="266"/>
            <ac:graphicFrameMk id="6" creationId="{6EBEEE5B-C44E-B2F4-3912-7C4FAD22ED29}"/>
          </ac:graphicFrameMkLst>
        </pc:graphicFrameChg>
        <pc:picChg chg="del">
          <ac:chgData name="Koi Merebark" userId="418e0dea-3826-4e45-8af9-88ac09b5337e" providerId="ADAL" clId="{0B877C53-DEB3-46C9-817B-34747B348389}" dt="2024-03-07T11:38:04.381" v="391" actId="478"/>
          <ac:picMkLst>
            <pc:docMk/>
            <pc:sldMk cId="4092750254" sldId="266"/>
            <ac:picMk id="5" creationId="{DEBFCB3F-34F2-2C26-6237-B3BFB305D3F1}"/>
          </ac:picMkLst>
        </pc:picChg>
      </pc:sldChg>
      <pc:sldChg chg="addSp delSp modSp new mod">
        <pc:chgData name="Koi Merebark" userId="418e0dea-3826-4e45-8af9-88ac09b5337e" providerId="ADAL" clId="{0B877C53-DEB3-46C9-817B-34747B348389}" dt="2024-03-07T11:13:13.170" v="245" actId="1076"/>
        <pc:sldMkLst>
          <pc:docMk/>
          <pc:sldMk cId="380252470" sldId="292"/>
        </pc:sldMkLst>
        <pc:spChg chg="add del mod">
          <ac:chgData name="Koi Merebark" userId="418e0dea-3826-4e45-8af9-88ac09b5337e" providerId="ADAL" clId="{0B877C53-DEB3-46C9-817B-34747B348389}" dt="2024-03-07T11:13:09.265" v="244" actId="1076"/>
          <ac:spMkLst>
            <pc:docMk/>
            <pc:sldMk cId="380252470" sldId="292"/>
            <ac:spMk id="2" creationId="{A6575BCC-2170-58E7-1A25-72379E5E1577}"/>
          </ac:spMkLst>
        </pc:spChg>
        <pc:spChg chg="del">
          <ac:chgData name="Koi Merebark" userId="418e0dea-3826-4e45-8af9-88ac09b5337e" providerId="ADAL" clId="{0B877C53-DEB3-46C9-817B-34747B348389}" dt="2024-03-07T11:11:22.213" v="210" actId="22"/>
          <ac:spMkLst>
            <pc:docMk/>
            <pc:sldMk cId="380252470" sldId="292"/>
            <ac:spMk id="3" creationId="{410C9778-5FDB-89D5-C64E-237A0AD2DA0F}"/>
          </ac:spMkLst>
        </pc:spChg>
        <pc:picChg chg="add mod ord">
          <ac:chgData name="Koi Merebark" userId="418e0dea-3826-4e45-8af9-88ac09b5337e" providerId="ADAL" clId="{0B877C53-DEB3-46C9-817B-34747B348389}" dt="2024-03-07T11:13:13.170" v="245" actId="1076"/>
          <ac:picMkLst>
            <pc:docMk/>
            <pc:sldMk cId="380252470" sldId="292"/>
            <ac:picMk id="5" creationId="{1EFF3040-0B00-666D-11B6-33287C44F9CA}"/>
          </ac:picMkLst>
        </pc:picChg>
      </pc:sldChg>
      <pc:sldChg chg="addSp delSp modSp new mod">
        <pc:chgData name="Koi Merebark" userId="418e0dea-3826-4e45-8af9-88ac09b5337e" providerId="ADAL" clId="{0B877C53-DEB3-46C9-817B-34747B348389}" dt="2024-03-07T11:13:21.446" v="247" actId="1076"/>
        <pc:sldMkLst>
          <pc:docMk/>
          <pc:sldMk cId="606067931" sldId="293"/>
        </pc:sldMkLst>
        <pc:spChg chg="mod">
          <ac:chgData name="Koi Merebark" userId="418e0dea-3826-4e45-8af9-88ac09b5337e" providerId="ADAL" clId="{0B877C53-DEB3-46C9-817B-34747B348389}" dt="2024-03-07T11:13:18.557" v="246" actId="1076"/>
          <ac:spMkLst>
            <pc:docMk/>
            <pc:sldMk cId="606067931" sldId="293"/>
            <ac:spMk id="2" creationId="{07EDF53A-4290-017D-BBEC-4C169BA35185}"/>
          </ac:spMkLst>
        </pc:spChg>
        <pc:spChg chg="del">
          <ac:chgData name="Koi Merebark" userId="418e0dea-3826-4e45-8af9-88ac09b5337e" providerId="ADAL" clId="{0B877C53-DEB3-46C9-817B-34747B348389}" dt="2024-03-07T11:12:47.161" v="239" actId="22"/>
          <ac:spMkLst>
            <pc:docMk/>
            <pc:sldMk cId="606067931" sldId="293"/>
            <ac:spMk id="3" creationId="{F0F6C522-A599-0D7A-BCB0-FC15D7B704EB}"/>
          </ac:spMkLst>
        </pc:spChg>
        <pc:picChg chg="add mod ord">
          <ac:chgData name="Koi Merebark" userId="418e0dea-3826-4e45-8af9-88ac09b5337e" providerId="ADAL" clId="{0B877C53-DEB3-46C9-817B-34747B348389}" dt="2024-03-07T11:13:21.446" v="247" actId="1076"/>
          <ac:picMkLst>
            <pc:docMk/>
            <pc:sldMk cId="606067931" sldId="293"/>
            <ac:picMk id="5" creationId="{8BD0AC01-B6D6-42C1-17CE-E3C991604C33}"/>
          </ac:picMkLst>
        </pc:picChg>
      </pc:sldChg>
      <pc:sldChg chg="addSp delSp modSp new mod">
        <pc:chgData name="Koi Merebark" userId="418e0dea-3826-4e45-8af9-88ac09b5337e" providerId="ADAL" clId="{0B877C53-DEB3-46C9-817B-34747B348389}" dt="2024-03-07T11:59:34.955" v="700" actId="20577"/>
        <pc:sldMkLst>
          <pc:docMk/>
          <pc:sldMk cId="3792704414" sldId="294"/>
        </pc:sldMkLst>
        <pc:spChg chg="mod">
          <ac:chgData name="Koi Merebark" userId="418e0dea-3826-4e45-8af9-88ac09b5337e" providerId="ADAL" clId="{0B877C53-DEB3-46C9-817B-34747B348389}" dt="2024-03-07T11:59:34.955" v="700" actId="20577"/>
          <ac:spMkLst>
            <pc:docMk/>
            <pc:sldMk cId="3792704414" sldId="294"/>
            <ac:spMk id="2" creationId="{5C2D7B60-BFEB-53BB-1543-5750DEBED351}"/>
          </ac:spMkLst>
        </pc:spChg>
        <pc:spChg chg="del">
          <ac:chgData name="Koi Merebark" userId="418e0dea-3826-4e45-8af9-88ac09b5337e" providerId="ADAL" clId="{0B877C53-DEB3-46C9-817B-34747B348389}" dt="2024-03-07T11:59:31.010" v="696" actId="22"/>
          <ac:spMkLst>
            <pc:docMk/>
            <pc:sldMk cId="3792704414" sldId="294"/>
            <ac:spMk id="3" creationId="{B7D97ABC-0AB6-E67B-0A7B-25FF9D0FB761}"/>
          </ac:spMkLst>
        </pc:spChg>
        <pc:picChg chg="add mod ord">
          <ac:chgData name="Koi Merebark" userId="418e0dea-3826-4e45-8af9-88ac09b5337e" providerId="ADAL" clId="{0B877C53-DEB3-46C9-817B-34747B348389}" dt="2024-03-07T11:59:32.817" v="697" actId="1076"/>
          <ac:picMkLst>
            <pc:docMk/>
            <pc:sldMk cId="3792704414" sldId="294"/>
            <ac:picMk id="5" creationId="{738E4BAE-9508-17A1-255E-ECACCE77F02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CF261-C42B-413C-A948-A3DEA7B374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34648D-8A8B-4145-A483-E516193093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02891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441D8-4C14-400F-8457-05FA33F998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A76CF1-1C2F-48BB-AC73-3201731EA2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49359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3/7/2024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image" Target="../media/image8.png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0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9.png"/><Relationship Id="rId4" Type="http://schemas.openxmlformats.org/officeDocument/2006/relationships/theme" Target="../theme/theme9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1.pn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11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Relationship Id="rId9" Type="http://schemas.openxmlformats.org/officeDocument/2006/relationships/theme" Target="../theme/theme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47E74D59-17D6-0A47-B35E-CD9AE2C71A2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video game&#10;&#10;Description automatically generated with medium confidence">
            <a:extLst>
              <a:ext uri="{FF2B5EF4-FFF2-40B4-BE49-F238E27FC236}">
                <a16:creationId xmlns:a16="http://schemas.microsoft.com/office/drawing/2014/main" id="{E4DA8D54-DB29-E742-A827-441F54D170A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ign with a building in the background&#10;&#10;Description automatically generated with low confidence">
            <a:extLst>
              <a:ext uri="{FF2B5EF4-FFF2-40B4-BE49-F238E27FC236}">
                <a16:creationId xmlns:a16="http://schemas.microsoft.com/office/drawing/2014/main" id="{72979590-6AFB-2C46-941F-F886DF5D955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E71E0FA0-8088-B64A-A496-EB19BB6A23E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E6F5349-E20D-1A46-BB90-1DFB19EC123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044CDA8F-A232-9744-A6B0-7299AD895C0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A6B45622-896C-754C-8AD5-B25E6AE767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056FD3AA-5FD2-724E-9C7C-28EF2AD43E9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0F35FBA-92DE-B240-AAFD-08893AE632DA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funnel chart&#10;&#10;Description automatically generated">
            <a:extLst>
              <a:ext uri="{FF2B5EF4-FFF2-40B4-BE49-F238E27FC236}">
                <a16:creationId xmlns:a16="http://schemas.microsoft.com/office/drawing/2014/main" id="{DB432387-94D5-0B47-9616-4E9AFAD3D70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A592A4BE-E03B-3D4B-983F-C34BFF0861B6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6125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0B6DA23B-4D2A-DB97-32AF-939B192A2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24748" y="6356353"/>
            <a:ext cx="2799361" cy="365125"/>
          </a:xfrm>
        </p:spPr>
        <p:txBody>
          <a:bodyPr/>
          <a:lstStyle/>
          <a:p>
            <a:r>
              <a:rPr lang="en-GB" sz="714" b="1"/>
              <a:t>UWTSD Group Sustainability &amp; Environmental Strategy 2023-25 </a:t>
            </a:r>
            <a:r>
              <a:rPr lang="en-GB" sz="714"/>
              <a:t>| </a:t>
            </a:r>
            <a:fld id="{2449773D-A208-4B9B-BE1E-C7CC26A45F95}" type="slidenum">
              <a:rPr lang="en-GB" sz="714"/>
              <a:t>2</a:t>
            </a:fld>
            <a:endParaRPr lang="en-GB" sz="714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DD7B1CD-F50A-E57F-F9FE-9125C365D562}"/>
              </a:ext>
            </a:extLst>
          </p:cNvPr>
          <p:cNvGrpSpPr/>
          <p:nvPr/>
        </p:nvGrpSpPr>
        <p:grpSpPr>
          <a:xfrm>
            <a:off x="246732" y="1956555"/>
            <a:ext cx="2763404" cy="958294"/>
            <a:chOff x="401084" y="2402711"/>
            <a:chExt cx="5395759" cy="1871143"/>
          </a:xfrm>
        </p:grpSpPr>
        <p:pic>
          <p:nvPicPr>
            <p:cNvPr id="11" name="Picture 10" descr="Icon&#10;&#10;Description automatically generated">
              <a:extLst>
                <a:ext uri="{FF2B5EF4-FFF2-40B4-BE49-F238E27FC236}">
                  <a16:creationId xmlns:a16="http://schemas.microsoft.com/office/drawing/2014/main" id="{4698A6E2-77A7-4974-AFF2-82DE376BB5E3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01084" y="2402711"/>
              <a:ext cx="2022105" cy="1871143"/>
            </a:xfrm>
            <a:prstGeom prst="rect">
              <a:avLst/>
            </a:prstGeom>
          </p:spPr>
        </p:pic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188BDACA-232C-B1E8-42C0-3188C13E79A0}"/>
                </a:ext>
              </a:extLst>
            </p:cNvPr>
            <p:cNvSpPr txBox="1"/>
            <p:nvPr/>
          </p:nvSpPr>
          <p:spPr>
            <a:xfrm>
              <a:off x="2570366" y="2660713"/>
              <a:ext cx="3226477" cy="10391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1. Biodiversity </a:t>
              </a:r>
              <a:br>
                <a:rPr lang="en-GB" sz="1429" b="1">
                  <a:latin typeface="Montserrat" panose="00000500000000000000" pitchFamily="50" charset="0"/>
                </a:rPr>
              </a:br>
              <a:r>
                <a:rPr lang="en-GB" sz="1429" b="1">
                  <a:latin typeface="Montserrat" panose="00000500000000000000" pitchFamily="50" charset="0"/>
                </a:rPr>
                <a:t>&amp; Eco-Systems</a:t>
              </a: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002DB5AA-702C-13A0-A192-7CC3F7B552F1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BF2B6AA-4044-EAC5-2AB0-C7204852710C}"/>
              </a:ext>
            </a:extLst>
          </p:cNvPr>
          <p:cNvCxnSpPr>
            <a:cxnSpLocks/>
          </p:cNvCxnSpPr>
          <p:nvPr/>
        </p:nvCxnSpPr>
        <p:spPr>
          <a:xfrm>
            <a:off x="3123726" y="2088689"/>
            <a:ext cx="0" cy="3583066"/>
          </a:xfrm>
          <a:prstGeom prst="line">
            <a:avLst/>
          </a:prstGeom>
          <a:ln w="38100">
            <a:solidFill>
              <a:schemeClr val="bg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57CCF06-226A-9F35-AC2C-60B0318AA97C}"/>
              </a:ext>
            </a:extLst>
          </p:cNvPr>
          <p:cNvGrpSpPr/>
          <p:nvPr/>
        </p:nvGrpSpPr>
        <p:grpSpPr>
          <a:xfrm>
            <a:off x="246732" y="2935384"/>
            <a:ext cx="2763404" cy="954384"/>
            <a:chOff x="401084" y="2406528"/>
            <a:chExt cx="5395759" cy="1863508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4F195EF-21DE-3383-CFC6-4AE8BC20D29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6528"/>
              <a:ext cx="2022105" cy="1863508"/>
            </a:xfrm>
            <a:prstGeom prst="rect">
              <a:avLst/>
            </a:prstGeom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4CF773DC-D7E2-8286-13D4-61F5A877E1BE}"/>
                </a:ext>
              </a:extLst>
            </p:cNvPr>
            <p:cNvSpPr txBox="1"/>
            <p:nvPr/>
          </p:nvSpPr>
          <p:spPr>
            <a:xfrm>
              <a:off x="2570366" y="2945820"/>
              <a:ext cx="3226477" cy="609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2. Water</a:t>
              </a:r>
            </a:p>
          </p:txBody>
        </p: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3686022B-49AA-C905-16D6-2E78C607388F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0648AD84-2998-7B30-81D6-5C8CFBEB0089}"/>
              </a:ext>
            </a:extLst>
          </p:cNvPr>
          <p:cNvGrpSpPr/>
          <p:nvPr/>
        </p:nvGrpSpPr>
        <p:grpSpPr>
          <a:xfrm>
            <a:off x="246732" y="3864139"/>
            <a:ext cx="2763404" cy="954384"/>
            <a:chOff x="401084" y="2406528"/>
            <a:chExt cx="5395759" cy="1863508"/>
          </a:xfrm>
        </p:grpSpPr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03E4E83F-FF0E-317A-ED0F-5CDB3FC6A5F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6528"/>
              <a:ext cx="2022105" cy="1863508"/>
            </a:xfrm>
            <a:prstGeom prst="rect">
              <a:avLst/>
            </a:prstGeom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B15BEFBD-84A8-7B86-8C19-1F6215B4D340}"/>
                </a:ext>
              </a:extLst>
            </p:cNvPr>
            <p:cNvSpPr txBox="1"/>
            <p:nvPr/>
          </p:nvSpPr>
          <p:spPr>
            <a:xfrm>
              <a:off x="2570366" y="2660712"/>
              <a:ext cx="3226477" cy="10391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3. Net Zero Carbon</a:t>
              </a: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5BA5EAA-9924-1034-5A68-2126D70FCA1E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5" name="Group 54">
            <a:extLst>
              <a:ext uri="{FF2B5EF4-FFF2-40B4-BE49-F238E27FC236}">
                <a16:creationId xmlns:a16="http://schemas.microsoft.com/office/drawing/2014/main" id="{C8807709-539D-C1FD-ADDD-7AE2D410FCE4}"/>
              </a:ext>
            </a:extLst>
          </p:cNvPr>
          <p:cNvGrpSpPr/>
          <p:nvPr/>
        </p:nvGrpSpPr>
        <p:grpSpPr>
          <a:xfrm>
            <a:off x="3312561" y="1958510"/>
            <a:ext cx="2763404" cy="954384"/>
            <a:chOff x="401084" y="2406528"/>
            <a:chExt cx="5395759" cy="1863508"/>
          </a:xfrm>
        </p:grpSpPr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5C6023A8-1CB0-CB6E-2F65-C3DEB1FA5DBB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6528"/>
              <a:ext cx="2022105" cy="1863508"/>
            </a:xfrm>
            <a:prstGeom prst="rect">
              <a:avLst/>
            </a:prstGeom>
          </p:spPr>
        </p:pic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03D9F9B0-0791-841F-462D-42F8A37CEF09}"/>
                </a:ext>
              </a:extLst>
            </p:cNvPr>
            <p:cNvSpPr txBox="1"/>
            <p:nvPr/>
          </p:nvSpPr>
          <p:spPr>
            <a:xfrm>
              <a:off x="2570366" y="2895102"/>
              <a:ext cx="3226477" cy="609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5. Waste</a:t>
              </a:r>
            </a:p>
          </p:txBody>
        </p: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FEB60F7-0B45-8D2B-2562-2DAF3970FFAC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565EFF6-74B6-F7EE-1F32-A25F16564C2D}"/>
              </a:ext>
            </a:extLst>
          </p:cNvPr>
          <p:cNvGrpSpPr/>
          <p:nvPr/>
        </p:nvGrpSpPr>
        <p:grpSpPr>
          <a:xfrm>
            <a:off x="3312561" y="2934369"/>
            <a:ext cx="2763404" cy="956415"/>
            <a:chOff x="401084" y="2404545"/>
            <a:chExt cx="5395759" cy="1867474"/>
          </a:xfrm>
        </p:grpSpPr>
        <p:pic>
          <p:nvPicPr>
            <p:cNvPr id="61" name="Picture 60">
              <a:extLst>
                <a:ext uri="{FF2B5EF4-FFF2-40B4-BE49-F238E27FC236}">
                  <a16:creationId xmlns:a16="http://schemas.microsoft.com/office/drawing/2014/main" id="{4EA1DF6A-83C9-5B1C-128A-F3C244F2FE2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4545"/>
              <a:ext cx="2022105" cy="1867474"/>
            </a:xfrm>
            <a:prstGeom prst="rect">
              <a:avLst/>
            </a:prstGeom>
          </p:spPr>
        </p:pic>
        <p:sp>
          <p:nvSpPr>
            <p:cNvPr id="62" name="TextBox 61">
              <a:extLst>
                <a:ext uri="{FF2B5EF4-FFF2-40B4-BE49-F238E27FC236}">
                  <a16:creationId xmlns:a16="http://schemas.microsoft.com/office/drawing/2014/main" id="{1200C5D7-4D7E-29A5-0987-DA6FCBA654D7}"/>
                </a:ext>
              </a:extLst>
            </p:cNvPr>
            <p:cNvSpPr txBox="1"/>
            <p:nvPr/>
          </p:nvSpPr>
          <p:spPr>
            <a:xfrm>
              <a:off x="2570366" y="2955105"/>
              <a:ext cx="3226477" cy="6097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6. Food</a:t>
              </a:r>
            </a:p>
          </p:txBody>
        </p: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F210A83A-867B-CFFB-133D-0C9031935854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4" name="Group 63">
            <a:extLst>
              <a:ext uri="{FF2B5EF4-FFF2-40B4-BE49-F238E27FC236}">
                <a16:creationId xmlns:a16="http://schemas.microsoft.com/office/drawing/2014/main" id="{D806F931-5696-C0D2-1DF8-18BDC89E67FB}"/>
              </a:ext>
            </a:extLst>
          </p:cNvPr>
          <p:cNvGrpSpPr/>
          <p:nvPr/>
        </p:nvGrpSpPr>
        <p:grpSpPr>
          <a:xfrm>
            <a:off x="3312561" y="3862184"/>
            <a:ext cx="2763404" cy="958294"/>
            <a:chOff x="401084" y="2402711"/>
            <a:chExt cx="5395759" cy="1871142"/>
          </a:xfrm>
        </p:grpSpPr>
        <p:pic>
          <p:nvPicPr>
            <p:cNvPr id="65" name="Picture 64">
              <a:extLst>
                <a:ext uri="{FF2B5EF4-FFF2-40B4-BE49-F238E27FC236}">
                  <a16:creationId xmlns:a16="http://schemas.microsoft.com/office/drawing/2014/main" id="{7A79463A-082E-7114-442F-AF13623F2EC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2711"/>
              <a:ext cx="2022105" cy="1871142"/>
            </a:xfrm>
            <a:prstGeom prst="rect">
              <a:avLst/>
            </a:prstGeom>
          </p:spPr>
        </p:pic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F70D79FC-DE7E-A1AA-E5BB-DD3473696C6D}"/>
                </a:ext>
              </a:extLst>
            </p:cNvPr>
            <p:cNvSpPr txBox="1"/>
            <p:nvPr/>
          </p:nvSpPr>
          <p:spPr>
            <a:xfrm>
              <a:off x="2570366" y="2660713"/>
              <a:ext cx="3226477" cy="103915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7. Ethical Decisions</a:t>
              </a:r>
            </a:p>
          </p:txBody>
        </p: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57D0B61E-32A9-6E20-8E97-DFCAF8333B40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" name="Group 67">
            <a:extLst>
              <a:ext uri="{FF2B5EF4-FFF2-40B4-BE49-F238E27FC236}">
                <a16:creationId xmlns:a16="http://schemas.microsoft.com/office/drawing/2014/main" id="{6F8BE1CB-C6EC-22E7-CCE0-124FA3935A50}"/>
              </a:ext>
            </a:extLst>
          </p:cNvPr>
          <p:cNvGrpSpPr/>
          <p:nvPr/>
        </p:nvGrpSpPr>
        <p:grpSpPr>
          <a:xfrm>
            <a:off x="6273407" y="1957573"/>
            <a:ext cx="2763404" cy="956259"/>
            <a:chOff x="401084" y="2404697"/>
            <a:chExt cx="5395759" cy="1867170"/>
          </a:xfrm>
        </p:grpSpPr>
        <p:pic>
          <p:nvPicPr>
            <p:cNvPr id="69" name="Picture 68">
              <a:extLst>
                <a:ext uri="{FF2B5EF4-FFF2-40B4-BE49-F238E27FC236}">
                  <a16:creationId xmlns:a16="http://schemas.microsoft.com/office/drawing/2014/main" id="{EC7CD7DD-951C-57BC-99D3-30EA83B2A88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4697"/>
              <a:ext cx="2022105" cy="1867170"/>
            </a:xfrm>
            <a:prstGeom prst="rect">
              <a:avLst/>
            </a:prstGeom>
          </p:spPr>
        </p:pic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3668EA7D-2DE8-8D31-0B76-4F30135C6102}"/>
                </a:ext>
              </a:extLst>
            </p:cNvPr>
            <p:cNvSpPr txBox="1"/>
            <p:nvPr/>
          </p:nvSpPr>
          <p:spPr>
            <a:xfrm>
              <a:off x="2570366" y="2660711"/>
              <a:ext cx="3226477" cy="10391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9. Wellbeing </a:t>
              </a:r>
              <a:br>
                <a:rPr lang="en-GB" sz="1429" b="1">
                  <a:latin typeface="Montserrat" panose="00000500000000000000" pitchFamily="50" charset="0"/>
                </a:rPr>
              </a:br>
              <a:r>
                <a:rPr lang="en-GB" sz="1429" b="1">
                  <a:latin typeface="Montserrat" panose="00000500000000000000" pitchFamily="50" charset="0"/>
                </a:rPr>
                <a:t>&amp; Engagement</a:t>
              </a:r>
            </a:p>
          </p:txBody>
        </p: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D771B64E-53F5-232C-0CDB-AFE30114B548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3" name="Group 72">
            <a:extLst>
              <a:ext uri="{FF2B5EF4-FFF2-40B4-BE49-F238E27FC236}">
                <a16:creationId xmlns:a16="http://schemas.microsoft.com/office/drawing/2014/main" id="{BBEA2499-942F-94CE-28B2-9581D4E458B5}"/>
              </a:ext>
            </a:extLst>
          </p:cNvPr>
          <p:cNvGrpSpPr/>
          <p:nvPr/>
        </p:nvGrpSpPr>
        <p:grpSpPr>
          <a:xfrm>
            <a:off x="6273407" y="2933429"/>
            <a:ext cx="2763404" cy="958294"/>
            <a:chOff x="401084" y="2402711"/>
            <a:chExt cx="5395759" cy="1871142"/>
          </a:xfrm>
        </p:grpSpPr>
        <p:pic>
          <p:nvPicPr>
            <p:cNvPr id="74" name="Picture 73">
              <a:extLst>
                <a:ext uri="{FF2B5EF4-FFF2-40B4-BE49-F238E27FC236}">
                  <a16:creationId xmlns:a16="http://schemas.microsoft.com/office/drawing/2014/main" id="{7A26B9DE-D398-7FA8-4B57-481CADB4B38C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2711"/>
              <a:ext cx="2022105" cy="1871142"/>
            </a:xfrm>
            <a:prstGeom prst="rect">
              <a:avLst/>
            </a:prstGeom>
          </p:spPr>
        </p:pic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A6C7FDA9-54B2-9BD4-19F9-D96F3FE32818}"/>
                </a:ext>
              </a:extLst>
            </p:cNvPr>
            <p:cNvSpPr txBox="1"/>
            <p:nvPr/>
          </p:nvSpPr>
          <p:spPr>
            <a:xfrm>
              <a:off x="2570366" y="2583418"/>
              <a:ext cx="3226477" cy="14685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10. Buildings, Construction &amp; Refurbishment </a:t>
              </a:r>
            </a:p>
          </p:txBody>
        </p: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37F41BE0-2086-7106-030D-6DDAA54BEAB0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4001982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8324756E-CDB6-ACF2-60F3-B0FF138C85F2}"/>
              </a:ext>
            </a:extLst>
          </p:cNvPr>
          <p:cNvGrpSpPr/>
          <p:nvPr/>
        </p:nvGrpSpPr>
        <p:grpSpPr>
          <a:xfrm>
            <a:off x="6273407" y="3862184"/>
            <a:ext cx="2763404" cy="958294"/>
            <a:chOff x="401084" y="2402711"/>
            <a:chExt cx="5395759" cy="1871142"/>
          </a:xfrm>
        </p:grpSpPr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A2CB98C2-48EB-CBF2-0809-ADCD6FAA1091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2711"/>
              <a:ext cx="2022105" cy="1871142"/>
            </a:xfrm>
            <a:prstGeom prst="rect">
              <a:avLst/>
            </a:prstGeom>
          </p:spPr>
        </p:pic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DE7BA07B-4E8D-E718-EFFF-A2E768DB0E4C}"/>
                </a:ext>
              </a:extLst>
            </p:cNvPr>
            <p:cNvSpPr txBox="1"/>
            <p:nvPr/>
          </p:nvSpPr>
          <p:spPr>
            <a:xfrm>
              <a:off x="2570366" y="2583418"/>
              <a:ext cx="3226477" cy="14685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11. Education</a:t>
              </a:r>
              <a:br>
                <a:rPr lang="en-GB" sz="1429" b="1">
                  <a:latin typeface="Montserrat" panose="00000500000000000000" pitchFamily="50" charset="0"/>
                </a:rPr>
              </a:br>
              <a:r>
                <a:rPr lang="en-GB" sz="1429" b="1">
                  <a:latin typeface="Montserrat" panose="00000500000000000000" pitchFamily="50" charset="0"/>
                </a:rPr>
                <a:t>&amp; Sustainable Development</a:t>
              </a:r>
            </a:p>
          </p:txBody>
        </p: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9F7896D8-8A19-E4E4-423F-D319A5F68C88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4014552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108C847A-BC9B-7D66-B54E-0A6FFE925914}"/>
              </a:ext>
            </a:extLst>
          </p:cNvPr>
          <p:cNvGrpSpPr/>
          <p:nvPr/>
        </p:nvGrpSpPr>
        <p:grpSpPr>
          <a:xfrm>
            <a:off x="246732" y="4791568"/>
            <a:ext cx="2763404" cy="956415"/>
            <a:chOff x="401084" y="2404545"/>
            <a:chExt cx="5395759" cy="1867474"/>
          </a:xfrm>
        </p:grpSpPr>
        <p:pic>
          <p:nvPicPr>
            <p:cNvPr id="82" name="Picture 81">
              <a:extLst>
                <a:ext uri="{FF2B5EF4-FFF2-40B4-BE49-F238E27FC236}">
                  <a16:creationId xmlns:a16="http://schemas.microsoft.com/office/drawing/2014/main" id="{06DC6E1F-4C88-BDE6-2F2B-D4E7B4C81E92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4545"/>
              <a:ext cx="2022105" cy="1867474"/>
            </a:xfrm>
            <a:prstGeom prst="rect">
              <a:avLst/>
            </a:prstGeom>
          </p:spPr>
        </p:pic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60146BEB-0DAD-CB5E-B599-82EA30970DC7}"/>
                </a:ext>
              </a:extLst>
            </p:cNvPr>
            <p:cNvSpPr txBox="1"/>
            <p:nvPr/>
          </p:nvSpPr>
          <p:spPr>
            <a:xfrm>
              <a:off x="2570366" y="2660711"/>
              <a:ext cx="3226477" cy="10391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4. Travel &amp; Transport</a:t>
              </a:r>
            </a:p>
          </p:txBody>
        </p: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BA73486D-5A71-6343-A3E0-2A44E64C8A68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D9CD6B14-D2D7-14A4-11D3-39C20B8AC89B}"/>
              </a:ext>
            </a:extLst>
          </p:cNvPr>
          <p:cNvGrpSpPr/>
          <p:nvPr/>
        </p:nvGrpSpPr>
        <p:grpSpPr>
          <a:xfrm>
            <a:off x="3312561" y="4791646"/>
            <a:ext cx="2763404" cy="956259"/>
            <a:chOff x="401084" y="2404697"/>
            <a:chExt cx="5395759" cy="1867170"/>
          </a:xfrm>
        </p:grpSpPr>
        <p:pic>
          <p:nvPicPr>
            <p:cNvPr id="86" name="Picture 85">
              <a:extLst>
                <a:ext uri="{FF2B5EF4-FFF2-40B4-BE49-F238E27FC236}">
                  <a16:creationId xmlns:a16="http://schemas.microsoft.com/office/drawing/2014/main" id="{C9A93F6A-0FDF-E825-DF2F-38B5F74CDFE1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4697"/>
              <a:ext cx="2022105" cy="1867170"/>
            </a:xfrm>
            <a:prstGeom prst="rect">
              <a:avLst/>
            </a:prstGeom>
          </p:spPr>
        </p:pic>
        <p:sp>
          <p:nvSpPr>
            <p:cNvPr id="87" name="TextBox 86">
              <a:extLst>
                <a:ext uri="{FF2B5EF4-FFF2-40B4-BE49-F238E27FC236}">
                  <a16:creationId xmlns:a16="http://schemas.microsoft.com/office/drawing/2014/main" id="{FA12351E-8076-142B-8EB7-B5501AEA4D50}"/>
                </a:ext>
              </a:extLst>
            </p:cNvPr>
            <p:cNvSpPr txBox="1"/>
            <p:nvPr/>
          </p:nvSpPr>
          <p:spPr>
            <a:xfrm>
              <a:off x="2570366" y="2660711"/>
              <a:ext cx="3226477" cy="14685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8. Procurement</a:t>
              </a:r>
              <a:br>
                <a:rPr lang="en-GB" sz="1429" b="1">
                  <a:latin typeface="Montserrat" panose="00000500000000000000" pitchFamily="50" charset="0"/>
                </a:rPr>
              </a:br>
              <a:r>
                <a:rPr lang="en-GB" sz="1429" b="1">
                  <a:latin typeface="Montserrat" panose="00000500000000000000" pitchFamily="50" charset="0"/>
                </a:rPr>
                <a:t>&amp; Contracting</a:t>
              </a:r>
            </a:p>
          </p:txBody>
        </p: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D69BED0F-4CBC-DE69-4341-64D09FC95CB4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3684639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9" name="Group 88">
            <a:extLst>
              <a:ext uri="{FF2B5EF4-FFF2-40B4-BE49-F238E27FC236}">
                <a16:creationId xmlns:a16="http://schemas.microsoft.com/office/drawing/2014/main" id="{75E06AD3-D785-5827-C57C-E71C4C8B42B7}"/>
              </a:ext>
            </a:extLst>
          </p:cNvPr>
          <p:cNvGrpSpPr/>
          <p:nvPr/>
        </p:nvGrpSpPr>
        <p:grpSpPr>
          <a:xfrm>
            <a:off x="6273407" y="4790628"/>
            <a:ext cx="2763404" cy="958294"/>
            <a:chOff x="401084" y="2402711"/>
            <a:chExt cx="5395759" cy="1871142"/>
          </a:xfrm>
        </p:grpSpPr>
        <p:pic>
          <p:nvPicPr>
            <p:cNvPr id="90" name="Picture 89">
              <a:extLst>
                <a:ext uri="{FF2B5EF4-FFF2-40B4-BE49-F238E27FC236}">
                  <a16:creationId xmlns:a16="http://schemas.microsoft.com/office/drawing/2014/main" id="{24F801C3-8469-939E-7AC5-1B832DA8D901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01084" y="2402711"/>
              <a:ext cx="2022105" cy="1871142"/>
            </a:xfrm>
            <a:prstGeom prst="rect">
              <a:avLst/>
            </a:prstGeom>
          </p:spPr>
        </p:pic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3631E62F-7899-E651-A8CD-F353F92802D0}"/>
                </a:ext>
              </a:extLst>
            </p:cNvPr>
            <p:cNvSpPr txBox="1"/>
            <p:nvPr/>
          </p:nvSpPr>
          <p:spPr>
            <a:xfrm>
              <a:off x="2570366" y="2583418"/>
              <a:ext cx="3226477" cy="146858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29" b="1">
                  <a:latin typeface="Montserrat" panose="00000500000000000000" pitchFamily="50" charset="0"/>
                </a:rPr>
                <a:t>12. Community &amp; External Partnership</a:t>
              </a:r>
            </a:p>
          </p:txBody>
        </p: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4444D12B-3B07-A998-2F14-AB560FC73728}"/>
                </a:ext>
              </a:extLst>
            </p:cNvPr>
            <p:cNvCxnSpPr>
              <a:cxnSpLocks/>
            </p:cNvCxnSpPr>
            <p:nvPr/>
          </p:nvCxnSpPr>
          <p:spPr>
            <a:xfrm>
              <a:off x="2664178" y="4024717"/>
              <a:ext cx="2799974" cy="0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04" name="Straight Connector 103">
            <a:extLst>
              <a:ext uri="{FF2B5EF4-FFF2-40B4-BE49-F238E27FC236}">
                <a16:creationId xmlns:a16="http://schemas.microsoft.com/office/drawing/2014/main" id="{E38D6404-1CC4-E37B-C648-2A40E629C493}"/>
              </a:ext>
            </a:extLst>
          </p:cNvPr>
          <p:cNvCxnSpPr>
            <a:cxnSpLocks/>
          </p:cNvCxnSpPr>
          <p:nvPr/>
        </p:nvCxnSpPr>
        <p:spPr>
          <a:xfrm>
            <a:off x="6112348" y="2088689"/>
            <a:ext cx="0" cy="3583066"/>
          </a:xfrm>
          <a:prstGeom prst="line">
            <a:avLst/>
          </a:prstGeom>
          <a:ln w="38100">
            <a:solidFill>
              <a:schemeClr val="bg1">
                <a:lumMod val="50000"/>
              </a:schemeClr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C1EB83E-48BA-7B4C-ECAA-063166928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r>
              <a:rPr lang="en-GB"/>
              <a:t>Sustainability and Environment Strategy</a:t>
            </a:r>
          </a:p>
        </p:txBody>
      </p:sp>
    </p:spTree>
    <p:extLst>
      <p:ext uri="{BB962C8B-B14F-4D97-AF65-F5344CB8AC3E}">
        <p14:creationId xmlns:p14="http://schemas.microsoft.com/office/powerpoint/2010/main" val="6181280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895B0-43CF-4F3C-E1E5-37A12B3E99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 Site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D6DC9-5FD9-297B-FA36-7EBDBF82D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1129506"/>
            <a:ext cx="2624358" cy="4598988"/>
          </a:xfrm>
        </p:spPr>
        <p:txBody>
          <a:bodyPr/>
          <a:lstStyle/>
          <a:p>
            <a:r>
              <a:rPr lang="en-GB" dirty="0"/>
              <a:t>Urban setting</a:t>
            </a:r>
          </a:p>
          <a:p>
            <a:r>
              <a:rPr lang="en-GB" dirty="0"/>
              <a:t>Disconnected Campus</a:t>
            </a:r>
          </a:p>
          <a:p>
            <a:r>
              <a:rPr lang="en-GB" dirty="0"/>
              <a:t>Limited external space</a:t>
            </a:r>
          </a:p>
          <a:p>
            <a:r>
              <a:rPr lang="en-GB" dirty="0"/>
              <a:t>Listed buildings</a:t>
            </a:r>
          </a:p>
          <a:p>
            <a:r>
              <a:rPr lang="en-GB" dirty="0"/>
              <a:t>Limitations in ground personal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D144FF-9E02-7DD7-A3DE-8E14C3C9F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213" y="1137859"/>
            <a:ext cx="6368786" cy="4598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659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75BCC-2170-58E7-1A25-72379E5E15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9" y="0"/>
            <a:ext cx="7886700" cy="1325563"/>
          </a:xfrm>
        </p:spPr>
        <p:txBody>
          <a:bodyPr/>
          <a:lstStyle/>
          <a:p>
            <a:r>
              <a:rPr lang="en-GB" dirty="0"/>
              <a:t>City Centre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FF3040-0B00-666D-11B6-33287C44F9C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60720" y="662781"/>
            <a:ext cx="7022557" cy="5002478"/>
          </a:xfrm>
        </p:spPr>
      </p:pic>
    </p:spTree>
    <p:extLst>
      <p:ext uri="{BB962C8B-B14F-4D97-AF65-F5344CB8AC3E}">
        <p14:creationId xmlns:p14="http://schemas.microsoft.com/office/powerpoint/2010/main" val="380252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F53A-4290-017D-BBEC-4C169BA35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/>
          <a:lstStyle/>
          <a:p>
            <a:r>
              <a:rPr lang="en-GB" dirty="0"/>
              <a:t>SA1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D0AC01-B6D6-42C1-17CE-E3C991604C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78858" y="662781"/>
            <a:ext cx="7186284" cy="5068392"/>
          </a:xfrm>
        </p:spPr>
      </p:pic>
    </p:spTree>
    <p:extLst>
      <p:ext uri="{BB962C8B-B14F-4D97-AF65-F5344CB8AC3E}">
        <p14:creationId xmlns:p14="http://schemas.microsoft.com/office/powerpoint/2010/main" val="606067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2FEE68A-2A11-0004-E4A8-A9D1A1C418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02796" y="996767"/>
            <a:ext cx="6938408" cy="4864465"/>
          </a:xfr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6F9A800-4062-8D38-EC86-04E07AA05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Tawe Catchment</a:t>
            </a:r>
          </a:p>
        </p:txBody>
      </p:sp>
    </p:spTree>
    <p:extLst>
      <p:ext uri="{BB962C8B-B14F-4D97-AF65-F5344CB8AC3E}">
        <p14:creationId xmlns:p14="http://schemas.microsoft.com/office/powerpoint/2010/main" val="796660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6EBEEE5B-C44E-B2F4-3912-7C4FAD22E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0553482"/>
              </p:ext>
            </p:extLst>
          </p:nvPr>
        </p:nvGraphicFramePr>
        <p:xfrm>
          <a:off x="0" y="0"/>
          <a:ext cx="9143999" cy="61206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65757">
                  <a:extLst>
                    <a:ext uri="{9D8B030D-6E8A-4147-A177-3AD203B41FA5}">
                      <a16:colId xmlns:a16="http://schemas.microsoft.com/office/drawing/2014/main" val="3336523486"/>
                    </a:ext>
                  </a:extLst>
                </a:gridCol>
                <a:gridCol w="1265715">
                  <a:extLst>
                    <a:ext uri="{9D8B030D-6E8A-4147-A177-3AD203B41FA5}">
                      <a16:colId xmlns:a16="http://schemas.microsoft.com/office/drawing/2014/main" val="4237100245"/>
                    </a:ext>
                  </a:extLst>
                </a:gridCol>
                <a:gridCol w="2041864">
                  <a:extLst>
                    <a:ext uri="{9D8B030D-6E8A-4147-A177-3AD203B41FA5}">
                      <a16:colId xmlns:a16="http://schemas.microsoft.com/office/drawing/2014/main" val="2064450768"/>
                    </a:ext>
                  </a:extLst>
                </a:gridCol>
                <a:gridCol w="3870663">
                  <a:extLst>
                    <a:ext uri="{9D8B030D-6E8A-4147-A177-3AD203B41FA5}">
                      <a16:colId xmlns:a16="http://schemas.microsoft.com/office/drawing/2014/main" val="2265678930"/>
                    </a:ext>
                  </a:extLst>
                </a:gridCol>
              </a:tblGrid>
              <a:tr h="303744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Phase 1 Habitat Type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S7 Priority Habitat?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Reason for Inclusion in BAP (if not S7)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Conservation Target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513422433"/>
                  </a:ext>
                </a:extLst>
              </a:tr>
              <a:tr h="574089"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A3.2 Parkland and Scattered Trees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Yes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 extent; improve quality; protect mature/veteran trees; relaxation in management in appropriate areas to develop species to flower and seed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2585127828"/>
                  </a:ext>
                </a:extLst>
              </a:tr>
              <a:tr h="953000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J1.2 Amenity Grassland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Potential for improvement; habitat provision for invertebrates, birds and small mammals; aids with drainage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Maintain extent; improve quality; develop areas to manage as wild flower meadows/species-rich grasslands (can act as linking-habitat in built-up areas); allow areas of disturbed/bare ground for insects; sympathetic maintenance regimes; leave a margin of longer grassland alongside any features such as boundaries or ditches 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3047389814"/>
                  </a:ext>
                </a:extLst>
              </a:tr>
              <a:tr h="607489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J1.3 Cultivated Ephemeral/Short Perennial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Potential for improvement; Habitat provision for invertebrates; feed pollinating insects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 extent; if increase extent try to use native species (although diversity of species/structure is of greater importance than nativeness; improve quality for use by pollinating insects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3779238164"/>
                  </a:ext>
                </a:extLst>
              </a:tr>
              <a:tr h="607489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J1.4 Cultivated Introduced Shrub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Potential for improvement; Habitat provision for invertebrates and birds; feed pollinating insects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 extent; if increase extent try to use native species; improve quality for use by pollinating insects; maintain/encourage uncultivated areas as habitat for small mammals, birds and insects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2491398669"/>
                  </a:ext>
                </a:extLst>
              </a:tr>
              <a:tr h="680714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J2.1 Species Poor Intact Hedge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Maintain/Increase extent; improve quality; less rigorous management would encourage a dense hedge to develop, encouraging fruits, berries and seeds; encourage growth of tall vegetation along base of hedgerows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1151319668"/>
                  </a:ext>
                </a:extLst>
              </a:tr>
              <a:tr h="680714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J2.3 Hedgerow with Trees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Yes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Maintain/Increase extent; improve quality; less rigorous management would encourage a dense hedge to develop, encouraging fruits, berries and seeds; encourage growth of tall vegetation along base of hedgerows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1698979747"/>
                  </a:ext>
                </a:extLst>
              </a:tr>
              <a:tr h="303744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J2.5 Wall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Support mosses, lichens and ferns; insect habitat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 extent; encourage climbing plants 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4109805533"/>
                  </a:ext>
                </a:extLst>
              </a:tr>
              <a:tr h="455617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J3.6 Buildings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Potential habitat for bats and birds (possible S7 species) – roost/nest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Improve quality; offer new habitats through green roofing, bat/bird boxes, insect bricks; environmentally-mindful development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3691157832"/>
                  </a:ext>
                </a:extLst>
              </a:tr>
              <a:tr h="544571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J4 Bare Grounds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No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Basking habitat for small reptiles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Maintain extent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1295090138"/>
                  </a:ext>
                </a:extLst>
              </a:tr>
              <a:tr h="408429">
                <a:tc>
                  <a:txBody>
                    <a:bodyPr/>
                    <a:lstStyle/>
                    <a:p>
                      <a:r>
                        <a:rPr lang="en-GB" sz="1000">
                          <a:effectLst/>
                        </a:rPr>
                        <a:t>Individual Trees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No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Potential habitat for bats and birds (possible S7 species) – roost/nest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effectLst/>
                        </a:rPr>
                        <a:t>Increase extent – improvement in habitat connectivity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28378" marR="28378" marT="0" marB="0"/>
                </a:tc>
                <a:extLst>
                  <a:ext uri="{0D108BD9-81ED-4DB2-BD59-A6C34878D82A}">
                    <a16:rowId xmlns:a16="http://schemas.microsoft.com/office/drawing/2014/main" val="24740022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2750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3EC1E-79DF-29D6-E0AD-BCA34BB91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442" y="0"/>
            <a:ext cx="7886700" cy="1325563"/>
          </a:xfrm>
        </p:spPr>
        <p:txBody>
          <a:bodyPr/>
          <a:lstStyle/>
          <a:p>
            <a:r>
              <a:rPr lang="en-GB" dirty="0"/>
              <a:t>Species &lt;2Mi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5E14E0B-85C9-02C7-E327-F21F8203D3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4042533"/>
              </p:ext>
            </p:extLst>
          </p:nvPr>
        </p:nvGraphicFramePr>
        <p:xfrm>
          <a:off x="967667" y="588277"/>
          <a:ext cx="2270472" cy="538335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34392">
                  <a:extLst>
                    <a:ext uri="{9D8B030D-6E8A-4147-A177-3AD203B41FA5}">
                      <a16:colId xmlns:a16="http://schemas.microsoft.com/office/drawing/2014/main" val="3060079340"/>
                    </a:ext>
                  </a:extLst>
                </a:gridCol>
                <a:gridCol w="1136080">
                  <a:extLst>
                    <a:ext uri="{9D8B030D-6E8A-4147-A177-3AD203B41FA5}">
                      <a16:colId xmlns:a16="http://schemas.microsoft.com/office/drawing/2014/main" val="860463031"/>
                    </a:ext>
                  </a:extLst>
                </a:gridCol>
              </a:tblGrid>
              <a:tr h="89660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Scientific Name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Name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/>
                </a:tc>
                <a:extLst>
                  <a:ext uri="{0D108BD9-81ED-4DB2-BD59-A6C34878D82A}">
                    <a16:rowId xmlns:a16="http://schemas.microsoft.com/office/drawing/2014/main" val="3117023953"/>
                  </a:ext>
                </a:extLst>
              </a:tr>
              <a:tr h="89660">
                <a:tc gridSpan="2"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Mammals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906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Chiroptera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Bats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693154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Erinaceus europaeus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West European Hedgehog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01127934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Lepus europaeus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Brown Hare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353080787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Lutra lutra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European Otter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019365085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Megaptera novaeangliae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Humpback Whale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64784851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Meles meles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Eurasian Badger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977564314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Mustela nivalis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Weasel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806943538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Myotis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Unidentified Bat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88263556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Nyctalus noctula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Noctule Bat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210721738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Phocoena phocoena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Porpoise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540769871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703398244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Pipistrellus pipistrellus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Pipistrelle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82796863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Pipistrellus pipistrellus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00257078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Pipistrellus pygmaeus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Soprano Pipistrelle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27559417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Plecotus auritus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Brown Long-eared Bat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522247587"/>
                  </a:ext>
                </a:extLst>
              </a:tr>
              <a:tr h="89660">
                <a:tc gridSpan="2"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Birds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8110077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Acanthis cabaret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Lesser Redpoll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280362955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Alauda arvensis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Eurasian Skylark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89620807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Alcedo atthis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Kingfisher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17555974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Anthus trivialis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Tree Pipit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879751430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Aythya marila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Scaup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330930291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Cettia cetti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Cetti's Warbler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481838670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Charadrius alexandrinus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Kentish Plover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55436551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Charadrius dubius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Little Ringed Plover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36605460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Charadrius hiaticula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Ringed Plover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898668574"/>
                  </a:ext>
                </a:extLst>
              </a:tr>
              <a:tr h="20175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Chroicocephalus ridibundus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Black-headed Gull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359952226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Circus aeruginosus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Western Marsh Harrier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570606005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Circus cyaneus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Hen Harrier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77509095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Cuculus canorus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Cuckoo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72121480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Cygnus cygnus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Whooper Swan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243038128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Emberiza citrinella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Yellowhammer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720608630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Emberiza schoeniclus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Reed Bunting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07304973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Falco columbarius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Merlin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841046838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Falco peregrinus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Peregrine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275169296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Falco tinnunculus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Kestrel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641409025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Ficedula hypoleuca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European Pied Flycatcher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234784870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Gavia immer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Loon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367532772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Gavia stellata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Red-throated Loon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087876564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Hydrocoloeus minutus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Little Gull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752857368"/>
                  </a:ext>
                </a:extLst>
              </a:tr>
              <a:tr h="20175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Ichthyaetus melanocephalus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Mediterranean Gull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739977584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Larus argentatus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European Herring Gull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98970225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Limosa lapponica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Bar-tailed Godwit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076659203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Linaria cannabina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Linnet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736236311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Locustella naevia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Grasshopper Warbler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1709991671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Loxia curvirostra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Red Crossbill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365219427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Melanitta nigra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Common Scoter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2306565429"/>
                  </a:ext>
                </a:extLst>
              </a:tr>
              <a:tr h="100879">
                <a:tc>
                  <a:txBody>
                    <a:bodyPr/>
                    <a:lstStyle/>
                    <a:p>
                      <a:r>
                        <a:rPr lang="en-GB" sz="700">
                          <a:effectLst/>
                        </a:rPr>
                        <a:t>Milvus milvus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700" dirty="0">
                          <a:effectLst/>
                        </a:rPr>
                        <a:t>Red Kite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42667" marR="42667" marT="0" marB="0" anchor="b"/>
                </a:tc>
                <a:extLst>
                  <a:ext uri="{0D108BD9-81ED-4DB2-BD59-A6C34878D82A}">
                    <a16:rowId xmlns:a16="http://schemas.microsoft.com/office/drawing/2014/main" val="48463738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56EB750-D4A2-DA7A-B789-8AEB7AC8C2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4557750"/>
              </p:ext>
            </p:extLst>
          </p:nvPr>
        </p:nvGraphicFramePr>
        <p:xfrm>
          <a:off x="3238139" y="588267"/>
          <a:ext cx="1918506" cy="538336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958540">
                  <a:extLst>
                    <a:ext uri="{9D8B030D-6E8A-4147-A177-3AD203B41FA5}">
                      <a16:colId xmlns:a16="http://schemas.microsoft.com/office/drawing/2014/main" val="2631045559"/>
                    </a:ext>
                  </a:extLst>
                </a:gridCol>
                <a:gridCol w="959966">
                  <a:extLst>
                    <a:ext uri="{9D8B030D-6E8A-4147-A177-3AD203B41FA5}">
                      <a16:colId xmlns:a16="http://schemas.microsoft.com/office/drawing/2014/main" val="1855414378"/>
                    </a:ext>
                  </a:extLst>
                </a:gridCol>
              </a:tblGrid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Muscicapa striata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Spotted Flycatcher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43032616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Numenius arquata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Curlew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567524870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Numenius phaeopus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Eurasian Whimbrel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75519394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Oceanodroma leucorhoa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Leach's Storm Petrel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46814257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Pandion haliaetus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Western Osprey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816285409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Panurus biarmicus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Bearded Reedling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13116779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Passer domesticus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House Sparrow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625685747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Passer montanus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Tree Sparrow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32432814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Perdix perdix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Grey Partridge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674361241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Phoenicurus ochruros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Black Redstart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54841316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Plectrophenax nivalis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Snow Bunting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819204655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Podiceps auritus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Slavonian Grebe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6389936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Poecile montanus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Willow Tit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8067482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Poecile palustris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Marsh Tit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479987591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Prunella modularis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Dunnock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509339877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Pyrrhula pyrrhula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Eurasian Bullfinch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602427860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Recurvirostra avosetta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Avocet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639532095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Regulus ignicapilla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Firecrest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92505291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Sternula albifrons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Little Tern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15720087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Sturnus vulgaris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Starling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202669131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Tringa ochropus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Green Sandpiper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52511638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Turdus iliacus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Redwing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053310146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Turdus philomelos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Song Thrush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061503626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Turdus pilaris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Fieldfare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488658905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Tyto alba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Western Barn Owl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11642866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Upupa epops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Eurasian Hoopoe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20133940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Vanellus vanellus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Lapwing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005092862"/>
                  </a:ext>
                </a:extLst>
              </a:tr>
              <a:tr h="93574">
                <a:tc gridSpan="2">
                  <a:txBody>
                    <a:bodyPr/>
                    <a:lstStyle/>
                    <a:p>
                      <a:r>
                        <a:rPr lang="en-GB" sz="500">
                          <a:effectLst/>
                        </a:rPr>
                        <a:t>Reptiles and Amphibians 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7312615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Anguis fragilis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Slow-worm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84081246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Bufo bufo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Toad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03072543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Lissotriton helveticus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Palmate Newt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78941818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Lissotriton vulgaris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Smooth Newt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04232869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Natrix helvetica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Grass Snake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480819252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Rana temporaria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Frog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129602731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Triturus cristatus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Great Crested Newt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12593486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Vipera berus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Adder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042860497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Zootoca vivipara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Lizard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965404104"/>
                  </a:ext>
                </a:extLst>
              </a:tr>
              <a:tr h="107955">
                <a:tc gridSpan="2"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Invertebrates 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842820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Acronicta psi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Grey Dagger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416670513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Acronicta rumicis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Knot Grass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38180580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Amphipoea oculea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Ear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6958770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Amphipyra tragopoginis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Mouse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07702843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Anania funebris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White-spotted Sable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041019485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Apamea remissa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Dusky Brocade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618767154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Arctia caja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Garden Tiger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1715362959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Argynnis adippe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High Brown Fritillary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492088158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Asilus crabroniformis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Hornet robberfly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2512333266"/>
                  </a:ext>
                </a:extLst>
              </a:tr>
              <a:tr h="107955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Boloria euphrosyne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Pearl-bordered Fritillary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743099411"/>
                  </a:ext>
                </a:extLst>
              </a:tr>
              <a:tr h="215910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Boloria selene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 dirty="0">
                          <a:effectLst/>
                        </a:rPr>
                        <a:t>Small Pearl-bordered Fritillary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67" marR="35667" marT="0" marB="0" anchor="b"/>
                </a:tc>
                <a:extLst>
                  <a:ext uri="{0D108BD9-81ED-4DB2-BD59-A6C34878D82A}">
                    <a16:rowId xmlns:a16="http://schemas.microsoft.com/office/drawing/2014/main" val="320675852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4ACAC48-B6E3-6037-19FF-4B4DFDA994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5030391"/>
              </p:ext>
            </p:extLst>
          </p:nvPr>
        </p:nvGraphicFramePr>
        <p:xfrm>
          <a:off x="5156645" y="588267"/>
          <a:ext cx="1723549" cy="54665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61134">
                  <a:extLst>
                    <a:ext uri="{9D8B030D-6E8A-4147-A177-3AD203B41FA5}">
                      <a16:colId xmlns:a16="http://schemas.microsoft.com/office/drawing/2014/main" val="2231950516"/>
                    </a:ext>
                  </a:extLst>
                </a:gridCol>
                <a:gridCol w="862415">
                  <a:extLst>
                    <a:ext uri="{9D8B030D-6E8A-4147-A177-3AD203B41FA5}">
                      <a16:colId xmlns:a16="http://schemas.microsoft.com/office/drawing/2014/main" val="2864942959"/>
                    </a:ext>
                  </a:extLst>
                </a:gridCol>
              </a:tblGrid>
              <a:tr h="199384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Bombus humilis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Brown-banded Carder-bee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23260766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Brachylomia viminalis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Minor Shoulder-knot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748719323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Caradrina morpheus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Mottled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71127385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Celaena haworthii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Haworth's Minor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231547304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Ceramica pisi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Broom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995630520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Chiasmia clathrata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Latticed Heath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425951904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Cirrhia icteritia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Sallow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4266667074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Coenonympha pamphilus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Small Heath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188800692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Cossus cossus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Goat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084473552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Cupido minimus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Small Blue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020253879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Diarsia rubi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Small Square-spot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85344133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Donacia bicolora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Two-tone Reed Beetle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4211458566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Ecliptopera silaceata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Small Phoenix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361269477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Ennomos quercinaria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August Thorn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326554870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Epirrhoe galiata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Galium Carpet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268875278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Erynnis tages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Dingy Skipper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750295152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Eugnorisma glareosa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Autumnal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359345559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Euphydryas aurinia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Marsh Fritillary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418419603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Euxoa nigricans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Garden Dart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327488257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Euxoa tritici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Dusky Dart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080619167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Helotropha leucostigma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Crescent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13059397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Hepialus humuli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Ghost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66246812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Hipparchia semele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Grayling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951210258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Hoplodrina blanda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86993243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Hydraecia micacea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Rosy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525657269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Lasiommata megera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Wall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480410063"/>
                  </a:ext>
                </a:extLst>
              </a:tr>
              <a:tr h="199384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Leucania comma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Shoulder-striped Wainscot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090889997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Litoligia literosa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Rosy Minor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67066857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Lycia hirtaria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Brindled Beauty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399913064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Malacosoma neustria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Lackey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66197482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Melanchra persicariae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Dot Moth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955273903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Melanthia procellata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Pretty Chalk Carpet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551387460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Orthosia gracilis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Powdered Quaker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36761221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Ostrea edulis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Common Oyster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65368340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Perizoma albulata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Grass Rivulet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738238851"/>
                  </a:ext>
                </a:extLst>
              </a:tr>
              <a:tr h="199384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Perizoma albulata albulata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Grass Rivulet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89597290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Satyrium w-album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White-letter Hairstreak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223883759"/>
                  </a:ext>
                </a:extLst>
              </a:tr>
              <a:tr h="199384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Scotopteryx chenopodiata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Shaded Broad-bar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2831492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Spilosoma lubricipeda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White Ermine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670511333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Spilosoma lutea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Buff Ermine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49888286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Tholera cespitis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Hedge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429398066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Tholera decimalis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Feathered Gothic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942865806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Timandra comae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Blood-vein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1249016841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Tyria jacobaeae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Cinnabar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984597475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Watsonalla binaria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Oak Hook-tip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667487243"/>
                  </a:ext>
                </a:extLst>
              </a:tr>
              <a:tr h="199384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Xanthorhoe ferrugata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Dark-barred Twin-spot Carpet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719145034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Xestia agathina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Heath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3308636226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Xestia castanea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Neglected Rustic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683385526"/>
                  </a:ext>
                </a:extLst>
              </a:tr>
              <a:tr h="99692">
                <a:tc>
                  <a:txBody>
                    <a:bodyPr/>
                    <a:lstStyle/>
                    <a:p>
                      <a:r>
                        <a:rPr lang="en-GB" sz="600">
                          <a:effectLst/>
                        </a:rPr>
                        <a:t>Xylena exsoleta</a:t>
                      </a:r>
                      <a:endParaRPr lang="en-GB" sz="6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tc>
                  <a:txBody>
                    <a:bodyPr/>
                    <a:lstStyle/>
                    <a:p>
                      <a:r>
                        <a:rPr lang="en-GB" sz="600" dirty="0">
                          <a:effectLst/>
                        </a:rPr>
                        <a:t>Sword-grass</a:t>
                      </a:r>
                      <a:endParaRPr lang="en-GB" sz="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35602" marR="35602" marT="0" marB="0" anchor="b"/>
                </a:tc>
                <a:extLst>
                  <a:ext uri="{0D108BD9-81ED-4DB2-BD59-A6C34878D82A}">
                    <a16:rowId xmlns:a16="http://schemas.microsoft.com/office/drawing/2014/main" val="29330308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1978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1464-B8DA-4022-A954-ECC84C2A3F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2623D-AF9B-04E0-DF24-693AA38124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1343025"/>
            <a:ext cx="8696325" cy="4391025"/>
          </a:xfrm>
        </p:spPr>
        <p:txBody>
          <a:bodyPr numCol="2"/>
          <a:lstStyle/>
          <a:p>
            <a:r>
              <a:rPr lang="en-GB" dirty="0"/>
              <a:t>Section 7 species improvement</a:t>
            </a:r>
          </a:p>
          <a:p>
            <a:r>
              <a:rPr lang="en-GB" dirty="0"/>
              <a:t>Bee Certification</a:t>
            </a:r>
          </a:p>
          <a:p>
            <a:r>
              <a:rPr lang="en-GB" dirty="0"/>
              <a:t>Reduction in Habitat fragmentation</a:t>
            </a:r>
          </a:p>
          <a:p>
            <a:r>
              <a:rPr lang="en-GB" dirty="0"/>
              <a:t>Outdoor space utilisation</a:t>
            </a:r>
          </a:p>
        </p:txBody>
      </p:sp>
    </p:spTree>
    <p:extLst>
      <p:ext uri="{BB962C8B-B14F-4D97-AF65-F5344CB8AC3E}">
        <p14:creationId xmlns:p14="http://schemas.microsoft.com/office/powerpoint/2010/main" val="39262173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D7B60-BFEB-53BB-1543-5750DEBED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DTC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38E4BAE-9508-17A1-255E-ECACCE77F0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4609" y="1568173"/>
            <a:ext cx="7368451" cy="4351338"/>
          </a:xfrm>
        </p:spPr>
      </p:pic>
    </p:spTree>
    <p:extLst>
      <p:ext uri="{BB962C8B-B14F-4D97-AF65-F5344CB8AC3E}">
        <p14:creationId xmlns:p14="http://schemas.microsoft.com/office/powerpoint/2010/main" val="3792704414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839ed42-dcd1-43ec-bd9f-950533e356a1" xsi:nil="true"/>
    <lcf76f155ced4ddcb4097134ff3c332f xmlns="ab748796-6f18-4f64-b802-a09176b7ca28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026A9AD49E8D94DB8700A74B24C8B62" ma:contentTypeVersion="17" ma:contentTypeDescription="Create a new document." ma:contentTypeScope="" ma:versionID="a5ca508f8dbe98e2d3c936c6b318ec8a">
  <xsd:schema xmlns:xsd="http://www.w3.org/2001/XMLSchema" xmlns:xs="http://www.w3.org/2001/XMLSchema" xmlns:p="http://schemas.microsoft.com/office/2006/metadata/properties" xmlns:ns2="ab748796-6f18-4f64-b802-a09176b7ca28" xmlns:ns3="5839ed42-dcd1-43ec-bd9f-950533e356a1" targetNamespace="http://schemas.microsoft.com/office/2006/metadata/properties" ma:root="true" ma:fieldsID="d5322f454539c5da398ed32a85554af3" ns2:_="" ns3:_="">
    <xsd:import namespace="ab748796-6f18-4f64-b802-a09176b7ca28"/>
    <xsd:import namespace="5839ed42-dcd1-43ec-bd9f-950533e356a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2:MediaServiceObjectDetectorVersion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b748796-6f18-4f64-b802-a09176b7ca2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Location" ma:index="24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39ed42-dcd1-43ec-bd9f-950533e356a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077b8623-b9c1-4158-8573-01fa4f04d85f}" ma:internalName="TaxCatchAll" ma:showField="CatchAllData" ma:web="5839ed42-dcd1-43ec-bd9f-950533e356a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9F5F860-CDB4-46E0-8A4F-FF3A3AB3267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6AC034A-3081-4627-90D1-1EE0CF555E4C}">
  <ds:schemaRefs>
    <ds:schemaRef ds:uri="211f9404-bca0-4bcf-9c1d-965ccb6f8d2d"/>
    <ds:schemaRef ds:uri="303dbf9b-b85b-46a0-94f1-894078c07ecd"/>
    <ds:schemaRef ds:uri="http://schemas.microsoft.com/office/2006/metadata/properties"/>
    <ds:schemaRef ds:uri="http://schemas.microsoft.com/office/infopath/2007/PartnerControls"/>
    <ds:schemaRef ds:uri="5839ed42-dcd1-43ec-bd9f-950533e356a1"/>
    <ds:schemaRef ds:uri="ab748796-6f18-4f64-b802-a09176b7ca28"/>
  </ds:schemaRefs>
</ds:datastoreItem>
</file>

<file path=customXml/itemProps3.xml><?xml version="1.0" encoding="utf-8"?>
<ds:datastoreItem xmlns:ds="http://schemas.openxmlformats.org/officeDocument/2006/customXml" ds:itemID="{4BA25ACA-5F95-4374-8C6D-D2BEAC93A59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b748796-6f18-4f64-b802-a09176b7ca28"/>
    <ds:schemaRef ds:uri="5839ed42-dcd1-43ec-bd9f-950533e356a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1081</Words>
  <Application>Microsoft Office PowerPoint</Application>
  <PresentationFormat>On-screen Show (4:3)</PresentationFormat>
  <Paragraphs>364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10</vt:i4>
      </vt:variant>
    </vt:vector>
  </HeadingPairs>
  <TitlesOfParts>
    <vt:vector size="25" baseType="lpstr">
      <vt:lpstr>Arial</vt:lpstr>
      <vt:lpstr>Calibri</vt:lpstr>
      <vt:lpstr>Montserrat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Text 1</vt:lpstr>
      <vt:lpstr>Text 4</vt:lpstr>
      <vt:lpstr>Text Break / Info Slide 1</vt:lpstr>
      <vt:lpstr>Text Break Info Slide 2</vt:lpstr>
      <vt:lpstr>UWTSD Logo Only_Image Bkgrnd</vt:lpstr>
      <vt:lpstr>PowerPoint Presentation</vt:lpstr>
      <vt:lpstr>Sustainability and Environment Strategy</vt:lpstr>
      <vt:lpstr>Swansea Site Context</vt:lpstr>
      <vt:lpstr>City Centre</vt:lpstr>
      <vt:lpstr>SA1</vt:lpstr>
      <vt:lpstr>Tawe Catchment</vt:lpstr>
      <vt:lpstr>PowerPoint Presentation</vt:lpstr>
      <vt:lpstr>Species &lt;2Mi</vt:lpstr>
      <vt:lpstr>Outcomes</vt:lpstr>
      <vt:lpstr>DTC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Koi Merebark</cp:lastModifiedBy>
  <cp:revision>2</cp:revision>
  <dcterms:created xsi:type="dcterms:W3CDTF">2021-03-10T12:10:47Z</dcterms:created>
  <dcterms:modified xsi:type="dcterms:W3CDTF">2024-03-07T11:59:39Z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ediaServiceImageTags">
    <vt:lpwstr/>
  </property>
  <property fmtid="{D5CDD505-2E9C-101B-9397-08002B2CF9AE}" pid="3" name="ContentTypeId">
    <vt:lpwstr>0x010100B026A9AD49E8D94DB8700A74B24C8B62</vt:lpwstr>
  </property>
</Properties>
</file>