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heme/themeOverride1.xml" ContentType="application/vnd.openxmlformats-officedocument.themeOverr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70" r:id="rId2"/>
    <p:sldId id="271" r:id="rId3"/>
    <p:sldId id="272" r:id="rId4"/>
    <p:sldId id="282" r:id="rId5"/>
    <p:sldId id="284" r:id="rId6"/>
    <p:sldId id="283" r:id="rId7"/>
    <p:sldId id="285" r:id="rId8"/>
    <p:sldId id="286" r:id="rId9"/>
    <p:sldId id="287" r:id="rId10"/>
    <p:sldId id="288" r:id="rId11"/>
    <p:sldId id="289" r:id="rId12"/>
    <p:sldId id="290" r:id="rId13"/>
    <p:sldId id="292" r:id="rId14"/>
    <p:sldId id="291"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ADEA301-BFE2-41D8-A199-BF2875329985}">
          <p14:sldIdLst>
            <p14:sldId id="270"/>
            <p14:sldId id="271"/>
            <p14:sldId id="272"/>
            <p14:sldId id="282"/>
            <p14:sldId id="284"/>
            <p14:sldId id="283"/>
            <p14:sldId id="285"/>
            <p14:sldId id="286"/>
            <p14:sldId id="287"/>
            <p14:sldId id="288"/>
            <p14:sldId id="289"/>
            <p14:sldId id="290"/>
          </p14:sldIdLst>
        </p14:section>
        <p14:section name="References" id="{3F3D5B53-D3F1-4083-BFFC-86354BEE188A}">
          <p14:sldIdLst>
            <p14:sldId id="292"/>
            <p14:sldId id="29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FFFCF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18" autoAdjust="0"/>
    <p:restoredTop sz="94660"/>
  </p:normalViewPr>
  <p:slideViewPr>
    <p:cSldViewPr snapToGrid="0">
      <p:cViewPr>
        <p:scale>
          <a:sx n="73" d="100"/>
          <a:sy n="73" d="100"/>
        </p:scale>
        <p:origin x="298" y="5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B503E6-A6E5-4A45-B59B-7B5F5C05D2DA}" type="datetimeFigureOut">
              <a:rPr lang="en-GB" smtClean="0"/>
              <a:t>09/07/2021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B6563E-369A-40F5-B94F-BFDC86007BD5}" type="slidenum">
              <a:rPr lang="en-GB" smtClean="0"/>
              <a:t>‹#›</a:t>
            </a:fld>
            <a:endParaRPr lang="en-GB"/>
          </a:p>
        </p:txBody>
      </p:sp>
    </p:spTree>
    <p:extLst>
      <p:ext uri="{BB962C8B-B14F-4D97-AF65-F5344CB8AC3E}">
        <p14:creationId xmlns:p14="http://schemas.microsoft.com/office/powerpoint/2010/main" val="74154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3DCE8F5-1341-475C-BF40-2E24D91E8058}" type="slidenum">
              <a:rPr lang="en-US" noProof="0" smtClean="0"/>
              <a:t>1</a:t>
            </a:fld>
            <a:endParaRPr lang="en-US" noProof="0" dirty="0"/>
          </a:p>
        </p:txBody>
      </p:sp>
    </p:spTree>
    <p:extLst>
      <p:ext uri="{BB962C8B-B14F-4D97-AF65-F5344CB8AC3E}">
        <p14:creationId xmlns:p14="http://schemas.microsoft.com/office/powerpoint/2010/main" val="24464086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3DCE8F5-1341-475C-BF40-2E24D91E8058}" type="slidenum">
              <a:rPr lang="en-US" noProof="0" smtClean="0"/>
              <a:t>2</a:t>
            </a:fld>
            <a:endParaRPr lang="en-US" noProof="0" dirty="0"/>
          </a:p>
        </p:txBody>
      </p:sp>
    </p:spTree>
    <p:extLst>
      <p:ext uri="{BB962C8B-B14F-4D97-AF65-F5344CB8AC3E}">
        <p14:creationId xmlns:p14="http://schemas.microsoft.com/office/powerpoint/2010/main" val="29773513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DCE8F5-1341-475C-BF40-2E24D91E8058}" type="slidenum">
              <a:rPr lang="en-US" noProof="0" smtClean="0"/>
              <a:t>3</a:t>
            </a:fld>
            <a:endParaRPr lang="en-US" noProof="0" dirty="0"/>
          </a:p>
        </p:txBody>
      </p:sp>
    </p:spTree>
    <p:extLst>
      <p:ext uri="{BB962C8B-B14F-4D97-AF65-F5344CB8AC3E}">
        <p14:creationId xmlns:p14="http://schemas.microsoft.com/office/powerpoint/2010/main" val="33621573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DCE8F5-1341-475C-BF40-2E24D91E8058}" type="slidenum">
              <a:rPr lang="en-US" noProof="0" smtClean="0"/>
              <a:t>4</a:t>
            </a:fld>
            <a:endParaRPr lang="en-US" noProof="0" dirty="0"/>
          </a:p>
        </p:txBody>
      </p:sp>
    </p:spTree>
    <p:extLst>
      <p:ext uri="{BB962C8B-B14F-4D97-AF65-F5344CB8AC3E}">
        <p14:creationId xmlns:p14="http://schemas.microsoft.com/office/powerpoint/2010/main" val="39776201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3DCE8F5-1341-475C-BF40-2E24D91E8058}" type="slidenum">
              <a:rPr lang="en-US" noProof="0" smtClean="0"/>
              <a:t>5</a:t>
            </a:fld>
            <a:endParaRPr lang="en-US" noProof="0" dirty="0"/>
          </a:p>
        </p:txBody>
      </p:sp>
    </p:spTree>
    <p:extLst>
      <p:ext uri="{BB962C8B-B14F-4D97-AF65-F5344CB8AC3E}">
        <p14:creationId xmlns:p14="http://schemas.microsoft.com/office/powerpoint/2010/main" val="42240587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DCE8F5-1341-475C-BF40-2E24D91E8058}" type="slidenum">
              <a:rPr lang="en-US" noProof="0" smtClean="0"/>
              <a:t>6</a:t>
            </a:fld>
            <a:endParaRPr lang="en-US" noProof="0" dirty="0"/>
          </a:p>
        </p:txBody>
      </p:sp>
    </p:spTree>
    <p:extLst>
      <p:ext uri="{BB962C8B-B14F-4D97-AF65-F5344CB8AC3E}">
        <p14:creationId xmlns:p14="http://schemas.microsoft.com/office/powerpoint/2010/main" val="19585838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DCE8F5-1341-475C-BF40-2E24D91E8058}" type="slidenum">
              <a:rPr lang="en-US" noProof="0" smtClean="0"/>
              <a:t>7</a:t>
            </a:fld>
            <a:endParaRPr lang="en-US" noProof="0" dirty="0"/>
          </a:p>
        </p:txBody>
      </p:sp>
    </p:spTree>
    <p:extLst>
      <p:ext uri="{BB962C8B-B14F-4D97-AF65-F5344CB8AC3E}">
        <p14:creationId xmlns:p14="http://schemas.microsoft.com/office/powerpoint/2010/main" val="2390380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DCE8F5-1341-475C-BF40-2E24D91E8058}" type="slidenum">
              <a:rPr lang="en-US" noProof="0" smtClean="0"/>
              <a:t>8</a:t>
            </a:fld>
            <a:endParaRPr lang="en-US" noProof="0" dirty="0"/>
          </a:p>
        </p:txBody>
      </p:sp>
    </p:spTree>
    <p:extLst>
      <p:ext uri="{BB962C8B-B14F-4D97-AF65-F5344CB8AC3E}">
        <p14:creationId xmlns:p14="http://schemas.microsoft.com/office/powerpoint/2010/main" val="1342693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DCE8F5-1341-475C-BF40-2E24D91E8058}" type="slidenum">
              <a:rPr lang="en-US" noProof="0" smtClean="0"/>
              <a:t>9</a:t>
            </a:fld>
            <a:endParaRPr lang="en-US" noProof="0" dirty="0"/>
          </a:p>
        </p:txBody>
      </p:sp>
    </p:spTree>
    <p:extLst>
      <p:ext uri="{BB962C8B-B14F-4D97-AF65-F5344CB8AC3E}">
        <p14:creationId xmlns:p14="http://schemas.microsoft.com/office/powerpoint/2010/main" val="11293861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3DCE8F5-1341-475C-BF40-2E24D91E8058}" type="slidenum">
              <a:rPr lang="en-US" noProof="0" smtClean="0"/>
              <a:t>10</a:t>
            </a:fld>
            <a:endParaRPr lang="en-US" noProof="0" dirty="0"/>
          </a:p>
        </p:txBody>
      </p:sp>
    </p:spTree>
    <p:extLst>
      <p:ext uri="{BB962C8B-B14F-4D97-AF65-F5344CB8AC3E}">
        <p14:creationId xmlns:p14="http://schemas.microsoft.com/office/powerpoint/2010/main" val="194244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DCE8F5-1341-475C-BF40-2E24D91E8058}" type="slidenum">
              <a:rPr lang="en-US" noProof="0" smtClean="0"/>
              <a:t>11</a:t>
            </a:fld>
            <a:endParaRPr lang="en-US" noProof="0" dirty="0"/>
          </a:p>
        </p:txBody>
      </p:sp>
    </p:spTree>
    <p:extLst>
      <p:ext uri="{BB962C8B-B14F-4D97-AF65-F5344CB8AC3E}">
        <p14:creationId xmlns:p14="http://schemas.microsoft.com/office/powerpoint/2010/main" val="34354150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DCE8F5-1341-475C-BF40-2E24D91E8058}" type="slidenum">
              <a:rPr lang="en-US" noProof="0" smtClean="0"/>
              <a:t>12</a:t>
            </a:fld>
            <a:endParaRPr lang="en-US" noProof="0" dirty="0"/>
          </a:p>
        </p:txBody>
      </p:sp>
    </p:spTree>
    <p:extLst>
      <p:ext uri="{BB962C8B-B14F-4D97-AF65-F5344CB8AC3E}">
        <p14:creationId xmlns:p14="http://schemas.microsoft.com/office/powerpoint/2010/main" val="41914943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27967-2B2D-4A18-83B5-79CA0C3A44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F41F2E7-D5B2-4367-8069-DA5FBE23505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3E03D49-A593-4E1A-BAE6-38D95FCD6F4E}"/>
              </a:ext>
            </a:extLst>
          </p:cNvPr>
          <p:cNvSpPr>
            <a:spLocks noGrp="1"/>
          </p:cNvSpPr>
          <p:nvPr>
            <p:ph type="dt" sz="half" idx="10"/>
          </p:nvPr>
        </p:nvSpPr>
        <p:spPr/>
        <p:txBody>
          <a:bodyPr/>
          <a:lstStyle/>
          <a:p>
            <a:fld id="{6B612463-3808-4A90-A841-6044882E9DF7}" type="datetimeFigureOut">
              <a:rPr lang="en-GB" smtClean="0"/>
              <a:t>09/07/2021</a:t>
            </a:fld>
            <a:endParaRPr lang="en-GB"/>
          </a:p>
        </p:txBody>
      </p:sp>
      <p:sp>
        <p:nvSpPr>
          <p:cNvPr id="5" name="Footer Placeholder 4">
            <a:extLst>
              <a:ext uri="{FF2B5EF4-FFF2-40B4-BE49-F238E27FC236}">
                <a16:creationId xmlns:a16="http://schemas.microsoft.com/office/drawing/2014/main" id="{C1FEF834-73AE-452E-9906-BC321AE3F5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71CBDF-B671-4514-9405-ACC688C0EF65}"/>
              </a:ext>
            </a:extLst>
          </p:cNvPr>
          <p:cNvSpPr>
            <a:spLocks noGrp="1"/>
          </p:cNvSpPr>
          <p:nvPr>
            <p:ph type="sldNum" sz="quarter" idx="12"/>
          </p:nvPr>
        </p:nvSpPr>
        <p:spPr/>
        <p:txBody>
          <a:bodyPr/>
          <a:lstStyle/>
          <a:p>
            <a:fld id="{4774999C-B80C-41BE-875B-DECC13F475DB}" type="slidenum">
              <a:rPr lang="en-GB" smtClean="0"/>
              <a:t>‹#›</a:t>
            </a:fld>
            <a:endParaRPr lang="en-GB"/>
          </a:p>
        </p:txBody>
      </p:sp>
    </p:spTree>
    <p:extLst>
      <p:ext uri="{BB962C8B-B14F-4D97-AF65-F5344CB8AC3E}">
        <p14:creationId xmlns:p14="http://schemas.microsoft.com/office/powerpoint/2010/main" val="3070984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A8E6D-8606-4398-8E1F-F6A7C13527A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D980103-DE35-40ED-9860-2D1247C4DD2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300BC2-C01A-4C1E-BA21-2DFC47839717}"/>
              </a:ext>
            </a:extLst>
          </p:cNvPr>
          <p:cNvSpPr>
            <a:spLocks noGrp="1"/>
          </p:cNvSpPr>
          <p:nvPr>
            <p:ph type="dt" sz="half" idx="10"/>
          </p:nvPr>
        </p:nvSpPr>
        <p:spPr/>
        <p:txBody>
          <a:bodyPr/>
          <a:lstStyle/>
          <a:p>
            <a:fld id="{6B612463-3808-4A90-A841-6044882E9DF7}" type="datetimeFigureOut">
              <a:rPr lang="en-GB" smtClean="0"/>
              <a:t>09/07/2021</a:t>
            </a:fld>
            <a:endParaRPr lang="en-GB"/>
          </a:p>
        </p:txBody>
      </p:sp>
      <p:sp>
        <p:nvSpPr>
          <p:cNvPr id="5" name="Footer Placeholder 4">
            <a:extLst>
              <a:ext uri="{FF2B5EF4-FFF2-40B4-BE49-F238E27FC236}">
                <a16:creationId xmlns:a16="http://schemas.microsoft.com/office/drawing/2014/main" id="{0FAB372C-A0D8-4122-A04F-2F9E705EFE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BBFAA6-3215-403C-861B-240C210C80DC}"/>
              </a:ext>
            </a:extLst>
          </p:cNvPr>
          <p:cNvSpPr>
            <a:spLocks noGrp="1"/>
          </p:cNvSpPr>
          <p:nvPr>
            <p:ph type="sldNum" sz="quarter" idx="12"/>
          </p:nvPr>
        </p:nvSpPr>
        <p:spPr/>
        <p:txBody>
          <a:bodyPr/>
          <a:lstStyle/>
          <a:p>
            <a:fld id="{4774999C-B80C-41BE-875B-DECC13F475DB}" type="slidenum">
              <a:rPr lang="en-GB" smtClean="0"/>
              <a:t>‹#›</a:t>
            </a:fld>
            <a:endParaRPr lang="en-GB"/>
          </a:p>
        </p:txBody>
      </p:sp>
    </p:spTree>
    <p:extLst>
      <p:ext uri="{BB962C8B-B14F-4D97-AF65-F5344CB8AC3E}">
        <p14:creationId xmlns:p14="http://schemas.microsoft.com/office/powerpoint/2010/main" val="1427050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762AC-6E9E-4822-8EEF-A7FD44FF6F8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8A76FF6-C9EA-4952-85CB-C346D8C503C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94EA88-B38B-4D07-AB85-2598724F96D7}"/>
              </a:ext>
            </a:extLst>
          </p:cNvPr>
          <p:cNvSpPr>
            <a:spLocks noGrp="1"/>
          </p:cNvSpPr>
          <p:nvPr>
            <p:ph type="dt" sz="half" idx="10"/>
          </p:nvPr>
        </p:nvSpPr>
        <p:spPr/>
        <p:txBody>
          <a:bodyPr/>
          <a:lstStyle/>
          <a:p>
            <a:fld id="{6B612463-3808-4A90-A841-6044882E9DF7}" type="datetimeFigureOut">
              <a:rPr lang="en-GB" smtClean="0"/>
              <a:t>09/07/2021</a:t>
            </a:fld>
            <a:endParaRPr lang="en-GB"/>
          </a:p>
        </p:txBody>
      </p:sp>
      <p:sp>
        <p:nvSpPr>
          <p:cNvPr id="5" name="Footer Placeholder 4">
            <a:extLst>
              <a:ext uri="{FF2B5EF4-FFF2-40B4-BE49-F238E27FC236}">
                <a16:creationId xmlns:a16="http://schemas.microsoft.com/office/drawing/2014/main" id="{CDA1F2DA-3723-46E2-885F-FBBAC2EB48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F21C96-07EC-4C89-A67C-0B3E941EB655}"/>
              </a:ext>
            </a:extLst>
          </p:cNvPr>
          <p:cNvSpPr>
            <a:spLocks noGrp="1"/>
          </p:cNvSpPr>
          <p:nvPr>
            <p:ph type="sldNum" sz="quarter" idx="12"/>
          </p:nvPr>
        </p:nvSpPr>
        <p:spPr/>
        <p:txBody>
          <a:bodyPr/>
          <a:lstStyle/>
          <a:p>
            <a:fld id="{4774999C-B80C-41BE-875B-DECC13F475DB}" type="slidenum">
              <a:rPr lang="en-GB" smtClean="0"/>
              <a:t>‹#›</a:t>
            </a:fld>
            <a:endParaRPr lang="en-GB"/>
          </a:p>
        </p:txBody>
      </p:sp>
    </p:spTree>
    <p:extLst>
      <p:ext uri="{BB962C8B-B14F-4D97-AF65-F5344CB8AC3E}">
        <p14:creationId xmlns:p14="http://schemas.microsoft.com/office/powerpoint/2010/main" val="1581760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E0106-6AB7-4F32-B85C-34A02C68BF1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A2EB14-971B-41E7-B5B0-EBBF63D9F7B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3AFD4B5-623C-40CE-8203-FB64A366805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316520A-D49A-4696-AD98-224B34831500}"/>
              </a:ext>
            </a:extLst>
          </p:cNvPr>
          <p:cNvSpPr>
            <a:spLocks noGrp="1"/>
          </p:cNvSpPr>
          <p:nvPr>
            <p:ph type="dt" sz="half" idx="10"/>
          </p:nvPr>
        </p:nvSpPr>
        <p:spPr/>
        <p:txBody>
          <a:bodyPr/>
          <a:lstStyle/>
          <a:p>
            <a:fld id="{6B612463-3808-4A90-A841-6044882E9DF7}" type="datetimeFigureOut">
              <a:rPr lang="en-GB" smtClean="0"/>
              <a:t>09/07/2021</a:t>
            </a:fld>
            <a:endParaRPr lang="en-GB"/>
          </a:p>
        </p:txBody>
      </p:sp>
      <p:sp>
        <p:nvSpPr>
          <p:cNvPr id="6" name="Footer Placeholder 5">
            <a:extLst>
              <a:ext uri="{FF2B5EF4-FFF2-40B4-BE49-F238E27FC236}">
                <a16:creationId xmlns:a16="http://schemas.microsoft.com/office/drawing/2014/main" id="{28D79462-B151-4269-8337-4A706C5805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D21E8C8-D9BF-4307-95C2-02897E3A49F7}"/>
              </a:ext>
            </a:extLst>
          </p:cNvPr>
          <p:cNvSpPr>
            <a:spLocks noGrp="1"/>
          </p:cNvSpPr>
          <p:nvPr>
            <p:ph type="sldNum" sz="quarter" idx="12"/>
          </p:nvPr>
        </p:nvSpPr>
        <p:spPr/>
        <p:txBody>
          <a:bodyPr/>
          <a:lstStyle/>
          <a:p>
            <a:fld id="{4774999C-B80C-41BE-875B-DECC13F475DB}" type="slidenum">
              <a:rPr lang="en-GB" smtClean="0"/>
              <a:t>‹#›</a:t>
            </a:fld>
            <a:endParaRPr lang="en-GB"/>
          </a:p>
        </p:txBody>
      </p:sp>
    </p:spTree>
    <p:extLst>
      <p:ext uri="{BB962C8B-B14F-4D97-AF65-F5344CB8AC3E}">
        <p14:creationId xmlns:p14="http://schemas.microsoft.com/office/powerpoint/2010/main" val="2094960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98F3BC-AC6A-42CD-BB23-FCE289D7FFB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6DB5DE-211C-45C1-8C68-16F39B5DD1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BDDDC2F-1F59-484F-8A87-566E11E29B4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A15424D-0575-41CC-99B4-F499324C1A7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14E5FA-BFBA-42AA-97D7-F34BB808A76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C89B1EF-FD49-4730-8F41-5144209F03AE}"/>
              </a:ext>
            </a:extLst>
          </p:cNvPr>
          <p:cNvSpPr>
            <a:spLocks noGrp="1"/>
          </p:cNvSpPr>
          <p:nvPr>
            <p:ph type="dt" sz="half" idx="10"/>
          </p:nvPr>
        </p:nvSpPr>
        <p:spPr/>
        <p:txBody>
          <a:bodyPr/>
          <a:lstStyle/>
          <a:p>
            <a:fld id="{6B612463-3808-4A90-A841-6044882E9DF7}" type="datetimeFigureOut">
              <a:rPr lang="en-GB" smtClean="0"/>
              <a:t>09/07/2021</a:t>
            </a:fld>
            <a:endParaRPr lang="en-GB"/>
          </a:p>
        </p:txBody>
      </p:sp>
      <p:sp>
        <p:nvSpPr>
          <p:cNvPr id="8" name="Footer Placeholder 7">
            <a:extLst>
              <a:ext uri="{FF2B5EF4-FFF2-40B4-BE49-F238E27FC236}">
                <a16:creationId xmlns:a16="http://schemas.microsoft.com/office/drawing/2014/main" id="{A585EF9F-40F0-4D79-8F5E-6DA6F6C50F4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5C894B0-F415-46C5-9321-F4499389BE8E}"/>
              </a:ext>
            </a:extLst>
          </p:cNvPr>
          <p:cNvSpPr>
            <a:spLocks noGrp="1"/>
          </p:cNvSpPr>
          <p:nvPr>
            <p:ph type="sldNum" sz="quarter" idx="12"/>
          </p:nvPr>
        </p:nvSpPr>
        <p:spPr/>
        <p:txBody>
          <a:bodyPr/>
          <a:lstStyle/>
          <a:p>
            <a:fld id="{4774999C-B80C-41BE-875B-DECC13F475DB}" type="slidenum">
              <a:rPr lang="en-GB" smtClean="0"/>
              <a:t>‹#›</a:t>
            </a:fld>
            <a:endParaRPr lang="en-GB"/>
          </a:p>
        </p:txBody>
      </p:sp>
    </p:spTree>
    <p:extLst>
      <p:ext uri="{BB962C8B-B14F-4D97-AF65-F5344CB8AC3E}">
        <p14:creationId xmlns:p14="http://schemas.microsoft.com/office/powerpoint/2010/main" val="41862004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E6F5C-691D-4E49-B8AE-CDF642AE291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0ED539-0682-47B7-8D1D-08CEF82FD887}"/>
              </a:ext>
            </a:extLst>
          </p:cNvPr>
          <p:cNvSpPr>
            <a:spLocks noGrp="1"/>
          </p:cNvSpPr>
          <p:nvPr>
            <p:ph type="dt" sz="half" idx="10"/>
          </p:nvPr>
        </p:nvSpPr>
        <p:spPr/>
        <p:txBody>
          <a:bodyPr/>
          <a:lstStyle/>
          <a:p>
            <a:fld id="{6B612463-3808-4A90-A841-6044882E9DF7}" type="datetimeFigureOut">
              <a:rPr lang="en-GB" smtClean="0"/>
              <a:t>09/07/2021</a:t>
            </a:fld>
            <a:endParaRPr lang="en-GB"/>
          </a:p>
        </p:txBody>
      </p:sp>
      <p:sp>
        <p:nvSpPr>
          <p:cNvPr id="4" name="Footer Placeholder 3">
            <a:extLst>
              <a:ext uri="{FF2B5EF4-FFF2-40B4-BE49-F238E27FC236}">
                <a16:creationId xmlns:a16="http://schemas.microsoft.com/office/drawing/2014/main" id="{9B92D6DC-4F62-497C-A39C-EDFBF5A6523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C955C59-EF6F-4519-A29E-D6F6AB673963}"/>
              </a:ext>
            </a:extLst>
          </p:cNvPr>
          <p:cNvSpPr>
            <a:spLocks noGrp="1"/>
          </p:cNvSpPr>
          <p:nvPr>
            <p:ph type="sldNum" sz="quarter" idx="12"/>
          </p:nvPr>
        </p:nvSpPr>
        <p:spPr/>
        <p:txBody>
          <a:bodyPr/>
          <a:lstStyle/>
          <a:p>
            <a:fld id="{4774999C-B80C-41BE-875B-DECC13F475DB}" type="slidenum">
              <a:rPr lang="en-GB" smtClean="0"/>
              <a:t>‹#›</a:t>
            </a:fld>
            <a:endParaRPr lang="en-GB"/>
          </a:p>
        </p:txBody>
      </p:sp>
    </p:spTree>
    <p:extLst>
      <p:ext uri="{BB962C8B-B14F-4D97-AF65-F5344CB8AC3E}">
        <p14:creationId xmlns:p14="http://schemas.microsoft.com/office/powerpoint/2010/main" val="2797237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EAC9B34-1F98-4011-A66F-3957838B2444}"/>
              </a:ext>
            </a:extLst>
          </p:cNvPr>
          <p:cNvSpPr>
            <a:spLocks noGrp="1"/>
          </p:cNvSpPr>
          <p:nvPr>
            <p:ph type="dt" sz="half" idx="10"/>
          </p:nvPr>
        </p:nvSpPr>
        <p:spPr/>
        <p:txBody>
          <a:bodyPr/>
          <a:lstStyle/>
          <a:p>
            <a:fld id="{6B612463-3808-4A90-A841-6044882E9DF7}" type="datetimeFigureOut">
              <a:rPr lang="en-GB" smtClean="0"/>
              <a:t>09/07/2021</a:t>
            </a:fld>
            <a:endParaRPr lang="en-GB"/>
          </a:p>
        </p:txBody>
      </p:sp>
      <p:sp>
        <p:nvSpPr>
          <p:cNvPr id="3" name="Footer Placeholder 2">
            <a:extLst>
              <a:ext uri="{FF2B5EF4-FFF2-40B4-BE49-F238E27FC236}">
                <a16:creationId xmlns:a16="http://schemas.microsoft.com/office/drawing/2014/main" id="{9024CF0B-F445-43AD-AB1C-937BA7B6E22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7173295-A84E-4C2A-A23F-05A49C67C6A3}"/>
              </a:ext>
            </a:extLst>
          </p:cNvPr>
          <p:cNvSpPr>
            <a:spLocks noGrp="1"/>
          </p:cNvSpPr>
          <p:nvPr>
            <p:ph type="sldNum" sz="quarter" idx="12"/>
          </p:nvPr>
        </p:nvSpPr>
        <p:spPr/>
        <p:txBody>
          <a:bodyPr/>
          <a:lstStyle/>
          <a:p>
            <a:fld id="{4774999C-B80C-41BE-875B-DECC13F475DB}" type="slidenum">
              <a:rPr lang="en-GB" smtClean="0"/>
              <a:t>‹#›</a:t>
            </a:fld>
            <a:endParaRPr lang="en-GB"/>
          </a:p>
        </p:txBody>
      </p:sp>
    </p:spTree>
    <p:extLst>
      <p:ext uri="{BB962C8B-B14F-4D97-AF65-F5344CB8AC3E}">
        <p14:creationId xmlns:p14="http://schemas.microsoft.com/office/powerpoint/2010/main" val="1881758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8AB90-83A8-48F0-B830-673D6D0947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86E4B57-66E7-4CA1-8146-98015B56B42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FF374CF-8FF2-4551-932C-BFBD61DDE5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2C081F-E869-44B8-9EA1-C5755FD0FC64}"/>
              </a:ext>
            </a:extLst>
          </p:cNvPr>
          <p:cNvSpPr>
            <a:spLocks noGrp="1"/>
          </p:cNvSpPr>
          <p:nvPr>
            <p:ph type="dt" sz="half" idx="10"/>
          </p:nvPr>
        </p:nvSpPr>
        <p:spPr/>
        <p:txBody>
          <a:bodyPr/>
          <a:lstStyle/>
          <a:p>
            <a:fld id="{6B612463-3808-4A90-A841-6044882E9DF7}" type="datetimeFigureOut">
              <a:rPr lang="en-GB" smtClean="0"/>
              <a:t>09/07/2021</a:t>
            </a:fld>
            <a:endParaRPr lang="en-GB"/>
          </a:p>
        </p:txBody>
      </p:sp>
      <p:sp>
        <p:nvSpPr>
          <p:cNvPr id="6" name="Footer Placeholder 5">
            <a:extLst>
              <a:ext uri="{FF2B5EF4-FFF2-40B4-BE49-F238E27FC236}">
                <a16:creationId xmlns:a16="http://schemas.microsoft.com/office/drawing/2014/main" id="{66BF476C-0901-43AD-B492-84B945A4122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2CAB65-AFD0-44A7-B923-253289278DAA}"/>
              </a:ext>
            </a:extLst>
          </p:cNvPr>
          <p:cNvSpPr>
            <a:spLocks noGrp="1"/>
          </p:cNvSpPr>
          <p:nvPr>
            <p:ph type="sldNum" sz="quarter" idx="12"/>
          </p:nvPr>
        </p:nvSpPr>
        <p:spPr/>
        <p:txBody>
          <a:bodyPr/>
          <a:lstStyle/>
          <a:p>
            <a:fld id="{4774999C-B80C-41BE-875B-DECC13F475DB}" type="slidenum">
              <a:rPr lang="en-GB" smtClean="0"/>
              <a:t>‹#›</a:t>
            </a:fld>
            <a:endParaRPr lang="en-GB"/>
          </a:p>
        </p:txBody>
      </p:sp>
    </p:spTree>
    <p:extLst>
      <p:ext uri="{BB962C8B-B14F-4D97-AF65-F5344CB8AC3E}">
        <p14:creationId xmlns:p14="http://schemas.microsoft.com/office/powerpoint/2010/main" val="40918218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34CC8-4F95-4717-9E17-7CFD3369CC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92FAC12-6543-4AF5-8097-891D97DC42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30F0C28-93BC-4FBD-8CE8-D7B70A0F56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113CCE7-8279-42DA-97DA-15066E6A536A}"/>
              </a:ext>
            </a:extLst>
          </p:cNvPr>
          <p:cNvSpPr>
            <a:spLocks noGrp="1"/>
          </p:cNvSpPr>
          <p:nvPr>
            <p:ph type="dt" sz="half" idx="10"/>
          </p:nvPr>
        </p:nvSpPr>
        <p:spPr/>
        <p:txBody>
          <a:bodyPr/>
          <a:lstStyle/>
          <a:p>
            <a:fld id="{6B612463-3808-4A90-A841-6044882E9DF7}" type="datetimeFigureOut">
              <a:rPr lang="en-GB" smtClean="0"/>
              <a:t>09/07/2021</a:t>
            </a:fld>
            <a:endParaRPr lang="en-GB"/>
          </a:p>
        </p:txBody>
      </p:sp>
      <p:sp>
        <p:nvSpPr>
          <p:cNvPr id="6" name="Footer Placeholder 5">
            <a:extLst>
              <a:ext uri="{FF2B5EF4-FFF2-40B4-BE49-F238E27FC236}">
                <a16:creationId xmlns:a16="http://schemas.microsoft.com/office/drawing/2014/main" id="{40CB4496-2A6E-4E4E-B218-D142D731CA7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151F120-0899-4B4A-8ABA-DE6A8EDEEF73}"/>
              </a:ext>
            </a:extLst>
          </p:cNvPr>
          <p:cNvSpPr>
            <a:spLocks noGrp="1"/>
          </p:cNvSpPr>
          <p:nvPr>
            <p:ph type="sldNum" sz="quarter" idx="12"/>
          </p:nvPr>
        </p:nvSpPr>
        <p:spPr/>
        <p:txBody>
          <a:bodyPr/>
          <a:lstStyle/>
          <a:p>
            <a:fld id="{4774999C-B80C-41BE-875B-DECC13F475DB}" type="slidenum">
              <a:rPr lang="en-GB" smtClean="0"/>
              <a:t>‹#›</a:t>
            </a:fld>
            <a:endParaRPr lang="en-GB"/>
          </a:p>
        </p:txBody>
      </p:sp>
    </p:spTree>
    <p:extLst>
      <p:ext uri="{BB962C8B-B14F-4D97-AF65-F5344CB8AC3E}">
        <p14:creationId xmlns:p14="http://schemas.microsoft.com/office/powerpoint/2010/main" val="1559822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57105-ABA9-4F34-A7EF-D1B065895CD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2B1903D-F9DD-425C-9247-CC51C84C31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BAEF43-9768-4AB1-866F-186973DDAD83}"/>
              </a:ext>
            </a:extLst>
          </p:cNvPr>
          <p:cNvSpPr>
            <a:spLocks noGrp="1"/>
          </p:cNvSpPr>
          <p:nvPr>
            <p:ph type="dt" sz="half" idx="10"/>
          </p:nvPr>
        </p:nvSpPr>
        <p:spPr/>
        <p:txBody>
          <a:bodyPr/>
          <a:lstStyle/>
          <a:p>
            <a:fld id="{6B612463-3808-4A90-A841-6044882E9DF7}" type="datetimeFigureOut">
              <a:rPr lang="en-GB" smtClean="0"/>
              <a:t>09/07/2021</a:t>
            </a:fld>
            <a:endParaRPr lang="en-GB"/>
          </a:p>
        </p:txBody>
      </p:sp>
      <p:sp>
        <p:nvSpPr>
          <p:cNvPr id="5" name="Footer Placeholder 4">
            <a:extLst>
              <a:ext uri="{FF2B5EF4-FFF2-40B4-BE49-F238E27FC236}">
                <a16:creationId xmlns:a16="http://schemas.microsoft.com/office/drawing/2014/main" id="{45C8C891-7717-4526-9981-4A00BB1C4C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C44E62-458C-4FA2-ACA3-F95CF79DFC14}"/>
              </a:ext>
            </a:extLst>
          </p:cNvPr>
          <p:cNvSpPr>
            <a:spLocks noGrp="1"/>
          </p:cNvSpPr>
          <p:nvPr>
            <p:ph type="sldNum" sz="quarter" idx="12"/>
          </p:nvPr>
        </p:nvSpPr>
        <p:spPr/>
        <p:txBody>
          <a:bodyPr/>
          <a:lstStyle/>
          <a:p>
            <a:fld id="{4774999C-B80C-41BE-875B-DECC13F475DB}" type="slidenum">
              <a:rPr lang="en-GB" smtClean="0"/>
              <a:t>‹#›</a:t>
            </a:fld>
            <a:endParaRPr lang="en-GB"/>
          </a:p>
        </p:txBody>
      </p:sp>
    </p:spTree>
    <p:extLst>
      <p:ext uri="{BB962C8B-B14F-4D97-AF65-F5344CB8AC3E}">
        <p14:creationId xmlns:p14="http://schemas.microsoft.com/office/powerpoint/2010/main" val="35917829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2505DE4-1A6A-4ACA-99D5-1A91C47E044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2DBA9B5-10D9-4F89-8638-71632777CC7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0E20D5-BAB2-4311-9F8B-E2A1F150B1D8}"/>
              </a:ext>
            </a:extLst>
          </p:cNvPr>
          <p:cNvSpPr>
            <a:spLocks noGrp="1"/>
          </p:cNvSpPr>
          <p:nvPr>
            <p:ph type="dt" sz="half" idx="10"/>
          </p:nvPr>
        </p:nvSpPr>
        <p:spPr/>
        <p:txBody>
          <a:bodyPr/>
          <a:lstStyle/>
          <a:p>
            <a:fld id="{6B612463-3808-4A90-A841-6044882E9DF7}" type="datetimeFigureOut">
              <a:rPr lang="en-GB" smtClean="0"/>
              <a:t>09/07/2021</a:t>
            </a:fld>
            <a:endParaRPr lang="en-GB"/>
          </a:p>
        </p:txBody>
      </p:sp>
      <p:sp>
        <p:nvSpPr>
          <p:cNvPr id="5" name="Footer Placeholder 4">
            <a:extLst>
              <a:ext uri="{FF2B5EF4-FFF2-40B4-BE49-F238E27FC236}">
                <a16:creationId xmlns:a16="http://schemas.microsoft.com/office/drawing/2014/main" id="{C879CDF1-4FEF-4438-AE8C-3F468AEDFD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566311-4A8D-4C3E-B07C-E29D2F26345D}"/>
              </a:ext>
            </a:extLst>
          </p:cNvPr>
          <p:cNvSpPr>
            <a:spLocks noGrp="1"/>
          </p:cNvSpPr>
          <p:nvPr>
            <p:ph type="sldNum" sz="quarter" idx="12"/>
          </p:nvPr>
        </p:nvSpPr>
        <p:spPr/>
        <p:txBody>
          <a:bodyPr/>
          <a:lstStyle/>
          <a:p>
            <a:fld id="{4774999C-B80C-41BE-875B-DECC13F475DB}" type="slidenum">
              <a:rPr lang="en-GB" smtClean="0"/>
              <a:t>‹#›</a:t>
            </a:fld>
            <a:endParaRPr lang="en-GB"/>
          </a:p>
        </p:txBody>
      </p:sp>
    </p:spTree>
    <p:extLst>
      <p:ext uri="{BB962C8B-B14F-4D97-AF65-F5344CB8AC3E}">
        <p14:creationId xmlns:p14="http://schemas.microsoft.com/office/powerpoint/2010/main" val="7006466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ver">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F63C6AD2-C991-4548-924C-6CC660667895}"/>
              </a:ext>
            </a:extLst>
          </p:cNvPr>
          <p:cNvSpPr/>
          <p:nvPr userDrawn="1"/>
        </p:nvSpPr>
        <p:spPr>
          <a:xfrm>
            <a:off x="0" y="4837454"/>
            <a:ext cx="12192000" cy="202477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Picture Placeholder 9">
            <a:extLst>
              <a:ext uri="{FF2B5EF4-FFF2-40B4-BE49-F238E27FC236}">
                <a16:creationId xmlns:a16="http://schemas.microsoft.com/office/drawing/2014/main" id="{140927D5-AE1A-4ABD-BD8F-2F78723FF0D6}"/>
              </a:ext>
            </a:extLst>
          </p:cNvPr>
          <p:cNvSpPr>
            <a:spLocks noGrp="1"/>
          </p:cNvSpPr>
          <p:nvPr userDrawn="1">
            <p:ph type="pic" sz="quarter" idx="10" hasCustomPrompt="1"/>
          </p:nvPr>
        </p:nvSpPr>
        <p:spPr>
          <a:xfrm>
            <a:off x="0" y="1"/>
            <a:ext cx="12191999" cy="4837454"/>
          </a:xfrm>
          <a:solidFill>
            <a:schemeClr val="bg1">
              <a:lumMod val="95000"/>
            </a:schemeClr>
          </a:solidFill>
        </p:spPr>
        <p:txBody>
          <a:bodyPr lIns="360000" tIns="360000" anchor="t"/>
          <a:lstStyle>
            <a:lvl1pPr marL="0" indent="0" algn="l">
              <a:buNone/>
              <a:defRPr sz="1600" i="1">
                <a:latin typeface="Times New Roman" panose="02020603050405020304" pitchFamily="18" charset="0"/>
                <a:cs typeface="Times New Roman" panose="02020603050405020304" pitchFamily="18" charset="0"/>
              </a:defRPr>
            </a:lvl1pPr>
          </a:lstStyle>
          <a:p>
            <a:r>
              <a:rPr lang="en-US" noProof="0" dirty="0"/>
              <a:t>Insert or Drag and Drop your Image</a:t>
            </a:r>
          </a:p>
        </p:txBody>
      </p:sp>
      <p:sp>
        <p:nvSpPr>
          <p:cNvPr id="2" name="Title 1">
            <a:extLst>
              <a:ext uri="{FF2B5EF4-FFF2-40B4-BE49-F238E27FC236}">
                <a16:creationId xmlns:a16="http://schemas.microsoft.com/office/drawing/2014/main" id="{8487E03C-DE68-4CE8-A7F1-B9DD28846BC8}"/>
              </a:ext>
            </a:extLst>
          </p:cNvPr>
          <p:cNvSpPr>
            <a:spLocks noGrp="1"/>
          </p:cNvSpPr>
          <p:nvPr userDrawn="1">
            <p:ph type="ctrTitle"/>
          </p:nvPr>
        </p:nvSpPr>
        <p:spPr>
          <a:xfrm>
            <a:off x="617704" y="5211721"/>
            <a:ext cx="4371792" cy="1128778"/>
          </a:xfrm>
        </p:spPr>
        <p:txBody>
          <a:bodyPr anchor="b"/>
          <a:lstStyle>
            <a:lvl1pPr algn="l">
              <a:defRPr sz="4000"/>
            </a:lvl1pPr>
          </a:lstStyle>
          <a:p>
            <a:r>
              <a:rPr lang="en-US" noProof="0"/>
              <a:t>Click to edit Master title style</a:t>
            </a:r>
          </a:p>
        </p:txBody>
      </p:sp>
      <p:grpSp>
        <p:nvGrpSpPr>
          <p:cNvPr id="29" name="Group 28" title="Paper Picture Frame">
            <a:extLst>
              <a:ext uri="{FF2B5EF4-FFF2-40B4-BE49-F238E27FC236}">
                <a16:creationId xmlns:a16="http://schemas.microsoft.com/office/drawing/2014/main" id="{677AFB22-6742-41C4-82FB-C4AE9A030367}"/>
              </a:ext>
            </a:extLst>
          </p:cNvPr>
          <p:cNvGrpSpPr/>
          <p:nvPr userDrawn="1"/>
        </p:nvGrpSpPr>
        <p:grpSpPr>
          <a:xfrm rot="21295767">
            <a:off x="5213054" y="1125704"/>
            <a:ext cx="3474160" cy="4337342"/>
            <a:chOff x="4636201" y="-1745975"/>
            <a:chExt cx="3474160" cy="4337342"/>
          </a:xfrm>
        </p:grpSpPr>
        <p:sp>
          <p:nvSpPr>
            <p:cNvPr id="15" name="Parallelogram 14">
              <a:extLst>
                <a:ext uri="{FF2B5EF4-FFF2-40B4-BE49-F238E27FC236}">
                  <a16:creationId xmlns:a16="http://schemas.microsoft.com/office/drawing/2014/main" id="{AD8B2DCC-383E-4DE2-8D64-D0FDAAAFBD66}"/>
                </a:ext>
              </a:extLst>
            </p:cNvPr>
            <p:cNvSpPr/>
            <p:nvPr userDrawn="1"/>
          </p:nvSpPr>
          <p:spPr>
            <a:xfrm rot="5400000">
              <a:off x="4813604" y="-705389"/>
              <a:ext cx="3220061" cy="337345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Rectangle: Rounded Corners 15">
              <a:extLst>
                <a:ext uri="{FF2B5EF4-FFF2-40B4-BE49-F238E27FC236}">
                  <a16:creationId xmlns:a16="http://schemas.microsoft.com/office/drawing/2014/main" id="{0BB3C4F0-6068-487E-B600-33DB85DB06FD}"/>
                </a:ext>
              </a:extLst>
            </p:cNvPr>
            <p:cNvSpPr/>
            <p:nvPr userDrawn="1"/>
          </p:nvSpPr>
          <p:spPr>
            <a:xfrm>
              <a:off x="4636201" y="-1745975"/>
              <a:ext cx="3220061" cy="3910358"/>
            </a:xfrm>
            <a:prstGeom prst="roundRect">
              <a:avLst>
                <a:gd name="adj" fmla="val 454"/>
              </a:avLst>
            </a:prstGeom>
            <a:blipFill dpi="0" rotWithShape="1">
              <a:blip r:embed="rId2" cstate="screen">
                <a:extLst>
                  <a:ext uri="{BEBA8EAE-BF5A-486C-A8C5-ECC9F3942E4B}">
                    <a14:imgProps xmlns:a14="http://schemas.microsoft.com/office/drawing/2010/main">
                      <a14:imgLayer r:embed="rId3">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18" name="Picture Placeholder 17">
            <a:extLst>
              <a:ext uri="{FF2B5EF4-FFF2-40B4-BE49-F238E27FC236}">
                <a16:creationId xmlns:a16="http://schemas.microsoft.com/office/drawing/2014/main" id="{F2D0CD35-6F93-431A-997D-F16BD6DEDEE6}"/>
              </a:ext>
            </a:extLst>
          </p:cNvPr>
          <p:cNvSpPr>
            <a:spLocks noGrp="1"/>
          </p:cNvSpPr>
          <p:nvPr userDrawn="1">
            <p:ph type="pic" sz="quarter" idx="11" hasCustomPrompt="1"/>
          </p:nvPr>
        </p:nvSpPr>
        <p:spPr>
          <a:xfrm rot="21295767">
            <a:off x="5415274" y="1374875"/>
            <a:ext cx="2736000" cy="2880000"/>
          </a:xfrm>
          <a:solidFill>
            <a:schemeClr val="tx1">
              <a:lumMod val="75000"/>
              <a:lumOff val="25000"/>
            </a:schemeClr>
          </a:solidFill>
          <a:effectLst>
            <a:innerShdw blurRad="25400" dist="12700" dir="13500000">
              <a:prstClr val="black">
                <a:alpha val="16000"/>
              </a:prstClr>
            </a:innerShdw>
          </a:effectLst>
        </p:spPr>
        <p:txBody>
          <a:bodyPr lIns="180000" rIns="180000" anchor="ctr"/>
          <a:lstStyle>
            <a:lvl1pPr marL="0" indent="0" algn="ctr">
              <a:buNone/>
              <a:defRPr sz="1600" i="1">
                <a:solidFill>
                  <a:schemeClr val="bg1"/>
                </a:solidFill>
                <a:latin typeface="Times New Roman" panose="02020603050405020304" pitchFamily="18" charset="0"/>
                <a:cs typeface="Times New Roman" panose="02020603050405020304" pitchFamily="18" charset="0"/>
              </a:defRPr>
            </a:lvl1pPr>
          </a:lstStyle>
          <a:p>
            <a:r>
              <a:rPr lang="en-US" noProof="0" dirty="0"/>
              <a:t>Insert Photo or Drag &amp; Drop your Photo</a:t>
            </a:r>
          </a:p>
        </p:txBody>
      </p:sp>
      <p:sp>
        <p:nvSpPr>
          <p:cNvPr id="3" name="Subtitle 2">
            <a:extLst>
              <a:ext uri="{FF2B5EF4-FFF2-40B4-BE49-F238E27FC236}">
                <a16:creationId xmlns:a16="http://schemas.microsoft.com/office/drawing/2014/main" id="{7EEE8855-FE55-4351-B21B-FE33CB8050C1}"/>
              </a:ext>
            </a:extLst>
          </p:cNvPr>
          <p:cNvSpPr>
            <a:spLocks noGrp="1"/>
          </p:cNvSpPr>
          <p:nvPr userDrawn="1">
            <p:ph type="subTitle" idx="1"/>
          </p:nvPr>
        </p:nvSpPr>
        <p:spPr>
          <a:xfrm>
            <a:off x="5461705" y="5313140"/>
            <a:ext cx="2178405" cy="1120015"/>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grpSp>
        <p:nvGrpSpPr>
          <p:cNvPr id="32" name="Group 31" title="Paper Picture Frame">
            <a:extLst>
              <a:ext uri="{FF2B5EF4-FFF2-40B4-BE49-F238E27FC236}">
                <a16:creationId xmlns:a16="http://schemas.microsoft.com/office/drawing/2014/main" id="{66FB9647-A9A4-4596-ABCF-E53AFFCAFB9F}"/>
              </a:ext>
            </a:extLst>
          </p:cNvPr>
          <p:cNvGrpSpPr/>
          <p:nvPr userDrawn="1"/>
        </p:nvGrpSpPr>
        <p:grpSpPr>
          <a:xfrm>
            <a:off x="8294018" y="401177"/>
            <a:ext cx="2847409" cy="3554872"/>
            <a:chOff x="12781483" y="-1318991"/>
            <a:chExt cx="3132150" cy="3910359"/>
          </a:xfrm>
        </p:grpSpPr>
        <p:sp>
          <p:nvSpPr>
            <p:cNvPr id="26" name="Parallelogram 25">
              <a:extLst>
                <a:ext uri="{FF2B5EF4-FFF2-40B4-BE49-F238E27FC236}">
                  <a16:creationId xmlns:a16="http://schemas.microsoft.com/office/drawing/2014/main" id="{D6736371-3F18-4CDB-9DA9-9261F0E208A2}"/>
                </a:ext>
              </a:extLst>
            </p:cNvPr>
            <p:cNvSpPr/>
            <p:nvPr userDrawn="1"/>
          </p:nvSpPr>
          <p:spPr>
            <a:xfrm rot="5400000">
              <a:off x="12941422" y="-380844"/>
              <a:ext cx="2903066" cy="3041357"/>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7" name="Rectangle: Rounded Corners 26">
              <a:extLst>
                <a:ext uri="{FF2B5EF4-FFF2-40B4-BE49-F238E27FC236}">
                  <a16:creationId xmlns:a16="http://schemas.microsoft.com/office/drawing/2014/main" id="{F9506654-1D1A-4961-B4A5-37A49D6CA565}"/>
                </a:ext>
              </a:extLst>
            </p:cNvPr>
            <p:cNvSpPr/>
            <p:nvPr userDrawn="1"/>
          </p:nvSpPr>
          <p:spPr>
            <a:xfrm>
              <a:off x="12781483" y="-1318991"/>
              <a:ext cx="2903066" cy="3525408"/>
            </a:xfrm>
            <a:prstGeom prst="roundRect">
              <a:avLst>
                <a:gd name="adj" fmla="val 454"/>
              </a:avLst>
            </a:prstGeom>
            <a:blipFill dpi="0" rotWithShape="1">
              <a:blip r:embed="rId2" cstate="screen">
                <a:extLst>
                  <a:ext uri="{BEBA8EAE-BF5A-486C-A8C5-ECC9F3942E4B}">
                    <a14:imgProps xmlns:a14="http://schemas.microsoft.com/office/drawing/2010/main">
                      <a14:imgLayer r:embed="rId3">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2" name="Picture Placeholder 21">
            <a:extLst>
              <a:ext uri="{FF2B5EF4-FFF2-40B4-BE49-F238E27FC236}">
                <a16:creationId xmlns:a16="http://schemas.microsoft.com/office/drawing/2014/main" id="{9C367D40-BB87-4803-BDBA-AC460F1244D6}"/>
              </a:ext>
            </a:extLst>
          </p:cNvPr>
          <p:cNvSpPr>
            <a:spLocks noGrp="1"/>
          </p:cNvSpPr>
          <p:nvPr userDrawn="1">
            <p:ph type="pic" sz="quarter" idx="13" hasCustomPrompt="1"/>
          </p:nvPr>
        </p:nvSpPr>
        <p:spPr>
          <a:xfrm>
            <a:off x="8481972" y="577143"/>
            <a:ext cx="2242416" cy="2360438"/>
          </a:xfrm>
          <a:solidFill>
            <a:schemeClr val="tx1">
              <a:lumMod val="75000"/>
              <a:lumOff val="25000"/>
            </a:schemeClr>
          </a:solidFill>
          <a:effectLst>
            <a:innerShdw blurRad="25400" dist="12700" dir="13500000">
              <a:prstClr val="black">
                <a:alpha val="16000"/>
              </a:prstClr>
            </a:innerShdw>
          </a:effectLst>
        </p:spPr>
        <p:txBody>
          <a:bodyPr vert="horz" lIns="180000" tIns="0" rIns="180000" bIns="0" rtlCol="0" anchor="ctr">
            <a:noAutofit/>
          </a:bodyPr>
          <a:lstStyle>
            <a:lvl1pPr marL="0" indent="0" algn="ctr">
              <a:buNone/>
              <a:defRPr lang="en-ZA" sz="1600" i="1" dirty="0">
                <a:solidFill>
                  <a:schemeClr val="bg1"/>
                </a:solidFill>
                <a:latin typeface="Times New Roman" panose="02020603050405020304" pitchFamily="18" charset="0"/>
                <a:cs typeface="Times New Roman" panose="02020603050405020304" pitchFamily="18" charset="0"/>
              </a:defRPr>
            </a:lvl1pPr>
          </a:lstStyle>
          <a:p>
            <a:pPr marL="263525" lvl="0" indent="-263525" algn="ctr"/>
            <a:r>
              <a:rPr lang="en-US" noProof="0" dirty="0"/>
              <a:t>Insert Photo or Drag &amp; Drop your Photo</a:t>
            </a:r>
          </a:p>
        </p:txBody>
      </p:sp>
      <p:grpSp>
        <p:nvGrpSpPr>
          <p:cNvPr id="33" name="Group 32" title="Paper Picture Frame">
            <a:extLst>
              <a:ext uri="{FF2B5EF4-FFF2-40B4-BE49-F238E27FC236}">
                <a16:creationId xmlns:a16="http://schemas.microsoft.com/office/drawing/2014/main" id="{8E420E19-DB68-48C3-A1A6-532E242347B9}"/>
              </a:ext>
            </a:extLst>
          </p:cNvPr>
          <p:cNvGrpSpPr/>
          <p:nvPr userDrawn="1"/>
        </p:nvGrpSpPr>
        <p:grpSpPr>
          <a:xfrm rot="182524">
            <a:off x="8625708" y="3010143"/>
            <a:ext cx="2699564" cy="3418505"/>
            <a:chOff x="8372395" y="-1103087"/>
            <a:chExt cx="2969520" cy="3760355"/>
          </a:xfrm>
        </p:grpSpPr>
        <p:sp>
          <p:nvSpPr>
            <p:cNvPr id="23" name="Parallelogram 22">
              <a:extLst>
                <a:ext uri="{FF2B5EF4-FFF2-40B4-BE49-F238E27FC236}">
                  <a16:creationId xmlns:a16="http://schemas.microsoft.com/office/drawing/2014/main" id="{4995FC4C-C131-4103-8A8B-43882EF084F5}"/>
                </a:ext>
              </a:extLst>
            </p:cNvPr>
            <p:cNvSpPr/>
            <p:nvPr userDrawn="1"/>
          </p:nvSpPr>
          <p:spPr>
            <a:xfrm rot="16200000" flipH="1">
              <a:off x="8437722" y="-150836"/>
              <a:ext cx="2742777" cy="287343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Rectangle: Rounded Corners 23">
              <a:extLst>
                <a:ext uri="{FF2B5EF4-FFF2-40B4-BE49-F238E27FC236}">
                  <a16:creationId xmlns:a16="http://schemas.microsoft.com/office/drawing/2014/main" id="{7196844A-D143-4ECC-8931-C09D2B29B259}"/>
                </a:ext>
              </a:extLst>
            </p:cNvPr>
            <p:cNvSpPr/>
            <p:nvPr userDrawn="1"/>
          </p:nvSpPr>
          <p:spPr>
            <a:xfrm>
              <a:off x="8599138" y="-1103087"/>
              <a:ext cx="2742777" cy="3330757"/>
            </a:xfrm>
            <a:prstGeom prst="roundRect">
              <a:avLst>
                <a:gd name="adj" fmla="val 454"/>
              </a:avLst>
            </a:prstGeom>
            <a:blipFill dpi="0" rotWithShape="1">
              <a:blip r:embed="rId2" cstate="screen">
                <a:extLst>
                  <a:ext uri="{BEBA8EAE-BF5A-486C-A8C5-ECC9F3942E4B}">
                    <a14:imgProps xmlns:a14="http://schemas.microsoft.com/office/drawing/2010/main">
                      <a14:imgLayer r:embed="rId3">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0" name="Picture Placeholder 19">
            <a:extLst>
              <a:ext uri="{FF2B5EF4-FFF2-40B4-BE49-F238E27FC236}">
                <a16:creationId xmlns:a16="http://schemas.microsoft.com/office/drawing/2014/main" id="{8BC2FA13-02E5-4A0C-BA55-439D723E00C8}"/>
              </a:ext>
            </a:extLst>
          </p:cNvPr>
          <p:cNvSpPr>
            <a:spLocks noGrp="1"/>
          </p:cNvSpPr>
          <p:nvPr userDrawn="1">
            <p:ph type="pic" sz="quarter" idx="12" hasCustomPrompt="1"/>
          </p:nvPr>
        </p:nvSpPr>
        <p:spPr>
          <a:xfrm rot="182524">
            <a:off x="9041958" y="3196542"/>
            <a:ext cx="2118605" cy="2230110"/>
          </a:xfrm>
          <a:solidFill>
            <a:schemeClr val="tx1">
              <a:lumMod val="75000"/>
              <a:lumOff val="25000"/>
            </a:schemeClr>
          </a:solidFill>
          <a:effectLst>
            <a:innerShdw blurRad="25400" dist="12700" dir="13500000">
              <a:prstClr val="black">
                <a:alpha val="16000"/>
              </a:prstClr>
            </a:innerShdw>
          </a:effectLst>
        </p:spPr>
        <p:txBody>
          <a:bodyPr vert="horz" lIns="180000" tIns="0" rIns="180000" bIns="0" rtlCol="0" anchor="ctr">
            <a:noAutofit/>
          </a:bodyPr>
          <a:lstStyle>
            <a:lvl1pPr marL="0" indent="0" algn="ctr">
              <a:buNone/>
              <a:defRPr lang="en-ZA" sz="1600" i="1" dirty="0">
                <a:solidFill>
                  <a:schemeClr val="bg1"/>
                </a:solidFill>
                <a:latin typeface="Times New Roman" panose="02020603050405020304" pitchFamily="18" charset="0"/>
                <a:cs typeface="Times New Roman" panose="02020603050405020304" pitchFamily="18" charset="0"/>
              </a:defRPr>
            </a:lvl1pPr>
          </a:lstStyle>
          <a:p>
            <a:pPr marL="263525" lvl="0" indent="-263525" algn="ctr"/>
            <a:r>
              <a:rPr lang="en-US" noProof="0" dirty="0"/>
              <a:t>Insert Photo or Drag &amp; Drop your Photo</a:t>
            </a:r>
          </a:p>
        </p:txBody>
      </p:sp>
    </p:spTree>
    <p:extLst>
      <p:ext uri="{BB962C8B-B14F-4D97-AF65-F5344CB8AC3E}">
        <p14:creationId xmlns:p14="http://schemas.microsoft.com/office/powerpoint/2010/main" val="8631184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Random with Image Background">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140927D5-AE1A-4ABD-BD8F-2F78723FF0D6}"/>
              </a:ext>
            </a:extLst>
          </p:cNvPr>
          <p:cNvSpPr>
            <a:spLocks noGrp="1"/>
          </p:cNvSpPr>
          <p:nvPr userDrawn="1">
            <p:ph type="pic" sz="quarter" idx="10" hasCustomPrompt="1"/>
          </p:nvPr>
        </p:nvSpPr>
        <p:spPr>
          <a:xfrm>
            <a:off x="252000" y="252000"/>
            <a:ext cx="11687999" cy="5855878"/>
          </a:xfrm>
          <a:solidFill>
            <a:schemeClr val="bg1">
              <a:lumMod val="95000"/>
            </a:schemeClr>
          </a:solidFill>
        </p:spPr>
        <p:txBody>
          <a:bodyPr lIns="360000" tIns="360000" anchor="t"/>
          <a:lstStyle>
            <a:lvl1pPr marL="0" indent="0" algn="l">
              <a:buNone/>
              <a:defRPr sz="1600" i="1">
                <a:latin typeface="Times New Roman" panose="02020603050405020304" pitchFamily="18" charset="0"/>
                <a:cs typeface="Times New Roman" panose="02020603050405020304" pitchFamily="18" charset="0"/>
              </a:defRPr>
            </a:lvl1pPr>
          </a:lstStyle>
          <a:p>
            <a:r>
              <a:rPr lang="en-US" noProof="0" dirty="0"/>
              <a:t>Insert or Drag and Drop your Image</a:t>
            </a:r>
          </a:p>
        </p:txBody>
      </p:sp>
      <p:grpSp>
        <p:nvGrpSpPr>
          <p:cNvPr id="29" name="Group 28" title="Paper Picture Frame">
            <a:extLst>
              <a:ext uri="{FF2B5EF4-FFF2-40B4-BE49-F238E27FC236}">
                <a16:creationId xmlns:a16="http://schemas.microsoft.com/office/drawing/2014/main" id="{677AFB22-6742-41C4-82FB-C4AE9A030367}"/>
              </a:ext>
            </a:extLst>
          </p:cNvPr>
          <p:cNvGrpSpPr/>
          <p:nvPr userDrawn="1"/>
        </p:nvGrpSpPr>
        <p:grpSpPr>
          <a:xfrm rot="21295767">
            <a:off x="602957" y="1125704"/>
            <a:ext cx="3474160" cy="4337342"/>
            <a:chOff x="4636201" y="-1745975"/>
            <a:chExt cx="3474160" cy="4337342"/>
          </a:xfrm>
        </p:grpSpPr>
        <p:sp>
          <p:nvSpPr>
            <p:cNvPr id="15" name="Parallelogram 14">
              <a:extLst>
                <a:ext uri="{FF2B5EF4-FFF2-40B4-BE49-F238E27FC236}">
                  <a16:creationId xmlns:a16="http://schemas.microsoft.com/office/drawing/2014/main" id="{AD8B2DCC-383E-4DE2-8D64-D0FDAAAFBD66}"/>
                </a:ext>
              </a:extLst>
            </p:cNvPr>
            <p:cNvSpPr/>
            <p:nvPr userDrawn="1"/>
          </p:nvSpPr>
          <p:spPr>
            <a:xfrm rot="5400000">
              <a:off x="4813604" y="-705389"/>
              <a:ext cx="3220061" cy="337345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Rectangle: Rounded Corners 15">
              <a:extLst>
                <a:ext uri="{FF2B5EF4-FFF2-40B4-BE49-F238E27FC236}">
                  <a16:creationId xmlns:a16="http://schemas.microsoft.com/office/drawing/2014/main" id="{0BB3C4F0-6068-487E-B600-33DB85DB06FD}"/>
                </a:ext>
              </a:extLst>
            </p:cNvPr>
            <p:cNvSpPr/>
            <p:nvPr userDrawn="1"/>
          </p:nvSpPr>
          <p:spPr>
            <a:xfrm>
              <a:off x="4636201" y="-1745975"/>
              <a:ext cx="3220061" cy="3910358"/>
            </a:xfrm>
            <a:prstGeom prst="roundRect">
              <a:avLst>
                <a:gd name="adj" fmla="val 454"/>
              </a:avLst>
            </a:prstGeom>
            <a:blipFill dpi="0" rotWithShape="1">
              <a:blip r:embed="rId2" cstate="screen">
                <a:extLst>
                  <a:ext uri="{BEBA8EAE-BF5A-486C-A8C5-ECC9F3942E4B}">
                    <a14:imgProps xmlns:a14="http://schemas.microsoft.com/office/drawing/2010/main">
                      <a14:imgLayer r:embed="rId3">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18" name="Picture Placeholder 17">
            <a:extLst>
              <a:ext uri="{FF2B5EF4-FFF2-40B4-BE49-F238E27FC236}">
                <a16:creationId xmlns:a16="http://schemas.microsoft.com/office/drawing/2014/main" id="{F2D0CD35-6F93-431A-997D-F16BD6DEDEE6}"/>
              </a:ext>
            </a:extLst>
          </p:cNvPr>
          <p:cNvSpPr>
            <a:spLocks noGrp="1"/>
          </p:cNvSpPr>
          <p:nvPr userDrawn="1">
            <p:ph type="pic" sz="quarter" idx="11" hasCustomPrompt="1"/>
          </p:nvPr>
        </p:nvSpPr>
        <p:spPr>
          <a:xfrm rot="21295767">
            <a:off x="805177" y="1374875"/>
            <a:ext cx="2736000" cy="2880000"/>
          </a:xfrm>
          <a:solidFill>
            <a:schemeClr val="tx1">
              <a:lumMod val="75000"/>
              <a:lumOff val="25000"/>
            </a:schemeClr>
          </a:solidFill>
          <a:effectLst>
            <a:innerShdw blurRad="25400" dist="12700" dir="13500000">
              <a:prstClr val="black">
                <a:alpha val="16000"/>
              </a:prstClr>
            </a:innerShdw>
          </a:effectLst>
        </p:spPr>
        <p:txBody>
          <a:bodyPr lIns="180000" rIns="180000" anchor="ctr"/>
          <a:lstStyle>
            <a:lvl1pPr marL="0" indent="0" algn="ctr">
              <a:buNone/>
              <a:defRPr sz="1600" i="1">
                <a:solidFill>
                  <a:schemeClr val="bg1"/>
                </a:solidFill>
                <a:latin typeface="Times New Roman" panose="02020603050405020304" pitchFamily="18" charset="0"/>
                <a:cs typeface="Times New Roman" panose="02020603050405020304" pitchFamily="18" charset="0"/>
              </a:defRPr>
            </a:lvl1pPr>
          </a:lstStyle>
          <a:p>
            <a:r>
              <a:rPr lang="en-US" noProof="0" dirty="0"/>
              <a:t>Insert Photo or Drag &amp; Drop your Photo</a:t>
            </a:r>
          </a:p>
        </p:txBody>
      </p:sp>
      <p:grpSp>
        <p:nvGrpSpPr>
          <p:cNvPr id="32" name="Group 31" title="Paper Picture Frame">
            <a:extLst>
              <a:ext uri="{FF2B5EF4-FFF2-40B4-BE49-F238E27FC236}">
                <a16:creationId xmlns:a16="http://schemas.microsoft.com/office/drawing/2014/main" id="{66FB9647-A9A4-4596-ABCF-E53AFFCAFB9F}"/>
              </a:ext>
            </a:extLst>
          </p:cNvPr>
          <p:cNvGrpSpPr/>
          <p:nvPr userDrawn="1"/>
        </p:nvGrpSpPr>
        <p:grpSpPr>
          <a:xfrm>
            <a:off x="3683921" y="401177"/>
            <a:ext cx="2847409" cy="3554872"/>
            <a:chOff x="12781483" y="-1318991"/>
            <a:chExt cx="3132150" cy="3910359"/>
          </a:xfrm>
        </p:grpSpPr>
        <p:sp>
          <p:nvSpPr>
            <p:cNvPr id="26" name="Parallelogram 25">
              <a:extLst>
                <a:ext uri="{FF2B5EF4-FFF2-40B4-BE49-F238E27FC236}">
                  <a16:creationId xmlns:a16="http://schemas.microsoft.com/office/drawing/2014/main" id="{D6736371-3F18-4CDB-9DA9-9261F0E208A2}"/>
                </a:ext>
              </a:extLst>
            </p:cNvPr>
            <p:cNvSpPr/>
            <p:nvPr userDrawn="1"/>
          </p:nvSpPr>
          <p:spPr>
            <a:xfrm rot="5400000">
              <a:off x="12941422" y="-380844"/>
              <a:ext cx="2903066" cy="3041357"/>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7" name="Rectangle: Rounded Corners 26">
              <a:extLst>
                <a:ext uri="{FF2B5EF4-FFF2-40B4-BE49-F238E27FC236}">
                  <a16:creationId xmlns:a16="http://schemas.microsoft.com/office/drawing/2014/main" id="{F9506654-1D1A-4961-B4A5-37A49D6CA565}"/>
                </a:ext>
              </a:extLst>
            </p:cNvPr>
            <p:cNvSpPr/>
            <p:nvPr userDrawn="1"/>
          </p:nvSpPr>
          <p:spPr>
            <a:xfrm>
              <a:off x="12781483" y="-1318991"/>
              <a:ext cx="2903066" cy="3525408"/>
            </a:xfrm>
            <a:prstGeom prst="roundRect">
              <a:avLst>
                <a:gd name="adj" fmla="val 454"/>
              </a:avLst>
            </a:prstGeom>
            <a:blipFill dpi="0" rotWithShape="1">
              <a:blip r:embed="rId2" cstate="screen">
                <a:extLst>
                  <a:ext uri="{BEBA8EAE-BF5A-486C-A8C5-ECC9F3942E4B}">
                    <a14:imgProps xmlns:a14="http://schemas.microsoft.com/office/drawing/2010/main">
                      <a14:imgLayer r:embed="rId3">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2" name="Picture Placeholder 21">
            <a:extLst>
              <a:ext uri="{FF2B5EF4-FFF2-40B4-BE49-F238E27FC236}">
                <a16:creationId xmlns:a16="http://schemas.microsoft.com/office/drawing/2014/main" id="{9C367D40-BB87-4803-BDBA-AC460F1244D6}"/>
              </a:ext>
            </a:extLst>
          </p:cNvPr>
          <p:cNvSpPr>
            <a:spLocks noGrp="1"/>
          </p:cNvSpPr>
          <p:nvPr userDrawn="1">
            <p:ph type="pic" sz="quarter" idx="13" hasCustomPrompt="1"/>
          </p:nvPr>
        </p:nvSpPr>
        <p:spPr>
          <a:xfrm>
            <a:off x="3871875" y="577143"/>
            <a:ext cx="2242416" cy="2360438"/>
          </a:xfrm>
          <a:solidFill>
            <a:schemeClr val="tx1">
              <a:lumMod val="75000"/>
              <a:lumOff val="25000"/>
            </a:schemeClr>
          </a:solidFill>
          <a:effectLst>
            <a:innerShdw blurRad="25400" dist="12700" dir="13500000">
              <a:prstClr val="black">
                <a:alpha val="16000"/>
              </a:prstClr>
            </a:innerShdw>
          </a:effectLst>
        </p:spPr>
        <p:txBody>
          <a:bodyPr vert="horz" lIns="180000" tIns="0" rIns="180000" bIns="0" rtlCol="0" anchor="ctr">
            <a:noAutofit/>
          </a:bodyPr>
          <a:lstStyle>
            <a:lvl1pPr marL="0" indent="0" algn="ctr">
              <a:buNone/>
              <a:defRPr lang="en-ZA" sz="1600" i="1" dirty="0">
                <a:solidFill>
                  <a:schemeClr val="bg1"/>
                </a:solidFill>
                <a:latin typeface="Times New Roman" panose="02020603050405020304" pitchFamily="18" charset="0"/>
                <a:cs typeface="Times New Roman" panose="02020603050405020304" pitchFamily="18" charset="0"/>
              </a:defRPr>
            </a:lvl1pPr>
          </a:lstStyle>
          <a:p>
            <a:pPr marL="263525" lvl="0" indent="-263525" algn="ctr"/>
            <a:r>
              <a:rPr lang="en-US" noProof="0" dirty="0"/>
              <a:t>Insert Photo or Drag &amp; Drop your Photo</a:t>
            </a:r>
          </a:p>
        </p:txBody>
      </p:sp>
      <p:grpSp>
        <p:nvGrpSpPr>
          <p:cNvPr id="33" name="Group 32" title="Paper Picture Frame">
            <a:extLst>
              <a:ext uri="{FF2B5EF4-FFF2-40B4-BE49-F238E27FC236}">
                <a16:creationId xmlns:a16="http://schemas.microsoft.com/office/drawing/2014/main" id="{8E420E19-DB68-48C3-A1A6-532E242347B9}"/>
              </a:ext>
            </a:extLst>
          </p:cNvPr>
          <p:cNvGrpSpPr/>
          <p:nvPr userDrawn="1"/>
        </p:nvGrpSpPr>
        <p:grpSpPr>
          <a:xfrm rot="182524">
            <a:off x="4015611" y="3010143"/>
            <a:ext cx="2699564" cy="3418505"/>
            <a:chOff x="8372395" y="-1103087"/>
            <a:chExt cx="2969520" cy="3760355"/>
          </a:xfrm>
        </p:grpSpPr>
        <p:sp>
          <p:nvSpPr>
            <p:cNvPr id="23" name="Parallelogram 22">
              <a:extLst>
                <a:ext uri="{FF2B5EF4-FFF2-40B4-BE49-F238E27FC236}">
                  <a16:creationId xmlns:a16="http://schemas.microsoft.com/office/drawing/2014/main" id="{4995FC4C-C131-4103-8A8B-43882EF084F5}"/>
                </a:ext>
              </a:extLst>
            </p:cNvPr>
            <p:cNvSpPr/>
            <p:nvPr userDrawn="1"/>
          </p:nvSpPr>
          <p:spPr>
            <a:xfrm rot="16200000" flipH="1">
              <a:off x="8437722" y="-150836"/>
              <a:ext cx="2742777" cy="287343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Rectangle: Rounded Corners 23">
              <a:extLst>
                <a:ext uri="{FF2B5EF4-FFF2-40B4-BE49-F238E27FC236}">
                  <a16:creationId xmlns:a16="http://schemas.microsoft.com/office/drawing/2014/main" id="{7196844A-D143-4ECC-8931-C09D2B29B259}"/>
                </a:ext>
              </a:extLst>
            </p:cNvPr>
            <p:cNvSpPr/>
            <p:nvPr userDrawn="1"/>
          </p:nvSpPr>
          <p:spPr>
            <a:xfrm>
              <a:off x="8599138" y="-1103087"/>
              <a:ext cx="2742777" cy="3330757"/>
            </a:xfrm>
            <a:prstGeom prst="roundRect">
              <a:avLst>
                <a:gd name="adj" fmla="val 454"/>
              </a:avLst>
            </a:prstGeom>
            <a:blipFill dpi="0" rotWithShape="1">
              <a:blip r:embed="rId2" cstate="screen">
                <a:extLst>
                  <a:ext uri="{BEBA8EAE-BF5A-486C-A8C5-ECC9F3942E4B}">
                    <a14:imgProps xmlns:a14="http://schemas.microsoft.com/office/drawing/2010/main">
                      <a14:imgLayer r:embed="rId3">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0" name="Picture Placeholder 19">
            <a:extLst>
              <a:ext uri="{FF2B5EF4-FFF2-40B4-BE49-F238E27FC236}">
                <a16:creationId xmlns:a16="http://schemas.microsoft.com/office/drawing/2014/main" id="{8BC2FA13-02E5-4A0C-BA55-439D723E00C8}"/>
              </a:ext>
            </a:extLst>
          </p:cNvPr>
          <p:cNvSpPr>
            <a:spLocks noGrp="1"/>
          </p:cNvSpPr>
          <p:nvPr userDrawn="1">
            <p:ph type="pic" sz="quarter" idx="12" hasCustomPrompt="1"/>
          </p:nvPr>
        </p:nvSpPr>
        <p:spPr>
          <a:xfrm rot="182524">
            <a:off x="4431861" y="3196542"/>
            <a:ext cx="2118605" cy="2230110"/>
          </a:xfrm>
          <a:solidFill>
            <a:schemeClr val="tx1">
              <a:lumMod val="75000"/>
              <a:lumOff val="25000"/>
            </a:schemeClr>
          </a:solidFill>
          <a:effectLst>
            <a:innerShdw blurRad="25400" dist="12700" dir="13500000">
              <a:prstClr val="black">
                <a:alpha val="16000"/>
              </a:prstClr>
            </a:innerShdw>
          </a:effectLst>
        </p:spPr>
        <p:txBody>
          <a:bodyPr vert="horz" lIns="180000" tIns="0" rIns="180000" bIns="0" rtlCol="0" anchor="ctr">
            <a:noAutofit/>
          </a:bodyPr>
          <a:lstStyle>
            <a:lvl1pPr marL="0" indent="0" algn="ctr">
              <a:buNone/>
              <a:defRPr lang="en-ZA" sz="1600" i="1" dirty="0">
                <a:solidFill>
                  <a:schemeClr val="bg1"/>
                </a:solidFill>
                <a:latin typeface="Times New Roman" panose="02020603050405020304" pitchFamily="18" charset="0"/>
                <a:cs typeface="Times New Roman" panose="02020603050405020304" pitchFamily="18" charset="0"/>
              </a:defRPr>
            </a:lvl1pPr>
          </a:lstStyle>
          <a:p>
            <a:pPr marL="263525" lvl="0" indent="-263525" algn="ctr"/>
            <a:r>
              <a:rPr lang="en-US" noProof="0" dirty="0"/>
              <a:t>Insert Photo or Drag &amp; Drop your Photo</a:t>
            </a:r>
          </a:p>
        </p:txBody>
      </p:sp>
      <p:grpSp>
        <p:nvGrpSpPr>
          <p:cNvPr id="30" name="Group 29" title="Paper Picture Frame">
            <a:extLst>
              <a:ext uri="{FF2B5EF4-FFF2-40B4-BE49-F238E27FC236}">
                <a16:creationId xmlns:a16="http://schemas.microsoft.com/office/drawing/2014/main" id="{E9ADE087-1486-4770-813C-22EC3610B7BE}"/>
              </a:ext>
            </a:extLst>
          </p:cNvPr>
          <p:cNvGrpSpPr/>
          <p:nvPr userDrawn="1"/>
        </p:nvGrpSpPr>
        <p:grpSpPr>
          <a:xfrm>
            <a:off x="6620442" y="973226"/>
            <a:ext cx="3474160" cy="4337342"/>
            <a:chOff x="4636201" y="-1745975"/>
            <a:chExt cx="3474160" cy="4337342"/>
          </a:xfrm>
        </p:grpSpPr>
        <p:sp>
          <p:nvSpPr>
            <p:cNvPr id="31" name="Parallelogram 30">
              <a:extLst>
                <a:ext uri="{FF2B5EF4-FFF2-40B4-BE49-F238E27FC236}">
                  <a16:creationId xmlns:a16="http://schemas.microsoft.com/office/drawing/2014/main" id="{B00AEFCF-4740-4F96-9450-1BE17A80E83E}"/>
                </a:ext>
              </a:extLst>
            </p:cNvPr>
            <p:cNvSpPr/>
            <p:nvPr userDrawn="1"/>
          </p:nvSpPr>
          <p:spPr>
            <a:xfrm rot="5400000">
              <a:off x="4813604" y="-705389"/>
              <a:ext cx="3220061" cy="337345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4" name="Rectangle: Rounded Corners 33">
              <a:extLst>
                <a:ext uri="{FF2B5EF4-FFF2-40B4-BE49-F238E27FC236}">
                  <a16:creationId xmlns:a16="http://schemas.microsoft.com/office/drawing/2014/main" id="{D267AE62-00A1-412E-84B7-92F55C4F65F0}"/>
                </a:ext>
              </a:extLst>
            </p:cNvPr>
            <p:cNvSpPr/>
            <p:nvPr userDrawn="1"/>
          </p:nvSpPr>
          <p:spPr>
            <a:xfrm>
              <a:off x="4636201" y="-1745975"/>
              <a:ext cx="3220061" cy="3910358"/>
            </a:xfrm>
            <a:prstGeom prst="roundRect">
              <a:avLst>
                <a:gd name="adj" fmla="val 454"/>
              </a:avLst>
            </a:prstGeom>
            <a:blipFill dpi="0" rotWithShape="1">
              <a:blip r:embed="rId2" cstate="screen">
                <a:extLst>
                  <a:ext uri="{BEBA8EAE-BF5A-486C-A8C5-ECC9F3942E4B}">
                    <a14:imgProps xmlns:a14="http://schemas.microsoft.com/office/drawing/2010/main">
                      <a14:imgLayer r:embed="rId3">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37" name="Picture Placeholder 17">
            <a:extLst>
              <a:ext uri="{FF2B5EF4-FFF2-40B4-BE49-F238E27FC236}">
                <a16:creationId xmlns:a16="http://schemas.microsoft.com/office/drawing/2014/main" id="{4A10A739-AEE8-47CE-9B61-6428138D8C22}"/>
              </a:ext>
            </a:extLst>
          </p:cNvPr>
          <p:cNvSpPr>
            <a:spLocks noGrp="1"/>
          </p:cNvSpPr>
          <p:nvPr>
            <p:ph type="pic" sz="quarter" idx="14" hasCustomPrompt="1"/>
          </p:nvPr>
        </p:nvSpPr>
        <p:spPr>
          <a:xfrm>
            <a:off x="6822662" y="1222397"/>
            <a:ext cx="2736000" cy="2880000"/>
          </a:xfrm>
          <a:solidFill>
            <a:schemeClr val="tx1">
              <a:lumMod val="75000"/>
              <a:lumOff val="25000"/>
            </a:schemeClr>
          </a:solidFill>
          <a:effectLst>
            <a:innerShdw blurRad="25400" dist="12700" dir="13500000">
              <a:prstClr val="black">
                <a:alpha val="16000"/>
              </a:prstClr>
            </a:innerShdw>
          </a:effectLst>
        </p:spPr>
        <p:txBody>
          <a:bodyPr lIns="180000" rIns="180000" anchor="ctr"/>
          <a:lstStyle>
            <a:lvl1pPr marL="0" indent="0" algn="ctr">
              <a:buFont typeface="Arial" panose="020B0604020202020204" pitchFamily="34" charset="0"/>
              <a:buNone/>
              <a:defRPr sz="1600" i="1">
                <a:solidFill>
                  <a:schemeClr val="bg1"/>
                </a:solidFill>
                <a:latin typeface="Times New Roman" panose="02020603050405020304" pitchFamily="18" charset="0"/>
                <a:cs typeface="Times New Roman" panose="02020603050405020304" pitchFamily="18" charset="0"/>
              </a:defRPr>
            </a:lvl1pPr>
          </a:lstStyle>
          <a:p>
            <a:r>
              <a:rPr lang="en-US" noProof="0" dirty="0"/>
              <a:t>Insert Photo or Drag &amp; Drop your Photo</a:t>
            </a:r>
          </a:p>
        </p:txBody>
      </p:sp>
      <p:grpSp>
        <p:nvGrpSpPr>
          <p:cNvPr id="38" name="Group 37" title="Paper Picture Frame">
            <a:extLst>
              <a:ext uri="{FF2B5EF4-FFF2-40B4-BE49-F238E27FC236}">
                <a16:creationId xmlns:a16="http://schemas.microsoft.com/office/drawing/2014/main" id="{DABF8768-C8D1-4A82-A805-C5F5506C58BC}"/>
              </a:ext>
            </a:extLst>
          </p:cNvPr>
          <p:cNvGrpSpPr/>
          <p:nvPr userDrawn="1"/>
        </p:nvGrpSpPr>
        <p:grpSpPr>
          <a:xfrm rot="21371983">
            <a:off x="9482263" y="3024706"/>
            <a:ext cx="2454149" cy="3107732"/>
            <a:chOff x="8372395" y="-1103087"/>
            <a:chExt cx="2969520" cy="3760355"/>
          </a:xfrm>
        </p:grpSpPr>
        <p:sp>
          <p:nvSpPr>
            <p:cNvPr id="39" name="Parallelogram 38">
              <a:extLst>
                <a:ext uri="{FF2B5EF4-FFF2-40B4-BE49-F238E27FC236}">
                  <a16:creationId xmlns:a16="http://schemas.microsoft.com/office/drawing/2014/main" id="{FE4F63D7-193C-4BF1-AA6A-0CC6255B54E1}"/>
                </a:ext>
              </a:extLst>
            </p:cNvPr>
            <p:cNvSpPr/>
            <p:nvPr userDrawn="1"/>
          </p:nvSpPr>
          <p:spPr>
            <a:xfrm rot="16200000" flipH="1">
              <a:off x="8437722" y="-150836"/>
              <a:ext cx="2742777" cy="287343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0" name="Rectangle: Rounded Corners 39">
              <a:extLst>
                <a:ext uri="{FF2B5EF4-FFF2-40B4-BE49-F238E27FC236}">
                  <a16:creationId xmlns:a16="http://schemas.microsoft.com/office/drawing/2014/main" id="{012AACF3-CD28-4F7B-9D0A-793661FA87CD}"/>
                </a:ext>
              </a:extLst>
            </p:cNvPr>
            <p:cNvSpPr/>
            <p:nvPr userDrawn="1"/>
          </p:nvSpPr>
          <p:spPr>
            <a:xfrm>
              <a:off x="8599138" y="-1103087"/>
              <a:ext cx="2742777" cy="3330757"/>
            </a:xfrm>
            <a:prstGeom prst="roundRect">
              <a:avLst>
                <a:gd name="adj" fmla="val 454"/>
              </a:avLst>
            </a:prstGeom>
            <a:blipFill dpi="0" rotWithShape="1">
              <a:blip r:embed="rId2" cstate="screen">
                <a:extLst>
                  <a:ext uri="{BEBA8EAE-BF5A-486C-A8C5-ECC9F3942E4B}">
                    <a14:imgProps xmlns:a14="http://schemas.microsoft.com/office/drawing/2010/main">
                      <a14:imgLayer r:embed="rId3">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41" name="Picture Placeholder 19">
            <a:extLst>
              <a:ext uri="{FF2B5EF4-FFF2-40B4-BE49-F238E27FC236}">
                <a16:creationId xmlns:a16="http://schemas.microsoft.com/office/drawing/2014/main" id="{6EC1D360-C4E2-4C91-AF9E-7AF1E6EC1266}"/>
              </a:ext>
            </a:extLst>
          </p:cNvPr>
          <p:cNvSpPr>
            <a:spLocks noGrp="1"/>
          </p:cNvSpPr>
          <p:nvPr>
            <p:ph type="pic" sz="quarter" idx="15" hasCustomPrompt="1"/>
          </p:nvPr>
        </p:nvSpPr>
        <p:spPr>
          <a:xfrm rot="21371983">
            <a:off x="9822213" y="3201538"/>
            <a:ext cx="1926005" cy="2027373"/>
          </a:xfrm>
          <a:solidFill>
            <a:schemeClr val="tx1">
              <a:lumMod val="75000"/>
              <a:lumOff val="25000"/>
            </a:schemeClr>
          </a:solidFill>
          <a:effectLst>
            <a:innerShdw blurRad="25400" dist="12700" dir="13500000">
              <a:prstClr val="black">
                <a:alpha val="16000"/>
              </a:prstClr>
            </a:innerShdw>
          </a:effectLst>
        </p:spPr>
        <p:txBody>
          <a:bodyPr vert="horz" lIns="180000" tIns="0" rIns="180000" bIns="0" rtlCol="0" anchor="ctr">
            <a:noAutofit/>
          </a:bodyPr>
          <a:lstStyle>
            <a:lvl1pPr marL="0" indent="0" algn="ctr">
              <a:buNone/>
              <a:defRPr lang="en-ZA" sz="1600" i="1" dirty="0">
                <a:solidFill>
                  <a:schemeClr val="bg1"/>
                </a:solidFill>
                <a:latin typeface="Times New Roman" panose="02020603050405020304" pitchFamily="18" charset="0"/>
                <a:cs typeface="Times New Roman" panose="02020603050405020304" pitchFamily="18" charset="0"/>
              </a:defRPr>
            </a:lvl1pPr>
          </a:lstStyle>
          <a:p>
            <a:pPr marL="263525" lvl="0" indent="-263525" algn="ctr"/>
            <a:r>
              <a:rPr lang="en-US" noProof="0" dirty="0"/>
              <a:t>Insert Photo or Drag &amp; Drop your Photo</a:t>
            </a:r>
          </a:p>
        </p:txBody>
      </p:sp>
      <p:sp>
        <p:nvSpPr>
          <p:cNvPr id="11" name="Text Placeholder 10">
            <a:extLst>
              <a:ext uri="{FF2B5EF4-FFF2-40B4-BE49-F238E27FC236}">
                <a16:creationId xmlns:a16="http://schemas.microsoft.com/office/drawing/2014/main" id="{E3938908-8151-4852-9D34-4A0EABB5D11D}"/>
              </a:ext>
            </a:extLst>
          </p:cNvPr>
          <p:cNvSpPr>
            <a:spLocks noGrp="1"/>
          </p:cNvSpPr>
          <p:nvPr>
            <p:ph type="body" sz="quarter" idx="16" hasCustomPrompt="1"/>
          </p:nvPr>
        </p:nvSpPr>
        <p:spPr>
          <a:xfrm rot="-300000">
            <a:off x="963681" y="4376844"/>
            <a:ext cx="2736000" cy="495300"/>
          </a:xfrm>
        </p:spPr>
        <p:txBody>
          <a:bodyPr/>
          <a:lstStyle>
            <a:lvl1pPr marL="0" indent="0" algn="ctr">
              <a:buNone/>
              <a:defRPr sz="1600" b="1" i="1"/>
            </a:lvl1pPr>
            <a:lvl2pPr marL="263525" indent="0" algn="ctr">
              <a:buNone/>
              <a:defRPr/>
            </a:lvl2pPr>
            <a:lvl3pPr marL="536575" indent="0" algn="ctr">
              <a:buNone/>
              <a:defRPr/>
            </a:lvl3pPr>
            <a:lvl4pPr marL="811213" indent="0" algn="ctr">
              <a:buNone/>
              <a:defRPr/>
            </a:lvl4pPr>
            <a:lvl5pPr marL="1074738" indent="0" algn="ctr">
              <a:buNone/>
              <a:defRPr/>
            </a:lvl5pPr>
          </a:lstStyle>
          <a:p>
            <a:pPr lvl="0"/>
            <a:r>
              <a:rPr lang="en-US" noProof="0"/>
              <a:t>Photo Caption</a:t>
            </a:r>
          </a:p>
        </p:txBody>
      </p:sp>
      <p:sp>
        <p:nvSpPr>
          <p:cNvPr id="42" name="Text Placeholder 10">
            <a:extLst>
              <a:ext uri="{FF2B5EF4-FFF2-40B4-BE49-F238E27FC236}">
                <a16:creationId xmlns:a16="http://schemas.microsoft.com/office/drawing/2014/main" id="{04BE0EB4-E211-48E7-8CE9-238F14C8B165}"/>
              </a:ext>
            </a:extLst>
          </p:cNvPr>
          <p:cNvSpPr>
            <a:spLocks noGrp="1"/>
          </p:cNvSpPr>
          <p:nvPr>
            <p:ph type="body" sz="quarter" idx="17" hasCustomPrompt="1"/>
          </p:nvPr>
        </p:nvSpPr>
        <p:spPr>
          <a:xfrm rot="180000">
            <a:off x="4369313" y="5528337"/>
            <a:ext cx="2079980" cy="247763"/>
          </a:xfrm>
        </p:spPr>
        <p:txBody>
          <a:bodyPr/>
          <a:lstStyle>
            <a:lvl1pPr marL="0" indent="0" algn="ctr">
              <a:buNone/>
              <a:defRPr sz="1600" b="1" i="1"/>
            </a:lvl1pPr>
            <a:lvl2pPr marL="263525" indent="0" algn="ctr">
              <a:buNone/>
              <a:defRPr/>
            </a:lvl2pPr>
            <a:lvl3pPr marL="536575" indent="0" algn="ctr">
              <a:buNone/>
              <a:defRPr/>
            </a:lvl3pPr>
            <a:lvl4pPr marL="811213" indent="0" algn="ctr">
              <a:buNone/>
              <a:defRPr/>
            </a:lvl4pPr>
            <a:lvl5pPr marL="1074738" indent="0" algn="ctr">
              <a:buNone/>
              <a:defRPr/>
            </a:lvl5pPr>
          </a:lstStyle>
          <a:p>
            <a:pPr lvl="0"/>
            <a:r>
              <a:rPr lang="en-US" noProof="0"/>
              <a:t>Photo Caption</a:t>
            </a:r>
          </a:p>
        </p:txBody>
      </p:sp>
      <p:sp>
        <p:nvSpPr>
          <p:cNvPr id="43" name="Text Placeholder 10">
            <a:extLst>
              <a:ext uri="{FF2B5EF4-FFF2-40B4-BE49-F238E27FC236}">
                <a16:creationId xmlns:a16="http://schemas.microsoft.com/office/drawing/2014/main" id="{41AFF39C-F3E3-438F-A3D2-1A0DB25498BE}"/>
              </a:ext>
            </a:extLst>
          </p:cNvPr>
          <p:cNvSpPr>
            <a:spLocks noGrp="1"/>
          </p:cNvSpPr>
          <p:nvPr>
            <p:ph type="body" sz="quarter" idx="18" hasCustomPrompt="1"/>
          </p:nvPr>
        </p:nvSpPr>
        <p:spPr>
          <a:xfrm>
            <a:off x="6822662" y="4210036"/>
            <a:ext cx="2736000" cy="495300"/>
          </a:xfrm>
        </p:spPr>
        <p:txBody>
          <a:bodyPr/>
          <a:lstStyle>
            <a:lvl1pPr marL="0" indent="0" algn="ctr">
              <a:buNone/>
              <a:defRPr sz="1600" b="1" i="1"/>
            </a:lvl1pPr>
            <a:lvl2pPr marL="263525" indent="0" algn="ctr">
              <a:buNone/>
              <a:defRPr/>
            </a:lvl2pPr>
            <a:lvl3pPr marL="536575" indent="0" algn="ctr">
              <a:buNone/>
              <a:defRPr/>
            </a:lvl3pPr>
            <a:lvl4pPr marL="811213" indent="0" algn="ctr">
              <a:buNone/>
              <a:defRPr/>
            </a:lvl4pPr>
            <a:lvl5pPr marL="1074738" indent="0" algn="ctr">
              <a:buNone/>
              <a:defRPr/>
            </a:lvl5pPr>
          </a:lstStyle>
          <a:p>
            <a:pPr lvl="0"/>
            <a:r>
              <a:rPr lang="en-US" noProof="0"/>
              <a:t>Photo Caption</a:t>
            </a:r>
          </a:p>
        </p:txBody>
      </p:sp>
      <p:sp>
        <p:nvSpPr>
          <p:cNvPr id="44" name="Text Placeholder 10">
            <a:extLst>
              <a:ext uri="{FF2B5EF4-FFF2-40B4-BE49-F238E27FC236}">
                <a16:creationId xmlns:a16="http://schemas.microsoft.com/office/drawing/2014/main" id="{2890AC8F-E5E5-4784-8192-85E10FEC1D39}"/>
              </a:ext>
            </a:extLst>
          </p:cNvPr>
          <p:cNvSpPr>
            <a:spLocks noGrp="1"/>
          </p:cNvSpPr>
          <p:nvPr>
            <p:ph type="body" sz="quarter" idx="19" hasCustomPrompt="1"/>
          </p:nvPr>
        </p:nvSpPr>
        <p:spPr>
          <a:xfrm rot="-240000">
            <a:off x="9902901" y="5285017"/>
            <a:ext cx="1912579" cy="247763"/>
          </a:xfrm>
        </p:spPr>
        <p:txBody>
          <a:bodyPr/>
          <a:lstStyle>
            <a:lvl1pPr marL="0" indent="0" algn="ctr">
              <a:buNone/>
              <a:defRPr sz="1600" b="1" i="1"/>
            </a:lvl1pPr>
            <a:lvl2pPr marL="263525" indent="0" algn="ctr">
              <a:buNone/>
              <a:defRPr/>
            </a:lvl2pPr>
            <a:lvl3pPr marL="536575" indent="0" algn="ctr">
              <a:buNone/>
              <a:defRPr/>
            </a:lvl3pPr>
            <a:lvl4pPr marL="811213" indent="0" algn="ctr">
              <a:buNone/>
              <a:defRPr/>
            </a:lvl4pPr>
            <a:lvl5pPr marL="1074738" indent="0" algn="ctr">
              <a:buNone/>
              <a:defRPr/>
            </a:lvl5pPr>
          </a:lstStyle>
          <a:p>
            <a:pPr lvl="0"/>
            <a:r>
              <a:rPr lang="en-US" noProof="0"/>
              <a:t>Photo Caption</a:t>
            </a:r>
          </a:p>
        </p:txBody>
      </p:sp>
      <p:sp>
        <p:nvSpPr>
          <p:cNvPr id="13" name="Text Placeholder 12">
            <a:extLst>
              <a:ext uri="{FF2B5EF4-FFF2-40B4-BE49-F238E27FC236}">
                <a16:creationId xmlns:a16="http://schemas.microsoft.com/office/drawing/2014/main" id="{39116EB9-0069-42F5-8A98-F976EF65381F}"/>
              </a:ext>
            </a:extLst>
          </p:cNvPr>
          <p:cNvSpPr>
            <a:spLocks noGrp="1"/>
          </p:cNvSpPr>
          <p:nvPr>
            <p:ph type="body" sz="quarter" idx="20" hasCustomPrompt="1"/>
          </p:nvPr>
        </p:nvSpPr>
        <p:spPr>
          <a:xfrm rot="288775">
            <a:off x="9437688" y="577850"/>
            <a:ext cx="2071687" cy="1335088"/>
          </a:xfrm>
          <a:prstGeom prst="wedgeRoundRectCallout">
            <a:avLst>
              <a:gd name="adj1" fmla="val -30641"/>
              <a:gd name="adj2" fmla="val 65354"/>
              <a:gd name="adj3" fmla="val 16667"/>
            </a:avLst>
          </a:prstGeom>
          <a:solidFill>
            <a:schemeClr val="tx1"/>
          </a:solidFill>
        </p:spPr>
        <p:txBody>
          <a:bodyPr lIns="72000" anchor="ctr"/>
          <a:lstStyle>
            <a:lvl1pPr marL="0" indent="0" algn="ctr">
              <a:buNone/>
              <a:defRPr sz="1600" b="1" i="1">
                <a:solidFill>
                  <a:schemeClr val="bg1"/>
                </a:solidFill>
                <a:latin typeface="+mj-lt"/>
              </a:defRPr>
            </a:lvl1pPr>
            <a:lvl2pPr marL="263525" indent="0">
              <a:buNone/>
              <a:defRPr>
                <a:solidFill>
                  <a:schemeClr val="bg1"/>
                </a:solidFill>
              </a:defRPr>
            </a:lvl2pPr>
            <a:lvl3pPr marL="536575" indent="0">
              <a:buNone/>
              <a:defRPr>
                <a:solidFill>
                  <a:schemeClr val="bg1"/>
                </a:solidFill>
              </a:defRPr>
            </a:lvl3pPr>
            <a:lvl4pPr marL="811213" indent="0">
              <a:buNone/>
              <a:defRPr>
                <a:solidFill>
                  <a:schemeClr val="bg1"/>
                </a:solidFill>
              </a:defRPr>
            </a:lvl4pPr>
            <a:lvl5pPr marL="1074738" indent="0">
              <a:buNone/>
              <a:defRPr>
                <a:solidFill>
                  <a:schemeClr val="bg1"/>
                </a:solidFill>
              </a:defRPr>
            </a:lvl5pPr>
          </a:lstStyle>
          <a:p>
            <a:pPr lvl="0"/>
            <a:r>
              <a:rPr lang="en-US" noProof="0"/>
              <a:t>Say Something!</a:t>
            </a:r>
          </a:p>
        </p:txBody>
      </p:sp>
      <p:sp>
        <p:nvSpPr>
          <p:cNvPr id="14" name="Footer Placeholder 13">
            <a:extLst>
              <a:ext uri="{FF2B5EF4-FFF2-40B4-BE49-F238E27FC236}">
                <a16:creationId xmlns:a16="http://schemas.microsoft.com/office/drawing/2014/main" id="{4FEE5F91-F850-4990-8BAE-FC47F35EF61F}"/>
              </a:ext>
            </a:extLst>
          </p:cNvPr>
          <p:cNvSpPr>
            <a:spLocks noGrp="1"/>
          </p:cNvSpPr>
          <p:nvPr>
            <p:ph type="ftr" sz="quarter" idx="21"/>
          </p:nvPr>
        </p:nvSpPr>
        <p:spPr/>
        <p:txBody>
          <a:bodyPr/>
          <a:lstStyle/>
          <a:p>
            <a:r>
              <a:rPr lang="en-US" noProof="0" dirty="0"/>
              <a:t>Add a footer</a:t>
            </a:r>
          </a:p>
        </p:txBody>
      </p:sp>
      <p:sp>
        <p:nvSpPr>
          <p:cNvPr id="17" name="Slide Number Placeholder 16">
            <a:extLst>
              <a:ext uri="{FF2B5EF4-FFF2-40B4-BE49-F238E27FC236}">
                <a16:creationId xmlns:a16="http://schemas.microsoft.com/office/drawing/2014/main" id="{09436D6D-4FD1-4228-BC50-045577FE7D67}"/>
              </a:ext>
            </a:extLst>
          </p:cNvPr>
          <p:cNvSpPr>
            <a:spLocks noGrp="1"/>
          </p:cNvSpPr>
          <p:nvPr>
            <p:ph type="sldNum" sz="quarter" idx="22"/>
          </p:nvPr>
        </p:nvSpPr>
        <p:spPr/>
        <p:txBody>
          <a:bodyPr/>
          <a:lstStyle/>
          <a:p>
            <a:fld id="{058DB212-BFA2-403F-85EF-DFD3FF6D973A}" type="slidenum">
              <a:rPr lang="en-US" noProof="0" smtClean="0"/>
              <a:pPr/>
              <a:t>‹#›</a:t>
            </a:fld>
            <a:endParaRPr lang="en-US" noProof="0" dirty="0"/>
          </a:p>
        </p:txBody>
      </p:sp>
      <p:sp>
        <p:nvSpPr>
          <p:cNvPr id="2" name="Title 1">
            <a:extLst>
              <a:ext uri="{FF2B5EF4-FFF2-40B4-BE49-F238E27FC236}">
                <a16:creationId xmlns:a16="http://schemas.microsoft.com/office/drawing/2014/main" id="{77C25069-8666-439B-A4BB-A10D9B15FCF0}"/>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32499418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Full Resolution with arm">
    <p:spTree>
      <p:nvGrpSpPr>
        <p:cNvPr id="1" name=""/>
        <p:cNvGrpSpPr/>
        <p:nvPr/>
      </p:nvGrpSpPr>
      <p:grpSpPr>
        <a:xfrm>
          <a:off x="0" y="0"/>
          <a:ext cx="0" cy="0"/>
          <a:chOff x="0" y="0"/>
          <a:chExt cx="0" cy="0"/>
        </a:xfrm>
      </p:grpSpPr>
      <p:sp>
        <p:nvSpPr>
          <p:cNvPr id="49" name="Picture Placeholder 9">
            <a:extLst>
              <a:ext uri="{FF2B5EF4-FFF2-40B4-BE49-F238E27FC236}">
                <a16:creationId xmlns:a16="http://schemas.microsoft.com/office/drawing/2014/main" id="{DB1B7584-C7DF-438B-9FE0-28AB91095F1E}"/>
              </a:ext>
            </a:extLst>
          </p:cNvPr>
          <p:cNvSpPr>
            <a:spLocks noGrp="1"/>
          </p:cNvSpPr>
          <p:nvPr>
            <p:ph type="pic" sz="quarter" idx="10" hasCustomPrompt="1"/>
          </p:nvPr>
        </p:nvSpPr>
        <p:spPr>
          <a:xfrm>
            <a:off x="252000" y="252000"/>
            <a:ext cx="11687999" cy="5855878"/>
          </a:xfrm>
          <a:solidFill>
            <a:schemeClr val="tx1">
              <a:lumMod val="95000"/>
              <a:lumOff val="5000"/>
            </a:schemeClr>
          </a:solidFill>
        </p:spPr>
        <p:txBody>
          <a:bodyPr lIns="0" tIns="0" rIns="360000" bIns="360000" anchor="b"/>
          <a:lstStyle>
            <a:lvl1pPr marL="0" indent="0" algn="r">
              <a:buNone/>
              <a:defRPr sz="1600" i="1">
                <a:solidFill>
                  <a:schemeClr val="bg2"/>
                </a:solidFill>
                <a:latin typeface="Times New Roman" panose="02020603050405020304" pitchFamily="18" charset="0"/>
                <a:cs typeface="Times New Roman" panose="02020603050405020304" pitchFamily="18" charset="0"/>
              </a:defRPr>
            </a:lvl1pPr>
          </a:lstStyle>
          <a:p>
            <a:r>
              <a:rPr lang="en-US" noProof="0" dirty="0"/>
              <a:t>Insert or Drag and Drop your Image</a:t>
            </a:r>
          </a:p>
        </p:txBody>
      </p:sp>
      <p:sp>
        <p:nvSpPr>
          <p:cNvPr id="3" name="Picture Placeholder 2">
            <a:extLst>
              <a:ext uri="{FF2B5EF4-FFF2-40B4-BE49-F238E27FC236}">
                <a16:creationId xmlns:a16="http://schemas.microsoft.com/office/drawing/2014/main" id="{4CB21A9E-F346-45CA-928A-9714907B6860}"/>
              </a:ext>
            </a:extLst>
          </p:cNvPr>
          <p:cNvSpPr>
            <a:spLocks noGrp="1"/>
          </p:cNvSpPr>
          <p:nvPr>
            <p:ph type="pic" sz="quarter" idx="23" hasCustomPrompt="1"/>
          </p:nvPr>
        </p:nvSpPr>
        <p:spPr>
          <a:xfrm>
            <a:off x="5022850" y="1606550"/>
            <a:ext cx="1987550" cy="2444750"/>
          </a:xfrm>
          <a:solidFill>
            <a:schemeClr val="bg1">
              <a:lumMod val="85000"/>
            </a:schemeClr>
          </a:solidFill>
          <a:ln w="31750">
            <a:noFill/>
          </a:ln>
          <a:effectLst/>
        </p:spPr>
        <p:txBody>
          <a:bodyPr lIns="360000" rIns="360000" anchor="ctr"/>
          <a:lstStyle>
            <a:lvl1pPr marL="0" indent="0" algn="ctr">
              <a:buNone/>
              <a:defRPr sz="1600" i="1">
                <a:latin typeface="Times New Roman" panose="02020603050405020304" pitchFamily="18" charset="0"/>
                <a:cs typeface="Times New Roman" panose="02020603050405020304" pitchFamily="18" charset="0"/>
              </a:defRPr>
            </a:lvl1pPr>
          </a:lstStyle>
          <a:p>
            <a:r>
              <a:rPr lang="en-US" noProof="0" dirty="0"/>
              <a:t>Insert Photo or Drag &amp; Drop your Photo</a:t>
            </a:r>
          </a:p>
        </p:txBody>
      </p:sp>
      <p:sp>
        <p:nvSpPr>
          <p:cNvPr id="5" name="Title 4">
            <a:extLst>
              <a:ext uri="{FF2B5EF4-FFF2-40B4-BE49-F238E27FC236}">
                <a16:creationId xmlns:a16="http://schemas.microsoft.com/office/drawing/2014/main" id="{E60BC9BE-C312-4619-AEBF-24C21F704CF1}"/>
              </a:ext>
            </a:extLst>
          </p:cNvPr>
          <p:cNvSpPr>
            <a:spLocks noGrp="1"/>
          </p:cNvSpPr>
          <p:nvPr>
            <p:ph type="title"/>
          </p:nvPr>
        </p:nvSpPr>
        <p:spPr>
          <a:xfrm>
            <a:off x="540000" y="540000"/>
            <a:ext cx="3028700" cy="1326900"/>
          </a:xfrm>
        </p:spPr>
        <p:txBody>
          <a:bodyPr/>
          <a:lstStyle>
            <a:lvl1pPr>
              <a:defRPr>
                <a:solidFill>
                  <a:schemeClr val="bg2"/>
                </a:solidFill>
              </a:defRPr>
            </a:lvl1pPr>
          </a:lstStyle>
          <a:p>
            <a:r>
              <a:rPr lang="en-US" noProof="0"/>
              <a:t>Click to edit Master title style</a:t>
            </a:r>
          </a:p>
        </p:txBody>
      </p:sp>
      <p:sp>
        <p:nvSpPr>
          <p:cNvPr id="6" name="Footer Placeholder 5">
            <a:extLst>
              <a:ext uri="{FF2B5EF4-FFF2-40B4-BE49-F238E27FC236}">
                <a16:creationId xmlns:a16="http://schemas.microsoft.com/office/drawing/2014/main" id="{C09F2D66-B264-4D7C-814F-A8F0575B7C2E}"/>
              </a:ext>
            </a:extLst>
          </p:cNvPr>
          <p:cNvSpPr>
            <a:spLocks noGrp="1"/>
          </p:cNvSpPr>
          <p:nvPr>
            <p:ph type="ftr" sz="quarter" idx="2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37309B8E-E3FF-48B0-AE11-1D123D34371D}"/>
              </a:ext>
            </a:extLst>
          </p:cNvPr>
          <p:cNvSpPr>
            <a:spLocks noGrp="1"/>
          </p:cNvSpPr>
          <p:nvPr>
            <p:ph type="sldNum" sz="quarter" idx="22"/>
          </p:nvPr>
        </p:nvSpPr>
        <p:spPr/>
        <p:txBody>
          <a:bodyPr/>
          <a:lstStyle/>
          <a:p>
            <a:fld id="{058DB212-BFA2-403F-85EF-DFD3FF6D973A}" type="slidenum">
              <a:rPr lang="en-US" noProof="0" smtClean="0"/>
              <a:pPr/>
              <a:t>‹#›</a:t>
            </a:fld>
            <a:endParaRPr lang="en-US" noProof="0" dirty="0"/>
          </a:p>
        </p:txBody>
      </p:sp>
    </p:spTree>
    <p:extLst>
      <p:ext uri="{BB962C8B-B14F-4D97-AF65-F5344CB8AC3E}">
        <p14:creationId xmlns:p14="http://schemas.microsoft.com/office/powerpoint/2010/main" val="2724404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9A82C9-C79E-4E5C-AD83-1F4AC187C6A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9ED64F-4F5C-41B8-9915-D0745A250D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1A83D3-FA13-4755-B324-C5F9B9E08EB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612463-3808-4A90-A841-6044882E9DF7}" type="datetimeFigureOut">
              <a:rPr lang="en-GB" smtClean="0"/>
              <a:t>09/07/2021</a:t>
            </a:fld>
            <a:endParaRPr lang="en-GB"/>
          </a:p>
        </p:txBody>
      </p:sp>
      <p:sp>
        <p:nvSpPr>
          <p:cNvPr id="5" name="Footer Placeholder 4">
            <a:extLst>
              <a:ext uri="{FF2B5EF4-FFF2-40B4-BE49-F238E27FC236}">
                <a16:creationId xmlns:a16="http://schemas.microsoft.com/office/drawing/2014/main" id="{1B82BF3B-3CF1-4CAE-A445-BB83BAA6563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10886DC-B25B-402F-9F28-34B279A91C0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74999C-B80C-41BE-875B-DECC13F475DB}" type="slidenum">
              <a:rPr lang="en-GB" smtClean="0"/>
              <a:t>‹#›</a:t>
            </a:fld>
            <a:endParaRPr lang="en-GB"/>
          </a:p>
        </p:txBody>
      </p:sp>
    </p:spTree>
    <p:extLst>
      <p:ext uri="{BB962C8B-B14F-4D97-AF65-F5344CB8AC3E}">
        <p14:creationId xmlns:p14="http://schemas.microsoft.com/office/powerpoint/2010/main" val="728673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2.jpg"/><Relationship Id="rId7"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jpg"/><Relationship Id="rId5" Type="http://schemas.microsoft.com/office/2007/relationships/hdphoto" Target="../media/hdphoto1.wdp"/><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6.jpg"/><Relationship Id="rId7" Type="http://schemas.microsoft.com/office/2007/relationships/hdphoto" Target="../media/hdphoto2.wdp"/><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microsoft.com/office/2007/relationships/hdphoto" Target="../media/hdphoto1.wdp"/><Relationship Id="rId10" Type="http://schemas.microsoft.com/office/2007/relationships/hdphoto" Target="../media/hdphoto3.wdp"/><Relationship Id="rId4" Type="http://schemas.openxmlformats.org/officeDocument/2006/relationships/image" Target="../media/image1.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10.jpe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11.jpeg"/><Relationship Id="rId5" Type="http://schemas.microsoft.com/office/2007/relationships/hdphoto" Target="../media/hdphoto1.wdp"/><Relationship Id="rId4" Type="http://schemas.openxmlformats.org/officeDocument/2006/relationships/image" Target="../media/image1.png"/><Relationship Id="rId9" Type="http://schemas.openxmlformats.org/officeDocument/2006/relationships/image" Target="../media/image13.jpg"/></Relationships>
</file>

<file path=ppt/slides/_rels/slide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7.jpg"/><Relationship Id="rId7" Type="http://schemas.openxmlformats.org/officeDocument/2006/relationships/image" Target="../media/image19.jp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18.jpg"/><Relationship Id="rId5" Type="http://schemas.microsoft.com/office/2007/relationships/hdphoto" Target="../media/hdphoto1.wdp"/><Relationship Id="rId4" Type="http://schemas.openxmlformats.org/officeDocument/2006/relationships/image" Target="../media/image1.png"/><Relationship Id="rId9" Type="http://schemas.openxmlformats.org/officeDocument/2006/relationships/image" Target="../media/image21.jpg"/></Relationships>
</file>

<file path=ppt/slides/_rels/slide6.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image" Target="../media/image22.jpg"/><Relationship Id="rId7" Type="http://schemas.openxmlformats.org/officeDocument/2006/relationships/image" Target="../media/image24.jp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23.jpg"/><Relationship Id="rId5" Type="http://schemas.microsoft.com/office/2007/relationships/hdphoto" Target="../media/hdphoto1.wdp"/><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6.jpg"/><Relationship Id="rId7" Type="http://schemas.openxmlformats.org/officeDocument/2006/relationships/image" Target="../media/image27.JP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11.jpeg"/><Relationship Id="rId5" Type="http://schemas.microsoft.com/office/2007/relationships/hdphoto" Target="../media/hdphoto1.wdp"/><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image" Target="../media/image30.jpg"/><Relationship Id="rId7" Type="http://schemas.openxmlformats.org/officeDocument/2006/relationships/hyperlink" Target="https://unsplash.com/s/photos/sodastream?utm_source=unsplash&amp;utm_medium=referral&amp;utm_content=creditCopyText" TargetMode="External"/><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hyperlink" Target="https://unsplash.com/@charlesdeluvio?utm_source=unsplash&amp;utm_medium=referral&amp;utm_content=creditCopyText" TargetMode="External"/><Relationship Id="rId5" Type="http://schemas.microsoft.com/office/2007/relationships/hdphoto" Target="../media/hdphoto1.wdp"/><Relationship Id="rId10" Type="http://schemas.openxmlformats.org/officeDocument/2006/relationships/image" Target="../media/image33.jpeg"/><Relationship Id="rId4" Type="http://schemas.openxmlformats.org/officeDocument/2006/relationships/image" Target="../media/image1.png"/><Relationship Id="rId9" Type="http://schemas.openxmlformats.org/officeDocument/2006/relationships/image" Target="../media/image32.png"/></Relationships>
</file>

<file path=ppt/slides/_rels/slide10.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17.jpg"/><Relationship Id="rId7" Type="http://schemas.openxmlformats.org/officeDocument/2006/relationships/image" Target="../media/image35.jp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34.jpg"/><Relationship Id="rId5" Type="http://schemas.microsoft.com/office/2007/relationships/hdphoto" Target="../media/hdphoto1.wdp"/><Relationship Id="rId10" Type="http://schemas.openxmlformats.org/officeDocument/2006/relationships/image" Target="../media/image38.png"/><Relationship Id="rId4" Type="http://schemas.openxmlformats.org/officeDocument/2006/relationships/image" Target="../media/image1.png"/><Relationship Id="rId9" Type="http://schemas.openxmlformats.org/officeDocument/2006/relationships/image" Target="../media/image37.png"/></Relationships>
</file>

<file path=ppt/slides/_rels/slide11.xml.rels><?xml version="1.0" encoding="UTF-8" standalone="yes"?>
<Relationships xmlns="http://schemas.openxmlformats.org/package/2006/relationships"><Relationship Id="rId8" Type="http://schemas.openxmlformats.org/officeDocument/2006/relationships/image" Target="../media/image42.jpg"/><Relationship Id="rId3" Type="http://schemas.openxmlformats.org/officeDocument/2006/relationships/image" Target="../media/image39.jpg"/><Relationship Id="rId7" Type="http://schemas.openxmlformats.org/officeDocument/2006/relationships/image" Target="../media/image41.jp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40.jpeg"/><Relationship Id="rId5" Type="http://schemas.microsoft.com/office/2007/relationships/hdphoto" Target="../media/hdphoto1.wdp"/><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3.xml"/><Relationship Id="rId1" Type="http://schemas.openxmlformats.org/officeDocument/2006/relationships/themeOverride" Target="../theme/themeOverride1.xml"/><Relationship Id="rId4" Type="http://schemas.openxmlformats.org/officeDocument/2006/relationships/image" Target="../media/image43.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A field of flowers on the north east coast of Scotland, overlooking the harbour&#10;">
            <a:extLst>
              <a:ext uri="{FF2B5EF4-FFF2-40B4-BE49-F238E27FC236}">
                <a16:creationId xmlns:a16="http://schemas.microsoft.com/office/drawing/2014/main" id="{A998C632-6237-48B6-870A-08383B6BCC45}"/>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3558" b="23558"/>
          <a:stretch>
            <a:fillRect/>
          </a:stretch>
        </p:blipFill>
        <p:spPr/>
      </p:pic>
      <p:sp>
        <p:nvSpPr>
          <p:cNvPr id="3" name="Title 2">
            <a:extLst>
              <a:ext uri="{FF2B5EF4-FFF2-40B4-BE49-F238E27FC236}">
                <a16:creationId xmlns:a16="http://schemas.microsoft.com/office/drawing/2014/main" id="{2364D1BF-A06E-4FF1-A6F2-DDA5CFC83776}"/>
              </a:ext>
            </a:extLst>
          </p:cNvPr>
          <p:cNvSpPr>
            <a:spLocks noGrp="1"/>
          </p:cNvSpPr>
          <p:nvPr>
            <p:ph type="ctrTitle"/>
          </p:nvPr>
        </p:nvSpPr>
        <p:spPr>
          <a:xfrm>
            <a:off x="617704" y="6042750"/>
            <a:ext cx="4371792" cy="749914"/>
          </a:xfrm>
        </p:spPr>
        <p:txBody>
          <a:bodyPr anchor="t" anchorCtr="0">
            <a:normAutofit/>
          </a:bodyPr>
          <a:lstStyle/>
          <a:p>
            <a:r>
              <a:rPr lang="en-US" dirty="0"/>
              <a:t>Jo Greenwood</a:t>
            </a:r>
          </a:p>
        </p:txBody>
      </p:sp>
      <p:sp>
        <p:nvSpPr>
          <p:cNvPr id="5" name="Subtitle 4">
            <a:extLst>
              <a:ext uri="{FF2B5EF4-FFF2-40B4-BE49-F238E27FC236}">
                <a16:creationId xmlns:a16="http://schemas.microsoft.com/office/drawing/2014/main" id="{4236A4D9-DCA0-4D15-8774-34A94997757E}"/>
              </a:ext>
            </a:extLst>
          </p:cNvPr>
          <p:cNvSpPr>
            <a:spLocks noGrp="1"/>
          </p:cNvSpPr>
          <p:nvPr>
            <p:ph type="subTitle" idx="1"/>
          </p:nvPr>
        </p:nvSpPr>
        <p:spPr>
          <a:xfrm>
            <a:off x="4315451" y="6042750"/>
            <a:ext cx="6253931" cy="749914"/>
          </a:xfrm>
        </p:spPr>
        <p:txBody>
          <a:bodyPr vert="horz" lIns="91440" tIns="45720" rIns="91440" bIns="45720" rtlCol="0" anchor="t" anchorCtr="0">
            <a:noAutofit/>
          </a:bodyPr>
          <a:lstStyle/>
          <a:p>
            <a:pPr>
              <a:spcBef>
                <a:spcPct val="0"/>
              </a:spcBef>
            </a:pPr>
            <a:r>
              <a:rPr lang="en-US" sz="4000" dirty="0">
                <a:latin typeface="+mj-lt"/>
                <a:ea typeface="+mj-ea"/>
                <a:cs typeface="+mj-cs"/>
              </a:rPr>
              <a:t>My Sustainability Journey</a:t>
            </a:r>
            <a:endParaRPr lang="en-US" sz="4000" noProof="1">
              <a:latin typeface="+mj-lt"/>
              <a:ea typeface="+mj-ea"/>
              <a:cs typeface="+mj-cs"/>
            </a:endParaRPr>
          </a:p>
        </p:txBody>
      </p:sp>
      <p:grpSp>
        <p:nvGrpSpPr>
          <p:cNvPr id="15" name="Group 14">
            <a:extLst>
              <a:ext uri="{FF2B5EF4-FFF2-40B4-BE49-F238E27FC236}">
                <a16:creationId xmlns:a16="http://schemas.microsoft.com/office/drawing/2014/main" id="{2BB77C0C-1042-44F9-A00C-9DEE176AE494}"/>
              </a:ext>
              <a:ext uri="{C183D7F6-B498-43B3-948B-1728B52AA6E4}">
                <adec:decorative xmlns:adec="http://schemas.microsoft.com/office/drawing/2017/decorative" val="1"/>
              </a:ext>
            </a:extLst>
          </p:cNvPr>
          <p:cNvGrpSpPr/>
          <p:nvPr/>
        </p:nvGrpSpPr>
        <p:grpSpPr>
          <a:xfrm rot="21295767">
            <a:off x="5213054" y="1125704"/>
            <a:ext cx="3474160" cy="4337342"/>
            <a:chOff x="4636201" y="-1745975"/>
            <a:chExt cx="3474160" cy="4337342"/>
          </a:xfrm>
        </p:grpSpPr>
        <p:sp>
          <p:nvSpPr>
            <p:cNvPr id="16" name="Parallelogram 15">
              <a:extLst>
                <a:ext uri="{FF2B5EF4-FFF2-40B4-BE49-F238E27FC236}">
                  <a16:creationId xmlns:a16="http://schemas.microsoft.com/office/drawing/2014/main" id="{269610D6-7006-4BA5-A69B-3C7A4ED489FF}"/>
                </a:ext>
              </a:extLst>
            </p:cNvPr>
            <p:cNvSpPr/>
            <p:nvPr userDrawn="1"/>
          </p:nvSpPr>
          <p:spPr>
            <a:xfrm rot="5400000">
              <a:off x="4813604" y="-705389"/>
              <a:ext cx="3220061" cy="337345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Rounded Corners 16" descr="Photo frame">
              <a:extLst>
                <a:ext uri="{FF2B5EF4-FFF2-40B4-BE49-F238E27FC236}">
                  <a16:creationId xmlns:a16="http://schemas.microsoft.com/office/drawing/2014/main" id="{796A7B23-46FE-43D7-A493-FB56337C450D}"/>
                </a:ext>
              </a:extLst>
            </p:cNvPr>
            <p:cNvSpPr/>
            <p:nvPr userDrawn="1"/>
          </p:nvSpPr>
          <p:spPr>
            <a:xfrm>
              <a:off x="4636201" y="-1745975"/>
              <a:ext cx="3220061" cy="391035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8" name="Group 17">
            <a:extLst>
              <a:ext uri="{FF2B5EF4-FFF2-40B4-BE49-F238E27FC236}">
                <a16:creationId xmlns:a16="http://schemas.microsoft.com/office/drawing/2014/main" id="{B6B1D40C-7E92-4FF3-A3DE-A858E37F3928}"/>
              </a:ext>
              <a:ext uri="{C183D7F6-B498-43B3-948B-1728B52AA6E4}">
                <adec:decorative xmlns:adec="http://schemas.microsoft.com/office/drawing/2017/decorative" val="1"/>
              </a:ext>
            </a:extLst>
          </p:cNvPr>
          <p:cNvGrpSpPr/>
          <p:nvPr/>
        </p:nvGrpSpPr>
        <p:grpSpPr>
          <a:xfrm>
            <a:off x="8294018" y="401177"/>
            <a:ext cx="2847409" cy="3554872"/>
            <a:chOff x="12781483" y="-1318991"/>
            <a:chExt cx="3132150" cy="3910359"/>
          </a:xfrm>
        </p:grpSpPr>
        <p:sp>
          <p:nvSpPr>
            <p:cNvPr id="19" name="Parallelogram 18">
              <a:extLst>
                <a:ext uri="{FF2B5EF4-FFF2-40B4-BE49-F238E27FC236}">
                  <a16:creationId xmlns:a16="http://schemas.microsoft.com/office/drawing/2014/main" id="{E3463503-E42B-437B-A892-C13AB4A175E5}"/>
                </a:ext>
              </a:extLst>
            </p:cNvPr>
            <p:cNvSpPr/>
            <p:nvPr userDrawn="1"/>
          </p:nvSpPr>
          <p:spPr>
            <a:xfrm rot="5400000">
              <a:off x="12941422" y="-380844"/>
              <a:ext cx="2903066" cy="3041357"/>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Rounded Corners 19" descr="Photo frame">
              <a:extLst>
                <a:ext uri="{FF2B5EF4-FFF2-40B4-BE49-F238E27FC236}">
                  <a16:creationId xmlns:a16="http://schemas.microsoft.com/office/drawing/2014/main" id="{0EF8A4BF-A43E-4569-9286-DE035DF7EE4B}"/>
                </a:ext>
              </a:extLst>
            </p:cNvPr>
            <p:cNvSpPr/>
            <p:nvPr userDrawn="1"/>
          </p:nvSpPr>
          <p:spPr>
            <a:xfrm>
              <a:off x="12781483" y="-1318991"/>
              <a:ext cx="2903066" cy="352540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1" name="Group 20">
            <a:extLst>
              <a:ext uri="{FF2B5EF4-FFF2-40B4-BE49-F238E27FC236}">
                <a16:creationId xmlns:a16="http://schemas.microsoft.com/office/drawing/2014/main" id="{80AD151C-9F8B-457A-B87A-CA2E5927E2C9}"/>
              </a:ext>
              <a:ext uri="{C183D7F6-B498-43B3-948B-1728B52AA6E4}">
                <adec:decorative xmlns:adec="http://schemas.microsoft.com/office/drawing/2017/decorative" val="1"/>
              </a:ext>
            </a:extLst>
          </p:cNvPr>
          <p:cNvGrpSpPr/>
          <p:nvPr/>
        </p:nvGrpSpPr>
        <p:grpSpPr>
          <a:xfrm rot="182524">
            <a:off x="8625708" y="3010143"/>
            <a:ext cx="2699564" cy="3418505"/>
            <a:chOff x="8372395" y="-1103087"/>
            <a:chExt cx="2969520" cy="3760355"/>
          </a:xfrm>
        </p:grpSpPr>
        <p:sp>
          <p:nvSpPr>
            <p:cNvPr id="22" name="Parallelogram 21">
              <a:extLst>
                <a:ext uri="{FF2B5EF4-FFF2-40B4-BE49-F238E27FC236}">
                  <a16:creationId xmlns:a16="http://schemas.microsoft.com/office/drawing/2014/main" id="{E507910B-BCDF-4B2E-B3A2-47A0AAB13151}"/>
                </a:ext>
              </a:extLst>
            </p:cNvPr>
            <p:cNvSpPr/>
            <p:nvPr userDrawn="1"/>
          </p:nvSpPr>
          <p:spPr>
            <a:xfrm rot="16200000" flipH="1">
              <a:off x="8437722" y="-150836"/>
              <a:ext cx="2742777" cy="287343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descr="Photo frame">
              <a:extLst>
                <a:ext uri="{FF2B5EF4-FFF2-40B4-BE49-F238E27FC236}">
                  <a16:creationId xmlns:a16="http://schemas.microsoft.com/office/drawing/2014/main" id="{E991952B-2BE5-44A2-84BD-A9364DF019BB}"/>
                </a:ext>
              </a:extLst>
            </p:cNvPr>
            <p:cNvSpPr/>
            <p:nvPr userDrawn="1"/>
          </p:nvSpPr>
          <p:spPr>
            <a:xfrm>
              <a:off x="8599138" y="-1103087"/>
              <a:ext cx="2742777" cy="3330757"/>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8" name="Straight Connector 7">
            <a:extLst>
              <a:ext uri="{FF2B5EF4-FFF2-40B4-BE49-F238E27FC236}">
                <a16:creationId xmlns:a16="http://schemas.microsoft.com/office/drawing/2014/main" id="{C0B893E7-2D9C-445D-8C3C-B056DC61CD6B}"/>
              </a:ext>
              <a:ext uri="{C183D7F6-B498-43B3-948B-1728B52AA6E4}">
                <adec:decorative xmlns:adec="http://schemas.microsoft.com/office/drawing/2017/decorative" val="1"/>
              </a:ext>
            </a:extLst>
          </p:cNvPr>
          <p:cNvCxnSpPr>
            <a:cxnSpLocks/>
          </p:cNvCxnSpPr>
          <p:nvPr/>
        </p:nvCxnSpPr>
        <p:spPr>
          <a:xfrm>
            <a:off x="4073757" y="5713627"/>
            <a:ext cx="0" cy="896157"/>
          </a:xfrm>
          <a:prstGeom prst="line">
            <a:avLst/>
          </a:prstGeom>
          <a:ln w="3810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13" name="Picture Placeholder 12" descr="Me">
            <a:extLst>
              <a:ext uri="{FF2B5EF4-FFF2-40B4-BE49-F238E27FC236}">
                <a16:creationId xmlns:a16="http://schemas.microsoft.com/office/drawing/2014/main" id="{981C1E48-CE75-47E4-81B3-C7AFE9EE8C5F}"/>
              </a:ext>
            </a:extLst>
          </p:cNvPr>
          <p:cNvPicPr>
            <a:picLocks noGrp="1" noChangeAspect="1"/>
          </p:cNvPicPr>
          <p:nvPr>
            <p:ph type="pic" sz="quarter" idx="11"/>
          </p:nvPr>
        </p:nvPicPr>
        <p:blipFill rotWithShape="1">
          <a:blip r:embed="rId6">
            <a:extLst>
              <a:ext uri="{28A0092B-C50C-407E-A947-70E740481C1C}">
                <a14:useLocalDpi xmlns:a14="http://schemas.microsoft.com/office/drawing/2010/main" val="0"/>
              </a:ext>
            </a:extLst>
          </a:blip>
          <a:srcRect l="3185" t="9911" r="4569" b="9911"/>
          <a:stretch/>
        </p:blipFill>
        <p:spPr>
          <a:xfrm rot="21295767">
            <a:off x="5453414" y="1381125"/>
            <a:ext cx="2592214" cy="2957991"/>
          </a:xfrm>
        </p:spPr>
      </p:pic>
      <p:pic>
        <p:nvPicPr>
          <p:cNvPr id="29" name="Picture Placeholder 28" descr="Cheepy the lost baby bird. His sibling, sleepy, sadly didn't make it.">
            <a:extLst>
              <a:ext uri="{FF2B5EF4-FFF2-40B4-BE49-F238E27FC236}">
                <a16:creationId xmlns:a16="http://schemas.microsoft.com/office/drawing/2014/main" id="{06EEA23A-9D7C-4455-A5ED-8F009AC714AB}"/>
              </a:ext>
              <a:ext uri="{C183D7F6-B498-43B3-948B-1728B52AA6E4}">
                <adec:decorative xmlns:adec="http://schemas.microsoft.com/office/drawing/2017/decorative" val="0"/>
              </a:ext>
            </a:extLst>
          </p:cNvPr>
          <p:cNvPicPr>
            <a:picLocks noGrp="1" noChangeAspect="1"/>
          </p:cNvPicPr>
          <p:nvPr>
            <p:ph type="pic" sz="quarter" idx="13"/>
          </p:nvPr>
        </p:nvPicPr>
        <p:blipFill>
          <a:blip r:embed="rId7">
            <a:extLst>
              <a:ext uri="{28A0092B-C50C-407E-A947-70E740481C1C}">
                <a14:useLocalDpi xmlns:a14="http://schemas.microsoft.com/office/drawing/2010/main" val="0"/>
              </a:ext>
            </a:extLst>
          </a:blip>
          <a:srcRect l="10535" r="10535"/>
          <a:stretch>
            <a:fillRect/>
          </a:stretch>
        </p:blipFill>
        <p:spPr>
          <a:xfrm rot="5400000">
            <a:off x="8491860" y="634870"/>
            <a:ext cx="2290309" cy="2176272"/>
          </a:xfrm>
        </p:spPr>
      </p:pic>
      <p:pic>
        <p:nvPicPr>
          <p:cNvPr id="33" name="Picture Placeholder 32">
            <a:extLst>
              <a:ext uri="{FF2B5EF4-FFF2-40B4-BE49-F238E27FC236}">
                <a16:creationId xmlns:a16="http://schemas.microsoft.com/office/drawing/2014/main" id="{A57CCD84-12DE-4379-B1B2-92751D4BE5D7}"/>
              </a:ext>
            </a:extLst>
          </p:cNvPr>
          <p:cNvPicPr>
            <a:picLocks noGrp="1" noChangeAspect="1"/>
          </p:cNvPicPr>
          <p:nvPr>
            <p:ph type="pic" sz="quarter" idx="12"/>
          </p:nvPr>
        </p:nvPicPr>
        <p:blipFill>
          <a:blip r:embed="rId8">
            <a:extLst>
              <a:ext uri="{28A0092B-C50C-407E-A947-70E740481C1C}">
                <a14:useLocalDpi xmlns:a14="http://schemas.microsoft.com/office/drawing/2010/main" val="0"/>
              </a:ext>
            </a:extLst>
          </a:blip>
          <a:srcRect t="2763" b="2763"/>
          <a:stretch>
            <a:fillRect/>
          </a:stretch>
        </p:blipFill>
        <p:spPr/>
      </p:pic>
      <p:sp>
        <p:nvSpPr>
          <p:cNvPr id="34" name="Rectangle 33">
            <a:extLst>
              <a:ext uri="{FF2B5EF4-FFF2-40B4-BE49-F238E27FC236}">
                <a16:creationId xmlns:a16="http://schemas.microsoft.com/office/drawing/2014/main" id="{A0DDCD12-5F45-4813-910C-257835DFE403}"/>
              </a:ext>
            </a:extLst>
          </p:cNvPr>
          <p:cNvSpPr/>
          <p:nvPr/>
        </p:nvSpPr>
        <p:spPr>
          <a:xfrm rot="21270032">
            <a:off x="5918391" y="1043814"/>
            <a:ext cx="1237488" cy="214279"/>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38D7D7D5-CA7A-4202-A88F-58338804ED77}"/>
              </a:ext>
            </a:extLst>
          </p:cNvPr>
          <p:cNvSpPr/>
          <p:nvPr/>
        </p:nvSpPr>
        <p:spPr>
          <a:xfrm>
            <a:off x="8990405" y="257623"/>
            <a:ext cx="1237488" cy="214279"/>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5DC986D7-E289-415C-8FBF-6F6D0A6DB38A}"/>
              </a:ext>
            </a:extLst>
          </p:cNvPr>
          <p:cNvSpPr/>
          <p:nvPr/>
        </p:nvSpPr>
        <p:spPr>
          <a:xfrm rot="179375">
            <a:off x="9688599" y="2904576"/>
            <a:ext cx="1237488" cy="214279"/>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8220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Placeholder 12" descr="A picture containing sky, building, outdoor, grass&#10;&#10;Description automatically generated">
            <a:extLst>
              <a:ext uri="{FF2B5EF4-FFF2-40B4-BE49-F238E27FC236}">
                <a16:creationId xmlns:a16="http://schemas.microsoft.com/office/drawing/2014/main" id="{E56B4C08-1421-42A0-A3FE-D4580C49E1EA}"/>
              </a:ext>
            </a:extLst>
          </p:cNvPr>
          <p:cNvPicPr>
            <a:picLocks noGrp="1" noChangeAspect="1"/>
          </p:cNvPicPr>
          <p:nvPr>
            <p:ph type="pic" sz="quarter" idx="10"/>
          </p:nvPr>
        </p:nvPicPr>
        <p:blipFill>
          <a:blip r:embed="rId3">
            <a:alphaModFix amt="24000"/>
            <a:extLst>
              <a:ext uri="{28A0092B-C50C-407E-A947-70E740481C1C}">
                <a14:useLocalDpi xmlns:a14="http://schemas.microsoft.com/office/drawing/2010/main" val="0"/>
              </a:ext>
            </a:extLst>
          </a:blip>
          <a:srcRect t="16587" b="16587"/>
          <a:stretch>
            <a:fillRect/>
          </a:stretch>
        </p:blipFill>
        <p:spPr>
          <a:xfrm>
            <a:off x="252000" y="252000"/>
            <a:ext cx="11761171" cy="6314348"/>
          </a:xfrm>
        </p:spPr>
      </p:pic>
      <p:grpSp>
        <p:nvGrpSpPr>
          <p:cNvPr id="14" name="Group 13">
            <a:extLst>
              <a:ext uri="{FF2B5EF4-FFF2-40B4-BE49-F238E27FC236}">
                <a16:creationId xmlns:a16="http://schemas.microsoft.com/office/drawing/2014/main" id="{44DC4A05-6B88-40B9-962D-5A44987E7A80}"/>
              </a:ext>
              <a:ext uri="{C183D7F6-B498-43B3-948B-1728B52AA6E4}">
                <adec:decorative xmlns:adec="http://schemas.microsoft.com/office/drawing/2017/decorative" val="1"/>
              </a:ext>
            </a:extLst>
          </p:cNvPr>
          <p:cNvGrpSpPr/>
          <p:nvPr/>
        </p:nvGrpSpPr>
        <p:grpSpPr>
          <a:xfrm rot="21295767">
            <a:off x="602957" y="459435"/>
            <a:ext cx="3474160" cy="4337342"/>
            <a:chOff x="4636201" y="-1745975"/>
            <a:chExt cx="3474160" cy="4337342"/>
          </a:xfrm>
        </p:grpSpPr>
        <p:sp>
          <p:nvSpPr>
            <p:cNvPr id="15" name="Parallelogram 14">
              <a:extLst>
                <a:ext uri="{FF2B5EF4-FFF2-40B4-BE49-F238E27FC236}">
                  <a16:creationId xmlns:a16="http://schemas.microsoft.com/office/drawing/2014/main" id="{9F3C8751-4F98-45AF-A255-C8DBCE4F4940}"/>
                </a:ext>
              </a:extLst>
            </p:cNvPr>
            <p:cNvSpPr/>
            <p:nvPr userDrawn="1"/>
          </p:nvSpPr>
          <p:spPr>
            <a:xfrm rot="5400000">
              <a:off x="4813604" y="-705389"/>
              <a:ext cx="3220061" cy="337345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Rounded Corners 15" descr="Photo frame">
              <a:extLst>
                <a:ext uri="{FF2B5EF4-FFF2-40B4-BE49-F238E27FC236}">
                  <a16:creationId xmlns:a16="http://schemas.microsoft.com/office/drawing/2014/main" id="{2991FA87-0936-41CA-B318-5E60CC848798}"/>
                </a:ext>
              </a:extLst>
            </p:cNvPr>
            <p:cNvSpPr/>
            <p:nvPr userDrawn="1"/>
          </p:nvSpPr>
          <p:spPr>
            <a:xfrm>
              <a:off x="4636201" y="-1745975"/>
              <a:ext cx="3220061" cy="391035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DE9A315D-8DD8-4559-B03B-3D302D9CD95F}"/>
              </a:ext>
              <a:ext uri="{C183D7F6-B498-43B3-948B-1728B52AA6E4}">
                <adec:decorative xmlns:adec="http://schemas.microsoft.com/office/drawing/2017/decorative" val="1"/>
              </a:ext>
            </a:extLst>
          </p:cNvPr>
          <p:cNvGrpSpPr/>
          <p:nvPr/>
        </p:nvGrpSpPr>
        <p:grpSpPr>
          <a:xfrm>
            <a:off x="3924551" y="401177"/>
            <a:ext cx="2847409" cy="3554872"/>
            <a:chOff x="12781483" y="-1318991"/>
            <a:chExt cx="3132150" cy="3910359"/>
          </a:xfrm>
        </p:grpSpPr>
        <p:sp>
          <p:nvSpPr>
            <p:cNvPr id="18" name="Parallelogram 17">
              <a:extLst>
                <a:ext uri="{FF2B5EF4-FFF2-40B4-BE49-F238E27FC236}">
                  <a16:creationId xmlns:a16="http://schemas.microsoft.com/office/drawing/2014/main" id="{526FFA1F-C02F-4183-9CAF-3EC45C05770E}"/>
                </a:ext>
              </a:extLst>
            </p:cNvPr>
            <p:cNvSpPr/>
            <p:nvPr userDrawn="1"/>
          </p:nvSpPr>
          <p:spPr>
            <a:xfrm rot="5400000">
              <a:off x="12941422" y="-380844"/>
              <a:ext cx="2903066" cy="3041357"/>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Rounded Corners 18" descr="Photo frame">
              <a:extLst>
                <a:ext uri="{FF2B5EF4-FFF2-40B4-BE49-F238E27FC236}">
                  <a16:creationId xmlns:a16="http://schemas.microsoft.com/office/drawing/2014/main" id="{C50A27E7-6B18-4B33-A9D5-C2BB56EF7A4A}"/>
                </a:ext>
              </a:extLst>
            </p:cNvPr>
            <p:cNvSpPr/>
            <p:nvPr userDrawn="1"/>
          </p:nvSpPr>
          <p:spPr>
            <a:xfrm>
              <a:off x="12781483" y="-1318991"/>
              <a:ext cx="2903066" cy="352540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3" name="Group 22">
            <a:extLst>
              <a:ext uri="{FF2B5EF4-FFF2-40B4-BE49-F238E27FC236}">
                <a16:creationId xmlns:a16="http://schemas.microsoft.com/office/drawing/2014/main" id="{246C71B6-1F3E-4ECE-A5B9-7327585B7053}"/>
              </a:ext>
              <a:ext uri="{C183D7F6-B498-43B3-948B-1728B52AA6E4}">
                <adec:decorative xmlns:adec="http://schemas.microsoft.com/office/drawing/2017/decorative" val="1"/>
              </a:ext>
            </a:extLst>
          </p:cNvPr>
          <p:cNvGrpSpPr/>
          <p:nvPr/>
        </p:nvGrpSpPr>
        <p:grpSpPr>
          <a:xfrm rot="625494">
            <a:off x="6620442" y="808842"/>
            <a:ext cx="3474160" cy="4337342"/>
            <a:chOff x="4636201" y="-1745975"/>
            <a:chExt cx="3474160" cy="4337342"/>
          </a:xfrm>
        </p:grpSpPr>
        <p:sp>
          <p:nvSpPr>
            <p:cNvPr id="24" name="Parallelogram 23">
              <a:extLst>
                <a:ext uri="{FF2B5EF4-FFF2-40B4-BE49-F238E27FC236}">
                  <a16:creationId xmlns:a16="http://schemas.microsoft.com/office/drawing/2014/main" id="{241BC439-F1E5-43D5-8B94-93321A73B30B}"/>
                </a:ext>
              </a:extLst>
            </p:cNvPr>
            <p:cNvSpPr/>
            <p:nvPr userDrawn="1"/>
          </p:nvSpPr>
          <p:spPr>
            <a:xfrm rot="5400000">
              <a:off x="4813604" y="-705389"/>
              <a:ext cx="3220061" cy="337345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Photo frame">
              <a:extLst>
                <a:ext uri="{FF2B5EF4-FFF2-40B4-BE49-F238E27FC236}">
                  <a16:creationId xmlns:a16="http://schemas.microsoft.com/office/drawing/2014/main" id="{A6F097F2-D267-46BA-AFC6-76D7D422108C}"/>
                </a:ext>
              </a:extLst>
            </p:cNvPr>
            <p:cNvSpPr/>
            <p:nvPr userDrawn="1"/>
          </p:nvSpPr>
          <p:spPr>
            <a:xfrm>
              <a:off x="4636201" y="-1745975"/>
              <a:ext cx="3220061" cy="391035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Text Placeholder 7">
            <a:extLst>
              <a:ext uri="{FF2B5EF4-FFF2-40B4-BE49-F238E27FC236}">
                <a16:creationId xmlns:a16="http://schemas.microsoft.com/office/drawing/2014/main" id="{9B2309E8-00AD-4C8A-B916-190363E157E2}"/>
              </a:ext>
            </a:extLst>
          </p:cNvPr>
          <p:cNvSpPr>
            <a:spLocks noGrp="1"/>
          </p:cNvSpPr>
          <p:nvPr>
            <p:ph type="body" sz="quarter" idx="16"/>
          </p:nvPr>
        </p:nvSpPr>
        <p:spPr>
          <a:xfrm rot="-300000">
            <a:off x="963681" y="3703080"/>
            <a:ext cx="2736000" cy="495300"/>
          </a:xfrm>
        </p:spPr>
        <p:txBody>
          <a:bodyPr>
            <a:normAutofit lnSpcReduction="10000"/>
          </a:bodyPr>
          <a:lstStyle/>
          <a:p>
            <a:r>
              <a:rPr lang="en-US" b="0" dirty="0">
                <a:solidFill>
                  <a:schemeClr val="tx1">
                    <a:lumMod val="75000"/>
                    <a:lumOff val="25000"/>
                  </a:schemeClr>
                </a:solidFill>
              </a:rPr>
              <a:t>Hanging around with my brother and friends</a:t>
            </a:r>
          </a:p>
        </p:txBody>
      </p:sp>
      <p:sp>
        <p:nvSpPr>
          <p:cNvPr id="10" name="Text Placeholder 9">
            <a:extLst>
              <a:ext uri="{FF2B5EF4-FFF2-40B4-BE49-F238E27FC236}">
                <a16:creationId xmlns:a16="http://schemas.microsoft.com/office/drawing/2014/main" id="{E330705B-1003-44ED-A412-E0292EA069AE}"/>
              </a:ext>
            </a:extLst>
          </p:cNvPr>
          <p:cNvSpPr>
            <a:spLocks noGrp="1"/>
          </p:cNvSpPr>
          <p:nvPr>
            <p:ph type="body" sz="quarter" idx="18"/>
          </p:nvPr>
        </p:nvSpPr>
        <p:spPr>
          <a:xfrm rot="659100">
            <a:off x="6857597" y="4112896"/>
            <a:ext cx="2222561" cy="495300"/>
          </a:xfrm>
        </p:spPr>
        <p:txBody>
          <a:bodyPr>
            <a:normAutofit lnSpcReduction="10000"/>
          </a:bodyPr>
          <a:lstStyle/>
          <a:p>
            <a:r>
              <a:rPr lang="en-US" b="0" dirty="0">
                <a:solidFill>
                  <a:schemeClr val="bg2">
                    <a:lumMod val="50000"/>
                  </a:schemeClr>
                </a:solidFill>
              </a:rPr>
              <a:t>Terraced backstreets of West Yorkshire</a:t>
            </a:r>
          </a:p>
        </p:txBody>
      </p:sp>
      <p:sp>
        <p:nvSpPr>
          <p:cNvPr id="37" name="Title 36" hidden="1">
            <a:extLst>
              <a:ext uri="{FF2B5EF4-FFF2-40B4-BE49-F238E27FC236}">
                <a16:creationId xmlns:a16="http://schemas.microsoft.com/office/drawing/2014/main" id="{F440202E-B31B-4890-B8BD-C417227D0665}"/>
              </a:ext>
            </a:extLst>
          </p:cNvPr>
          <p:cNvSpPr>
            <a:spLocks noGrp="1"/>
          </p:cNvSpPr>
          <p:nvPr>
            <p:ph type="title"/>
          </p:nvPr>
        </p:nvSpPr>
        <p:spPr/>
        <p:txBody>
          <a:bodyPr/>
          <a:lstStyle/>
          <a:p>
            <a:r>
              <a:rPr lang="en-US" dirty="0"/>
              <a:t>Slide 2</a:t>
            </a:r>
          </a:p>
        </p:txBody>
      </p:sp>
      <p:pic>
        <p:nvPicPr>
          <p:cNvPr id="29" name="Picture Placeholder 28" descr="A group of children standing outside&#10;&#10;Description automatically generated with low confidence">
            <a:extLst>
              <a:ext uri="{FF2B5EF4-FFF2-40B4-BE49-F238E27FC236}">
                <a16:creationId xmlns:a16="http://schemas.microsoft.com/office/drawing/2014/main" id="{514F1C23-B696-4D5F-BC01-FF5FBCCFDAF2}"/>
              </a:ext>
            </a:extLst>
          </p:cNvPr>
          <p:cNvPicPr>
            <a:picLocks noGrp="1" noChangeAspect="1"/>
          </p:cNvPicPr>
          <p:nvPr>
            <p:ph type="pic" sz="quarter" idx="11"/>
          </p:nvPr>
        </p:nvPicPr>
        <p:blipFill>
          <a:blip r:embed="rId6">
            <a:alphaModFix/>
            <a:extLst>
              <a:ext uri="{BEBA8EAE-BF5A-486C-A8C5-ECC9F3942E4B}">
                <a14:imgProps xmlns:a14="http://schemas.microsoft.com/office/drawing/2010/main">
                  <a14:imgLayer r:embed="rId7">
                    <a14:imgEffect>
                      <a14:saturation sat="33000"/>
                    </a14:imgEffect>
                  </a14:imgLayer>
                </a14:imgProps>
              </a:ext>
              <a:ext uri="{28A0092B-C50C-407E-A947-70E740481C1C}">
                <a14:useLocalDpi xmlns:a14="http://schemas.microsoft.com/office/drawing/2010/main" val="0"/>
              </a:ext>
            </a:extLst>
          </a:blip>
          <a:srcRect l="5072" r="5072"/>
          <a:stretch>
            <a:fillRect/>
          </a:stretch>
        </p:blipFill>
        <p:spPr>
          <a:xfrm rot="21295767">
            <a:off x="805177" y="701111"/>
            <a:ext cx="2736000" cy="2880000"/>
          </a:xfrm>
        </p:spPr>
      </p:pic>
      <p:sp>
        <p:nvSpPr>
          <p:cNvPr id="3" name="Text Placeholder 2">
            <a:extLst>
              <a:ext uri="{FF2B5EF4-FFF2-40B4-BE49-F238E27FC236}">
                <a16:creationId xmlns:a16="http://schemas.microsoft.com/office/drawing/2014/main" id="{9699A141-C3E5-44E9-8CE3-71908C53C602}"/>
              </a:ext>
            </a:extLst>
          </p:cNvPr>
          <p:cNvSpPr>
            <a:spLocks noGrp="1"/>
          </p:cNvSpPr>
          <p:nvPr>
            <p:ph type="body" sz="quarter" idx="20"/>
          </p:nvPr>
        </p:nvSpPr>
        <p:spPr>
          <a:xfrm>
            <a:off x="513347" y="4951714"/>
            <a:ext cx="7957293" cy="1262628"/>
          </a:xfrm>
          <a:prstGeom prst="wedgeRoundRectCallout">
            <a:avLst>
              <a:gd name="adj1" fmla="val -26519"/>
              <a:gd name="adj2" fmla="val -87251"/>
              <a:gd name="adj3" fmla="val 16667"/>
            </a:avLst>
          </a:prstGeom>
          <a:solidFill>
            <a:schemeClr val="accent3">
              <a:lumMod val="50000"/>
            </a:schemeClr>
          </a:solidFill>
        </p:spPr>
        <p:txBody>
          <a:bodyPr>
            <a:normAutofit/>
          </a:bodyPr>
          <a:lstStyle/>
          <a:p>
            <a:r>
              <a:rPr lang="en-GB" sz="1400" i="0" dirty="0"/>
              <a:t>I was born in the 1970’s in a working-class, suburban town in West Yorkshire.  Throughout my youth I was oblivious to the increasing environmental issues and social movements of the time. My family were very conservative and I recall they considered the Greenham Common peace protests a grubby nuisance! Swampy and Greenpeace were ridiculed, hippies and vegetarians were weird, and studying wasn't encouraged in our household.  </a:t>
            </a:r>
          </a:p>
        </p:txBody>
      </p:sp>
      <p:pic>
        <p:nvPicPr>
          <p:cNvPr id="61" name="Picture Placeholder 60" descr="Icon&#10;&#10;Description automatically generated">
            <a:extLst>
              <a:ext uri="{FF2B5EF4-FFF2-40B4-BE49-F238E27FC236}">
                <a16:creationId xmlns:a16="http://schemas.microsoft.com/office/drawing/2014/main" id="{A6B6029A-4039-4CCA-A764-ABB973573D47}"/>
              </a:ext>
            </a:extLst>
          </p:cNvPr>
          <p:cNvPicPr>
            <a:picLocks noGrp="1" noChangeAspect="1"/>
          </p:cNvPicPr>
          <p:nvPr>
            <p:ph type="pic" sz="quarter" idx="13"/>
          </p:nvPr>
        </p:nvPicPr>
        <p:blipFill>
          <a:blip r:embed="rId8">
            <a:extLst>
              <a:ext uri="{28A0092B-C50C-407E-A947-70E740481C1C}">
                <a14:useLocalDpi xmlns:a14="http://schemas.microsoft.com/office/drawing/2010/main" val="0"/>
              </a:ext>
            </a:extLst>
          </a:blip>
          <a:srcRect l="11991" r="11991"/>
          <a:stretch>
            <a:fillRect/>
          </a:stretch>
        </p:blipFill>
        <p:spPr>
          <a:xfrm>
            <a:off x="4122738" y="603250"/>
            <a:ext cx="2243137" cy="2360613"/>
          </a:xfrm>
        </p:spPr>
      </p:pic>
      <p:sp>
        <p:nvSpPr>
          <p:cNvPr id="64" name="Text Placeholder 9">
            <a:extLst>
              <a:ext uri="{FF2B5EF4-FFF2-40B4-BE49-F238E27FC236}">
                <a16:creationId xmlns:a16="http://schemas.microsoft.com/office/drawing/2014/main" id="{1A181CAC-FE4D-4B00-BF00-DBD1DC36FB94}"/>
              </a:ext>
            </a:extLst>
          </p:cNvPr>
          <p:cNvSpPr txBox="1">
            <a:spLocks/>
          </p:cNvSpPr>
          <p:nvPr/>
        </p:nvSpPr>
        <p:spPr>
          <a:xfrm>
            <a:off x="4117070" y="2990155"/>
            <a:ext cx="2222561" cy="495300"/>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1600" b="1" i="1" kern="1200">
                <a:solidFill>
                  <a:schemeClr val="tx1"/>
                </a:solidFill>
                <a:latin typeface="+mn-lt"/>
                <a:ea typeface="+mn-ea"/>
                <a:cs typeface="+mn-cs"/>
              </a:defRPr>
            </a:lvl1pPr>
            <a:lvl2pPr marL="263525"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536575"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811213"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074738"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0" dirty="0">
                <a:solidFill>
                  <a:schemeClr val="bg2">
                    <a:lumMod val="50000"/>
                  </a:schemeClr>
                </a:solidFill>
              </a:rPr>
              <a:t>Campaign for Nuclear Disarmament </a:t>
            </a:r>
          </a:p>
        </p:txBody>
      </p:sp>
      <p:sp>
        <p:nvSpPr>
          <p:cNvPr id="65" name="Rectangle 64">
            <a:extLst>
              <a:ext uri="{FF2B5EF4-FFF2-40B4-BE49-F238E27FC236}">
                <a16:creationId xmlns:a16="http://schemas.microsoft.com/office/drawing/2014/main" id="{BB8C865A-5270-4D1E-8944-122B11E62284}"/>
              </a:ext>
            </a:extLst>
          </p:cNvPr>
          <p:cNvSpPr/>
          <p:nvPr/>
        </p:nvSpPr>
        <p:spPr>
          <a:xfrm rot="21270032">
            <a:off x="1339419" y="350458"/>
            <a:ext cx="1237488" cy="214279"/>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D0351BC6-31BE-4227-A9B8-D19EAF3619B8}"/>
              </a:ext>
            </a:extLst>
          </p:cNvPr>
          <p:cNvSpPr/>
          <p:nvPr/>
        </p:nvSpPr>
        <p:spPr>
          <a:xfrm>
            <a:off x="4625382" y="314089"/>
            <a:ext cx="1237488" cy="214279"/>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08CD7D08-CCCE-4691-A3F7-3AC3BFD87ABC}"/>
              </a:ext>
            </a:extLst>
          </p:cNvPr>
          <p:cNvSpPr/>
          <p:nvPr/>
        </p:nvSpPr>
        <p:spPr>
          <a:xfrm rot="556621">
            <a:off x="8156183" y="737010"/>
            <a:ext cx="1237488" cy="214279"/>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TextBox 68">
            <a:extLst>
              <a:ext uri="{FF2B5EF4-FFF2-40B4-BE49-F238E27FC236}">
                <a16:creationId xmlns:a16="http://schemas.microsoft.com/office/drawing/2014/main" id="{E51329BC-70F7-4C35-BA9C-6AA50A767500}"/>
              </a:ext>
            </a:extLst>
          </p:cNvPr>
          <p:cNvSpPr txBox="1"/>
          <p:nvPr/>
        </p:nvSpPr>
        <p:spPr>
          <a:xfrm rot="2105458">
            <a:off x="5359807" y="2160104"/>
            <a:ext cx="1500245" cy="707886"/>
          </a:xfrm>
          <a:prstGeom prst="rect">
            <a:avLst/>
          </a:prstGeom>
          <a:noFill/>
        </p:spPr>
        <p:txBody>
          <a:bodyPr wrap="square" rtlCol="0">
            <a:spAutoFit/>
          </a:bodyPr>
          <a:lstStyle/>
          <a:p>
            <a:pPr algn="ctr"/>
            <a:r>
              <a:rPr lang="en-GB" sz="4000" dirty="0">
                <a:solidFill>
                  <a:srgbClr val="FF0000"/>
                </a:solidFill>
              </a:rPr>
              <a:t>???</a:t>
            </a:r>
          </a:p>
        </p:txBody>
      </p:sp>
      <p:sp>
        <p:nvSpPr>
          <p:cNvPr id="70" name="Text Placeholder 2">
            <a:extLst>
              <a:ext uri="{FF2B5EF4-FFF2-40B4-BE49-F238E27FC236}">
                <a16:creationId xmlns:a16="http://schemas.microsoft.com/office/drawing/2014/main" id="{585CD4B5-3420-4576-8B27-468396DD3896}"/>
              </a:ext>
            </a:extLst>
          </p:cNvPr>
          <p:cNvSpPr txBox="1">
            <a:spLocks/>
          </p:cNvSpPr>
          <p:nvPr/>
        </p:nvSpPr>
        <p:spPr>
          <a:xfrm>
            <a:off x="9967912" y="4364381"/>
            <a:ext cx="1762361" cy="1963297"/>
          </a:xfrm>
          <a:prstGeom prst="wedgeRoundRectCallout">
            <a:avLst>
              <a:gd name="adj1" fmla="val 15322"/>
              <a:gd name="adj2" fmla="val -68098"/>
              <a:gd name="adj3" fmla="val 16667"/>
            </a:avLst>
          </a:prstGeom>
          <a:solidFill>
            <a:schemeClr val="accent3">
              <a:lumMod val="50000"/>
            </a:schemeClr>
          </a:solidFill>
        </p:spPr>
        <p:txBody>
          <a:bodyPr vert="horz" lIns="72000" tIns="45720" rIns="91440" bIns="45720"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1600" b="1" i="1" kern="1200">
                <a:solidFill>
                  <a:schemeClr val="bg1"/>
                </a:solidFill>
                <a:latin typeface="+mj-lt"/>
                <a:ea typeface="+mn-ea"/>
                <a:cs typeface="+mn-cs"/>
              </a:defRPr>
            </a:lvl1pPr>
            <a:lvl2pPr marL="263525" indent="0" algn="l" defTabSz="914400" rtl="0" eaLnBrk="1" latinLnBrk="0" hangingPunct="1">
              <a:lnSpc>
                <a:spcPct val="90000"/>
              </a:lnSpc>
              <a:spcBef>
                <a:spcPts val="500"/>
              </a:spcBef>
              <a:buFont typeface="Arial" panose="020B0604020202020204" pitchFamily="34" charset="0"/>
              <a:buNone/>
              <a:defRPr sz="2400" kern="1200">
                <a:solidFill>
                  <a:schemeClr val="bg1"/>
                </a:solidFill>
                <a:latin typeface="+mn-lt"/>
                <a:ea typeface="+mn-ea"/>
                <a:cs typeface="+mn-cs"/>
              </a:defRPr>
            </a:lvl2pPr>
            <a:lvl3pPr marL="536575" indent="0" algn="l" defTabSz="914400" rtl="0" eaLnBrk="1" latinLnBrk="0" hangingPunct="1">
              <a:lnSpc>
                <a:spcPct val="90000"/>
              </a:lnSpc>
              <a:spcBef>
                <a:spcPts val="500"/>
              </a:spcBef>
              <a:buFont typeface="Arial" panose="020B0604020202020204" pitchFamily="34" charset="0"/>
              <a:buNone/>
              <a:defRPr sz="2000" kern="1200">
                <a:solidFill>
                  <a:schemeClr val="bg1"/>
                </a:solidFill>
                <a:latin typeface="+mn-lt"/>
                <a:ea typeface="+mn-ea"/>
                <a:cs typeface="+mn-cs"/>
              </a:defRPr>
            </a:lvl3pPr>
            <a:lvl4pPr marL="811213" indent="0" algn="l" defTabSz="914400" rtl="0" eaLnBrk="1" latinLnBrk="0" hangingPunct="1">
              <a:lnSpc>
                <a:spcPct val="90000"/>
              </a:lnSpc>
              <a:spcBef>
                <a:spcPts val="500"/>
              </a:spcBef>
              <a:buFont typeface="Arial" panose="020B0604020202020204" pitchFamily="34" charset="0"/>
              <a:buNone/>
              <a:defRPr sz="1800" kern="1200">
                <a:solidFill>
                  <a:schemeClr val="bg1"/>
                </a:solidFill>
                <a:latin typeface="+mn-lt"/>
                <a:ea typeface="+mn-ea"/>
                <a:cs typeface="+mn-cs"/>
              </a:defRPr>
            </a:lvl4pPr>
            <a:lvl5pPr marL="1074738" indent="0" algn="l" defTabSz="914400" rtl="0" eaLnBrk="1" latinLnBrk="0" hangingPunct="1">
              <a:lnSpc>
                <a:spcPct val="90000"/>
              </a:lnSpc>
              <a:spcBef>
                <a:spcPts val="500"/>
              </a:spcBef>
              <a:buFont typeface="Arial" panose="020B0604020202020204" pitchFamily="34" charset="0"/>
              <a:buNone/>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400" i="0" dirty="0"/>
              <a:t>However, like most children, I loved spending time in nature. My hobbies included climbing trees, making homes for hedgehogs, feeding squirrels and digging up worms.</a:t>
            </a:r>
          </a:p>
        </p:txBody>
      </p:sp>
      <p:grpSp>
        <p:nvGrpSpPr>
          <p:cNvPr id="26" name="Group 25">
            <a:extLst>
              <a:ext uri="{FF2B5EF4-FFF2-40B4-BE49-F238E27FC236}">
                <a16:creationId xmlns:a16="http://schemas.microsoft.com/office/drawing/2014/main" id="{09ACB5D1-3120-4A92-B995-F44AF936EB5D}"/>
              </a:ext>
              <a:ext uri="{C183D7F6-B498-43B3-948B-1728B52AA6E4}">
                <adec:decorative xmlns:adec="http://schemas.microsoft.com/office/drawing/2017/decorative" val="1"/>
              </a:ext>
            </a:extLst>
          </p:cNvPr>
          <p:cNvGrpSpPr/>
          <p:nvPr/>
        </p:nvGrpSpPr>
        <p:grpSpPr>
          <a:xfrm rot="21371983">
            <a:off x="9482263" y="1057113"/>
            <a:ext cx="2454149" cy="3107732"/>
            <a:chOff x="8372395" y="-1103087"/>
            <a:chExt cx="2969520" cy="3760355"/>
          </a:xfrm>
        </p:grpSpPr>
        <p:sp>
          <p:nvSpPr>
            <p:cNvPr id="27" name="Parallelogram 26">
              <a:extLst>
                <a:ext uri="{FF2B5EF4-FFF2-40B4-BE49-F238E27FC236}">
                  <a16:creationId xmlns:a16="http://schemas.microsoft.com/office/drawing/2014/main" id="{AA1F842C-6D95-415B-AE49-DE17209DACEE}"/>
                </a:ext>
              </a:extLst>
            </p:cNvPr>
            <p:cNvSpPr/>
            <p:nvPr userDrawn="1"/>
          </p:nvSpPr>
          <p:spPr>
            <a:xfrm rot="16200000" flipH="1">
              <a:off x="8437722" y="-150836"/>
              <a:ext cx="2742777" cy="287343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Rounded Corners 27" descr="Photo frame">
              <a:extLst>
                <a:ext uri="{FF2B5EF4-FFF2-40B4-BE49-F238E27FC236}">
                  <a16:creationId xmlns:a16="http://schemas.microsoft.com/office/drawing/2014/main" id="{6C650338-3E18-432E-8D96-8C8E759D614E}"/>
                </a:ext>
              </a:extLst>
            </p:cNvPr>
            <p:cNvSpPr/>
            <p:nvPr userDrawn="1"/>
          </p:nvSpPr>
          <p:spPr>
            <a:xfrm>
              <a:off x="8599138" y="-1103087"/>
              <a:ext cx="2742777" cy="3330757"/>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 name="Text Placeholder 10">
            <a:extLst>
              <a:ext uri="{FF2B5EF4-FFF2-40B4-BE49-F238E27FC236}">
                <a16:creationId xmlns:a16="http://schemas.microsoft.com/office/drawing/2014/main" id="{9D133A39-10C1-4781-9569-1102B2CD66CB}"/>
              </a:ext>
            </a:extLst>
          </p:cNvPr>
          <p:cNvSpPr>
            <a:spLocks noGrp="1"/>
          </p:cNvSpPr>
          <p:nvPr>
            <p:ph type="body" sz="quarter" idx="19"/>
          </p:nvPr>
        </p:nvSpPr>
        <p:spPr>
          <a:xfrm rot="-240000">
            <a:off x="9902901" y="3286602"/>
            <a:ext cx="1912579" cy="247763"/>
          </a:xfrm>
        </p:spPr>
        <p:txBody>
          <a:bodyPr>
            <a:noAutofit/>
          </a:bodyPr>
          <a:lstStyle/>
          <a:p>
            <a:r>
              <a:rPr lang="en-US" b="0" dirty="0">
                <a:solidFill>
                  <a:schemeClr val="bg2">
                    <a:lumMod val="50000"/>
                  </a:schemeClr>
                </a:solidFill>
              </a:rPr>
              <a:t>Carefree summer days</a:t>
            </a:r>
          </a:p>
        </p:txBody>
      </p:sp>
      <p:pic>
        <p:nvPicPr>
          <p:cNvPr id="63" name="Picture Placeholder 62" descr="A picture containing sky, outdoor, palm, plant&#10;&#10;Description automatically generated">
            <a:extLst>
              <a:ext uri="{FF2B5EF4-FFF2-40B4-BE49-F238E27FC236}">
                <a16:creationId xmlns:a16="http://schemas.microsoft.com/office/drawing/2014/main" id="{0C22ACB4-53C1-4F41-B618-E6F7107BB32B}"/>
              </a:ext>
            </a:extLst>
          </p:cNvPr>
          <p:cNvPicPr>
            <a:picLocks noGrp="1" noChangeAspect="1"/>
          </p:cNvPicPr>
          <p:nvPr>
            <p:ph type="pic" sz="quarter" idx="15"/>
          </p:nvPr>
        </p:nvPicPr>
        <p:blipFill>
          <a:blip r:embed="rId9">
            <a:extLst>
              <a:ext uri="{BEBA8EAE-BF5A-486C-A8C5-ECC9F3942E4B}">
                <a14:imgProps xmlns:a14="http://schemas.microsoft.com/office/drawing/2010/main">
                  <a14:imgLayer r:embed="rId10">
                    <a14:imgEffect>
                      <a14:saturation sat="66000"/>
                    </a14:imgEffect>
                  </a14:imgLayer>
                </a14:imgProps>
              </a:ext>
              <a:ext uri="{28A0092B-C50C-407E-A947-70E740481C1C}">
                <a14:useLocalDpi xmlns:a14="http://schemas.microsoft.com/office/drawing/2010/main" val="0"/>
              </a:ext>
            </a:extLst>
          </a:blip>
          <a:srcRect t="2750" b="2750"/>
          <a:stretch>
            <a:fillRect/>
          </a:stretch>
        </p:blipFill>
        <p:spPr>
          <a:xfrm rot="21371983">
            <a:off x="9822213" y="1233945"/>
            <a:ext cx="1926005" cy="2027373"/>
          </a:xfrm>
        </p:spPr>
      </p:pic>
      <p:sp>
        <p:nvSpPr>
          <p:cNvPr id="68" name="Rectangle 67">
            <a:extLst>
              <a:ext uri="{FF2B5EF4-FFF2-40B4-BE49-F238E27FC236}">
                <a16:creationId xmlns:a16="http://schemas.microsoft.com/office/drawing/2014/main" id="{8F6434FC-2A3E-4A5C-8B15-9AC486482A1D}"/>
              </a:ext>
            </a:extLst>
          </p:cNvPr>
          <p:cNvSpPr/>
          <p:nvPr/>
        </p:nvSpPr>
        <p:spPr>
          <a:xfrm rot="21264380">
            <a:off x="10161963" y="900799"/>
            <a:ext cx="1237488" cy="214279"/>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Placeholder 5" descr="A picture containing sky, building, outdoor, grass&#10;&#10;Description automatically generated">
            <a:extLst>
              <a:ext uri="{FF2B5EF4-FFF2-40B4-BE49-F238E27FC236}">
                <a16:creationId xmlns:a16="http://schemas.microsoft.com/office/drawing/2014/main" id="{0350CD28-67F0-4E16-A162-C02D629CF580}"/>
              </a:ext>
            </a:extLst>
          </p:cNvPr>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l="14399" r="14399"/>
          <a:stretch>
            <a:fillRect/>
          </a:stretch>
        </p:blipFill>
        <p:spPr>
          <a:xfrm rot="645568">
            <a:off x="7004253" y="1105228"/>
            <a:ext cx="2736000" cy="2880000"/>
          </a:xfrm>
        </p:spPr>
      </p:pic>
    </p:spTree>
    <p:extLst>
      <p:ext uri="{BB962C8B-B14F-4D97-AF65-F5344CB8AC3E}">
        <p14:creationId xmlns:p14="http://schemas.microsoft.com/office/powerpoint/2010/main" val="10977869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Placeholder 35" descr="A picture containing grass, sky, outdoor, field&#10;&#10;Description automatically generated">
            <a:extLst>
              <a:ext uri="{FF2B5EF4-FFF2-40B4-BE49-F238E27FC236}">
                <a16:creationId xmlns:a16="http://schemas.microsoft.com/office/drawing/2014/main" id="{089B3055-BB87-4E8F-B181-51B992378F7C}"/>
              </a:ext>
            </a:extLst>
          </p:cNvPr>
          <p:cNvPicPr>
            <a:picLocks noGrp="1" noChangeAspect="1"/>
          </p:cNvPicPr>
          <p:nvPr>
            <p:ph type="pic" sz="quarter" idx="10"/>
          </p:nvPr>
        </p:nvPicPr>
        <p:blipFill>
          <a:blip r:embed="rId3">
            <a:alphaModFix amt="19000"/>
            <a:extLst>
              <a:ext uri="{28A0092B-C50C-407E-A947-70E740481C1C}">
                <a14:useLocalDpi xmlns:a14="http://schemas.microsoft.com/office/drawing/2010/main" val="0"/>
              </a:ext>
            </a:extLst>
          </a:blip>
          <a:srcRect t="16603" b="16603"/>
          <a:stretch>
            <a:fillRect/>
          </a:stretch>
        </p:blipFill>
        <p:spPr>
          <a:xfrm>
            <a:off x="252000" y="252000"/>
            <a:ext cx="11687999" cy="6160340"/>
          </a:xfrm>
          <a:effectLst/>
        </p:spPr>
      </p:pic>
      <p:grpSp>
        <p:nvGrpSpPr>
          <p:cNvPr id="14" name="Group 13">
            <a:extLst>
              <a:ext uri="{FF2B5EF4-FFF2-40B4-BE49-F238E27FC236}">
                <a16:creationId xmlns:a16="http://schemas.microsoft.com/office/drawing/2014/main" id="{44DC4A05-6B88-40B9-962D-5A44987E7A80}"/>
              </a:ext>
              <a:ext uri="{C183D7F6-B498-43B3-948B-1728B52AA6E4}">
                <adec:decorative xmlns:adec="http://schemas.microsoft.com/office/drawing/2017/decorative" val="1"/>
              </a:ext>
            </a:extLst>
          </p:cNvPr>
          <p:cNvGrpSpPr/>
          <p:nvPr/>
        </p:nvGrpSpPr>
        <p:grpSpPr>
          <a:xfrm rot="347860">
            <a:off x="602957" y="451940"/>
            <a:ext cx="3474160" cy="4337342"/>
            <a:chOff x="4636201" y="-1745975"/>
            <a:chExt cx="3474160" cy="4337342"/>
          </a:xfrm>
        </p:grpSpPr>
        <p:sp>
          <p:nvSpPr>
            <p:cNvPr id="15" name="Parallelogram 14">
              <a:extLst>
                <a:ext uri="{FF2B5EF4-FFF2-40B4-BE49-F238E27FC236}">
                  <a16:creationId xmlns:a16="http://schemas.microsoft.com/office/drawing/2014/main" id="{9F3C8751-4F98-45AF-A255-C8DBCE4F4940}"/>
                </a:ext>
              </a:extLst>
            </p:cNvPr>
            <p:cNvSpPr/>
            <p:nvPr userDrawn="1"/>
          </p:nvSpPr>
          <p:spPr>
            <a:xfrm rot="5400000">
              <a:off x="4813604" y="-705389"/>
              <a:ext cx="3220061" cy="337345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Rounded Corners 15" descr="Photo frame">
              <a:extLst>
                <a:ext uri="{FF2B5EF4-FFF2-40B4-BE49-F238E27FC236}">
                  <a16:creationId xmlns:a16="http://schemas.microsoft.com/office/drawing/2014/main" id="{2991FA87-0936-41CA-B318-5E60CC848798}"/>
                </a:ext>
              </a:extLst>
            </p:cNvPr>
            <p:cNvSpPr/>
            <p:nvPr userDrawn="1"/>
          </p:nvSpPr>
          <p:spPr>
            <a:xfrm>
              <a:off x="4636201" y="-1745975"/>
              <a:ext cx="3220061" cy="391035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3" name="Group 22">
            <a:extLst>
              <a:ext uri="{FF2B5EF4-FFF2-40B4-BE49-F238E27FC236}">
                <a16:creationId xmlns:a16="http://schemas.microsoft.com/office/drawing/2014/main" id="{246C71B6-1F3E-4ECE-A5B9-7327585B7053}"/>
              </a:ext>
              <a:ext uri="{C183D7F6-B498-43B3-948B-1728B52AA6E4}">
                <adec:decorative xmlns:adec="http://schemas.microsoft.com/office/drawing/2017/decorative" val="1"/>
              </a:ext>
            </a:extLst>
          </p:cNvPr>
          <p:cNvGrpSpPr/>
          <p:nvPr/>
        </p:nvGrpSpPr>
        <p:grpSpPr>
          <a:xfrm rot="21187929">
            <a:off x="4696094" y="564442"/>
            <a:ext cx="3673246" cy="4520806"/>
            <a:chOff x="4636201" y="-1745975"/>
            <a:chExt cx="3474160" cy="4337342"/>
          </a:xfrm>
        </p:grpSpPr>
        <p:sp>
          <p:nvSpPr>
            <p:cNvPr id="24" name="Parallelogram 23">
              <a:extLst>
                <a:ext uri="{FF2B5EF4-FFF2-40B4-BE49-F238E27FC236}">
                  <a16:creationId xmlns:a16="http://schemas.microsoft.com/office/drawing/2014/main" id="{241BC439-F1E5-43D5-8B94-93321A73B30B}"/>
                </a:ext>
              </a:extLst>
            </p:cNvPr>
            <p:cNvSpPr/>
            <p:nvPr userDrawn="1"/>
          </p:nvSpPr>
          <p:spPr>
            <a:xfrm rot="5400000">
              <a:off x="4813604" y="-705389"/>
              <a:ext cx="3220061" cy="337345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Photo frame">
              <a:extLst>
                <a:ext uri="{FF2B5EF4-FFF2-40B4-BE49-F238E27FC236}">
                  <a16:creationId xmlns:a16="http://schemas.microsoft.com/office/drawing/2014/main" id="{A6F097F2-D267-46BA-AFC6-76D7D422108C}"/>
                </a:ext>
              </a:extLst>
            </p:cNvPr>
            <p:cNvSpPr/>
            <p:nvPr userDrawn="1"/>
          </p:nvSpPr>
          <p:spPr>
            <a:xfrm>
              <a:off x="4636201" y="-1745975"/>
              <a:ext cx="3220061" cy="391035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Text Placeholder 7">
            <a:extLst>
              <a:ext uri="{FF2B5EF4-FFF2-40B4-BE49-F238E27FC236}">
                <a16:creationId xmlns:a16="http://schemas.microsoft.com/office/drawing/2014/main" id="{9B2309E8-00AD-4C8A-B916-190363E157E2}"/>
              </a:ext>
            </a:extLst>
          </p:cNvPr>
          <p:cNvSpPr>
            <a:spLocks noGrp="1"/>
          </p:cNvSpPr>
          <p:nvPr>
            <p:ph type="body" sz="quarter" idx="16"/>
          </p:nvPr>
        </p:nvSpPr>
        <p:spPr>
          <a:xfrm rot="352093">
            <a:off x="702423" y="3703080"/>
            <a:ext cx="2736000" cy="495300"/>
          </a:xfrm>
        </p:spPr>
        <p:txBody>
          <a:bodyPr>
            <a:normAutofit fontScale="85000" lnSpcReduction="10000"/>
          </a:bodyPr>
          <a:lstStyle/>
          <a:p>
            <a:r>
              <a:rPr lang="en-US" b="0" dirty="0">
                <a:solidFill>
                  <a:schemeClr val="tx1">
                    <a:lumMod val="75000"/>
                    <a:lumOff val="25000"/>
                  </a:schemeClr>
                </a:solidFill>
              </a:rPr>
              <a:t>Reading Harper Lee, and learning about racism (Lee, 1960)</a:t>
            </a:r>
          </a:p>
        </p:txBody>
      </p:sp>
      <p:sp>
        <p:nvSpPr>
          <p:cNvPr id="10" name="Text Placeholder 9">
            <a:extLst>
              <a:ext uri="{FF2B5EF4-FFF2-40B4-BE49-F238E27FC236}">
                <a16:creationId xmlns:a16="http://schemas.microsoft.com/office/drawing/2014/main" id="{E330705B-1003-44ED-A412-E0292EA069AE}"/>
              </a:ext>
            </a:extLst>
          </p:cNvPr>
          <p:cNvSpPr>
            <a:spLocks noGrp="1"/>
          </p:cNvSpPr>
          <p:nvPr>
            <p:ph type="body" sz="quarter" idx="18"/>
          </p:nvPr>
        </p:nvSpPr>
        <p:spPr>
          <a:xfrm rot="21158383">
            <a:off x="5144048" y="3925907"/>
            <a:ext cx="2921633" cy="516251"/>
          </a:xfrm>
        </p:spPr>
        <p:txBody>
          <a:bodyPr>
            <a:normAutofit lnSpcReduction="10000"/>
          </a:bodyPr>
          <a:lstStyle/>
          <a:p>
            <a:r>
              <a:rPr lang="en-US" b="0" dirty="0">
                <a:solidFill>
                  <a:schemeClr val="bg2">
                    <a:lumMod val="50000"/>
                  </a:schemeClr>
                </a:solidFill>
              </a:rPr>
              <a:t>A year in Paris learning a whole new language</a:t>
            </a:r>
          </a:p>
        </p:txBody>
      </p:sp>
      <p:sp>
        <p:nvSpPr>
          <p:cNvPr id="37" name="Title 36" hidden="1">
            <a:extLst>
              <a:ext uri="{FF2B5EF4-FFF2-40B4-BE49-F238E27FC236}">
                <a16:creationId xmlns:a16="http://schemas.microsoft.com/office/drawing/2014/main" id="{F440202E-B31B-4890-B8BD-C417227D0665}"/>
              </a:ext>
            </a:extLst>
          </p:cNvPr>
          <p:cNvSpPr>
            <a:spLocks noGrp="1"/>
          </p:cNvSpPr>
          <p:nvPr>
            <p:ph type="title"/>
          </p:nvPr>
        </p:nvSpPr>
        <p:spPr/>
        <p:txBody>
          <a:bodyPr/>
          <a:lstStyle/>
          <a:p>
            <a:r>
              <a:rPr lang="en-US" dirty="0"/>
              <a:t>Slide 2</a:t>
            </a:r>
          </a:p>
        </p:txBody>
      </p:sp>
      <p:sp>
        <p:nvSpPr>
          <p:cNvPr id="3" name="Text Placeholder 2">
            <a:extLst>
              <a:ext uri="{FF2B5EF4-FFF2-40B4-BE49-F238E27FC236}">
                <a16:creationId xmlns:a16="http://schemas.microsoft.com/office/drawing/2014/main" id="{9699A141-C3E5-44E9-8CE3-71908C53C602}"/>
              </a:ext>
            </a:extLst>
          </p:cNvPr>
          <p:cNvSpPr>
            <a:spLocks noGrp="1"/>
          </p:cNvSpPr>
          <p:nvPr>
            <p:ph type="body" sz="quarter" idx="20"/>
          </p:nvPr>
        </p:nvSpPr>
        <p:spPr>
          <a:xfrm>
            <a:off x="513348" y="4951714"/>
            <a:ext cx="7543651" cy="1177129"/>
          </a:xfrm>
          <a:prstGeom prst="wedgeRoundRectCallout">
            <a:avLst>
              <a:gd name="adj1" fmla="val -26519"/>
              <a:gd name="adj2" fmla="val -87251"/>
              <a:gd name="adj3" fmla="val 16667"/>
            </a:avLst>
          </a:prstGeom>
          <a:solidFill>
            <a:schemeClr val="accent3">
              <a:lumMod val="50000"/>
            </a:schemeClr>
          </a:solidFill>
        </p:spPr>
        <p:txBody>
          <a:bodyPr>
            <a:noAutofit/>
          </a:bodyPr>
          <a:lstStyle/>
          <a:p>
            <a:r>
              <a:rPr lang="en-GB" sz="1300" i="0" dirty="0"/>
              <a:t>By the time I was 16 I had left home, left school and started working. I returned part-time to the local college to resit a handful of GCSEs, including English Literature. As part of the course, I read To Kill A Mockingbird, by Harper Lee. The book was intensely moving, and made me question the level of racism and inequality I had seen (and, uncomfortably, personally contributed to) at home and in my school settings.  Racism was rife in the mill towns of Yorkshire when I was growing up there, and it still is today (Vinter, 2020). I began to think harder about attitudes I had been taught at home.</a:t>
            </a:r>
          </a:p>
        </p:txBody>
      </p:sp>
      <p:sp>
        <p:nvSpPr>
          <p:cNvPr id="65" name="Rectangle 64">
            <a:extLst>
              <a:ext uri="{FF2B5EF4-FFF2-40B4-BE49-F238E27FC236}">
                <a16:creationId xmlns:a16="http://schemas.microsoft.com/office/drawing/2014/main" id="{BB8C865A-5270-4D1E-8944-122B11E62284}"/>
              </a:ext>
            </a:extLst>
          </p:cNvPr>
          <p:cNvSpPr/>
          <p:nvPr/>
        </p:nvSpPr>
        <p:spPr>
          <a:xfrm rot="322125">
            <a:off x="1966753" y="323058"/>
            <a:ext cx="1237488" cy="214279"/>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08CD7D08-CCCE-4691-A3F7-3AC3BFD87ABC}"/>
              </a:ext>
            </a:extLst>
          </p:cNvPr>
          <p:cNvSpPr/>
          <p:nvPr/>
        </p:nvSpPr>
        <p:spPr>
          <a:xfrm rot="21104071">
            <a:off x="5307509" y="471919"/>
            <a:ext cx="1308402" cy="223342"/>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Text Placeholder 2">
            <a:extLst>
              <a:ext uri="{FF2B5EF4-FFF2-40B4-BE49-F238E27FC236}">
                <a16:creationId xmlns:a16="http://schemas.microsoft.com/office/drawing/2014/main" id="{585CD4B5-3420-4576-8B27-468396DD3896}"/>
              </a:ext>
            </a:extLst>
          </p:cNvPr>
          <p:cNvSpPr txBox="1">
            <a:spLocks/>
          </p:cNvSpPr>
          <p:nvPr/>
        </p:nvSpPr>
        <p:spPr>
          <a:xfrm>
            <a:off x="9172715" y="4659347"/>
            <a:ext cx="2469454" cy="1621532"/>
          </a:xfrm>
          <a:prstGeom prst="wedgeRoundRectCallout">
            <a:avLst>
              <a:gd name="adj1" fmla="val -72532"/>
              <a:gd name="adj2" fmla="val -79540"/>
              <a:gd name="adj3" fmla="val 16667"/>
            </a:avLst>
          </a:prstGeom>
          <a:solidFill>
            <a:schemeClr val="accent3">
              <a:lumMod val="50000"/>
            </a:schemeClr>
          </a:solidFill>
        </p:spPr>
        <p:txBody>
          <a:bodyPr vert="horz" lIns="7200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600" b="1" i="1" kern="1200">
                <a:solidFill>
                  <a:schemeClr val="bg1"/>
                </a:solidFill>
                <a:latin typeface="+mj-lt"/>
                <a:ea typeface="+mn-ea"/>
                <a:cs typeface="+mn-cs"/>
              </a:defRPr>
            </a:lvl1pPr>
            <a:lvl2pPr marL="263525" indent="0" algn="l" defTabSz="914400" rtl="0" eaLnBrk="1" latinLnBrk="0" hangingPunct="1">
              <a:lnSpc>
                <a:spcPct val="90000"/>
              </a:lnSpc>
              <a:spcBef>
                <a:spcPts val="500"/>
              </a:spcBef>
              <a:buFont typeface="Arial" panose="020B0604020202020204" pitchFamily="34" charset="0"/>
              <a:buNone/>
              <a:defRPr sz="2400" kern="1200">
                <a:solidFill>
                  <a:schemeClr val="bg1"/>
                </a:solidFill>
                <a:latin typeface="+mn-lt"/>
                <a:ea typeface="+mn-ea"/>
                <a:cs typeface="+mn-cs"/>
              </a:defRPr>
            </a:lvl2pPr>
            <a:lvl3pPr marL="536575" indent="0" algn="l" defTabSz="914400" rtl="0" eaLnBrk="1" latinLnBrk="0" hangingPunct="1">
              <a:lnSpc>
                <a:spcPct val="90000"/>
              </a:lnSpc>
              <a:spcBef>
                <a:spcPts val="500"/>
              </a:spcBef>
              <a:buFont typeface="Arial" panose="020B0604020202020204" pitchFamily="34" charset="0"/>
              <a:buNone/>
              <a:defRPr sz="2000" kern="1200">
                <a:solidFill>
                  <a:schemeClr val="bg1"/>
                </a:solidFill>
                <a:latin typeface="+mn-lt"/>
                <a:ea typeface="+mn-ea"/>
                <a:cs typeface="+mn-cs"/>
              </a:defRPr>
            </a:lvl3pPr>
            <a:lvl4pPr marL="811213" indent="0" algn="l" defTabSz="914400" rtl="0" eaLnBrk="1" latinLnBrk="0" hangingPunct="1">
              <a:lnSpc>
                <a:spcPct val="90000"/>
              </a:lnSpc>
              <a:spcBef>
                <a:spcPts val="500"/>
              </a:spcBef>
              <a:buFont typeface="Arial" panose="020B0604020202020204" pitchFamily="34" charset="0"/>
              <a:buNone/>
              <a:defRPr sz="1800" kern="1200">
                <a:solidFill>
                  <a:schemeClr val="bg1"/>
                </a:solidFill>
                <a:latin typeface="+mn-lt"/>
                <a:ea typeface="+mn-ea"/>
                <a:cs typeface="+mn-cs"/>
              </a:defRPr>
            </a:lvl4pPr>
            <a:lvl5pPr marL="1074738" indent="0" algn="l" defTabSz="914400" rtl="0" eaLnBrk="1" latinLnBrk="0" hangingPunct="1">
              <a:lnSpc>
                <a:spcPct val="90000"/>
              </a:lnSpc>
              <a:spcBef>
                <a:spcPts val="500"/>
              </a:spcBef>
              <a:buFont typeface="Arial" panose="020B0604020202020204" pitchFamily="34" charset="0"/>
              <a:buNone/>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400" i="0" dirty="0"/>
              <a:t>When I reached 18  I went travelling, to try and learn a little bit more about the world. I met my husband – a wildlife artist and illustrator – who introduced me to many more of the delights of nature</a:t>
            </a:r>
          </a:p>
        </p:txBody>
      </p:sp>
      <p:grpSp>
        <p:nvGrpSpPr>
          <p:cNvPr id="26" name="Group 25">
            <a:extLst>
              <a:ext uri="{FF2B5EF4-FFF2-40B4-BE49-F238E27FC236}">
                <a16:creationId xmlns:a16="http://schemas.microsoft.com/office/drawing/2014/main" id="{09ACB5D1-3120-4A92-B995-F44AF936EB5D}"/>
              </a:ext>
              <a:ext uri="{C183D7F6-B498-43B3-948B-1728B52AA6E4}">
                <adec:decorative xmlns:adec="http://schemas.microsoft.com/office/drawing/2017/decorative" val="1"/>
              </a:ext>
            </a:extLst>
          </p:cNvPr>
          <p:cNvGrpSpPr/>
          <p:nvPr/>
        </p:nvGrpSpPr>
        <p:grpSpPr>
          <a:xfrm rot="21371983">
            <a:off x="8893849" y="804621"/>
            <a:ext cx="2728773" cy="3338965"/>
            <a:chOff x="8372395" y="-1103087"/>
            <a:chExt cx="2969520" cy="3760355"/>
          </a:xfrm>
        </p:grpSpPr>
        <p:sp>
          <p:nvSpPr>
            <p:cNvPr id="27" name="Parallelogram 26">
              <a:extLst>
                <a:ext uri="{FF2B5EF4-FFF2-40B4-BE49-F238E27FC236}">
                  <a16:creationId xmlns:a16="http://schemas.microsoft.com/office/drawing/2014/main" id="{AA1F842C-6D95-415B-AE49-DE17209DACEE}"/>
                </a:ext>
              </a:extLst>
            </p:cNvPr>
            <p:cNvSpPr/>
            <p:nvPr userDrawn="1"/>
          </p:nvSpPr>
          <p:spPr>
            <a:xfrm rot="16200000" flipH="1">
              <a:off x="8437722" y="-150836"/>
              <a:ext cx="2742777" cy="287343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Rounded Corners 27" descr="Photo frame">
              <a:extLst>
                <a:ext uri="{FF2B5EF4-FFF2-40B4-BE49-F238E27FC236}">
                  <a16:creationId xmlns:a16="http://schemas.microsoft.com/office/drawing/2014/main" id="{6C650338-3E18-432E-8D96-8C8E759D614E}"/>
                </a:ext>
              </a:extLst>
            </p:cNvPr>
            <p:cNvSpPr/>
            <p:nvPr userDrawn="1"/>
          </p:nvSpPr>
          <p:spPr>
            <a:xfrm>
              <a:off x="8599138" y="-1103087"/>
              <a:ext cx="2742777" cy="3330757"/>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 name="Text Placeholder 10">
            <a:extLst>
              <a:ext uri="{FF2B5EF4-FFF2-40B4-BE49-F238E27FC236}">
                <a16:creationId xmlns:a16="http://schemas.microsoft.com/office/drawing/2014/main" id="{9D133A39-10C1-4781-9569-1102B2CD66CB}"/>
              </a:ext>
            </a:extLst>
          </p:cNvPr>
          <p:cNvSpPr>
            <a:spLocks noGrp="1"/>
          </p:cNvSpPr>
          <p:nvPr>
            <p:ph type="body" sz="quarter" idx="19"/>
          </p:nvPr>
        </p:nvSpPr>
        <p:spPr>
          <a:xfrm rot="-240000">
            <a:off x="9361243" y="3118143"/>
            <a:ext cx="2126600" cy="266198"/>
          </a:xfrm>
        </p:spPr>
        <p:txBody>
          <a:bodyPr>
            <a:noAutofit/>
          </a:bodyPr>
          <a:lstStyle/>
          <a:p>
            <a:r>
              <a:rPr lang="en-US" b="0" dirty="0">
                <a:solidFill>
                  <a:schemeClr val="bg2">
                    <a:lumMod val="50000"/>
                  </a:schemeClr>
                </a:solidFill>
              </a:rPr>
              <a:t>Finding my nature-loving soul mate</a:t>
            </a:r>
          </a:p>
        </p:txBody>
      </p:sp>
      <p:sp>
        <p:nvSpPr>
          <p:cNvPr id="68" name="Rectangle 67">
            <a:extLst>
              <a:ext uri="{FF2B5EF4-FFF2-40B4-BE49-F238E27FC236}">
                <a16:creationId xmlns:a16="http://schemas.microsoft.com/office/drawing/2014/main" id="{8F6434FC-2A3E-4A5C-8B15-9AC486482A1D}"/>
              </a:ext>
            </a:extLst>
          </p:cNvPr>
          <p:cNvSpPr/>
          <p:nvPr/>
        </p:nvSpPr>
        <p:spPr>
          <a:xfrm rot="21373379">
            <a:off x="9517190" y="676557"/>
            <a:ext cx="1375965" cy="230223"/>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Placeholder 12" descr="Reading - To Kill a Mockingbird and thinking more deeply about racism">
            <a:extLst>
              <a:ext uri="{FF2B5EF4-FFF2-40B4-BE49-F238E27FC236}">
                <a16:creationId xmlns:a16="http://schemas.microsoft.com/office/drawing/2014/main" id="{CF0A48AD-9106-4530-9F0D-11022A8A57DA}"/>
              </a:ext>
            </a:extLst>
          </p:cNvPr>
          <p:cNvPicPr>
            <a:picLocks noGrp="1" noChangeAspect="1"/>
          </p:cNvPicPr>
          <p:nvPr>
            <p:ph type="pic" sz="quarter" idx="11"/>
          </p:nvPr>
        </p:nvPicPr>
        <p:blipFill>
          <a:blip r:embed="rId6">
            <a:extLst>
              <a:ext uri="{28A0092B-C50C-407E-A947-70E740481C1C}">
                <a14:useLocalDpi xmlns:a14="http://schemas.microsoft.com/office/drawing/2010/main" val="0"/>
              </a:ext>
            </a:extLst>
          </a:blip>
          <a:srcRect l="14361" r="14361"/>
          <a:stretch>
            <a:fillRect/>
          </a:stretch>
        </p:blipFill>
        <p:spPr>
          <a:xfrm rot="347860">
            <a:off x="901025" y="743066"/>
            <a:ext cx="2736000" cy="2880000"/>
          </a:xfrm>
        </p:spPr>
      </p:pic>
      <p:pic>
        <p:nvPicPr>
          <p:cNvPr id="46" name="Picture Placeholder 45" descr="A picture containing person, wall, indoor, posing&#10;&#10;Description automatically generated">
            <a:extLst>
              <a:ext uri="{FF2B5EF4-FFF2-40B4-BE49-F238E27FC236}">
                <a16:creationId xmlns:a16="http://schemas.microsoft.com/office/drawing/2014/main" id="{99B079D6-991A-4CFE-9442-980CEA8D1CD8}"/>
              </a:ext>
            </a:extLst>
          </p:cNvPr>
          <p:cNvPicPr>
            <a:picLocks noGrp="1" noChangeAspect="1"/>
          </p:cNvPicPr>
          <p:nvPr>
            <p:ph type="pic" sz="quarter" idx="15"/>
          </p:nvPr>
        </p:nvPicPr>
        <p:blipFill>
          <a:blip r:embed="rId7">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rcRect l="14379" r="14379"/>
          <a:stretch>
            <a:fillRect/>
          </a:stretch>
        </p:blipFill>
        <p:spPr>
          <a:xfrm rot="21371983">
            <a:off x="9363088" y="1029160"/>
            <a:ext cx="1926005" cy="2027373"/>
          </a:xfrm>
        </p:spPr>
      </p:pic>
      <p:pic>
        <p:nvPicPr>
          <p:cNvPr id="6" name="Picture Placeholder 5" descr="A tall tower with trees around it&#10;&#10;Description automatically generated with low confidence">
            <a:extLst>
              <a:ext uri="{FF2B5EF4-FFF2-40B4-BE49-F238E27FC236}">
                <a16:creationId xmlns:a16="http://schemas.microsoft.com/office/drawing/2014/main" id="{72EE174B-02FD-4487-A563-CD10FB36F0E1}"/>
              </a:ext>
            </a:extLst>
          </p:cNvPr>
          <p:cNvPicPr>
            <a:picLocks noGrp="1" noChangeAspect="1"/>
          </p:cNvPicPr>
          <p:nvPr>
            <p:ph type="pic" sz="quarter" idx="14"/>
          </p:nvPr>
        </p:nvPicPr>
        <p:blipFill>
          <a:blip r:embed="rId9">
            <a:extLst>
              <a:ext uri="{28A0092B-C50C-407E-A947-70E740481C1C}">
                <a14:useLocalDpi xmlns:a14="http://schemas.microsoft.com/office/drawing/2010/main" val="0"/>
              </a:ext>
            </a:extLst>
          </a:blip>
          <a:srcRect t="14955" b="14955"/>
          <a:stretch>
            <a:fillRect/>
          </a:stretch>
        </p:blipFill>
        <p:spPr>
          <a:xfrm rot="21128429">
            <a:off x="4939440" y="805027"/>
            <a:ext cx="2736000" cy="2880000"/>
          </a:xfrm>
        </p:spPr>
      </p:pic>
    </p:spTree>
    <p:extLst>
      <p:ext uri="{BB962C8B-B14F-4D97-AF65-F5344CB8AC3E}">
        <p14:creationId xmlns:p14="http://schemas.microsoft.com/office/powerpoint/2010/main" val="20760533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picture containing sky, outdoor, water, nature&#10;&#10;Description automatically generated">
            <a:extLst>
              <a:ext uri="{FF2B5EF4-FFF2-40B4-BE49-F238E27FC236}">
                <a16:creationId xmlns:a16="http://schemas.microsoft.com/office/drawing/2014/main" id="{F9565345-9D56-4280-86EA-15E6B4A6DAEB}"/>
              </a:ext>
            </a:extLst>
          </p:cNvPr>
          <p:cNvPicPr>
            <a:picLocks noGrp="1" noChangeAspect="1"/>
          </p:cNvPicPr>
          <p:nvPr>
            <p:ph type="pic" sz="quarter" idx="10"/>
          </p:nvPr>
        </p:nvPicPr>
        <p:blipFill>
          <a:blip r:embed="rId3">
            <a:alphaModFix amt="63000"/>
            <a:extLst>
              <a:ext uri="{28A0092B-C50C-407E-A947-70E740481C1C}">
                <a14:useLocalDpi xmlns:a14="http://schemas.microsoft.com/office/drawing/2010/main" val="0"/>
              </a:ext>
            </a:extLst>
          </a:blip>
          <a:srcRect t="12429" b="12429"/>
          <a:stretch>
            <a:fillRect/>
          </a:stretch>
        </p:blipFill>
        <p:spPr>
          <a:xfrm>
            <a:off x="164892" y="311961"/>
            <a:ext cx="11722308" cy="5855878"/>
          </a:xfrm>
        </p:spPr>
      </p:pic>
      <p:pic>
        <p:nvPicPr>
          <p:cNvPr id="6" name="Picture 5" descr="Hand holding a photo frame">
            <a:extLst>
              <a:ext uri="{FF2B5EF4-FFF2-40B4-BE49-F238E27FC236}">
                <a16:creationId xmlns:a16="http://schemas.microsoft.com/office/drawing/2014/main" id="{921EA2E4-BBE0-4369-B862-65B2BB056C5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878991" y="1140414"/>
            <a:ext cx="3605256" cy="5717586"/>
          </a:xfrm>
          <a:prstGeom prst="rect">
            <a:avLst/>
          </a:prstGeom>
        </p:spPr>
      </p:pic>
      <p:pic>
        <p:nvPicPr>
          <p:cNvPr id="14" name="Picture Placeholder 13" descr="A person wearing glasses&#10;&#10;Description automatically generated with medium confidence">
            <a:extLst>
              <a:ext uri="{FF2B5EF4-FFF2-40B4-BE49-F238E27FC236}">
                <a16:creationId xmlns:a16="http://schemas.microsoft.com/office/drawing/2014/main" id="{26719D3E-203F-481B-A523-DF9525AF9623}"/>
              </a:ext>
            </a:extLst>
          </p:cNvPr>
          <p:cNvPicPr>
            <a:picLocks noGrp="1" noChangeAspect="1"/>
          </p:cNvPicPr>
          <p:nvPr>
            <p:ph type="pic" sz="quarter" idx="23"/>
          </p:nvPr>
        </p:nvPicPr>
        <p:blipFill>
          <a:blip r:embed="rId5">
            <a:extLst>
              <a:ext uri="{28A0092B-C50C-407E-A947-70E740481C1C}">
                <a14:useLocalDpi xmlns:a14="http://schemas.microsoft.com/office/drawing/2010/main" val="0"/>
              </a:ext>
            </a:extLst>
          </a:blip>
          <a:srcRect t="3770" b="3770"/>
          <a:stretch>
            <a:fillRect/>
          </a:stretch>
        </p:blipFill>
        <p:spPr>
          <a:xfrm>
            <a:off x="4222370" y="1226408"/>
            <a:ext cx="2151529" cy="2646450"/>
          </a:xfrm>
        </p:spPr>
      </p:pic>
      <p:sp>
        <p:nvSpPr>
          <p:cNvPr id="15" name="Text Placeholder 2">
            <a:extLst>
              <a:ext uri="{FF2B5EF4-FFF2-40B4-BE49-F238E27FC236}">
                <a16:creationId xmlns:a16="http://schemas.microsoft.com/office/drawing/2014/main" id="{1E63DBAC-E502-4848-8C30-51B9BC1104B4}"/>
              </a:ext>
            </a:extLst>
          </p:cNvPr>
          <p:cNvSpPr txBox="1">
            <a:spLocks/>
          </p:cNvSpPr>
          <p:nvPr/>
        </p:nvSpPr>
        <p:spPr>
          <a:xfrm>
            <a:off x="7717278" y="429595"/>
            <a:ext cx="4120597" cy="5300396"/>
          </a:xfrm>
          <a:prstGeom prst="wedgeRoundRectCallout">
            <a:avLst>
              <a:gd name="adj1" fmla="val -53775"/>
              <a:gd name="adj2" fmla="val 11370"/>
              <a:gd name="adj3" fmla="val 16667"/>
            </a:avLst>
          </a:prstGeom>
          <a:solidFill>
            <a:schemeClr val="accent3">
              <a:lumMod val="50000"/>
              <a:alpha val="72000"/>
            </a:schemeClr>
          </a:solidFill>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300" dirty="0">
                <a:solidFill>
                  <a:schemeClr val="bg1"/>
                </a:solidFill>
              </a:rPr>
              <a:t>From my late twenties I was working in the city as a management consultant, specialising in business transformation and change management.  I was managing large programmes, transforming businesses, especially banking, for increased cost efficiencies and greater profits.  Many projects involved offshoring technology and contact centres to India.  </a:t>
            </a:r>
          </a:p>
          <a:p>
            <a:pPr marL="0" indent="0">
              <a:buNone/>
            </a:pPr>
            <a:r>
              <a:rPr lang="en-GB" sz="1300" dirty="0">
                <a:solidFill>
                  <a:schemeClr val="bg1"/>
                </a:solidFill>
              </a:rPr>
              <a:t>In 2008, after the financial crisis, the projects I was managing began to change. I was repurposing contact centres for commercial bankers, to become retail bankers.  Capital adequacy requirements became more stringent, and significant regulation came into force to protect the consumer.</a:t>
            </a:r>
          </a:p>
          <a:p>
            <a:pPr marL="0" indent="0">
              <a:buNone/>
            </a:pPr>
            <a:r>
              <a:rPr lang="en-GB" sz="1300" dirty="0">
                <a:solidFill>
                  <a:schemeClr val="bg1"/>
                </a:solidFill>
              </a:rPr>
              <a:t>The cost of the financial crisis to the tax payer was, at it’s peak, £137 billion. While much has been paid back (</a:t>
            </a:r>
            <a:r>
              <a:rPr lang="en-GB" sz="1300" dirty="0" err="1">
                <a:solidFill>
                  <a:schemeClr val="bg1"/>
                </a:solidFill>
              </a:rPr>
              <a:t>Rel</a:t>
            </a:r>
            <a:r>
              <a:rPr lang="en-GB" sz="1300" dirty="0">
                <a:solidFill>
                  <a:schemeClr val="bg1"/>
                </a:solidFill>
              </a:rPr>
              <a:t>, 2019), thousands of jobs were lost, houses repossessed and the following austerity measures are said to have been devastating (Toynbee and Walker, 2020).</a:t>
            </a:r>
          </a:p>
          <a:p>
            <a:pPr marL="0" indent="0">
              <a:buNone/>
            </a:pPr>
            <a:r>
              <a:rPr lang="en-GB" sz="1300" dirty="0">
                <a:solidFill>
                  <a:schemeClr val="bg1"/>
                </a:solidFill>
              </a:rPr>
              <a:t>The unpleasant downsides of capitalism and inequality were becoming more apparent in the UK</a:t>
            </a:r>
          </a:p>
          <a:p>
            <a:pPr marL="0" indent="0">
              <a:buNone/>
            </a:pPr>
            <a:endParaRPr lang="en-GB" sz="1300" dirty="0">
              <a:solidFill>
                <a:schemeClr val="bg1"/>
              </a:solidFill>
            </a:endParaRPr>
          </a:p>
          <a:p>
            <a:pPr marL="0" indent="0">
              <a:buNone/>
            </a:pPr>
            <a:endParaRPr lang="en-GB" sz="1300" dirty="0">
              <a:solidFill>
                <a:schemeClr val="bg1"/>
              </a:solidFill>
            </a:endParaRPr>
          </a:p>
        </p:txBody>
      </p:sp>
    </p:spTree>
    <p:extLst>
      <p:ext uri="{BB962C8B-B14F-4D97-AF65-F5344CB8AC3E}">
        <p14:creationId xmlns:p14="http://schemas.microsoft.com/office/powerpoint/2010/main" val="24247753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Pashminas&#10;">
            <a:extLst>
              <a:ext uri="{FF2B5EF4-FFF2-40B4-BE49-F238E27FC236}">
                <a16:creationId xmlns:a16="http://schemas.microsoft.com/office/drawing/2014/main" id="{72303F88-309C-41E0-8EF7-550576321DC0}"/>
              </a:ext>
            </a:extLst>
          </p:cNvPr>
          <p:cNvPicPr>
            <a:picLocks noGrp="1" noChangeAspect="1"/>
          </p:cNvPicPr>
          <p:nvPr>
            <p:ph type="pic" sz="quarter" idx="10"/>
          </p:nvPr>
        </p:nvPicPr>
        <p:blipFill>
          <a:blip r:embed="rId3">
            <a:alphaModFix amt="39000"/>
            <a:extLst>
              <a:ext uri="{28A0092B-C50C-407E-A947-70E740481C1C}">
                <a14:useLocalDpi xmlns:a14="http://schemas.microsoft.com/office/drawing/2010/main" val="0"/>
              </a:ext>
            </a:extLst>
          </a:blip>
          <a:srcRect t="16603" b="16603"/>
          <a:stretch>
            <a:fillRect/>
          </a:stretch>
        </p:blipFill>
        <p:spPr>
          <a:xfrm>
            <a:off x="252000" y="210586"/>
            <a:ext cx="11687999" cy="6204823"/>
          </a:xfrm>
        </p:spPr>
      </p:pic>
      <p:grpSp>
        <p:nvGrpSpPr>
          <p:cNvPr id="14" name="Group 13">
            <a:extLst>
              <a:ext uri="{FF2B5EF4-FFF2-40B4-BE49-F238E27FC236}">
                <a16:creationId xmlns:a16="http://schemas.microsoft.com/office/drawing/2014/main" id="{44DC4A05-6B88-40B9-962D-5A44987E7A80}"/>
              </a:ext>
              <a:ext uri="{C183D7F6-B498-43B3-948B-1728B52AA6E4}">
                <adec:decorative xmlns:adec="http://schemas.microsoft.com/office/drawing/2017/decorative" val="1"/>
              </a:ext>
            </a:extLst>
          </p:cNvPr>
          <p:cNvGrpSpPr/>
          <p:nvPr/>
        </p:nvGrpSpPr>
        <p:grpSpPr>
          <a:xfrm rot="21295767">
            <a:off x="602957" y="451940"/>
            <a:ext cx="3474160" cy="4337342"/>
            <a:chOff x="4636201" y="-1745975"/>
            <a:chExt cx="3474160" cy="4337342"/>
          </a:xfrm>
        </p:grpSpPr>
        <p:sp>
          <p:nvSpPr>
            <p:cNvPr id="15" name="Parallelogram 14">
              <a:extLst>
                <a:ext uri="{FF2B5EF4-FFF2-40B4-BE49-F238E27FC236}">
                  <a16:creationId xmlns:a16="http://schemas.microsoft.com/office/drawing/2014/main" id="{9F3C8751-4F98-45AF-A255-C8DBCE4F4940}"/>
                </a:ext>
              </a:extLst>
            </p:cNvPr>
            <p:cNvSpPr/>
            <p:nvPr userDrawn="1"/>
          </p:nvSpPr>
          <p:spPr>
            <a:xfrm rot="5400000">
              <a:off x="4813604" y="-705389"/>
              <a:ext cx="3220061" cy="337345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Rounded Corners 15" descr="Photo frame">
              <a:extLst>
                <a:ext uri="{FF2B5EF4-FFF2-40B4-BE49-F238E27FC236}">
                  <a16:creationId xmlns:a16="http://schemas.microsoft.com/office/drawing/2014/main" id="{2991FA87-0936-41CA-B318-5E60CC848798}"/>
                </a:ext>
              </a:extLst>
            </p:cNvPr>
            <p:cNvSpPr/>
            <p:nvPr userDrawn="1"/>
          </p:nvSpPr>
          <p:spPr>
            <a:xfrm>
              <a:off x="4636201" y="-1745975"/>
              <a:ext cx="3220061" cy="391035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DE9A315D-8DD8-4559-B03B-3D302D9CD95F}"/>
              </a:ext>
              <a:ext uri="{C183D7F6-B498-43B3-948B-1728B52AA6E4}">
                <adec:decorative xmlns:adec="http://schemas.microsoft.com/office/drawing/2017/decorative" val="1"/>
              </a:ext>
            </a:extLst>
          </p:cNvPr>
          <p:cNvGrpSpPr/>
          <p:nvPr/>
        </p:nvGrpSpPr>
        <p:grpSpPr>
          <a:xfrm>
            <a:off x="3924551" y="401177"/>
            <a:ext cx="2847409" cy="3554872"/>
            <a:chOff x="12781483" y="-1318991"/>
            <a:chExt cx="3132150" cy="3910359"/>
          </a:xfrm>
        </p:grpSpPr>
        <p:sp>
          <p:nvSpPr>
            <p:cNvPr id="18" name="Parallelogram 17">
              <a:extLst>
                <a:ext uri="{FF2B5EF4-FFF2-40B4-BE49-F238E27FC236}">
                  <a16:creationId xmlns:a16="http://schemas.microsoft.com/office/drawing/2014/main" id="{526FFA1F-C02F-4183-9CAF-3EC45C05770E}"/>
                </a:ext>
              </a:extLst>
            </p:cNvPr>
            <p:cNvSpPr/>
            <p:nvPr userDrawn="1"/>
          </p:nvSpPr>
          <p:spPr>
            <a:xfrm rot="5400000">
              <a:off x="12941422" y="-380844"/>
              <a:ext cx="2903066" cy="3041357"/>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Rounded Corners 18" descr="Photo frame">
              <a:extLst>
                <a:ext uri="{FF2B5EF4-FFF2-40B4-BE49-F238E27FC236}">
                  <a16:creationId xmlns:a16="http://schemas.microsoft.com/office/drawing/2014/main" id="{C50A27E7-6B18-4B33-A9D5-C2BB56EF7A4A}"/>
                </a:ext>
              </a:extLst>
            </p:cNvPr>
            <p:cNvSpPr/>
            <p:nvPr userDrawn="1"/>
          </p:nvSpPr>
          <p:spPr>
            <a:xfrm>
              <a:off x="12781483" y="-1318991"/>
              <a:ext cx="2903066" cy="352540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3" name="Group 22">
            <a:extLst>
              <a:ext uri="{FF2B5EF4-FFF2-40B4-BE49-F238E27FC236}">
                <a16:creationId xmlns:a16="http://schemas.microsoft.com/office/drawing/2014/main" id="{246C71B6-1F3E-4ECE-A5B9-7327585B7053}"/>
              </a:ext>
              <a:ext uri="{C183D7F6-B498-43B3-948B-1728B52AA6E4}">
                <adec:decorative xmlns:adec="http://schemas.microsoft.com/office/drawing/2017/decorative" val="1"/>
              </a:ext>
            </a:extLst>
          </p:cNvPr>
          <p:cNvGrpSpPr/>
          <p:nvPr/>
        </p:nvGrpSpPr>
        <p:grpSpPr>
          <a:xfrm rot="625494">
            <a:off x="6511113" y="808842"/>
            <a:ext cx="3474160" cy="4337342"/>
            <a:chOff x="4636201" y="-1745975"/>
            <a:chExt cx="3474160" cy="4337342"/>
          </a:xfrm>
        </p:grpSpPr>
        <p:sp>
          <p:nvSpPr>
            <p:cNvPr id="24" name="Parallelogram 23">
              <a:extLst>
                <a:ext uri="{FF2B5EF4-FFF2-40B4-BE49-F238E27FC236}">
                  <a16:creationId xmlns:a16="http://schemas.microsoft.com/office/drawing/2014/main" id="{241BC439-F1E5-43D5-8B94-93321A73B30B}"/>
                </a:ext>
              </a:extLst>
            </p:cNvPr>
            <p:cNvSpPr/>
            <p:nvPr userDrawn="1"/>
          </p:nvSpPr>
          <p:spPr>
            <a:xfrm rot="5400000">
              <a:off x="4813604" y="-705389"/>
              <a:ext cx="3220061" cy="337345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Photo frame">
              <a:extLst>
                <a:ext uri="{FF2B5EF4-FFF2-40B4-BE49-F238E27FC236}">
                  <a16:creationId xmlns:a16="http://schemas.microsoft.com/office/drawing/2014/main" id="{A6F097F2-D267-46BA-AFC6-76D7D422108C}"/>
                </a:ext>
              </a:extLst>
            </p:cNvPr>
            <p:cNvSpPr/>
            <p:nvPr userDrawn="1"/>
          </p:nvSpPr>
          <p:spPr>
            <a:xfrm>
              <a:off x="4636201" y="-1745975"/>
              <a:ext cx="3220061" cy="391035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Text Placeholder 7">
            <a:extLst>
              <a:ext uri="{FF2B5EF4-FFF2-40B4-BE49-F238E27FC236}">
                <a16:creationId xmlns:a16="http://schemas.microsoft.com/office/drawing/2014/main" id="{9B2309E8-00AD-4C8A-B916-190363E157E2}"/>
              </a:ext>
            </a:extLst>
          </p:cNvPr>
          <p:cNvSpPr>
            <a:spLocks noGrp="1"/>
          </p:cNvSpPr>
          <p:nvPr>
            <p:ph type="body" sz="quarter" idx="16"/>
          </p:nvPr>
        </p:nvSpPr>
        <p:spPr>
          <a:xfrm rot="-300000">
            <a:off x="963681" y="3703080"/>
            <a:ext cx="2736000" cy="495300"/>
          </a:xfrm>
        </p:spPr>
        <p:txBody>
          <a:bodyPr>
            <a:normAutofit lnSpcReduction="10000"/>
          </a:bodyPr>
          <a:lstStyle/>
          <a:p>
            <a:r>
              <a:rPr lang="en-US" b="0" dirty="0">
                <a:solidFill>
                  <a:schemeClr val="tx1">
                    <a:lumMod val="75000"/>
                    <a:lumOff val="25000"/>
                  </a:schemeClr>
                </a:solidFill>
              </a:rPr>
              <a:t>I stayed in a beautiful five-star hotel</a:t>
            </a:r>
          </a:p>
        </p:txBody>
      </p:sp>
      <p:sp>
        <p:nvSpPr>
          <p:cNvPr id="10" name="Text Placeholder 9">
            <a:extLst>
              <a:ext uri="{FF2B5EF4-FFF2-40B4-BE49-F238E27FC236}">
                <a16:creationId xmlns:a16="http://schemas.microsoft.com/office/drawing/2014/main" id="{E330705B-1003-44ED-A412-E0292EA069AE}"/>
              </a:ext>
            </a:extLst>
          </p:cNvPr>
          <p:cNvSpPr>
            <a:spLocks noGrp="1"/>
          </p:cNvSpPr>
          <p:nvPr>
            <p:ph type="body" sz="quarter" idx="18"/>
          </p:nvPr>
        </p:nvSpPr>
        <p:spPr>
          <a:xfrm rot="659100">
            <a:off x="6748196" y="4069016"/>
            <a:ext cx="2222561" cy="495300"/>
          </a:xfrm>
        </p:spPr>
        <p:txBody>
          <a:bodyPr>
            <a:normAutofit lnSpcReduction="10000"/>
          </a:bodyPr>
          <a:lstStyle/>
          <a:p>
            <a:r>
              <a:rPr lang="en-US" b="0" dirty="0">
                <a:solidFill>
                  <a:schemeClr val="bg2">
                    <a:lumMod val="50000"/>
                  </a:schemeClr>
                </a:solidFill>
              </a:rPr>
              <a:t>Everything about the hotel was opulent</a:t>
            </a:r>
          </a:p>
        </p:txBody>
      </p:sp>
      <p:sp>
        <p:nvSpPr>
          <p:cNvPr id="37" name="Title 36" hidden="1">
            <a:extLst>
              <a:ext uri="{FF2B5EF4-FFF2-40B4-BE49-F238E27FC236}">
                <a16:creationId xmlns:a16="http://schemas.microsoft.com/office/drawing/2014/main" id="{F440202E-B31B-4890-B8BD-C417227D0665}"/>
              </a:ext>
            </a:extLst>
          </p:cNvPr>
          <p:cNvSpPr>
            <a:spLocks noGrp="1"/>
          </p:cNvSpPr>
          <p:nvPr>
            <p:ph type="title"/>
          </p:nvPr>
        </p:nvSpPr>
        <p:spPr/>
        <p:txBody>
          <a:bodyPr/>
          <a:lstStyle/>
          <a:p>
            <a:r>
              <a:rPr lang="en-US" dirty="0"/>
              <a:t>Slide 2</a:t>
            </a:r>
          </a:p>
        </p:txBody>
      </p:sp>
      <p:sp>
        <p:nvSpPr>
          <p:cNvPr id="3" name="Text Placeholder 2">
            <a:extLst>
              <a:ext uri="{FF2B5EF4-FFF2-40B4-BE49-F238E27FC236}">
                <a16:creationId xmlns:a16="http://schemas.microsoft.com/office/drawing/2014/main" id="{9699A141-C3E5-44E9-8CE3-71908C53C602}"/>
              </a:ext>
            </a:extLst>
          </p:cNvPr>
          <p:cNvSpPr>
            <a:spLocks noGrp="1"/>
          </p:cNvSpPr>
          <p:nvPr>
            <p:ph type="body" sz="quarter" idx="20"/>
          </p:nvPr>
        </p:nvSpPr>
        <p:spPr>
          <a:xfrm>
            <a:off x="513347" y="4951714"/>
            <a:ext cx="7957293" cy="1169320"/>
          </a:xfrm>
          <a:prstGeom prst="wedgeRoundRectCallout">
            <a:avLst>
              <a:gd name="adj1" fmla="val -26519"/>
              <a:gd name="adj2" fmla="val -87251"/>
              <a:gd name="adj3" fmla="val 16667"/>
            </a:avLst>
          </a:prstGeom>
          <a:solidFill>
            <a:schemeClr val="accent3">
              <a:lumMod val="50000"/>
            </a:schemeClr>
          </a:solidFill>
        </p:spPr>
        <p:txBody>
          <a:bodyPr>
            <a:normAutofit fontScale="92500" lnSpcReduction="10000"/>
          </a:bodyPr>
          <a:lstStyle/>
          <a:p>
            <a:r>
              <a:rPr lang="en-GB" sz="1400" i="0" dirty="0"/>
              <a:t>In 2013 I went to work in Mumbai. It was a fantastic experience. Until that point, I hadn’t been to a  major city in a developing country before.  The extreme poverty, lack of basic healthcare, clean water and welfare was eye opening and horrifying.  At the time, average wages were approximately £2.50 per day (Trading Economics, 2019).  Over 40% of the population of Mumbai live in slums. Seeing this poverty close up really brought home to me the reality of unnecessary suffering. I felt a human connection, rather than just being numb to the newspaper headlines. With expected temperature increases and risk of pandemics, people living in the slums are highly vulnerable.</a:t>
            </a:r>
          </a:p>
        </p:txBody>
      </p:sp>
      <p:sp>
        <p:nvSpPr>
          <p:cNvPr id="64" name="Text Placeholder 9">
            <a:extLst>
              <a:ext uri="{FF2B5EF4-FFF2-40B4-BE49-F238E27FC236}">
                <a16:creationId xmlns:a16="http://schemas.microsoft.com/office/drawing/2014/main" id="{1A181CAC-FE4D-4B00-BF00-DBD1DC36FB94}"/>
              </a:ext>
            </a:extLst>
          </p:cNvPr>
          <p:cNvSpPr txBox="1">
            <a:spLocks/>
          </p:cNvSpPr>
          <p:nvPr/>
        </p:nvSpPr>
        <p:spPr>
          <a:xfrm>
            <a:off x="4117070" y="2990155"/>
            <a:ext cx="2222561" cy="495300"/>
          </a:xfrm>
          <a:prstGeom prst="rect">
            <a:avLst/>
          </a:prstGeom>
        </p:spPr>
        <p:txBody>
          <a:bodyPr vert="horz" lIns="91440" tIns="45720" rIns="91440" bIns="45720" rtlCol="0">
            <a:normAutofit fontScale="77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1600" b="1" i="1" kern="1200">
                <a:solidFill>
                  <a:schemeClr val="tx1"/>
                </a:solidFill>
                <a:latin typeface="+mn-lt"/>
                <a:ea typeface="+mn-ea"/>
                <a:cs typeface="+mn-cs"/>
              </a:defRPr>
            </a:lvl1pPr>
            <a:lvl2pPr marL="263525"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536575"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811213"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074738"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0" dirty="0">
                <a:solidFill>
                  <a:schemeClr val="bg2">
                    <a:lumMod val="50000"/>
                  </a:schemeClr>
                </a:solidFill>
              </a:rPr>
              <a:t>Meanwhile below, my view was of sprawling slums and extreme poverty</a:t>
            </a:r>
          </a:p>
        </p:txBody>
      </p:sp>
      <p:sp>
        <p:nvSpPr>
          <p:cNvPr id="65" name="Rectangle 64">
            <a:extLst>
              <a:ext uri="{FF2B5EF4-FFF2-40B4-BE49-F238E27FC236}">
                <a16:creationId xmlns:a16="http://schemas.microsoft.com/office/drawing/2014/main" id="{BB8C865A-5270-4D1E-8944-122B11E62284}"/>
              </a:ext>
            </a:extLst>
          </p:cNvPr>
          <p:cNvSpPr/>
          <p:nvPr/>
        </p:nvSpPr>
        <p:spPr>
          <a:xfrm rot="21270032">
            <a:off x="1339419" y="350458"/>
            <a:ext cx="1237488" cy="214279"/>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D0351BC6-31BE-4227-A9B8-D19EAF3619B8}"/>
              </a:ext>
            </a:extLst>
          </p:cNvPr>
          <p:cNvSpPr/>
          <p:nvPr/>
        </p:nvSpPr>
        <p:spPr>
          <a:xfrm>
            <a:off x="4625382" y="314089"/>
            <a:ext cx="1237488" cy="214279"/>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08CD7D08-CCCE-4691-A3F7-3AC3BFD87ABC}"/>
              </a:ext>
            </a:extLst>
          </p:cNvPr>
          <p:cNvSpPr/>
          <p:nvPr/>
        </p:nvSpPr>
        <p:spPr>
          <a:xfrm rot="556621">
            <a:off x="8046854" y="737010"/>
            <a:ext cx="1237488" cy="214279"/>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Text Placeholder 2">
            <a:extLst>
              <a:ext uri="{FF2B5EF4-FFF2-40B4-BE49-F238E27FC236}">
                <a16:creationId xmlns:a16="http://schemas.microsoft.com/office/drawing/2014/main" id="{585CD4B5-3420-4576-8B27-468396DD3896}"/>
              </a:ext>
            </a:extLst>
          </p:cNvPr>
          <p:cNvSpPr txBox="1">
            <a:spLocks/>
          </p:cNvSpPr>
          <p:nvPr/>
        </p:nvSpPr>
        <p:spPr>
          <a:xfrm>
            <a:off x="9967912" y="4364381"/>
            <a:ext cx="1762361" cy="1963297"/>
          </a:xfrm>
          <a:prstGeom prst="wedgeRoundRectCallout">
            <a:avLst>
              <a:gd name="adj1" fmla="val 15322"/>
              <a:gd name="adj2" fmla="val -68098"/>
              <a:gd name="adj3" fmla="val 16667"/>
            </a:avLst>
          </a:prstGeom>
          <a:solidFill>
            <a:schemeClr val="accent3">
              <a:lumMod val="50000"/>
            </a:schemeClr>
          </a:solidFill>
        </p:spPr>
        <p:txBody>
          <a:bodyPr vert="horz" lIns="72000" tIns="45720" rIns="91440" bIns="45720"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1600" b="1" i="1" kern="1200">
                <a:solidFill>
                  <a:schemeClr val="bg1"/>
                </a:solidFill>
                <a:latin typeface="+mj-lt"/>
                <a:ea typeface="+mn-ea"/>
                <a:cs typeface="+mn-cs"/>
              </a:defRPr>
            </a:lvl1pPr>
            <a:lvl2pPr marL="263525" indent="0" algn="l" defTabSz="914400" rtl="0" eaLnBrk="1" latinLnBrk="0" hangingPunct="1">
              <a:lnSpc>
                <a:spcPct val="90000"/>
              </a:lnSpc>
              <a:spcBef>
                <a:spcPts val="500"/>
              </a:spcBef>
              <a:buFont typeface="Arial" panose="020B0604020202020204" pitchFamily="34" charset="0"/>
              <a:buNone/>
              <a:defRPr sz="2400" kern="1200">
                <a:solidFill>
                  <a:schemeClr val="bg1"/>
                </a:solidFill>
                <a:latin typeface="+mn-lt"/>
                <a:ea typeface="+mn-ea"/>
                <a:cs typeface="+mn-cs"/>
              </a:defRPr>
            </a:lvl2pPr>
            <a:lvl3pPr marL="536575" indent="0" algn="l" defTabSz="914400" rtl="0" eaLnBrk="1" latinLnBrk="0" hangingPunct="1">
              <a:lnSpc>
                <a:spcPct val="90000"/>
              </a:lnSpc>
              <a:spcBef>
                <a:spcPts val="500"/>
              </a:spcBef>
              <a:buFont typeface="Arial" panose="020B0604020202020204" pitchFamily="34" charset="0"/>
              <a:buNone/>
              <a:defRPr sz="2000" kern="1200">
                <a:solidFill>
                  <a:schemeClr val="bg1"/>
                </a:solidFill>
                <a:latin typeface="+mn-lt"/>
                <a:ea typeface="+mn-ea"/>
                <a:cs typeface="+mn-cs"/>
              </a:defRPr>
            </a:lvl3pPr>
            <a:lvl4pPr marL="811213" indent="0" algn="l" defTabSz="914400" rtl="0" eaLnBrk="1" latinLnBrk="0" hangingPunct="1">
              <a:lnSpc>
                <a:spcPct val="90000"/>
              </a:lnSpc>
              <a:spcBef>
                <a:spcPts val="500"/>
              </a:spcBef>
              <a:buFont typeface="Arial" panose="020B0604020202020204" pitchFamily="34" charset="0"/>
              <a:buNone/>
              <a:defRPr sz="1800" kern="1200">
                <a:solidFill>
                  <a:schemeClr val="bg1"/>
                </a:solidFill>
                <a:latin typeface="+mn-lt"/>
                <a:ea typeface="+mn-ea"/>
                <a:cs typeface="+mn-cs"/>
              </a:defRPr>
            </a:lvl4pPr>
            <a:lvl5pPr marL="1074738" indent="0" algn="l" defTabSz="914400" rtl="0" eaLnBrk="1" latinLnBrk="0" hangingPunct="1">
              <a:lnSpc>
                <a:spcPct val="90000"/>
              </a:lnSpc>
              <a:spcBef>
                <a:spcPts val="500"/>
              </a:spcBef>
              <a:buFont typeface="Arial" panose="020B0604020202020204" pitchFamily="34" charset="0"/>
              <a:buNone/>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200" i="0" dirty="0"/>
              <a:t>We drove past the most expensive house in India, belonging to Mukesh Ambani. He is the owner of Reliance Industries, India’s largest Petrochemical company (Reuters, 2020)</a:t>
            </a:r>
          </a:p>
        </p:txBody>
      </p:sp>
      <p:grpSp>
        <p:nvGrpSpPr>
          <p:cNvPr id="26" name="Group 25">
            <a:extLst>
              <a:ext uri="{FF2B5EF4-FFF2-40B4-BE49-F238E27FC236}">
                <a16:creationId xmlns:a16="http://schemas.microsoft.com/office/drawing/2014/main" id="{09ACB5D1-3120-4A92-B995-F44AF936EB5D}"/>
              </a:ext>
              <a:ext uri="{C183D7F6-B498-43B3-948B-1728B52AA6E4}">
                <adec:decorative xmlns:adec="http://schemas.microsoft.com/office/drawing/2017/decorative" val="1"/>
              </a:ext>
            </a:extLst>
          </p:cNvPr>
          <p:cNvGrpSpPr/>
          <p:nvPr/>
        </p:nvGrpSpPr>
        <p:grpSpPr>
          <a:xfrm rot="21371983">
            <a:off x="9482263" y="1057113"/>
            <a:ext cx="2454149" cy="3107732"/>
            <a:chOff x="8372395" y="-1103087"/>
            <a:chExt cx="2969520" cy="3760355"/>
          </a:xfrm>
        </p:grpSpPr>
        <p:sp>
          <p:nvSpPr>
            <p:cNvPr id="27" name="Parallelogram 26">
              <a:extLst>
                <a:ext uri="{FF2B5EF4-FFF2-40B4-BE49-F238E27FC236}">
                  <a16:creationId xmlns:a16="http://schemas.microsoft.com/office/drawing/2014/main" id="{AA1F842C-6D95-415B-AE49-DE17209DACEE}"/>
                </a:ext>
              </a:extLst>
            </p:cNvPr>
            <p:cNvSpPr/>
            <p:nvPr userDrawn="1"/>
          </p:nvSpPr>
          <p:spPr>
            <a:xfrm rot="16200000" flipH="1">
              <a:off x="8437722" y="-150836"/>
              <a:ext cx="2742777" cy="287343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Rounded Corners 27" descr="Photo frame">
              <a:extLst>
                <a:ext uri="{FF2B5EF4-FFF2-40B4-BE49-F238E27FC236}">
                  <a16:creationId xmlns:a16="http://schemas.microsoft.com/office/drawing/2014/main" id="{6C650338-3E18-432E-8D96-8C8E759D614E}"/>
                </a:ext>
              </a:extLst>
            </p:cNvPr>
            <p:cNvSpPr/>
            <p:nvPr userDrawn="1"/>
          </p:nvSpPr>
          <p:spPr>
            <a:xfrm>
              <a:off x="8599138" y="-1103087"/>
              <a:ext cx="2742777" cy="3330757"/>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 name="Text Placeholder 10">
            <a:extLst>
              <a:ext uri="{FF2B5EF4-FFF2-40B4-BE49-F238E27FC236}">
                <a16:creationId xmlns:a16="http://schemas.microsoft.com/office/drawing/2014/main" id="{9D133A39-10C1-4781-9569-1102B2CD66CB}"/>
              </a:ext>
            </a:extLst>
          </p:cNvPr>
          <p:cNvSpPr>
            <a:spLocks noGrp="1"/>
          </p:cNvSpPr>
          <p:nvPr>
            <p:ph type="body" sz="quarter" idx="19"/>
          </p:nvPr>
        </p:nvSpPr>
        <p:spPr>
          <a:xfrm rot="-240000">
            <a:off x="9902901" y="3286602"/>
            <a:ext cx="1912579" cy="247763"/>
          </a:xfrm>
        </p:spPr>
        <p:txBody>
          <a:bodyPr>
            <a:noAutofit/>
          </a:bodyPr>
          <a:lstStyle/>
          <a:p>
            <a:r>
              <a:rPr lang="en-US" b="0" dirty="0">
                <a:solidFill>
                  <a:schemeClr val="bg2">
                    <a:lumMod val="50000"/>
                  </a:schemeClr>
                </a:solidFill>
              </a:rPr>
              <a:t>The famous Ambani house</a:t>
            </a:r>
          </a:p>
        </p:txBody>
      </p:sp>
      <p:sp>
        <p:nvSpPr>
          <p:cNvPr id="68" name="Rectangle 67">
            <a:extLst>
              <a:ext uri="{FF2B5EF4-FFF2-40B4-BE49-F238E27FC236}">
                <a16:creationId xmlns:a16="http://schemas.microsoft.com/office/drawing/2014/main" id="{8F6434FC-2A3E-4A5C-8B15-9AC486482A1D}"/>
              </a:ext>
            </a:extLst>
          </p:cNvPr>
          <p:cNvSpPr/>
          <p:nvPr/>
        </p:nvSpPr>
        <p:spPr>
          <a:xfrm rot="21264380">
            <a:off x="10161963" y="900799"/>
            <a:ext cx="1237488" cy="214279"/>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2" name="Picture Placeholder 41" descr="A picture containing indoor&#10;&#10;Description automatically generated">
            <a:extLst>
              <a:ext uri="{FF2B5EF4-FFF2-40B4-BE49-F238E27FC236}">
                <a16:creationId xmlns:a16="http://schemas.microsoft.com/office/drawing/2014/main" id="{6E8F687B-FA96-4ACF-9573-A9348BA54E2C}"/>
              </a:ext>
            </a:extLst>
          </p:cNvPr>
          <p:cNvPicPr>
            <a:picLocks noGrp="1" noChangeAspect="1"/>
          </p:cNvPicPr>
          <p:nvPr>
            <p:ph type="pic" sz="quarter" idx="14"/>
          </p:nvPr>
        </p:nvPicPr>
        <p:blipFill>
          <a:blip r:embed="rId6">
            <a:extLst>
              <a:ext uri="{28A0092B-C50C-407E-A947-70E740481C1C}">
                <a14:useLocalDpi xmlns:a14="http://schemas.microsoft.com/office/drawing/2010/main" val="0"/>
              </a:ext>
            </a:extLst>
          </a:blip>
          <a:srcRect l="14322" r="14322"/>
          <a:stretch>
            <a:fillRect/>
          </a:stretch>
        </p:blipFill>
        <p:spPr>
          <a:xfrm rot="623173">
            <a:off x="6856011" y="1030135"/>
            <a:ext cx="2736850" cy="2879725"/>
          </a:xfrm>
        </p:spPr>
      </p:pic>
      <p:pic>
        <p:nvPicPr>
          <p:cNvPr id="35" name="Picture Placeholder 34" descr="A tall building with trees in front of it&#10;&#10;Description automatically generated with low confidence">
            <a:extLst>
              <a:ext uri="{FF2B5EF4-FFF2-40B4-BE49-F238E27FC236}">
                <a16:creationId xmlns:a16="http://schemas.microsoft.com/office/drawing/2014/main" id="{5D7E415E-4509-48CA-A967-5E97EE2216DC}"/>
              </a:ext>
            </a:extLst>
          </p:cNvPr>
          <p:cNvPicPr>
            <a:picLocks noGrp="1" noChangeAspect="1"/>
          </p:cNvPicPr>
          <p:nvPr>
            <p:ph type="pic" sz="quarter" idx="11"/>
          </p:nvPr>
        </p:nvPicPr>
        <p:blipFill>
          <a:blip r:embed="rId7">
            <a:extLst>
              <a:ext uri="{28A0092B-C50C-407E-A947-70E740481C1C}">
                <a14:useLocalDpi xmlns:a14="http://schemas.microsoft.com/office/drawing/2010/main" val="0"/>
              </a:ext>
            </a:extLst>
          </a:blip>
          <a:srcRect t="10542" b="10542"/>
          <a:stretch>
            <a:fillRect/>
          </a:stretch>
        </p:blipFill>
        <p:spPr>
          <a:xfrm rot="21295767">
            <a:off x="792946" y="738815"/>
            <a:ext cx="2736000" cy="2880000"/>
          </a:xfrm>
        </p:spPr>
      </p:pic>
      <p:pic>
        <p:nvPicPr>
          <p:cNvPr id="40" name="Picture Placeholder 39" descr="A picture containing outdoor, sky, city, nature&#10;&#10;Description automatically generated">
            <a:extLst>
              <a:ext uri="{FF2B5EF4-FFF2-40B4-BE49-F238E27FC236}">
                <a16:creationId xmlns:a16="http://schemas.microsoft.com/office/drawing/2014/main" id="{32BA818E-4BA5-4F7E-86CF-FC298B69A919}"/>
              </a:ext>
            </a:extLst>
          </p:cNvPr>
          <p:cNvPicPr>
            <a:picLocks noGrp="1" noChangeAspect="1"/>
          </p:cNvPicPr>
          <p:nvPr>
            <p:ph type="pic" sz="quarter" idx="13"/>
          </p:nvPr>
        </p:nvPicPr>
        <p:blipFill>
          <a:blip r:embed="rId8">
            <a:extLst>
              <a:ext uri="{28A0092B-C50C-407E-A947-70E740481C1C}">
                <a14:useLocalDpi xmlns:a14="http://schemas.microsoft.com/office/drawing/2010/main" val="0"/>
              </a:ext>
            </a:extLst>
          </a:blip>
          <a:srcRect l="14342" r="14342"/>
          <a:stretch>
            <a:fillRect/>
          </a:stretch>
        </p:blipFill>
        <p:spPr>
          <a:xfrm>
            <a:off x="4081258" y="547785"/>
            <a:ext cx="2242416" cy="2360438"/>
          </a:xfrm>
        </p:spPr>
      </p:pic>
      <p:pic>
        <p:nvPicPr>
          <p:cNvPr id="4" name="Picture Placeholder 3" descr="Ambani house&#10;">
            <a:extLst>
              <a:ext uri="{FF2B5EF4-FFF2-40B4-BE49-F238E27FC236}">
                <a16:creationId xmlns:a16="http://schemas.microsoft.com/office/drawing/2014/main" id="{DD21D498-4E21-4B4D-B95D-FD42AB56D72D}"/>
              </a:ext>
            </a:extLst>
          </p:cNvPr>
          <p:cNvPicPr>
            <a:picLocks noGrp="1" noChangeAspect="1"/>
          </p:cNvPicPr>
          <p:nvPr>
            <p:ph type="pic" sz="quarter" idx="15"/>
          </p:nvPr>
        </p:nvPicPr>
        <p:blipFill>
          <a:blip r:embed="rId9">
            <a:extLst>
              <a:ext uri="{28A0092B-C50C-407E-A947-70E740481C1C}">
                <a14:useLocalDpi xmlns:a14="http://schemas.microsoft.com/office/drawing/2010/main" val="0"/>
              </a:ext>
            </a:extLst>
          </a:blip>
          <a:srcRect t="10554" b="10554"/>
          <a:stretch>
            <a:fillRect/>
          </a:stretch>
        </p:blipFill>
        <p:spPr>
          <a:xfrm rot="21371983">
            <a:off x="9817100" y="1268413"/>
            <a:ext cx="1927225" cy="2027237"/>
          </a:xfrm>
        </p:spPr>
      </p:pic>
    </p:spTree>
    <p:extLst>
      <p:ext uri="{BB962C8B-B14F-4D97-AF65-F5344CB8AC3E}">
        <p14:creationId xmlns:p14="http://schemas.microsoft.com/office/powerpoint/2010/main" val="18875045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Placeholder 20" descr="A picture containing decorated&#10;&#10;Description automatically generated">
            <a:extLst>
              <a:ext uri="{FF2B5EF4-FFF2-40B4-BE49-F238E27FC236}">
                <a16:creationId xmlns:a16="http://schemas.microsoft.com/office/drawing/2014/main" id="{F344744C-9DB8-401E-901D-C4AA649368AD}"/>
              </a:ext>
            </a:extLst>
          </p:cNvPr>
          <p:cNvPicPr>
            <a:picLocks noGrp="1" noChangeAspect="1"/>
          </p:cNvPicPr>
          <p:nvPr>
            <p:ph type="pic" sz="quarter" idx="10"/>
          </p:nvPr>
        </p:nvPicPr>
        <p:blipFill>
          <a:blip r:embed="rId3">
            <a:alphaModFix amt="36000"/>
            <a:extLst>
              <a:ext uri="{28A0092B-C50C-407E-A947-70E740481C1C}">
                <a14:useLocalDpi xmlns:a14="http://schemas.microsoft.com/office/drawing/2010/main" val="0"/>
              </a:ext>
            </a:extLst>
          </a:blip>
          <a:srcRect t="31214" b="31214"/>
          <a:stretch>
            <a:fillRect/>
          </a:stretch>
        </p:blipFill>
        <p:spPr>
          <a:xfrm>
            <a:off x="252000" y="251999"/>
            <a:ext cx="11687999" cy="6028879"/>
          </a:xfrm>
        </p:spPr>
      </p:pic>
      <p:grpSp>
        <p:nvGrpSpPr>
          <p:cNvPr id="14" name="Group 13">
            <a:extLst>
              <a:ext uri="{FF2B5EF4-FFF2-40B4-BE49-F238E27FC236}">
                <a16:creationId xmlns:a16="http://schemas.microsoft.com/office/drawing/2014/main" id="{44DC4A05-6B88-40B9-962D-5A44987E7A80}"/>
              </a:ext>
              <a:ext uri="{C183D7F6-B498-43B3-948B-1728B52AA6E4}">
                <adec:decorative xmlns:adec="http://schemas.microsoft.com/office/drawing/2017/decorative" val="1"/>
              </a:ext>
            </a:extLst>
          </p:cNvPr>
          <p:cNvGrpSpPr/>
          <p:nvPr/>
        </p:nvGrpSpPr>
        <p:grpSpPr>
          <a:xfrm rot="347860">
            <a:off x="602957" y="451940"/>
            <a:ext cx="3474160" cy="4337342"/>
            <a:chOff x="4636201" y="-1745975"/>
            <a:chExt cx="3474160" cy="4337342"/>
          </a:xfrm>
        </p:grpSpPr>
        <p:sp>
          <p:nvSpPr>
            <p:cNvPr id="15" name="Parallelogram 14">
              <a:extLst>
                <a:ext uri="{FF2B5EF4-FFF2-40B4-BE49-F238E27FC236}">
                  <a16:creationId xmlns:a16="http://schemas.microsoft.com/office/drawing/2014/main" id="{9F3C8751-4F98-45AF-A255-C8DBCE4F4940}"/>
                </a:ext>
              </a:extLst>
            </p:cNvPr>
            <p:cNvSpPr/>
            <p:nvPr userDrawn="1"/>
          </p:nvSpPr>
          <p:spPr>
            <a:xfrm rot="5400000">
              <a:off x="4813604" y="-705389"/>
              <a:ext cx="3220061" cy="337345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Rounded Corners 15" descr="Photo frame">
              <a:extLst>
                <a:ext uri="{FF2B5EF4-FFF2-40B4-BE49-F238E27FC236}">
                  <a16:creationId xmlns:a16="http://schemas.microsoft.com/office/drawing/2014/main" id="{2991FA87-0936-41CA-B318-5E60CC848798}"/>
                </a:ext>
              </a:extLst>
            </p:cNvPr>
            <p:cNvSpPr/>
            <p:nvPr userDrawn="1"/>
          </p:nvSpPr>
          <p:spPr>
            <a:xfrm>
              <a:off x="4636201" y="-1745975"/>
              <a:ext cx="3220061" cy="391035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3" name="Group 22">
            <a:extLst>
              <a:ext uri="{FF2B5EF4-FFF2-40B4-BE49-F238E27FC236}">
                <a16:creationId xmlns:a16="http://schemas.microsoft.com/office/drawing/2014/main" id="{246C71B6-1F3E-4ECE-A5B9-7327585B7053}"/>
              </a:ext>
              <a:ext uri="{C183D7F6-B498-43B3-948B-1728B52AA6E4}">
                <adec:decorative xmlns:adec="http://schemas.microsoft.com/office/drawing/2017/decorative" val="1"/>
              </a:ext>
            </a:extLst>
          </p:cNvPr>
          <p:cNvGrpSpPr/>
          <p:nvPr/>
        </p:nvGrpSpPr>
        <p:grpSpPr>
          <a:xfrm rot="21187929">
            <a:off x="4696094" y="564442"/>
            <a:ext cx="3673246" cy="4520806"/>
            <a:chOff x="4636201" y="-1745975"/>
            <a:chExt cx="3474160" cy="4337342"/>
          </a:xfrm>
        </p:grpSpPr>
        <p:sp>
          <p:nvSpPr>
            <p:cNvPr id="24" name="Parallelogram 23">
              <a:extLst>
                <a:ext uri="{FF2B5EF4-FFF2-40B4-BE49-F238E27FC236}">
                  <a16:creationId xmlns:a16="http://schemas.microsoft.com/office/drawing/2014/main" id="{241BC439-F1E5-43D5-8B94-93321A73B30B}"/>
                </a:ext>
              </a:extLst>
            </p:cNvPr>
            <p:cNvSpPr/>
            <p:nvPr userDrawn="1"/>
          </p:nvSpPr>
          <p:spPr>
            <a:xfrm rot="5400000">
              <a:off x="4813604" y="-705389"/>
              <a:ext cx="3220061" cy="337345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Photo frame">
              <a:extLst>
                <a:ext uri="{FF2B5EF4-FFF2-40B4-BE49-F238E27FC236}">
                  <a16:creationId xmlns:a16="http://schemas.microsoft.com/office/drawing/2014/main" id="{A6F097F2-D267-46BA-AFC6-76D7D422108C}"/>
                </a:ext>
              </a:extLst>
            </p:cNvPr>
            <p:cNvSpPr/>
            <p:nvPr userDrawn="1"/>
          </p:nvSpPr>
          <p:spPr>
            <a:xfrm>
              <a:off x="4636201" y="-1745975"/>
              <a:ext cx="3220061" cy="391035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Text Placeholder 7">
            <a:extLst>
              <a:ext uri="{FF2B5EF4-FFF2-40B4-BE49-F238E27FC236}">
                <a16:creationId xmlns:a16="http://schemas.microsoft.com/office/drawing/2014/main" id="{9B2309E8-00AD-4C8A-B916-190363E157E2}"/>
              </a:ext>
            </a:extLst>
          </p:cNvPr>
          <p:cNvSpPr>
            <a:spLocks noGrp="1"/>
          </p:cNvSpPr>
          <p:nvPr>
            <p:ph type="body" sz="quarter" idx="16"/>
          </p:nvPr>
        </p:nvSpPr>
        <p:spPr>
          <a:xfrm rot="422640">
            <a:off x="507064" y="3637524"/>
            <a:ext cx="3036150" cy="495300"/>
          </a:xfrm>
        </p:spPr>
        <p:txBody>
          <a:bodyPr>
            <a:normAutofit fontScale="85000" lnSpcReduction="20000"/>
          </a:bodyPr>
          <a:lstStyle/>
          <a:p>
            <a:r>
              <a:rPr lang="en-US" sz="1400" b="0" dirty="0">
                <a:solidFill>
                  <a:schemeClr val="tx1">
                    <a:lumMod val="75000"/>
                    <a:lumOff val="25000"/>
                  </a:schemeClr>
                </a:solidFill>
              </a:rPr>
              <a:t>This building was being constructed next to my hotel. I regularly saw workers with no harnesses, hard hats or safety equipment</a:t>
            </a:r>
          </a:p>
        </p:txBody>
      </p:sp>
      <p:sp>
        <p:nvSpPr>
          <p:cNvPr id="10" name="Text Placeholder 9">
            <a:extLst>
              <a:ext uri="{FF2B5EF4-FFF2-40B4-BE49-F238E27FC236}">
                <a16:creationId xmlns:a16="http://schemas.microsoft.com/office/drawing/2014/main" id="{E330705B-1003-44ED-A412-E0292EA069AE}"/>
              </a:ext>
            </a:extLst>
          </p:cNvPr>
          <p:cNvSpPr>
            <a:spLocks noGrp="1"/>
          </p:cNvSpPr>
          <p:nvPr>
            <p:ph type="body" sz="quarter" idx="18"/>
          </p:nvPr>
        </p:nvSpPr>
        <p:spPr>
          <a:xfrm rot="21158383">
            <a:off x="5136135" y="3926416"/>
            <a:ext cx="2921633" cy="392717"/>
          </a:xfrm>
        </p:spPr>
        <p:txBody>
          <a:bodyPr>
            <a:noAutofit/>
          </a:bodyPr>
          <a:lstStyle/>
          <a:p>
            <a:r>
              <a:rPr lang="en-US" sz="1200" b="0" dirty="0">
                <a:solidFill>
                  <a:schemeClr val="bg2">
                    <a:lumMod val="50000"/>
                  </a:schemeClr>
                </a:solidFill>
              </a:rPr>
              <a:t>Good times with colleagues. My eyes were opened to the extreme inequality in developing countries</a:t>
            </a:r>
          </a:p>
        </p:txBody>
      </p:sp>
      <p:sp>
        <p:nvSpPr>
          <p:cNvPr id="37" name="Title 36" hidden="1">
            <a:extLst>
              <a:ext uri="{FF2B5EF4-FFF2-40B4-BE49-F238E27FC236}">
                <a16:creationId xmlns:a16="http://schemas.microsoft.com/office/drawing/2014/main" id="{F440202E-B31B-4890-B8BD-C417227D0665}"/>
              </a:ext>
            </a:extLst>
          </p:cNvPr>
          <p:cNvSpPr>
            <a:spLocks noGrp="1"/>
          </p:cNvSpPr>
          <p:nvPr>
            <p:ph type="title"/>
          </p:nvPr>
        </p:nvSpPr>
        <p:spPr/>
        <p:txBody>
          <a:bodyPr/>
          <a:lstStyle/>
          <a:p>
            <a:r>
              <a:rPr lang="en-US" dirty="0"/>
              <a:t>Slide 2</a:t>
            </a:r>
          </a:p>
        </p:txBody>
      </p:sp>
      <p:sp>
        <p:nvSpPr>
          <p:cNvPr id="3" name="Text Placeholder 2">
            <a:extLst>
              <a:ext uri="{FF2B5EF4-FFF2-40B4-BE49-F238E27FC236}">
                <a16:creationId xmlns:a16="http://schemas.microsoft.com/office/drawing/2014/main" id="{9699A141-C3E5-44E9-8CE3-71908C53C602}"/>
              </a:ext>
            </a:extLst>
          </p:cNvPr>
          <p:cNvSpPr>
            <a:spLocks noGrp="1"/>
          </p:cNvSpPr>
          <p:nvPr>
            <p:ph type="body" sz="quarter" idx="20"/>
          </p:nvPr>
        </p:nvSpPr>
        <p:spPr>
          <a:xfrm>
            <a:off x="513349" y="4951714"/>
            <a:ext cx="6179760" cy="1177129"/>
          </a:xfrm>
          <a:prstGeom prst="wedgeRoundRectCallout">
            <a:avLst>
              <a:gd name="adj1" fmla="val -31288"/>
              <a:gd name="adj2" fmla="val -81520"/>
              <a:gd name="adj3" fmla="val 16667"/>
            </a:avLst>
          </a:prstGeom>
          <a:solidFill>
            <a:schemeClr val="accent3">
              <a:lumMod val="50000"/>
            </a:schemeClr>
          </a:solidFill>
        </p:spPr>
        <p:txBody>
          <a:bodyPr>
            <a:noAutofit/>
          </a:bodyPr>
          <a:lstStyle/>
          <a:p>
            <a:r>
              <a:rPr lang="en-GB" sz="1400" i="0" dirty="0"/>
              <a:t>While I was working out there, a nearby building collapsed killing 61 people (CNN, 2013). It was the same year of the Rana Plaza disaster in Bangladesh. In discussions with colleagues, I learned how poor the health and safety standards were for construction workers, how many of the buildings were not structurally safe and yet people were expected to continue working.</a:t>
            </a:r>
          </a:p>
        </p:txBody>
      </p:sp>
      <p:sp>
        <p:nvSpPr>
          <p:cNvPr id="65" name="Rectangle 64">
            <a:extLst>
              <a:ext uri="{FF2B5EF4-FFF2-40B4-BE49-F238E27FC236}">
                <a16:creationId xmlns:a16="http://schemas.microsoft.com/office/drawing/2014/main" id="{BB8C865A-5270-4D1E-8944-122B11E62284}"/>
              </a:ext>
            </a:extLst>
          </p:cNvPr>
          <p:cNvSpPr/>
          <p:nvPr/>
        </p:nvSpPr>
        <p:spPr>
          <a:xfrm rot="322125">
            <a:off x="1966753" y="323058"/>
            <a:ext cx="1237488" cy="214279"/>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08CD7D08-CCCE-4691-A3F7-3AC3BFD87ABC}"/>
              </a:ext>
            </a:extLst>
          </p:cNvPr>
          <p:cNvSpPr/>
          <p:nvPr/>
        </p:nvSpPr>
        <p:spPr>
          <a:xfrm rot="21104071">
            <a:off x="5307509" y="471919"/>
            <a:ext cx="1308402" cy="223342"/>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Text Placeholder 2">
            <a:extLst>
              <a:ext uri="{FF2B5EF4-FFF2-40B4-BE49-F238E27FC236}">
                <a16:creationId xmlns:a16="http://schemas.microsoft.com/office/drawing/2014/main" id="{585CD4B5-3420-4576-8B27-468396DD3896}"/>
              </a:ext>
            </a:extLst>
          </p:cNvPr>
          <p:cNvSpPr txBox="1">
            <a:spLocks/>
          </p:cNvSpPr>
          <p:nvPr/>
        </p:nvSpPr>
        <p:spPr>
          <a:xfrm>
            <a:off x="7996929" y="4853219"/>
            <a:ext cx="3571282" cy="1018928"/>
          </a:xfrm>
          <a:prstGeom prst="wedgeRoundRectCallout">
            <a:avLst>
              <a:gd name="adj1" fmla="val -18181"/>
              <a:gd name="adj2" fmla="val -67332"/>
              <a:gd name="adj3" fmla="val 16667"/>
            </a:avLst>
          </a:prstGeom>
          <a:solidFill>
            <a:schemeClr val="accent3">
              <a:lumMod val="50000"/>
            </a:schemeClr>
          </a:solidFill>
        </p:spPr>
        <p:txBody>
          <a:bodyPr vert="horz" lIns="7200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600" b="1" i="1" kern="1200">
                <a:solidFill>
                  <a:schemeClr val="bg1"/>
                </a:solidFill>
                <a:latin typeface="+mj-lt"/>
                <a:ea typeface="+mn-ea"/>
                <a:cs typeface="+mn-cs"/>
              </a:defRPr>
            </a:lvl1pPr>
            <a:lvl2pPr marL="263525" indent="0" algn="l" defTabSz="914400" rtl="0" eaLnBrk="1" latinLnBrk="0" hangingPunct="1">
              <a:lnSpc>
                <a:spcPct val="90000"/>
              </a:lnSpc>
              <a:spcBef>
                <a:spcPts val="500"/>
              </a:spcBef>
              <a:buFont typeface="Arial" panose="020B0604020202020204" pitchFamily="34" charset="0"/>
              <a:buNone/>
              <a:defRPr sz="2400" kern="1200">
                <a:solidFill>
                  <a:schemeClr val="bg1"/>
                </a:solidFill>
                <a:latin typeface="+mn-lt"/>
                <a:ea typeface="+mn-ea"/>
                <a:cs typeface="+mn-cs"/>
              </a:defRPr>
            </a:lvl2pPr>
            <a:lvl3pPr marL="536575" indent="0" algn="l" defTabSz="914400" rtl="0" eaLnBrk="1" latinLnBrk="0" hangingPunct="1">
              <a:lnSpc>
                <a:spcPct val="90000"/>
              </a:lnSpc>
              <a:spcBef>
                <a:spcPts val="500"/>
              </a:spcBef>
              <a:buFont typeface="Arial" panose="020B0604020202020204" pitchFamily="34" charset="0"/>
              <a:buNone/>
              <a:defRPr sz="2000" kern="1200">
                <a:solidFill>
                  <a:schemeClr val="bg1"/>
                </a:solidFill>
                <a:latin typeface="+mn-lt"/>
                <a:ea typeface="+mn-ea"/>
                <a:cs typeface="+mn-cs"/>
              </a:defRPr>
            </a:lvl3pPr>
            <a:lvl4pPr marL="811213" indent="0" algn="l" defTabSz="914400" rtl="0" eaLnBrk="1" latinLnBrk="0" hangingPunct="1">
              <a:lnSpc>
                <a:spcPct val="90000"/>
              </a:lnSpc>
              <a:spcBef>
                <a:spcPts val="500"/>
              </a:spcBef>
              <a:buFont typeface="Arial" panose="020B0604020202020204" pitchFamily="34" charset="0"/>
              <a:buNone/>
              <a:defRPr sz="1800" kern="1200">
                <a:solidFill>
                  <a:schemeClr val="bg1"/>
                </a:solidFill>
                <a:latin typeface="+mn-lt"/>
                <a:ea typeface="+mn-ea"/>
                <a:cs typeface="+mn-cs"/>
              </a:defRPr>
            </a:lvl4pPr>
            <a:lvl5pPr marL="1074738" indent="0" algn="l" defTabSz="914400" rtl="0" eaLnBrk="1" latinLnBrk="0" hangingPunct="1">
              <a:lnSpc>
                <a:spcPct val="90000"/>
              </a:lnSpc>
              <a:spcBef>
                <a:spcPts val="500"/>
              </a:spcBef>
              <a:buFont typeface="Arial" panose="020B0604020202020204" pitchFamily="34" charset="0"/>
              <a:buNone/>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400" i="0" dirty="0"/>
              <a:t>I loved spending time in Mumbai and learned a lot from my colleagues. I often spent my evenings reading up on the unpleasant details about Britain’s colonial past.</a:t>
            </a:r>
          </a:p>
        </p:txBody>
      </p:sp>
      <p:grpSp>
        <p:nvGrpSpPr>
          <p:cNvPr id="26" name="Group 25">
            <a:extLst>
              <a:ext uri="{FF2B5EF4-FFF2-40B4-BE49-F238E27FC236}">
                <a16:creationId xmlns:a16="http://schemas.microsoft.com/office/drawing/2014/main" id="{09ACB5D1-3120-4A92-B995-F44AF936EB5D}"/>
              </a:ext>
              <a:ext uri="{C183D7F6-B498-43B3-948B-1728B52AA6E4}">
                <adec:decorative xmlns:adec="http://schemas.microsoft.com/office/drawing/2017/decorative" val="1"/>
              </a:ext>
            </a:extLst>
          </p:cNvPr>
          <p:cNvGrpSpPr/>
          <p:nvPr/>
        </p:nvGrpSpPr>
        <p:grpSpPr>
          <a:xfrm rot="21371983">
            <a:off x="8618004" y="813772"/>
            <a:ext cx="3018548" cy="3749663"/>
            <a:chOff x="8372395" y="-1103087"/>
            <a:chExt cx="2969520" cy="3760355"/>
          </a:xfrm>
        </p:grpSpPr>
        <p:sp>
          <p:nvSpPr>
            <p:cNvPr id="27" name="Parallelogram 26">
              <a:extLst>
                <a:ext uri="{FF2B5EF4-FFF2-40B4-BE49-F238E27FC236}">
                  <a16:creationId xmlns:a16="http://schemas.microsoft.com/office/drawing/2014/main" id="{AA1F842C-6D95-415B-AE49-DE17209DACEE}"/>
                </a:ext>
              </a:extLst>
            </p:cNvPr>
            <p:cNvSpPr/>
            <p:nvPr userDrawn="1"/>
          </p:nvSpPr>
          <p:spPr>
            <a:xfrm rot="16200000" flipH="1">
              <a:off x="8437722" y="-150836"/>
              <a:ext cx="2742777" cy="287343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Rounded Corners 27" descr="Photo frame">
              <a:extLst>
                <a:ext uri="{FF2B5EF4-FFF2-40B4-BE49-F238E27FC236}">
                  <a16:creationId xmlns:a16="http://schemas.microsoft.com/office/drawing/2014/main" id="{6C650338-3E18-432E-8D96-8C8E759D614E}"/>
                </a:ext>
              </a:extLst>
            </p:cNvPr>
            <p:cNvSpPr/>
            <p:nvPr userDrawn="1"/>
          </p:nvSpPr>
          <p:spPr>
            <a:xfrm>
              <a:off x="8599138" y="-1103087"/>
              <a:ext cx="2742777" cy="3330757"/>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 name="Text Placeholder 10">
            <a:extLst>
              <a:ext uri="{FF2B5EF4-FFF2-40B4-BE49-F238E27FC236}">
                <a16:creationId xmlns:a16="http://schemas.microsoft.com/office/drawing/2014/main" id="{9D133A39-10C1-4781-9569-1102B2CD66CB}"/>
              </a:ext>
            </a:extLst>
          </p:cNvPr>
          <p:cNvSpPr>
            <a:spLocks noGrp="1"/>
          </p:cNvSpPr>
          <p:nvPr>
            <p:ph type="body" sz="quarter" idx="19"/>
          </p:nvPr>
        </p:nvSpPr>
        <p:spPr>
          <a:xfrm rot="-240000">
            <a:off x="9191987" y="3359639"/>
            <a:ext cx="2126600" cy="266198"/>
          </a:xfrm>
        </p:spPr>
        <p:txBody>
          <a:bodyPr>
            <a:noAutofit/>
          </a:bodyPr>
          <a:lstStyle/>
          <a:p>
            <a:r>
              <a:rPr lang="en-US" sz="1400" b="0" dirty="0">
                <a:solidFill>
                  <a:schemeClr val="bg2">
                    <a:lumMod val="50000"/>
                  </a:schemeClr>
                </a:solidFill>
              </a:rPr>
              <a:t>It was a fascinating city but dirty and polluted (Borwankar, 2021).</a:t>
            </a:r>
          </a:p>
        </p:txBody>
      </p:sp>
      <p:sp>
        <p:nvSpPr>
          <p:cNvPr id="68" name="Rectangle 67">
            <a:extLst>
              <a:ext uri="{FF2B5EF4-FFF2-40B4-BE49-F238E27FC236}">
                <a16:creationId xmlns:a16="http://schemas.microsoft.com/office/drawing/2014/main" id="{8F6434FC-2A3E-4A5C-8B15-9AC486482A1D}"/>
              </a:ext>
            </a:extLst>
          </p:cNvPr>
          <p:cNvSpPr/>
          <p:nvPr/>
        </p:nvSpPr>
        <p:spPr>
          <a:xfrm rot="21373379">
            <a:off x="9517190" y="676557"/>
            <a:ext cx="1375965" cy="230223"/>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Placeholder 5" descr="Construction in Mumbai">
            <a:extLst>
              <a:ext uri="{FF2B5EF4-FFF2-40B4-BE49-F238E27FC236}">
                <a16:creationId xmlns:a16="http://schemas.microsoft.com/office/drawing/2014/main" id="{A50DBA3F-8ABA-4CA2-BB22-0AB18CBDE2B7}"/>
              </a:ext>
            </a:extLst>
          </p:cNvPr>
          <p:cNvPicPr>
            <a:picLocks noGrp="1" noChangeAspect="1"/>
          </p:cNvPicPr>
          <p:nvPr>
            <p:ph type="pic" sz="quarter" idx="11"/>
          </p:nvPr>
        </p:nvPicPr>
        <p:blipFill>
          <a:blip r:embed="rId6">
            <a:extLst>
              <a:ext uri="{28A0092B-C50C-407E-A947-70E740481C1C}">
                <a14:useLocalDpi xmlns:a14="http://schemas.microsoft.com/office/drawing/2010/main" val="0"/>
              </a:ext>
            </a:extLst>
          </a:blip>
          <a:srcRect t="10542" b="10542"/>
          <a:stretch>
            <a:fillRect/>
          </a:stretch>
        </p:blipFill>
        <p:spPr>
          <a:xfrm rot="397664">
            <a:off x="907310" y="615996"/>
            <a:ext cx="2736000" cy="2880000"/>
          </a:xfrm>
        </p:spPr>
      </p:pic>
      <p:pic>
        <p:nvPicPr>
          <p:cNvPr id="17" name="Picture Placeholder 16" descr="Prasad in Mumbai">
            <a:extLst>
              <a:ext uri="{FF2B5EF4-FFF2-40B4-BE49-F238E27FC236}">
                <a16:creationId xmlns:a16="http://schemas.microsoft.com/office/drawing/2014/main" id="{09511CF5-F489-471D-9456-57380275C3AE}"/>
              </a:ext>
            </a:extLst>
          </p:cNvPr>
          <p:cNvPicPr>
            <a:picLocks noGrp="1" noChangeAspect="1"/>
          </p:cNvPicPr>
          <p:nvPr>
            <p:ph type="pic" sz="quarter" idx="14"/>
          </p:nvPr>
        </p:nvPicPr>
        <p:blipFill>
          <a:blip r:embed="rId7">
            <a:extLst>
              <a:ext uri="{28A0092B-C50C-407E-A947-70E740481C1C}">
                <a14:useLocalDpi xmlns:a14="http://schemas.microsoft.com/office/drawing/2010/main" val="0"/>
              </a:ext>
            </a:extLst>
          </a:blip>
          <a:srcRect t="10519" b="10519"/>
          <a:stretch>
            <a:fillRect/>
          </a:stretch>
        </p:blipFill>
        <p:spPr>
          <a:xfrm rot="21174203">
            <a:off x="5012079" y="900107"/>
            <a:ext cx="2736000" cy="2880000"/>
          </a:xfrm>
        </p:spPr>
      </p:pic>
      <p:pic>
        <p:nvPicPr>
          <p:cNvPr id="35" name="Picture Placeholder 34">
            <a:extLst>
              <a:ext uri="{FF2B5EF4-FFF2-40B4-BE49-F238E27FC236}">
                <a16:creationId xmlns:a16="http://schemas.microsoft.com/office/drawing/2014/main" id="{9AA92890-64B1-47EF-A2E2-1D06B1ADCF81}"/>
              </a:ext>
            </a:extLst>
          </p:cNvPr>
          <p:cNvPicPr>
            <a:picLocks noGrp="1" noChangeAspect="1"/>
          </p:cNvPicPr>
          <p:nvPr>
            <p:ph type="pic" sz="quarter" idx="15"/>
          </p:nvPr>
        </p:nvPicPr>
        <p:blipFill>
          <a:blip r:embed="rId8">
            <a:extLst>
              <a:ext uri="{28A0092B-C50C-407E-A947-70E740481C1C}">
                <a14:useLocalDpi xmlns:a14="http://schemas.microsoft.com/office/drawing/2010/main" val="0"/>
              </a:ext>
            </a:extLst>
          </a:blip>
          <a:srcRect t="10464" b="10464"/>
          <a:stretch>
            <a:fillRect/>
          </a:stretch>
        </p:blipFill>
        <p:spPr>
          <a:xfrm rot="21371983">
            <a:off x="9071113" y="1006796"/>
            <a:ext cx="2233242" cy="2350780"/>
          </a:xfrm>
        </p:spPr>
      </p:pic>
    </p:spTree>
    <p:extLst>
      <p:ext uri="{BB962C8B-B14F-4D97-AF65-F5344CB8AC3E}">
        <p14:creationId xmlns:p14="http://schemas.microsoft.com/office/powerpoint/2010/main" val="4308983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descr="A picture containing grass, sky, outdoor, hillside&#10;&#10;Description automatically generated">
            <a:extLst>
              <a:ext uri="{FF2B5EF4-FFF2-40B4-BE49-F238E27FC236}">
                <a16:creationId xmlns:a16="http://schemas.microsoft.com/office/drawing/2014/main" id="{2879DF27-7919-4507-A46E-1BB522ACEECA}"/>
              </a:ext>
            </a:extLst>
          </p:cNvPr>
          <p:cNvPicPr>
            <a:picLocks noGrp="1" noChangeAspect="1"/>
          </p:cNvPicPr>
          <p:nvPr>
            <p:ph type="pic" sz="quarter" idx="10"/>
          </p:nvPr>
        </p:nvPicPr>
        <p:blipFill>
          <a:blip r:embed="rId3">
            <a:alphaModFix amt="24000"/>
            <a:extLst>
              <a:ext uri="{28A0092B-C50C-407E-A947-70E740481C1C}">
                <a14:useLocalDpi xmlns:a14="http://schemas.microsoft.com/office/drawing/2010/main" val="0"/>
              </a:ext>
            </a:extLst>
          </a:blip>
          <a:srcRect t="16603" b="16603"/>
          <a:stretch>
            <a:fillRect/>
          </a:stretch>
        </p:blipFill>
        <p:spPr>
          <a:xfrm>
            <a:off x="252000" y="207030"/>
            <a:ext cx="11687999" cy="6396138"/>
          </a:xfrm>
        </p:spPr>
      </p:pic>
      <p:grpSp>
        <p:nvGrpSpPr>
          <p:cNvPr id="14" name="Group 13">
            <a:extLst>
              <a:ext uri="{FF2B5EF4-FFF2-40B4-BE49-F238E27FC236}">
                <a16:creationId xmlns:a16="http://schemas.microsoft.com/office/drawing/2014/main" id="{44DC4A05-6B88-40B9-962D-5A44987E7A80}"/>
              </a:ext>
              <a:ext uri="{C183D7F6-B498-43B3-948B-1728B52AA6E4}">
                <adec:decorative xmlns:adec="http://schemas.microsoft.com/office/drawing/2017/decorative" val="1"/>
              </a:ext>
            </a:extLst>
          </p:cNvPr>
          <p:cNvGrpSpPr/>
          <p:nvPr/>
        </p:nvGrpSpPr>
        <p:grpSpPr>
          <a:xfrm rot="347860">
            <a:off x="602957" y="451940"/>
            <a:ext cx="3474160" cy="4337342"/>
            <a:chOff x="4636201" y="-1745975"/>
            <a:chExt cx="3474160" cy="4337342"/>
          </a:xfrm>
        </p:grpSpPr>
        <p:sp>
          <p:nvSpPr>
            <p:cNvPr id="15" name="Parallelogram 14">
              <a:extLst>
                <a:ext uri="{FF2B5EF4-FFF2-40B4-BE49-F238E27FC236}">
                  <a16:creationId xmlns:a16="http://schemas.microsoft.com/office/drawing/2014/main" id="{9F3C8751-4F98-45AF-A255-C8DBCE4F4940}"/>
                </a:ext>
              </a:extLst>
            </p:cNvPr>
            <p:cNvSpPr/>
            <p:nvPr userDrawn="1"/>
          </p:nvSpPr>
          <p:spPr>
            <a:xfrm rot="5400000">
              <a:off x="4813604" y="-705389"/>
              <a:ext cx="3220061" cy="337345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Rounded Corners 15" descr="Photo frame">
              <a:extLst>
                <a:ext uri="{FF2B5EF4-FFF2-40B4-BE49-F238E27FC236}">
                  <a16:creationId xmlns:a16="http://schemas.microsoft.com/office/drawing/2014/main" id="{2991FA87-0936-41CA-B318-5E60CC848798}"/>
                </a:ext>
              </a:extLst>
            </p:cNvPr>
            <p:cNvSpPr/>
            <p:nvPr userDrawn="1"/>
          </p:nvSpPr>
          <p:spPr>
            <a:xfrm>
              <a:off x="4636201" y="-1745975"/>
              <a:ext cx="3220061" cy="391035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3" name="Group 22">
            <a:extLst>
              <a:ext uri="{FF2B5EF4-FFF2-40B4-BE49-F238E27FC236}">
                <a16:creationId xmlns:a16="http://schemas.microsoft.com/office/drawing/2014/main" id="{246C71B6-1F3E-4ECE-A5B9-7327585B7053}"/>
              </a:ext>
              <a:ext uri="{C183D7F6-B498-43B3-948B-1728B52AA6E4}">
                <adec:decorative xmlns:adec="http://schemas.microsoft.com/office/drawing/2017/decorative" val="1"/>
              </a:ext>
            </a:extLst>
          </p:cNvPr>
          <p:cNvGrpSpPr/>
          <p:nvPr/>
        </p:nvGrpSpPr>
        <p:grpSpPr>
          <a:xfrm rot="21187929">
            <a:off x="4696094" y="564442"/>
            <a:ext cx="3673246" cy="4520806"/>
            <a:chOff x="4636201" y="-1745975"/>
            <a:chExt cx="3474160" cy="4337342"/>
          </a:xfrm>
        </p:grpSpPr>
        <p:sp>
          <p:nvSpPr>
            <p:cNvPr id="24" name="Parallelogram 23">
              <a:extLst>
                <a:ext uri="{FF2B5EF4-FFF2-40B4-BE49-F238E27FC236}">
                  <a16:creationId xmlns:a16="http://schemas.microsoft.com/office/drawing/2014/main" id="{241BC439-F1E5-43D5-8B94-93321A73B30B}"/>
                </a:ext>
              </a:extLst>
            </p:cNvPr>
            <p:cNvSpPr/>
            <p:nvPr userDrawn="1"/>
          </p:nvSpPr>
          <p:spPr>
            <a:xfrm rot="5400000">
              <a:off x="4813604" y="-705389"/>
              <a:ext cx="3220061" cy="337345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Photo frame">
              <a:extLst>
                <a:ext uri="{FF2B5EF4-FFF2-40B4-BE49-F238E27FC236}">
                  <a16:creationId xmlns:a16="http://schemas.microsoft.com/office/drawing/2014/main" id="{A6F097F2-D267-46BA-AFC6-76D7D422108C}"/>
                </a:ext>
              </a:extLst>
            </p:cNvPr>
            <p:cNvSpPr/>
            <p:nvPr userDrawn="1"/>
          </p:nvSpPr>
          <p:spPr>
            <a:xfrm>
              <a:off x="4636201" y="-1745975"/>
              <a:ext cx="3220061" cy="391035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Text Placeholder 7">
            <a:extLst>
              <a:ext uri="{FF2B5EF4-FFF2-40B4-BE49-F238E27FC236}">
                <a16:creationId xmlns:a16="http://schemas.microsoft.com/office/drawing/2014/main" id="{9B2309E8-00AD-4C8A-B916-190363E157E2}"/>
              </a:ext>
            </a:extLst>
          </p:cNvPr>
          <p:cNvSpPr>
            <a:spLocks noGrp="1"/>
          </p:cNvSpPr>
          <p:nvPr>
            <p:ph type="body" sz="quarter" idx="16"/>
          </p:nvPr>
        </p:nvSpPr>
        <p:spPr>
          <a:xfrm rot="352093">
            <a:off x="408356" y="3701760"/>
            <a:ext cx="3288121" cy="696713"/>
          </a:xfrm>
        </p:spPr>
        <p:txBody>
          <a:bodyPr>
            <a:normAutofit fontScale="70000" lnSpcReduction="20000"/>
          </a:bodyPr>
          <a:lstStyle/>
          <a:p>
            <a:r>
              <a:rPr lang="en-US" b="0" dirty="0">
                <a:solidFill>
                  <a:schemeClr val="tx1">
                    <a:lumMod val="75000"/>
                    <a:lumOff val="25000"/>
                  </a:schemeClr>
                </a:solidFill>
              </a:rPr>
              <a:t>Reading Naomi Klein and James Hansen made me want to learn much more about climate change and capitalism. It’s very clear that anything over 1.5 degrees C will create an unsafe planet, uninhabitable for billions</a:t>
            </a:r>
          </a:p>
        </p:txBody>
      </p:sp>
      <p:sp>
        <p:nvSpPr>
          <p:cNvPr id="10" name="Text Placeholder 9">
            <a:extLst>
              <a:ext uri="{FF2B5EF4-FFF2-40B4-BE49-F238E27FC236}">
                <a16:creationId xmlns:a16="http://schemas.microsoft.com/office/drawing/2014/main" id="{E330705B-1003-44ED-A412-E0292EA069AE}"/>
              </a:ext>
            </a:extLst>
          </p:cNvPr>
          <p:cNvSpPr>
            <a:spLocks noGrp="1"/>
          </p:cNvSpPr>
          <p:nvPr>
            <p:ph type="body" sz="quarter" idx="18"/>
          </p:nvPr>
        </p:nvSpPr>
        <p:spPr>
          <a:xfrm rot="21158383">
            <a:off x="5144048" y="3925907"/>
            <a:ext cx="2921633" cy="516251"/>
          </a:xfrm>
        </p:spPr>
        <p:txBody>
          <a:bodyPr>
            <a:normAutofit fontScale="77500" lnSpcReduction="20000"/>
          </a:bodyPr>
          <a:lstStyle/>
          <a:p>
            <a:r>
              <a:rPr lang="en-US" b="0" dirty="0">
                <a:solidFill>
                  <a:schemeClr val="bg2">
                    <a:lumMod val="50000"/>
                  </a:schemeClr>
                </a:solidFill>
              </a:rPr>
              <a:t>Our new house in Scotland was very close to the beach. Suddenly sea level rise was a consideration!</a:t>
            </a:r>
          </a:p>
        </p:txBody>
      </p:sp>
      <p:sp>
        <p:nvSpPr>
          <p:cNvPr id="37" name="Title 36" hidden="1">
            <a:extLst>
              <a:ext uri="{FF2B5EF4-FFF2-40B4-BE49-F238E27FC236}">
                <a16:creationId xmlns:a16="http://schemas.microsoft.com/office/drawing/2014/main" id="{F440202E-B31B-4890-B8BD-C417227D0665}"/>
              </a:ext>
            </a:extLst>
          </p:cNvPr>
          <p:cNvSpPr>
            <a:spLocks noGrp="1"/>
          </p:cNvSpPr>
          <p:nvPr>
            <p:ph type="title"/>
          </p:nvPr>
        </p:nvSpPr>
        <p:spPr/>
        <p:txBody>
          <a:bodyPr/>
          <a:lstStyle/>
          <a:p>
            <a:r>
              <a:rPr lang="en-US" dirty="0"/>
              <a:t>Slide 2</a:t>
            </a:r>
          </a:p>
        </p:txBody>
      </p:sp>
      <p:sp>
        <p:nvSpPr>
          <p:cNvPr id="3" name="Text Placeholder 2">
            <a:extLst>
              <a:ext uri="{FF2B5EF4-FFF2-40B4-BE49-F238E27FC236}">
                <a16:creationId xmlns:a16="http://schemas.microsoft.com/office/drawing/2014/main" id="{9699A141-C3E5-44E9-8CE3-71908C53C602}"/>
              </a:ext>
            </a:extLst>
          </p:cNvPr>
          <p:cNvSpPr>
            <a:spLocks noGrp="1"/>
          </p:cNvSpPr>
          <p:nvPr>
            <p:ph type="body" sz="quarter" idx="20"/>
          </p:nvPr>
        </p:nvSpPr>
        <p:spPr>
          <a:xfrm>
            <a:off x="435904" y="4846802"/>
            <a:ext cx="7870606" cy="1618034"/>
          </a:xfrm>
          <a:prstGeom prst="wedgeRoundRectCallout">
            <a:avLst>
              <a:gd name="adj1" fmla="val -37094"/>
              <a:gd name="adj2" fmla="val -72036"/>
              <a:gd name="adj3" fmla="val 16667"/>
            </a:avLst>
          </a:prstGeom>
          <a:solidFill>
            <a:schemeClr val="accent3">
              <a:lumMod val="50000"/>
            </a:schemeClr>
          </a:solidFill>
        </p:spPr>
        <p:txBody>
          <a:bodyPr>
            <a:noAutofit/>
          </a:bodyPr>
          <a:lstStyle/>
          <a:p>
            <a:r>
              <a:rPr lang="en-GB" sz="1400" i="0" dirty="0"/>
              <a:t>In 2015, I recall reading the news and hearing about the Paris agreement (Goldenberg et al., 2015). I was slightly aware of climate change, but didn’t really understand it and I had no recollection of high school science.  I also noticed that there (still!) appeared to be some debate on whether the science was ‘settled’.  Having read James Hansen’s Storms of my Grandchildren, and Naomi Klein’s This Changes everything, I felt compelled to learn more, so I started an Open University course in Environmental Science in 2016.  Unfortunately work commitments got the better of me and I had to stop after a year.  As the breadwinner in the family, I was stuck between wanting to learn, and not having the time or money to do it.</a:t>
            </a:r>
          </a:p>
        </p:txBody>
      </p:sp>
      <p:sp>
        <p:nvSpPr>
          <p:cNvPr id="65" name="Rectangle 64">
            <a:extLst>
              <a:ext uri="{FF2B5EF4-FFF2-40B4-BE49-F238E27FC236}">
                <a16:creationId xmlns:a16="http://schemas.microsoft.com/office/drawing/2014/main" id="{BB8C865A-5270-4D1E-8944-122B11E62284}"/>
              </a:ext>
            </a:extLst>
          </p:cNvPr>
          <p:cNvSpPr/>
          <p:nvPr/>
        </p:nvSpPr>
        <p:spPr>
          <a:xfrm rot="322125">
            <a:off x="1966753" y="323058"/>
            <a:ext cx="1237488" cy="214279"/>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08CD7D08-CCCE-4691-A3F7-3AC3BFD87ABC}"/>
              </a:ext>
            </a:extLst>
          </p:cNvPr>
          <p:cNvSpPr/>
          <p:nvPr/>
        </p:nvSpPr>
        <p:spPr>
          <a:xfrm rot="21104071">
            <a:off x="5307509" y="471919"/>
            <a:ext cx="1308402" cy="223342"/>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Text Placeholder 2">
            <a:extLst>
              <a:ext uri="{FF2B5EF4-FFF2-40B4-BE49-F238E27FC236}">
                <a16:creationId xmlns:a16="http://schemas.microsoft.com/office/drawing/2014/main" id="{585CD4B5-3420-4576-8B27-468396DD3896}"/>
              </a:ext>
            </a:extLst>
          </p:cNvPr>
          <p:cNvSpPr txBox="1">
            <a:spLocks/>
          </p:cNvSpPr>
          <p:nvPr/>
        </p:nvSpPr>
        <p:spPr>
          <a:xfrm>
            <a:off x="9179169" y="4659346"/>
            <a:ext cx="2463000" cy="1635945"/>
          </a:xfrm>
          <a:prstGeom prst="wedgeRoundRectCallout">
            <a:avLst>
              <a:gd name="adj1" fmla="val -9503"/>
              <a:gd name="adj2" fmla="val -84222"/>
              <a:gd name="adj3" fmla="val 16667"/>
            </a:avLst>
          </a:prstGeom>
          <a:solidFill>
            <a:schemeClr val="accent3">
              <a:lumMod val="50000"/>
            </a:schemeClr>
          </a:solidFill>
        </p:spPr>
        <p:txBody>
          <a:bodyPr vert="horz" lIns="72000" tIns="45720" rIns="91440" bIns="45720" rtlCol="0" anchor="ctr">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1600" b="1" i="1" kern="1200">
                <a:solidFill>
                  <a:schemeClr val="bg1"/>
                </a:solidFill>
                <a:latin typeface="+mj-lt"/>
                <a:ea typeface="+mn-ea"/>
                <a:cs typeface="+mn-cs"/>
              </a:defRPr>
            </a:lvl1pPr>
            <a:lvl2pPr marL="263525" indent="0" algn="l" defTabSz="914400" rtl="0" eaLnBrk="1" latinLnBrk="0" hangingPunct="1">
              <a:lnSpc>
                <a:spcPct val="90000"/>
              </a:lnSpc>
              <a:spcBef>
                <a:spcPts val="500"/>
              </a:spcBef>
              <a:buFont typeface="Arial" panose="020B0604020202020204" pitchFamily="34" charset="0"/>
              <a:buNone/>
              <a:defRPr sz="2400" kern="1200">
                <a:solidFill>
                  <a:schemeClr val="bg1"/>
                </a:solidFill>
                <a:latin typeface="+mn-lt"/>
                <a:ea typeface="+mn-ea"/>
                <a:cs typeface="+mn-cs"/>
              </a:defRPr>
            </a:lvl2pPr>
            <a:lvl3pPr marL="536575" indent="0" algn="l" defTabSz="914400" rtl="0" eaLnBrk="1" latinLnBrk="0" hangingPunct="1">
              <a:lnSpc>
                <a:spcPct val="90000"/>
              </a:lnSpc>
              <a:spcBef>
                <a:spcPts val="500"/>
              </a:spcBef>
              <a:buFont typeface="Arial" panose="020B0604020202020204" pitchFamily="34" charset="0"/>
              <a:buNone/>
              <a:defRPr sz="2000" kern="1200">
                <a:solidFill>
                  <a:schemeClr val="bg1"/>
                </a:solidFill>
                <a:latin typeface="+mn-lt"/>
                <a:ea typeface="+mn-ea"/>
                <a:cs typeface="+mn-cs"/>
              </a:defRPr>
            </a:lvl3pPr>
            <a:lvl4pPr marL="811213" indent="0" algn="l" defTabSz="914400" rtl="0" eaLnBrk="1" latinLnBrk="0" hangingPunct="1">
              <a:lnSpc>
                <a:spcPct val="90000"/>
              </a:lnSpc>
              <a:spcBef>
                <a:spcPts val="500"/>
              </a:spcBef>
              <a:buFont typeface="Arial" panose="020B0604020202020204" pitchFamily="34" charset="0"/>
              <a:buNone/>
              <a:defRPr sz="1800" kern="1200">
                <a:solidFill>
                  <a:schemeClr val="bg1"/>
                </a:solidFill>
                <a:latin typeface="+mn-lt"/>
                <a:ea typeface="+mn-ea"/>
                <a:cs typeface="+mn-cs"/>
              </a:defRPr>
            </a:lvl4pPr>
            <a:lvl5pPr marL="1074738" indent="0" algn="l" defTabSz="914400" rtl="0" eaLnBrk="1" latinLnBrk="0" hangingPunct="1">
              <a:lnSpc>
                <a:spcPct val="90000"/>
              </a:lnSpc>
              <a:spcBef>
                <a:spcPts val="500"/>
              </a:spcBef>
              <a:buFont typeface="Arial" panose="020B0604020202020204" pitchFamily="34" charset="0"/>
              <a:buNone/>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400" i="0" dirty="0"/>
              <a:t>The Moray Firth is home to Harbour and Grey Seal populations. I was devastated to learn of the threats to their existence due to pollution, climate change, fishing nets and plastics (Nature Scot, 2012).</a:t>
            </a:r>
          </a:p>
        </p:txBody>
      </p:sp>
      <p:grpSp>
        <p:nvGrpSpPr>
          <p:cNvPr id="26" name="Group 25">
            <a:extLst>
              <a:ext uri="{FF2B5EF4-FFF2-40B4-BE49-F238E27FC236}">
                <a16:creationId xmlns:a16="http://schemas.microsoft.com/office/drawing/2014/main" id="{09ACB5D1-3120-4A92-B995-F44AF936EB5D}"/>
              </a:ext>
              <a:ext uri="{C183D7F6-B498-43B3-948B-1728B52AA6E4}">
                <adec:decorative xmlns:adec="http://schemas.microsoft.com/office/drawing/2017/decorative" val="1"/>
              </a:ext>
            </a:extLst>
          </p:cNvPr>
          <p:cNvGrpSpPr/>
          <p:nvPr/>
        </p:nvGrpSpPr>
        <p:grpSpPr>
          <a:xfrm rot="21371983">
            <a:off x="8893849" y="804621"/>
            <a:ext cx="2728773" cy="3338965"/>
            <a:chOff x="8372395" y="-1103087"/>
            <a:chExt cx="2969520" cy="3760355"/>
          </a:xfrm>
        </p:grpSpPr>
        <p:sp>
          <p:nvSpPr>
            <p:cNvPr id="27" name="Parallelogram 26">
              <a:extLst>
                <a:ext uri="{FF2B5EF4-FFF2-40B4-BE49-F238E27FC236}">
                  <a16:creationId xmlns:a16="http://schemas.microsoft.com/office/drawing/2014/main" id="{AA1F842C-6D95-415B-AE49-DE17209DACEE}"/>
                </a:ext>
              </a:extLst>
            </p:cNvPr>
            <p:cNvSpPr/>
            <p:nvPr userDrawn="1"/>
          </p:nvSpPr>
          <p:spPr>
            <a:xfrm rot="16200000" flipH="1">
              <a:off x="8437722" y="-150836"/>
              <a:ext cx="2742777" cy="287343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Rounded Corners 27" descr="Photo frame">
              <a:extLst>
                <a:ext uri="{FF2B5EF4-FFF2-40B4-BE49-F238E27FC236}">
                  <a16:creationId xmlns:a16="http://schemas.microsoft.com/office/drawing/2014/main" id="{6C650338-3E18-432E-8D96-8C8E759D614E}"/>
                </a:ext>
              </a:extLst>
            </p:cNvPr>
            <p:cNvSpPr/>
            <p:nvPr userDrawn="1"/>
          </p:nvSpPr>
          <p:spPr>
            <a:xfrm>
              <a:off x="8599138" y="-1103087"/>
              <a:ext cx="2742777" cy="3330757"/>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 name="Text Placeholder 10">
            <a:extLst>
              <a:ext uri="{FF2B5EF4-FFF2-40B4-BE49-F238E27FC236}">
                <a16:creationId xmlns:a16="http://schemas.microsoft.com/office/drawing/2014/main" id="{9D133A39-10C1-4781-9569-1102B2CD66CB}"/>
              </a:ext>
            </a:extLst>
          </p:cNvPr>
          <p:cNvSpPr>
            <a:spLocks noGrp="1"/>
          </p:cNvSpPr>
          <p:nvPr>
            <p:ph type="body" sz="quarter" idx="19"/>
          </p:nvPr>
        </p:nvSpPr>
        <p:spPr>
          <a:xfrm rot="-240000">
            <a:off x="9158627" y="3150198"/>
            <a:ext cx="2474870" cy="335057"/>
          </a:xfrm>
        </p:spPr>
        <p:txBody>
          <a:bodyPr>
            <a:noAutofit/>
          </a:bodyPr>
          <a:lstStyle/>
          <a:p>
            <a:r>
              <a:rPr lang="en-US" sz="1200" b="0" dirty="0">
                <a:solidFill>
                  <a:schemeClr val="bg2">
                    <a:lumMod val="50000"/>
                  </a:schemeClr>
                </a:solidFill>
              </a:rPr>
              <a:t>During my course, I learned about the loss of biodiversity and human impact on nature</a:t>
            </a:r>
          </a:p>
        </p:txBody>
      </p:sp>
      <p:sp>
        <p:nvSpPr>
          <p:cNvPr id="68" name="Rectangle 67">
            <a:extLst>
              <a:ext uri="{FF2B5EF4-FFF2-40B4-BE49-F238E27FC236}">
                <a16:creationId xmlns:a16="http://schemas.microsoft.com/office/drawing/2014/main" id="{8F6434FC-2A3E-4A5C-8B15-9AC486482A1D}"/>
              </a:ext>
            </a:extLst>
          </p:cNvPr>
          <p:cNvSpPr/>
          <p:nvPr/>
        </p:nvSpPr>
        <p:spPr>
          <a:xfrm rot="21373379">
            <a:off x="9517190" y="676557"/>
            <a:ext cx="1375965" cy="230223"/>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Placeholder 12" descr="Reading - To Kill a Mockingbird and thinking more deeply about racism">
            <a:extLst>
              <a:ext uri="{FF2B5EF4-FFF2-40B4-BE49-F238E27FC236}">
                <a16:creationId xmlns:a16="http://schemas.microsoft.com/office/drawing/2014/main" id="{CF0A48AD-9106-4530-9F0D-11022A8A57DA}"/>
              </a:ext>
            </a:extLst>
          </p:cNvPr>
          <p:cNvPicPr>
            <a:picLocks noGrp="1" noChangeAspect="1"/>
          </p:cNvPicPr>
          <p:nvPr>
            <p:ph type="pic" sz="quarter" idx="11"/>
          </p:nvPr>
        </p:nvPicPr>
        <p:blipFill>
          <a:blip r:embed="rId6">
            <a:extLst>
              <a:ext uri="{28A0092B-C50C-407E-A947-70E740481C1C}">
                <a14:useLocalDpi xmlns:a14="http://schemas.microsoft.com/office/drawing/2010/main" val="0"/>
              </a:ext>
            </a:extLst>
          </a:blip>
          <a:srcRect l="14361" r="14361"/>
          <a:stretch>
            <a:fillRect/>
          </a:stretch>
        </p:blipFill>
        <p:spPr>
          <a:xfrm rot="347860">
            <a:off x="901025" y="743066"/>
            <a:ext cx="2736000" cy="2880000"/>
          </a:xfrm>
        </p:spPr>
      </p:pic>
      <p:pic>
        <p:nvPicPr>
          <p:cNvPr id="6" name="Picture Placeholder 5" descr="A group of people walking on a beach&#10;&#10;Description automatically generated with medium confidence">
            <a:extLst>
              <a:ext uri="{FF2B5EF4-FFF2-40B4-BE49-F238E27FC236}">
                <a16:creationId xmlns:a16="http://schemas.microsoft.com/office/drawing/2014/main" id="{8841BD84-CF59-436E-8C6D-5057588B611E}"/>
              </a:ext>
            </a:extLst>
          </p:cNvPr>
          <p:cNvPicPr>
            <a:picLocks noGrp="1" noChangeAspect="1"/>
          </p:cNvPicPr>
          <p:nvPr>
            <p:ph type="pic" sz="quarter" idx="14"/>
          </p:nvPr>
        </p:nvPicPr>
        <p:blipFill>
          <a:blip r:embed="rId7">
            <a:extLst>
              <a:ext uri="{28A0092B-C50C-407E-A947-70E740481C1C}">
                <a14:useLocalDpi xmlns:a14="http://schemas.microsoft.com/office/drawing/2010/main" val="0"/>
              </a:ext>
            </a:extLst>
          </a:blip>
          <a:srcRect l="14381" r="14381"/>
          <a:stretch>
            <a:fillRect/>
          </a:stretch>
        </p:blipFill>
        <p:spPr>
          <a:xfrm rot="21169854">
            <a:off x="4972066" y="888579"/>
            <a:ext cx="2735263" cy="2879725"/>
          </a:xfrm>
        </p:spPr>
      </p:pic>
      <p:pic>
        <p:nvPicPr>
          <p:cNvPr id="17" name="Picture Placeholder 16" descr="A picture containing outdoor, water, rock, seal&#10;&#10;Description automatically generated">
            <a:extLst>
              <a:ext uri="{FF2B5EF4-FFF2-40B4-BE49-F238E27FC236}">
                <a16:creationId xmlns:a16="http://schemas.microsoft.com/office/drawing/2014/main" id="{68DB38C2-ED98-4731-A423-CF330088E6ED}"/>
              </a:ext>
            </a:extLst>
          </p:cNvPr>
          <p:cNvPicPr>
            <a:picLocks noGrp="1" noChangeAspect="1"/>
          </p:cNvPicPr>
          <p:nvPr>
            <p:ph type="pic" sz="quarter" idx="15"/>
          </p:nvPr>
        </p:nvPicPr>
        <p:blipFill>
          <a:blip r:embed="rId8">
            <a:extLst>
              <a:ext uri="{28A0092B-C50C-407E-A947-70E740481C1C}">
                <a14:useLocalDpi xmlns:a14="http://schemas.microsoft.com/office/drawing/2010/main" val="0"/>
              </a:ext>
            </a:extLst>
          </a:blip>
          <a:srcRect l="14366" r="14366"/>
          <a:stretch>
            <a:fillRect/>
          </a:stretch>
        </p:blipFill>
        <p:spPr>
          <a:xfrm rot="21371983">
            <a:off x="9386888" y="1044575"/>
            <a:ext cx="1925637" cy="2027238"/>
          </a:xfrm>
        </p:spPr>
      </p:pic>
    </p:spTree>
    <p:extLst>
      <p:ext uri="{BB962C8B-B14F-4D97-AF65-F5344CB8AC3E}">
        <p14:creationId xmlns:p14="http://schemas.microsoft.com/office/powerpoint/2010/main" val="12305470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Rectangle 58">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 name="Picture Placeholder 33" descr="A seagull on a boat&#10;&#10;Description automatically generated with medium confidence">
            <a:extLst>
              <a:ext uri="{FF2B5EF4-FFF2-40B4-BE49-F238E27FC236}">
                <a16:creationId xmlns:a16="http://schemas.microsoft.com/office/drawing/2014/main" id="{7C940CE1-0F19-4CC3-85BD-5BD7D86606EA}"/>
              </a:ext>
            </a:extLst>
          </p:cNvPr>
          <p:cNvPicPr>
            <a:picLocks noGrp="1" noChangeAspect="1"/>
          </p:cNvPicPr>
          <p:nvPr>
            <p:ph type="pic" sz="quarter" idx="10"/>
          </p:nvPr>
        </p:nvPicPr>
        <p:blipFill rotWithShape="1">
          <a:blip r:embed="rId3">
            <a:alphaModFix amt="35000"/>
            <a:extLst>
              <a:ext uri="{28A0092B-C50C-407E-A947-70E740481C1C}">
                <a14:useLocalDpi xmlns:a14="http://schemas.microsoft.com/office/drawing/2010/main" val="0"/>
              </a:ext>
            </a:extLst>
          </a:blip>
          <a:srcRect t="25000"/>
          <a:stretch/>
        </p:blipFill>
        <p:spPr>
          <a:xfrm>
            <a:off x="20" y="1"/>
            <a:ext cx="12191980" cy="6857999"/>
          </a:xfrm>
          <a:prstGeom prst="rect">
            <a:avLst/>
          </a:prstGeom>
        </p:spPr>
      </p:pic>
      <p:cxnSp>
        <p:nvCxnSpPr>
          <p:cNvPr id="61" name="Straight Connector 60">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10" name="Text Placeholder 9">
            <a:extLst>
              <a:ext uri="{FF2B5EF4-FFF2-40B4-BE49-F238E27FC236}">
                <a16:creationId xmlns:a16="http://schemas.microsoft.com/office/drawing/2014/main" id="{E330705B-1003-44ED-A412-E0292EA069AE}"/>
              </a:ext>
            </a:extLst>
          </p:cNvPr>
          <p:cNvSpPr>
            <a:spLocks noGrp="1"/>
          </p:cNvSpPr>
          <p:nvPr>
            <p:ph type="body" sz="quarter" idx="18"/>
          </p:nvPr>
        </p:nvSpPr>
        <p:spPr>
          <a:xfrm>
            <a:off x="5155379" y="1065862"/>
            <a:ext cx="5744685" cy="4726276"/>
          </a:xfrm>
        </p:spPr>
        <p:txBody>
          <a:bodyPr vert="horz" lIns="91440" tIns="45720" rIns="91440" bIns="45720" rtlCol="0" anchor="ctr">
            <a:normAutofit/>
          </a:bodyPr>
          <a:lstStyle/>
          <a:p>
            <a:pPr algn="l"/>
            <a:r>
              <a:rPr lang="en-US" sz="2000" b="0" dirty="0">
                <a:solidFill>
                  <a:srgbClr val="FFFFFF"/>
                </a:solidFill>
              </a:rPr>
              <a:t>“It is a civilizational wake-up call. A powerful message—spoken in the language of fires, floods, droughts, and extinctions—telling us that we need an entirely new economic model and a new way of sharing this planet.”</a:t>
            </a:r>
          </a:p>
          <a:p>
            <a:pPr algn="l"/>
            <a:r>
              <a:rPr lang="en-US" sz="2000" b="0" dirty="0">
                <a:solidFill>
                  <a:srgbClr val="FFFFFF"/>
                </a:solidFill>
              </a:rPr>
              <a:t> </a:t>
            </a:r>
            <a:br>
              <a:rPr lang="en-US" sz="2000" b="0" dirty="0">
                <a:solidFill>
                  <a:srgbClr val="FFFFFF"/>
                </a:solidFill>
              </a:rPr>
            </a:br>
            <a:r>
              <a:rPr lang="en-US" sz="2000" b="0" dirty="0">
                <a:solidFill>
                  <a:srgbClr val="FFFFFF"/>
                </a:solidFill>
              </a:rPr>
              <a:t>― Naomi Klein, This Changes Everything: Capitalism vs. The Climate </a:t>
            </a:r>
            <a:endParaRPr lang="en-US" sz="2000" b="0" i="0" dirty="0">
              <a:solidFill>
                <a:srgbClr val="FFFFFF"/>
              </a:solidFill>
            </a:endParaRPr>
          </a:p>
        </p:txBody>
      </p:sp>
      <p:sp>
        <p:nvSpPr>
          <p:cNvPr id="37" name="Title 36" hidden="1">
            <a:extLst>
              <a:ext uri="{FF2B5EF4-FFF2-40B4-BE49-F238E27FC236}">
                <a16:creationId xmlns:a16="http://schemas.microsoft.com/office/drawing/2014/main" id="{F440202E-B31B-4890-B8BD-C417227D0665}"/>
              </a:ext>
            </a:extLst>
          </p:cNvPr>
          <p:cNvSpPr>
            <a:spLocks noGrp="1"/>
          </p:cNvSpPr>
          <p:nvPr>
            <p:ph type="title"/>
          </p:nvPr>
        </p:nvSpPr>
        <p:spPr/>
        <p:txBody>
          <a:bodyPr/>
          <a:lstStyle/>
          <a:p>
            <a:r>
              <a:rPr lang="en-US" dirty="0"/>
              <a:t>Slide 2</a:t>
            </a:r>
          </a:p>
        </p:txBody>
      </p:sp>
    </p:spTree>
    <p:extLst>
      <p:ext uri="{BB962C8B-B14F-4D97-AF65-F5344CB8AC3E}">
        <p14:creationId xmlns:p14="http://schemas.microsoft.com/office/powerpoint/2010/main" val="328790389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A picture containing water, sky, outdoor, beach&#10;&#10;Description automatically generated">
            <a:extLst>
              <a:ext uri="{FF2B5EF4-FFF2-40B4-BE49-F238E27FC236}">
                <a16:creationId xmlns:a16="http://schemas.microsoft.com/office/drawing/2014/main" id="{152BB453-7557-4B8A-A55B-4D6D9004FC33}"/>
              </a:ext>
            </a:extLst>
          </p:cNvPr>
          <p:cNvPicPr>
            <a:picLocks noGrp="1" noChangeAspect="1"/>
          </p:cNvPicPr>
          <p:nvPr>
            <p:ph type="pic" sz="quarter" idx="10"/>
          </p:nvPr>
        </p:nvPicPr>
        <p:blipFill>
          <a:blip r:embed="rId3">
            <a:alphaModFix amt="21000"/>
            <a:extLst>
              <a:ext uri="{28A0092B-C50C-407E-A947-70E740481C1C}">
                <a14:useLocalDpi xmlns:a14="http://schemas.microsoft.com/office/drawing/2010/main" val="0"/>
              </a:ext>
            </a:extLst>
          </a:blip>
          <a:srcRect t="12455" b="12455"/>
          <a:stretch>
            <a:fillRect/>
          </a:stretch>
        </p:blipFill>
        <p:spPr>
          <a:xfrm>
            <a:off x="252000" y="251999"/>
            <a:ext cx="11746295" cy="6439357"/>
          </a:xfrm>
        </p:spPr>
      </p:pic>
      <p:grpSp>
        <p:nvGrpSpPr>
          <p:cNvPr id="14" name="Group 13">
            <a:extLst>
              <a:ext uri="{FF2B5EF4-FFF2-40B4-BE49-F238E27FC236}">
                <a16:creationId xmlns:a16="http://schemas.microsoft.com/office/drawing/2014/main" id="{44DC4A05-6B88-40B9-962D-5A44987E7A80}"/>
              </a:ext>
              <a:ext uri="{C183D7F6-B498-43B3-948B-1728B52AA6E4}">
                <adec:decorative xmlns:adec="http://schemas.microsoft.com/office/drawing/2017/decorative" val="1"/>
              </a:ext>
            </a:extLst>
          </p:cNvPr>
          <p:cNvGrpSpPr/>
          <p:nvPr/>
        </p:nvGrpSpPr>
        <p:grpSpPr>
          <a:xfrm rot="347860">
            <a:off x="602957" y="451940"/>
            <a:ext cx="3474160" cy="4337342"/>
            <a:chOff x="4636201" y="-1745975"/>
            <a:chExt cx="3474160" cy="4337342"/>
          </a:xfrm>
        </p:grpSpPr>
        <p:sp>
          <p:nvSpPr>
            <p:cNvPr id="15" name="Parallelogram 14">
              <a:extLst>
                <a:ext uri="{FF2B5EF4-FFF2-40B4-BE49-F238E27FC236}">
                  <a16:creationId xmlns:a16="http://schemas.microsoft.com/office/drawing/2014/main" id="{9F3C8751-4F98-45AF-A255-C8DBCE4F4940}"/>
                </a:ext>
              </a:extLst>
            </p:cNvPr>
            <p:cNvSpPr/>
            <p:nvPr userDrawn="1"/>
          </p:nvSpPr>
          <p:spPr>
            <a:xfrm rot="5400000">
              <a:off x="4813604" y="-705389"/>
              <a:ext cx="3220061" cy="337345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Rounded Corners 15" descr="Photo frame">
              <a:extLst>
                <a:ext uri="{FF2B5EF4-FFF2-40B4-BE49-F238E27FC236}">
                  <a16:creationId xmlns:a16="http://schemas.microsoft.com/office/drawing/2014/main" id="{2991FA87-0936-41CA-B318-5E60CC848798}"/>
                </a:ext>
              </a:extLst>
            </p:cNvPr>
            <p:cNvSpPr/>
            <p:nvPr userDrawn="1"/>
          </p:nvSpPr>
          <p:spPr>
            <a:xfrm>
              <a:off x="4636201" y="-1745975"/>
              <a:ext cx="3220061" cy="391035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3" name="Group 22">
            <a:extLst>
              <a:ext uri="{FF2B5EF4-FFF2-40B4-BE49-F238E27FC236}">
                <a16:creationId xmlns:a16="http://schemas.microsoft.com/office/drawing/2014/main" id="{246C71B6-1F3E-4ECE-A5B9-7327585B7053}"/>
              </a:ext>
              <a:ext uri="{C183D7F6-B498-43B3-948B-1728B52AA6E4}">
                <adec:decorative xmlns:adec="http://schemas.microsoft.com/office/drawing/2017/decorative" val="1"/>
              </a:ext>
            </a:extLst>
          </p:cNvPr>
          <p:cNvGrpSpPr/>
          <p:nvPr/>
        </p:nvGrpSpPr>
        <p:grpSpPr>
          <a:xfrm rot="21187929">
            <a:off x="4696094" y="564442"/>
            <a:ext cx="3673246" cy="4520806"/>
            <a:chOff x="4636201" y="-1745975"/>
            <a:chExt cx="3474160" cy="4337342"/>
          </a:xfrm>
        </p:grpSpPr>
        <p:sp>
          <p:nvSpPr>
            <p:cNvPr id="24" name="Parallelogram 23">
              <a:extLst>
                <a:ext uri="{FF2B5EF4-FFF2-40B4-BE49-F238E27FC236}">
                  <a16:creationId xmlns:a16="http://schemas.microsoft.com/office/drawing/2014/main" id="{241BC439-F1E5-43D5-8B94-93321A73B30B}"/>
                </a:ext>
              </a:extLst>
            </p:cNvPr>
            <p:cNvSpPr/>
            <p:nvPr userDrawn="1"/>
          </p:nvSpPr>
          <p:spPr>
            <a:xfrm rot="5400000">
              <a:off x="4813604" y="-705389"/>
              <a:ext cx="3220061" cy="337345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Photo frame">
              <a:extLst>
                <a:ext uri="{FF2B5EF4-FFF2-40B4-BE49-F238E27FC236}">
                  <a16:creationId xmlns:a16="http://schemas.microsoft.com/office/drawing/2014/main" id="{A6F097F2-D267-46BA-AFC6-76D7D422108C}"/>
                </a:ext>
              </a:extLst>
            </p:cNvPr>
            <p:cNvSpPr/>
            <p:nvPr userDrawn="1"/>
          </p:nvSpPr>
          <p:spPr>
            <a:xfrm>
              <a:off x="4636201" y="-1745975"/>
              <a:ext cx="3220061" cy="391035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Text Placeholder 7">
            <a:extLst>
              <a:ext uri="{FF2B5EF4-FFF2-40B4-BE49-F238E27FC236}">
                <a16:creationId xmlns:a16="http://schemas.microsoft.com/office/drawing/2014/main" id="{9B2309E8-00AD-4C8A-B916-190363E157E2}"/>
              </a:ext>
            </a:extLst>
          </p:cNvPr>
          <p:cNvSpPr>
            <a:spLocks noGrp="1"/>
          </p:cNvSpPr>
          <p:nvPr>
            <p:ph type="body" sz="quarter" idx="16"/>
          </p:nvPr>
        </p:nvSpPr>
        <p:spPr>
          <a:xfrm rot="352093">
            <a:off x="702423" y="3703080"/>
            <a:ext cx="2736000" cy="495300"/>
          </a:xfrm>
        </p:spPr>
        <p:txBody>
          <a:bodyPr>
            <a:normAutofit lnSpcReduction="10000"/>
          </a:bodyPr>
          <a:lstStyle/>
          <a:p>
            <a:r>
              <a:rPr lang="en-US" b="0" dirty="0">
                <a:solidFill>
                  <a:schemeClr val="tx1">
                    <a:lumMod val="75000"/>
                    <a:lumOff val="25000"/>
                  </a:schemeClr>
                </a:solidFill>
              </a:rPr>
              <a:t>Delicious Vegan Haggis from Henderson’s in Edinburgh</a:t>
            </a:r>
          </a:p>
        </p:txBody>
      </p:sp>
      <p:sp>
        <p:nvSpPr>
          <p:cNvPr id="10" name="Text Placeholder 9">
            <a:extLst>
              <a:ext uri="{FF2B5EF4-FFF2-40B4-BE49-F238E27FC236}">
                <a16:creationId xmlns:a16="http://schemas.microsoft.com/office/drawing/2014/main" id="{E330705B-1003-44ED-A412-E0292EA069AE}"/>
              </a:ext>
            </a:extLst>
          </p:cNvPr>
          <p:cNvSpPr>
            <a:spLocks noGrp="1"/>
          </p:cNvSpPr>
          <p:nvPr>
            <p:ph type="body" sz="quarter" idx="18"/>
          </p:nvPr>
        </p:nvSpPr>
        <p:spPr>
          <a:xfrm rot="21158383">
            <a:off x="5144048" y="3925907"/>
            <a:ext cx="2921633" cy="516251"/>
          </a:xfrm>
        </p:spPr>
        <p:txBody>
          <a:bodyPr>
            <a:normAutofit lnSpcReduction="10000"/>
          </a:bodyPr>
          <a:lstStyle/>
          <a:p>
            <a:r>
              <a:rPr lang="en-US" b="0" dirty="0">
                <a:solidFill>
                  <a:schemeClr val="bg2">
                    <a:lumMod val="50000"/>
                  </a:schemeClr>
                </a:solidFill>
              </a:rPr>
              <a:t>Upcycling, rather than buying new</a:t>
            </a:r>
          </a:p>
        </p:txBody>
      </p:sp>
      <p:sp>
        <p:nvSpPr>
          <p:cNvPr id="37" name="Title 36" hidden="1">
            <a:extLst>
              <a:ext uri="{FF2B5EF4-FFF2-40B4-BE49-F238E27FC236}">
                <a16:creationId xmlns:a16="http://schemas.microsoft.com/office/drawing/2014/main" id="{F440202E-B31B-4890-B8BD-C417227D0665}"/>
              </a:ext>
            </a:extLst>
          </p:cNvPr>
          <p:cNvSpPr>
            <a:spLocks noGrp="1"/>
          </p:cNvSpPr>
          <p:nvPr>
            <p:ph type="title"/>
          </p:nvPr>
        </p:nvSpPr>
        <p:spPr/>
        <p:txBody>
          <a:bodyPr/>
          <a:lstStyle/>
          <a:p>
            <a:r>
              <a:rPr lang="en-US" dirty="0"/>
              <a:t>Slide 2</a:t>
            </a:r>
          </a:p>
        </p:txBody>
      </p:sp>
      <p:sp>
        <p:nvSpPr>
          <p:cNvPr id="3" name="Text Placeholder 2">
            <a:extLst>
              <a:ext uri="{FF2B5EF4-FFF2-40B4-BE49-F238E27FC236}">
                <a16:creationId xmlns:a16="http://schemas.microsoft.com/office/drawing/2014/main" id="{9699A141-C3E5-44E9-8CE3-71908C53C602}"/>
              </a:ext>
            </a:extLst>
          </p:cNvPr>
          <p:cNvSpPr>
            <a:spLocks noGrp="1"/>
          </p:cNvSpPr>
          <p:nvPr>
            <p:ph type="body" sz="quarter" idx="20"/>
          </p:nvPr>
        </p:nvSpPr>
        <p:spPr>
          <a:xfrm>
            <a:off x="435904" y="4846802"/>
            <a:ext cx="7870606" cy="1618034"/>
          </a:xfrm>
          <a:prstGeom prst="wedgeRoundRectCallout">
            <a:avLst>
              <a:gd name="adj1" fmla="val -37094"/>
              <a:gd name="adj2" fmla="val -72036"/>
              <a:gd name="adj3" fmla="val 16667"/>
            </a:avLst>
          </a:prstGeom>
          <a:solidFill>
            <a:schemeClr val="accent3">
              <a:lumMod val="50000"/>
            </a:schemeClr>
          </a:solidFill>
        </p:spPr>
        <p:txBody>
          <a:bodyPr>
            <a:noAutofit/>
          </a:bodyPr>
          <a:lstStyle/>
          <a:p>
            <a:r>
              <a:rPr lang="en-GB" sz="1400" i="0" dirty="0"/>
              <a:t>I spent the next few years doing what I could to reduce my impact on the planet. Gradually making small changes such as trying to only eat plant based foods (with occasional failures), recycling and upcycling furniture and clothing, and flying far less. </a:t>
            </a:r>
          </a:p>
          <a:p>
            <a:r>
              <a:rPr lang="en-GB" sz="1400" i="0" dirty="0"/>
              <a:t>I learned that in the UK we buy 38 million items of clothing each week and 11 million go to landfill (</a:t>
            </a:r>
            <a:r>
              <a:rPr lang="en-GB" sz="1400" i="0" dirty="0" err="1"/>
              <a:t>Cocozza</a:t>
            </a:r>
            <a:r>
              <a:rPr lang="en-GB" sz="1400" i="0" dirty="0"/>
              <a:t>, 2019).  In January this year, I made a commitment to only buy second hand clothes and shoes.</a:t>
            </a:r>
          </a:p>
        </p:txBody>
      </p:sp>
      <p:sp>
        <p:nvSpPr>
          <p:cNvPr id="65" name="Rectangle 64">
            <a:extLst>
              <a:ext uri="{FF2B5EF4-FFF2-40B4-BE49-F238E27FC236}">
                <a16:creationId xmlns:a16="http://schemas.microsoft.com/office/drawing/2014/main" id="{BB8C865A-5270-4D1E-8944-122B11E62284}"/>
              </a:ext>
            </a:extLst>
          </p:cNvPr>
          <p:cNvSpPr/>
          <p:nvPr/>
        </p:nvSpPr>
        <p:spPr>
          <a:xfrm rot="322125">
            <a:off x="1966753" y="323058"/>
            <a:ext cx="1237488" cy="214279"/>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08CD7D08-CCCE-4691-A3F7-3AC3BFD87ABC}"/>
              </a:ext>
            </a:extLst>
          </p:cNvPr>
          <p:cNvSpPr/>
          <p:nvPr/>
        </p:nvSpPr>
        <p:spPr>
          <a:xfrm rot="21104071">
            <a:off x="5307509" y="471919"/>
            <a:ext cx="1308402" cy="223342"/>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Text Placeholder 2">
            <a:extLst>
              <a:ext uri="{FF2B5EF4-FFF2-40B4-BE49-F238E27FC236}">
                <a16:creationId xmlns:a16="http://schemas.microsoft.com/office/drawing/2014/main" id="{585CD4B5-3420-4576-8B27-468396DD3896}"/>
              </a:ext>
            </a:extLst>
          </p:cNvPr>
          <p:cNvSpPr txBox="1">
            <a:spLocks/>
          </p:cNvSpPr>
          <p:nvPr/>
        </p:nvSpPr>
        <p:spPr>
          <a:xfrm>
            <a:off x="8934138" y="4659346"/>
            <a:ext cx="2708031" cy="1805490"/>
          </a:xfrm>
          <a:prstGeom prst="wedgeRoundRectCallout">
            <a:avLst>
              <a:gd name="adj1" fmla="val -9503"/>
              <a:gd name="adj2" fmla="val -84222"/>
              <a:gd name="adj3" fmla="val 16667"/>
            </a:avLst>
          </a:prstGeom>
          <a:solidFill>
            <a:schemeClr val="accent3">
              <a:lumMod val="50000"/>
            </a:schemeClr>
          </a:solidFill>
        </p:spPr>
        <p:txBody>
          <a:bodyPr vert="horz" lIns="72000" tIns="45720" rIns="91440" bIns="45720" rtlCol="0" anchor="ctr">
            <a:normAutofit fontScale="77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1600" b="1" i="1" kern="1200">
                <a:solidFill>
                  <a:schemeClr val="bg1"/>
                </a:solidFill>
                <a:latin typeface="+mj-lt"/>
                <a:ea typeface="+mn-ea"/>
                <a:cs typeface="+mn-cs"/>
              </a:defRPr>
            </a:lvl1pPr>
            <a:lvl2pPr marL="263525" indent="0" algn="l" defTabSz="914400" rtl="0" eaLnBrk="1" latinLnBrk="0" hangingPunct="1">
              <a:lnSpc>
                <a:spcPct val="90000"/>
              </a:lnSpc>
              <a:spcBef>
                <a:spcPts val="500"/>
              </a:spcBef>
              <a:buFont typeface="Arial" panose="020B0604020202020204" pitchFamily="34" charset="0"/>
              <a:buNone/>
              <a:defRPr sz="2400" kern="1200">
                <a:solidFill>
                  <a:schemeClr val="bg1"/>
                </a:solidFill>
                <a:latin typeface="+mn-lt"/>
                <a:ea typeface="+mn-ea"/>
                <a:cs typeface="+mn-cs"/>
              </a:defRPr>
            </a:lvl2pPr>
            <a:lvl3pPr marL="536575" indent="0" algn="l" defTabSz="914400" rtl="0" eaLnBrk="1" latinLnBrk="0" hangingPunct="1">
              <a:lnSpc>
                <a:spcPct val="90000"/>
              </a:lnSpc>
              <a:spcBef>
                <a:spcPts val="500"/>
              </a:spcBef>
              <a:buFont typeface="Arial" panose="020B0604020202020204" pitchFamily="34" charset="0"/>
              <a:buNone/>
              <a:defRPr sz="2000" kern="1200">
                <a:solidFill>
                  <a:schemeClr val="bg1"/>
                </a:solidFill>
                <a:latin typeface="+mn-lt"/>
                <a:ea typeface="+mn-ea"/>
                <a:cs typeface="+mn-cs"/>
              </a:defRPr>
            </a:lvl3pPr>
            <a:lvl4pPr marL="811213" indent="0" algn="l" defTabSz="914400" rtl="0" eaLnBrk="1" latinLnBrk="0" hangingPunct="1">
              <a:lnSpc>
                <a:spcPct val="90000"/>
              </a:lnSpc>
              <a:spcBef>
                <a:spcPts val="500"/>
              </a:spcBef>
              <a:buFont typeface="Arial" panose="020B0604020202020204" pitchFamily="34" charset="0"/>
              <a:buNone/>
              <a:defRPr sz="1800" kern="1200">
                <a:solidFill>
                  <a:schemeClr val="bg1"/>
                </a:solidFill>
                <a:latin typeface="+mn-lt"/>
                <a:ea typeface="+mn-ea"/>
                <a:cs typeface="+mn-cs"/>
              </a:defRPr>
            </a:lvl4pPr>
            <a:lvl5pPr marL="1074738" indent="0" algn="l" defTabSz="914400" rtl="0" eaLnBrk="1" latinLnBrk="0" hangingPunct="1">
              <a:lnSpc>
                <a:spcPct val="90000"/>
              </a:lnSpc>
              <a:spcBef>
                <a:spcPts val="500"/>
              </a:spcBef>
              <a:buFont typeface="Arial" panose="020B0604020202020204" pitchFamily="34" charset="0"/>
              <a:buNone/>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400" i="0" dirty="0"/>
              <a:t>We try and reduce our purchases of single use plastics wherever possible. </a:t>
            </a:r>
          </a:p>
          <a:p>
            <a:r>
              <a:rPr lang="en-GB" sz="1400" i="0" dirty="0"/>
              <a:t>The average person uses 150 plastic bottles per year. (Water UK, 2018)</a:t>
            </a:r>
          </a:p>
          <a:p>
            <a:r>
              <a:rPr lang="en-GB" sz="1400" i="0" dirty="0"/>
              <a:t>Gin and Tonics are now a bit better for the environment since we bought a SodaStream. That’s approximately 200 tonic bottles per year saved. I have also persuaded others to get one too and my kids use it regularly.</a:t>
            </a:r>
          </a:p>
        </p:txBody>
      </p:sp>
      <p:grpSp>
        <p:nvGrpSpPr>
          <p:cNvPr id="26" name="Group 25">
            <a:extLst>
              <a:ext uri="{FF2B5EF4-FFF2-40B4-BE49-F238E27FC236}">
                <a16:creationId xmlns:a16="http://schemas.microsoft.com/office/drawing/2014/main" id="{09ACB5D1-3120-4A92-B995-F44AF936EB5D}"/>
              </a:ext>
              <a:ext uri="{C183D7F6-B498-43B3-948B-1728B52AA6E4}">
                <adec:decorative xmlns:adec="http://schemas.microsoft.com/office/drawing/2017/decorative" val="1"/>
              </a:ext>
            </a:extLst>
          </p:cNvPr>
          <p:cNvGrpSpPr/>
          <p:nvPr/>
        </p:nvGrpSpPr>
        <p:grpSpPr>
          <a:xfrm rot="21371983">
            <a:off x="8893849" y="804621"/>
            <a:ext cx="2728773" cy="3338965"/>
            <a:chOff x="8372395" y="-1103087"/>
            <a:chExt cx="2969520" cy="3760355"/>
          </a:xfrm>
        </p:grpSpPr>
        <p:sp>
          <p:nvSpPr>
            <p:cNvPr id="27" name="Parallelogram 26">
              <a:extLst>
                <a:ext uri="{FF2B5EF4-FFF2-40B4-BE49-F238E27FC236}">
                  <a16:creationId xmlns:a16="http://schemas.microsoft.com/office/drawing/2014/main" id="{AA1F842C-6D95-415B-AE49-DE17209DACEE}"/>
                </a:ext>
              </a:extLst>
            </p:cNvPr>
            <p:cNvSpPr/>
            <p:nvPr userDrawn="1"/>
          </p:nvSpPr>
          <p:spPr>
            <a:xfrm rot="16200000" flipH="1">
              <a:off x="8437722" y="-150836"/>
              <a:ext cx="2742777" cy="287343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Rounded Corners 27" descr="Photo frame">
              <a:extLst>
                <a:ext uri="{FF2B5EF4-FFF2-40B4-BE49-F238E27FC236}">
                  <a16:creationId xmlns:a16="http://schemas.microsoft.com/office/drawing/2014/main" id="{6C650338-3E18-432E-8D96-8C8E759D614E}"/>
                </a:ext>
              </a:extLst>
            </p:cNvPr>
            <p:cNvSpPr/>
            <p:nvPr userDrawn="1"/>
          </p:nvSpPr>
          <p:spPr>
            <a:xfrm>
              <a:off x="8599138" y="-1103087"/>
              <a:ext cx="2742777" cy="3330757"/>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 name="Text Placeholder 10">
            <a:extLst>
              <a:ext uri="{FF2B5EF4-FFF2-40B4-BE49-F238E27FC236}">
                <a16:creationId xmlns:a16="http://schemas.microsoft.com/office/drawing/2014/main" id="{9D133A39-10C1-4781-9569-1102B2CD66CB}"/>
              </a:ext>
            </a:extLst>
          </p:cNvPr>
          <p:cNvSpPr>
            <a:spLocks noGrp="1"/>
          </p:cNvSpPr>
          <p:nvPr>
            <p:ph type="body" sz="quarter" idx="19"/>
          </p:nvPr>
        </p:nvSpPr>
        <p:spPr>
          <a:xfrm rot="-240000">
            <a:off x="9173233" y="3362749"/>
            <a:ext cx="2474870" cy="335057"/>
          </a:xfrm>
        </p:spPr>
        <p:txBody>
          <a:bodyPr>
            <a:noAutofit/>
          </a:bodyPr>
          <a:lstStyle/>
          <a:p>
            <a:r>
              <a:rPr lang="en-GB" sz="1100" b="0" dirty="0"/>
              <a:t>Image credit </a:t>
            </a:r>
            <a:r>
              <a:rPr lang="en-GB" sz="1100" b="0" dirty="0">
                <a:hlinkClick r:id="rId6"/>
              </a:rPr>
              <a:t>Charles </a:t>
            </a:r>
            <a:r>
              <a:rPr lang="en-GB" sz="1100" b="0" dirty="0" err="1">
                <a:hlinkClick r:id="rId6"/>
              </a:rPr>
              <a:t>Deluvio</a:t>
            </a:r>
            <a:r>
              <a:rPr lang="en-GB" sz="1100" b="0" dirty="0"/>
              <a:t> on </a:t>
            </a:r>
            <a:r>
              <a:rPr lang="en-GB" sz="1100" b="0" dirty="0" err="1">
                <a:hlinkClick r:id="rId7"/>
              </a:rPr>
              <a:t>Unsplash</a:t>
            </a:r>
            <a:r>
              <a:rPr lang="en-GB" sz="1100" b="0" dirty="0"/>
              <a:t> </a:t>
            </a:r>
            <a:endParaRPr lang="en-US" sz="1100" b="0" dirty="0">
              <a:solidFill>
                <a:schemeClr val="bg2">
                  <a:lumMod val="50000"/>
                </a:schemeClr>
              </a:solidFill>
            </a:endParaRPr>
          </a:p>
        </p:txBody>
      </p:sp>
      <p:sp>
        <p:nvSpPr>
          <p:cNvPr id="68" name="Rectangle 67">
            <a:extLst>
              <a:ext uri="{FF2B5EF4-FFF2-40B4-BE49-F238E27FC236}">
                <a16:creationId xmlns:a16="http://schemas.microsoft.com/office/drawing/2014/main" id="{8F6434FC-2A3E-4A5C-8B15-9AC486482A1D}"/>
              </a:ext>
            </a:extLst>
          </p:cNvPr>
          <p:cNvSpPr/>
          <p:nvPr/>
        </p:nvSpPr>
        <p:spPr>
          <a:xfrm rot="21373379">
            <a:off x="9517190" y="676557"/>
            <a:ext cx="1375965" cy="230223"/>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Placeholder 8" descr="Vegan Haggis">
            <a:extLst>
              <a:ext uri="{FF2B5EF4-FFF2-40B4-BE49-F238E27FC236}">
                <a16:creationId xmlns:a16="http://schemas.microsoft.com/office/drawing/2014/main" id="{BAEC2F5F-B465-4587-A9AC-2920318B4A8E}"/>
              </a:ext>
            </a:extLst>
          </p:cNvPr>
          <p:cNvPicPr>
            <a:picLocks noGrp="1" noChangeAspect="1"/>
          </p:cNvPicPr>
          <p:nvPr>
            <p:ph type="pic" sz="quarter" idx="11"/>
          </p:nvPr>
        </p:nvPicPr>
        <p:blipFill>
          <a:blip r:embed="rId8">
            <a:extLst>
              <a:ext uri="{28A0092B-C50C-407E-A947-70E740481C1C}">
                <a14:useLocalDpi xmlns:a14="http://schemas.microsoft.com/office/drawing/2010/main" val="0"/>
              </a:ext>
            </a:extLst>
          </a:blip>
          <a:srcRect l="2481" r="2481"/>
          <a:stretch>
            <a:fillRect/>
          </a:stretch>
        </p:blipFill>
        <p:spPr>
          <a:xfrm rot="369292">
            <a:off x="901793" y="691665"/>
            <a:ext cx="2736000" cy="2880000"/>
          </a:xfrm>
        </p:spPr>
      </p:pic>
      <p:pic>
        <p:nvPicPr>
          <p:cNvPr id="20" name="Picture Placeholder 19" descr="A picture containing person&#10;&#10;Description automatically generated">
            <a:extLst>
              <a:ext uri="{FF2B5EF4-FFF2-40B4-BE49-F238E27FC236}">
                <a16:creationId xmlns:a16="http://schemas.microsoft.com/office/drawing/2014/main" id="{507FF18F-BC7E-4639-B9D8-8706FB2200AA}"/>
              </a:ext>
            </a:extLst>
          </p:cNvPr>
          <p:cNvPicPr>
            <a:picLocks noGrp="1" noChangeAspect="1"/>
          </p:cNvPicPr>
          <p:nvPr>
            <p:ph type="pic" sz="quarter" idx="14"/>
          </p:nvPr>
        </p:nvPicPr>
        <p:blipFill>
          <a:blip r:embed="rId9">
            <a:extLst>
              <a:ext uri="{28A0092B-C50C-407E-A947-70E740481C1C}">
                <a14:useLocalDpi xmlns:a14="http://schemas.microsoft.com/office/drawing/2010/main" val="0"/>
              </a:ext>
            </a:extLst>
          </a:blip>
          <a:srcRect l="14368" r="14368"/>
          <a:stretch>
            <a:fillRect/>
          </a:stretch>
        </p:blipFill>
        <p:spPr>
          <a:xfrm rot="21195839">
            <a:off x="4945568" y="774868"/>
            <a:ext cx="2736000" cy="2880000"/>
          </a:xfrm>
        </p:spPr>
      </p:pic>
      <p:pic>
        <p:nvPicPr>
          <p:cNvPr id="34" name="Picture Placeholder 33" descr="A picture containing indoor, close&#10;&#10;Description automatically generated">
            <a:extLst>
              <a:ext uri="{FF2B5EF4-FFF2-40B4-BE49-F238E27FC236}">
                <a16:creationId xmlns:a16="http://schemas.microsoft.com/office/drawing/2014/main" id="{9733DABE-7A87-4DCC-ADF8-B2FD57D2AD4C}"/>
              </a:ext>
            </a:extLst>
          </p:cNvPr>
          <p:cNvPicPr>
            <a:picLocks noGrp="1" noChangeAspect="1"/>
          </p:cNvPicPr>
          <p:nvPr>
            <p:ph type="pic" sz="quarter" idx="15"/>
          </p:nvPr>
        </p:nvPicPr>
        <p:blipFill>
          <a:blip r:embed="rId10">
            <a:extLst>
              <a:ext uri="{28A0092B-C50C-407E-A947-70E740481C1C}">
                <a14:useLocalDpi xmlns:a14="http://schemas.microsoft.com/office/drawing/2010/main" val="0"/>
              </a:ext>
            </a:extLst>
          </a:blip>
          <a:srcRect t="14905" b="14905"/>
          <a:stretch>
            <a:fillRect/>
          </a:stretch>
        </p:blipFill>
        <p:spPr>
          <a:xfrm rot="21371983">
            <a:off x="9244446" y="980024"/>
            <a:ext cx="2077566" cy="2187182"/>
          </a:xfrm>
        </p:spPr>
      </p:pic>
    </p:spTree>
    <p:extLst>
      <p:ext uri="{BB962C8B-B14F-4D97-AF65-F5344CB8AC3E}">
        <p14:creationId xmlns:p14="http://schemas.microsoft.com/office/powerpoint/2010/main" val="5529219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Pashminas&#10;">
            <a:extLst>
              <a:ext uri="{FF2B5EF4-FFF2-40B4-BE49-F238E27FC236}">
                <a16:creationId xmlns:a16="http://schemas.microsoft.com/office/drawing/2014/main" id="{72303F88-309C-41E0-8EF7-550576321DC0}"/>
              </a:ext>
            </a:extLst>
          </p:cNvPr>
          <p:cNvPicPr>
            <a:picLocks noGrp="1" noChangeAspect="1"/>
          </p:cNvPicPr>
          <p:nvPr>
            <p:ph type="pic" sz="quarter" idx="10"/>
          </p:nvPr>
        </p:nvPicPr>
        <p:blipFill>
          <a:blip r:embed="rId3">
            <a:alphaModFix amt="39000"/>
            <a:extLst>
              <a:ext uri="{28A0092B-C50C-407E-A947-70E740481C1C}">
                <a14:useLocalDpi xmlns:a14="http://schemas.microsoft.com/office/drawing/2010/main" val="0"/>
              </a:ext>
            </a:extLst>
          </a:blip>
          <a:srcRect t="16603" b="16603"/>
          <a:stretch>
            <a:fillRect/>
          </a:stretch>
        </p:blipFill>
        <p:spPr>
          <a:xfrm>
            <a:off x="252000" y="210586"/>
            <a:ext cx="11687999" cy="6246237"/>
          </a:xfrm>
        </p:spPr>
      </p:pic>
      <p:grpSp>
        <p:nvGrpSpPr>
          <p:cNvPr id="14" name="Group 13">
            <a:extLst>
              <a:ext uri="{FF2B5EF4-FFF2-40B4-BE49-F238E27FC236}">
                <a16:creationId xmlns:a16="http://schemas.microsoft.com/office/drawing/2014/main" id="{44DC4A05-6B88-40B9-962D-5A44987E7A80}"/>
              </a:ext>
              <a:ext uri="{C183D7F6-B498-43B3-948B-1728B52AA6E4}">
                <adec:decorative xmlns:adec="http://schemas.microsoft.com/office/drawing/2017/decorative" val="1"/>
              </a:ext>
            </a:extLst>
          </p:cNvPr>
          <p:cNvGrpSpPr/>
          <p:nvPr/>
        </p:nvGrpSpPr>
        <p:grpSpPr>
          <a:xfrm rot="21295767">
            <a:off x="602957" y="451940"/>
            <a:ext cx="3474160" cy="4337342"/>
            <a:chOff x="4636201" y="-1745975"/>
            <a:chExt cx="3474160" cy="4337342"/>
          </a:xfrm>
        </p:grpSpPr>
        <p:sp>
          <p:nvSpPr>
            <p:cNvPr id="15" name="Parallelogram 14">
              <a:extLst>
                <a:ext uri="{FF2B5EF4-FFF2-40B4-BE49-F238E27FC236}">
                  <a16:creationId xmlns:a16="http://schemas.microsoft.com/office/drawing/2014/main" id="{9F3C8751-4F98-45AF-A255-C8DBCE4F4940}"/>
                </a:ext>
              </a:extLst>
            </p:cNvPr>
            <p:cNvSpPr/>
            <p:nvPr userDrawn="1"/>
          </p:nvSpPr>
          <p:spPr>
            <a:xfrm rot="5400000">
              <a:off x="4813604" y="-705389"/>
              <a:ext cx="3220061" cy="337345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Rounded Corners 15" descr="Photo frame">
              <a:extLst>
                <a:ext uri="{FF2B5EF4-FFF2-40B4-BE49-F238E27FC236}">
                  <a16:creationId xmlns:a16="http://schemas.microsoft.com/office/drawing/2014/main" id="{2991FA87-0936-41CA-B318-5E60CC848798}"/>
                </a:ext>
              </a:extLst>
            </p:cNvPr>
            <p:cNvSpPr/>
            <p:nvPr userDrawn="1"/>
          </p:nvSpPr>
          <p:spPr>
            <a:xfrm>
              <a:off x="4636201" y="-1745975"/>
              <a:ext cx="3220061" cy="391035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DE9A315D-8DD8-4559-B03B-3D302D9CD95F}"/>
              </a:ext>
              <a:ext uri="{C183D7F6-B498-43B3-948B-1728B52AA6E4}">
                <adec:decorative xmlns:adec="http://schemas.microsoft.com/office/drawing/2017/decorative" val="1"/>
              </a:ext>
            </a:extLst>
          </p:cNvPr>
          <p:cNvGrpSpPr/>
          <p:nvPr/>
        </p:nvGrpSpPr>
        <p:grpSpPr>
          <a:xfrm>
            <a:off x="3924551" y="401177"/>
            <a:ext cx="2847409" cy="3554872"/>
            <a:chOff x="12781483" y="-1318991"/>
            <a:chExt cx="3132150" cy="3910359"/>
          </a:xfrm>
        </p:grpSpPr>
        <p:sp>
          <p:nvSpPr>
            <p:cNvPr id="18" name="Parallelogram 17">
              <a:extLst>
                <a:ext uri="{FF2B5EF4-FFF2-40B4-BE49-F238E27FC236}">
                  <a16:creationId xmlns:a16="http://schemas.microsoft.com/office/drawing/2014/main" id="{526FFA1F-C02F-4183-9CAF-3EC45C05770E}"/>
                </a:ext>
              </a:extLst>
            </p:cNvPr>
            <p:cNvSpPr/>
            <p:nvPr userDrawn="1"/>
          </p:nvSpPr>
          <p:spPr>
            <a:xfrm rot="5400000">
              <a:off x="12941422" y="-380844"/>
              <a:ext cx="2903066" cy="3041357"/>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Rounded Corners 18" descr="Photo frame">
              <a:extLst>
                <a:ext uri="{FF2B5EF4-FFF2-40B4-BE49-F238E27FC236}">
                  <a16:creationId xmlns:a16="http://schemas.microsoft.com/office/drawing/2014/main" id="{C50A27E7-6B18-4B33-A9D5-C2BB56EF7A4A}"/>
                </a:ext>
              </a:extLst>
            </p:cNvPr>
            <p:cNvSpPr/>
            <p:nvPr userDrawn="1"/>
          </p:nvSpPr>
          <p:spPr>
            <a:xfrm>
              <a:off x="12781483" y="-1318991"/>
              <a:ext cx="2903066" cy="352540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3" name="Group 22">
            <a:extLst>
              <a:ext uri="{FF2B5EF4-FFF2-40B4-BE49-F238E27FC236}">
                <a16:creationId xmlns:a16="http://schemas.microsoft.com/office/drawing/2014/main" id="{246C71B6-1F3E-4ECE-A5B9-7327585B7053}"/>
              </a:ext>
              <a:ext uri="{C183D7F6-B498-43B3-948B-1728B52AA6E4}">
                <adec:decorative xmlns:adec="http://schemas.microsoft.com/office/drawing/2017/decorative" val="1"/>
              </a:ext>
            </a:extLst>
          </p:cNvPr>
          <p:cNvGrpSpPr/>
          <p:nvPr/>
        </p:nvGrpSpPr>
        <p:grpSpPr>
          <a:xfrm rot="625494">
            <a:off x="6511113" y="808842"/>
            <a:ext cx="3474160" cy="4337342"/>
            <a:chOff x="4636201" y="-1745975"/>
            <a:chExt cx="3474160" cy="4337342"/>
          </a:xfrm>
        </p:grpSpPr>
        <p:sp>
          <p:nvSpPr>
            <p:cNvPr id="24" name="Parallelogram 23">
              <a:extLst>
                <a:ext uri="{FF2B5EF4-FFF2-40B4-BE49-F238E27FC236}">
                  <a16:creationId xmlns:a16="http://schemas.microsoft.com/office/drawing/2014/main" id="{241BC439-F1E5-43D5-8B94-93321A73B30B}"/>
                </a:ext>
              </a:extLst>
            </p:cNvPr>
            <p:cNvSpPr/>
            <p:nvPr userDrawn="1"/>
          </p:nvSpPr>
          <p:spPr>
            <a:xfrm rot="5400000">
              <a:off x="4813604" y="-705389"/>
              <a:ext cx="3220061" cy="337345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Photo frame">
              <a:extLst>
                <a:ext uri="{FF2B5EF4-FFF2-40B4-BE49-F238E27FC236}">
                  <a16:creationId xmlns:a16="http://schemas.microsoft.com/office/drawing/2014/main" id="{A6F097F2-D267-46BA-AFC6-76D7D422108C}"/>
                </a:ext>
              </a:extLst>
            </p:cNvPr>
            <p:cNvSpPr/>
            <p:nvPr userDrawn="1"/>
          </p:nvSpPr>
          <p:spPr>
            <a:xfrm>
              <a:off x="4636201" y="-1745975"/>
              <a:ext cx="3220061" cy="391035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Text Placeholder 7">
            <a:extLst>
              <a:ext uri="{FF2B5EF4-FFF2-40B4-BE49-F238E27FC236}">
                <a16:creationId xmlns:a16="http://schemas.microsoft.com/office/drawing/2014/main" id="{9B2309E8-00AD-4C8A-B916-190363E157E2}"/>
              </a:ext>
            </a:extLst>
          </p:cNvPr>
          <p:cNvSpPr>
            <a:spLocks noGrp="1"/>
          </p:cNvSpPr>
          <p:nvPr>
            <p:ph type="body" sz="quarter" idx="16"/>
          </p:nvPr>
        </p:nvSpPr>
        <p:spPr>
          <a:xfrm rot="-300000">
            <a:off x="963681" y="3703080"/>
            <a:ext cx="2736000" cy="495300"/>
          </a:xfrm>
        </p:spPr>
        <p:txBody>
          <a:bodyPr>
            <a:normAutofit lnSpcReduction="10000"/>
          </a:bodyPr>
          <a:lstStyle/>
          <a:p>
            <a:r>
              <a:rPr lang="en-US" b="0" dirty="0">
                <a:solidFill>
                  <a:schemeClr val="tx1">
                    <a:lumMod val="75000"/>
                    <a:lumOff val="25000"/>
                  </a:schemeClr>
                </a:solidFill>
              </a:rPr>
              <a:t>Team Building – Punting on the River Cam</a:t>
            </a:r>
          </a:p>
        </p:txBody>
      </p:sp>
      <p:sp>
        <p:nvSpPr>
          <p:cNvPr id="10" name="Text Placeholder 9">
            <a:extLst>
              <a:ext uri="{FF2B5EF4-FFF2-40B4-BE49-F238E27FC236}">
                <a16:creationId xmlns:a16="http://schemas.microsoft.com/office/drawing/2014/main" id="{E330705B-1003-44ED-A412-E0292EA069AE}"/>
              </a:ext>
            </a:extLst>
          </p:cNvPr>
          <p:cNvSpPr>
            <a:spLocks noGrp="1"/>
          </p:cNvSpPr>
          <p:nvPr>
            <p:ph type="body" sz="quarter" idx="18"/>
          </p:nvPr>
        </p:nvSpPr>
        <p:spPr>
          <a:xfrm rot="659100">
            <a:off x="6748196" y="4069016"/>
            <a:ext cx="2222561" cy="495300"/>
          </a:xfrm>
        </p:spPr>
        <p:txBody>
          <a:bodyPr>
            <a:normAutofit fontScale="85000" lnSpcReduction="10000"/>
          </a:bodyPr>
          <a:lstStyle/>
          <a:p>
            <a:r>
              <a:rPr lang="en-US" b="0" dirty="0">
                <a:solidFill>
                  <a:schemeClr val="bg2">
                    <a:lumMod val="50000"/>
                  </a:schemeClr>
                </a:solidFill>
              </a:rPr>
              <a:t>Several short sustainability courses completed!</a:t>
            </a:r>
          </a:p>
        </p:txBody>
      </p:sp>
      <p:sp>
        <p:nvSpPr>
          <p:cNvPr id="37" name="Title 36" hidden="1">
            <a:extLst>
              <a:ext uri="{FF2B5EF4-FFF2-40B4-BE49-F238E27FC236}">
                <a16:creationId xmlns:a16="http://schemas.microsoft.com/office/drawing/2014/main" id="{F440202E-B31B-4890-B8BD-C417227D0665}"/>
              </a:ext>
            </a:extLst>
          </p:cNvPr>
          <p:cNvSpPr>
            <a:spLocks noGrp="1"/>
          </p:cNvSpPr>
          <p:nvPr>
            <p:ph type="title"/>
          </p:nvPr>
        </p:nvSpPr>
        <p:spPr/>
        <p:txBody>
          <a:bodyPr/>
          <a:lstStyle/>
          <a:p>
            <a:r>
              <a:rPr lang="en-US" dirty="0"/>
              <a:t>Slide 2</a:t>
            </a:r>
          </a:p>
        </p:txBody>
      </p:sp>
      <p:sp>
        <p:nvSpPr>
          <p:cNvPr id="3" name="Text Placeholder 2">
            <a:extLst>
              <a:ext uri="{FF2B5EF4-FFF2-40B4-BE49-F238E27FC236}">
                <a16:creationId xmlns:a16="http://schemas.microsoft.com/office/drawing/2014/main" id="{9699A141-C3E5-44E9-8CE3-71908C53C602}"/>
              </a:ext>
            </a:extLst>
          </p:cNvPr>
          <p:cNvSpPr>
            <a:spLocks noGrp="1"/>
          </p:cNvSpPr>
          <p:nvPr>
            <p:ph type="body" sz="quarter" idx="20"/>
          </p:nvPr>
        </p:nvSpPr>
        <p:spPr>
          <a:xfrm>
            <a:off x="513347" y="4951714"/>
            <a:ext cx="7957293" cy="1346242"/>
          </a:xfrm>
          <a:prstGeom prst="wedgeRoundRectCallout">
            <a:avLst>
              <a:gd name="adj1" fmla="val -26519"/>
              <a:gd name="adj2" fmla="val -87251"/>
              <a:gd name="adj3" fmla="val 16667"/>
            </a:avLst>
          </a:prstGeom>
          <a:solidFill>
            <a:schemeClr val="accent3">
              <a:lumMod val="50000"/>
            </a:schemeClr>
          </a:solidFill>
        </p:spPr>
        <p:txBody>
          <a:bodyPr>
            <a:normAutofit/>
          </a:bodyPr>
          <a:lstStyle/>
          <a:p>
            <a:r>
              <a:rPr lang="en-GB" sz="1400" i="0" dirty="0"/>
              <a:t>In 2019, my boss of 14 years and I were talking about sustainability. We hold similar views and share the same concerns. We, along with a few others, decided to set up a new management consultancy.  We have been management consultants for years, helping businesses deliver changes and transformations for increased profits or cost efficiencies.  In our new company, we want to help businesses deliver changes that enhance natural and social capital and try to make the world a safe, habitable, and sustainable place to live.</a:t>
            </a:r>
          </a:p>
        </p:txBody>
      </p:sp>
      <p:sp>
        <p:nvSpPr>
          <p:cNvPr id="64" name="Text Placeholder 9">
            <a:extLst>
              <a:ext uri="{FF2B5EF4-FFF2-40B4-BE49-F238E27FC236}">
                <a16:creationId xmlns:a16="http://schemas.microsoft.com/office/drawing/2014/main" id="{1A181CAC-FE4D-4B00-BF00-DBD1DC36FB94}"/>
              </a:ext>
            </a:extLst>
          </p:cNvPr>
          <p:cNvSpPr txBox="1">
            <a:spLocks/>
          </p:cNvSpPr>
          <p:nvPr/>
        </p:nvSpPr>
        <p:spPr>
          <a:xfrm>
            <a:off x="4117070" y="2990155"/>
            <a:ext cx="2222561" cy="49530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1600" b="1" i="1" kern="1200">
                <a:solidFill>
                  <a:schemeClr val="tx1"/>
                </a:solidFill>
                <a:latin typeface="+mn-lt"/>
                <a:ea typeface="+mn-ea"/>
                <a:cs typeface="+mn-cs"/>
              </a:defRPr>
            </a:lvl1pPr>
            <a:lvl2pPr marL="263525"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536575"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811213"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074738"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0" dirty="0">
                <a:solidFill>
                  <a:schemeClr val="bg2">
                    <a:lumMod val="50000"/>
                  </a:schemeClr>
                </a:solidFill>
              </a:rPr>
              <a:t>Our logo</a:t>
            </a:r>
          </a:p>
        </p:txBody>
      </p:sp>
      <p:sp>
        <p:nvSpPr>
          <p:cNvPr id="65" name="Rectangle 64">
            <a:extLst>
              <a:ext uri="{FF2B5EF4-FFF2-40B4-BE49-F238E27FC236}">
                <a16:creationId xmlns:a16="http://schemas.microsoft.com/office/drawing/2014/main" id="{BB8C865A-5270-4D1E-8944-122B11E62284}"/>
              </a:ext>
            </a:extLst>
          </p:cNvPr>
          <p:cNvSpPr/>
          <p:nvPr/>
        </p:nvSpPr>
        <p:spPr>
          <a:xfrm rot="21270032">
            <a:off x="1339419" y="350458"/>
            <a:ext cx="1237488" cy="214279"/>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D0351BC6-31BE-4227-A9B8-D19EAF3619B8}"/>
              </a:ext>
            </a:extLst>
          </p:cNvPr>
          <p:cNvSpPr/>
          <p:nvPr/>
        </p:nvSpPr>
        <p:spPr>
          <a:xfrm>
            <a:off x="4625382" y="314089"/>
            <a:ext cx="1237488" cy="214279"/>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08CD7D08-CCCE-4691-A3F7-3AC3BFD87ABC}"/>
              </a:ext>
            </a:extLst>
          </p:cNvPr>
          <p:cNvSpPr/>
          <p:nvPr/>
        </p:nvSpPr>
        <p:spPr>
          <a:xfrm rot="556621">
            <a:off x="8046854" y="737010"/>
            <a:ext cx="1237488" cy="214279"/>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Text Placeholder 2">
            <a:extLst>
              <a:ext uri="{FF2B5EF4-FFF2-40B4-BE49-F238E27FC236}">
                <a16:creationId xmlns:a16="http://schemas.microsoft.com/office/drawing/2014/main" id="{585CD4B5-3420-4576-8B27-468396DD3896}"/>
              </a:ext>
            </a:extLst>
          </p:cNvPr>
          <p:cNvSpPr txBox="1">
            <a:spLocks/>
          </p:cNvSpPr>
          <p:nvPr/>
        </p:nvSpPr>
        <p:spPr>
          <a:xfrm>
            <a:off x="9682436" y="4316666"/>
            <a:ext cx="2220798" cy="2051028"/>
          </a:xfrm>
          <a:prstGeom prst="wedgeRoundRectCallout">
            <a:avLst>
              <a:gd name="adj1" fmla="val -32265"/>
              <a:gd name="adj2" fmla="val -59693"/>
              <a:gd name="adj3" fmla="val 16667"/>
            </a:avLst>
          </a:prstGeom>
          <a:solidFill>
            <a:schemeClr val="accent3">
              <a:lumMod val="50000"/>
            </a:schemeClr>
          </a:solidFill>
        </p:spPr>
        <p:txBody>
          <a:bodyPr vert="horz" lIns="72000" tIns="45720" rIns="91440" bIns="45720"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1600" b="1" i="1" kern="1200">
                <a:solidFill>
                  <a:schemeClr val="bg1"/>
                </a:solidFill>
                <a:latin typeface="+mj-lt"/>
                <a:ea typeface="+mn-ea"/>
                <a:cs typeface="+mn-cs"/>
              </a:defRPr>
            </a:lvl1pPr>
            <a:lvl2pPr marL="263525" indent="0" algn="l" defTabSz="914400" rtl="0" eaLnBrk="1" latinLnBrk="0" hangingPunct="1">
              <a:lnSpc>
                <a:spcPct val="90000"/>
              </a:lnSpc>
              <a:spcBef>
                <a:spcPts val="500"/>
              </a:spcBef>
              <a:buFont typeface="Arial" panose="020B0604020202020204" pitchFamily="34" charset="0"/>
              <a:buNone/>
              <a:defRPr sz="2400" kern="1200">
                <a:solidFill>
                  <a:schemeClr val="bg1"/>
                </a:solidFill>
                <a:latin typeface="+mn-lt"/>
                <a:ea typeface="+mn-ea"/>
                <a:cs typeface="+mn-cs"/>
              </a:defRPr>
            </a:lvl2pPr>
            <a:lvl3pPr marL="536575" indent="0" algn="l" defTabSz="914400" rtl="0" eaLnBrk="1" latinLnBrk="0" hangingPunct="1">
              <a:lnSpc>
                <a:spcPct val="90000"/>
              </a:lnSpc>
              <a:spcBef>
                <a:spcPts val="500"/>
              </a:spcBef>
              <a:buFont typeface="Arial" panose="020B0604020202020204" pitchFamily="34" charset="0"/>
              <a:buNone/>
              <a:defRPr sz="2000" kern="1200">
                <a:solidFill>
                  <a:schemeClr val="bg1"/>
                </a:solidFill>
                <a:latin typeface="+mn-lt"/>
                <a:ea typeface="+mn-ea"/>
                <a:cs typeface="+mn-cs"/>
              </a:defRPr>
            </a:lvl3pPr>
            <a:lvl4pPr marL="811213" indent="0" algn="l" defTabSz="914400" rtl="0" eaLnBrk="1" latinLnBrk="0" hangingPunct="1">
              <a:lnSpc>
                <a:spcPct val="90000"/>
              </a:lnSpc>
              <a:spcBef>
                <a:spcPts val="500"/>
              </a:spcBef>
              <a:buFont typeface="Arial" panose="020B0604020202020204" pitchFamily="34" charset="0"/>
              <a:buNone/>
              <a:defRPr sz="1800" kern="1200">
                <a:solidFill>
                  <a:schemeClr val="bg1"/>
                </a:solidFill>
                <a:latin typeface="+mn-lt"/>
                <a:ea typeface="+mn-ea"/>
                <a:cs typeface="+mn-cs"/>
              </a:defRPr>
            </a:lvl4pPr>
            <a:lvl5pPr marL="1074738" indent="0" algn="l" defTabSz="914400" rtl="0" eaLnBrk="1" latinLnBrk="0" hangingPunct="1">
              <a:lnSpc>
                <a:spcPct val="90000"/>
              </a:lnSpc>
              <a:spcBef>
                <a:spcPts val="500"/>
              </a:spcBef>
              <a:buFont typeface="Arial" panose="020B0604020202020204" pitchFamily="34" charset="0"/>
              <a:buNone/>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200" i="0" dirty="0"/>
              <a:t>I started taking some short courses at CISL and bravely took the plunge and applied for a masters. I want to improve my chance of success in helping businesses change. </a:t>
            </a:r>
          </a:p>
          <a:p>
            <a:r>
              <a:rPr lang="en-GB" sz="1200" i="0" dirty="0"/>
              <a:t>I have also completed an IEMA Certificate in Environmental Management this year – a level 5 Diploma! It’s been busy but worth it!</a:t>
            </a:r>
          </a:p>
        </p:txBody>
      </p:sp>
      <p:grpSp>
        <p:nvGrpSpPr>
          <p:cNvPr id="26" name="Group 25">
            <a:extLst>
              <a:ext uri="{FF2B5EF4-FFF2-40B4-BE49-F238E27FC236}">
                <a16:creationId xmlns:a16="http://schemas.microsoft.com/office/drawing/2014/main" id="{09ACB5D1-3120-4A92-B995-F44AF936EB5D}"/>
              </a:ext>
              <a:ext uri="{C183D7F6-B498-43B3-948B-1728B52AA6E4}">
                <adec:decorative xmlns:adec="http://schemas.microsoft.com/office/drawing/2017/decorative" val="1"/>
              </a:ext>
            </a:extLst>
          </p:cNvPr>
          <p:cNvGrpSpPr/>
          <p:nvPr/>
        </p:nvGrpSpPr>
        <p:grpSpPr>
          <a:xfrm rot="21371983">
            <a:off x="9482263" y="1057113"/>
            <a:ext cx="2454149" cy="3107732"/>
            <a:chOff x="8372395" y="-1103087"/>
            <a:chExt cx="2969520" cy="3760355"/>
          </a:xfrm>
        </p:grpSpPr>
        <p:sp>
          <p:nvSpPr>
            <p:cNvPr id="27" name="Parallelogram 26">
              <a:extLst>
                <a:ext uri="{FF2B5EF4-FFF2-40B4-BE49-F238E27FC236}">
                  <a16:creationId xmlns:a16="http://schemas.microsoft.com/office/drawing/2014/main" id="{AA1F842C-6D95-415B-AE49-DE17209DACEE}"/>
                </a:ext>
              </a:extLst>
            </p:cNvPr>
            <p:cNvSpPr/>
            <p:nvPr userDrawn="1"/>
          </p:nvSpPr>
          <p:spPr>
            <a:xfrm rot="16200000" flipH="1">
              <a:off x="8437722" y="-150836"/>
              <a:ext cx="2742777" cy="287343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Rounded Corners 27" descr="Photo frame">
              <a:extLst>
                <a:ext uri="{FF2B5EF4-FFF2-40B4-BE49-F238E27FC236}">
                  <a16:creationId xmlns:a16="http://schemas.microsoft.com/office/drawing/2014/main" id="{6C650338-3E18-432E-8D96-8C8E759D614E}"/>
                </a:ext>
              </a:extLst>
            </p:cNvPr>
            <p:cNvSpPr/>
            <p:nvPr userDrawn="1"/>
          </p:nvSpPr>
          <p:spPr>
            <a:xfrm>
              <a:off x="8599138" y="-1103087"/>
              <a:ext cx="2742777" cy="3330757"/>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 name="Text Placeholder 10">
            <a:extLst>
              <a:ext uri="{FF2B5EF4-FFF2-40B4-BE49-F238E27FC236}">
                <a16:creationId xmlns:a16="http://schemas.microsoft.com/office/drawing/2014/main" id="{9D133A39-10C1-4781-9569-1102B2CD66CB}"/>
              </a:ext>
            </a:extLst>
          </p:cNvPr>
          <p:cNvSpPr>
            <a:spLocks noGrp="1"/>
          </p:cNvSpPr>
          <p:nvPr>
            <p:ph type="body" sz="quarter" idx="19"/>
          </p:nvPr>
        </p:nvSpPr>
        <p:spPr>
          <a:xfrm rot="-240000">
            <a:off x="9892802" y="3189115"/>
            <a:ext cx="1912579" cy="247763"/>
          </a:xfrm>
        </p:spPr>
        <p:txBody>
          <a:bodyPr>
            <a:noAutofit/>
          </a:bodyPr>
          <a:lstStyle/>
          <a:p>
            <a:r>
              <a:rPr lang="en-US" sz="1400" b="0" dirty="0">
                <a:solidFill>
                  <a:schemeClr val="bg2">
                    <a:lumMod val="50000"/>
                  </a:schemeClr>
                </a:solidFill>
              </a:rPr>
              <a:t>MBA Sustainability Leadership at UWTSD!</a:t>
            </a:r>
          </a:p>
        </p:txBody>
      </p:sp>
      <p:sp>
        <p:nvSpPr>
          <p:cNvPr id="68" name="Rectangle 67">
            <a:extLst>
              <a:ext uri="{FF2B5EF4-FFF2-40B4-BE49-F238E27FC236}">
                <a16:creationId xmlns:a16="http://schemas.microsoft.com/office/drawing/2014/main" id="{8F6434FC-2A3E-4A5C-8B15-9AC486482A1D}"/>
              </a:ext>
            </a:extLst>
          </p:cNvPr>
          <p:cNvSpPr/>
          <p:nvPr/>
        </p:nvSpPr>
        <p:spPr>
          <a:xfrm rot="21264380">
            <a:off x="10161963" y="900799"/>
            <a:ext cx="1237488" cy="214279"/>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Placeholder 8" descr="A group of people on a boat&#10;&#10;Description automatically generated">
            <a:extLst>
              <a:ext uri="{FF2B5EF4-FFF2-40B4-BE49-F238E27FC236}">
                <a16:creationId xmlns:a16="http://schemas.microsoft.com/office/drawing/2014/main" id="{ACECE42C-7712-428F-A475-3D64EF18CAED}"/>
              </a:ext>
            </a:extLst>
          </p:cNvPr>
          <p:cNvPicPr>
            <a:picLocks noGrp="1" noChangeAspect="1"/>
          </p:cNvPicPr>
          <p:nvPr>
            <p:ph type="pic" sz="quarter" idx="11"/>
          </p:nvPr>
        </p:nvPicPr>
        <p:blipFill>
          <a:blip r:embed="rId6">
            <a:extLst>
              <a:ext uri="{28A0092B-C50C-407E-A947-70E740481C1C}">
                <a14:useLocalDpi xmlns:a14="http://schemas.microsoft.com/office/drawing/2010/main" val="0"/>
              </a:ext>
            </a:extLst>
          </a:blip>
          <a:srcRect t="10542" b="10542"/>
          <a:stretch>
            <a:fillRect/>
          </a:stretch>
        </p:blipFill>
        <p:spPr>
          <a:xfrm rot="21295767">
            <a:off x="766720" y="670043"/>
            <a:ext cx="2736000" cy="2880000"/>
          </a:xfrm>
        </p:spPr>
      </p:pic>
      <p:pic>
        <p:nvPicPr>
          <p:cNvPr id="31" name="Picture 30" descr="Logo&#10;&#10;Description automatically generated">
            <a:extLst>
              <a:ext uri="{FF2B5EF4-FFF2-40B4-BE49-F238E27FC236}">
                <a16:creationId xmlns:a16="http://schemas.microsoft.com/office/drawing/2014/main" id="{BC8F9545-DCD1-4ADA-BCAD-CDC9B3CA1A6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73404" y="1305255"/>
            <a:ext cx="1966227" cy="634712"/>
          </a:xfrm>
          <a:prstGeom prst="rect">
            <a:avLst/>
          </a:prstGeom>
        </p:spPr>
      </p:pic>
      <p:pic>
        <p:nvPicPr>
          <p:cNvPr id="39" name="Picture 38" descr="Text&#10;&#10;Description automatically generated">
            <a:extLst>
              <a:ext uri="{FF2B5EF4-FFF2-40B4-BE49-F238E27FC236}">
                <a16:creationId xmlns:a16="http://schemas.microsoft.com/office/drawing/2014/main" id="{490AD2EA-A618-4DDB-AB98-57D480C849E1}"/>
              </a:ext>
            </a:extLst>
          </p:cNvPr>
          <p:cNvPicPr>
            <a:picLocks noChangeAspect="1"/>
          </p:cNvPicPr>
          <p:nvPr/>
        </p:nvPicPr>
        <p:blipFill rotWithShape="1">
          <a:blip r:embed="rId8">
            <a:extLst>
              <a:ext uri="{28A0092B-C50C-407E-A947-70E740481C1C}">
                <a14:useLocalDpi xmlns:a14="http://schemas.microsoft.com/office/drawing/2010/main" val="0"/>
              </a:ext>
            </a:extLst>
          </a:blip>
          <a:srcRect r="84037" b="-7149"/>
          <a:stretch/>
        </p:blipFill>
        <p:spPr>
          <a:xfrm rot="21347952">
            <a:off x="10404227" y="1762871"/>
            <a:ext cx="773668" cy="985115"/>
          </a:xfrm>
          <a:prstGeom prst="rect">
            <a:avLst/>
          </a:prstGeom>
        </p:spPr>
      </p:pic>
      <p:pic>
        <p:nvPicPr>
          <p:cNvPr id="43" name="Picture 42">
            <a:extLst>
              <a:ext uri="{FF2B5EF4-FFF2-40B4-BE49-F238E27FC236}">
                <a16:creationId xmlns:a16="http://schemas.microsoft.com/office/drawing/2014/main" id="{CD1596E4-CF91-4B32-9ADA-E3878BC75C7F}"/>
              </a:ext>
            </a:extLst>
          </p:cNvPr>
          <p:cNvPicPr>
            <a:picLocks noChangeAspect="1"/>
          </p:cNvPicPr>
          <p:nvPr/>
        </p:nvPicPr>
        <p:blipFill>
          <a:blip r:embed="rId9"/>
          <a:stretch>
            <a:fillRect/>
          </a:stretch>
        </p:blipFill>
        <p:spPr>
          <a:xfrm rot="682006">
            <a:off x="7763697" y="1435141"/>
            <a:ext cx="847725" cy="1009650"/>
          </a:xfrm>
          <a:prstGeom prst="rect">
            <a:avLst/>
          </a:prstGeom>
        </p:spPr>
      </p:pic>
      <p:pic>
        <p:nvPicPr>
          <p:cNvPr id="45" name="Picture 44">
            <a:extLst>
              <a:ext uri="{FF2B5EF4-FFF2-40B4-BE49-F238E27FC236}">
                <a16:creationId xmlns:a16="http://schemas.microsoft.com/office/drawing/2014/main" id="{8238EE21-BBFE-4B25-82A4-4136BC639240}"/>
              </a:ext>
            </a:extLst>
          </p:cNvPr>
          <p:cNvPicPr>
            <a:picLocks noChangeAspect="1"/>
          </p:cNvPicPr>
          <p:nvPr/>
        </p:nvPicPr>
        <p:blipFill>
          <a:blip r:embed="rId10"/>
          <a:stretch>
            <a:fillRect/>
          </a:stretch>
        </p:blipFill>
        <p:spPr>
          <a:xfrm rot="643828">
            <a:off x="7074720" y="2916196"/>
            <a:ext cx="1952625" cy="742950"/>
          </a:xfrm>
          <a:prstGeom prst="rect">
            <a:avLst/>
          </a:prstGeom>
        </p:spPr>
      </p:pic>
    </p:spTree>
    <p:extLst>
      <p:ext uri="{BB962C8B-B14F-4D97-AF65-F5344CB8AC3E}">
        <p14:creationId xmlns:p14="http://schemas.microsoft.com/office/powerpoint/2010/main" val="2441449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A field of flowers&#10;&#10;Description automatically generated with low confidence">
            <a:extLst>
              <a:ext uri="{FF2B5EF4-FFF2-40B4-BE49-F238E27FC236}">
                <a16:creationId xmlns:a16="http://schemas.microsoft.com/office/drawing/2014/main" id="{51F36A30-B042-45F5-A9EC-136E7069EA61}"/>
              </a:ext>
            </a:extLst>
          </p:cNvPr>
          <p:cNvPicPr>
            <a:picLocks noGrp="1" noChangeAspect="1"/>
          </p:cNvPicPr>
          <p:nvPr>
            <p:ph type="pic" sz="quarter" idx="10"/>
          </p:nvPr>
        </p:nvPicPr>
        <p:blipFill>
          <a:blip r:embed="rId3">
            <a:alphaModFix amt="31000"/>
            <a:extLst>
              <a:ext uri="{28A0092B-C50C-407E-A947-70E740481C1C}">
                <a14:useLocalDpi xmlns:a14="http://schemas.microsoft.com/office/drawing/2010/main" val="0"/>
              </a:ext>
            </a:extLst>
          </a:blip>
          <a:srcRect t="16603" b="16603"/>
          <a:stretch>
            <a:fillRect/>
          </a:stretch>
        </p:blipFill>
        <p:spPr>
          <a:xfrm>
            <a:off x="252000" y="251999"/>
            <a:ext cx="11769424" cy="6340365"/>
          </a:xfrm>
        </p:spPr>
      </p:pic>
      <p:grpSp>
        <p:nvGrpSpPr>
          <p:cNvPr id="14" name="Group 13">
            <a:extLst>
              <a:ext uri="{FF2B5EF4-FFF2-40B4-BE49-F238E27FC236}">
                <a16:creationId xmlns:a16="http://schemas.microsoft.com/office/drawing/2014/main" id="{44DC4A05-6B88-40B9-962D-5A44987E7A80}"/>
              </a:ext>
              <a:ext uri="{C183D7F6-B498-43B3-948B-1728B52AA6E4}">
                <adec:decorative xmlns:adec="http://schemas.microsoft.com/office/drawing/2017/decorative" val="1"/>
              </a:ext>
            </a:extLst>
          </p:cNvPr>
          <p:cNvGrpSpPr/>
          <p:nvPr/>
        </p:nvGrpSpPr>
        <p:grpSpPr>
          <a:xfrm rot="347860">
            <a:off x="602957" y="451940"/>
            <a:ext cx="3474160" cy="4337342"/>
            <a:chOff x="4636201" y="-1745975"/>
            <a:chExt cx="3474160" cy="4337342"/>
          </a:xfrm>
        </p:grpSpPr>
        <p:sp>
          <p:nvSpPr>
            <p:cNvPr id="15" name="Parallelogram 14">
              <a:extLst>
                <a:ext uri="{FF2B5EF4-FFF2-40B4-BE49-F238E27FC236}">
                  <a16:creationId xmlns:a16="http://schemas.microsoft.com/office/drawing/2014/main" id="{9F3C8751-4F98-45AF-A255-C8DBCE4F4940}"/>
                </a:ext>
              </a:extLst>
            </p:cNvPr>
            <p:cNvSpPr/>
            <p:nvPr userDrawn="1"/>
          </p:nvSpPr>
          <p:spPr>
            <a:xfrm rot="5400000">
              <a:off x="4813604" y="-705389"/>
              <a:ext cx="3220061" cy="337345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Rounded Corners 15" descr="Photo frame">
              <a:extLst>
                <a:ext uri="{FF2B5EF4-FFF2-40B4-BE49-F238E27FC236}">
                  <a16:creationId xmlns:a16="http://schemas.microsoft.com/office/drawing/2014/main" id="{2991FA87-0936-41CA-B318-5E60CC848798}"/>
                </a:ext>
              </a:extLst>
            </p:cNvPr>
            <p:cNvSpPr/>
            <p:nvPr userDrawn="1"/>
          </p:nvSpPr>
          <p:spPr>
            <a:xfrm>
              <a:off x="4636201" y="-1745975"/>
              <a:ext cx="3220061" cy="391035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3" name="Group 22">
            <a:extLst>
              <a:ext uri="{FF2B5EF4-FFF2-40B4-BE49-F238E27FC236}">
                <a16:creationId xmlns:a16="http://schemas.microsoft.com/office/drawing/2014/main" id="{246C71B6-1F3E-4ECE-A5B9-7327585B7053}"/>
              </a:ext>
              <a:ext uri="{C183D7F6-B498-43B3-948B-1728B52AA6E4}">
                <adec:decorative xmlns:adec="http://schemas.microsoft.com/office/drawing/2017/decorative" val="1"/>
              </a:ext>
            </a:extLst>
          </p:cNvPr>
          <p:cNvGrpSpPr/>
          <p:nvPr/>
        </p:nvGrpSpPr>
        <p:grpSpPr>
          <a:xfrm rot="21187929">
            <a:off x="4696094" y="564442"/>
            <a:ext cx="3673246" cy="4520806"/>
            <a:chOff x="4636201" y="-1745975"/>
            <a:chExt cx="3474160" cy="4337342"/>
          </a:xfrm>
        </p:grpSpPr>
        <p:sp>
          <p:nvSpPr>
            <p:cNvPr id="24" name="Parallelogram 23">
              <a:extLst>
                <a:ext uri="{FF2B5EF4-FFF2-40B4-BE49-F238E27FC236}">
                  <a16:creationId xmlns:a16="http://schemas.microsoft.com/office/drawing/2014/main" id="{241BC439-F1E5-43D5-8B94-93321A73B30B}"/>
                </a:ext>
              </a:extLst>
            </p:cNvPr>
            <p:cNvSpPr/>
            <p:nvPr userDrawn="1"/>
          </p:nvSpPr>
          <p:spPr>
            <a:xfrm rot="5400000">
              <a:off x="4813604" y="-705389"/>
              <a:ext cx="3220061" cy="337345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Photo frame">
              <a:extLst>
                <a:ext uri="{FF2B5EF4-FFF2-40B4-BE49-F238E27FC236}">
                  <a16:creationId xmlns:a16="http://schemas.microsoft.com/office/drawing/2014/main" id="{A6F097F2-D267-46BA-AFC6-76D7D422108C}"/>
                </a:ext>
              </a:extLst>
            </p:cNvPr>
            <p:cNvSpPr/>
            <p:nvPr userDrawn="1"/>
          </p:nvSpPr>
          <p:spPr>
            <a:xfrm>
              <a:off x="4636201" y="-1745975"/>
              <a:ext cx="3220061" cy="3910358"/>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Text Placeholder 7">
            <a:extLst>
              <a:ext uri="{FF2B5EF4-FFF2-40B4-BE49-F238E27FC236}">
                <a16:creationId xmlns:a16="http://schemas.microsoft.com/office/drawing/2014/main" id="{9B2309E8-00AD-4C8A-B916-190363E157E2}"/>
              </a:ext>
            </a:extLst>
          </p:cNvPr>
          <p:cNvSpPr>
            <a:spLocks noGrp="1"/>
          </p:cNvSpPr>
          <p:nvPr>
            <p:ph type="body" sz="quarter" idx="16"/>
          </p:nvPr>
        </p:nvSpPr>
        <p:spPr>
          <a:xfrm rot="352093">
            <a:off x="702423" y="3703080"/>
            <a:ext cx="2736000" cy="495300"/>
          </a:xfrm>
        </p:spPr>
        <p:txBody>
          <a:bodyPr>
            <a:normAutofit/>
          </a:bodyPr>
          <a:lstStyle/>
          <a:p>
            <a:r>
              <a:rPr lang="en-US" b="0" dirty="0">
                <a:solidFill>
                  <a:schemeClr val="tx1">
                    <a:lumMod val="75000"/>
                    <a:lumOff val="25000"/>
                  </a:schemeClr>
                </a:solidFill>
              </a:rPr>
              <a:t>My reading list for summer</a:t>
            </a:r>
          </a:p>
        </p:txBody>
      </p:sp>
      <p:sp>
        <p:nvSpPr>
          <p:cNvPr id="10" name="Text Placeholder 9">
            <a:extLst>
              <a:ext uri="{FF2B5EF4-FFF2-40B4-BE49-F238E27FC236}">
                <a16:creationId xmlns:a16="http://schemas.microsoft.com/office/drawing/2014/main" id="{E330705B-1003-44ED-A412-E0292EA069AE}"/>
              </a:ext>
            </a:extLst>
          </p:cNvPr>
          <p:cNvSpPr>
            <a:spLocks noGrp="1"/>
          </p:cNvSpPr>
          <p:nvPr>
            <p:ph type="body" sz="quarter" idx="18"/>
          </p:nvPr>
        </p:nvSpPr>
        <p:spPr>
          <a:xfrm rot="21158383">
            <a:off x="5144048" y="3925907"/>
            <a:ext cx="2921633" cy="516251"/>
          </a:xfrm>
        </p:spPr>
        <p:txBody>
          <a:bodyPr>
            <a:normAutofit lnSpcReduction="10000"/>
          </a:bodyPr>
          <a:lstStyle/>
          <a:p>
            <a:r>
              <a:rPr lang="en-US" b="0" dirty="0">
                <a:solidFill>
                  <a:schemeClr val="bg2">
                    <a:lumMod val="50000"/>
                  </a:schemeClr>
                </a:solidFill>
              </a:rPr>
              <a:t>Spending time outdoors with the kids</a:t>
            </a:r>
          </a:p>
        </p:txBody>
      </p:sp>
      <p:sp>
        <p:nvSpPr>
          <p:cNvPr id="37" name="Title 36" hidden="1">
            <a:extLst>
              <a:ext uri="{FF2B5EF4-FFF2-40B4-BE49-F238E27FC236}">
                <a16:creationId xmlns:a16="http://schemas.microsoft.com/office/drawing/2014/main" id="{F440202E-B31B-4890-B8BD-C417227D0665}"/>
              </a:ext>
            </a:extLst>
          </p:cNvPr>
          <p:cNvSpPr>
            <a:spLocks noGrp="1"/>
          </p:cNvSpPr>
          <p:nvPr>
            <p:ph type="title"/>
          </p:nvPr>
        </p:nvSpPr>
        <p:spPr/>
        <p:txBody>
          <a:bodyPr/>
          <a:lstStyle/>
          <a:p>
            <a:r>
              <a:rPr lang="en-US" dirty="0"/>
              <a:t>Slide 2</a:t>
            </a:r>
          </a:p>
        </p:txBody>
      </p:sp>
      <p:sp>
        <p:nvSpPr>
          <p:cNvPr id="3" name="Text Placeholder 2">
            <a:extLst>
              <a:ext uri="{FF2B5EF4-FFF2-40B4-BE49-F238E27FC236}">
                <a16:creationId xmlns:a16="http://schemas.microsoft.com/office/drawing/2014/main" id="{9699A141-C3E5-44E9-8CE3-71908C53C602}"/>
              </a:ext>
            </a:extLst>
          </p:cNvPr>
          <p:cNvSpPr>
            <a:spLocks noGrp="1"/>
          </p:cNvSpPr>
          <p:nvPr>
            <p:ph type="body" sz="quarter" idx="20"/>
          </p:nvPr>
        </p:nvSpPr>
        <p:spPr>
          <a:xfrm>
            <a:off x="435904" y="4846802"/>
            <a:ext cx="7870606" cy="1618034"/>
          </a:xfrm>
          <a:prstGeom prst="wedgeRoundRectCallout">
            <a:avLst>
              <a:gd name="adj1" fmla="val -31597"/>
              <a:gd name="adj2" fmla="val -65560"/>
              <a:gd name="adj3" fmla="val 16667"/>
            </a:avLst>
          </a:prstGeom>
          <a:solidFill>
            <a:schemeClr val="accent3">
              <a:lumMod val="50000"/>
            </a:schemeClr>
          </a:solidFill>
        </p:spPr>
        <p:txBody>
          <a:bodyPr>
            <a:noAutofit/>
          </a:bodyPr>
          <a:lstStyle/>
          <a:p>
            <a:r>
              <a:rPr lang="en-GB" sz="1400" i="0" dirty="0"/>
              <a:t>I am  thoroughly enjoying my study and looking forward to the next modules. In the meantime, I will continue making changes and continue learning and reading.  My goal is to help businesses truly transform, no greenwashing or superficial patching around the edges. </a:t>
            </a:r>
          </a:p>
          <a:p>
            <a:r>
              <a:rPr lang="en-GB" sz="1400" i="0" dirty="0"/>
              <a:t>I suspect the biggest challenge for me will be the transformation of mindsets rather than practical business change delivery.  My biggest fear is that government will not regulate and business leaders will take too long to move their primary focus away from profitability.</a:t>
            </a:r>
          </a:p>
        </p:txBody>
      </p:sp>
      <p:sp>
        <p:nvSpPr>
          <p:cNvPr id="65" name="Rectangle 64">
            <a:extLst>
              <a:ext uri="{FF2B5EF4-FFF2-40B4-BE49-F238E27FC236}">
                <a16:creationId xmlns:a16="http://schemas.microsoft.com/office/drawing/2014/main" id="{BB8C865A-5270-4D1E-8944-122B11E62284}"/>
              </a:ext>
            </a:extLst>
          </p:cNvPr>
          <p:cNvSpPr/>
          <p:nvPr/>
        </p:nvSpPr>
        <p:spPr>
          <a:xfrm rot="322125">
            <a:off x="1966753" y="323058"/>
            <a:ext cx="1237488" cy="214279"/>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08CD7D08-CCCE-4691-A3F7-3AC3BFD87ABC}"/>
              </a:ext>
            </a:extLst>
          </p:cNvPr>
          <p:cNvSpPr/>
          <p:nvPr/>
        </p:nvSpPr>
        <p:spPr>
          <a:xfrm rot="21104071">
            <a:off x="5389256" y="486051"/>
            <a:ext cx="1308402" cy="223342"/>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Text Placeholder 2">
            <a:extLst>
              <a:ext uri="{FF2B5EF4-FFF2-40B4-BE49-F238E27FC236}">
                <a16:creationId xmlns:a16="http://schemas.microsoft.com/office/drawing/2014/main" id="{585CD4B5-3420-4576-8B27-468396DD3896}"/>
              </a:ext>
            </a:extLst>
          </p:cNvPr>
          <p:cNvSpPr txBox="1">
            <a:spLocks/>
          </p:cNvSpPr>
          <p:nvPr/>
        </p:nvSpPr>
        <p:spPr>
          <a:xfrm>
            <a:off x="9179169" y="4659346"/>
            <a:ext cx="2463000" cy="1635945"/>
          </a:xfrm>
          <a:prstGeom prst="wedgeRoundRectCallout">
            <a:avLst>
              <a:gd name="adj1" fmla="val -9503"/>
              <a:gd name="adj2" fmla="val -84222"/>
              <a:gd name="adj3" fmla="val 16667"/>
            </a:avLst>
          </a:prstGeom>
          <a:solidFill>
            <a:schemeClr val="accent3">
              <a:lumMod val="50000"/>
            </a:schemeClr>
          </a:solidFill>
        </p:spPr>
        <p:txBody>
          <a:bodyPr vert="horz" lIns="7200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600" b="1" i="1" kern="1200">
                <a:solidFill>
                  <a:schemeClr val="bg1"/>
                </a:solidFill>
                <a:latin typeface="+mj-lt"/>
                <a:ea typeface="+mn-ea"/>
                <a:cs typeface="+mn-cs"/>
              </a:defRPr>
            </a:lvl1pPr>
            <a:lvl2pPr marL="263525" indent="0" algn="l" defTabSz="914400" rtl="0" eaLnBrk="1" latinLnBrk="0" hangingPunct="1">
              <a:lnSpc>
                <a:spcPct val="90000"/>
              </a:lnSpc>
              <a:spcBef>
                <a:spcPts val="500"/>
              </a:spcBef>
              <a:buFont typeface="Arial" panose="020B0604020202020204" pitchFamily="34" charset="0"/>
              <a:buNone/>
              <a:defRPr sz="2400" kern="1200">
                <a:solidFill>
                  <a:schemeClr val="bg1"/>
                </a:solidFill>
                <a:latin typeface="+mn-lt"/>
                <a:ea typeface="+mn-ea"/>
                <a:cs typeface="+mn-cs"/>
              </a:defRPr>
            </a:lvl2pPr>
            <a:lvl3pPr marL="536575" indent="0" algn="l" defTabSz="914400" rtl="0" eaLnBrk="1" latinLnBrk="0" hangingPunct="1">
              <a:lnSpc>
                <a:spcPct val="90000"/>
              </a:lnSpc>
              <a:spcBef>
                <a:spcPts val="500"/>
              </a:spcBef>
              <a:buFont typeface="Arial" panose="020B0604020202020204" pitchFamily="34" charset="0"/>
              <a:buNone/>
              <a:defRPr sz="2000" kern="1200">
                <a:solidFill>
                  <a:schemeClr val="bg1"/>
                </a:solidFill>
                <a:latin typeface="+mn-lt"/>
                <a:ea typeface="+mn-ea"/>
                <a:cs typeface="+mn-cs"/>
              </a:defRPr>
            </a:lvl3pPr>
            <a:lvl4pPr marL="811213" indent="0" algn="l" defTabSz="914400" rtl="0" eaLnBrk="1" latinLnBrk="0" hangingPunct="1">
              <a:lnSpc>
                <a:spcPct val="90000"/>
              </a:lnSpc>
              <a:spcBef>
                <a:spcPts val="500"/>
              </a:spcBef>
              <a:buFont typeface="Arial" panose="020B0604020202020204" pitchFamily="34" charset="0"/>
              <a:buNone/>
              <a:defRPr sz="1800" kern="1200">
                <a:solidFill>
                  <a:schemeClr val="bg1"/>
                </a:solidFill>
                <a:latin typeface="+mn-lt"/>
                <a:ea typeface="+mn-ea"/>
                <a:cs typeface="+mn-cs"/>
              </a:defRPr>
            </a:lvl4pPr>
            <a:lvl5pPr marL="1074738" indent="0" algn="l" defTabSz="914400" rtl="0" eaLnBrk="1" latinLnBrk="0" hangingPunct="1">
              <a:lnSpc>
                <a:spcPct val="90000"/>
              </a:lnSpc>
              <a:spcBef>
                <a:spcPts val="500"/>
              </a:spcBef>
              <a:buFont typeface="Arial" panose="020B0604020202020204" pitchFamily="34" charset="0"/>
              <a:buNone/>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400" i="0" dirty="0"/>
              <a:t>I’ve recently being doing daily yoga and meditation. It helps with the occasional bouts of eco-anxiety. I’ve also joined Extinction Rebellion and I’m considering activism.</a:t>
            </a:r>
          </a:p>
        </p:txBody>
      </p:sp>
      <p:grpSp>
        <p:nvGrpSpPr>
          <p:cNvPr id="26" name="Group 25">
            <a:extLst>
              <a:ext uri="{FF2B5EF4-FFF2-40B4-BE49-F238E27FC236}">
                <a16:creationId xmlns:a16="http://schemas.microsoft.com/office/drawing/2014/main" id="{09ACB5D1-3120-4A92-B995-F44AF936EB5D}"/>
              </a:ext>
              <a:ext uri="{C183D7F6-B498-43B3-948B-1728B52AA6E4}">
                <adec:decorative xmlns:adec="http://schemas.microsoft.com/office/drawing/2017/decorative" val="1"/>
              </a:ext>
            </a:extLst>
          </p:cNvPr>
          <p:cNvGrpSpPr/>
          <p:nvPr/>
        </p:nvGrpSpPr>
        <p:grpSpPr>
          <a:xfrm rot="21371983">
            <a:off x="8893849" y="804621"/>
            <a:ext cx="2728773" cy="3338965"/>
            <a:chOff x="8372395" y="-1103087"/>
            <a:chExt cx="2969520" cy="3760355"/>
          </a:xfrm>
        </p:grpSpPr>
        <p:sp>
          <p:nvSpPr>
            <p:cNvPr id="27" name="Parallelogram 26">
              <a:extLst>
                <a:ext uri="{FF2B5EF4-FFF2-40B4-BE49-F238E27FC236}">
                  <a16:creationId xmlns:a16="http://schemas.microsoft.com/office/drawing/2014/main" id="{AA1F842C-6D95-415B-AE49-DE17209DACEE}"/>
                </a:ext>
              </a:extLst>
            </p:cNvPr>
            <p:cNvSpPr/>
            <p:nvPr userDrawn="1"/>
          </p:nvSpPr>
          <p:spPr>
            <a:xfrm rot="16200000" flipH="1">
              <a:off x="8437722" y="-150836"/>
              <a:ext cx="2742777" cy="2873432"/>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Rounded Corners 27" descr="Photo frame">
              <a:extLst>
                <a:ext uri="{FF2B5EF4-FFF2-40B4-BE49-F238E27FC236}">
                  <a16:creationId xmlns:a16="http://schemas.microsoft.com/office/drawing/2014/main" id="{6C650338-3E18-432E-8D96-8C8E759D614E}"/>
                </a:ext>
              </a:extLst>
            </p:cNvPr>
            <p:cNvSpPr/>
            <p:nvPr userDrawn="1"/>
          </p:nvSpPr>
          <p:spPr>
            <a:xfrm>
              <a:off x="8599138" y="-1103087"/>
              <a:ext cx="2742777" cy="3330757"/>
            </a:xfrm>
            <a:prstGeom prst="roundRect">
              <a:avLst>
                <a:gd name="adj" fmla="val 454"/>
              </a:avLst>
            </a:prstGeom>
            <a:blipFill dpi="0" rotWithShape="1">
              <a:blip r:embed="rId4" cstate="screen">
                <a:extLst>
                  <a:ext uri="{BEBA8EAE-BF5A-486C-A8C5-ECC9F3942E4B}">
                    <a14:imgProps xmlns:a14="http://schemas.microsoft.com/office/drawing/2010/main">
                      <a14:imgLayer r:embed="rId5">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 name="Text Placeholder 10">
            <a:extLst>
              <a:ext uri="{FF2B5EF4-FFF2-40B4-BE49-F238E27FC236}">
                <a16:creationId xmlns:a16="http://schemas.microsoft.com/office/drawing/2014/main" id="{9D133A39-10C1-4781-9569-1102B2CD66CB}"/>
              </a:ext>
            </a:extLst>
          </p:cNvPr>
          <p:cNvSpPr>
            <a:spLocks noGrp="1"/>
          </p:cNvSpPr>
          <p:nvPr>
            <p:ph type="body" sz="quarter" idx="19"/>
          </p:nvPr>
        </p:nvSpPr>
        <p:spPr>
          <a:xfrm rot="-240000">
            <a:off x="9499071" y="3197993"/>
            <a:ext cx="1817932" cy="294771"/>
          </a:xfrm>
        </p:spPr>
        <p:txBody>
          <a:bodyPr>
            <a:noAutofit/>
          </a:bodyPr>
          <a:lstStyle/>
          <a:p>
            <a:r>
              <a:rPr lang="en-US" sz="1100" b="0" dirty="0">
                <a:solidFill>
                  <a:schemeClr val="bg2">
                    <a:lumMod val="50000"/>
                  </a:schemeClr>
                </a:solidFill>
              </a:rPr>
              <a:t>Taking pleasure in the simple things in life. </a:t>
            </a:r>
          </a:p>
        </p:txBody>
      </p:sp>
      <p:sp>
        <p:nvSpPr>
          <p:cNvPr id="68" name="Rectangle 67">
            <a:extLst>
              <a:ext uri="{FF2B5EF4-FFF2-40B4-BE49-F238E27FC236}">
                <a16:creationId xmlns:a16="http://schemas.microsoft.com/office/drawing/2014/main" id="{8F6434FC-2A3E-4A5C-8B15-9AC486482A1D}"/>
              </a:ext>
            </a:extLst>
          </p:cNvPr>
          <p:cNvSpPr/>
          <p:nvPr/>
        </p:nvSpPr>
        <p:spPr>
          <a:xfrm rot="21373379">
            <a:off x="9517190" y="676557"/>
            <a:ext cx="1375965" cy="230223"/>
          </a:xfrm>
          <a:prstGeom prst="rect">
            <a:avLst/>
          </a:prstGeom>
          <a:solidFill>
            <a:srgbClr val="FFFCF3">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Placeholder 16" descr="A stack of books on a table&#10;&#10;Description automatically generated">
            <a:extLst>
              <a:ext uri="{FF2B5EF4-FFF2-40B4-BE49-F238E27FC236}">
                <a16:creationId xmlns:a16="http://schemas.microsoft.com/office/drawing/2014/main" id="{7F1BD550-188E-46D0-945C-D60711D2DC85}"/>
              </a:ext>
            </a:extLst>
          </p:cNvPr>
          <p:cNvPicPr>
            <a:picLocks noGrp="1" noChangeAspect="1"/>
          </p:cNvPicPr>
          <p:nvPr>
            <p:ph type="pic" sz="quarter" idx="11"/>
          </p:nvPr>
        </p:nvPicPr>
        <p:blipFill>
          <a:blip r:embed="rId6">
            <a:extLst>
              <a:ext uri="{28A0092B-C50C-407E-A947-70E740481C1C}">
                <a14:useLocalDpi xmlns:a14="http://schemas.microsoft.com/office/drawing/2010/main" val="0"/>
              </a:ext>
            </a:extLst>
          </a:blip>
          <a:srcRect t="10542" b="10542"/>
          <a:stretch>
            <a:fillRect/>
          </a:stretch>
        </p:blipFill>
        <p:spPr>
          <a:xfrm rot="391456">
            <a:off x="965700" y="662125"/>
            <a:ext cx="2736000" cy="2880000"/>
          </a:xfrm>
        </p:spPr>
      </p:pic>
      <p:pic>
        <p:nvPicPr>
          <p:cNvPr id="18" name="Picture Placeholder 17" descr="A picture containing person, outdoor, hand&#10;&#10;Description automatically generated">
            <a:extLst>
              <a:ext uri="{FF2B5EF4-FFF2-40B4-BE49-F238E27FC236}">
                <a16:creationId xmlns:a16="http://schemas.microsoft.com/office/drawing/2014/main" id="{49A38895-8618-440C-90C6-F12523B5F217}"/>
              </a:ext>
            </a:extLst>
          </p:cNvPr>
          <p:cNvPicPr>
            <a:picLocks noGrp="1" noChangeAspect="1"/>
          </p:cNvPicPr>
          <p:nvPr>
            <p:ph type="pic" sz="quarter" idx="14"/>
          </p:nvPr>
        </p:nvPicPr>
        <p:blipFill>
          <a:blip r:embed="rId7">
            <a:extLst>
              <a:ext uri="{28A0092B-C50C-407E-A947-70E740481C1C}">
                <a14:useLocalDpi xmlns:a14="http://schemas.microsoft.com/office/drawing/2010/main" val="0"/>
              </a:ext>
            </a:extLst>
          </a:blip>
          <a:srcRect t="10519" b="10519"/>
          <a:stretch>
            <a:fillRect/>
          </a:stretch>
        </p:blipFill>
        <p:spPr>
          <a:xfrm rot="21181833">
            <a:off x="5011938" y="890903"/>
            <a:ext cx="2736000" cy="2880000"/>
          </a:xfrm>
        </p:spPr>
      </p:pic>
      <p:pic>
        <p:nvPicPr>
          <p:cNvPr id="29" name="Picture Placeholder 28" descr="A picture containing sky, outdoor, sunset, dark&#10;&#10;Description automatically generated">
            <a:extLst>
              <a:ext uri="{FF2B5EF4-FFF2-40B4-BE49-F238E27FC236}">
                <a16:creationId xmlns:a16="http://schemas.microsoft.com/office/drawing/2014/main" id="{718E5B27-2D32-46A7-8C2D-94823F2B705D}"/>
              </a:ext>
            </a:extLst>
          </p:cNvPr>
          <p:cNvPicPr>
            <a:picLocks noGrp="1" noChangeAspect="1"/>
          </p:cNvPicPr>
          <p:nvPr>
            <p:ph type="pic" sz="quarter" idx="15"/>
          </p:nvPr>
        </p:nvPicPr>
        <p:blipFill>
          <a:blip r:embed="rId8">
            <a:extLst>
              <a:ext uri="{28A0092B-C50C-407E-A947-70E740481C1C}">
                <a14:useLocalDpi xmlns:a14="http://schemas.microsoft.com/office/drawing/2010/main" val="0"/>
              </a:ext>
            </a:extLst>
          </a:blip>
          <a:srcRect t="10521" b="10521"/>
          <a:stretch>
            <a:fillRect/>
          </a:stretch>
        </p:blipFill>
        <p:spPr>
          <a:xfrm rot="21371983">
            <a:off x="9389987" y="1031178"/>
            <a:ext cx="1926005" cy="2027373"/>
          </a:xfrm>
        </p:spPr>
      </p:pic>
      <p:sp>
        <p:nvSpPr>
          <p:cNvPr id="30" name="TextBox 29">
            <a:extLst>
              <a:ext uri="{FF2B5EF4-FFF2-40B4-BE49-F238E27FC236}">
                <a16:creationId xmlns:a16="http://schemas.microsoft.com/office/drawing/2014/main" id="{831EEAB2-EFCA-4786-9706-C6D5165FC1DE}"/>
              </a:ext>
            </a:extLst>
          </p:cNvPr>
          <p:cNvSpPr txBox="1"/>
          <p:nvPr/>
        </p:nvSpPr>
        <p:spPr>
          <a:xfrm>
            <a:off x="4527366" y="60865"/>
            <a:ext cx="3310183" cy="369332"/>
          </a:xfrm>
          <a:prstGeom prst="rect">
            <a:avLst/>
          </a:prstGeom>
          <a:noFill/>
        </p:spPr>
        <p:txBody>
          <a:bodyPr wrap="square" rtlCol="0">
            <a:spAutoFit/>
          </a:bodyPr>
          <a:lstStyle/>
          <a:p>
            <a:pPr algn="ctr"/>
            <a:r>
              <a:rPr lang="en-GB" b="1" dirty="0"/>
              <a:t>What next?</a:t>
            </a:r>
          </a:p>
        </p:txBody>
      </p:sp>
    </p:spTree>
    <p:extLst>
      <p:ext uri="{BB962C8B-B14F-4D97-AF65-F5344CB8AC3E}">
        <p14:creationId xmlns:p14="http://schemas.microsoft.com/office/powerpoint/2010/main" val="10602670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Rectangle 56">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Placeholder 8" descr="A picture containing outdoor, water, sky, nature&#10;&#10;Description automatically generated">
            <a:extLst>
              <a:ext uri="{FF2B5EF4-FFF2-40B4-BE49-F238E27FC236}">
                <a16:creationId xmlns:a16="http://schemas.microsoft.com/office/drawing/2014/main" id="{E08988E4-F160-481C-836C-DA6A6EBBED58}"/>
              </a:ext>
            </a:extLst>
          </p:cNvPr>
          <p:cNvPicPr>
            <a:picLocks noGrp="1" noChangeAspect="1"/>
          </p:cNvPicPr>
          <p:nvPr>
            <p:ph type="pic" sz="quarter" idx="10"/>
          </p:nvPr>
        </p:nvPicPr>
        <p:blipFill rotWithShape="1">
          <a:blip r:embed="rId4">
            <a:alphaModFix amt="35000"/>
            <a:extLst>
              <a:ext uri="{28A0092B-C50C-407E-A947-70E740481C1C}">
                <a14:useLocalDpi xmlns:a14="http://schemas.microsoft.com/office/drawing/2010/main" val="0"/>
              </a:ext>
            </a:extLst>
          </a:blip>
          <a:srcRect t="25000"/>
          <a:stretch/>
        </p:blipFill>
        <p:spPr>
          <a:xfrm>
            <a:off x="20" y="1"/>
            <a:ext cx="12191980" cy="6857999"/>
          </a:xfrm>
          <a:prstGeom prst="rect">
            <a:avLst/>
          </a:prstGeom>
        </p:spPr>
      </p:pic>
      <p:cxnSp>
        <p:nvCxnSpPr>
          <p:cNvPr id="59" name="Straight Connector 58">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10" name="Text Placeholder 9">
            <a:extLst>
              <a:ext uri="{FF2B5EF4-FFF2-40B4-BE49-F238E27FC236}">
                <a16:creationId xmlns:a16="http://schemas.microsoft.com/office/drawing/2014/main" id="{E330705B-1003-44ED-A412-E0292EA069AE}"/>
              </a:ext>
            </a:extLst>
          </p:cNvPr>
          <p:cNvSpPr>
            <a:spLocks noGrp="1"/>
          </p:cNvSpPr>
          <p:nvPr>
            <p:ph type="body" sz="quarter" idx="16"/>
          </p:nvPr>
        </p:nvSpPr>
        <p:spPr>
          <a:xfrm>
            <a:off x="5155379" y="914400"/>
            <a:ext cx="5744685" cy="3365128"/>
          </a:xfrm>
        </p:spPr>
        <p:txBody>
          <a:bodyPr vert="horz" lIns="91440" tIns="45720" rIns="91440" bIns="45720" rtlCol="0" anchor="ctr">
            <a:normAutofit/>
          </a:bodyPr>
          <a:lstStyle/>
          <a:p>
            <a:pPr algn="l"/>
            <a:r>
              <a:rPr lang="en-US" sz="2000" b="0" dirty="0">
                <a:solidFill>
                  <a:srgbClr val="FFFFFF"/>
                </a:solidFill>
              </a:rPr>
              <a:t>“</a:t>
            </a:r>
            <a:r>
              <a:rPr lang="en-US" sz="2000" b="0" i="0" dirty="0">
                <a:solidFill>
                  <a:srgbClr val="FFFFFF"/>
                </a:solidFill>
                <a:effectLst/>
              </a:rPr>
              <a:t>Unless someone like you cares a whole awful lot, nothing is going to get better. It's not.</a:t>
            </a:r>
            <a:endParaRPr lang="en-US" sz="2000" b="0" dirty="0">
              <a:solidFill>
                <a:srgbClr val="FFFFFF"/>
              </a:solidFill>
            </a:endParaRPr>
          </a:p>
          <a:p>
            <a:pPr algn="l"/>
            <a:r>
              <a:rPr lang="en-US" sz="2000" b="0" dirty="0">
                <a:solidFill>
                  <a:srgbClr val="FFFFFF"/>
                </a:solidFill>
              </a:rPr>
              <a:t> </a:t>
            </a:r>
            <a:br>
              <a:rPr lang="en-US" sz="2000" b="0" dirty="0">
                <a:solidFill>
                  <a:srgbClr val="FFFFFF"/>
                </a:solidFill>
              </a:rPr>
            </a:br>
            <a:r>
              <a:rPr lang="en-US" sz="2000" b="0" dirty="0">
                <a:solidFill>
                  <a:srgbClr val="FFFFFF"/>
                </a:solidFill>
              </a:rPr>
              <a:t>― The Lorax</a:t>
            </a:r>
            <a:endParaRPr lang="en-US" sz="2000" b="0" i="0" dirty="0">
              <a:solidFill>
                <a:srgbClr val="FFFFFF"/>
              </a:solidFill>
            </a:endParaRPr>
          </a:p>
        </p:txBody>
      </p:sp>
      <p:sp>
        <p:nvSpPr>
          <p:cNvPr id="37" name="Title 36" hidden="1">
            <a:extLst>
              <a:ext uri="{FF2B5EF4-FFF2-40B4-BE49-F238E27FC236}">
                <a16:creationId xmlns:a16="http://schemas.microsoft.com/office/drawing/2014/main" id="{F440202E-B31B-4890-B8BD-C417227D0665}"/>
              </a:ext>
            </a:extLst>
          </p:cNvPr>
          <p:cNvSpPr>
            <a:spLocks noGrp="1"/>
          </p:cNvSpPr>
          <p:nvPr>
            <p:ph type="title"/>
          </p:nvPr>
        </p:nvSpPr>
        <p:spPr/>
        <p:txBody>
          <a:bodyPr/>
          <a:lstStyle/>
          <a:p>
            <a:r>
              <a:rPr lang="en-US" dirty="0"/>
              <a:t>Slide 2</a:t>
            </a:r>
          </a:p>
        </p:txBody>
      </p:sp>
    </p:spTree>
    <p:extLst>
      <p:ext uri="{BB962C8B-B14F-4D97-AF65-F5344CB8AC3E}">
        <p14:creationId xmlns:p14="http://schemas.microsoft.com/office/powerpoint/2010/main" val="300932145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E1C9D361-4628-44E2-9317-C489A0BE89AE}"/>
              </a:ext>
            </a:extLst>
          </p:cNvPr>
          <p:cNvSpPr>
            <a:spLocks noGrp="1"/>
          </p:cNvSpPr>
          <p:nvPr>
            <p:ph type="body" sz="quarter" idx="16"/>
          </p:nvPr>
        </p:nvSpPr>
        <p:spPr/>
        <p:txBody>
          <a:bodyPr/>
          <a:lstStyle/>
          <a:p>
            <a:endParaRPr lang="en-GB" dirty="0"/>
          </a:p>
        </p:txBody>
      </p:sp>
      <p:sp>
        <p:nvSpPr>
          <p:cNvPr id="9" name="Text Placeholder 8">
            <a:extLst>
              <a:ext uri="{FF2B5EF4-FFF2-40B4-BE49-F238E27FC236}">
                <a16:creationId xmlns:a16="http://schemas.microsoft.com/office/drawing/2014/main" id="{33F65D6C-E810-408B-AB8E-DB49A8EE52B2}"/>
              </a:ext>
            </a:extLst>
          </p:cNvPr>
          <p:cNvSpPr>
            <a:spLocks noGrp="1"/>
          </p:cNvSpPr>
          <p:nvPr>
            <p:ph type="body" sz="quarter" idx="17"/>
          </p:nvPr>
        </p:nvSpPr>
        <p:spPr/>
        <p:txBody>
          <a:bodyPr>
            <a:normAutofit fontScale="77500" lnSpcReduction="20000"/>
          </a:bodyPr>
          <a:lstStyle/>
          <a:p>
            <a:endParaRPr lang="en-GB"/>
          </a:p>
        </p:txBody>
      </p:sp>
      <p:sp>
        <p:nvSpPr>
          <p:cNvPr id="10" name="Text Placeholder 9">
            <a:extLst>
              <a:ext uri="{FF2B5EF4-FFF2-40B4-BE49-F238E27FC236}">
                <a16:creationId xmlns:a16="http://schemas.microsoft.com/office/drawing/2014/main" id="{9298D05C-8CD7-4B28-AF6B-BF6728183841}"/>
              </a:ext>
            </a:extLst>
          </p:cNvPr>
          <p:cNvSpPr>
            <a:spLocks noGrp="1"/>
          </p:cNvSpPr>
          <p:nvPr>
            <p:ph type="body" sz="quarter" idx="18"/>
          </p:nvPr>
        </p:nvSpPr>
        <p:spPr/>
        <p:txBody>
          <a:bodyPr/>
          <a:lstStyle/>
          <a:p>
            <a:endParaRPr lang="en-GB"/>
          </a:p>
        </p:txBody>
      </p:sp>
      <p:sp>
        <p:nvSpPr>
          <p:cNvPr id="14" name="Rectangle 13">
            <a:extLst>
              <a:ext uri="{FF2B5EF4-FFF2-40B4-BE49-F238E27FC236}">
                <a16:creationId xmlns:a16="http://schemas.microsoft.com/office/drawing/2014/main" id="{4A52F489-FF07-4A24-B9FC-83BE8B7D1654}"/>
              </a:ext>
            </a:extLst>
          </p:cNvPr>
          <p:cNvSpPr/>
          <p:nvPr/>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EFF9872F-A981-4725-804A-0C97C86EC955}"/>
              </a:ext>
            </a:extLst>
          </p:cNvPr>
          <p:cNvSpPr txBox="1"/>
          <p:nvPr/>
        </p:nvSpPr>
        <p:spPr>
          <a:xfrm>
            <a:off x="595997" y="637082"/>
            <a:ext cx="11057023" cy="6377900"/>
          </a:xfrm>
          <a:prstGeom prst="rect">
            <a:avLst/>
          </a:prstGeom>
          <a:noFill/>
        </p:spPr>
        <p:txBody>
          <a:bodyPr wrap="square" rtlCol="0">
            <a:spAutoFit/>
          </a:bodyPr>
          <a:lstStyle/>
          <a:p>
            <a:r>
              <a:rPr lang="en-GB" sz="1000" dirty="0"/>
              <a:t>References</a:t>
            </a:r>
          </a:p>
          <a:p>
            <a:endParaRPr lang="en-GB" sz="1000" dirty="0"/>
          </a:p>
          <a:p>
            <a:pPr>
              <a:lnSpc>
                <a:spcPct val="150000"/>
              </a:lnSpc>
            </a:pPr>
            <a:r>
              <a:rPr lang="en-GB" sz="1000" dirty="0" err="1">
                <a:effectLst/>
              </a:rPr>
              <a:t>Borgen</a:t>
            </a:r>
            <a:r>
              <a:rPr lang="en-GB" sz="1000" dirty="0">
                <a:effectLst/>
              </a:rPr>
              <a:t> Project (2018). </a:t>
            </a:r>
            <a:r>
              <a:rPr lang="en-GB" sz="1000" i="1" dirty="0">
                <a:effectLst/>
              </a:rPr>
              <a:t>10 Facts about Poverty in Mumbai Everyone Should Know</a:t>
            </a:r>
            <a:r>
              <a:rPr lang="en-GB" sz="1000" dirty="0">
                <a:effectLst/>
              </a:rPr>
              <a:t>. [online] The </a:t>
            </a:r>
            <a:r>
              <a:rPr lang="en-GB" sz="1000" dirty="0" err="1">
                <a:effectLst/>
              </a:rPr>
              <a:t>Borgen</a:t>
            </a:r>
            <a:r>
              <a:rPr lang="en-GB" sz="1000" dirty="0">
                <a:effectLst/>
              </a:rPr>
              <a:t> Project. Available at: https://borgenproject.org/top-10-facts-about-poverty-in-mumbai/ [Accessed 9 Jul. 2021].</a:t>
            </a:r>
          </a:p>
          <a:p>
            <a:pPr>
              <a:lnSpc>
                <a:spcPct val="150000"/>
              </a:lnSpc>
            </a:pPr>
            <a:endParaRPr lang="en-GB" sz="1000" dirty="0">
              <a:effectLst/>
            </a:endParaRPr>
          </a:p>
          <a:p>
            <a:pPr>
              <a:lnSpc>
                <a:spcPct val="150000"/>
              </a:lnSpc>
            </a:pPr>
            <a:r>
              <a:rPr lang="en-GB" sz="1000" dirty="0">
                <a:effectLst/>
              </a:rPr>
              <a:t>Borwankar, V. (2021). </a:t>
            </a:r>
            <a:r>
              <a:rPr lang="en-GB" sz="1000" i="1" dirty="0">
                <a:effectLst/>
              </a:rPr>
              <a:t>Mumbai Ranks 5th in Annual Deaths Due to Air pollution: Global Study | Mumbai News - Times of India</a:t>
            </a:r>
            <a:r>
              <a:rPr lang="en-GB" sz="1000" dirty="0">
                <a:effectLst/>
              </a:rPr>
              <a:t>. [online] The Times of India. Available at: https://timesofindia.indiatimes.com/city/mumbai/mum-ranks-5th-in-annual-deaths-due-to-air-pollution-global-study/articleshow/81099733.cms [Accessed 9 Jul. 2021].</a:t>
            </a:r>
          </a:p>
          <a:p>
            <a:pPr>
              <a:lnSpc>
                <a:spcPct val="150000"/>
              </a:lnSpc>
            </a:pPr>
            <a:endParaRPr lang="en-GB" sz="1000" dirty="0">
              <a:effectLst/>
            </a:endParaRPr>
          </a:p>
          <a:p>
            <a:pPr>
              <a:lnSpc>
                <a:spcPct val="150000"/>
              </a:lnSpc>
            </a:pPr>
            <a:r>
              <a:rPr lang="en-GB" sz="1000" dirty="0">
                <a:effectLst/>
              </a:rPr>
              <a:t>CNN, B.L.C., Holly Yan and </a:t>
            </a:r>
            <a:r>
              <a:rPr lang="en-GB" sz="1000" dirty="0" err="1">
                <a:effectLst/>
              </a:rPr>
              <a:t>Sumnima</a:t>
            </a:r>
            <a:r>
              <a:rPr lang="en-GB" sz="1000" dirty="0">
                <a:effectLst/>
              </a:rPr>
              <a:t> </a:t>
            </a:r>
            <a:r>
              <a:rPr lang="en-GB" sz="1000" dirty="0" err="1">
                <a:effectLst/>
              </a:rPr>
              <a:t>Udas</a:t>
            </a:r>
            <a:r>
              <a:rPr lang="en-GB" sz="1000" dirty="0">
                <a:effectLst/>
              </a:rPr>
              <a:t> (2013). </a:t>
            </a:r>
            <a:r>
              <a:rPr lang="en-GB" sz="1000" i="1" dirty="0">
                <a:effectLst/>
              </a:rPr>
              <a:t>Mumbai mayor: Decorator Caused Building collapse, Killing 61</a:t>
            </a:r>
            <a:r>
              <a:rPr lang="en-GB" sz="1000" dirty="0">
                <a:effectLst/>
              </a:rPr>
              <a:t>. [online] CNN. Available at: https://edition.cnn.com/2013/09/29/world/asia/mumbai-building-collapse/index.html [Accessed 9 Jul. 2021].</a:t>
            </a:r>
          </a:p>
          <a:p>
            <a:pPr>
              <a:lnSpc>
                <a:spcPct val="150000"/>
              </a:lnSpc>
            </a:pPr>
            <a:endParaRPr lang="en-GB" sz="1000" dirty="0">
              <a:effectLst/>
            </a:endParaRPr>
          </a:p>
          <a:p>
            <a:pPr>
              <a:lnSpc>
                <a:spcPct val="150000"/>
              </a:lnSpc>
            </a:pPr>
            <a:r>
              <a:rPr lang="en-GB" sz="1000" dirty="0" err="1">
                <a:effectLst/>
              </a:rPr>
              <a:t>Cocozza</a:t>
            </a:r>
            <a:r>
              <a:rPr lang="en-GB" sz="1000" dirty="0">
                <a:effectLst/>
              </a:rPr>
              <a:t>, P. (2019). “Don’t Feed the monster!” the People Who Have Stopped Buying New Clothes. </a:t>
            </a:r>
            <a:r>
              <a:rPr lang="en-GB" sz="1000" i="1" dirty="0">
                <a:effectLst/>
              </a:rPr>
              <a:t>The Guardian</a:t>
            </a:r>
            <a:r>
              <a:rPr lang="en-GB" sz="1000" dirty="0">
                <a:effectLst/>
              </a:rPr>
              <a:t>. [online] 19 Feb. Available at: https://www.theguardian.com/fashion/2019/feb/19/dont-feed-monster-the-people-who-have-stopped-buying-new-clothes [Accessed 9 Jul. 2021].</a:t>
            </a:r>
          </a:p>
          <a:p>
            <a:pPr>
              <a:lnSpc>
                <a:spcPct val="150000"/>
              </a:lnSpc>
            </a:pPr>
            <a:endParaRPr lang="en-GB" sz="1000" dirty="0">
              <a:effectLst/>
            </a:endParaRPr>
          </a:p>
          <a:p>
            <a:pPr>
              <a:lnSpc>
                <a:spcPct val="150000"/>
              </a:lnSpc>
            </a:pPr>
            <a:r>
              <a:rPr lang="en-GB" sz="1000" dirty="0">
                <a:effectLst/>
              </a:rPr>
              <a:t>Goldenberg, S., Vidal, J., Taylor, L., Vaughan, A. and Harvey, F. (2015). Paris Climate deal: Nearly 200 Nations Sign in End of Fossil Fuel Era. </a:t>
            </a:r>
            <a:r>
              <a:rPr lang="en-GB" sz="1000" i="1" dirty="0">
                <a:effectLst/>
              </a:rPr>
              <a:t>The Guardian</a:t>
            </a:r>
            <a:r>
              <a:rPr lang="en-GB" sz="1000" dirty="0">
                <a:effectLst/>
              </a:rPr>
              <a:t>. [online] 12 Dec. Available at: https://www.theguardian.com/environment/2015/dec/12/paris-climate-deal-200-nations-sign-finish-fossil-fuel-era</a:t>
            </a:r>
            <a:r>
              <a:rPr lang="en-GB" sz="1000" dirty="0"/>
              <a:t> </a:t>
            </a:r>
            <a:r>
              <a:rPr lang="en-GB" sz="1000" dirty="0">
                <a:effectLst/>
              </a:rPr>
              <a:t>[Accessed 9 Jul. 2021].</a:t>
            </a:r>
          </a:p>
          <a:p>
            <a:pPr>
              <a:lnSpc>
                <a:spcPct val="150000"/>
              </a:lnSpc>
            </a:pPr>
            <a:endParaRPr lang="en-GB" sz="1000" dirty="0">
              <a:effectLst/>
            </a:endParaRPr>
          </a:p>
          <a:p>
            <a:pPr>
              <a:lnSpc>
                <a:spcPct val="150000"/>
              </a:lnSpc>
            </a:pPr>
            <a:r>
              <a:rPr lang="en-GB" sz="1000" dirty="0">
                <a:effectLst/>
              </a:rPr>
              <a:t>Hansen, J. (2009). </a:t>
            </a:r>
            <a:r>
              <a:rPr lang="en-GB" sz="1000" i="1" dirty="0">
                <a:effectLst/>
              </a:rPr>
              <a:t>James Hansen: Coal-fired Power Plants Are Death factories. Close Them</a:t>
            </a:r>
            <a:r>
              <a:rPr lang="en-GB" sz="1000" dirty="0">
                <a:effectLst/>
              </a:rPr>
              <a:t>. [online] The Guardian. Available at: https://www.theguardian.com/commentisfree/2009/feb/15/james-hansen-power-plants-coal [Accessed 8 Jul. 2021].</a:t>
            </a:r>
          </a:p>
          <a:p>
            <a:pPr>
              <a:lnSpc>
                <a:spcPct val="150000"/>
              </a:lnSpc>
            </a:pPr>
            <a:endParaRPr lang="en-GB" sz="1000" dirty="0">
              <a:effectLst/>
            </a:endParaRPr>
          </a:p>
          <a:p>
            <a:pPr>
              <a:lnSpc>
                <a:spcPct val="150000"/>
              </a:lnSpc>
            </a:pPr>
            <a:r>
              <a:rPr lang="en-GB" sz="1000" dirty="0">
                <a:effectLst/>
              </a:rPr>
              <a:t>Jamal, A. (2020). </a:t>
            </a:r>
            <a:r>
              <a:rPr lang="en-GB" sz="1000" i="1" dirty="0">
                <a:effectLst/>
              </a:rPr>
              <a:t>Mukesh Ambani’s Residence </a:t>
            </a:r>
            <a:r>
              <a:rPr lang="en-GB" sz="1000" i="1" dirty="0" err="1">
                <a:effectLst/>
              </a:rPr>
              <a:t>Antilia</a:t>
            </a:r>
            <a:r>
              <a:rPr lang="en-GB" sz="1000" i="1" dirty="0">
                <a:effectLst/>
              </a:rPr>
              <a:t>: inside India’s Richest Man’s Opulent Rs 15,000 Crore Mumbai Home</a:t>
            </a:r>
            <a:r>
              <a:rPr lang="en-GB" sz="1000" dirty="0">
                <a:effectLst/>
              </a:rPr>
              <a:t>. [online] Hindustan Times. Available at: https://www.hindustantimes.com/art-and-culture/mukesh-ambani-s-sobo-residence-antilia-inside-india-s-richest-man-s-opulent-rs-15-000-crore-mumbai-home/story-fd3PTUlwJ9ycqMCd4DQ3NJ.html [Accessed 9 Jul. 2021].</a:t>
            </a:r>
          </a:p>
          <a:p>
            <a:pPr>
              <a:lnSpc>
                <a:spcPct val="150000"/>
              </a:lnSpc>
            </a:pPr>
            <a:endParaRPr lang="en-GB" sz="1000" dirty="0">
              <a:effectLst/>
            </a:endParaRPr>
          </a:p>
          <a:p>
            <a:pPr>
              <a:lnSpc>
                <a:spcPct val="150000"/>
              </a:lnSpc>
            </a:pPr>
            <a:r>
              <a:rPr lang="en-GB" sz="1000" dirty="0">
                <a:effectLst/>
              </a:rPr>
              <a:t>Klein, N. (2014). </a:t>
            </a:r>
            <a:r>
              <a:rPr lang="en-GB" sz="1000" i="1" dirty="0">
                <a:effectLst/>
              </a:rPr>
              <a:t>This Changes Everything</a:t>
            </a:r>
            <a:r>
              <a:rPr lang="en-GB" sz="1000" dirty="0">
                <a:effectLst/>
              </a:rPr>
              <a:t>. London: Penguin Books Ltd.</a:t>
            </a:r>
          </a:p>
          <a:p>
            <a:pPr>
              <a:lnSpc>
                <a:spcPct val="150000"/>
              </a:lnSpc>
            </a:pPr>
            <a:endParaRPr lang="en-GB" sz="1000" dirty="0">
              <a:effectLst/>
            </a:endParaRPr>
          </a:p>
          <a:p>
            <a:pPr>
              <a:lnSpc>
                <a:spcPct val="150000"/>
              </a:lnSpc>
            </a:pPr>
            <a:r>
              <a:rPr lang="en-GB" sz="1000" dirty="0">
                <a:effectLst/>
              </a:rPr>
              <a:t>Lee, H. (2006). </a:t>
            </a:r>
            <a:r>
              <a:rPr lang="en-GB" sz="1000" i="1" dirty="0">
                <a:effectLst/>
              </a:rPr>
              <a:t>To Kill a Mockingbird</a:t>
            </a:r>
            <a:r>
              <a:rPr lang="en-GB" sz="1000" dirty="0">
                <a:effectLst/>
              </a:rPr>
              <a:t>. New York: Harper Perennial Modern Classics.</a:t>
            </a:r>
          </a:p>
          <a:p>
            <a:pPr>
              <a:lnSpc>
                <a:spcPct val="150000"/>
              </a:lnSpc>
            </a:pPr>
            <a:endParaRPr lang="en-GB" sz="1000" dirty="0">
              <a:effectLst/>
            </a:endParaRPr>
          </a:p>
        </p:txBody>
      </p:sp>
    </p:spTree>
    <p:extLst>
      <p:ext uri="{BB962C8B-B14F-4D97-AF65-F5344CB8AC3E}">
        <p14:creationId xmlns:p14="http://schemas.microsoft.com/office/powerpoint/2010/main" val="1914309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E1C9D361-4628-44E2-9317-C489A0BE89AE}"/>
              </a:ext>
            </a:extLst>
          </p:cNvPr>
          <p:cNvSpPr>
            <a:spLocks noGrp="1"/>
          </p:cNvSpPr>
          <p:nvPr>
            <p:ph type="body" sz="quarter" idx="16"/>
          </p:nvPr>
        </p:nvSpPr>
        <p:spPr/>
        <p:txBody>
          <a:bodyPr/>
          <a:lstStyle/>
          <a:p>
            <a:endParaRPr lang="en-GB" dirty="0"/>
          </a:p>
        </p:txBody>
      </p:sp>
      <p:sp>
        <p:nvSpPr>
          <p:cNvPr id="9" name="Text Placeholder 8">
            <a:extLst>
              <a:ext uri="{FF2B5EF4-FFF2-40B4-BE49-F238E27FC236}">
                <a16:creationId xmlns:a16="http://schemas.microsoft.com/office/drawing/2014/main" id="{33F65D6C-E810-408B-AB8E-DB49A8EE52B2}"/>
              </a:ext>
            </a:extLst>
          </p:cNvPr>
          <p:cNvSpPr>
            <a:spLocks noGrp="1"/>
          </p:cNvSpPr>
          <p:nvPr>
            <p:ph type="body" sz="quarter" idx="17"/>
          </p:nvPr>
        </p:nvSpPr>
        <p:spPr/>
        <p:txBody>
          <a:bodyPr>
            <a:normAutofit fontScale="77500" lnSpcReduction="20000"/>
          </a:bodyPr>
          <a:lstStyle/>
          <a:p>
            <a:endParaRPr lang="en-GB"/>
          </a:p>
        </p:txBody>
      </p:sp>
      <p:sp>
        <p:nvSpPr>
          <p:cNvPr id="10" name="Text Placeholder 9">
            <a:extLst>
              <a:ext uri="{FF2B5EF4-FFF2-40B4-BE49-F238E27FC236}">
                <a16:creationId xmlns:a16="http://schemas.microsoft.com/office/drawing/2014/main" id="{9298D05C-8CD7-4B28-AF6B-BF6728183841}"/>
              </a:ext>
            </a:extLst>
          </p:cNvPr>
          <p:cNvSpPr>
            <a:spLocks noGrp="1"/>
          </p:cNvSpPr>
          <p:nvPr>
            <p:ph type="body" sz="quarter" idx="18"/>
          </p:nvPr>
        </p:nvSpPr>
        <p:spPr/>
        <p:txBody>
          <a:bodyPr/>
          <a:lstStyle/>
          <a:p>
            <a:endParaRPr lang="en-GB"/>
          </a:p>
        </p:txBody>
      </p:sp>
      <p:sp>
        <p:nvSpPr>
          <p:cNvPr id="14" name="Rectangle 13">
            <a:extLst>
              <a:ext uri="{FF2B5EF4-FFF2-40B4-BE49-F238E27FC236}">
                <a16:creationId xmlns:a16="http://schemas.microsoft.com/office/drawing/2014/main" id="{4A52F489-FF07-4A24-B9FC-83BE8B7D1654}"/>
              </a:ext>
            </a:extLst>
          </p:cNvPr>
          <p:cNvSpPr/>
          <p:nvPr/>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EFF9872F-A981-4725-804A-0C97C86EC955}"/>
              </a:ext>
            </a:extLst>
          </p:cNvPr>
          <p:cNvSpPr txBox="1"/>
          <p:nvPr/>
        </p:nvSpPr>
        <p:spPr>
          <a:xfrm>
            <a:off x="595997" y="637082"/>
            <a:ext cx="11057023" cy="5324535"/>
          </a:xfrm>
          <a:prstGeom prst="rect">
            <a:avLst/>
          </a:prstGeom>
          <a:noFill/>
        </p:spPr>
        <p:txBody>
          <a:bodyPr wrap="square" rtlCol="0">
            <a:spAutoFit/>
          </a:bodyPr>
          <a:lstStyle/>
          <a:p>
            <a:r>
              <a:rPr lang="en-GB" sz="1000" dirty="0"/>
              <a:t>References</a:t>
            </a:r>
          </a:p>
          <a:p>
            <a:pPr>
              <a:lnSpc>
                <a:spcPct val="150000"/>
              </a:lnSpc>
            </a:pPr>
            <a:endParaRPr lang="en-GB" sz="1000" dirty="0">
              <a:effectLst/>
            </a:endParaRPr>
          </a:p>
          <a:p>
            <a:pPr>
              <a:lnSpc>
                <a:spcPct val="150000"/>
              </a:lnSpc>
            </a:pPr>
            <a:r>
              <a:rPr lang="en-GB" sz="1000" dirty="0">
                <a:effectLst/>
              </a:rPr>
              <a:t>Nature Scot (2012). </a:t>
            </a:r>
            <a:r>
              <a:rPr lang="en-GB" sz="1000" i="1" dirty="0">
                <a:effectLst/>
              </a:rPr>
              <a:t>Seals</a:t>
            </a:r>
            <a:r>
              <a:rPr lang="en-GB" sz="1000" dirty="0">
                <a:effectLst/>
              </a:rPr>
              <a:t>. [online] Scottish Natural Heritage. Available at: https://www.nature.scot/plants-animals-and-fungi/mammals/marine-mammals/seals [Accessed 9 Jul. 2021].</a:t>
            </a:r>
          </a:p>
          <a:p>
            <a:pPr>
              <a:lnSpc>
                <a:spcPct val="150000"/>
              </a:lnSpc>
            </a:pPr>
            <a:endParaRPr lang="en-GB" sz="1000" dirty="0">
              <a:effectLst/>
            </a:endParaRPr>
          </a:p>
          <a:p>
            <a:pPr>
              <a:lnSpc>
                <a:spcPct val="150000"/>
              </a:lnSpc>
            </a:pPr>
            <a:r>
              <a:rPr lang="en-GB" sz="1000" dirty="0" err="1">
                <a:effectLst/>
              </a:rPr>
              <a:t>Rel</a:t>
            </a:r>
            <a:r>
              <a:rPr lang="en-GB" sz="1000" dirty="0">
                <a:effectLst/>
              </a:rPr>
              <a:t>, J. (2019). </a:t>
            </a:r>
            <a:r>
              <a:rPr lang="en-GB" sz="1000" i="1" dirty="0">
                <a:effectLst/>
              </a:rPr>
              <a:t>£1 Trillion Was Not Spent on Bailing out Banks during the Financial Crisis</a:t>
            </a:r>
            <a:r>
              <a:rPr lang="en-GB" sz="1000" dirty="0">
                <a:effectLst/>
              </a:rPr>
              <a:t>. [online] Full Fact. Available at: https://fullfact.org/economy/1-trillion-not-spent-bailing-out-banks/ [Accessed 9 Jul. 2021].</a:t>
            </a:r>
          </a:p>
          <a:p>
            <a:pPr>
              <a:lnSpc>
                <a:spcPct val="150000"/>
              </a:lnSpc>
            </a:pPr>
            <a:endParaRPr lang="en-GB" sz="1000" dirty="0">
              <a:effectLst/>
            </a:endParaRPr>
          </a:p>
          <a:p>
            <a:pPr>
              <a:lnSpc>
                <a:spcPct val="150000"/>
              </a:lnSpc>
            </a:pPr>
            <a:r>
              <a:rPr lang="en-GB" sz="1000" dirty="0">
                <a:effectLst/>
              </a:rPr>
              <a:t>Reuters (2020). </a:t>
            </a:r>
            <a:r>
              <a:rPr lang="en-GB" sz="1000" i="1" dirty="0">
                <a:effectLst/>
              </a:rPr>
              <a:t>Reliance Industries to Use Plastic in Road Construction amid Growing Concerns over Pollution</a:t>
            </a:r>
            <a:r>
              <a:rPr lang="en-GB" sz="1000" dirty="0">
                <a:effectLst/>
              </a:rPr>
              <a:t>. [online] NDTV.com. Available at: https://www.ndtv.com/business/reliance-industries-seeks-to-counter-governments-plastics-pushback-with-new-road-project-2171268 [Accessed 9 Jul. 2021].</a:t>
            </a:r>
          </a:p>
          <a:p>
            <a:pPr>
              <a:lnSpc>
                <a:spcPct val="150000"/>
              </a:lnSpc>
            </a:pPr>
            <a:endParaRPr lang="en-GB" sz="1000" dirty="0">
              <a:effectLst/>
            </a:endParaRPr>
          </a:p>
          <a:p>
            <a:pPr>
              <a:lnSpc>
                <a:spcPct val="150000"/>
              </a:lnSpc>
            </a:pPr>
            <a:r>
              <a:rPr lang="en-GB" sz="1000" dirty="0">
                <a:effectLst/>
              </a:rPr>
              <a:t>Seuss, D. (1971). </a:t>
            </a:r>
            <a:r>
              <a:rPr lang="en-GB" sz="1000" i="1" dirty="0">
                <a:effectLst/>
              </a:rPr>
              <a:t>The Lorax</a:t>
            </a:r>
            <a:r>
              <a:rPr lang="en-GB" sz="1000" dirty="0">
                <a:effectLst/>
              </a:rPr>
              <a:t>. London: HarperCollins Children’s Books.</a:t>
            </a:r>
          </a:p>
          <a:p>
            <a:pPr>
              <a:lnSpc>
                <a:spcPct val="150000"/>
              </a:lnSpc>
            </a:pPr>
            <a:endParaRPr lang="en-GB" sz="1000" dirty="0">
              <a:effectLst/>
            </a:endParaRPr>
          </a:p>
          <a:p>
            <a:pPr>
              <a:lnSpc>
                <a:spcPct val="150000"/>
              </a:lnSpc>
            </a:pPr>
            <a:r>
              <a:rPr lang="en-GB" sz="1000" dirty="0">
                <a:effectLst/>
              </a:rPr>
              <a:t>Toynbee, P. and Walker, D. (2020). </a:t>
            </a:r>
            <a:r>
              <a:rPr lang="en-GB" sz="1000" i="1" dirty="0">
                <a:effectLst/>
              </a:rPr>
              <a:t>The Lost decade: the Hidden Story of How Austerity Broke Britain</a:t>
            </a:r>
            <a:r>
              <a:rPr lang="en-GB" sz="1000" dirty="0">
                <a:effectLst/>
              </a:rPr>
              <a:t>. [online] The Guardian. Available at: https://www.theguardian.com/society/2020/mar/03/lost-decade-hidden-story-how-austerity-broke-britain [Accessed 9 Jul. 2021].</a:t>
            </a:r>
          </a:p>
          <a:p>
            <a:pPr>
              <a:lnSpc>
                <a:spcPct val="150000"/>
              </a:lnSpc>
            </a:pPr>
            <a:endParaRPr lang="en-GB" sz="1000" dirty="0">
              <a:effectLst/>
            </a:endParaRPr>
          </a:p>
          <a:p>
            <a:pPr>
              <a:lnSpc>
                <a:spcPct val="150000"/>
              </a:lnSpc>
            </a:pPr>
            <a:r>
              <a:rPr lang="en-GB" sz="1000" dirty="0">
                <a:effectLst/>
              </a:rPr>
              <a:t>Trading Economics (2019). </a:t>
            </a:r>
            <a:r>
              <a:rPr lang="en-GB" sz="1000" i="1" dirty="0">
                <a:effectLst/>
              </a:rPr>
              <a:t>Mumbai Average Wages</a:t>
            </a:r>
            <a:r>
              <a:rPr lang="en-GB" sz="1000" dirty="0">
                <a:effectLst/>
              </a:rPr>
              <a:t>. [online] Tradingeconomics.com. Available at: https://tradingeconomics.com/india/wages [Accessed 9 Jul. 2021].</a:t>
            </a:r>
          </a:p>
          <a:p>
            <a:pPr>
              <a:lnSpc>
                <a:spcPct val="150000"/>
              </a:lnSpc>
            </a:pPr>
            <a:endParaRPr lang="en-GB" sz="1000" dirty="0">
              <a:effectLst/>
            </a:endParaRPr>
          </a:p>
          <a:p>
            <a:pPr>
              <a:lnSpc>
                <a:spcPct val="150000"/>
              </a:lnSpc>
            </a:pPr>
            <a:r>
              <a:rPr lang="en-GB" sz="1000" dirty="0">
                <a:effectLst/>
              </a:rPr>
              <a:t>Vinter, R. (2020). </a:t>
            </a:r>
            <a:r>
              <a:rPr lang="en-GB" sz="1000" i="1" dirty="0">
                <a:effectLst/>
              </a:rPr>
              <a:t>This Is What Is Causing Community Division in Yorkshire towns, According to HOPE Not Hate</a:t>
            </a:r>
            <a:r>
              <a:rPr lang="en-GB" sz="1000" dirty="0">
                <a:effectLst/>
              </a:rPr>
              <a:t>. [online] www.yorkshirepost.co.uk. Available at: https://www.yorkshirepost.co.uk/news/politics/visible-decline-yorkshire-towns-barnsley-rotherham-dewsbury-and-halifax-leaves-them-vulnerable-division-hope-not-hate-report-finds-2950531 [Accessed 8 Jul. 2021].</a:t>
            </a:r>
          </a:p>
          <a:p>
            <a:pPr>
              <a:lnSpc>
                <a:spcPct val="150000"/>
              </a:lnSpc>
            </a:pPr>
            <a:endParaRPr lang="en-GB" sz="1000" dirty="0">
              <a:effectLst/>
            </a:endParaRPr>
          </a:p>
          <a:p>
            <a:pPr>
              <a:lnSpc>
                <a:spcPct val="150000"/>
              </a:lnSpc>
            </a:pPr>
            <a:r>
              <a:rPr lang="en-GB" sz="1000" dirty="0">
                <a:effectLst/>
              </a:rPr>
              <a:t>Water UK (2018). </a:t>
            </a:r>
            <a:r>
              <a:rPr lang="en-GB" sz="1000" i="1" dirty="0">
                <a:effectLst/>
              </a:rPr>
              <a:t>National Refill Day</a:t>
            </a:r>
            <a:r>
              <a:rPr lang="en-GB" sz="1000" dirty="0">
                <a:effectLst/>
              </a:rPr>
              <a:t>. [online] www.water.org.uk. Available at: https://www.water.org.uk/news-item/national-refill-day/#:~:text=In%20the%20UK%207.7%20billion [Accessed 9 Jul. 2021].</a:t>
            </a:r>
          </a:p>
          <a:p>
            <a:endParaRPr lang="en-GB" sz="1000" dirty="0"/>
          </a:p>
          <a:p>
            <a:r>
              <a:rPr lang="en-GB" sz="1000" dirty="0"/>
              <a:t> </a:t>
            </a:r>
          </a:p>
        </p:txBody>
      </p:sp>
    </p:spTree>
    <p:extLst>
      <p:ext uri="{BB962C8B-B14F-4D97-AF65-F5344CB8AC3E}">
        <p14:creationId xmlns:p14="http://schemas.microsoft.com/office/powerpoint/2010/main" val="33073156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Words>2522</Words>
  <Application>Microsoft Office PowerPoint</Application>
  <PresentationFormat>Widescreen</PresentationFormat>
  <Paragraphs>120</Paragraphs>
  <Slides>14</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Times New Roman</vt:lpstr>
      <vt:lpstr>Office Theme</vt:lpstr>
      <vt:lpstr>Jo Greenwood</vt:lpstr>
      <vt:lpstr>Slide 2</vt:lpstr>
      <vt:lpstr>Slide 2</vt:lpstr>
      <vt:lpstr>PowerPoint Presentation</vt:lpstr>
      <vt:lpstr>Slide 2</vt:lpstr>
      <vt:lpstr>Slide 2</vt:lpstr>
      <vt:lpstr>Slide 2</vt:lpstr>
      <vt:lpstr>Slide 2</vt:lpstr>
      <vt:lpstr>Slide 2</vt:lpstr>
      <vt:lpstr>Slide 2</vt:lpstr>
      <vt:lpstr>Slide 2</vt:lpstr>
      <vt:lpstr>Slide 2</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 Greenwood</dc:title>
  <dc:creator>Joanne Greenwood</dc:creator>
  <cp:lastModifiedBy>Joanne Greenwood</cp:lastModifiedBy>
  <cp:revision>80</cp:revision>
  <dcterms:created xsi:type="dcterms:W3CDTF">2021-07-08T12:28:23Z</dcterms:created>
  <dcterms:modified xsi:type="dcterms:W3CDTF">2021-07-09T18:46:12Z</dcterms:modified>
</cp:coreProperties>
</file>