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71" r:id="rId5"/>
    <p:sldId id="259" r:id="rId6"/>
    <p:sldId id="269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60" r:id="rId15"/>
    <p:sldId id="270" r:id="rId16"/>
    <p:sldId id="286" r:id="rId17"/>
    <p:sldId id="287" r:id="rId18"/>
    <p:sldId id="261" r:id="rId19"/>
    <p:sldId id="279" r:id="rId20"/>
    <p:sldId id="262" r:id="rId21"/>
    <p:sldId id="280" r:id="rId22"/>
    <p:sldId id="281" r:id="rId23"/>
    <p:sldId id="263" r:id="rId24"/>
    <p:sldId id="283" r:id="rId25"/>
    <p:sldId id="264" r:id="rId26"/>
    <p:sldId id="284" r:id="rId27"/>
    <p:sldId id="267" r:id="rId28"/>
    <p:sldId id="285" r:id="rId29"/>
    <p:sldId id="268" r:id="rId30"/>
    <p:sldId id="28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E7D98B-B59B-47CD-69AD-96A71D01BE6A}" v="1" dt="2025-02-05T14:10:12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7B3669E1-839B-6014-DABA-656D1438E92F}"/>
    <pc:docChg chg="addSld modSld">
      <pc:chgData name="Corey Edwards" userId="S::corey.edwards@uwtsd.ac.uk::7a967df3-e232-40a5-b10c-dee8f912d80a" providerId="AD" clId="Web-{7B3669E1-839B-6014-DABA-656D1438E92F}" dt="2025-01-08T11:50:12.922" v="182" actId="20577"/>
      <pc:docMkLst>
        <pc:docMk/>
      </pc:docMkLst>
      <pc:sldChg chg="addAnim modAnim">
        <pc:chgData name="Corey Edwards" userId="S::corey.edwards@uwtsd.ac.uk::7a967df3-e232-40a5-b10c-dee8f912d80a" providerId="AD" clId="Web-{7B3669E1-839B-6014-DABA-656D1438E92F}" dt="2025-01-08T11:27:03.150" v="1"/>
        <pc:sldMkLst>
          <pc:docMk/>
          <pc:sldMk cId="771852316" sldId="258"/>
        </pc:sldMkLst>
      </pc:sldChg>
      <pc:sldChg chg="addSp delSp modSp mod setBg">
        <pc:chgData name="Corey Edwards" userId="S::corey.edwards@uwtsd.ac.uk::7a967df3-e232-40a5-b10c-dee8f912d80a" providerId="AD" clId="Web-{7B3669E1-839B-6014-DABA-656D1438E92F}" dt="2025-01-08T11:33:04.957" v="3"/>
        <pc:sldMkLst>
          <pc:docMk/>
          <pc:sldMk cId="652698057" sldId="259"/>
        </pc:sldMkLst>
        <pc:spChg chg="mod">
          <ac:chgData name="Corey Edwards" userId="S::corey.edwards@uwtsd.ac.uk::7a967df3-e232-40a5-b10c-dee8f912d80a" providerId="AD" clId="Web-{7B3669E1-839B-6014-DABA-656D1438E92F}" dt="2025-01-08T11:33:04.957" v="3"/>
          <ac:spMkLst>
            <pc:docMk/>
            <pc:sldMk cId="652698057" sldId="259"/>
            <ac:spMk id="2" creationId="{108CC38A-9F3A-6DFD-7AB0-255E5B1A3313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33:04.957" v="3"/>
          <ac:spMkLst>
            <pc:docMk/>
            <pc:sldMk cId="652698057" sldId="259"/>
            <ac:spMk id="3" creationId="{9651330A-7BE3-BEC7-D684-5E2C87C7214F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04.957" v="3"/>
          <ac:spMkLst>
            <pc:docMk/>
            <pc:sldMk cId="652698057" sldId="259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04.957" v="3"/>
          <ac:spMkLst>
            <pc:docMk/>
            <pc:sldMk cId="652698057" sldId="259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04.957" v="3"/>
          <ac:spMkLst>
            <pc:docMk/>
            <pc:sldMk cId="652698057" sldId="259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33:04.957" v="3"/>
          <ac:graphicFrameMkLst>
            <pc:docMk/>
            <pc:sldMk cId="652698057" sldId="259"/>
            <ac:graphicFrameMk id="5" creationId="{E5E83F80-1F6A-367F-0C85-073EA80885AA}"/>
          </ac:graphicFrameMkLst>
        </pc:graphicFrameChg>
      </pc:sldChg>
      <pc:sldChg chg="addSp modSp mod setBg">
        <pc:chgData name="Corey Edwards" userId="S::corey.edwards@uwtsd.ac.uk::7a967df3-e232-40a5-b10c-dee8f912d80a" providerId="AD" clId="Web-{7B3669E1-839B-6014-DABA-656D1438E92F}" dt="2025-01-08T11:43:12.692" v="12"/>
        <pc:sldMkLst>
          <pc:docMk/>
          <pc:sldMk cId="215820324" sldId="260"/>
        </pc:sldMkLst>
        <pc:spChg chg="mo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2" creationId="{3B15E79D-5684-AF91-8103-081AE3D083DF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3" creationId="{AFA26EFB-47D9-90BD-9198-E9924E04F440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8" creationId="{2D03A0B2-4A2F-D846-A5E6-FB7CB9A031F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10" creationId="{7F573F1D-73A7-FB41-BCAD-FC9AA7DEF4F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12" creationId="{FB8ECA89-3FD7-4BB2-A39F-923046763693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14" creationId="{54F2D2D6-8669-4EA9-A05C-2A810ECFCFA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2.692" v="12"/>
          <ac:spMkLst>
            <pc:docMk/>
            <pc:sldMk cId="215820324" sldId="260"/>
            <ac:spMk id="16" creationId="{F151AF58-5E9F-478C-896B-D261D731B975}"/>
          </ac:spMkLst>
        </pc:spChg>
      </pc:sldChg>
      <pc:sldChg chg="addSp modSp mod setBg">
        <pc:chgData name="Corey Edwards" userId="S::corey.edwards@uwtsd.ac.uk::7a967df3-e232-40a5-b10c-dee8f912d80a" providerId="AD" clId="Web-{7B3669E1-839B-6014-DABA-656D1438E92F}" dt="2025-01-08T11:43:19.927" v="14"/>
        <pc:sldMkLst>
          <pc:docMk/>
          <pc:sldMk cId="541242277" sldId="261"/>
        </pc:sldMkLst>
        <pc:spChg chg="mo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2" creationId="{B4D2C5EB-1422-A7FC-8042-8841D54A7D8B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3" creationId="{B23FC534-0DCA-3EE9-3EA4-973E736A5530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9" creationId="{2D03A0B2-4A2F-D846-A5E6-FB7CB9A031F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11" creationId="{7F573F1D-73A7-FB41-BCAD-FC9AA7DEF4F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13" creationId="{A88F843D-1C1B-C740-AC27-E3238D0F5F4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15" creationId="{44037D61-FFBD-0342-90C5-D1AD7C899B44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17" creationId="{D5B0F748-7FA7-4DDF-89A3-7F1D8EE1F7C0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9.927" v="14"/>
          <ac:spMkLst>
            <pc:docMk/>
            <pc:sldMk cId="541242277" sldId="261"/>
            <ac:spMk id="19" creationId="{1903E872-C07A-4030-B584-D321D40CABB6}"/>
          </ac:spMkLst>
        </pc:spChg>
        <pc:picChg chg="add">
          <ac:chgData name="Corey Edwards" userId="S::corey.edwards@uwtsd.ac.uk::7a967df3-e232-40a5-b10c-dee8f912d80a" providerId="AD" clId="Web-{7B3669E1-839B-6014-DABA-656D1438E92F}" dt="2025-01-08T11:43:19.927" v="14"/>
          <ac:picMkLst>
            <pc:docMk/>
            <pc:sldMk cId="541242277" sldId="261"/>
            <ac:picMk id="5" creationId="{8BE1CC26-4067-05E8-DB89-5A0F3FF55BCE}"/>
          </ac:picMkLst>
        </pc:picChg>
      </pc:sldChg>
      <pc:sldChg chg="addSp modSp mod setBg">
        <pc:chgData name="Corey Edwards" userId="S::corey.edwards@uwtsd.ac.uk::7a967df3-e232-40a5-b10c-dee8f912d80a" providerId="AD" clId="Web-{7B3669E1-839B-6014-DABA-656D1438E92F}" dt="2025-01-08T11:43:30.911" v="16"/>
        <pc:sldMkLst>
          <pc:docMk/>
          <pc:sldMk cId="1557307079" sldId="262"/>
        </pc:sldMkLst>
        <pc:spChg chg="mo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2" creationId="{55A9015A-7660-E1E8-9D63-880D8B3504FF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3" creationId="{8CE92CC4-74AE-397C-2AA3-E3DB03FDBBC0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8" creationId="{2D03A0B2-4A2F-D846-A5E6-FB7CB9A031F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10" creationId="{7F573F1D-73A7-FB41-BCAD-FC9AA7DEF4F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12" creationId="{0247FD0E-C93A-490E-9994-C79DC897716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14" creationId="{AD77B2DF-AF44-4996-BBFD-5DF9162BE4B2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0.911" v="16"/>
          <ac:spMkLst>
            <pc:docMk/>
            <pc:sldMk cId="1557307079" sldId="262"/>
            <ac:spMk id="16" creationId="{FF6BECB9-A7FC-400F-8502-97A13BB879D2}"/>
          </ac:spMkLst>
        </pc:spChg>
      </pc:sldChg>
      <pc:sldChg chg="addSp modSp mod setBg">
        <pc:chgData name="Corey Edwards" userId="S::corey.edwards@uwtsd.ac.uk::7a967df3-e232-40a5-b10c-dee8f912d80a" providerId="AD" clId="Web-{7B3669E1-839B-6014-DABA-656D1438E92F}" dt="2025-01-08T11:43:46.959" v="19"/>
        <pc:sldMkLst>
          <pc:docMk/>
          <pc:sldMk cId="2230577542" sldId="263"/>
        </pc:sldMkLst>
        <pc:spChg chg="mo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2" creationId="{F7DFCB74-87AA-2D43-B1D8-B2146604BE81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3" creationId="{8EDA5574-FD5D-E68F-2904-754051B0FFD9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8" creationId="{2D03A0B2-4A2F-D846-A5E6-FB7CB9A031F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10" creationId="{7F573F1D-73A7-FB41-BCAD-FC9AA7DEF4F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12" creationId="{0247FD0E-C93A-490E-9994-C79DC897716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14" creationId="{AD77B2DF-AF44-4996-BBFD-5DF9162BE4B2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6.959" v="19"/>
          <ac:spMkLst>
            <pc:docMk/>
            <pc:sldMk cId="2230577542" sldId="263"/>
            <ac:spMk id="16" creationId="{FF6BECB9-A7FC-400F-8502-97A13BB879D2}"/>
          </ac:spMkLst>
        </pc:spChg>
      </pc:sldChg>
      <pc:sldChg chg="addSp delSp modSp mod setBg">
        <pc:chgData name="Corey Edwards" userId="S::corey.edwards@uwtsd.ac.uk::7a967df3-e232-40a5-b10c-dee8f912d80a" providerId="AD" clId="Web-{7B3669E1-839B-6014-DABA-656D1438E92F}" dt="2025-01-08T11:46:30.166" v="21"/>
        <pc:sldMkLst>
          <pc:docMk/>
          <pc:sldMk cId="827555834" sldId="264"/>
        </pc:sldMkLst>
        <pc:spChg chg="mod">
          <ac:chgData name="Corey Edwards" userId="S::corey.edwards@uwtsd.ac.uk::7a967df3-e232-40a5-b10c-dee8f912d80a" providerId="AD" clId="Web-{7B3669E1-839B-6014-DABA-656D1438E92F}" dt="2025-01-08T11:46:30.166" v="21"/>
          <ac:spMkLst>
            <pc:docMk/>
            <pc:sldMk cId="827555834" sldId="264"/>
            <ac:spMk id="2" creationId="{6D733339-EAA2-6EF2-F2B6-05527FB516EF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6:30.166" v="21"/>
          <ac:spMkLst>
            <pc:docMk/>
            <pc:sldMk cId="827555834" sldId="264"/>
            <ac:spMk id="3" creationId="{BE5B316E-1C62-8F2B-C5D4-832850C8B966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0.166" v="21"/>
          <ac:spMkLst>
            <pc:docMk/>
            <pc:sldMk cId="827555834" sldId="264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0.166" v="21"/>
          <ac:spMkLst>
            <pc:docMk/>
            <pc:sldMk cId="827555834" sldId="264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0.166" v="21"/>
          <ac:spMkLst>
            <pc:docMk/>
            <pc:sldMk cId="827555834" sldId="264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6:30.166" v="21"/>
          <ac:graphicFrameMkLst>
            <pc:docMk/>
            <pc:sldMk cId="827555834" sldId="264"/>
            <ac:graphicFrameMk id="5" creationId="{9A592C35-8C09-B2A5-7998-3915633249A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6:42.870" v="25"/>
        <pc:sldMkLst>
          <pc:docMk/>
          <pc:sldMk cId="2280601025" sldId="267"/>
        </pc:sldMkLst>
        <pc:spChg chg="mo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2" creationId="{E4409D0C-1325-94B5-243A-5C5E5A4D36C9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3" creationId="{F6AF80E6-744F-A337-4898-7874893EC07B}"/>
          </ac:spMkLst>
        </pc:spChg>
        <pc:spChg chg="add del">
          <ac:chgData name="Corey Edwards" userId="S::corey.edwards@uwtsd.ac.uk::7a967df3-e232-40a5-b10c-dee8f912d80a" providerId="AD" clId="Web-{7B3669E1-839B-6014-DABA-656D1438E92F}" dt="2025-01-08T11:46:42.854" v="24"/>
          <ac:spMkLst>
            <pc:docMk/>
            <pc:sldMk cId="2280601025" sldId="267"/>
            <ac:spMk id="8" creationId="{2D03A0B2-4A2F-D846-A5E6-FB7CB9A031F7}"/>
          </ac:spMkLst>
        </pc:spChg>
        <pc:spChg chg="add del">
          <ac:chgData name="Corey Edwards" userId="S::corey.edwards@uwtsd.ac.uk::7a967df3-e232-40a5-b10c-dee8f912d80a" providerId="AD" clId="Web-{7B3669E1-839B-6014-DABA-656D1438E92F}" dt="2025-01-08T11:46:42.854" v="24"/>
          <ac:spMkLst>
            <pc:docMk/>
            <pc:sldMk cId="2280601025" sldId="267"/>
            <ac:spMk id="10" creationId="{7F573F1D-73A7-FB41-BCAD-FC9AA7DEF4F5}"/>
          </ac:spMkLst>
        </pc:spChg>
        <pc:spChg chg="add del">
          <ac:chgData name="Corey Edwards" userId="S::corey.edwards@uwtsd.ac.uk::7a967df3-e232-40a5-b10c-dee8f912d80a" providerId="AD" clId="Web-{7B3669E1-839B-6014-DABA-656D1438E92F}" dt="2025-01-08T11:46:42.854" v="24"/>
          <ac:spMkLst>
            <pc:docMk/>
            <pc:sldMk cId="2280601025" sldId="267"/>
            <ac:spMk id="12" creationId="{0247FD0E-C93A-490E-9994-C79DC8977165}"/>
          </ac:spMkLst>
        </pc:spChg>
        <pc:spChg chg="add del">
          <ac:chgData name="Corey Edwards" userId="S::corey.edwards@uwtsd.ac.uk::7a967df3-e232-40a5-b10c-dee8f912d80a" providerId="AD" clId="Web-{7B3669E1-839B-6014-DABA-656D1438E92F}" dt="2025-01-08T11:46:42.854" v="24"/>
          <ac:spMkLst>
            <pc:docMk/>
            <pc:sldMk cId="2280601025" sldId="267"/>
            <ac:spMk id="14" creationId="{AD77B2DF-AF44-4996-BBFD-5DF9162BE4B2}"/>
          </ac:spMkLst>
        </pc:spChg>
        <pc:spChg chg="add del">
          <ac:chgData name="Corey Edwards" userId="S::corey.edwards@uwtsd.ac.uk::7a967df3-e232-40a5-b10c-dee8f912d80a" providerId="AD" clId="Web-{7B3669E1-839B-6014-DABA-656D1438E92F}" dt="2025-01-08T11:46:42.854" v="24"/>
          <ac:spMkLst>
            <pc:docMk/>
            <pc:sldMk cId="2280601025" sldId="267"/>
            <ac:spMk id="16" creationId="{FF6BECB9-A7FC-400F-8502-97A13BB879D2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18" creationId="{2D03A0B2-4A2F-D846-A5E6-FB7CB9A031F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19" creationId="{7F573F1D-73A7-FB41-BCAD-FC9AA7DEF4F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20" creationId="{281148B8-58D0-4E9A-A32C-B3B181A3A850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21" creationId="{81EC1EF6-A5BF-44DB-A672-D024091B3C76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42.870" v="25"/>
          <ac:spMkLst>
            <pc:docMk/>
            <pc:sldMk cId="2280601025" sldId="267"/>
            <ac:spMk id="22" creationId="{45E02CBB-287D-4A17-B2F3-56AD2C058FF8}"/>
          </ac:spMkLst>
        </pc:spChg>
      </pc:sldChg>
      <pc:sldChg chg="addSp delSp modSp mod setBg">
        <pc:chgData name="Corey Edwards" userId="S::corey.edwards@uwtsd.ac.uk::7a967df3-e232-40a5-b10c-dee8f912d80a" providerId="AD" clId="Web-{7B3669E1-839B-6014-DABA-656D1438E92F}" dt="2025-01-08T11:47:49.044" v="27"/>
        <pc:sldMkLst>
          <pc:docMk/>
          <pc:sldMk cId="514984878" sldId="268"/>
        </pc:sldMkLst>
        <pc:spChg chg="mod">
          <ac:chgData name="Corey Edwards" userId="S::corey.edwards@uwtsd.ac.uk::7a967df3-e232-40a5-b10c-dee8f912d80a" providerId="AD" clId="Web-{7B3669E1-839B-6014-DABA-656D1438E92F}" dt="2025-01-08T11:47:49.044" v="27"/>
          <ac:spMkLst>
            <pc:docMk/>
            <pc:sldMk cId="514984878" sldId="268"/>
            <ac:spMk id="2" creationId="{7395A5AE-E7B2-9C21-13DF-4D164CC8118C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7:49.044" v="27"/>
          <ac:spMkLst>
            <pc:docMk/>
            <pc:sldMk cId="514984878" sldId="268"/>
            <ac:spMk id="3" creationId="{A294E97A-0894-939E-7ED9-E30C5E44D02F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9.044" v="27"/>
          <ac:spMkLst>
            <pc:docMk/>
            <pc:sldMk cId="514984878" sldId="268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9.044" v="27"/>
          <ac:spMkLst>
            <pc:docMk/>
            <pc:sldMk cId="514984878" sldId="268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9.044" v="27"/>
          <ac:spMkLst>
            <pc:docMk/>
            <pc:sldMk cId="514984878" sldId="268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7:49.044" v="27"/>
          <ac:graphicFrameMkLst>
            <pc:docMk/>
            <pc:sldMk cId="514984878" sldId="268"/>
            <ac:graphicFrameMk id="5" creationId="{0DBD8FE0-FDCB-03C9-243D-AA06422DB96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33:11.566" v="4"/>
        <pc:sldMkLst>
          <pc:docMk/>
          <pc:sldMk cId="3368676992" sldId="269"/>
        </pc:sldMkLst>
        <pc:spChg chg="mod">
          <ac:chgData name="Corey Edwards" userId="S::corey.edwards@uwtsd.ac.uk::7a967df3-e232-40a5-b10c-dee8f912d80a" providerId="AD" clId="Web-{7B3669E1-839B-6014-DABA-656D1438E92F}" dt="2025-01-08T11:33:11.566" v="4"/>
          <ac:spMkLst>
            <pc:docMk/>
            <pc:sldMk cId="3368676992" sldId="269"/>
            <ac:spMk id="2" creationId="{5B3830FC-727E-D545-9FF7-D358CF633982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33:11.566" v="4"/>
          <ac:spMkLst>
            <pc:docMk/>
            <pc:sldMk cId="3368676992" sldId="269"/>
            <ac:spMk id="3" creationId="{734E5482-565E-041B-44ED-96282C182BCA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11.566" v="4"/>
          <ac:spMkLst>
            <pc:docMk/>
            <pc:sldMk cId="3368676992" sldId="269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11.566" v="4"/>
          <ac:spMkLst>
            <pc:docMk/>
            <pc:sldMk cId="3368676992" sldId="269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3:11.566" v="4"/>
          <ac:spMkLst>
            <pc:docMk/>
            <pc:sldMk cId="3368676992" sldId="269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33:11.566" v="4"/>
          <ac:graphicFrameMkLst>
            <pc:docMk/>
            <pc:sldMk cId="3368676992" sldId="269"/>
            <ac:graphicFrameMk id="5" creationId="{3E26F6CA-92CA-4A00-68AE-51113C337FE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3:16.645" v="13"/>
        <pc:sldMkLst>
          <pc:docMk/>
          <pc:sldMk cId="1994609879" sldId="270"/>
        </pc:sldMkLst>
        <pc:spChg chg="mod">
          <ac:chgData name="Corey Edwards" userId="S::corey.edwards@uwtsd.ac.uk::7a967df3-e232-40a5-b10c-dee8f912d80a" providerId="AD" clId="Web-{7B3669E1-839B-6014-DABA-656D1438E92F}" dt="2025-01-08T11:43:16.645" v="13"/>
          <ac:spMkLst>
            <pc:docMk/>
            <pc:sldMk cId="1994609879" sldId="270"/>
            <ac:spMk id="2" creationId="{0BBD6956-CFD2-B710-C478-300BE0428B94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3:16.645" v="13"/>
          <ac:spMkLst>
            <pc:docMk/>
            <pc:sldMk cId="1994609879" sldId="270"/>
            <ac:spMk id="3" creationId="{8397E395-C023-DB31-B0F9-C5B54485F8E2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6.645" v="13"/>
          <ac:spMkLst>
            <pc:docMk/>
            <pc:sldMk cId="1994609879" sldId="270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6.645" v="13"/>
          <ac:spMkLst>
            <pc:docMk/>
            <pc:sldMk cId="1994609879" sldId="270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16.645" v="13"/>
          <ac:spMkLst>
            <pc:docMk/>
            <pc:sldMk cId="1994609879" sldId="270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3:16.645" v="13"/>
          <ac:graphicFrameMkLst>
            <pc:docMk/>
            <pc:sldMk cId="1994609879" sldId="270"/>
            <ac:graphicFrameMk id="5" creationId="{0F3E77B7-AB41-4750-28A8-2903B00B099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27:13.197" v="2"/>
        <pc:sldMkLst>
          <pc:docMk/>
          <pc:sldMk cId="527737777" sldId="271"/>
        </pc:sldMkLst>
        <pc:spChg chg="mod">
          <ac:chgData name="Corey Edwards" userId="S::corey.edwards@uwtsd.ac.uk::7a967df3-e232-40a5-b10c-dee8f912d80a" providerId="AD" clId="Web-{7B3669E1-839B-6014-DABA-656D1438E92F}" dt="2025-01-08T11:27:13.197" v="2"/>
          <ac:spMkLst>
            <pc:docMk/>
            <pc:sldMk cId="527737777" sldId="271"/>
            <ac:spMk id="2" creationId="{DC8E1E66-BE53-AE27-50AF-0B9B7F0788EE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27:13.197" v="2"/>
          <ac:spMkLst>
            <pc:docMk/>
            <pc:sldMk cId="527737777" sldId="271"/>
            <ac:spMk id="3" creationId="{6D312F4C-7D6B-24DA-2E57-AA3BA5BF9516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27:13.197" v="2"/>
          <ac:spMkLst>
            <pc:docMk/>
            <pc:sldMk cId="527737777" sldId="271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27:13.197" v="2"/>
          <ac:spMkLst>
            <pc:docMk/>
            <pc:sldMk cId="527737777" sldId="271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27:13.197" v="2"/>
          <ac:spMkLst>
            <pc:docMk/>
            <pc:sldMk cId="527737777" sldId="271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27:13.197" v="2"/>
          <ac:graphicFrameMkLst>
            <pc:docMk/>
            <pc:sldMk cId="527737777" sldId="271"/>
            <ac:graphicFrameMk id="5" creationId="{E48B8686-B182-1FA6-72D6-1264BBD0A00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38:10.778" v="5"/>
        <pc:sldMkLst>
          <pc:docMk/>
          <pc:sldMk cId="1525093244" sldId="272"/>
        </pc:sldMkLst>
        <pc:spChg chg="mod">
          <ac:chgData name="Corey Edwards" userId="S::corey.edwards@uwtsd.ac.uk::7a967df3-e232-40a5-b10c-dee8f912d80a" providerId="AD" clId="Web-{7B3669E1-839B-6014-DABA-656D1438E92F}" dt="2025-01-08T11:38:10.778" v="5"/>
          <ac:spMkLst>
            <pc:docMk/>
            <pc:sldMk cId="1525093244" sldId="272"/>
            <ac:spMk id="2" creationId="{CF8E3C34-3D37-3EE9-B428-1A9BF227B7DE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38:10.778" v="5"/>
          <ac:spMkLst>
            <pc:docMk/>
            <pc:sldMk cId="1525093244" sldId="272"/>
            <ac:spMk id="3" creationId="{C8304911-E30D-E10D-4247-D94879294346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0.778" v="5"/>
          <ac:spMkLst>
            <pc:docMk/>
            <pc:sldMk cId="1525093244" sldId="272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0.778" v="5"/>
          <ac:spMkLst>
            <pc:docMk/>
            <pc:sldMk cId="1525093244" sldId="272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0.778" v="5"/>
          <ac:spMkLst>
            <pc:docMk/>
            <pc:sldMk cId="1525093244" sldId="272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38:10.778" v="5"/>
          <ac:graphicFrameMkLst>
            <pc:docMk/>
            <pc:sldMk cId="1525093244" sldId="272"/>
            <ac:graphicFrameMk id="5" creationId="{912A37E5-6F28-0A59-A250-874ACCF2E95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38:17.028" v="6"/>
        <pc:sldMkLst>
          <pc:docMk/>
          <pc:sldMk cId="1482882037" sldId="273"/>
        </pc:sldMkLst>
        <pc:spChg chg="mod">
          <ac:chgData name="Corey Edwards" userId="S::corey.edwards@uwtsd.ac.uk::7a967df3-e232-40a5-b10c-dee8f912d80a" providerId="AD" clId="Web-{7B3669E1-839B-6014-DABA-656D1438E92F}" dt="2025-01-08T11:38:17.028" v="6"/>
          <ac:spMkLst>
            <pc:docMk/>
            <pc:sldMk cId="1482882037" sldId="273"/>
            <ac:spMk id="2" creationId="{416275F0-D4DD-8C87-96AD-EFC322EDC046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38:17.028" v="6"/>
          <ac:spMkLst>
            <pc:docMk/>
            <pc:sldMk cId="1482882037" sldId="273"/>
            <ac:spMk id="3" creationId="{F8F869AA-7DB2-F993-06CE-57877BF6D3AD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7.028" v="6"/>
          <ac:spMkLst>
            <pc:docMk/>
            <pc:sldMk cId="1482882037" sldId="273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7.028" v="6"/>
          <ac:spMkLst>
            <pc:docMk/>
            <pc:sldMk cId="1482882037" sldId="273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38:17.028" v="6"/>
          <ac:spMkLst>
            <pc:docMk/>
            <pc:sldMk cId="1482882037" sldId="273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38:17.028" v="6"/>
          <ac:graphicFrameMkLst>
            <pc:docMk/>
            <pc:sldMk cId="1482882037" sldId="273"/>
            <ac:graphicFrameMk id="5" creationId="{C84206F5-760D-3DC6-0492-62F238D29B1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0:56.610" v="7"/>
        <pc:sldMkLst>
          <pc:docMk/>
          <pc:sldMk cId="2513528551" sldId="274"/>
        </pc:sldMkLst>
        <pc:spChg chg="mod">
          <ac:chgData name="Corey Edwards" userId="S::corey.edwards@uwtsd.ac.uk::7a967df3-e232-40a5-b10c-dee8f912d80a" providerId="AD" clId="Web-{7B3669E1-839B-6014-DABA-656D1438E92F}" dt="2025-01-08T11:40:56.610" v="7"/>
          <ac:spMkLst>
            <pc:docMk/>
            <pc:sldMk cId="2513528551" sldId="274"/>
            <ac:spMk id="2" creationId="{A8865AAE-DEFA-6151-8745-D1641DFD7236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0:56.610" v="7"/>
          <ac:spMkLst>
            <pc:docMk/>
            <pc:sldMk cId="2513528551" sldId="274"/>
            <ac:spMk id="3" creationId="{417AC4BA-459F-B8F8-270E-9E5C1A2F7BD9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0:56.610" v="7"/>
          <ac:spMkLst>
            <pc:docMk/>
            <pc:sldMk cId="2513528551" sldId="274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0:56.610" v="7"/>
          <ac:spMkLst>
            <pc:docMk/>
            <pc:sldMk cId="2513528551" sldId="274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0:56.610" v="7"/>
          <ac:spMkLst>
            <pc:docMk/>
            <pc:sldMk cId="2513528551" sldId="274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0:56.610" v="7"/>
          <ac:graphicFrameMkLst>
            <pc:docMk/>
            <pc:sldMk cId="2513528551" sldId="274"/>
            <ac:graphicFrameMk id="5" creationId="{A6477A6C-FA23-1AC4-B7B0-2FCDB6142AF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1:02.282" v="8"/>
        <pc:sldMkLst>
          <pc:docMk/>
          <pc:sldMk cId="3852642625" sldId="275"/>
        </pc:sldMkLst>
        <pc:spChg chg="mod">
          <ac:chgData name="Corey Edwards" userId="S::corey.edwards@uwtsd.ac.uk::7a967df3-e232-40a5-b10c-dee8f912d80a" providerId="AD" clId="Web-{7B3669E1-839B-6014-DABA-656D1438E92F}" dt="2025-01-08T11:41:02.282" v="8"/>
          <ac:spMkLst>
            <pc:docMk/>
            <pc:sldMk cId="3852642625" sldId="275"/>
            <ac:spMk id="2" creationId="{3C1C064F-F60F-A68A-CBAA-502EF21ACB7E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1:02.282" v="8"/>
          <ac:spMkLst>
            <pc:docMk/>
            <pc:sldMk cId="3852642625" sldId="275"/>
            <ac:spMk id="3" creationId="{8689F27B-06AF-672D-AD59-5D9923EF7824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2.282" v="8"/>
          <ac:spMkLst>
            <pc:docMk/>
            <pc:sldMk cId="3852642625" sldId="275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2.282" v="8"/>
          <ac:spMkLst>
            <pc:docMk/>
            <pc:sldMk cId="3852642625" sldId="275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2.282" v="8"/>
          <ac:spMkLst>
            <pc:docMk/>
            <pc:sldMk cId="3852642625" sldId="275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1:02.282" v="8"/>
          <ac:graphicFrameMkLst>
            <pc:docMk/>
            <pc:sldMk cId="3852642625" sldId="275"/>
            <ac:graphicFrameMk id="5" creationId="{6B907DF5-4A7D-46C7-567F-68BAE648DD8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1:08.673" v="9"/>
        <pc:sldMkLst>
          <pc:docMk/>
          <pc:sldMk cId="20383732" sldId="276"/>
        </pc:sldMkLst>
        <pc:spChg chg="mod">
          <ac:chgData name="Corey Edwards" userId="S::corey.edwards@uwtsd.ac.uk::7a967df3-e232-40a5-b10c-dee8f912d80a" providerId="AD" clId="Web-{7B3669E1-839B-6014-DABA-656D1438E92F}" dt="2025-01-08T11:41:08.673" v="9"/>
          <ac:spMkLst>
            <pc:docMk/>
            <pc:sldMk cId="20383732" sldId="276"/>
            <ac:spMk id="2" creationId="{EE778A1E-7A68-AB54-B33B-2E9E6B16759C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1:08.673" v="9"/>
          <ac:spMkLst>
            <pc:docMk/>
            <pc:sldMk cId="20383732" sldId="276"/>
            <ac:spMk id="3" creationId="{0F8A73D5-862E-1ADD-20D4-80B272B3012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8.673" v="9"/>
          <ac:spMkLst>
            <pc:docMk/>
            <pc:sldMk cId="20383732" sldId="276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8.673" v="9"/>
          <ac:spMkLst>
            <pc:docMk/>
            <pc:sldMk cId="20383732" sldId="276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08.673" v="9"/>
          <ac:spMkLst>
            <pc:docMk/>
            <pc:sldMk cId="20383732" sldId="276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1:08.673" v="9"/>
          <ac:graphicFrameMkLst>
            <pc:docMk/>
            <pc:sldMk cId="20383732" sldId="276"/>
            <ac:graphicFrameMk id="5" creationId="{82DA017E-468B-BB14-31C3-ADC1F592966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1:15.392" v="10"/>
        <pc:sldMkLst>
          <pc:docMk/>
          <pc:sldMk cId="515751790" sldId="277"/>
        </pc:sldMkLst>
        <pc:spChg chg="mod">
          <ac:chgData name="Corey Edwards" userId="S::corey.edwards@uwtsd.ac.uk::7a967df3-e232-40a5-b10c-dee8f912d80a" providerId="AD" clId="Web-{7B3669E1-839B-6014-DABA-656D1438E92F}" dt="2025-01-08T11:41:15.392" v="10"/>
          <ac:spMkLst>
            <pc:docMk/>
            <pc:sldMk cId="515751790" sldId="277"/>
            <ac:spMk id="2" creationId="{578E8646-8F84-C519-4188-B3743760B402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1:15.392" v="10"/>
          <ac:spMkLst>
            <pc:docMk/>
            <pc:sldMk cId="515751790" sldId="277"/>
            <ac:spMk id="3" creationId="{2D406E6F-7D5B-D7F3-804D-D6E521F10BF4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15.392" v="10"/>
          <ac:spMkLst>
            <pc:docMk/>
            <pc:sldMk cId="515751790" sldId="277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15.392" v="10"/>
          <ac:spMkLst>
            <pc:docMk/>
            <pc:sldMk cId="515751790" sldId="277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15.392" v="10"/>
          <ac:spMkLst>
            <pc:docMk/>
            <pc:sldMk cId="515751790" sldId="277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1:15.392" v="10"/>
          <ac:graphicFrameMkLst>
            <pc:docMk/>
            <pc:sldMk cId="515751790" sldId="277"/>
            <ac:graphicFrameMk id="5" creationId="{B469B316-5EB6-F1B8-8B8F-444BF9CFBCA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1:31.142" v="11"/>
        <pc:sldMkLst>
          <pc:docMk/>
          <pc:sldMk cId="121514320" sldId="278"/>
        </pc:sldMkLst>
        <pc:spChg chg="mod">
          <ac:chgData name="Corey Edwards" userId="S::corey.edwards@uwtsd.ac.uk::7a967df3-e232-40a5-b10c-dee8f912d80a" providerId="AD" clId="Web-{7B3669E1-839B-6014-DABA-656D1438E92F}" dt="2025-01-08T11:41:31.142" v="11"/>
          <ac:spMkLst>
            <pc:docMk/>
            <pc:sldMk cId="121514320" sldId="278"/>
            <ac:spMk id="2" creationId="{5F82A68B-791E-9C34-7735-793379D6A3B0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1:31.142" v="11"/>
          <ac:spMkLst>
            <pc:docMk/>
            <pc:sldMk cId="121514320" sldId="278"/>
            <ac:spMk id="3" creationId="{07C7711A-3478-FDEC-3A48-1A3AD91C028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31.142" v="11"/>
          <ac:spMkLst>
            <pc:docMk/>
            <pc:sldMk cId="121514320" sldId="278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31.142" v="11"/>
          <ac:spMkLst>
            <pc:docMk/>
            <pc:sldMk cId="121514320" sldId="278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1:31.142" v="11"/>
          <ac:spMkLst>
            <pc:docMk/>
            <pc:sldMk cId="121514320" sldId="278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1:31.142" v="11"/>
          <ac:graphicFrameMkLst>
            <pc:docMk/>
            <pc:sldMk cId="121514320" sldId="278"/>
            <ac:graphicFrameMk id="5" creationId="{E47B9A5E-FE39-4AB6-D3A9-A3096D857241}"/>
          </ac:graphicFrameMkLst>
        </pc:graphicFrameChg>
      </pc:sldChg>
      <pc:sldChg chg="addSp modSp mod setBg">
        <pc:chgData name="Corey Edwards" userId="S::corey.edwards@uwtsd.ac.uk::7a967df3-e232-40a5-b10c-dee8f912d80a" providerId="AD" clId="Web-{7B3669E1-839B-6014-DABA-656D1438E92F}" dt="2025-01-08T11:43:25.880" v="15"/>
        <pc:sldMkLst>
          <pc:docMk/>
          <pc:sldMk cId="1681532095" sldId="279"/>
        </pc:sldMkLst>
        <pc:spChg chg="mod">
          <ac:chgData name="Corey Edwards" userId="S::corey.edwards@uwtsd.ac.uk::7a967df3-e232-40a5-b10c-dee8f912d80a" providerId="AD" clId="Web-{7B3669E1-839B-6014-DABA-656D1438E92F}" dt="2025-01-08T11:43:25.880" v="15"/>
          <ac:spMkLst>
            <pc:docMk/>
            <pc:sldMk cId="1681532095" sldId="279"/>
            <ac:spMk id="2" creationId="{3E57339D-439D-95FA-799E-8C7FAC5270D8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3:25.880" v="15"/>
          <ac:spMkLst>
            <pc:docMk/>
            <pc:sldMk cId="1681532095" sldId="279"/>
            <ac:spMk id="3" creationId="{9201944C-6FD9-8E2B-6A23-BADE9664AE36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25.880" v="15"/>
          <ac:spMkLst>
            <pc:docMk/>
            <pc:sldMk cId="1681532095" sldId="279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25.880" v="15"/>
          <ac:spMkLst>
            <pc:docMk/>
            <pc:sldMk cId="1681532095" sldId="279"/>
            <ac:spMk id="11" creationId="{D8C68F39-5E8A-844C-A8FD-394F253C1E5F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25.880" v="15"/>
          <ac:spMkLst>
            <pc:docMk/>
            <pc:sldMk cId="1681532095" sldId="279"/>
            <ac:spMk id="13" creationId="{BC583CEB-AC2B-2640-94F6-5958E6BC5BAB}"/>
          </ac:spMkLst>
        </pc:spChg>
        <pc:picChg chg="add">
          <ac:chgData name="Corey Edwards" userId="S::corey.edwards@uwtsd.ac.uk::7a967df3-e232-40a5-b10c-dee8f912d80a" providerId="AD" clId="Web-{7B3669E1-839B-6014-DABA-656D1438E92F}" dt="2025-01-08T11:43:25.880" v="15"/>
          <ac:picMkLst>
            <pc:docMk/>
            <pc:sldMk cId="1681532095" sldId="279"/>
            <ac:picMk id="5" creationId="{226B3BD2-DDCB-6496-8848-FB13C6F81D69}"/>
          </ac:picMkLst>
        </pc:picChg>
      </pc:sldChg>
      <pc:sldChg chg="addSp delSp modSp mod setBg">
        <pc:chgData name="Corey Edwards" userId="S::corey.edwards@uwtsd.ac.uk::7a967df3-e232-40a5-b10c-dee8f912d80a" providerId="AD" clId="Web-{7B3669E1-839B-6014-DABA-656D1438E92F}" dt="2025-01-08T11:43:35.177" v="17"/>
        <pc:sldMkLst>
          <pc:docMk/>
          <pc:sldMk cId="367028509" sldId="280"/>
        </pc:sldMkLst>
        <pc:spChg chg="mod">
          <ac:chgData name="Corey Edwards" userId="S::corey.edwards@uwtsd.ac.uk::7a967df3-e232-40a5-b10c-dee8f912d80a" providerId="AD" clId="Web-{7B3669E1-839B-6014-DABA-656D1438E92F}" dt="2025-01-08T11:43:35.177" v="17"/>
          <ac:spMkLst>
            <pc:docMk/>
            <pc:sldMk cId="367028509" sldId="280"/>
            <ac:spMk id="2" creationId="{1976A6B9-1482-77DD-0C4F-8FCF42A218C2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3:35.177" v="17"/>
          <ac:spMkLst>
            <pc:docMk/>
            <pc:sldMk cId="367028509" sldId="280"/>
            <ac:spMk id="3" creationId="{FE4B97E6-8595-56A0-5F26-3C805F91F8D4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5.177" v="17"/>
          <ac:spMkLst>
            <pc:docMk/>
            <pc:sldMk cId="367028509" sldId="280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5.177" v="17"/>
          <ac:spMkLst>
            <pc:docMk/>
            <pc:sldMk cId="367028509" sldId="280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35.177" v="17"/>
          <ac:spMkLst>
            <pc:docMk/>
            <pc:sldMk cId="367028509" sldId="280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3:35.177" v="17"/>
          <ac:graphicFrameMkLst>
            <pc:docMk/>
            <pc:sldMk cId="367028509" sldId="280"/>
            <ac:graphicFrameMk id="5" creationId="{4240C9B9-7D30-E919-3A6C-D7C59F6DA70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3:43.365" v="18"/>
        <pc:sldMkLst>
          <pc:docMk/>
          <pc:sldMk cId="3250452608" sldId="281"/>
        </pc:sldMkLst>
        <pc:spChg chg="mod">
          <ac:chgData name="Corey Edwards" userId="S::corey.edwards@uwtsd.ac.uk::7a967df3-e232-40a5-b10c-dee8f912d80a" providerId="AD" clId="Web-{7B3669E1-839B-6014-DABA-656D1438E92F}" dt="2025-01-08T11:43:43.365" v="18"/>
          <ac:spMkLst>
            <pc:docMk/>
            <pc:sldMk cId="3250452608" sldId="281"/>
            <ac:spMk id="2" creationId="{4B934394-B0EE-8A32-E0F6-B90DCD9B5E91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3:43.365" v="18"/>
          <ac:spMkLst>
            <pc:docMk/>
            <pc:sldMk cId="3250452608" sldId="281"/>
            <ac:spMk id="3" creationId="{3169690E-068F-46E6-2086-84413A5735C7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3.365" v="18"/>
          <ac:spMkLst>
            <pc:docMk/>
            <pc:sldMk cId="3250452608" sldId="281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3.365" v="18"/>
          <ac:spMkLst>
            <pc:docMk/>
            <pc:sldMk cId="3250452608" sldId="281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3:43.365" v="18"/>
          <ac:spMkLst>
            <pc:docMk/>
            <pc:sldMk cId="3250452608" sldId="281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3:43.365" v="18"/>
          <ac:graphicFrameMkLst>
            <pc:docMk/>
            <pc:sldMk cId="3250452608" sldId="281"/>
            <ac:graphicFrameMk id="5" creationId="{1D5900B0-F60A-1C30-2265-E1B01317FAE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6:22.635" v="20"/>
        <pc:sldMkLst>
          <pc:docMk/>
          <pc:sldMk cId="838000949" sldId="283"/>
        </pc:sldMkLst>
        <pc:spChg chg="mod">
          <ac:chgData name="Corey Edwards" userId="S::corey.edwards@uwtsd.ac.uk::7a967df3-e232-40a5-b10c-dee8f912d80a" providerId="AD" clId="Web-{7B3669E1-839B-6014-DABA-656D1438E92F}" dt="2025-01-08T11:46:22.635" v="20"/>
          <ac:spMkLst>
            <pc:docMk/>
            <pc:sldMk cId="838000949" sldId="283"/>
            <ac:spMk id="2" creationId="{AB7EC3CE-0831-72B0-5BBE-B9234BF02A55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6:22.635" v="20"/>
          <ac:spMkLst>
            <pc:docMk/>
            <pc:sldMk cId="838000949" sldId="283"/>
            <ac:spMk id="3" creationId="{C1F80A48-6081-D224-C932-23FCC75EBD03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22.635" v="20"/>
          <ac:spMkLst>
            <pc:docMk/>
            <pc:sldMk cId="838000949" sldId="283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22.635" v="20"/>
          <ac:spMkLst>
            <pc:docMk/>
            <pc:sldMk cId="838000949" sldId="283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22.635" v="20"/>
          <ac:spMkLst>
            <pc:docMk/>
            <pc:sldMk cId="838000949" sldId="283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6:22.635" v="20"/>
          <ac:graphicFrameMkLst>
            <pc:docMk/>
            <pc:sldMk cId="838000949" sldId="283"/>
            <ac:graphicFrameMk id="5" creationId="{6C3CE4A4-4BFC-0FF0-4BFD-A2818B70769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6:35.916" v="22"/>
        <pc:sldMkLst>
          <pc:docMk/>
          <pc:sldMk cId="2337253291" sldId="284"/>
        </pc:sldMkLst>
        <pc:spChg chg="mod">
          <ac:chgData name="Corey Edwards" userId="S::corey.edwards@uwtsd.ac.uk::7a967df3-e232-40a5-b10c-dee8f912d80a" providerId="AD" clId="Web-{7B3669E1-839B-6014-DABA-656D1438E92F}" dt="2025-01-08T11:46:35.916" v="22"/>
          <ac:spMkLst>
            <pc:docMk/>
            <pc:sldMk cId="2337253291" sldId="284"/>
            <ac:spMk id="2" creationId="{320D6078-DA79-62E8-6CAB-D4162F564027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6:35.916" v="22"/>
          <ac:spMkLst>
            <pc:docMk/>
            <pc:sldMk cId="2337253291" sldId="284"/>
            <ac:spMk id="3" creationId="{4C71C3D7-9A3B-8947-ACCD-4D93BFEEAD5D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5.916" v="22"/>
          <ac:spMkLst>
            <pc:docMk/>
            <pc:sldMk cId="2337253291" sldId="284"/>
            <ac:spMk id="9" creationId="{C868C70C-E5C4-CD47-888C-FCB3373B6D3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5.916" v="22"/>
          <ac:spMkLst>
            <pc:docMk/>
            <pc:sldMk cId="2337253291" sldId="284"/>
            <ac:spMk id="11" creationId="{15A8DDA3-B4FC-D445-AA06-C92ABAE24BAB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6:35.916" v="22"/>
          <ac:spMkLst>
            <pc:docMk/>
            <pc:sldMk cId="2337253291" sldId="284"/>
            <ac:spMk id="13" creationId="{9FD0692D-A304-5E4A-BCD9-C00690321FBC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6:35.916" v="22"/>
          <ac:graphicFrameMkLst>
            <pc:docMk/>
            <pc:sldMk cId="2337253291" sldId="284"/>
            <ac:graphicFrameMk id="5" creationId="{4BE2D3E1-EF68-2A45-6419-E2D6231FB24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7B3669E1-839B-6014-DABA-656D1438E92F}" dt="2025-01-08T11:47:43.200" v="26"/>
        <pc:sldMkLst>
          <pc:docMk/>
          <pc:sldMk cId="3279985437" sldId="285"/>
        </pc:sldMkLst>
        <pc:spChg chg="mod">
          <ac:chgData name="Corey Edwards" userId="S::corey.edwards@uwtsd.ac.uk::7a967df3-e232-40a5-b10c-dee8f912d80a" providerId="AD" clId="Web-{7B3669E1-839B-6014-DABA-656D1438E92F}" dt="2025-01-08T11:47:43.200" v="26"/>
          <ac:spMkLst>
            <pc:docMk/>
            <pc:sldMk cId="3279985437" sldId="285"/>
            <ac:spMk id="2" creationId="{0EA35B06-3F91-941F-DC2C-6B5664574536}"/>
          </ac:spMkLst>
        </pc:spChg>
        <pc:spChg chg="del">
          <ac:chgData name="Corey Edwards" userId="S::corey.edwards@uwtsd.ac.uk::7a967df3-e232-40a5-b10c-dee8f912d80a" providerId="AD" clId="Web-{7B3669E1-839B-6014-DABA-656D1438E92F}" dt="2025-01-08T11:47:43.200" v="26"/>
          <ac:spMkLst>
            <pc:docMk/>
            <pc:sldMk cId="3279985437" sldId="285"/>
            <ac:spMk id="3" creationId="{61ABD7B7-25E2-D9B1-96B7-A507A6216698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3.200" v="26"/>
          <ac:spMkLst>
            <pc:docMk/>
            <pc:sldMk cId="3279985437" sldId="285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3.200" v="26"/>
          <ac:spMkLst>
            <pc:docMk/>
            <pc:sldMk cId="3279985437" sldId="285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7B3669E1-839B-6014-DABA-656D1438E92F}" dt="2025-01-08T11:47:43.200" v="26"/>
          <ac:spMkLst>
            <pc:docMk/>
            <pc:sldMk cId="3279985437" sldId="285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7B3669E1-839B-6014-DABA-656D1438E92F}" dt="2025-01-08T11:47:43.200" v="26"/>
          <ac:graphicFrameMkLst>
            <pc:docMk/>
            <pc:sldMk cId="3279985437" sldId="285"/>
            <ac:graphicFrameMk id="5" creationId="{5DD9438F-759F-DA8B-A1E2-2CBE5BA3B6E8}"/>
          </ac:graphicFrameMkLst>
        </pc:graphicFrameChg>
      </pc:sldChg>
      <pc:sldChg chg="modSp new">
        <pc:chgData name="Corey Edwards" userId="S::corey.edwards@uwtsd.ac.uk::7a967df3-e232-40a5-b10c-dee8f912d80a" providerId="AD" clId="Web-{7B3669E1-839B-6014-DABA-656D1438E92F}" dt="2025-01-08T11:49:07.343" v="96" actId="20577"/>
        <pc:sldMkLst>
          <pc:docMk/>
          <pc:sldMk cId="3950207254" sldId="286"/>
        </pc:sldMkLst>
        <pc:spChg chg="mod">
          <ac:chgData name="Corey Edwards" userId="S::corey.edwards@uwtsd.ac.uk::7a967df3-e232-40a5-b10c-dee8f912d80a" providerId="AD" clId="Web-{7B3669E1-839B-6014-DABA-656D1438E92F}" dt="2025-01-08T11:48:18.576" v="31" actId="20577"/>
          <ac:spMkLst>
            <pc:docMk/>
            <pc:sldMk cId="3950207254" sldId="286"/>
            <ac:spMk id="2" creationId="{E8E73AB7-B553-DBA9-A2F1-636C2A687B53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49:07.343" v="96" actId="20577"/>
          <ac:spMkLst>
            <pc:docMk/>
            <pc:sldMk cId="3950207254" sldId="286"/>
            <ac:spMk id="3" creationId="{CB935029-BF80-2F9B-F58C-D91247EEACCB}"/>
          </ac:spMkLst>
        </pc:spChg>
      </pc:sldChg>
      <pc:sldChg chg="modSp new">
        <pc:chgData name="Corey Edwards" userId="S::corey.edwards@uwtsd.ac.uk::7a967df3-e232-40a5-b10c-dee8f912d80a" providerId="AD" clId="Web-{7B3669E1-839B-6014-DABA-656D1438E92F}" dt="2025-01-08T11:50:04.625" v="176" actId="20577"/>
        <pc:sldMkLst>
          <pc:docMk/>
          <pc:sldMk cId="2915578419" sldId="287"/>
        </pc:sldMkLst>
        <pc:spChg chg="mod">
          <ac:chgData name="Corey Edwards" userId="S::corey.edwards@uwtsd.ac.uk::7a967df3-e232-40a5-b10c-dee8f912d80a" providerId="AD" clId="Web-{7B3669E1-839B-6014-DABA-656D1438E92F}" dt="2025-01-08T11:49:11.811" v="100" actId="20577"/>
          <ac:spMkLst>
            <pc:docMk/>
            <pc:sldMk cId="2915578419" sldId="287"/>
            <ac:spMk id="2" creationId="{57B6589F-291D-B89E-F794-126BED08FB29}"/>
          </ac:spMkLst>
        </pc:spChg>
        <pc:spChg chg="mod">
          <ac:chgData name="Corey Edwards" userId="S::corey.edwards@uwtsd.ac.uk::7a967df3-e232-40a5-b10c-dee8f912d80a" providerId="AD" clId="Web-{7B3669E1-839B-6014-DABA-656D1438E92F}" dt="2025-01-08T11:50:04.625" v="176" actId="20577"/>
          <ac:spMkLst>
            <pc:docMk/>
            <pc:sldMk cId="2915578419" sldId="287"/>
            <ac:spMk id="3" creationId="{99362F40-DBFD-BA39-8A5A-342F05EB346B}"/>
          </ac:spMkLst>
        </pc:spChg>
      </pc:sldChg>
      <pc:sldChg chg="modSp new">
        <pc:chgData name="Corey Edwards" userId="S::corey.edwards@uwtsd.ac.uk::7a967df3-e232-40a5-b10c-dee8f912d80a" providerId="AD" clId="Web-{7B3669E1-839B-6014-DABA-656D1438E92F}" dt="2025-01-08T11:50:12.922" v="182" actId="20577"/>
        <pc:sldMkLst>
          <pc:docMk/>
          <pc:sldMk cId="3752976885" sldId="288"/>
        </pc:sldMkLst>
        <pc:spChg chg="mod">
          <ac:chgData name="Corey Edwards" userId="S::corey.edwards@uwtsd.ac.uk::7a967df3-e232-40a5-b10c-dee8f912d80a" providerId="AD" clId="Web-{7B3669E1-839B-6014-DABA-656D1438E92F}" dt="2025-01-08T11:50:12.922" v="182" actId="20577"/>
          <ac:spMkLst>
            <pc:docMk/>
            <pc:sldMk cId="3752976885" sldId="288"/>
            <ac:spMk id="2" creationId="{890FFEBC-90DF-C0E8-B297-B53C53CA9B54}"/>
          </ac:spMkLst>
        </pc:spChg>
      </pc:sldChg>
    </pc:docChg>
  </pc:docChgLst>
  <pc:docChgLst>
    <pc:chgData name="Corey Edwards" userId="S::corey.edwards@uwtsd.ac.uk::7a967df3-e232-40a5-b10c-dee8f912d80a" providerId="AD" clId="Web-{44E7D98B-B59B-47CD-69AD-96A71D01BE6A}"/>
    <pc:docChg chg="delSld">
      <pc:chgData name="Corey Edwards" userId="S::corey.edwards@uwtsd.ac.uk::7a967df3-e232-40a5-b10c-dee8f912d80a" providerId="AD" clId="Web-{44E7D98B-B59B-47CD-69AD-96A71D01BE6A}" dt="2025-02-05T14:10:12.174" v="0"/>
      <pc:docMkLst>
        <pc:docMk/>
      </pc:docMkLst>
      <pc:sldChg chg="del">
        <pc:chgData name="Corey Edwards" userId="S::corey.edwards@uwtsd.ac.uk::7a967df3-e232-40a5-b10c-dee8f912d80a" providerId="AD" clId="Web-{44E7D98B-B59B-47CD-69AD-96A71D01BE6A}" dt="2025-02-05T14:10:12.174" v="0"/>
        <pc:sldMkLst>
          <pc:docMk/>
          <pc:sldMk cId="3752976885" sldId="288"/>
        </pc:sldMkLst>
      </pc:sldChg>
    </pc:docChg>
  </pc:docChgLst>
  <pc:docChgLst>
    <pc:chgData name="Corey Edwards" userId="S::corey.edwards@uwtsd.ac.uk::7a967df3-e232-40a5-b10c-dee8f912d80a" providerId="AD" clId="Web-{6A2253D7-35BA-6D80-1E72-D5457004649C}"/>
    <pc:docChg chg="addSld modSld addMainMaster delMainMaster">
      <pc:chgData name="Corey Edwards" userId="S::corey.edwards@uwtsd.ac.uk::7a967df3-e232-40a5-b10c-dee8f912d80a" providerId="AD" clId="Web-{6A2253D7-35BA-6D80-1E72-D5457004649C}" dt="2025-01-06T17:47:49.190" v="485" actId="20577"/>
      <pc:docMkLst>
        <pc:docMk/>
      </pc:docMkLst>
      <pc:sldChg chg="addSp modSp mod setBg modClrScheme chgLayout">
        <pc:chgData name="Corey Edwards" userId="S::corey.edwards@uwtsd.ac.uk::7a967df3-e232-40a5-b10c-dee8f912d80a" providerId="AD" clId="Web-{6A2253D7-35BA-6D80-1E72-D5457004649C}" dt="2025-01-06T14:10:35.645" v="4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9" creationId="{A88F843D-1C1B-C740-AC27-E3238D0F5F47}"/>
          </ac:spMkLst>
        </pc:spChg>
        <pc:spChg chg="ad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11" creationId="{9F0EA5A9-0D12-3644-BBEC-6D9D192EBEF4}"/>
          </ac:spMkLst>
        </pc:spChg>
        <pc:spChg chg="ad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13" creationId="{A21C8291-E3D5-4240-8FF4-E5213CBCC453}"/>
          </ac:spMkLst>
        </pc:spChg>
        <pc:spChg chg="add">
          <ac:chgData name="Corey Edwards" userId="S::corey.edwards@uwtsd.ac.uk::7a967df3-e232-40a5-b10c-dee8f912d80a" providerId="AD" clId="Web-{6A2253D7-35BA-6D80-1E72-D5457004649C}" dt="2025-01-06T14:10:35.645" v="4"/>
          <ac:spMkLst>
            <pc:docMk/>
            <pc:sldMk cId="109857222" sldId="256"/>
            <ac:spMk id="15" creationId="{08B44AFE-C181-7047-8CC9-CA00BD385EEA}"/>
          </ac:spMkLst>
        </pc:spChg>
        <pc:picChg chg="add">
          <ac:chgData name="Corey Edwards" userId="S::corey.edwards@uwtsd.ac.uk::7a967df3-e232-40a5-b10c-dee8f912d80a" providerId="AD" clId="Web-{6A2253D7-35BA-6D80-1E72-D5457004649C}" dt="2025-01-06T14:10:35.645" v="4"/>
          <ac:picMkLst>
            <pc:docMk/>
            <pc:sldMk cId="109857222" sldId="256"/>
            <ac:picMk id="4" creationId="{70197CFB-44C5-D250-1367-C2DF7BDF8DB7}"/>
          </ac:picMkLst>
        </pc:picChg>
      </pc:sldChg>
      <pc:sldChg chg="modSp new">
        <pc:chgData name="Corey Edwards" userId="S::corey.edwards@uwtsd.ac.uk::7a967df3-e232-40a5-b10c-dee8f912d80a" providerId="AD" clId="Web-{6A2253D7-35BA-6D80-1E72-D5457004649C}" dt="2025-01-06T17:47:49.190" v="485" actId="20577"/>
        <pc:sldMkLst>
          <pc:docMk/>
          <pc:sldMk cId="3842905687" sldId="257"/>
        </pc:sldMkLst>
        <pc:spChg chg="mod">
          <ac:chgData name="Corey Edwards" userId="S::corey.edwards@uwtsd.ac.uk::7a967df3-e232-40a5-b10c-dee8f912d80a" providerId="AD" clId="Web-{6A2253D7-35BA-6D80-1E72-D5457004649C}" dt="2025-01-06T14:12:33.680" v="9" actId="20577"/>
          <ac:spMkLst>
            <pc:docMk/>
            <pc:sldMk cId="3842905687" sldId="257"/>
            <ac:spMk id="2" creationId="{22288369-FC7B-F677-FBAD-8B43A568FEA7}"/>
          </ac:spMkLst>
        </pc:spChg>
        <pc:spChg chg="mod">
          <ac:chgData name="Corey Edwards" userId="S::corey.edwards@uwtsd.ac.uk::7a967df3-e232-40a5-b10c-dee8f912d80a" providerId="AD" clId="Web-{6A2253D7-35BA-6D80-1E72-D5457004649C}" dt="2025-01-06T17:47:49.190" v="485" actId="20577"/>
          <ac:spMkLst>
            <pc:docMk/>
            <pc:sldMk cId="3842905687" sldId="257"/>
            <ac:spMk id="3" creationId="{AD8878AE-803C-803A-737B-DA5A1684C65F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6:21:33.256" v="188" actId="20577"/>
        <pc:sldMkLst>
          <pc:docMk/>
          <pc:sldMk cId="771852316" sldId="258"/>
        </pc:sldMkLst>
        <pc:spChg chg="mod">
          <ac:chgData name="Corey Edwards" userId="S::corey.edwards@uwtsd.ac.uk::7a967df3-e232-40a5-b10c-dee8f912d80a" providerId="AD" clId="Web-{6A2253D7-35BA-6D80-1E72-D5457004649C}" dt="2025-01-06T14:12:37.712" v="16" actId="20577"/>
          <ac:spMkLst>
            <pc:docMk/>
            <pc:sldMk cId="771852316" sldId="258"/>
            <ac:spMk id="2" creationId="{FCABC5B1-DC84-B3C5-F578-805F2D2C50C7}"/>
          </ac:spMkLst>
        </pc:spChg>
        <pc:spChg chg="mod">
          <ac:chgData name="Corey Edwards" userId="S::corey.edwards@uwtsd.ac.uk::7a967df3-e232-40a5-b10c-dee8f912d80a" providerId="AD" clId="Web-{6A2253D7-35BA-6D80-1E72-D5457004649C}" dt="2025-01-06T16:21:33.256" v="188" actId="20577"/>
          <ac:spMkLst>
            <pc:docMk/>
            <pc:sldMk cId="771852316" sldId="258"/>
            <ac:spMk id="3" creationId="{B5D82032-B79A-39B5-0C97-50D99AC4F28F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6:25:16.997" v="265" actId="20577"/>
        <pc:sldMkLst>
          <pc:docMk/>
          <pc:sldMk cId="652698057" sldId="259"/>
        </pc:sldMkLst>
        <pc:spChg chg="mod">
          <ac:chgData name="Corey Edwards" userId="S::corey.edwards@uwtsd.ac.uk::7a967df3-e232-40a5-b10c-dee8f912d80a" providerId="AD" clId="Web-{6A2253D7-35BA-6D80-1E72-D5457004649C}" dt="2025-01-06T14:12:50.400" v="21" actId="20577"/>
          <ac:spMkLst>
            <pc:docMk/>
            <pc:sldMk cId="652698057" sldId="259"/>
            <ac:spMk id="2" creationId="{108CC38A-9F3A-6DFD-7AB0-255E5B1A3313}"/>
          </ac:spMkLst>
        </pc:spChg>
        <pc:spChg chg="mod">
          <ac:chgData name="Corey Edwards" userId="S::corey.edwards@uwtsd.ac.uk::7a967df3-e232-40a5-b10c-dee8f912d80a" providerId="AD" clId="Web-{6A2253D7-35BA-6D80-1E72-D5457004649C}" dt="2025-01-06T16:25:16.997" v="265" actId="20577"/>
          <ac:spMkLst>
            <pc:docMk/>
            <pc:sldMk cId="652698057" sldId="259"/>
            <ac:spMk id="3" creationId="{9651330A-7BE3-BEC7-D684-5E2C87C7214F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6:27:01.547" v="355" actId="20577"/>
        <pc:sldMkLst>
          <pc:docMk/>
          <pc:sldMk cId="215820324" sldId="260"/>
        </pc:sldMkLst>
        <pc:spChg chg="mod">
          <ac:chgData name="Corey Edwards" userId="S::corey.edwards@uwtsd.ac.uk::7a967df3-e232-40a5-b10c-dee8f912d80a" providerId="AD" clId="Web-{6A2253D7-35BA-6D80-1E72-D5457004649C}" dt="2025-01-06T14:12:54.775" v="26" actId="20577"/>
          <ac:spMkLst>
            <pc:docMk/>
            <pc:sldMk cId="215820324" sldId="260"/>
            <ac:spMk id="2" creationId="{3B15E79D-5684-AF91-8103-081AE3D083DF}"/>
          </ac:spMkLst>
        </pc:spChg>
        <pc:spChg chg="mod">
          <ac:chgData name="Corey Edwards" userId="S::corey.edwards@uwtsd.ac.uk::7a967df3-e232-40a5-b10c-dee8f912d80a" providerId="AD" clId="Web-{6A2253D7-35BA-6D80-1E72-D5457004649C}" dt="2025-01-06T16:27:01.547" v="355" actId="20577"/>
          <ac:spMkLst>
            <pc:docMk/>
            <pc:sldMk cId="215820324" sldId="260"/>
            <ac:spMk id="3" creationId="{AFA26EFB-47D9-90BD-9198-E9924E04F440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3:02.744" v="29" actId="20577"/>
        <pc:sldMkLst>
          <pc:docMk/>
          <pc:sldMk cId="541242277" sldId="261"/>
        </pc:sldMkLst>
        <pc:spChg chg="mod">
          <ac:chgData name="Corey Edwards" userId="S::corey.edwards@uwtsd.ac.uk::7a967df3-e232-40a5-b10c-dee8f912d80a" providerId="AD" clId="Web-{6A2253D7-35BA-6D80-1E72-D5457004649C}" dt="2025-01-06T14:13:02.744" v="29" actId="20577"/>
          <ac:spMkLst>
            <pc:docMk/>
            <pc:sldMk cId="541242277" sldId="261"/>
            <ac:spMk id="2" creationId="{B4D2C5EB-1422-A7FC-8042-8841D54A7D8B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3:23.385" v="40" actId="20577"/>
        <pc:sldMkLst>
          <pc:docMk/>
          <pc:sldMk cId="1557307079" sldId="262"/>
        </pc:sldMkLst>
        <pc:spChg chg="mod">
          <ac:chgData name="Corey Edwards" userId="S::corey.edwards@uwtsd.ac.uk::7a967df3-e232-40a5-b10c-dee8f912d80a" providerId="AD" clId="Web-{6A2253D7-35BA-6D80-1E72-D5457004649C}" dt="2025-01-06T14:13:23.385" v="40" actId="20577"/>
          <ac:spMkLst>
            <pc:docMk/>
            <pc:sldMk cId="1557307079" sldId="262"/>
            <ac:spMk id="2" creationId="{55A9015A-7660-E1E8-9D63-880D8B3504FF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3:32.073" v="62" actId="20577"/>
        <pc:sldMkLst>
          <pc:docMk/>
          <pc:sldMk cId="2230577542" sldId="263"/>
        </pc:sldMkLst>
        <pc:spChg chg="mod">
          <ac:chgData name="Corey Edwards" userId="S::corey.edwards@uwtsd.ac.uk::7a967df3-e232-40a5-b10c-dee8f912d80a" providerId="AD" clId="Web-{6A2253D7-35BA-6D80-1E72-D5457004649C}" dt="2025-01-06T14:13:32.073" v="62" actId="20577"/>
          <ac:spMkLst>
            <pc:docMk/>
            <pc:sldMk cId="2230577542" sldId="263"/>
            <ac:spMk id="2" creationId="{F7DFCB74-87AA-2D43-B1D8-B2146604BE81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4:45.607" v="80" actId="20577"/>
        <pc:sldMkLst>
          <pc:docMk/>
          <pc:sldMk cId="827555834" sldId="264"/>
        </pc:sldMkLst>
        <pc:spChg chg="mod">
          <ac:chgData name="Corey Edwards" userId="S::corey.edwards@uwtsd.ac.uk::7a967df3-e232-40a5-b10c-dee8f912d80a" providerId="AD" clId="Web-{6A2253D7-35BA-6D80-1E72-D5457004649C}" dt="2025-01-06T14:14:45.607" v="80" actId="20577"/>
          <ac:spMkLst>
            <pc:docMk/>
            <pc:sldMk cId="827555834" sldId="264"/>
            <ac:spMk id="2" creationId="{6D733339-EAA2-6EF2-F2B6-05527FB516EF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4:56.029" v="84" actId="20577"/>
        <pc:sldMkLst>
          <pc:docMk/>
          <pc:sldMk cId="690336336" sldId="265"/>
        </pc:sldMkLst>
        <pc:spChg chg="mod">
          <ac:chgData name="Corey Edwards" userId="S::corey.edwards@uwtsd.ac.uk::7a967df3-e232-40a5-b10c-dee8f912d80a" providerId="AD" clId="Web-{6A2253D7-35BA-6D80-1E72-D5457004649C}" dt="2025-01-06T14:14:56.029" v="84" actId="20577"/>
          <ac:spMkLst>
            <pc:docMk/>
            <pc:sldMk cId="690336336" sldId="265"/>
            <ac:spMk id="2" creationId="{48DBD1C0-17BC-8170-0F48-452EBC225885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5:00.233" v="87" actId="20577"/>
        <pc:sldMkLst>
          <pc:docMk/>
          <pc:sldMk cId="118718721" sldId="266"/>
        </pc:sldMkLst>
        <pc:spChg chg="mod">
          <ac:chgData name="Corey Edwards" userId="S::corey.edwards@uwtsd.ac.uk::7a967df3-e232-40a5-b10c-dee8f912d80a" providerId="AD" clId="Web-{6A2253D7-35BA-6D80-1E72-D5457004649C}" dt="2025-01-06T14:15:00.233" v="87" actId="20577"/>
          <ac:spMkLst>
            <pc:docMk/>
            <pc:sldMk cId="118718721" sldId="266"/>
            <ac:spMk id="2" creationId="{BC6B9207-4393-DECF-69AE-BDD556451142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15:53.766" v="92" actId="20577"/>
        <pc:sldMkLst>
          <pc:docMk/>
          <pc:sldMk cId="2280601025" sldId="267"/>
        </pc:sldMkLst>
        <pc:spChg chg="mod">
          <ac:chgData name="Corey Edwards" userId="S::corey.edwards@uwtsd.ac.uk::7a967df3-e232-40a5-b10c-dee8f912d80a" providerId="AD" clId="Web-{6A2253D7-35BA-6D80-1E72-D5457004649C}" dt="2025-01-06T14:15:53.766" v="92" actId="20577"/>
          <ac:spMkLst>
            <pc:docMk/>
            <pc:sldMk cId="2280601025" sldId="267"/>
            <ac:spMk id="2" creationId="{E4409D0C-1325-94B5-243A-5C5E5A4D36C9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4:26:19.304" v="110" actId="20577"/>
        <pc:sldMkLst>
          <pc:docMk/>
          <pc:sldMk cId="514984878" sldId="268"/>
        </pc:sldMkLst>
        <pc:spChg chg="mod">
          <ac:chgData name="Corey Edwards" userId="S::corey.edwards@uwtsd.ac.uk::7a967df3-e232-40a5-b10c-dee8f912d80a" providerId="AD" clId="Web-{6A2253D7-35BA-6D80-1E72-D5457004649C}" dt="2025-01-06T14:26:19.304" v="110" actId="20577"/>
          <ac:spMkLst>
            <pc:docMk/>
            <pc:sldMk cId="514984878" sldId="268"/>
            <ac:spMk id="2" creationId="{7395A5AE-E7B2-9C21-13DF-4D164CC8118C}"/>
          </ac:spMkLst>
        </pc:spChg>
      </pc:sldChg>
      <pc:sldChg chg="modSp new">
        <pc:chgData name="Corey Edwards" userId="S::corey.edwards@uwtsd.ac.uk::7a967df3-e232-40a5-b10c-dee8f912d80a" providerId="AD" clId="Web-{6A2253D7-35BA-6D80-1E72-D5457004649C}" dt="2025-01-06T16:25:55.123" v="322" actId="20577"/>
        <pc:sldMkLst>
          <pc:docMk/>
          <pc:sldMk cId="3368676992" sldId="269"/>
        </pc:sldMkLst>
        <pc:spChg chg="mod">
          <ac:chgData name="Corey Edwards" userId="S::corey.edwards@uwtsd.ac.uk::7a967df3-e232-40a5-b10c-dee8f912d80a" providerId="AD" clId="Web-{6A2253D7-35BA-6D80-1E72-D5457004649C}" dt="2025-01-06T16:25:21.857" v="274" actId="20577"/>
          <ac:spMkLst>
            <pc:docMk/>
            <pc:sldMk cId="3368676992" sldId="269"/>
            <ac:spMk id="2" creationId="{5B3830FC-727E-D545-9FF7-D358CF633982}"/>
          </ac:spMkLst>
        </pc:spChg>
        <pc:spChg chg="mod">
          <ac:chgData name="Corey Edwards" userId="S::corey.edwards@uwtsd.ac.uk::7a967df3-e232-40a5-b10c-dee8f912d80a" providerId="AD" clId="Web-{6A2253D7-35BA-6D80-1E72-D5457004649C}" dt="2025-01-06T16:25:55.123" v="322" actId="20577"/>
          <ac:spMkLst>
            <pc:docMk/>
            <pc:sldMk cId="3368676992" sldId="269"/>
            <ac:spMk id="3" creationId="{734E5482-565E-041B-44ED-96282C182BCA}"/>
          </ac:spMkLst>
        </pc:spChg>
      </pc:sldChg>
      <pc:sldMasterChg chg="del delSldLayout">
        <pc:chgData name="Corey Edwards" userId="S::corey.edwards@uwtsd.ac.uk::7a967df3-e232-40a5-b10c-dee8f912d80a" providerId="AD" clId="Web-{6A2253D7-35BA-6D80-1E72-D5457004649C}" dt="2025-01-06T14:10:35.645" v="4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6A2253D7-35BA-6D80-1E72-D5457004649C}" dt="2025-01-06T14:10:35.645" v="4"/>
        <pc:sldMasterMkLst>
          <pc:docMk/>
          <pc:sldMasterMk cId="442591412" sldId="2147483695"/>
        </pc:sldMasterMkLst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2899583901" sldId="2147483684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830207419" sldId="2147483685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1100375714" sldId="2147483686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2198893641" sldId="2147483687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4292093719" sldId="2147483688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2650375038" sldId="2147483689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1468700600" sldId="2147483690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2496708840" sldId="2147483691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1700293268" sldId="2147483692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3339168718" sldId="2147483693"/>
          </pc:sldLayoutMkLst>
        </pc:sldLayoutChg>
        <pc:sldLayoutChg chg="add">
          <pc:chgData name="Corey Edwards" userId="S::corey.edwards@uwtsd.ac.uk::7a967df3-e232-40a5-b10c-dee8f912d80a" providerId="AD" clId="Web-{6A2253D7-35BA-6D80-1E72-D5457004649C}" dt="2025-01-06T14:10:35.645" v="4"/>
          <pc:sldLayoutMkLst>
            <pc:docMk/>
            <pc:sldMasterMk cId="442591412" sldId="2147483695"/>
            <pc:sldLayoutMk cId="986880600" sldId="2147483694"/>
          </pc:sldLayoutMkLst>
        </pc:sldLayoutChg>
      </pc:sldMasterChg>
    </pc:docChg>
  </pc:docChgLst>
  <pc:docChgLst>
    <pc:chgData name="Corey Edwards" userId="S::corey.edwards@uwtsd.ac.uk::7a967df3-e232-40a5-b10c-dee8f912d80a" providerId="AD" clId="Web-{47DD3E97-1B84-D196-8D70-53FEA83157A4}"/>
    <pc:docChg chg="addSld delSld modSld">
      <pc:chgData name="Corey Edwards" userId="S::corey.edwards@uwtsd.ac.uk::7a967df3-e232-40a5-b10c-dee8f912d80a" providerId="AD" clId="Web-{47DD3E97-1B84-D196-8D70-53FEA83157A4}" dt="2025-01-08T11:26:41.919" v="1251"/>
      <pc:docMkLst>
        <pc:docMk/>
      </pc:docMkLst>
      <pc:sldChg chg="addSp delSp modSp mod setBg">
        <pc:chgData name="Corey Edwards" userId="S::corey.edwards@uwtsd.ac.uk::7a967df3-e232-40a5-b10c-dee8f912d80a" providerId="AD" clId="Web-{47DD3E97-1B84-D196-8D70-53FEA83157A4}" dt="2025-01-08T11:23:59.069" v="1250"/>
        <pc:sldMkLst>
          <pc:docMk/>
          <pc:sldMk cId="3842905687" sldId="257"/>
        </pc:sldMkLst>
        <pc:spChg chg="mod">
          <ac:chgData name="Corey Edwards" userId="S::corey.edwards@uwtsd.ac.uk::7a967df3-e232-40a5-b10c-dee8f912d80a" providerId="AD" clId="Web-{47DD3E97-1B84-D196-8D70-53FEA83157A4}" dt="2025-01-08T11:23:59.069" v="1250"/>
          <ac:spMkLst>
            <pc:docMk/>
            <pc:sldMk cId="3842905687" sldId="257"/>
            <ac:spMk id="2" creationId="{22288369-FC7B-F677-FBAD-8B43A568FEA7}"/>
          </ac:spMkLst>
        </pc:spChg>
        <pc:spChg chg="del">
          <ac:chgData name="Corey Edwards" userId="S::corey.edwards@uwtsd.ac.uk::7a967df3-e232-40a5-b10c-dee8f912d80a" providerId="AD" clId="Web-{47DD3E97-1B84-D196-8D70-53FEA83157A4}" dt="2025-01-08T11:23:59.069" v="1250"/>
          <ac:spMkLst>
            <pc:docMk/>
            <pc:sldMk cId="3842905687" sldId="257"/>
            <ac:spMk id="3" creationId="{AD8878AE-803C-803A-737B-DA5A1684C65F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3:59.069" v="1250"/>
          <ac:spMkLst>
            <pc:docMk/>
            <pc:sldMk cId="3842905687" sldId="257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3:59.069" v="1250"/>
          <ac:spMkLst>
            <pc:docMk/>
            <pc:sldMk cId="3842905687" sldId="257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3:59.069" v="1250"/>
          <ac:spMkLst>
            <pc:docMk/>
            <pc:sldMk cId="3842905687" sldId="257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47DD3E97-1B84-D196-8D70-53FEA83157A4}" dt="2025-01-08T11:23:59.069" v="1250"/>
          <ac:graphicFrameMkLst>
            <pc:docMk/>
            <pc:sldMk cId="3842905687" sldId="257"/>
            <ac:graphicFrameMk id="5" creationId="{FE35EB14-A21E-F207-6404-65255CDECA6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47DD3E97-1B84-D196-8D70-53FEA83157A4}" dt="2025-01-08T11:26:41.919" v="1251"/>
        <pc:sldMkLst>
          <pc:docMk/>
          <pc:sldMk cId="771852316" sldId="258"/>
        </pc:sldMkLst>
        <pc:spChg chg="mod">
          <ac:chgData name="Corey Edwards" userId="S::corey.edwards@uwtsd.ac.uk::7a967df3-e232-40a5-b10c-dee8f912d80a" providerId="AD" clId="Web-{47DD3E97-1B84-D196-8D70-53FEA83157A4}" dt="2025-01-08T11:26:41.919" v="1251"/>
          <ac:spMkLst>
            <pc:docMk/>
            <pc:sldMk cId="771852316" sldId="258"/>
            <ac:spMk id="2" creationId="{FCABC5B1-DC84-B3C5-F578-805F2D2C50C7}"/>
          </ac:spMkLst>
        </pc:spChg>
        <pc:spChg chg="del mod">
          <ac:chgData name="Corey Edwards" userId="S::corey.edwards@uwtsd.ac.uk::7a967df3-e232-40a5-b10c-dee8f912d80a" providerId="AD" clId="Web-{47DD3E97-1B84-D196-8D70-53FEA83157A4}" dt="2025-01-08T11:26:41.919" v="1251"/>
          <ac:spMkLst>
            <pc:docMk/>
            <pc:sldMk cId="771852316" sldId="258"/>
            <ac:spMk id="3" creationId="{B5D82032-B79A-39B5-0C97-50D99AC4F28F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6:41.919" v="1251"/>
          <ac:spMkLst>
            <pc:docMk/>
            <pc:sldMk cId="771852316" sldId="258"/>
            <ac:spMk id="9" creationId="{23BB7E73-E730-42EA-AACE-D1E323EA547E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6:41.919" v="1251"/>
          <ac:spMkLst>
            <pc:docMk/>
            <pc:sldMk cId="771852316" sldId="258"/>
            <ac:spMk id="11" creationId="{F1F6C2E9-B316-4410-88E5-74F044FC3575}"/>
          </ac:spMkLst>
        </pc:spChg>
        <pc:spChg chg="add">
          <ac:chgData name="Corey Edwards" userId="S::corey.edwards@uwtsd.ac.uk::7a967df3-e232-40a5-b10c-dee8f912d80a" providerId="AD" clId="Web-{47DD3E97-1B84-D196-8D70-53FEA83157A4}" dt="2025-01-08T11:26:41.919" v="1251"/>
          <ac:spMkLst>
            <pc:docMk/>
            <pc:sldMk cId="771852316" sldId="258"/>
            <ac:spMk id="13" creationId="{83D07262-43A6-451F-9B19-77B943C6399D}"/>
          </ac:spMkLst>
        </pc:spChg>
        <pc:graphicFrameChg chg="add">
          <ac:chgData name="Corey Edwards" userId="S::corey.edwards@uwtsd.ac.uk::7a967df3-e232-40a5-b10c-dee8f912d80a" providerId="AD" clId="Web-{47DD3E97-1B84-D196-8D70-53FEA83157A4}" dt="2025-01-08T11:26:41.919" v="1251"/>
          <ac:graphicFrameMkLst>
            <pc:docMk/>
            <pc:sldMk cId="771852316" sldId="258"/>
            <ac:graphicFrameMk id="5" creationId="{1C5997A9-5778-4A76-A37C-77921064F164}"/>
          </ac:graphicFrameMkLst>
        </pc:graphicFrameChg>
      </pc:sldChg>
      <pc:sldChg chg="modSp">
        <pc:chgData name="Corey Edwards" userId="S::corey.edwards@uwtsd.ac.uk::7a967df3-e232-40a5-b10c-dee8f912d80a" providerId="AD" clId="Web-{47DD3E97-1B84-D196-8D70-53FEA83157A4}" dt="2025-01-08T10:58:44.246" v="568" actId="20577"/>
        <pc:sldMkLst>
          <pc:docMk/>
          <pc:sldMk cId="541242277" sldId="261"/>
        </pc:sldMkLst>
        <pc:spChg chg="mod">
          <ac:chgData name="Corey Edwards" userId="S::corey.edwards@uwtsd.ac.uk::7a967df3-e232-40a5-b10c-dee8f912d80a" providerId="AD" clId="Web-{47DD3E97-1B84-D196-8D70-53FEA83157A4}" dt="2025-01-08T10:58:44.246" v="568" actId="20577"/>
          <ac:spMkLst>
            <pc:docMk/>
            <pc:sldMk cId="541242277" sldId="261"/>
            <ac:spMk id="3" creationId="{B23FC534-0DCA-3EE9-3EA4-973E736A5530}"/>
          </ac:spMkLst>
        </pc:spChg>
      </pc:sldChg>
      <pc:sldChg chg="modSp">
        <pc:chgData name="Corey Edwards" userId="S::corey.edwards@uwtsd.ac.uk::7a967df3-e232-40a5-b10c-dee8f912d80a" providerId="AD" clId="Web-{47DD3E97-1B84-D196-8D70-53FEA83157A4}" dt="2025-01-08T11:06:56.968" v="640" actId="20577"/>
        <pc:sldMkLst>
          <pc:docMk/>
          <pc:sldMk cId="1557307079" sldId="262"/>
        </pc:sldMkLst>
        <pc:spChg chg="mod">
          <ac:chgData name="Corey Edwards" userId="S::corey.edwards@uwtsd.ac.uk::7a967df3-e232-40a5-b10c-dee8f912d80a" providerId="AD" clId="Web-{47DD3E97-1B84-D196-8D70-53FEA83157A4}" dt="2025-01-08T11:06:56.968" v="640" actId="20577"/>
          <ac:spMkLst>
            <pc:docMk/>
            <pc:sldMk cId="1557307079" sldId="262"/>
            <ac:spMk id="3" creationId="{8CE92CC4-74AE-397C-2AA3-E3DB03FDBBC0}"/>
          </ac:spMkLst>
        </pc:spChg>
      </pc:sldChg>
      <pc:sldChg chg="modSp">
        <pc:chgData name="Corey Edwards" userId="S::corey.edwards@uwtsd.ac.uk::7a967df3-e232-40a5-b10c-dee8f912d80a" providerId="AD" clId="Web-{47DD3E97-1B84-D196-8D70-53FEA83157A4}" dt="2025-01-08T11:09:19.895" v="860" actId="20577"/>
        <pc:sldMkLst>
          <pc:docMk/>
          <pc:sldMk cId="2230577542" sldId="263"/>
        </pc:sldMkLst>
        <pc:spChg chg="mod">
          <ac:chgData name="Corey Edwards" userId="S::corey.edwards@uwtsd.ac.uk::7a967df3-e232-40a5-b10c-dee8f912d80a" providerId="AD" clId="Web-{47DD3E97-1B84-D196-8D70-53FEA83157A4}" dt="2025-01-08T11:09:19.895" v="860" actId="20577"/>
          <ac:spMkLst>
            <pc:docMk/>
            <pc:sldMk cId="2230577542" sldId="263"/>
            <ac:spMk id="3" creationId="{8EDA5574-FD5D-E68F-2904-754051B0FFD9}"/>
          </ac:spMkLst>
        </pc:spChg>
      </pc:sldChg>
      <pc:sldChg chg="modSp">
        <pc:chgData name="Corey Edwards" userId="S::corey.edwards@uwtsd.ac.uk::7a967df3-e232-40a5-b10c-dee8f912d80a" providerId="AD" clId="Web-{47DD3E97-1B84-D196-8D70-53FEA83157A4}" dt="2025-01-08T11:11:58.823" v="1028" actId="20577"/>
        <pc:sldMkLst>
          <pc:docMk/>
          <pc:sldMk cId="827555834" sldId="264"/>
        </pc:sldMkLst>
        <pc:spChg chg="mod">
          <ac:chgData name="Corey Edwards" userId="S::corey.edwards@uwtsd.ac.uk::7a967df3-e232-40a5-b10c-dee8f912d80a" providerId="AD" clId="Web-{47DD3E97-1B84-D196-8D70-53FEA83157A4}" dt="2025-01-08T11:11:58.823" v="1028" actId="20577"/>
          <ac:spMkLst>
            <pc:docMk/>
            <pc:sldMk cId="827555834" sldId="264"/>
            <ac:spMk id="3" creationId="{BE5B316E-1C62-8F2B-C5D4-832850C8B966}"/>
          </ac:spMkLst>
        </pc:spChg>
      </pc:sldChg>
      <pc:sldChg chg="del">
        <pc:chgData name="Corey Edwards" userId="S::corey.edwards@uwtsd.ac.uk::7a967df3-e232-40a5-b10c-dee8f912d80a" providerId="AD" clId="Web-{47DD3E97-1B84-D196-8D70-53FEA83157A4}" dt="2025-01-08T11:15:35.878" v="1112"/>
        <pc:sldMkLst>
          <pc:docMk/>
          <pc:sldMk cId="690336336" sldId="265"/>
        </pc:sldMkLst>
      </pc:sldChg>
      <pc:sldChg chg="del">
        <pc:chgData name="Corey Edwards" userId="S::corey.edwards@uwtsd.ac.uk::7a967df3-e232-40a5-b10c-dee8f912d80a" providerId="AD" clId="Web-{47DD3E97-1B84-D196-8D70-53FEA83157A4}" dt="2025-01-08T11:15:36.753" v="1113"/>
        <pc:sldMkLst>
          <pc:docMk/>
          <pc:sldMk cId="118718721" sldId="266"/>
        </pc:sldMkLst>
      </pc:sldChg>
      <pc:sldChg chg="modSp">
        <pc:chgData name="Corey Edwards" userId="S::corey.edwards@uwtsd.ac.uk::7a967df3-e232-40a5-b10c-dee8f912d80a" providerId="AD" clId="Web-{47DD3E97-1B84-D196-8D70-53FEA83157A4}" dt="2025-01-08T11:16:05.738" v="1138" actId="20577"/>
        <pc:sldMkLst>
          <pc:docMk/>
          <pc:sldMk cId="2280601025" sldId="267"/>
        </pc:sldMkLst>
        <pc:spChg chg="mod">
          <ac:chgData name="Corey Edwards" userId="S::corey.edwards@uwtsd.ac.uk::7a967df3-e232-40a5-b10c-dee8f912d80a" providerId="AD" clId="Web-{47DD3E97-1B84-D196-8D70-53FEA83157A4}" dt="2025-01-08T11:16:05.738" v="1138" actId="20577"/>
          <ac:spMkLst>
            <pc:docMk/>
            <pc:sldMk cId="2280601025" sldId="267"/>
            <ac:spMk id="3" creationId="{F6AF80E6-744F-A337-4898-7874893EC07B}"/>
          </ac:spMkLst>
        </pc:spChg>
      </pc:sldChg>
      <pc:sldChg chg="modSp">
        <pc:chgData name="Corey Edwards" userId="S::corey.edwards@uwtsd.ac.uk::7a967df3-e232-40a5-b10c-dee8f912d80a" providerId="AD" clId="Web-{47DD3E97-1B84-D196-8D70-53FEA83157A4}" dt="2025-01-08T11:18:20.353" v="1249" actId="20577"/>
        <pc:sldMkLst>
          <pc:docMk/>
          <pc:sldMk cId="514984878" sldId="268"/>
        </pc:sldMkLst>
        <pc:spChg chg="mod">
          <ac:chgData name="Corey Edwards" userId="S::corey.edwards@uwtsd.ac.uk::7a967df3-e232-40a5-b10c-dee8f912d80a" providerId="AD" clId="Web-{47DD3E97-1B84-D196-8D70-53FEA83157A4}" dt="2025-01-08T11:18:20.353" v="1249" actId="20577"/>
          <ac:spMkLst>
            <pc:docMk/>
            <pc:sldMk cId="514984878" sldId="268"/>
            <ac:spMk id="3" creationId="{A294E97A-0894-939E-7ED9-E30C5E44D02F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58:37.559" v="563" actId="20577"/>
        <pc:sldMkLst>
          <pc:docMk/>
          <pc:sldMk cId="1994609879" sldId="270"/>
        </pc:sldMkLst>
        <pc:spChg chg="mod">
          <ac:chgData name="Corey Edwards" userId="S::corey.edwards@uwtsd.ac.uk::7a967df3-e232-40a5-b10c-dee8f912d80a" providerId="AD" clId="Web-{47DD3E97-1B84-D196-8D70-53FEA83157A4}" dt="2025-01-08T10:38:45.265" v="3" actId="20577"/>
          <ac:spMkLst>
            <pc:docMk/>
            <pc:sldMk cId="1994609879" sldId="270"/>
            <ac:spMk id="2" creationId="{0BBD6956-CFD2-B710-C478-300BE0428B94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58:37.559" v="563" actId="20577"/>
          <ac:spMkLst>
            <pc:docMk/>
            <pc:sldMk cId="1994609879" sldId="270"/>
            <ac:spMk id="3" creationId="{8397E395-C023-DB31-B0F9-C5B54485F8E2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1:28.913" v="66" actId="20577"/>
        <pc:sldMkLst>
          <pc:docMk/>
          <pc:sldMk cId="527737777" sldId="271"/>
        </pc:sldMkLst>
        <pc:spChg chg="mod">
          <ac:chgData name="Corey Edwards" userId="S::corey.edwards@uwtsd.ac.uk::7a967df3-e232-40a5-b10c-dee8f912d80a" providerId="AD" clId="Web-{47DD3E97-1B84-D196-8D70-53FEA83157A4}" dt="2025-01-08T10:38:52.328" v="8" actId="20577"/>
          <ac:spMkLst>
            <pc:docMk/>
            <pc:sldMk cId="527737777" sldId="271"/>
            <ac:spMk id="2" creationId="{DC8E1E66-BE53-AE27-50AF-0B9B7F0788EE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1:28.913" v="66" actId="20577"/>
          <ac:spMkLst>
            <pc:docMk/>
            <pc:sldMk cId="527737777" sldId="271"/>
            <ac:spMk id="3" creationId="{6D312F4C-7D6B-24DA-2E57-AA3BA5BF9516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2:21.148" v="167" actId="20577"/>
        <pc:sldMkLst>
          <pc:docMk/>
          <pc:sldMk cId="1525093244" sldId="272"/>
        </pc:sldMkLst>
        <pc:spChg chg="mod">
          <ac:chgData name="Corey Edwards" userId="S::corey.edwards@uwtsd.ac.uk::7a967df3-e232-40a5-b10c-dee8f912d80a" providerId="AD" clId="Web-{47DD3E97-1B84-D196-8D70-53FEA83157A4}" dt="2025-01-08T10:41:48.178" v="73" actId="20577"/>
          <ac:spMkLst>
            <pc:docMk/>
            <pc:sldMk cId="1525093244" sldId="272"/>
            <ac:spMk id="2" creationId="{CF8E3C34-3D37-3EE9-B428-1A9BF227B7DE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2:21.148" v="167" actId="20577"/>
          <ac:spMkLst>
            <pc:docMk/>
            <pc:sldMk cId="1525093244" sldId="272"/>
            <ac:spMk id="3" creationId="{C8304911-E30D-E10D-4247-D94879294346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2:47.368" v="197" actId="20577"/>
        <pc:sldMkLst>
          <pc:docMk/>
          <pc:sldMk cId="1482882037" sldId="273"/>
        </pc:sldMkLst>
        <pc:spChg chg="mod">
          <ac:chgData name="Corey Edwards" userId="S::corey.edwards@uwtsd.ac.uk::7a967df3-e232-40a5-b10c-dee8f912d80a" providerId="AD" clId="Web-{47DD3E97-1B84-D196-8D70-53FEA83157A4}" dt="2025-01-08T10:42:25.367" v="179" actId="20577"/>
          <ac:spMkLst>
            <pc:docMk/>
            <pc:sldMk cId="1482882037" sldId="273"/>
            <ac:spMk id="2" creationId="{416275F0-D4DD-8C87-96AD-EFC322EDC046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2:47.368" v="197" actId="20577"/>
          <ac:spMkLst>
            <pc:docMk/>
            <pc:sldMk cId="1482882037" sldId="273"/>
            <ac:spMk id="3" creationId="{F8F869AA-7DB2-F993-06CE-57877BF6D3AD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3:37.713" v="281" actId="20577"/>
        <pc:sldMkLst>
          <pc:docMk/>
          <pc:sldMk cId="2513528551" sldId="274"/>
        </pc:sldMkLst>
        <pc:spChg chg="mod">
          <ac:chgData name="Corey Edwards" userId="S::corey.edwards@uwtsd.ac.uk::7a967df3-e232-40a5-b10c-dee8f912d80a" providerId="AD" clId="Web-{47DD3E97-1B84-D196-8D70-53FEA83157A4}" dt="2025-01-08T10:42:55.149" v="206" actId="20577"/>
          <ac:spMkLst>
            <pc:docMk/>
            <pc:sldMk cId="2513528551" sldId="274"/>
            <ac:spMk id="2" creationId="{A8865AAE-DEFA-6151-8745-D1641DFD7236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3:37.713" v="281" actId="20577"/>
          <ac:spMkLst>
            <pc:docMk/>
            <pc:sldMk cId="2513528551" sldId="274"/>
            <ac:spMk id="3" creationId="{417AC4BA-459F-B8F8-270E-9E5C1A2F7BD9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5:10.029" v="349" actId="20577"/>
        <pc:sldMkLst>
          <pc:docMk/>
          <pc:sldMk cId="3852642625" sldId="275"/>
        </pc:sldMkLst>
        <pc:spChg chg="mod">
          <ac:chgData name="Corey Edwards" userId="S::corey.edwards@uwtsd.ac.uk::7a967df3-e232-40a5-b10c-dee8f912d80a" providerId="AD" clId="Web-{47DD3E97-1B84-D196-8D70-53FEA83157A4}" dt="2025-01-08T10:43:42.682" v="288" actId="20577"/>
          <ac:spMkLst>
            <pc:docMk/>
            <pc:sldMk cId="3852642625" sldId="275"/>
            <ac:spMk id="2" creationId="{3C1C064F-F60F-A68A-CBAA-502EF21ACB7E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5:10.029" v="349" actId="20577"/>
          <ac:spMkLst>
            <pc:docMk/>
            <pc:sldMk cId="3852642625" sldId="275"/>
            <ac:spMk id="3" creationId="{8689F27B-06AF-672D-AD59-5D9923EF7824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48:05.832" v="398" actId="20577"/>
        <pc:sldMkLst>
          <pc:docMk/>
          <pc:sldMk cId="20383732" sldId="276"/>
        </pc:sldMkLst>
        <pc:spChg chg="mod">
          <ac:chgData name="Corey Edwards" userId="S::corey.edwards@uwtsd.ac.uk::7a967df3-e232-40a5-b10c-dee8f912d80a" providerId="AD" clId="Web-{47DD3E97-1B84-D196-8D70-53FEA83157A4}" dt="2025-01-08T10:45:14.045" v="356" actId="20577"/>
          <ac:spMkLst>
            <pc:docMk/>
            <pc:sldMk cId="20383732" sldId="276"/>
            <ac:spMk id="2" creationId="{EE778A1E-7A68-AB54-B33B-2E9E6B16759C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48:05.832" v="398" actId="20577"/>
          <ac:spMkLst>
            <pc:docMk/>
            <pc:sldMk cId="20383732" sldId="276"/>
            <ac:spMk id="3" creationId="{0F8A73D5-862E-1ADD-20D4-80B272B30125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53:19.828" v="445" actId="20577"/>
        <pc:sldMkLst>
          <pc:docMk/>
          <pc:sldMk cId="515751790" sldId="277"/>
        </pc:sldMkLst>
        <pc:spChg chg="mod">
          <ac:chgData name="Corey Edwards" userId="S::corey.edwards@uwtsd.ac.uk::7a967df3-e232-40a5-b10c-dee8f912d80a" providerId="AD" clId="Web-{47DD3E97-1B84-D196-8D70-53FEA83157A4}" dt="2025-01-08T10:48:13.583" v="404" actId="20577"/>
          <ac:spMkLst>
            <pc:docMk/>
            <pc:sldMk cId="515751790" sldId="277"/>
            <ac:spMk id="2" creationId="{578E8646-8F84-C519-4188-B3743760B402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53:19.828" v="445" actId="20577"/>
          <ac:spMkLst>
            <pc:docMk/>
            <pc:sldMk cId="515751790" sldId="277"/>
            <ac:spMk id="3" creationId="{2D406E6F-7D5B-D7F3-804D-D6E521F10BF4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0:54:04.049" v="505" actId="20577"/>
        <pc:sldMkLst>
          <pc:docMk/>
          <pc:sldMk cId="121514320" sldId="278"/>
        </pc:sldMkLst>
        <pc:spChg chg="mod">
          <ac:chgData name="Corey Edwards" userId="S::corey.edwards@uwtsd.ac.uk::7a967df3-e232-40a5-b10c-dee8f912d80a" providerId="AD" clId="Web-{47DD3E97-1B84-D196-8D70-53FEA83157A4}" dt="2025-01-08T10:53:23.969" v="447" actId="20577"/>
          <ac:spMkLst>
            <pc:docMk/>
            <pc:sldMk cId="121514320" sldId="278"/>
            <ac:spMk id="2" creationId="{5F82A68B-791E-9C34-7735-793379D6A3B0}"/>
          </ac:spMkLst>
        </pc:spChg>
        <pc:spChg chg="mod">
          <ac:chgData name="Corey Edwards" userId="S::corey.edwards@uwtsd.ac.uk::7a967df3-e232-40a5-b10c-dee8f912d80a" providerId="AD" clId="Web-{47DD3E97-1B84-D196-8D70-53FEA83157A4}" dt="2025-01-08T10:54:04.049" v="505" actId="20577"/>
          <ac:spMkLst>
            <pc:docMk/>
            <pc:sldMk cId="121514320" sldId="278"/>
            <ac:spMk id="3" creationId="{07C7711A-3478-FDEC-3A48-1A3AD91C0287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06:00.059" v="629" actId="20577"/>
        <pc:sldMkLst>
          <pc:docMk/>
          <pc:sldMk cId="1681532095" sldId="279"/>
        </pc:sldMkLst>
        <pc:spChg chg="mod">
          <ac:chgData name="Corey Edwards" userId="S::corey.edwards@uwtsd.ac.uk::7a967df3-e232-40a5-b10c-dee8f912d80a" providerId="AD" clId="Web-{47DD3E97-1B84-D196-8D70-53FEA83157A4}" dt="2025-01-08T11:04:59.682" v="571" actId="20577"/>
          <ac:spMkLst>
            <pc:docMk/>
            <pc:sldMk cId="1681532095" sldId="279"/>
            <ac:spMk id="2" creationId="{3E57339D-439D-95FA-799E-8C7FAC5270D8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06:00.059" v="629" actId="20577"/>
          <ac:spMkLst>
            <pc:docMk/>
            <pc:sldMk cId="1681532095" sldId="279"/>
            <ac:spMk id="3" creationId="{9201944C-6FD9-8E2B-6A23-BADE9664AE36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07:27.703" v="688" actId="20577"/>
        <pc:sldMkLst>
          <pc:docMk/>
          <pc:sldMk cId="367028509" sldId="280"/>
        </pc:sldMkLst>
        <pc:spChg chg="mod">
          <ac:chgData name="Corey Edwards" userId="S::corey.edwards@uwtsd.ac.uk::7a967df3-e232-40a5-b10c-dee8f912d80a" providerId="AD" clId="Web-{47DD3E97-1B84-D196-8D70-53FEA83157A4}" dt="2025-01-08T11:07:01.171" v="653" actId="20577"/>
          <ac:spMkLst>
            <pc:docMk/>
            <pc:sldMk cId="367028509" sldId="280"/>
            <ac:spMk id="2" creationId="{1976A6B9-1482-77DD-0C4F-8FCF42A218C2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07:27.703" v="688" actId="20577"/>
          <ac:spMkLst>
            <pc:docMk/>
            <pc:sldMk cId="367028509" sldId="280"/>
            <ac:spMk id="3" creationId="{FE4B97E6-8595-56A0-5F26-3C805F91F8D4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08:18.924" v="742" actId="20577"/>
        <pc:sldMkLst>
          <pc:docMk/>
          <pc:sldMk cId="3250452608" sldId="281"/>
        </pc:sldMkLst>
        <pc:spChg chg="mod">
          <ac:chgData name="Corey Edwards" userId="S::corey.edwards@uwtsd.ac.uk::7a967df3-e232-40a5-b10c-dee8f912d80a" providerId="AD" clId="Web-{47DD3E97-1B84-D196-8D70-53FEA83157A4}" dt="2025-01-08T11:07:33.282" v="697" actId="20577"/>
          <ac:spMkLst>
            <pc:docMk/>
            <pc:sldMk cId="3250452608" sldId="281"/>
            <ac:spMk id="2" creationId="{4B934394-B0EE-8A32-E0F6-B90DCD9B5E91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08:18.924" v="742" actId="20577"/>
          <ac:spMkLst>
            <pc:docMk/>
            <pc:sldMk cId="3250452608" sldId="281"/>
            <ac:spMk id="3" creationId="{3169690E-068F-46E6-2086-84413A5735C7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09:07.801" v="854" actId="20577"/>
        <pc:sldMkLst>
          <pc:docMk/>
          <pc:sldMk cId="2535696252" sldId="282"/>
        </pc:sldMkLst>
        <pc:spChg chg="mod">
          <ac:chgData name="Corey Edwards" userId="S::corey.edwards@uwtsd.ac.uk::7a967df3-e232-40a5-b10c-dee8f912d80a" providerId="AD" clId="Web-{47DD3E97-1B84-D196-8D70-53FEA83157A4}" dt="2025-01-08T11:08:36.659" v="754" actId="20577"/>
          <ac:spMkLst>
            <pc:docMk/>
            <pc:sldMk cId="2535696252" sldId="282"/>
            <ac:spMk id="2" creationId="{C22A7B7B-A8DA-8EB3-B2D7-2E73BF5B5D1E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09:07.801" v="854" actId="20577"/>
          <ac:spMkLst>
            <pc:docMk/>
            <pc:sldMk cId="2535696252" sldId="282"/>
            <ac:spMk id="3" creationId="{5F768766-0D8D-839A-0BCC-6F7E9719299D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11:04.055" v="923" actId="20577"/>
        <pc:sldMkLst>
          <pc:docMk/>
          <pc:sldMk cId="838000949" sldId="283"/>
        </pc:sldMkLst>
        <pc:spChg chg="mod">
          <ac:chgData name="Corey Edwards" userId="S::corey.edwards@uwtsd.ac.uk::7a967df3-e232-40a5-b10c-dee8f912d80a" providerId="AD" clId="Web-{47DD3E97-1B84-D196-8D70-53FEA83157A4}" dt="2025-01-08T11:11:04.055" v="923" actId="20577"/>
          <ac:spMkLst>
            <pc:docMk/>
            <pc:sldMk cId="838000949" sldId="283"/>
            <ac:spMk id="2" creationId="{AB7EC3CE-0831-72B0-5BBE-B9234BF02A55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09:39.224" v="917" actId="20577"/>
          <ac:spMkLst>
            <pc:docMk/>
            <pc:sldMk cId="838000949" sldId="283"/>
            <ac:spMk id="3" creationId="{C1F80A48-6081-D224-C932-23FCC75EBD03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13:59.015" v="1109" actId="20577"/>
        <pc:sldMkLst>
          <pc:docMk/>
          <pc:sldMk cId="2337253291" sldId="284"/>
        </pc:sldMkLst>
        <pc:spChg chg="mod">
          <ac:chgData name="Corey Edwards" userId="S::corey.edwards@uwtsd.ac.uk::7a967df3-e232-40a5-b10c-dee8f912d80a" providerId="AD" clId="Web-{47DD3E97-1B84-D196-8D70-53FEA83157A4}" dt="2025-01-08T11:12:06.339" v="1038" actId="20577"/>
          <ac:spMkLst>
            <pc:docMk/>
            <pc:sldMk cId="2337253291" sldId="284"/>
            <ac:spMk id="2" creationId="{320D6078-DA79-62E8-6CAB-D4162F564027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13:59.015" v="1109" actId="20577"/>
          <ac:spMkLst>
            <pc:docMk/>
            <pc:sldMk cId="2337253291" sldId="284"/>
            <ac:spMk id="3" creationId="{4C71C3D7-9A3B-8947-ACCD-4D93BFEEAD5D}"/>
          </ac:spMkLst>
        </pc:spChg>
      </pc:sldChg>
      <pc:sldChg chg="modSp new">
        <pc:chgData name="Corey Edwards" userId="S::corey.edwards@uwtsd.ac.uk::7a967df3-e232-40a5-b10c-dee8f912d80a" providerId="AD" clId="Web-{47DD3E97-1B84-D196-8D70-53FEA83157A4}" dt="2025-01-08T11:16:43.380" v="1196" actId="20577"/>
        <pc:sldMkLst>
          <pc:docMk/>
          <pc:sldMk cId="3279985437" sldId="285"/>
        </pc:sldMkLst>
        <pc:spChg chg="mod">
          <ac:chgData name="Corey Edwards" userId="S::corey.edwards@uwtsd.ac.uk::7a967df3-e232-40a5-b10c-dee8f912d80a" providerId="AD" clId="Web-{47DD3E97-1B84-D196-8D70-53FEA83157A4}" dt="2025-01-08T11:16:12.489" v="1156" actId="20577"/>
          <ac:spMkLst>
            <pc:docMk/>
            <pc:sldMk cId="3279985437" sldId="285"/>
            <ac:spMk id="2" creationId="{0EA35B06-3F91-941F-DC2C-6B5664574536}"/>
          </ac:spMkLst>
        </pc:spChg>
        <pc:spChg chg="mod">
          <ac:chgData name="Corey Edwards" userId="S::corey.edwards@uwtsd.ac.uk::7a967df3-e232-40a5-b10c-dee8f912d80a" providerId="AD" clId="Web-{47DD3E97-1B84-D196-8D70-53FEA83157A4}" dt="2025-01-08T11:16:43.380" v="1196" actId="20577"/>
          <ac:spMkLst>
            <pc:docMk/>
            <pc:sldMk cId="3279985437" sldId="285"/>
            <ac:spMk id="3" creationId="{61ABD7B7-25E2-D9B1-96B7-A507A6216698}"/>
          </ac:spMkLst>
        </pc:spChg>
      </pc:sldChg>
      <pc:sldChg chg="new del">
        <pc:chgData name="Corey Edwards" userId="S::corey.edwards@uwtsd.ac.uk::7a967df3-e232-40a5-b10c-dee8f912d80a" providerId="AD" clId="Web-{47DD3E97-1B84-D196-8D70-53FEA83157A4}" dt="2025-01-08T11:14:37.204" v="1111"/>
        <pc:sldMkLst>
          <pc:docMk/>
          <pc:sldMk cId="3761063078" sldId="285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34CD5E-4D93-4565-A979-D5C19FD8BC9C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C73EEB-FCD9-4315-95E0-951C2959A7F2}">
      <dgm:prSet/>
      <dgm:spPr/>
      <dgm:t>
        <a:bodyPr/>
        <a:lstStyle/>
        <a:p>
          <a:r>
            <a:rPr lang="en-US"/>
            <a:t>Aim: To discuss digital literacy and digital equity in the context of children and young people.</a:t>
          </a:r>
        </a:p>
      </dgm:t>
    </dgm:pt>
    <dgm:pt modelId="{AC72FA2C-3D98-4D63-B90C-CC65C5A4BCEC}" type="parTrans" cxnId="{201CA8ED-B334-4F9F-B607-AAC87C46B4C2}">
      <dgm:prSet/>
      <dgm:spPr/>
      <dgm:t>
        <a:bodyPr/>
        <a:lstStyle/>
        <a:p>
          <a:endParaRPr lang="en-US"/>
        </a:p>
      </dgm:t>
    </dgm:pt>
    <dgm:pt modelId="{3F641D39-C15C-4BE3-A522-D85D13CB7B03}" type="sibTrans" cxnId="{201CA8ED-B334-4F9F-B607-AAC87C46B4C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B0E4288-073A-4EC3-9003-D47B48A27BB8}">
      <dgm:prSet/>
      <dgm:spPr/>
      <dgm:t>
        <a:bodyPr/>
        <a:lstStyle/>
        <a:p>
          <a:r>
            <a:rPr lang="en-US"/>
            <a:t>Define digital literacy.</a:t>
          </a:r>
        </a:p>
      </dgm:t>
    </dgm:pt>
    <dgm:pt modelId="{692FB1D6-A5ED-46CD-A0C2-47D1CCBFD19A}" type="parTrans" cxnId="{01A67430-C5FC-4801-A929-2101BBD00C16}">
      <dgm:prSet/>
      <dgm:spPr/>
      <dgm:t>
        <a:bodyPr/>
        <a:lstStyle/>
        <a:p>
          <a:endParaRPr lang="en-US"/>
        </a:p>
      </dgm:t>
    </dgm:pt>
    <dgm:pt modelId="{3A2007FD-F5CC-4956-B3A0-660CD3BA2C4E}" type="sibTrans" cxnId="{01A67430-C5FC-4801-A929-2101BBD00C1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004B45-47D5-4645-A832-5425DB481DB6}">
      <dgm:prSet/>
      <dgm:spPr/>
      <dgm:t>
        <a:bodyPr/>
        <a:lstStyle/>
        <a:p>
          <a:r>
            <a:rPr lang="en-US"/>
            <a:t>Define digital equity.</a:t>
          </a:r>
        </a:p>
      </dgm:t>
    </dgm:pt>
    <dgm:pt modelId="{2F1FD2A8-5591-48F7-AB86-1C5CF7EEBCF1}" type="parTrans" cxnId="{512586FF-F6B8-4325-9C14-0AFB83FB0DA1}">
      <dgm:prSet/>
      <dgm:spPr/>
      <dgm:t>
        <a:bodyPr/>
        <a:lstStyle/>
        <a:p>
          <a:endParaRPr lang="en-US"/>
        </a:p>
      </dgm:t>
    </dgm:pt>
    <dgm:pt modelId="{745D1113-9933-4B93-845A-7181B5DC7DD8}" type="sibTrans" cxnId="{512586FF-F6B8-4325-9C14-0AFB83FB0DA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3BBE8D-C8FD-46BD-BE4A-17ABAAC7BE22}">
      <dgm:prSet/>
      <dgm:spPr/>
      <dgm:t>
        <a:bodyPr/>
        <a:lstStyle/>
        <a:p>
          <a:r>
            <a:rPr lang="en-US"/>
            <a:t>Discuss the importance of digital literacy and equity.</a:t>
          </a:r>
        </a:p>
      </dgm:t>
    </dgm:pt>
    <dgm:pt modelId="{9BBCB2BE-6F49-4584-AA04-7B53C45FB72F}" type="parTrans" cxnId="{31719D2A-6A4D-4B0E-A272-BA0909A6E75F}">
      <dgm:prSet/>
      <dgm:spPr/>
      <dgm:t>
        <a:bodyPr/>
        <a:lstStyle/>
        <a:p>
          <a:endParaRPr lang="en-US"/>
        </a:p>
      </dgm:t>
    </dgm:pt>
    <dgm:pt modelId="{D2830774-ED50-4B9C-BFB3-580612F2CC3E}" type="sibTrans" cxnId="{31719D2A-6A4D-4B0E-A272-BA0909A6E75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6889C2A-ECF5-4E26-9171-34322FD4B1F8}">
      <dgm:prSet/>
      <dgm:spPr/>
      <dgm:t>
        <a:bodyPr/>
        <a:lstStyle/>
        <a:p>
          <a:r>
            <a:rPr lang="en-US"/>
            <a:t>Discuss methods to improve both digital literacy and equity. </a:t>
          </a:r>
        </a:p>
      </dgm:t>
    </dgm:pt>
    <dgm:pt modelId="{DFEEC872-905D-4A24-9FFE-B7B37778EC6E}" type="parTrans" cxnId="{0B5065ED-9C68-49AA-B2F1-11D229D629E4}">
      <dgm:prSet/>
      <dgm:spPr/>
      <dgm:t>
        <a:bodyPr/>
        <a:lstStyle/>
        <a:p>
          <a:endParaRPr lang="en-US"/>
        </a:p>
      </dgm:t>
    </dgm:pt>
    <dgm:pt modelId="{2E487613-A219-48CE-B638-FF29F2D7FEF2}" type="sibTrans" cxnId="{0B5065ED-9C68-49AA-B2F1-11D229D629E4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E86CC70-2FAC-4CEE-B1CC-07C453EFC927}" type="pres">
      <dgm:prSet presAssocID="{8734CD5E-4D93-4565-A979-D5C19FD8BC9C}" presName="linearFlow" presStyleCnt="0">
        <dgm:presLayoutVars>
          <dgm:dir/>
          <dgm:animLvl val="lvl"/>
          <dgm:resizeHandles val="exact"/>
        </dgm:presLayoutVars>
      </dgm:prSet>
      <dgm:spPr/>
    </dgm:pt>
    <dgm:pt modelId="{21B6977B-6733-4084-AE1B-6E0F54BDB99F}" type="pres">
      <dgm:prSet presAssocID="{A3C73EEB-FCD9-4315-95E0-951C2959A7F2}" presName="compositeNode" presStyleCnt="0"/>
      <dgm:spPr/>
    </dgm:pt>
    <dgm:pt modelId="{F8CE1C45-0D8B-407D-9D7B-93B9E7E79BBD}" type="pres">
      <dgm:prSet presAssocID="{A3C73EEB-FCD9-4315-95E0-951C2959A7F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44BC5F5-3D18-475E-9983-B79AEF18D724}" type="pres">
      <dgm:prSet presAssocID="{A3C73EEB-FCD9-4315-95E0-951C2959A7F2}" presName="parSh" presStyleCnt="0"/>
      <dgm:spPr/>
    </dgm:pt>
    <dgm:pt modelId="{F8B115BD-B0F3-4BF7-B736-6B13901D463C}" type="pres">
      <dgm:prSet presAssocID="{A3C73EEB-FCD9-4315-95E0-951C2959A7F2}" presName="lineNode" presStyleLbl="alignAccFollowNode1" presStyleIdx="0" presStyleCnt="15"/>
      <dgm:spPr/>
    </dgm:pt>
    <dgm:pt modelId="{35DA8CA4-3AEF-43A1-B4C2-EA8FEC57D53E}" type="pres">
      <dgm:prSet presAssocID="{A3C73EEB-FCD9-4315-95E0-951C2959A7F2}" presName="lineArrowNode" presStyleLbl="alignAccFollowNode1" presStyleIdx="1" presStyleCnt="15"/>
      <dgm:spPr/>
    </dgm:pt>
    <dgm:pt modelId="{E1E9B703-C746-4585-93DE-DC709B830B47}" type="pres">
      <dgm:prSet presAssocID="{3F641D39-C15C-4BE3-A522-D85D13CB7B03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4528B06E-4553-4C4A-8E2A-C36631EAFB9A}" type="pres">
      <dgm:prSet presAssocID="{3F641D39-C15C-4BE3-A522-D85D13CB7B03}" presName="spacerBetweenCircleAndCallout" presStyleCnt="0">
        <dgm:presLayoutVars/>
      </dgm:prSet>
      <dgm:spPr/>
    </dgm:pt>
    <dgm:pt modelId="{0AA4A08A-9EF0-4B06-8A40-A9EE40E9EFA8}" type="pres">
      <dgm:prSet presAssocID="{A3C73EEB-FCD9-4315-95E0-951C2959A7F2}" presName="nodeText" presStyleLbl="alignAccFollowNode1" presStyleIdx="2" presStyleCnt="15">
        <dgm:presLayoutVars>
          <dgm:bulletEnabled val="1"/>
        </dgm:presLayoutVars>
      </dgm:prSet>
      <dgm:spPr/>
    </dgm:pt>
    <dgm:pt modelId="{F2ADB385-358B-4AEA-869A-7A8E4A764DE8}" type="pres">
      <dgm:prSet presAssocID="{3F641D39-C15C-4BE3-A522-D85D13CB7B03}" presName="sibTransComposite" presStyleCnt="0"/>
      <dgm:spPr/>
    </dgm:pt>
    <dgm:pt modelId="{EDAA7521-951C-4409-816E-046382E3904C}" type="pres">
      <dgm:prSet presAssocID="{5B0E4288-073A-4EC3-9003-D47B48A27BB8}" presName="compositeNode" presStyleCnt="0"/>
      <dgm:spPr/>
    </dgm:pt>
    <dgm:pt modelId="{5F1461A7-AD35-46D2-960A-389FAD6CB395}" type="pres">
      <dgm:prSet presAssocID="{5B0E4288-073A-4EC3-9003-D47B48A27B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7AD06E1-EF0B-4A03-8AAA-2C2024934FA7}" type="pres">
      <dgm:prSet presAssocID="{5B0E4288-073A-4EC3-9003-D47B48A27BB8}" presName="parSh" presStyleCnt="0"/>
      <dgm:spPr/>
    </dgm:pt>
    <dgm:pt modelId="{F04D873A-2F04-4D58-BADF-2E2B40C9425D}" type="pres">
      <dgm:prSet presAssocID="{5B0E4288-073A-4EC3-9003-D47B48A27BB8}" presName="lineNode" presStyleLbl="alignAccFollowNode1" presStyleIdx="3" presStyleCnt="15"/>
      <dgm:spPr/>
    </dgm:pt>
    <dgm:pt modelId="{498A668C-44F2-4F88-8829-457B67778B5D}" type="pres">
      <dgm:prSet presAssocID="{5B0E4288-073A-4EC3-9003-D47B48A27BB8}" presName="lineArrowNode" presStyleLbl="alignAccFollowNode1" presStyleIdx="4" presStyleCnt="15"/>
      <dgm:spPr/>
    </dgm:pt>
    <dgm:pt modelId="{AAE548A1-2424-48C0-9FE3-2D2A760E41C5}" type="pres">
      <dgm:prSet presAssocID="{3A2007FD-F5CC-4956-B3A0-660CD3BA2C4E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80AF6FEE-6CCD-437A-8B26-647C8CFC8862}" type="pres">
      <dgm:prSet presAssocID="{3A2007FD-F5CC-4956-B3A0-660CD3BA2C4E}" presName="spacerBetweenCircleAndCallout" presStyleCnt="0">
        <dgm:presLayoutVars/>
      </dgm:prSet>
      <dgm:spPr/>
    </dgm:pt>
    <dgm:pt modelId="{E1E63E18-3B69-47E8-A1DB-342E74F4FBE9}" type="pres">
      <dgm:prSet presAssocID="{5B0E4288-073A-4EC3-9003-D47B48A27BB8}" presName="nodeText" presStyleLbl="alignAccFollowNode1" presStyleIdx="5" presStyleCnt="15">
        <dgm:presLayoutVars>
          <dgm:bulletEnabled val="1"/>
        </dgm:presLayoutVars>
      </dgm:prSet>
      <dgm:spPr/>
    </dgm:pt>
    <dgm:pt modelId="{0760D6E4-F5FF-4402-81C8-A3C8BDF9D5E1}" type="pres">
      <dgm:prSet presAssocID="{3A2007FD-F5CC-4956-B3A0-660CD3BA2C4E}" presName="sibTransComposite" presStyleCnt="0"/>
      <dgm:spPr/>
    </dgm:pt>
    <dgm:pt modelId="{815401ED-ACE0-4595-B49F-22DE5D5837F2}" type="pres">
      <dgm:prSet presAssocID="{24004B45-47D5-4645-A832-5425DB481DB6}" presName="compositeNode" presStyleCnt="0"/>
      <dgm:spPr/>
    </dgm:pt>
    <dgm:pt modelId="{9E8F0C51-A62C-4D8D-866C-90FEF6D8249E}" type="pres">
      <dgm:prSet presAssocID="{24004B45-47D5-4645-A832-5425DB481DB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E877297-DD4D-4180-B26B-18AB12CD17B1}" type="pres">
      <dgm:prSet presAssocID="{24004B45-47D5-4645-A832-5425DB481DB6}" presName="parSh" presStyleCnt="0"/>
      <dgm:spPr/>
    </dgm:pt>
    <dgm:pt modelId="{88C33C8C-1500-40CE-B6EF-28A73B2D8ECD}" type="pres">
      <dgm:prSet presAssocID="{24004B45-47D5-4645-A832-5425DB481DB6}" presName="lineNode" presStyleLbl="alignAccFollowNode1" presStyleIdx="6" presStyleCnt="15"/>
      <dgm:spPr/>
    </dgm:pt>
    <dgm:pt modelId="{8C0B6096-2E3F-47AD-A2A5-7B91D249D1AD}" type="pres">
      <dgm:prSet presAssocID="{24004B45-47D5-4645-A832-5425DB481DB6}" presName="lineArrowNode" presStyleLbl="alignAccFollowNode1" presStyleIdx="7" presStyleCnt="15"/>
      <dgm:spPr/>
    </dgm:pt>
    <dgm:pt modelId="{7EAB0453-DD20-41CA-B46E-AA69BDE95163}" type="pres">
      <dgm:prSet presAssocID="{745D1113-9933-4B93-845A-7181B5DC7DD8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C4A74EA4-26D6-4DE7-BA91-46C3077EF920}" type="pres">
      <dgm:prSet presAssocID="{745D1113-9933-4B93-845A-7181B5DC7DD8}" presName="spacerBetweenCircleAndCallout" presStyleCnt="0">
        <dgm:presLayoutVars/>
      </dgm:prSet>
      <dgm:spPr/>
    </dgm:pt>
    <dgm:pt modelId="{E6AC763E-5504-45C2-A9CC-429046CBEC13}" type="pres">
      <dgm:prSet presAssocID="{24004B45-47D5-4645-A832-5425DB481DB6}" presName="nodeText" presStyleLbl="alignAccFollowNode1" presStyleIdx="8" presStyleCnt="15">
        <dgm:presLayoutVars>
          <dgm:bulletEnabled val="1"/>
        </dgm:presLayoutVars>
      </dgm:prSet>
      <dgm:spPr/>
    </dgm:pt>
    <dgm:pt modelId="{E4344F6E-44AF-4B58-854C-C84D4C236D6E}" type="pres">
      <dgm:prSet presAssocID="{745D1113-9933-4B93-845A-7181B5DC7DD8}" presName="sibTransComposite" presStyleCnt="0"/>
      <dgm:spPr/>
    </dgm:pt>
    <dgm:pt modelId="{C5FDB803-F37B-436B-A0CA-14E38FF5118E}" type="pres">
      <dgm:prSet presAssocID="{3D3BBE8D-C8FD-46BD-BE4A-17ABAAC7BE22}" presName="compositeNode" presStyleCnt="0"/>
      <dgm:spPr/>
    </dgm:pt>
    <dgm:pt modelId="{9DB92EBE-6A44-49B6-B033-85E29CB62FEC}" type="pres">
      <dgm:prSet presAssocID="{3D3BBE8D-C8FD-46BD-BE4A-17ABAAC7BE2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FB2F80D-3074-4F80-848D-ADEF2E330739}" type="pres">
      <dgm:prSet presAssocID="{3D3BBE8D-C8FD-46BD-BE4A-17ABAAC7BE22}" presName="parSh" presStyleCnt="0"/>
      <dgm:spPr/>
    </dgm:pt>
    <dgm:pt modelId="{294CE700-8A4A-4893-A57B-A764A65A736D}" type="pres">
      <dgm:prSet presAssocID="{3D3BBE8D-C8FD-46BD-BE4A-17ABAAC7BE22}" presName="lineNode" presStyleLbl="alignAccFollowNode1" presStyleIdx="9" presStyleCnt="15"/>
      <dgm:spPr/>
    </dgm:pt>
    <dgm:pt modelId="{66ED8453-295F-42D2-8A21-07840FEF0939}" type="pres">
      <dgm:prSet presAssocID="{3D3BBE8D-C8FD-46BD-BE4A-17ABAAC7BE22}" presName="lineArrowNode" presStyleLbl="alignAccFollowNode1" presStyleIdx="10" presStyleCnt="15"/>
      <dgm:spPr/>
    </dgm:pt>
    <dgm:pt modelId="{B02E1911-54E2-4242-86F1-E2AC1E78E3C3}" type="pres">
      <dgm:prSet presAssocID="{D2830774-ED50-4B9C-BFB3-580612F2CC3E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18FCA8FE-7A82-4854-AD34-F4673A68FC65}" type="pres">
      <dgm:prSet presAssocID="{D2830774-ED50-4B9C-BFB3-580612F2CC3E}" presName="spacerBetweenCircleAndCallout" presStyleCnt="0">
        <dgm:presLayoutVars/>
      </dgm:prSet>
      <dgm:spPr/>
    </dgm:pt>
    <dgm:pt modelId="{52832D95-1AA3-4253-BA29-581B9476C0E0}" type="pres">
      <dgm:prSet presAssocID="{3D3BBE8D-C8FD-46BD-BE4A-17ABAAC7BE22}" presName="nodeText" presStyleLbl="alignAccFollowNode1" presStyleIdx="11" presStyleCnt="15">
        <dgm:presLayoutVars>
          <dgm:bulletEnabled val="1"/>
        </dgm:presLayoutVars>
      </dgm:prSet>
      <dgm:spPr/>
    </dgm:pt>
    <dgm:pt modelId="{2730D572-3ECF-4496-B252-0B98CAB2044C}" type="pres">
      <dgm:prSet presAssocID="{D2830774-ED50-4B9C-BFB3-580612F2CC3E}" presName="sibTransComposite" presStyleCnt="0"/>
      <dgm:spPr/>
    </dgm:pt>
    <dgm:pt modelId="{85375DD6-A9EE-4AB2-888A-DF90A022E540}" type="pres">
      <dgm:prSet presAssocID="{D6889C2A-ECF5-4E26-9171-34322FD4B1F8}" presName="compositeNode" presStyleCnt="0"/>
      <dgm:spPr/>
    </dgm:pt>
    <dgm:pt modelId="{E2DA7333-38D8-4F24-B48D-6574EBF39F2C}" type="pres">
      <dgm:prSet presAssocID="{D6889C2A-ECF5-4E26-9171-34322FD4B1F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8D360D2-1A60-451E-A0A2-01B88200FC5C}" type="pres">
      <dgm:prSet presAssocID="{D6889C2A-ECF5-4E26-9171-34322FD4B1F8}" presName="parSh" presStyleCnt="0"/>
      <dgm:spPr/>
    </dgm:pt>
    <dgm:pt modelId="{F20D94C2-ED28-4AF8-89A1-47EFE8E55152}" type="pres">
      <dgm:prSet presAssocID="{D6889C2A-ECF5-4E26-9171-34322FD4B1F8}" presName="lineNode" presStyleLbl="alignAccFollowNode1" presStyleIdx="12" presStyleCnt="15"/>
      <dgm:spPr/>
    </dgm:pt>
    <dgm:pt modelId="{3CC108AF-F7F2-4E9A-870E-572CE7BE75B2}" type="pres">
      <dgm:prSet presAssocID="{D6889C2A-ECF5-4E26-9171-34322FD4B1F8}" presName="lineArrowNode" presStyleLbl="alignAccFollowNode1" presStyleIdx="13" presStyleCnt="15"/>
      <dgm:spPr/>
    </dgm:pt>
    <dgm:pt modelId="{B50FE14D-1135-4E12-BF9C-E04E0009981E}" type="pres">
      <dgm:prSet presAssocID="{2E487613-A219-48CE-B638-FF29F2D7FEF2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56C990A5-7053-495E-B1F5-C275BA69AA02}" type="pres">
      <dgm:prSet presAssocID="{2E487613-A219-48CE-B638-FF29F2D7FEF2}" presName="spacerBetweenCircleAndCallout" presStyleCnt="0">
        <dgm:presLayoutVars/>
      </dgm:prSet>
      <dgm:spPr/>
    </dgm:pt>
    <dgm:pt modelId="{E2E06589-A5FD-4897-BDC4-BFC22F0B2D30}" type="pres">
      <dgm:prSet presAssocID="{D6889C2A-ECF5-4E26-9171-34322FD4B1F8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21DD6905-BA28-444F-B01D-44728D1A0290}" type="presOf" srcId="{3D3BBE8D-C8FD-46BD-BE4A-17ABAAC7BE22}" destId="{52832D95-1AA3-4253-BA29-581B9476C0E0}" srcOrd="0" destOrd="0" presId="urn:microsoft.com/office/officeart/2016/7/layout/LinearArrowProcessNumbered"/>
    <dgm:cxn modelId="{AF28120A-2977-4926-A382-111A480549F1}" type="presOf" srcId="{3F641D39-C15C-4BE3-A522-D85D13CB7B03}" destId="{E1E9B703-C746-4585-93DE-DC709B830B47}" srcOrd="0" destOrd="0" presId="urn:microsoft.com/office/officeart/2016/7/layout/LinearArrowProcessNumbered"/>
    <dgm:cxn modelId="{D8682B16-BB7E-4887-8EA9-9E2DAAD20CF6}" type="presOf" srcId="{745D1113-9933-4B93-845A-7181B5DC7DD8}" destId="{7EAB0453-DD20-41CA-B46E-AA69BDE95163}" srcOrd="0" destOrd="0" presId="urn:microsoft.com/office/officeart/2016/7/layout/LinearArrowProcessNumbered"/>
    <dgm:cxn modelId="{31719D2A-6A4D-4B0E-A272-BA0909A6E75F}" srcId="{8734CD5E-4D93-4565-A979-D5C19FD8BC9C}" destId="{3D3BBE8D-C8FD-46BD-BE4A-17ABAAC7BE22}" srcOrd="3" destOrd="0" parTransId="{9BBCB2BE-6F49-4584-AA04-7B53C45FB72F}" sibTransId="{D2830774-ED50-4B9C-BFB3-580612F2CC3E}"/>
    <dgm:cxn modelId="{01A67430-C5FC-4801-A929-2101BBD00C16}" srcId="{8734CD5E-4D93-4565-A979-D5C19FD8BC9C}" destId="{5B0E4288-073A-4EC3-9003-D47B48A27BB8}" srcOrd="1" destOrd="0" parTransId="{692FB1D6-A5ED-46CD-A0C2-47D1CCBFD19A}" sibTransId="{3A2007FD-F5CC-4956-B3A0-660CD3BA2C4E}"/>
    <dgm:cxn modelId="{AB40E366-8F6C-4771-86B4-848BD0C394A9}" type="presOf" srcId="{3A2007FD-F5CC-4956-B3A0-660CD3BA2C4E}" destId="{AAE548A1-2424-48C0-9FE3-2D2A760E41C5}" srcOrd="0" destOrd="0" presId="urn:microsoft.com/office/officeart/2016/7/layout/LinearArrowProcessNumbered"/>
    <dgm:cxn modelId="{72FD6151-30EF-441D-9724-2E4E6C26842A}" type="presOf" srcId="{A3C73EEB-FCD9-4315-95E0-951C2959A7F2}" destId="{0AA4A08A-9EF0-4B06-8A40-A9EE40E9EFA8}" srcOrd="0" destOrd="0" presId="urn:microsoft.com/office/officeart/2016/7/layout/LinearArrowProcessNumbered"/>
    <dgm:cxn modelId="{7E893F90-C952-49B3-8620-7BFCE4A8E80C}" type="presOf" srcId="{8734CD5E-4D93-4565-A979-D5C19FD8BC9C}" destId="{CE86CC70-2FAC-4CEE-B1CC-07C453EFC927}" srcOrd="0" destOrd="0" presId="urn:microsoft.com/office/officeart/2016/7/layout/LinearArrowProcessNumbered"/>
    <dgm:cxn modelId="{2C7C66AD-C52F-41DD-86CF-21B90DEDDA62}" type="presOf" srcId="{24004B45-47D5-4645-A832-5425DB481DB6}" destId="{E6AC763E-5504-45C2-A9CC-429046CBEC13}" srcOrd="0" destOrd="0" presId="urn:microsoft.com/office/officeart/2016/7/layout/LinearArrowProcessNumbered"/>
    <dgm:cxn modelId="{427E52AF-0920-4098-A174-0F9DB8BD65B0}" type="presOf" srcId="{D6889C2A-ECF5-4E26-9171-34322FD4B1F8}" destId="{E2E06589-A5FD-4897-BDC4-BFC22F0B2D30}" srcOrd="0" destOrd="0" presId="urn:microsoft.com/office/officeart/2016/7/layout/LinearArrowProcessNumbered"/>
    <dgm:cxn modelId="{5D75B9B0-D708-4083-AE59-EFF55B7CCC04}" type="presOf" srcId="{D2830774-ED50-4B9C-BFB3-580612F2CC3E}" destId="{B02E1911-54E2-4242-86F1-E2AC1E78E3C3}" srcOrd="0" destOrd="0" presId="urn:microsoft.com/office/officeart/2016/7/layout/LinearArrowProcessNumbered"/>
    <dgm:cxn modelId="{923ECCD5-0CE1-4176-8EB7-2BF65035F554}" type="presOf" srcId="{5B0E4288-073A-4EC3-9003-D47B48A27BB8}" destId="{E1E63E18-3B69-47E8-A1DB-342E74F4FBE9}" srcOrd="0" destOrd="0" presId="urn:microsoft.com/office/officeart/2016/7/layout/LinearArrowProcessNumbered"/>
    <dgm:cxn modelId="{0B5065ED-9C68-49AA-B2F1-11D229D629E4}" srcId="{8734CD5E-4D93-4565-A979-D5C19FD8BC9C}" destId="{D6889C2A-ECF5-4E26-9171-34322FD4B1F8}" srcOrd="4" destOrd="0" parTransId="{DFEEC872-905D-4A24-9FFE-B7B37778EC6E}" sibTransId="{2E487613-A219-48CE-B638-FF29F2D7FEF2}"/>
    <dgm:cxn modelId="{201CA8ED-B334-4F9F-B607-AAC87C46B4C2}" srcId="{8734CD5E-4D93-4565-A979-D5C19FD8BC9C}" destId="{A3C73EEB-FCD9-4315-95E0-951C2959A7F2}" srcOrd="0" destOrd="0" parTransId="{AC72FA2C-3D98-4D63-B90C-CC65C5A4BCEC}" sibTransId="{3F641D39-C15C-4BE3-A522-D85D13CB7B03}"/>
    <dgm:cxn modelId="{8C9382F0-01E9-41C5-9156-3C8B7C1A7E69}" type="presOf" srcId="{2E487613-A219-48CE-B638-FF29F2D7FEF2}" destId="{B50FE14D-1135-4E12-BF9C-E04E0009981E}" srcOrd="0" destOrd="0" presId="urn:microsoft.com/office/officeart/2016/7/layout/LinearArrowProcessNumbered"/>
    <dgm:cxn modelId="{512586FF-F6B8-4325-9C14-0AFB83FB0DA1}" srcId="{8734CD5E-4D93-4565-A979-D5C19FD8BC9C}" destId="{24004B45-47D5-4645-A832-5425DB481DB6}" srcOrd="2" destOrd="0" parTransId="{2F1FD2A8-5591-48F7-AB86-1C5CF7EEBCF1}" sibTransId="{745D1113-9933-4B93-845A-7181B5DC7DD8}"/>
    <dgm:cxn modelId="{D0899C4D-8ED5-4825-8D0F-37AEA1045953}" type="presParOf" srcId="{CE86CC70-2FAC-4CEE-B1CC-07C453EFC927}" destId="{21B6977B-6733-4084-AE1B-6E0F54BDB99F}" srcOrd="0" destOrd="0" presId="urn:microsoft.com/office/officeart/2016/7/layout/LinearArrowProcessNumbered"/>
    <dgm:cxn modelId="{6123A703-8BD2-4283-A5E4-D426351A327C}" type="presParOf" srcId="{21B6977B-6733-4084-AE1B-6E0F54BDB99F}" destId="{F8CE1C45-0D8B-407D-9D7B-93B9E7E79BBD}" srcOrd="0" destOrd="0" presId="urn:microsoft.com/office/officeart/2016/7/layout/LinearArrowProcessNumbered"/>
    <dgm:cxn modelId="{41A6FADE-0F06-4B1F-95F1-5983616D463F}" type="presParOf" srcId="{21B6977B-6733-4084-AE1B-6E0F54BDB99F}" destId="{D44BC5F5-3D18-475E-9983-B79AEF18D724}" srcOrd="1" destOrd="0" presId="urn:microsoft.com/office/officeart/2016/7/layout/LinearArrowProcessNumbered"/>
    <dgm:cxn modelId="{A9481D81-D56C-4F1B-962B-2B17C7C286CF}" type="presParOf" srcId="{D44BC5F5-3D18-475E-9983-B79AEF18D724}" destId="{F8B115BD-B0F3-4BF7-B736-6B13901D463C}" srcOrd="0" destOrd="0" presId="urn:microsoft.com/office/officeart/2016/7/layout/LinearArrowProcessNumbered"/>
    <dgm:cxn modelId="{53D6CFE6-CC5C-4C43-B440-36548EAB72EA}" type="presParOf" srcId="{D44BC5F5-3D18-475E-9983-B79AEF18D724}" destId="{35DA8CA4-3AEF-43A1-B4C2-EA8FEC57D53E}" srcOrd="1" destOrd="0" presId="urn:microsoft.com/office/officeart/2016/7/layout/LinearArrowProcessNumbered"/>
    <dgm:cxn modelId="{F98E4870-27F7-4271-BA11-64C35771A031}" type="presParOf" srcId="{D44BC5F5-3D18-475E-9983-B79AEF18D724}" destId="{E1E9B703-C746-4585-93DE-DC709B830B47}" srcOrd="2" destOrd="0" presId="urn:microsoft.com/office/officeart/2016/7/layout/LinearArrowProcessNumbered"/>
    <dgm:cxn modelId="{1260CC6A-8D70-4912-874B-39CB4C1093F7}" type="presParOf" srcId="{D44BC5F5-3D18-475E-9983-B79AEF18D724}" destId="{4528B06E-4553-4C4A-8E2A-C36631EAFB9A}" srcOrd="3" destOrd="0" presId="urn:microsoft.com/office/officeart/2016/7/layout/LinearArrowProcessNumbered"/>
    <dgm:cxn modelId="{77BD9F7C-D62F-4A10-BC30-0A6834735C94}" type="presParOf" srcId="{21B6977B-6733-4084-AE1B-6E0F54BDB99F}" destId="{0AA4A08A-9EF0-4B06-8A40-A9EE40E9EFA8}" srcOrd="2" destOrd="0" presId="urn:microsoft.com/office/officeart/2016/7/layout/LinearArrowProcessNumbered"/>
    <dgm:cxn modelId="{D706E56C-AE99-45EB-BBAF-71704D7720B4}" type="presParOf" srcId="{CE86CC70-2FAC-4CEE-B1CC-07C453EFC927}" destId="{F2ADB385-358B-4AEA-869A-7A8E4A764DE8}" srcOrd="1" destOrd="0" presId="urn:microsoft.com/office/officeart/2016/7/layout/LinearArrowProcessNumbered"/>
    <dgm:cxn modelId="{93E0432B-9234-4A6D-A9B6-ADF1B71FE521}" type="presParOf" srcId="{CE86CC70-2FAC-4CEE-B1CC-07C453EFC927}" destId="{EDAA7521-951C-4409-816E-046382E3904C}" srcOrd="2" destOrd="0" presId="urn:microsoft.com/office/officeart/2016/7/layout/LinearArrowProcessNumbered"/>
    <dgm:cxn modelId="{14F032C0-897E-446B-8562-CCDF660F6FE2}" type="presParOf" srcId="{EDAA7521-951C-4409-816E-046382E3904C}" destId="{5F1461A7-AD35-46D2-960A-389FAD6CB395}" srcOrd="0" destOrd="0" presId="urn:microsoft.com/office/officeart/2016/7/layout/LinearArrowProcessNumbered"/>
    <dgm:cxn modelId="{83666FEA-CB20-4306-BC0D-D1B544FDEC2E}" type="presParOf" srcId="{EDAA7521-951C-4409-816E-046382E3904C}" destId="{17AD06E1-EF0B-4A03-8AAA-2C2024934FA7}" srcOrd="1" destOrd="0" presId="urn:microsoft.com/office/officeart/2016/7/layout/LinearArrowProcessNumbered"/>
    <dgm:cxn modelId="{ADC020DB-3723-4649-9587-6639C7E81115}" type="presParOf" srcId="{17AD06E1-EF0B-4A03-8AAA-2C2024934FA7}" destId="{F04D873A-2F04-4D58-BADF-2E2B40C9425D}" srcOrd="0" destOrd="0" presId="urn:microsoft.com/office/officeart/2016/7/layout/LinearArrowProcessNumbered"/>
    <dgm:cxn modelId="{93A87441-CD2D-4FA0-BA36-52D68B525DF1}" type="presParOf" srcId="{17AD06E1-EF0B-4A03-8AAA-2C2024934FA7}" destId="{498A668C-44F2-4F88-8829-457B67778B5D}" srcOrd="1" destOrd="0" presId="urn:microsoft.com/office/officeart/2016/7/layout/LinearArrowProcessNumbered"/>
    <dgm:cxn modelId="{14617886-3BFE-4881-AA7E-0C5DFB9B8569}" type="presParOf" srcId="{17AD06E1-EF0B-4A03-8AAA-2C2024934FA7}" destId="{AAE548A1-2424-48C0-9FE3-2D2A760E41C5}" srcOrd="2" destOrd="0" presId="urn:microsoft.com/office/officeart/2016/7/layout/LinearArrowProcessNumbered"/>
    <dgm:cxn modelId="{E54159CD-E5B2-4E8B-BFAB-99820F494AFC}" type="presParOf" srcId="{17AD06E1-EF0B-4A03-8AAA-2C2024934FA7}" destId="{80AF6FEE-6CCD-437A-8B26-647C8CFC8862}" srcOrd="3" destOrd="0" presId="urn:microsoft.com/office/officeart/2016/7/layout/LinearArrowProcessNumbered"/>
    <dgm:cxn modelId="{4C241BB5-08AB-4735-AA02-059E1FC9F8AB}" type="presParOf" srcId="{EDAA7521-951C-4409-816E-046382E3904C}" destId="{E1E63E18-3B69-47E8-A1DB-342E74F4FBE9}" srcOrd="2" destOrd="0" presId="urn:microsoft.com/office/officeart/2016/7/layout/LinearArrowProcessNumbered"/>
    <dgm:cxn modelId="{6D88C12D-E2D2-4535-9C6C-5AC05AB8D471}" type="presParOf" srcId="{CE86CC70-2FAC-4CEE-B1CC-07C453EFC927}" destId="{0760D6E4-F5FF-4402-81C8-A3C8BDF9D5E1}" srcOrd="3" destOrd="0" presId="urn:microsoft.com/office/officeart/2016/7/layout/LinearArrowProcessNumbered"/>
    <dgm:cxn modelId="{D24E8B7E-272C-4CED-899B-B478226FACE2}" type="presParOf" srcId="{CE86CC70-2FAC-4CEE-B1CC-07C453EFC927}" destId="{815401ED-ACE0-4595-B49F-22DE5D5837F2}" srcOrd="4" destOrd="0" presId="urn:microsoft.com/office/officeart/2016/7/layout/LinearArrowProcessNumbered"/>
    <dgm:cxn modelId="{020EAABD-D27A-4672-B13D-0FD58610DF11}" type="presParOf" srcId="{815401ED-ACE0-4595-B49F-22DE5D5837F2}" destId="{9E8F0C51-A62C-4D8D-866C-90FEF6D8249E}" srcOrd="0" destOrd="0" presId="urn:microsoft.com/office/officeart/2016/7/layout/LinearArrowProcessNumbered"/>
    <dgm:cxn modelId="{B6EFF83C-CE5B-413B-BDD6-94B275B5AF53}" type="presParOf" srcId="{815401ED-ACE0-4595-B49F-22DE5D5837F2}" destId="{AE877297-DD4D-4180-B26B-18AB12CD17B1}" srcOrd="1" destOrd="0" presId="urn:microsoft.com/office/officeart/2016/7/layout/LinearArrowProcessNumbered"/>
    <dgm:cxn modelId="{D3E18805-E155-47C1-92B0-A949BE9CB0AA}" type="presParOf" srcId="{AE877297-DD4D-4180-B26B-18AB12CD17B1}" destId="{88C33C8C-1500-40CE-B6EF-28A73B2D8ECD}" srcOrd="0" destOrd="0" presId="urn:microsoft.com/office/officeart/2016/7/layout/LinearArrowProcessNumbered"/>
    <dgm:cxn modelId="{2CEA0D3F-1DC0-4329-AFDD-12922FAACD59}" type="presParOf" srcId="{AE877297-DD4D-4180-B26B-18AB12CD17B1}" destId="{8C0B6096-2E3F-47AD-A2A5-7B91D249D1AD}" srcOrd="1" destOrd="0" presId="urn:microsoft.com/office/officeart/2016/7/layout/LinearArrowProcessNumbered"/>
    <dgm:cxn modelId="{CD4C6DE2-45E6-498E-9DC8-725023ED3C8A}" type="presParOf" srcId="{AE877297-DD4D-4180-B26B-18AB12CD17B1}" destId="{7EAB0453-DD20-41CA-B46E-AA69BDE95163}" srcOrd="2" destOrd="0" presId="urn:microsoft.com/office/officeart/2016/7/layout/LinearArrowProcessNumbered"/>
    <dgm:cxn modelId="{3B652AE9-6391-4721-8C98-4CE00B77F788}" type="presParOf" srcId="{AE877297-DD4D-4180-B26B-18AB12CD17B1}" destId="{C4A74EA4-26D6-4DE7-BA91-46C3077EF920}" srcOrd="3" destOrd="0" presId="urn:microsoft.com/office/officeart/2016/7/layout/LinearArrowProcessNumbered"/>
    <dgm:cxn modelId="{1597F4EF-1F64-48C4-8E60-E9928388DBBD}" type="presParOf" srcId="{815401ED-ACE0-4595-B49F-22DE5D5837F2}" destId="{E6AC763E-5504-45C2-A9CC-429046CBEC13}" srcOrd="2" destOrd="0" presId="urn:microsoft.com/office/officeart/2016/7/layout/LinearArrowProcessNumbered"/>
    <dgm:cxn modelId="{039CC6D4-CA3E-4EE3-A4F6-BF9CAECFC103}" type="presParOf" srcId="{CE86CC70-2FAC-4CEE-B1CC-07C453EFC927}" destId="{E4344F6E-44AF-4B58-854C-C84D4C236D6E}" srcOrd="5" destOrd="0" presId="urn:microsoft.com/office/officeart/2016/7/layout/LinearArrowProcessNumbered"/>
    <dgm:cxn modelId="{CCC8254D-310A-4796-9F38-B354C4ABC674}" type="presParOf" srcId="{CE86CC70-2FAC-4CEE-B1CC-07C453EFC927}" destId="{C5FDB803-F37B-436B-A0CA-14E38FF5118E}" srcOrd="6" destOrd="0" presId="urn:microsoft.com/office/officeart/2016/7/layout/LinearArrowProcessNumbered"/>
    <dgm:cxn modelId="{DD5424B2-1116-4EA9-9EBF-9AB27803B3E9}" type="presParOf" srcId="{C5FDB803-F37B-436B-A0CA-14E38FF5118E}" destId="{9DB92EBE-6A44-49B6-B033-85E29CB62FEC}" srcOrd="0" destOrd="0" presId="urn:microsoft.com/office/officeart/2016/7/layout/LinearArrowProcessNumbered"/>
    <dgm:cxn modelId="{30FA4B90-3EEB-41E9-9637-0E21FF64AFD7}" type="presParOf" srcId="{C5FDB803-F37B-436B-A0CA-14E38FF5118E}" destId="{2FB2F80D-3074-4F80-848D-ADEF2E330739}" srcOrd="1" destOrd="0" presId="urn:microsoft.com/office/officeart/2016/7/layout/LinearArrowProcessNumbered"/>
    <dgm:cxn modelId="{621CD805-88E6-4A8F-983F-FB54A78F1B02}" type="presParOf" srcId="{2FB2F80D-3074-4F80-848D-ADEF2E330739}" destId="{294CE700-8A4A-4893-A57B-A764A65A736D}" srcOrd="0" destOrd="0" presId="urn:microsoft.com/office/officeart/2016/7/layout/LinearArrowProcessNumbered"/>
    <dgm:cxn modelId="{7F693A24-C31A-4DB9-951D-503D11178643}" type="presParOf" srcId="{2FB2F80D-3074-4F80-848D-ADEF2E330739}" destId="{66ED8453-295F-42D2-8A21-07840FEF0939}" srcOrd="1" destOrd="0" presId="urn:microsoft.com/office/officeart/2016/7/layout/LinearArrowProcessNumbered"/>
    <dgm:cxn modelId="{FBF17603-18E1-402F-8B46-4CE14131819D}" type="presParOf" srcId="{2FB2F80D-3074-4F80-848D-ADEF2E330739}" destId="{B02E1911-54E2-4242-86F1-E2AC1E78E3C3}" srcOrd="2" destOrd="0" presId="urn:microsoft.com/office/officeart/2016/7/layout/LinearArrowProcessNumbered"/>
    <dgm:cxn modelId="{307F399E-C039-402E-94F1-ACE1366F49DA}" type="presParOf" srcId="{2FB2F80D-3074-4F80-848D-ADEF2E330739}" destId="{18FCA8FE-7A82-4854-AD34-F4673A68FC65}" srcOrd="3" destOrd="0" presId="urn:microsoft.com/office/officeart/2016/7/layout/LinearArrowProcessNumbered"/>
    <dgm:cxn modelId="{0E5A31DF-14F1-4C17-82C7-E0181383738F}" type="presParOf" srcId="{C5FDB803-F37B-436B-A0CA-14E38FF5118E}" destId="{52832D95-1AA3-4253-BA29-581B9476C0E0}" srcOrd="2" destOrd="0" presId="urn:microsoft.com/office/officeart/2016/7/layout/LinearArrowProcessNumbered"/>
    <dgm:cxn modelId="{AC1DE1FB-8EA1-485F-AE5A-C62CDBDDD5AA}" type="presParOf" srcId="{CE86CC70-2FAC-4CEE-B1CC-07C453EFC927}" destId="{2730D572-3ECF-4496-B252-0B98CAB2044C}" srcOrd="7" destOrd="0" presId="urn:microsoft.com/office/officeart/2016/7/layout/LinearArrowProcessNumbered"/>
    <dgm:cxn modelId="{F901A57A-0649-4B6F-B6A4-D915A42126D1}" type="presParOf" srcId="{CE86CC70-2FAC-4CEE-B1CC-07C453EFC927}" destId="{85375DD6-A9EE-4AB2-888A-DF90A022E540}" srcOrd="8" destOrd="0" presId="urn:microsoft.com/office/officeart/2016/7/layout/LinearArrowProcessNumbered"/>
    <dgm:cxn modelId="{A35FBCE0-6A00-4EBD-9764-C78DC8493E79}" type="presParOf" srcId="{85375DD6-A9EE-4AB2-888A-DF90A022E540}" destId="{E2DA7333-38D8-4F24-B48D-6574EBF39F2C}" srcOrd="0" destOrd="0" presId="urn:microsoft.com/office/officeart/2016/7/layout/LinearArrowProcessNumbered"/>
    <dgm:cxn modelId="{88C5B0DE-D4D0-492B-8EA8-876EC6B664B1}" type="presParOf" srcId="{85375DD6-A9EE-4AB2-888A-DF90A022E540}" destId="{18D360D2-1A60-451E-A0A2-01B88200FC5C}" srcOrd="1" destOrd="0" presId="urn:microsoft.com/office/officeart/2016/7/layout/LinearArrowProcessNumbered"/>
    <dgm:cxn modelId="{5201E5BB-C544-41DE-887C-90B61BC0EF2A}" type="presParOf" srcId="{18D360D2-1A60-451E-A0A2-01B88200FC5C}" destId="{F20D94C2-ED28-4AF8-89A1-47EFE8E55152}" srcOrd="0" destOrd="0" presId="urn:microsoft.com/office/officeart/2016/7/layout/LinearArrowProcessNumbered"/>
    <dgm:cxn modelId="{4C5C436B-D5AC-4B95-BB4D-02B69FB24426}" type="presParOf" srcId="{18D360D2-1A60-451E-A0A2-01B88200FC5C}" destId="{3CC108AF-F7F2-4E9A-870E-572CE7BE75B2}" srcOrd="1" destOrd="0" presId="urn:microsoft.com/office/officeart/2016/7/layout/LinearArrowProcessNumbered"/>
    <dgm:cxn modelId="{4218D824-9BEA-4B72-8EC6-7BC93D8B648E}" type="presParOf" srcId="{18D360D2-1A60-451E-A0A2-01B88200FC5C}" destId="{B50FE14D-1135-4E12-BF9C-E04E0009981E}" srcOrd="2" destOrd="0" presId="urn:microsoft.com/office/officeart/2016/7/layout/LinearArrowProcessNumbered"/>
    <dgm:cxn modelId="{1CBA6DDE-1AFE-4F13-BA08-A3EAB174CC6B}" type="presParOf" srcId="{18D360D2-1A60-451E-A0A2-01B88200FC5C}" destId="{56C990A5-7053-495E-B1F5-C275BA69AA02}" srcOrd="3" destOrd="0" presId="urn:microsoft.com/office/officeart/2016/7/layout/LinearArrowProcessNumbered"/>
    <dgm:cxn modelId="{C4E82F4A-C6FA-47DC-8DC6-252599B5FFFD}" type="presParOf" srcId="{85375DD6-A9EE-4AB2-888A-DF90A022E540}" destId="{E2E06589-A5FD-4897-BDC4-BFC22F0B2D3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2997F9-D4D7-4655-9994-1DF9D66A8160}" type="doc">
      <dgm:prSet loTypeId="urn:microsoft.com/office/officeart/2005/8/layout/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3316BA-C33D-496E-90E6-3503549C945D}">
      <dgm:prSet/>
      <dgm:spPr/>
      <dgm:t>
        <a:bodyPr/>
        <a:lstStyle/>
        <a:p>
          <a:r>
            <a:rPr lang="en-US"/>
            <a:t>What is digital literacy?</a:t>
          </a:r>
        </a:p>
      </dgm:t>
    </dgm:pt>
    <dgm:pt modelId="{677D948F-03F7-4B0C-80E7-FCCEF2418A81}" type="parTrans" cxnId="{3C2A71E7-BB08-436C-8A45-1524A9CB01E1}">
      <dgm:prSet/>
      <dgm:spPr/>
      <dgm:t>
        <a:bodyPr/>
        <a:lstStyle/>
        <a:p>
          <a:endParaRPr lang="en-US"/>
        </a:p>
      </dgm:t>
    </dgm:pt>
    <dgm:pt modelId="{8CD1F815-8C60-4EC6-896C-EF3F5308674C}" type="sibTrans" cxnId="{3C2A71E7-BB08-436C-8A45-1524A9CB01E1}">
      <dgm:prSet/>
      <dgm:spPr/>
      <dgm:t>
        <a:bodyPr/>
        <a:lstStyle/>
        <a:p>
          <a:endParaRPr lang="en-US"/>
        </a:p>
      </dgm:t>
    </dgm:pt>
    <dgm:pt modelId="{B7156DEF-74A6-462D-9D98-DB7F0B78A4D0}">
      <dgm:prSet/>
      <dgm:spPr/>
      <dgm:t>
        <a:bodyPr/>
        <a:lstStyle/>
        <a:p>
          <a:r>
            <a:rPr lang="en-US"/>
            <a:t>The capacities and capabilities to live, learn, work, participate and thrive in a digital society.</a:t>
          </a:r>
        </a:p>
      </dgm:t>
    </dgm:pt>
    <dgm:pt modelId="{60353FF6-A9C0-439D-8BCE-E63F0E036707}" type="parTrans" cxnId="{86D12169-49EE-4E75-A3F7-8AD490D20D7A}">
      <dgm:prSet/>
      <dgm:spPr/>
      <dgm:t>
        <a:bodyPr/>
        <a:lstStyle/>
        <a:p>
          <a:endParaRPr lang="en-US"/>
        </a:p>
      </dgm:t>
    </dgm:pt>
    <dgm:pt modelId="{51F209AA-E822-47E7-B699-7A98CF9A23DB}" type="sibTrans" cxnId="{86D12169-49EE-4E75-A3F7-8AD490D20D7A}">
      <dgm:prSet/>
      <dgm:spPr/>
      <dgm:t>
        <a:bodyPr/>
        <a:lstStyle/>
        <a:p>
          <a:endParaRPr lang="en-US"/>
        </a:p>
      </dgm:t>
    </dgm:pt>
    <dgm:pt modelId="{948E3650-DB58-49B3-8D62-C8B90FDCB739}" type="pres">
      <dgm:prSet presAssocID="{582997F9-D4D7-4655-9994-1DF9D66A8160}" presName="diagram" presStyleCnt="0">
        <dgm:presLayoutVars>
          <dgm:dir/>
          <dgm:resizeHandles val="exact"/>
        </dgm:presLayoutVars>
      </dgm:prSet>
      <dgm:spPr/>
    </dgm:pt>
    <dgm:pt modelId="{E6EB8EF7-C59A-4F74-B31A-83D15F247C3A}" type="pres">
      <dgm:prSet presAssocID="{D63316BA-C33D-496E-90E6-3503549C945D}" presName="node" presStyleLbl="node1" presStyleIdx="0" presStyleCnt="2">
        <dgm:presLayoutVars>
          <dgm:bulletEnabled val="1"/>
        </dgm:presLayoutVars>
      </dgm:prSet>
      <dgm:spPr/>
    </dgm:pt>
    <dgm:pt modelId="{72E2F995-3C57-41A0-BF81-2351B7E211DA}" type="pres">
      <dgm:prSet presAssocID="{8CD1F815-8C60-4EC6-896C-EF3F5308674C}" presName="sibTrans" presStyleLbl="sibTrans2D1" presStyleIdx="0" presStyleCnt="1"/>
      <dgm:spPr/>
    </dgm:pt>
    <dgm:pt modelId="{312E93B3-3EB7-4C20-ABE0-3B495789A3F3}" type="pres">
      <dgm:prSet presAssocID="{8CD1F815-8C60-4EC6-896C-EF3F5308674C}" presName="connectorText" presStyleLbl="sibTrans2D1" presStyleIdx="0" presStyleCnt="1"/>
      <dgm:spPr/>
    </dgm:pt>
    <dgm:pt modelId="{0F8C143E-A281-4DE7-A672-EFB6C06A5B1E}" type="pres">
      <dgm:prSet presAssocID="{B7156DEF-74A6-462D-9D98-DB7F0B78A4D0}" presName="node" presStyleLbl="node1" presStyleIdx="1" presStyleCnt="2">
        <dgm:presLayoutVars>
          <dgm:bulletEnabled val="1"/>
        </dgm:presLayoutVars>
      </dgm:prSet>
      <dgm:spPr/>
    </dgm:pt>
  </dgm:ptLst>
  <dgm:cxnLst>
    <dgm:cxn modelId="{CF15D401-3234-4E40-A9A6-B4EFEFA584CE}" type="presOf" srcId="{D63316BA-C33D-496E-90E6-3503549C945D}" destId="{E6EB8EF7-C59A-4F74-B31A-83D15F247C3A}" srcOrd="0" destOrd="0" presId="urn:microsoft.com/office/officeart/2005/8/layout/process5"/>
    <dgm:cxn modelId="{3FA84C19-421C-477B-A05A-D77B64E71094}" type="presOf" srcId="{B7156DEF-74A6-462D-9D98-DB7F0B78A4D0}" destId="{0F8C143E-A281-4DE7-A672-EFB6C06A5B1E}" srcOrd="0" destOrd="0" presId="urn:microsoft.com/office/officeart/2005/8/layout/process5"/>
    <dgm:cxn modelId="{A0B9A027-526B-46C7-8CB4-EE5B2FF7C3A6}" type="presOf" srcId="{582997F9-D4D7-4655-9994-1DF9D66A8160}" destId="{948E3650-DB58-49B3-8D62-C8B90FDCB739}" srcOrd="0" destOrd="0" presId="urn:microsoft.com/office/officeart/2005/8/layout/process5"/>
    <dgm:cxn modelId="{93CDAE47-BC23-4127-9FB6-E3629706ABAB}" type="presOf" srcId="{8CD1F815-8C60-4EC6-896C-EF3F5308674C}" destId="{312E93B3-3EB7-4C20-ABE0-3B495789A3F3}" srcOrd="1" destOrd="0" presId="urn:microsoft.com/office/officeart/2005/8/layout/process5"/>
    <dgm:cxn modelId="{86D12169-49EE-4E75-A3F7-8AD490D20D7A}" srcId="{582997F9-D4D7-4655-9994-1DF9D66A8160}" destId="{B7156DEF-74A6-462D-9D98-DB7F0B78A4D0}" srcOrd="1" destOrd="0" parTransId="{60353FF6-A9C0-439D-8BCE-E63F0E036707}" sibTransId="{51F209AA-E822-47E7-B699-7A98CF9A23DB}"/>
    <dgm:cxn modelId="{86EE3AA5-C788-4B6D-A9D0-4DBBEF7D78AD}" type="presOf" srcId="{8CD1F815-8C60-4EC6-896C-EF3F5308674C}" destId="{72E2F995-3C57-41A0-BF81-2351B7E211DA}" srcOrd="0" destOrd="0" presId="urn:microsoft.com/office/officeart/2005/8/layout/process5"/>
    <dgm:cxn modelId="{3C2A71E7-BB08-436C-8A45-1524A9CB01E1}" srcId="{582997F9-D4D7-4655-9994-1DF9D66A8160}" destId="{D63316BA-C33D-496E-90E6-3503549C945D}" srcOrd="0" destOrd="0" parTransId="{677D948F-03F7-4B0C-80E7-FCCEF2418A81}" sibTransId="{8CD1F815-8C60-4EC6-896C-EF3F5308674C}"/>
    <dgm:cxn modelId="{48D118B8-8367-49AC-9D31-81F93C0D9426}" type="presParOf" srcId="{948E3650-DB58-49B3-8D62-C8B90FDCB739}" destId="{E6EB8EF7-C59A-4F74-B31A-83D15F247C3A}" srcOrd="0" destOrd="0" presId="urn:microsoft.com/office/officeart/2005/8/layout/process5"/>
    <dgm:cxn modelId="{5B5F950D-B42D-4DA0-980D-A13FC57B5122}" type="presParOf" srcId="{948E3650-DB58-49B3-8D62-C8B90FDCB739}" destId="{72E2F995-3C57-41A0-BF81-2351B7E211DA}" srcOrd="1" destOrd="0" presId="urn:microsoft.com/office/officeart/2005/8/layout/process5"/>
    <dgm:cxn modelId="{DF1B4EE5-1A85-453C-90A0-35E6ACA998AC}" type="presParOf" srcId="{72E2F995-3C57-41A0-BF81-2351B7E211DA}" destId="{312E93B3-3EB7-4C20-ABE0-3B495789A3F3}" srcOrd="0" destOrd="0" presId="urn:microsoft.com/office/officeart/2005/8/layout/process5"/>
    <dgm:cxn modelId="{61196446-B624-4839-A961-E2CBEBE067C6}" type="presParOf" srcId="{948E3650-DB58-49B3-8D62-C8B90FDCB739}" destId="{0F8C143E-A281-4DE7-A672-EFB6C06A5B1E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F626CA-4270-4762-872C-9479B70995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D00DAB-B0F8-4BD2-BCB8-5BB49317119B}">
      <dgm:prSet/>
      <dgm:spPr/>
      <dgm:t>
        <a:bodyPr/>
        <a:lstStyle/>
        <a:p>
          <a:r>
            <a:rPr lang="en-US"/>
            <a:t>It is important to note that this could also have a different name</a:t>
          </a:r>
        </a:p>
      </dgm:t>
    </dgm:pt>
    <dgm:pt modelId="{C6CFD9CB-D169-4B9B-9BF3-FED1F4A3070C}" type="parTrans" cxnId="{7806E345-FDBE-4D48-801B-F78C698AF819}">
      <dgm:prSet/>
      <dgm:spPr/>
      <dgm:t>
        <a:bodyPr/>
        <a:lstStyle/>
        <a:p>
          <a:endParaRPr lang="en-US"/>
        </a:p>
      </dgm:t>
    </dgm:pt>
    <dgm:pt modelId="{138ABCA4-1239-4559-8B8C-C002AE3E3678}" type="sibTrans" cxnId="{7806E345-FDBE-4D48-801B-F78C698AF819}">
      <dgm:prSet/>
      <dgm:spPr/>
      <dgm:t>
        <a:bodyPr/>
        <a:lstStyle/>
        <a:p>
          <a:endParaRPr lang="en-US"/>
        </a:p>
      </dgm:t>
    </dgm:pt>
    <dgm:pt modelId="{D51348FD-467C-4D61-9318-DA50C98991A8}">
      <dgm:prSet/>
      <dgm:spPr/>
      <dgm:t>
        <a:bodyPr/>
        <a:lstStyle/>
        <a:p>
          <a:r>
            <a:rPr lang="en-US"/>
            <a:t>Digital skills</a:t>
          </a:r>
        </a:p>
      </dgm:t>
    </dgm:pt>
    <dgm:pt modelId="{B047D3CB-2FB0-4CA7-A20E-CAECC63824D2}" type="parTrans" cxnId="{5F2BC9DC-1F97-4289-A5BF-2FECE08B2DE9}">
      <dgm:prSet/>
      <dgm:spPr/>
      <dgm:t>
        <a:bodyPr/>
        <a:lstStyle/>
        <a:p>
          <a:endParaRPr lang="en-US"/>
        </a:p>
      </dgm:t>
    </dgm:pt>
    <dgm:pt modelId="{E92C7D2D-78C9-470B-B351-6114E2E50B9B}" type="sibTrans" cxnId="{5F2BC9DC-1F97-4289-A5BF-2FECE08B2DE9}">
      <dgm:prSet/>
      <dgm:spPr/>
      <dgm:t>
        <a:bodyPr/>
        <a:lstStyle/>
        <a:p>
          <a:endParaRPr lang="en-US"/>
        </a:p>
      </dgm:t>
    </dgm:pt>
    <dgm:pt modelId="{F2264318-EF47-4FB3-A87A-7B9019821AE7}">
      <dgm:prSet/>
      <dgm:spPr/>
      <dgm:t>
        <a:bodyPr/>
        <a:lstStyle/>
        <a:p>
          <a:r>
            <a:rPr lang="en-US"/>
            <a:t>Digital competencies</a:t>
          </a:r>
        </a:p>
      </dgm:t>
    </dgm:pt>
    <dgm:pt modelId="{AA0676C0-8412-4B5A-B347-AC1A67AB0AA7}" type="parTrans" cxnId="{CCACB43F-D5E0-4B96-B5B7-D9403A71CD03}">
      <dgm:prSet/>
      <dgm:spPr/>
      <dgm:t>
        <a:bodyPr/>
        <a:lstStyle/>
        <a:p>
          <a:endParaRPr lang="en-US"/>
        </a:p>
      </dgm:t>
    </dgm:pt>
    <dgm:pt modelId="{5B51C7D0-9A1C-4268-A68F-1249318CA7CD}" type="sibTrans" cxnId="{CCACB43F-D5E0-4B96-B5B7-D9403A71CD03}">
      <dgm:prSet/>
      <dgm:spPr/>
      <dgm:t>
        <a:bodyPr/>
        <a:lstStyle/>
        <a:p>
          <a:endParaRPr lang="en-US"/>
        </a:p>
      </dgm:t>
    </dgm:pt>
    <dgm:pt modelId="{D8AD56AC-8986-4577-A284-B6060D51CEA7}">
      <dgm:prSet/>
      <dgm:spPr/>
      <dgm:t>
        <a:bodyPr/>
        <a:lstStyle/>
        <a:p>
          <a:r>
            <a:rPr lang="en-US"/>
            <a:t>Why is this so important in today's society?</a:t>
          </a:r>
        </a:p>
      </dgm:t>
    </dgm:pt>
    <dgm:pt modelId="{F66FCB93-89CA-40D5-8812-7463B8DEA229}" type="parTrans" cxnId="{28D614BA-47C7-46BE-960D-4C0E13B379F0}">
      <dgm:prSet/>
      <dgm:spPr/>
      <dgm:t>
        <a:bodyPr/>
        <a:lstStyle/>
        <a:p>
          <a:endParaRPr lang="en-US"/>
        </a:p>
      </dgm:t>
    </dgm:pt>
    <dgm:pt modelId="{81F21FD1-7398-48DF-A723-AA2E58781BF8}" type="sibTrans" cxnId="{28D614BA-47C7-46BE-960D-4C0E13B379F0}">
      <dgm:prSet/>
      <dgm:spPr/>
      <dgm:t>
        <a:bodyPr/>
        <a:lstStyle/>
        <a:p>
          <a:endParaRPr lang="en-US"/>
        </a:p>
      </dgm:t>
    </dgm:pt>
    <dgm:pt modelId="{2DF821F0-ABFE-470E-BFBA-D801C3B82939}" type="pres">
      <dgm:prSet presAssocID="{20F626CA-4270-4762-872C-9479B70995EB}" presName="root" presStyleCnt="0">
        <dgm:presLayoutVars>
          <dgm:dir/>
          <dgm:resizeHandles val="exact"/>
        </dgm:presLayoutVars>
      </dgm:prSet>
      <dgm:spPr/>
    </dgm:pt>
    <dgm:pt modelId="{B48AD287-3612-4626-B8DC-E4A1D2C48999}" type="pres">
      <dgm:prSet presAssocID="{07D00DAB-B0F8-4BD2-BCB8-5BB49317119B}" presName="compNode" presStyleCnt="0"/>
      <dgm:spPr/>
    </dgm:pt>
    <dgm:pt modelId="{7AAD697F-7A3F-4D67-8ED0-A4F44967E0DE}" type="pres">
      <dgm:prSet presAssocID="{07D00DAB-B0F8-4BD2-BCB8-5BB49317119B}" presName="bgRect" presStyleLbl="bgShp" presStyleIdx="0" presStyleCnt="4"/>
      <dgm:spPr/>
    </dgm:pt>
    <dgm:pt modelId="{A65673DC-3232-4E98-8DC1-876AD8800EC6}" type="pres">
      <dgm:prSet presAssocID="{07D00DAB-B0F8-4BD2-BCB8-5BB4931711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BDE8F8-E41D-4E30-A1A4-804F8A277D4C}" type="pres">
      <dgm:prSet presAssocID="{07D00DAB-B0F8-4BD2-BCB8-5BB49317119B}" presName="spaceRect" presStyleCnt="0"/>
      <dgm:spPr/>
    </dgm:pt>
    <dgm:pt modelId="{5ED004D9-9052-4D2A-83A7-D00AD8016CCD}" type="pres">
      <dgm:prSet presAssocID="{07D00DAB-B0F8-4BD2-BCB8-5BB49317119B}" presName="parTx" presStyleLbl="revTx" presStyleIdx="0" presStyleCnt="4">
        <dgm:presLayoutVars>
          <dgm:chMax val="0"/>
          <dgm:chPref val="0"/>
        </dgm:presLayoutVars>
      </dgm:prSet>
      <dgm:spPr/>
    </dgm:pt>
    <dgm:pt modelId="{D85DE752-2D50-470D-8DA3-EDA5D7479A9B}" type="pres">
      <dgm:prSet presAssocID="{138ABCA4-1239-4559-8B8C-C002AE3E3678}" presName="sibTrans" presStyleCnt="0"/>
      <dgm:spPr/>
    </dgm:pt>
    <dgm:pt modelId="{01E43892-B58E-4B92-B570-DB605862CC6E}" type="pres">
      <dgm:prSet presAssocID="{D51348FD-467C-4D61-9318-DA50C98991A8}" presName="compNode" presStyleCnt="0"/>
      <dgm:spPr/>
    </dgm:pt>
    <dgm:pt modelId="{103ADC3C-5465-4C1C-A9AC-80D61F90159C}" type="pres">
      <dgm:prSet presAssocID="{D51348FD-467C-4D61-9318-DA50C98991A8}" presName="bgRect" presStyleLbl="bgShp" presStyleIdx="1" presStyleCnt="4"/>
      <dgm:spPr/>
    </dgm:pt>
    <dgm:pt modelId="{EF0A4864-8C53-490F-ADA1-847B668FC259}" type="pres">
      <dgm:prSet presAssocID="{D51348FD-467C-4D61-9318-DA50C98991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E9EDD3A-B00E-4F60-B38D-90854C2627D9}" type="pres">
      <dgm:prSet presAssocID="{D51348FD-467C-4D61-9318-DA50C98991A8}" presName="spaceRect" presStyleCnt="0"/>
      <dgm:spPr/>
    </dgm:pt>
    <dgm:pt modelId="{D7CB6F6B-4EA8-42C1-9DCB-98BBCD436B2A}" type="pres">
      <dgm:prSet presAssocID="{D51348FD-467C-4D61-9318-DA50C98991A8}" presName="parTx" presStyleLbl="revTx" presStyleIdx="1" presStyleCnt="4">
        <dgm:presLayoutVars>
          <dgm:chMax val="0"/>
          <dgm:chPref val="0"/>
        </dgm:presLayoutVars>
      </dgm:prSet>
      <dgm:spPr/>
    </dgm:pt>
    <dgm:pt modelId="{0E9ACA31-EF6B-44CA-84A7-06B387EB8318}" type="pres">
      <dgm:prSet presAssocID="{E92C7D2D-78C9-470B-B351-6114E2E50B9B}" presName="sibTrans" presStyleCnt="0"/>
      <dgm:spPr/>
    </dgm:pt>
    <dgm:pt modelId="{F5CBB2CD-DA80-4754-8E4F-3ADB2FC125B1}" type="pres">
      <dgm:prSet presAssocID="{F2264318-EF47-4FB3-A87A-7B9019821AE7}" presName="compNode" presStyleCnt="0"/>
      <dgm:spPr/>
    </dgm:pt>
    <dgm:pt modelId="{EF6857A0-D460-4B93-8F8D-F0D482D9B79B}" type="pres">
      <dgm:prSet presAssocID="{F2264318-EF47-4FB3-A87A-7B9019821AE7}" presName="bgRect" presStyleLbl="bgShp" presStyleIdx="2" presStyleCnt="4"/>
      <dgm:spPr/>
    </dgm:pt>
    <dgm:pt modelId="{C26326E9-92F9-4640-A648-7688CE68F1DF}" type="pres">
      <dgm:prSet presAssocID="{F2264318-EF47-4FB3-A87A-7B9019821A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A409642-466C-4C32-AF9E-C8FADD62E717}" type="pres">
      <dgm:prSet presAssocID="{F2264318-EF47-4FB3-A87A-7B9019821AE7}" presName="spaceRect" presStyleCnt="0"/>
      <dgm:spPr/>
    </dgm:pt>
    <dgm:pt modelId="{534A3786-56BF-45CD-8663-3AF0F11EEB22}" type="pres">
      <dgm:prSet presAssocID="{F2264318-EF47-4FB3-A87A-7B9019821AE7}" presName="parTx" presStyleLbl="revTx" presStyleIdx="2" presStyleCnt="4">
        <dgm:presLayoutVars>
          <dgm:chMax val="0"/>
          <dgm:chPref val="0"/>
        </dgm:presLayoutVars>
      </dgm:prSet>
      <dgm:spPr/>
    </dgm:pt>
    <dgm:pt modelId="{FF1CFD60-13C3-498B-AD25-A28D88A2421A}" type="pres">
      <dgm:prSet presAssocID="{5B51C7D0-9A1C-4268-A68F-1249318CA7CD}" presName="sibTrans" presStyleCnt="0"/>
      <dgm:spPr/>
    </dgm:pt>
    <dgm:pt modelId="{65B39F9B-F3B2-451E-B6A8-3AA2FF2DE6E9}" type="pres">
      <dgm:prSet presAssocID="{D8AD56AC-8986-4577-A284-B6060D51CEA7}" presName="compNode" presStyleCnt="0"/>
      <dgm:spPr/>
    </dgm:pt>
    <dgm:pt modelId="{79B78D51-7FD4-425B-982C-6B2234FCFE6A}" type="pres">
      <dgm:prSet presAssocID="{D8AD56AC-8986-4577-A284-B6060D51CEA7}" presName="bgRect" presStyleLbl="bgShp" presStyleIdx="3" presStyleCnt="4"/>
      <dgm:spPr/>
    </dgm:pt>
    <dgm:pt modelId="{5FAE2423-93DA-4C82-973D-ECB0870DABD8}" type="pres">
      <dgm:prSet presAssocID="{D8AD56AC-8986-4577-A284-B6060D51CE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B5378AC-1068-4DE4-8166-87C9DE438A0E}" type="pres">
      <dgm:prSet presAssocID="{D8AD56AC-8986-4577-A284-B6060D51CEA7}" presName="spaceRect" presStyleCnt="0"/>
      <dgm:spPr/>
    </dgm:pt>
    <dgm:pt modelId="{33D57DB0-812E-4E9F-A571-D2DBAED6F3C4}" type="pres">
      <dgm:prSet presAssocID="{D8AD56AC-8986-4577-A284-B6060D51CEA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D36412-1BF9-4022-9D4C-3C16D513464A}" type="presOf" srcId="{07D00DAB-B0F8-4BD2-BCB8-5BB49317119B}" destId="{5ED004D9-9052-4D2A-83A7-D00AD8016CCD}" srcOrd="0" destOrd="0" presId="urn:microsoft.com/office/officeart/2018/2/layout/IconVerticalSolidList"/>
    <dgm:cxn modelId="{EB74DE2B-35CD-4C19-8D47-700D9B6B359B}" type="presOf" srcId="{D51348FD-467C-4D61-9318-DA50C98991A8}" destId="{D7CB6F6B-4EA8-42C1-9DCB-98BBCD436B2A}" srcOrd="0" destOrd="0" presId="urn:microsoft.com/office/officeart/2018/2/layout/IconVerticalSolidList"/>
    <dgm:cxn modelId="{EF870E36-ABB5-4A70-8691-D1EBB34F0753}" type="presOf" srcId="{20F626CA-4270-4762-872C-9479B70995EB}" destId="{2DF821F0-ABFE-470E-BFBA-D801C3B82939}" srcOrd="0" destOrd="0" presId="urn:microsoft.com/office/officeart/2018/2/layout/IconVerticalSolidList"/>
    <dgm:cxn modelId="{CCACB43F-D5E0-4B96-B5B7-D9403A71CD03}" srcId="{20F626CA-4270-4762-872C-9479B70995EB}" destId="{F2264318-EF47-4FB3-A87A-7B9019821AE7}" srcOrd="2" destOrd="0" parTransId="{AA0676C0-8412-4B5A-B347-AC1A67AB0AA7}" sibTransId="{5B51C7D0-9A1C-4268-A68F-1249318CA7CD}"/>
    <dgm:cxn modelId="{7806E345-FDBE-4D48-801B-F78C698AF819}" srcId="{20F626CA-4270-4762-872C-9479B70995EB}" destId="{07D00DAB-B0F8-4BD2-BCB8-5BB49317119B}" srcOrd="0" destOrd="0" parTransId="{C6CFD9CB-D169-4B9B-9BF3-FED1F4A3070C}" sibTransId="{138ABCA4-1239-4559-8B8C-C002AE3E3678}"/>
    <dgm:cxn modelId="{6486ED79-90C0-44D1-BA8B-096302568482}" type="presOf" srcId="{F2264318-EF47-4FB3-A87A-7B9019821AE7}" destId="{534A3786-56BF-45CD-8663-3AF0F11EEB22}" srcOrd="0" destOrd="0" presId="urn:microsoft.com/office/officeart/2018/2/layout/IconVerticalSolidList"/>
    <dgm:cxn modelId="{28D614BA-47C7-46BE-960D-4C0E13B379F0}" srcId="{20F626CA-4270-4762-872C-9479B70995EB}" destId="{D8AD56AC-8986-4577-A284-B6060D51CEA7}" srcOrd="3" destOrd="0" parTransId="{F66FCB93-89CA-40D5-8812-7463B8DEA229}" sibTransId="{81F21FD1-7398-48DF-A723-AA2E58781BF8}"/>
    <dgm:cxn modelId="{5F2BC9DC-1F97-4289-A5BF-2FECE08B2DE9}" srcId="{20F626CA-4270-4762-872C-9479B70995EB}" destId="{D51348FD-467C-4D61-9318-DA50C98991A8}" srcOrd="1" destOrd="0" parTransId="{B047D3CB-2FB0-4CA7-A20E-CAECC63824D2}" sibTransId="{E92C7D2D-78C9-470B-B351-6114E2E50B9B}"/>
    <dgm:cxn modelId="{D1827BF4-2FC1-4136-9CA2-DEBBAC5DE8D5}" type="presOf" srcId="{D8AD56AC-8986-4577-A284-B6060D51CEA7}" destId="{33D57DB0-812E-4E9F-A571-D2DBAED6F3C4}" srcOrd="0" destOrd="0" presId="urn:microsoft.com/office/officeart/2018/2/layout/IconVerticalSolidList"/>
    <dgm:cxn modelId="{C86991F3-4CFB-4CF9-8659-D4AF6F2D4AE0}" type="presParOf" srcId="{2DF821F0-ABFE-470E-BFBA-D801C3B82939}" destId="{B48AD287-3612-4626-B8DC-E4A1D2C48999}" srcOrd="0" destOrd="0" presId="urn:microsoft.com/office/officeart/2018/2/layout/IconVerticalSolidList"/>
    <dgm:cxn modelId="{260FD98F-B877-4DEA-94A4-8E65EF2D6E08}" type="presParOf" srcId="{B48AD287-3612-4626-B8DC-E4A1D2C48999}" destId="{7AAD697F-7A3F-4D67-8ED0-A4F44967E0DE}" srcOrd="0" destOrd="0" presId="urn:microsoft.com/office/officeart/2018/2/layout/IconVerticalSolidList"/>
    <dgm:cxn modelId="{C102787B-2960-4C8B-9674-529441E1B31D}" type="presParOf" srcId="{B48AD287-3612-4626-B8DC-E4A1D2C48999}" destId="{A65673DC-3232-4E98-8DC1-876AD8800EC6}" srcOrd="1" destOrd="0" presId="urn:microsoft.com/office/officeart/2018/2/layout/IconVerticalSolidList"/>
    <dgm:cxn modelId="{09A9A491-12F6-4D87-B328-0546B9E9474B}" type="presParOf" srcId="{B48AD287-3612-4626-B8DC-E4A1D2C48999}" destId="{DABDE8F8-E41D-4E30-A1A4-804F8A277D4C}" srcOrd="2" destOrd="0" presId="urn:microsoft.com/office/officeart/2018/2/layout/IconVerticalSolidList"/>
    <dgm:cxn modelId="{298E0D28-7982-47DE-AA3E-DB6DF1D02163}" type="presParOf" srcId="{B48AD287-3612-4626-B8DC-E4A1D2C48999}" destId="{5ED004D9-9052-4D2A-83A7-D00AD8016CCD}" srcOrd="3" destOrd="0" presId="urn:microsoft.com/office/officeart/2018/2/layout/IconVerticalSolidList"/>
    <dgm:cxn modelId="{BD3CC76D-FBF3-4E08-A66F-B50B6975FF5B}" type="presParOf" srcId="{2DF821F0-ABFE-470E-BFBA-D801C3B82939}" destId="{D85DE752-2D50-470D-8DA3-EDA5D7479A9B}" srcOrd="1" destOrd="0" presId="urn:microsoft.com/office/officeart/2018/2/layout/IconVerticalSolidList"/>
    <dgm:cxn modelId="{7D316E46-1BAC-42DD-AC3F-0F04F8CB659F}" type="presParOf" srcId="{2DF821F0-ABFE-470E-BFBA-D801C3B82939}" destId="{01E43892-B58E-4B92-B570-DB605862CC6E}" srcOrd="2" destOrd="0" presId="urn:microsoft.com/office/officeart/2018/2/layout/IconVerticalSolidList"/>
    <dgm:cxn modelId="{29DD85D4-776B-4AFF-BC8D-129784C2A2C1}" type="presParOf" srcId="{01E43892-B58E-4B92-B570-DB605862CC6E}" destId="{103ADC3C-5465-4C1C-A9AC-80D61F90159C}" srcOrd="0" destOrd="0" presId="urn:microsoft.com/office/officeart/2018/2/layout/IconVerticalSolidList"/>
    <dgm:cxn modelId="{FD217516-23E3-4624-93FF-DB1781A613B5}" type="presParOf" srcId="{01E43892-B58E-4B92-B570-DB605862CC6E}" destId="{EF0A4864-8C53-490F-ADA1-847B668FC259}" srcOrd="1" destOrd="0" presId="urn:microsoft.com/office/officeart/2018/2/layout/IconVerticalSolidList"/>
    <dgm:cxn modelId="{EFCE1448-7900-4EF4-8699-4542373A1509}" type="presParOf" srcId="{01E43892-B58E-4B92-B570-DB605862CC6E}" destId="{BE9EDD3A-B00E-4F60-B38D-90854C2627D9}" srcOrd="2" destOrd="0" presId="urn:microsoft.com/office/officeart/2018/2/layout/IconVerticalSolidList"/>
    <dgm:cxn modelId="{C1E58AF0-4FFC-4D2F-BACF-E91C61EE9107}" type="presParOf" srcId="{01E43892-B58E-4B92-B570-DB605862CC6E}" destId="{D7CB6F6B-4EA8-42C1-9DCB-98BBCD436B2A}" srcOrd="3" destOrd="0" presId="urn:microsoft.com/office/officeart/2018/2/layout/IconVerticalSolidList"/>
    <dgm:cxn modelId="{36616B2A-E6DF-4206-AB01-8A191CDC8DD8}" type="presParOf" srcId="{2DF821F0-ABFE-470E-BFBA-D801C3B82939}" destId="{0E9ACA31-EF6B-44CA-84A7-06B387EB8318}" srcOrd="3" destOrd="0" presId="urn:microsoft.com/office/officeart/2018/2/layout/IconVerticalSolidList"/>
    <dgm:cxn modelId="{194A2B8F-7DD7-4212-9FE9-5059A35E232E}" type="presParOf" srcId="{2DF821F0-ABFE-470E-BFBA-D801C3B82939}" destId="{F5CBB2CD-DA80-4754-8E4F-3ADB2FC125B1}" srcOrd="4" destOrd="0" presId="urn:microsoft.com/office/officeart/2018/2/layout/IconVerticalSolidList"/>
    <dgm:cxn modelId="{36C007C5-2292-4C81-8E32-E097D279EBC8}" type="presParOf" srcId="{F5CBB2CD-DA80-4754-8E4F-3ADB2FC125B1}" destId="{EF6857A0-D460-4B93-8F8D-F0D482D9B79B}" srcOrd="0" destOrd="0" presId="urn:microsoft.com/office/officeart/2018/2/layout/IconVerticalSolidList"/>
    <dgm:cxn modelId="{8C5C3F9F-C706-4E96-B789-6D198576ECFA}" type="presParOf" srcId="{F5CBB2CD-DA80-4754-8E4F-3ADB2FC125B1}" destId="{C26326E9-92F9-4640-A648-7688CE68F1DF}" srcOrd="1" destOrd="0" presId="urn:microsoft.com/office/officeart/2018/2/layout/IconVerticalSolidList"/>
    <dgm:cxn modelId="{81C287BE-777E-4EBE-BA13-C60AA35B2AAE}" type="presParOf" srcId="{F5CBB2CD-DA80-4754-8E4F-3ADB2FC125B1}" destId="{1A409642-466C-4C32-AF9E-C8FADD62E717}" srcOrd="2" destOrd="0" presId="urn:microsoft.com/office/officeart/2018/2/layout/IconVerticalSolidList"/>
    <dgm:cxn modelId="{A6EE42BA-FEA7-4656-BF59-37EAE69B552C}" type="presParOf" srcId="{F5CBB2CD-DA80-4754-8E4F-3ADB2FC125B1}" destId="{534A3786-56BF-45CD-8663-3AF0F11EEB22}" srcOrd="3" destOrd="0" presId="urn:microsoft.com/office/officeart/2018/2/layout/IconVerticalSolidList"/>
    <dgm:cxn modelId="{EE122705-6E2C-400A-8770-F6A86F56294B}" type="presParOf" srcId="{2DF821F0-ABFE-470E-BFBA-D801C3B82939}" destId="{FF1CFD60-13C3-498B-AD25-A28D88A2421A}" srcOrd="5" destOrd="0" presId="urn:microsoft.com/office/officeart/2018/2/layout/IconVerticalSolidList"/>
    <dgm:cxn modelId="{A1BDFF7E-9814-4707-8FE9-AE8396117BBD}" type="presParOf" srcId="{2DF821F0-ABFE-470E-BFBA-D801C3B82939}" destId="{65B39F9B-F3B2-451E-B6A8-3AA2FF2DE6E9}" srcOrd="6" destOrd="0" presId="urn:microsoft.com/office/officeart/2018/2/layout/IconVerticalSolidList"/>
    <dgm:cxn modelId="{C53F3F0D-5919-4B81-BF44-B73550FE476B}" type="presParOf" srcId="{65B39F9B-F3B2-451E-B6A8-3AA2FF2DE6E9}" destId="{79B78D51-7FD4-425B-982C-6B2234FCFE6A}" srcOrd="0" destOrd="0" presId="urn:microsoft.com/office/officeart/2018/2/layout/IconVerticalSolidList"/>
    <dgm:cxn modelId="{9746F10C-383C-4F7B-AD94-7AD748C1B889}" type="presParOf" srcId="{65B39F9B-F3B2-451E-B6A8-3AA2FF2DE6E9}" destId="{5FAE2423-93DA-4C82-973D-ECB0870DABD8}" srcOrd="1" destOrd="0" presId="urn:microsoft.com/office/officeart/2018/2/layout/IconVerticalSolidList"/>
    <dgm:cxn modelId="{0E622C68-D18C-4F8E-AB24-69F01F1385A3}" type="presParOf" srcId="{65B39F9B-F3B2-451E-B6A8-3AA2FF2DE6E9}" destId="{2B5378AC-1068-4DE4-8166-87C9DE438A0E}" srcOrd="2" destOrd="0" presId="urn:microsoft.com/office/officeart/2018/2/layout/IconVerticalSolidList"/>
    <dgm:cxn modelId="{730C4C75-322A-4148-8AD8-30E9CEF5A06E}" type="presParOf" srcId="{65B39F9B-F3B2-451E-B6A8-3AA2FF2DE6E9}" destId="{33D57DB0-812E-4E9F-A571-D2DBAED6F3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9A3A8E-EEDF-4A22-87D4-2D2DF6550E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DE8AE4-F445-4C60-8C8E-D8FC8C30289A}">
      <dgm:prSet/>
      <dgm:spPr/>
      <dgm:t>
        <a:bodyPr/>
        <a:lstStyle/>
        <a:p>
          <a:r>
            <a:rPr lang="en-US"/>
            <a:t>We live in the Digital Age, which requires a knowledge of digital skills. </a:t>
          </a:r>
        </a:p>
      </dgm:t>
    </dgm:pt>
    <dgm:pt modelId="{C5952365-8EC5-4698-8DCA-E3A0C75F39B6}" type="parTrans" cxnId="{18E5B46D-7ADB-4393-BB18-6C63316483D4}">
      <dgm:prSet/>
      <dgm:spPr/>
      <dgm:t>
        <a:bodyPr/>
        <a:lstStyle/>
        <a:p>
          <a:endParaRPr lang="en-US"/>
        </a:p>
      </dgm:t>
    </dgm:pt>
    <dgm:pt modelId="{BD9D0852-16D7-40B6-8984-408EB68B480C}" type="sibTrans" cxnId="{18E5B46D-7ADB-4393-BB18-6C63316483D4}">
      <dgm:prSet/>
      <dgm:spPr/>
      <dgm:t>
        <a:bodyPr/>
        <a:lstStyle/>
        <a:p>
          <a:endParaRPr lang="en-US"/>
        </a:p>
      </dgm:t>
    </dgm:pt>
    <dgm:pt modelId="{3517105F-58B4-402A-9E3E-400F884F10D7}">
      <dgm:prSet/>
      <dgm:spPr/>
      <dgm:t>
        <a:bodyPr/>
        <a:lstStyle/>
        <a:p>
          <a:r>
            <a:rPr lang="en-US"/>
            <a:t>Information is a click away, not all of it correct. </a:t>
          </a:r>
        </a:p>
      </dgm:t>
    </dgm:pt>
    <dgm:pt modelId="{1231D955-CBB0-4B3C-90D9-D5F8F2B7BC56}" type="parTrans" cxnId="{92119F72-11D8-4C0B-A9E8-86E8F2202843}">
      <dgm:prSet/>
      <dgm:spPr/>
      <dgm:t>
        <a:bodyPr/>
        <a:lstStyle/>
        <a:p>
          <a:endParaRPr lang="en-US"/>
        </a:p>
      </dgm:t>
    </dgm:pt>
    <dgm:pt modelId="{43185407-DC36-41B8-A4E1-7B6AA51E1CAA}" type="sibTrans" cxnId="{92119F72-11D8-4C0B-A9E8-86E8F2202843}">
      <dgm:prSet/>
      <dgm:spPr/>
      <dgm:t>
        <a:bodyPr/>
        <a:lstStyle/>
        <a:p>
          <a:endParaRPr lang="en-US"/>
        </a:p>
      </dgm:t>
    </dgm:pt>
    <dgm:pt modelId="{02AE6408-7D08-4583-BA72-955262FE4181}">
      <dgm:prSet/>
      <dgm:spPr/>
      <dgm:t>
        <a:bodyPr/>
        <a:lstStyle/>
        <a:p>
          <a:r>
            <a:rPr lang="en-US"/>
            <a:t>To navigate the digital world effectively, we must hold particular skills.</a:t>
          </a:r>
        </a:p>
      </dgm:t>
    </dgm:pt>
    <dgm:pt modelId="{2FCE0905-C041-4433-9402-8DF6AEEDFB46}" type="parTrans" cxnId="{48EBAA6E-AEE4-4A16-A6BA-58DDE8DAD6FD}">
      <dgm:prSet/>
      <dgm:spPr/>
      <dgm:t>
        <a:bodyPr/>
        <a:lstStyle/>
        <a:p>
          <a:endParaRPr lang="en-US"/>
        </a:p>
      </dgm:t>
    </dgm:pt>
    <dgm:pt modelId="{569CA616-733C-491C-9279-3EFF7949049D}" type="sibTrans" cxnId="{48EBAA6E-AEE4-4A16-A6BA-58DDE8DAD6FD}">
      <dgm:prSet/>
      <dgm:spPr/>
      <dgm:t>
        <a:bodyPr/>
        <a:lstStyle/>
        <a:p>
          <a:endParaRPr lang="en-US"/>
        </a:p>
      </dgm:t>
    </dgm:pt>
    <dgm:pt modelId="{953A72D6-6473-43F4-B7B0-875B0662D81E}" type="pres">
      <dgm:prSet presAssocID="{679A3A8E-EEDF-4A22-87D4-2D2DF6550EDC}" presName="root" presStyleCnt="0">
        <dgm:presLayoutVars>
          <dgm:dir/>
          <dgm:resizeHandles val="exact"/>
        </dgm:presLayoutVars>
      </dgm:prSet>
      <dgm:spPr/>
    </dgm:pt>
    <dgm:pt modelId="{B53D42BE-F9C8-4E8E-8917-122A0FD607EA}" type="pres">
      <dgm:prSet presAssocID="{0EDE8AE4-F445-4C60-8C8E-D8FC8C30289A}" presName="compNode" presStyleCnt="0"/>
      <dgm:spPr/>
    </dgm:pt>
    <dgm:pt modelId="{890FA785-C252-4E46-A72D-3A841322AC2C}" type="pres">
      <dgm:prSet presAssocID="{0EDE8AE4-F445-4C60-8C8E-D8FC8C30289A}" presName="bgRect" presStyleLbl="bgShp" presStyleIdx="0" presStyleCnt="3"/>
      <dgm:spPr/>
    </dgm:pt>
    <dgm:pt modelId="{A9FC12EE-C9BB-40C3-920B-B49D6E6515E3}" type="pres">
      <dgm:prSet presAssocID="{0EDE8AE4-F445-4C60-8C8E-D8FC8C30289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AB74FE9-97CD-4FBA-9043-F4933F388ABF}" type="pres">
      <dgm:prSet presAssocID="{0EDE8AE4-F445-4C60-8C8E-D8FC8C30289A}" presName="spaceRect" presStyleCnt="0"/>
      <dgm:spPr/>
    </dgm:pt>
    <dgm:pt modelId="{D3082B05-0D97-4621-AC72-1E710CD7B214}" type="pres">
      <dgm:prSet presAssocID="{0EDE8AE4-F445-4C60-8C8E-D8FC8C30289A}" presName="parTx" presStyleLbl="revTx" presStyleIdx="0" presStyleCnt="3">
        <dgm:presLayoutVars>
          <dgm:chMax val="0"/>
          <dgm:chPref val="0"/>
        </dgm:presLayoutVars>
      </dgm:prSet>
      <dgm:spPr/>
    </dgm:pt>
    <dgm:pt modelId="{B101469A-8675-498D-B913-18E435893E44}" type="pres">
      <dgm:prSet presAssocID="{BD9D0852-16D7-40B6-8984-408EB68B480C}" presName="sibTrans" presStyleCnt="0"/>
      <dgm:spPr/>
    </dgm:pt>
    <dgm:pt modelId="{C586DFEA-36E5-4CA4-8DEE-CCDB440065D0}" type="pres">
      <dgm:prSet presAssocID="{3517105F-58B4-402A-9E3E-400F884F10D7}" presName="compNode" presStyleCnt="0"/>
      <dgm:spPr/>
    </dgm:pt>
    <dgm:pt modelId="{3AF54701-9B6D-475F-907A-9A6CA8FBE401}" type="pres">
      <dgm:prSet presAssocID="{3517105F-58B4-402A-9E3E-400F884F10D7}" presName="bgRect" presStyleLbl="bgShp" presStyleIdx="1" presStyleCnt="3"/>
      <dgm:spPr/>
    </dgm:pt>
    <dgm:pt modelId="{FE382AD0-2E20-4F5F-9408-8328DF7D7A7D}" type="pres">
      <dgm:prSet presAssocID="{3517105F-58B4-402A-9E3E-400F884F10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C13DC77-8D85-49BC-9B7B-3D3B43CD9E33}" type="pres">
      <dgm:prSet presAssocID="{3517105F-58B4-402A-9E3E-400F884F10D7}" presName="spaceRect" presStyleCnt="0"/>
      <dgm:spPr/>
    </dgm:pt>
    <dgm:pt modelId="{07A75B20-1A34-4937-9870-A96759BEA8FA}" type="pres">
      <dgm:prSet presAssocID="{3517105F-58B4-402A-9E3E-400F884F10D7}" presName="parTx" presStyleLbl="revTx" presStyleIdx="1" presStyleCnt="3">
        <dgm:presLayoutVars>
          <dgm:chMax val="0"/>
          <dgm:chPref val="0"/>
        </dgm:presLayoutVars>
      </dgm:prSet>
      <dgm:spPr/>
    </dgm:pt>
    <dgm:pt modelId="{C8E56261-09C2-4AD1-8115-7B39B09485B4}" type="pres">
      <dgm:prSet presAssocID="{43185407-DC36-41B8-A4E1-7B6AA51E1CAA}" presName="sibTrans" presStyleCnt="0"/>
      <dgm:spPr/>
    </dgm:pt>
    <dgm:pt modelId="{2AAC2DB5-4A68-4EDE-BCA1-B37EFB6CB254}" type="pres">
      <dgm:prSet presAssocID="{02AE6408-7D08-4583-BA72-955262FE4181}" presName="compNode" presStyleCnt="0"/>
      <dgm:spPr/>
    </dgm:pt>
    <dgm:pt modelId="{DE84A25E-F9ED-4464-A805-D458F32798B4}" type="pres">
      <dgm:prSet presAssocID="{02AE6408-7D08-4583-BA72-955262FE4181}" presName="bgRect" presStyleLbl="bgShp" presStyleIdx="2" presStyleCnt="3"/>
      <dgm:spPr/>
    </dgm:pt>
    <dgm:pt modelId="{2B622DDD-00A6-4D52-BF54-73B581D93A1D}" type="pres">
      <dgm:prSet presAssocID="{02AE6408-7D08-4583-BA72-955262FE418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B69FB4B-5F55-4527-9C80-6E2FEDFC73C6}" type="pres">
      <dgm:prSet presAssocID="{02AE6408-7D08-4583-BA72-955262FE4181}" presName="spaceRect" presStyleCnt="0"/>
      <dgm:spPr/>
    </dgm:pt>
    <dgm:pt modelId="{60D36A50-6DC8-4142-8073-E9C1DAC1B749}" type="pres">
      <dgm:prSet presAssocID="{02AE6408-7D08-4583-BA72-955262FE418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7D320A-8335-43C8-8DF0-9936B73114B8}" type="presOf" srcId="{0EDE8AE4-F445-4C60-8C8E-D8FC8C30289A}" destId="{D3082B05-0D97-4621-AC72-1E710CD7B214}" srcOrd="0" destOrd="0" presId="urn:microsoft.com/office/officeart/2018/2/layout/IconVerticalSolidList"/>
    <dgm:cxn modelId="{44FF1D6C-1495-4D11-9BEC-0F43F0287E76}" type="presOf" srcId="{02AE6408-7D08-4583-BA72-955262FE4181}" destId="{60D36A50-6DC8-4142-8073-E9C1DAC1B749}" srcOrd="0" destOrd="0" presId="urn:microsoft.com/office/officeart/2018/2/layout/IconVerticalSolidList"/>
    <dgm:cxn modelId="{18E5B46D-7ADB-4393-BB18-6C63316483D4}" srcId="{679A3A8E-EEDF-4A22-87D4-2D2DF6550EDC}" destId="{0EDE8AE4-F445-4C60-8C8E-D8FC8C30289A}" srcOrd="0" destOrd="0" parTransId="{C5952365-8EC5-4698-8DCA-E3A0C75F39B6}" sibTransId="{BD9D0852-16D7-40B6-8984-408EB68B480C}"/>
    <dgm:cxn modelId="{48EBAA6E-AEE4-4A16-A6BA-58DDE8DAD6FD}" srcId="{679A3A8E-EEDF-4A22-87D4-2D2DF6550EDC}" destId="{02AE6408-7D08-4583-BA72-955262FE4181}" srcOrd="2" destOrd="0" parTransId="{2FCE0905-C041-4433-9402-8DF6AEEDFB46}" sibTransId="{569CA616-733C-491C-9279-3EFF7949049D}"/>
    <dgm:cxn modelId="{92119F72-11D8-4C0B-A9E8-86E8F2202843}" srcId="{679A3A8E-EEDF-4A22-87D4-2D2DF6550EDC}" destId="{3517105F-58B4-402A-9E3E-400F884F10D7}" srcOrd="1" destOrd="0" parTransId="{1231D955-CBB0-4B3C-90D9-D5F8F2B7BC56}" sibTransId="{43185407-DC36-41B8-A4E1-7B6AA51E1CAA}"/>
    <dgm:cxn modelId="{741DFEC0-7E40-4385-9C38-124C5B55CBBB}" type="presOf" srcId="{3517105F-58B4-402A-9E3E-400F884F10D7}" destId="{07A75B20-1A34-4937-9870-A96759BEA8FA}" srcOrd="0" destOrd="0" presId="urn:microsoft.com/office/officeart/2018/2/layout/IconVerticalSolidList"/>
    <dgm:cxn modelId="{5B13F8D7-1FCD-495D-B5C1-F140A539105A}" type="presOf" srcId="{679A3A8E-EEDF-4A22-87D4-2D2DF6550EDC}" destId="{953A72D6-6473-43F4-B7B0-875B0662D81E}" srcOrd="0" destOrd="0" presId="urn:microsoft.com/office/officeart/2018/2/layout/IconVerticalSolidList"/>
    <dgm:cxn modelId="{47D37A6F-CCC4-4897-AE61-8D1D6B3D3E85}" type="presParOf" srcId="{953A72D6-6473-43F4-B7B0-875B0662D81E}" destId="{B53D42BE-F9C8-4E8E-8917-122A0FD607EA}" srcOrd="0" destOrd="0" presId="urn:microsoft.com/office/officeart/2018/2/layout/IconVerticalSolidList"/>
    <dgm:cxn modelId="{E78E1715-A1EC-4D77-8B61-44A2413A34F8}" type="presParOf" srcId="{B53D42BE-F9C8-4E8E-8917-122A0FD607EA}" destId="{890FA785-C252-4E46-A72D-3A841322AC2C}" srcOrd="0" destOrd="0" presId="urn:microsoft.com/office/officeart/2018/2/layout/IconVerticalSolidList"/>
    <dgm:cxn modelId="{175B9C07-354C-4038-BE54-D753D1182DE1}" type="presParOf" srcId="{B53D42BE-F9C8-4E8E-8917-122A0FD607EA}" destId="{A9FC12EE-C9BB-40C3-920B-B49D6E6515E3}" srcOrd="1" destOrd="0" presId="urn:microsoft.com/office/officeart/2018/2/layout/IconVerticalSolidList"/>
    <dgm:cxn modelId="{1C5002EA-6FF7-48AE-9E4F-FE4FC7FB60AC}" type="presParOf" srcId="{B53D42BE-F9C8-4E8E-8917-122A0FD607EA}" destId="{FAB74FE9-97CD-4FBA-9043-F4933F388ABF}" srcOrd="2" destOrd="0" presId="urn:microsoft.com/office/officeart/2018/2/layout/IconVerticalSolidList"/>
    <dgm:cxn modelId="{0A1AE34E-1014-4D16-8653-F3C6442D7C13}" type="presParOf" srcId="{B53D42BE-F9C8-4E8E-8917-122A0FD607EA}" destId="{D3082B05-0D97-4621-AC72-1E710CD7B214}" srcOrd="3" destOrd="0" presId="urn:microsoft.com/office/officeart/2018/2/layout/IconVerticalSolidList"/>
    <dgm:cxn modelId="{E6956A33-62A7-47DA-879A-90B134799468}" type="presParOf" srcId="{953A72D6-6473-43F4-B7B0-875B0662D81E}" destId="{B101469A-8675-498D-B913-18E435893E44}" srcOrd="1" destOrd="0" presId="urn:microsoft.com/office/officeart/2018/2/layout/IconVerticalSolidList"/>
    <dgm:cxn modelId="{3767FFDA-D088-43C0-8A3D-0603154D9387}" type="presParOf" srcId="{953A72D6-6473-43F4-B7B0-875B0662D81E}" destId="{C586DFEA-36E5-4CA4-8DEE-CCDB440065D0}" srcOrd="2" destOrd="0" presId="urn:microsoft.com/office/officeart/2018/2/layout/IconVerticalSolidList"/>
    <dgm:cxn modelId="{80591AD5-C8C2-40CF-9870-AE1CDFC7CD4B}" type="presParOf" srcId="{C586DFEA-36E5-4CA4-8DEE-CCDB440065D0}" destId="{3AF54701-9B6D-475F-907A-9A6CA8FBE401}" srcOrd="0" destOrd="0" presId="urn:microsoft.com/office/officeart/2018/2/layout/IconVerticalSolidList"/>
    <dgm:cxn modelId="{A41862D7-C9A5-444F-8823-355DFFA3FF08}" type="presParOf" srcId="{C586DFEA-36E5-4CA4-8DEE-CCDB440065D0}" destId="{FE382AD0-2E20-4F5F-9408-8328DF7D7A7D}" srcOrd="1" destOrd="0" presId="urn:microsoft.com/office/officeart/2018/2/layout/IconVerticalSolidList"/>
    <dgm:cxn modelId="{FB044743-00B7-4916-8F29-DDC99793447E}" type="presParOf" srcId="{C586DFEA-36E5-4CA4-8DEE-CCDB440065D0}" destId="{AC13DC77-8D85-49BC-9B7B-3D3B43CD9E33}" srcOrd="2" destOrd="0" presId="urn:microsoft.com/office/officeart/2018/2/layout/IconVerticalSolidList"/>
    <dgm:cxn modelId="{094A8D44-9C4F-4040-913B-8FA83503B0AD}" type="presParOf" srcId="{C586DFEA-36E5-4CA4-8DEE-CCDB440065D0}" destId="{07A75B20-1A34-4937-9870-A96759BEA8FA}" srcOrd="3" destOrd="0" presId="urn:microsoft.com/office/officeart/2018/2/layout/IconVerticalSolidList"/>
    <dgm:cxn modelId="{D9B7E450-BEA8-4A2E-8EE5-99801DD15B3F}" type="presParOf" srcId="{953A72D6-6473-43F4-B7B0-875B0662D81E}" destId="{C8E56261-09C2-4AD1-8115-7B39B09485B4}" srcOrd="3" destOrd="0" presId="urn:microsoft.com/office/officeart/2018/2/layout/IconVerticalSolidList"/>
    <dgm:cxn modelId="{9AB80899-DDBB-4804-8957-F4A4414BF7F2}" type="presParOf" srcId="{953A72D6-6473-43F4-B7B0-875B0662D81E}" destId="{2AAC2DB5-4A68-4EDE-BCA1-B37EFB6CB254}" srcOrd="4" destOrd="0" presId="urn:microsoft.com/office/officeart/2018/2/layout/IconVerticalSolidList"/>
    <dgm:cxn modelId="{084FA545-DDFE-45DB-9416-41C58237A433}" type="presParOf" srcId="{2AAC2DB5-4A68-4EDE-BCA1-B37EFB6CB254}" destId="{DE84A25E-F9ED-4464-A805-D458F32798B4}" srcOrd="0" destOrd="0" presId="urn:microsoft.com/office/officeart/2018/2/layout/IconVerticalSolidList"/>
    <dgm:cxn modelId="{1DA532DE-DAE0-4208-A841-3A668C36F5A5}" type="presParOf" srcId="{2AAC2DB5-4A68-4EDE-BCA1-B37EFB6CB254}" destId="{2B622DDD-00A6-4D52-BF54-73B581D93A1D}" srcOrd="1" destOrd="0" presId="urn:microsoft.com/office/officeart/2018/2/layout/IconVerticalSolidList"/>
    <dgm:cxn modelId="{D0CFC783-2070-44A9-B1FC-3FE20E1EAF47}" type="presParOf" srcId="{2AAC2DB5-4A68-4EDE-BCA1-B37EFB6CB254}" destId="{AB69FB4B-5F55-4527-9C80-6E2FEDFC73C6}" srcOrd="2" destOrd="0" presId="urn:microsoft.com/office/officeart/2018/2/layout/IconVerticalSolidList"/>
    <dgm:cxn modelId="{FB6276B0-C362-43E5-A8CE-B2C406D3CF89}" type="presParOf" srcId="{2AAC2DB5-4A68-4EDE-BCA1-B37EFB6CB254}" destId="{60D36A50-6DC8-4142-8073-E9C1DAC1B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6E8D80-37BB-40A5-9973-E00C182A2D1D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0F0E4D-7A9A-42A2-B9BB-31C04498115B}">
      <dgm:prSet/>
      <dgm:spPr/>
      <dgm:t>
        <a:bodyPr/>
        <a:lstStyle/>
        <a:p>
          <a:r>
            <a:rPr lang="en-US"/>
            <a:t>Accessibility</a:t>
          </a:r>
        </a:p>
      </dgm:t>
    </dgm:pt>
    <dgm:pt modelId="{AAFD28E3-6A31-46C3-A344-27E4DD43DD0E}" type="parTrans" cxnId="{B877AE8C-9442-4C77-AD73-316E71C669FE}">
      <dgm:prSet/>
      <dgm:spPr/>
      <dgm:t>
        <a:bodyPr/>
        <a:lstStyle/>
        <a:p>
          <a:endParaRPr lang="en-US"/>
        </a:p>
      </dgm:t>
    </dgm:pt>
    <dgm:pt modelId="{A0B08444-5AE6-4E4B-A774-FD186B9FAAA0}" type="sibTrans" cxnId="{B877AE8C-9442-4C77-AD73-316E71C669FE}">
      <dgm:prSet/>
      <dgm:spPr/>
      <dgm:t>
        <a:bodyPr/>
        <a:lstStyle/>
        <a:p>
          <a:endParaRPr lang="en-US"/>
        </a:p>
      </dgm:t>
    </dgm:pt>
    <dgm:pt modelId="{42D32FF7-F5E0-45EE-8ADF-987ADCE42B61}">
      <dgm:prSet/>
      <dgm:spPr/>
      <dgm:t>
        <a:bodyPr/>
        <a:lstStyle/>
        <a:p>
          <a:r>
            <a:rPr lang="en-US"/>
            <a:t>Adaptability</a:t>
          </a:r>
        </a:p>
      </dgm:t>
    </dgm:pt>
    <dgm:pt modelId="{AFD2DF1B-4FD4-4F1E-BD58-16928677A4A8}" type="parTrans" cxnId="{30120E65-4083-4C10-9FF1-794A2761EC52}">
      <dgm:prSet/>
      <dgm:spPr/>
      <dgm:t>
        <a:bodyPr/>
        <a:lstStyle/>
        <a:p>
          <a:endParaRPr lang="en-US"/>
        </a:p>
      </dgm:t>
    </dgm:pt>
    <dgm:pt modelId="{F864ED13-E839-4C91-BB4E-B3BAA50F07F1}" type="sibTrans" cxnId="{30120E65-4083-4C10-9FF1-794A2761EC52}">
      <dgm:prSet/>
      <dgm:spPr/>
      <dgm:t>
        <a:bodyPr/>
        <a:lstStyle/>
        <a:p>
          <a:endParaRPr lang="en-US"/>
        </a:p>
      </dgm:t>
    </dgm:pt>
    <dgm:pt modelId="{CD64A7EB-2F75-44E5-B313-F7D70D78BE64}">
      <dgm:prSet/>
      <dgm:spPr/>
      <dgm:t>
        <a:bodyPr/>
        <a:lstStyle/>
        <a:p>
          <a:r>
            <a:rPr lang="en-US"/>
            <a:t>Critical Thinking</a:t>
          </a:r>
        </a:p>
      </dgm:t>
    </dgm:pt>
    <dgm:pt modelId="{7F4540FE-067E-4860-B6FD-47A9C57A4024}" type="parTrans" cxnId="{16A9BAAA-F93B-4DD5-B90F-2BDA3227DD4D}">
      <dgm:prSet/>
      <dgm:spPr/>
      <dgm:t>
        <a:bodyPr/>
        <a:lstStyle/>
        <a:p>
          <a:endParaRPr lang="en-US"/>
        </a:p>
      </dgm:t>
    </dgm:pt>
    <dgm:pt modelId="{21CEEFB0-7B97-498A-8DB8-3BE37ADC80BA}" type="sibTrans" cxnId="{16A9BAAA-F93B-4DD5-B90F-2BDA3227DD4D}">
      <dgm:prSet/>
      <dgm:spPr/>
      <dgm:t>
        <a:bodyPr/>
        <a:lstStyle/>
        <a:p>
          <a:endParaRPr lang="en-US"/>
        </a:p>
      </dgm:t>
    </dgm:pt>
    <dgm:pt modelId="{3B6B2120-989F-431C-A7C6-CBCB4033F17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56FB9363-0E52-4D4F-8961-F3CC84266566}" type="parTrans" cxnId="{4335BF3E-19AA-4810-913C-4160202458F5}">
      <dgm:prSet/>
      <dgm:spPr/>
      <dgm:t>
        <a:bodyPr/>
        <a:lstStyle/>
        <a:p>
          <a:endParaRPr lang="en-US"/>
        </a:p>
      </dgm:t>
    </dgm:pt>
    <dgm:pt modelId="{6354ED1F-81B1-42BB-9111-8E6BEB029340}" type="sibTrans" cxnId="{4335BF3E-19AA-4810-913C-4160202458F5}">
      <dgm:prSet/>
      <dgm:spPr/>
      <dgm:t>
        <a:bodyPr/>
        <a:lstStyle/>
        <a:p>
          <a:endParaRPr lang="en-US"/>
        </a:p>
      </dgm:t>
    </dgm:pt>
    <dgm:pt modelId="{82F06956-9B16-428F-ABAB-8967A706B2B3}">
      <dgm:prSet/>
      <dgm:spPr/>
      <dgm:t>
        <a:bodyPr/>
        <a:lstStyle/>
        <a:p>
          <a:r>
            <a:rPr lang="en-US"/>
            <a:t>Cybersecurity</a:t>
          </a:r>
        </a:p>
      </dgm:t>
    </dgm:pt>
    <dgm:pt modelId="{87409634-3E3E-4946-BE82-49E6BFC50943}" type="parTrans" cxnId="{2EB20AE7-DE5E-4D15-86D0-616AE468B99D}">
      <dgm:prSet/>
      <dgm:spPr/>
      <dgm:t>
        <a:bodyPr/>
        <a:lstStyle/>
        <a:p>
          <a:endParaRPr lang="en-US"/>
        </a:p>
      </dgm:t>
    </dgm:pt>
    <dgm:pt modelId="{ED16D1EF-26D1-4A2E-AB2C-433C894A6577}" type="sibTrans" cxnId="{2EB20AE7-DE5E-4D15-86D0-616AE468B99D}">
      <dgm:prSet/>
      <dgm:spPr/>
      <dgm:t>
        <a:bodyPr/>
        <a:lstStyle/>
        <a:p>
          <a:endParaRPr lang="en-US"/>
        </a:p>
      </dgm:t>
    </dgm:pt>
    <dgm:pt modelId="{DDEB49C1-28F1-48FB-8D77-7A5C4BFBD0C4}">
      <dgm:prSet/>
      <dgm:spPr/>
      <dgm:t>
        <a:bodyPr/>
        <a:lstStyle/>
        <a:p>
          <a:r>
            <a:rPr lang="en-US"/>
            <a:t>Career Readiness</a:t>
          </a:r>
        </a:p>
      </dgm:t>
    </dgm:pt>
    <dgm:pt modelId="{DFB830DF-5522-4D6B-8BBB-06CB114B0A5B}" type="parTrans" cxnId="{1CA0D65E-F6D9-4B4D-96F2-5FC3344480CC}">
      <dgm:prSet/>
      <dgm:spPr/>
      <dgm:t>
        <a:bodyPr/>
        <a:lstStyle/>
        <a:p>
          <a:endParaRPr lang="en-US"/>
        </a:p>
      </dgm:t>
    </dgm:pt>
    <dgm:pt modelId="{192E30B9-E484-48A5-9B56-A1A656C0CCAC}" type="sibTrans" cxnId="{1CA0D65E-F6D9-4B4D-96F2-5FC3344480CC}">
      <dgm:prSet/>
      <dgm:spPr/>
      <dgm:t>
        <a:bodyPr/>
        <a:lstStyle/>
        <a:p>
          <a:endParaRPr lang="en-US"/>
        </a:p>
      </dgm:t>
    </dgm:pt>
    <dgm:pt modelId="{2947F536-5C74-4F4B-B21D-B3E1EE749617}">
      <dgm:prSet/>
      <dgm:spPr/>
      <dgm:t>
        <a:bodyPr/>
        <a:lstStyle/>
        <a:p>
          <a:r>
            <a:rPr lang="en-US"/>
            <a:t>Innovation and Creativity</a:t>
          </a:r>
        </a:p>
      </dgm:t>
    </dgm:pt>
    <dgm:pt modelId="{B485B188-3351-440E-A148-0849C8DAD222}" type="parTrans" cxnId="{23533DE9-55AC-4FB1-8159-D3BA3E4141AF}">
      <dgm:prSet/>
      <dgm:spPr/>
      <dgm:t>
        <a:bodyPr/>
        <a:lstStyle/>
        <a:p>
          <a:endParaRPr lang="en-US"/>
        </a:p>
      </dgm:t>
    </dgm:pt>
    <dgm:pt modelId="{36693B0F-0571-4373-BD7B-90617A21571E}" type="sibTrans" cxnId="{23533DE9-55AC-4FB1-8159-D3BA3E4141AF}">
      <dgm:prSet/>
      <dgm:spPr/>
      <dgm:t>
        <a:bodyPr/>
        <a:lstStyle/>
        <a:p>
          <a:endParaRPr lang="en-US"/>
        </a:p>
      </dgm:t>
    </dgm:pt>
    <dgm:pt modelId="{25ED31F4-38E0-43FC-93E9-E04FD643E450}">
      <dgm:prSet/>
      <dgm:spPr/>
      <dgm:t>
        <a:bodyPr/>
        <a:lstStyle/>
        <a:p>
          <a:r>
            <a:rPr lang="en-US"/>
            <a:t>Global Citizenship</a:t>
          </a:r>
        </a:p>
      </dgm:t>
    </dgm:pt>
    <dgm:pt modelId="{B4BB1464-32F6-4CB8-9B96-119B4CC0A8DE}" type="parTrans" cxnId="{6364386A-1AF8-4EB8-8EFF-C2D132F9B095}">
      <dgm:prSet/>
      <dgm:spPr/>
      <dgm:t>
        <a:bodyPr/>
        <a:lstStyle/>
        <a:p>
          <a:endParaRPr lang="en-US"/>
        </a:p>
      </dgm:t>
    </dgm:pt>
    <dgm:pt modelId="{322FFD97-D265-46F7-A4CA-25796A60DE2A}" type="sibTrans" cxnId="{6364386A-1AF8-4EB8-8EFF-C2D132F9B095}">
      <dgm:prSet/>
      <dgm:spPr/>
      <dgm:t>
        <a:bodyPr/>
        <a:lstStyle/>
        <a:p>
          <a:endParaRPr lang="en-US"/>
        </a:p>
      </dgm:t>
    </dgm:pt>
    <dgm:pt modelId="{CBA9AD74-7368-4FC7-99CF-C6C88337414B}" type="pres">
      <dgm:prSet presAssocID="{736E8D80-37BB-40A5-9973-E00C182A2D1D}" presName="diagram" presStyleCnt="0">
        <dgm:presLayoutVars>
          <dgm:dir/>
          <dgm:resizeHandles val="exact"/>
        </dgm:presLayoutVars>
      </dgm:prSet>
      <dgm:spPr/>
    </dgm:pt>
    <dgm:pt modelId="{EC13EED8-10D7-4FB4-B06C-1B00DE8F32DA}" type="pres">
      <dgm:prSet presAssocID="{3B0F0E4D-7A9A-42A2-B9BB-31C04498115B}" presName="node" presStyleLbl="node1" presStyleIdx="0" presStyleCnt="8">
        <dgm:presLayoutVars>
          <dgm:bulletEnabled val="1"/>
        </dgm:presLayoutVars>
      </dgm:prSet>
      <dgm:spPr/>
    </dgm:pt>
    <dgm:pt modelId="{865BC190-D03D-483A-A7B2-EF46A0C27BAA}" type="pres">
      <dgm:prSet presAssocID="{A0B08444-5AE6-4E4B-A774-FD186B9FAAA0}" presName="sibTrans" presStyleCnt="0"/>
      <dgm:spPr/>
    </dgm:pt>
    <dgm:pt modelId="{6F8E7956-743F-4A8E-99C6-BCF920A0340C}" type="pres">
      <dgm:prSet presAssocID="{42D32FF7-F5E0-45EE-8ADF-987ADCE42B61}" presName="node" presStyleLbl="node1" presStyleIdx="1" presStyleCnt="8">
        <dgm:presLayoutVars>
          <dgm:bulletEnabled val="1"/>
        </dgm:presLayoutVars>
      </dgm:prSet>
      <dgm:spPr/>
    </dgm:pt>
    <dgm:pt modelId="{CC217F51-F65B-43A8-96D4-1BA265FCE644}" type="pres">
      <dgm:prSet presAssocID="{F864ED13-E839-4C91-BB4E-B3BAA50F07F1}" presName="sibTrans" presStyleCnt="0"/>
      <dgm:spPr/>
    </dgm:pt>
    <dgm:pt modelId="{DE0D7763-1028-455E-B9E1-38FCBEAC6706}" type="pres">
      <dgm:prSet presAssocID="{CD64A7EB-2F75-44E5-B313-F7D70D78BE64}" presName="node" presStyleLbl="node1" presStyleIdx="2" presStyleCnt="8">
        <dgm:presLayoutVars>
          <dgm:bulletEnabled val="1"/>
        </dgm:presLayoutVars>
      </dgm:prSet>
      <dgm:spPr/>
    </dgm:pt>
    <dgm:pt modelId="{AC549DB3-151C-4B02-8681-2CAC387D965F}" type="pres">
      <dgm:prSet presAssocID="{21CEEFB0-7B97-498A-8DB8-3BE37ADC80BA}" presName="sibTrans" presStyleCnt="0"/>
      <dgm:spPr/>
    </dgm:pt>
    <dgm:pt modelId="{F57ED82A-9529-41DA-8064-F3579F44A075}" type="pres">
      <dgm:prSet presAssocID="{3B6B2120-989F-431C-A7C6-CBCB4033F174}" presName="node" presStyleLbl="node1" presStyleIdx="3" presStyleCnt="8">
        <dgm:presLayoutVars>
          <dgm:bulletEnabled val="1"/>
        </dgm:presLayoutVars>
      </dgm:prSet>
      <dgm:spPr/>
    </dgm:pt>
    <dgm:pt modelId="{C4335145-0430-4931-81B8-F648F65B0FE4}" type="pres">
      <dgm:prSet presAssocID="{6354ED1F-81B1-42BB-9111-8E6BEB029340}" presName="sibTrans" presStyleCnt="0"/>
      <dgm:spPr/>
    </dgm:pt>
    <dgm:pt modelId="{E9BA75EA-D910-42E0-AF64-DF5580BF6BD1}" type="pres">
      <dgm:prSet presAssocID="{82F06956-9B16-428F-ABAB-8967A706B2B3}" presName="node" presStyleLbl="node1" presStyleIdx="4" presStyleCnt="8">
        <dgm:presLayoutVars>
          <dgm:bulletEnabled val="1"/>
        </dgm:presLayoutVars>
      </dgm:prSet>
      <dgm:spPr/>
    </dgm:pt>
    <dgm:pt modelId="{0FB6A290-6EC3-4BA2-983B-3C34A22638AD}" type="pres">
      <dgm:prSet presAssocID="{ED16D1EF-26D1-4A2E-AB2C-433C894A6577}" presName="sibTrans" presStyleCnt="0"/>
      <dgm:spPr/>
    </dgm:pt>
    <dgm:pt modelId="{03E28387-1A70-4199-B6ED-A2FC3BE55479}" type="pres">
      <dgm:prSet presAssocID="{DDEB49C1-28F1-48FB-8D77-7A5C4BFBD0C4}" presName="node" presStyleLbl="node1" presStyleIdx="5" presStyleCnt="8">
        <dgm:presLayoutVars>
          <dgm:bulletEnabled val="1"/>
        </dgm:presLayoutVars>
      </dgm:prSet>
      <dgm:spPr/>
    </dgm:pt>
    <dgm:pt modelId="{848BE877-7E2B-44A3-8494-4677F7B07657}" type="pres">
      <dgm:prSet presAssocID="{192E30B9-E484-48A5-9B56-A1A656C0CCAC}" presName="sibTrans" presStyleCnt="0"/>
      <dgm:spPr/>
    </dgm:pt>
    <dgm:pt modelId="{302BAFFC-913D-4807-9F93-17D16D672995}" type="pres">
      <dgm:prSet presAssocID="{2947F536-5C74-4F4B-B21D-B3E1EE749617}" presName="node" presStyleLbl="node1" presStyleIdx="6" presStyleCnt="8">
        <dgm:presLayoutVars>
          <dgm:bulletEnabled val="1"/>
        </dgm:presLayoutVars>
      </dgm:prSet>
      <dgm:spPr/>
    </dgm:pt>
    <dgm:pt modelId="{BB43C1EE-E648-4673-964B-DF7FB7DBB0D0}" type="pres">
      <dgm:prSet presAssocID="{36693B0F-0571-4373-BD7B-90617A21571E}" presName="sibTrans" presStyleCnt="0"/>
      <dgm:spPr/>
    </dgm:pt>
    <dgm:pt modelId="{6EF12295-F8C4-4632-A8A0-1352603AEFCD}" type="pres">
      <dgm:prSet presAssocID="{25ED31F4-38E0-43FC-93E9-E04FD643E450}" presName="node" presStyleLbl="node1" presStyleIdx="7" presStyleCnt="8">
        <dgm:presLayoutVars>
          <dgm:bulletEnabled val="1"/>
        </dgm:presLayoutVars>
      </dgm:prSet>
      <dgm:spPr/>
    </dgm:pt>
  </dgm:ptLst>
  <dgm:cxnLst>
    <dgm:cxn modelId="{C28C3C0E-5F07-4BA8-81B0-777769FE8247}" type="presOf" srcId="{CD64A7EB-2F75-44E5-B313-F7D70D78BE64}" destId="{DE0D7763-1028-455E-B9E1-38FCBEAC6706}" srcOrd="0" destOrd="0" presId="urn:microsoft.com/office/officeart/2005/8/layout/default"/>
    <dgm:cxn modelId="{647E6838-362D-4FCB-9CA7-1E5D103C2D96}" type="presOf" srcId="{3B0F0E4D-7A9A-42A2-B9BB-31C04498115B}" destId="{EC13EED8-10D7-4FB4-B06C-1B00DE8F32DA}" srcOrd="0" destOrd="0" presId="urn:microsoft.com/office/officeart/2005/8/layout/default"/>
    <dgm:cxn modelId="{4335BF3E-19AA-4810-913C-4160202458F5}" srcId="{736E8D80-37BB-40A5-9973-E00C182A2D1D}" destId="{3B6B2120-989F-431C-A7C6-CBCB4033F174}" srcOrd="3" destOrd="0" parTransId="{56FB9363-0E52-4D4F-8961-F3CC84266566}" sibTransId="{6354ED1F-81B1-42BB-9111-8E6BEB029340}"/>
    <dgm:cxn modelId="{0235A53F-C76D-4CF7-AF76-F339617EF053}" type="presOf" srcId="{736E8D80-37BB-40A5-9973-E00C182A2D1D}" destId="{CBA9AD74-7368-4FC7-99CF-C6C88337414B}" srcOrd="0" destOrd="0" presId="urn:microsoft.com/office/officeart/2005/8/layout/default"/>
    <dgm:cxn modelId="{1CA0D65E-F6D9-4B4D-96F2-5FC3344480CC}" srcId="{736E8D80-37BB-40A5-9973-E00C182A2D1D}" destId="{DDEB49C1-28F1-48FB-8D77-7A5C4BFBD0C4}" srcOrd="5" destOrd="0" parTransId="{DFB830DF-5522-4D6B-8BBB-06CB114B0A5B}" sibTransId="{192E30B9-E484-48A5-9B56-A1A656C0CCAC}"/>
    <dgm:cxn modelId="{30120E65-4083-4C10-9FF1-794A2761EC52}" srcId="{736E8D80-37BB-40A5-9973-E00C182A2D1D}" destId="{42D32FF7-F5E0-45EE-8ADF-987ADCE42B61}" srcOrd="1" destOrd="0" parTransId="{AFD2DF1B-4FD4-4F1E-BD58-16928677A4A8}" sibTransId="{F864ED13-E839-4C91-BB4E-B3BAA50F07F1}"/>
    <dgm:cxn modelId="{6364386A-1AF8-4EB8-8EFF-C2D132F9B095}" srcId="{736E8D80-37BB-40A5-9973-E00C182A2D1D}" destId="{25ED31F4-38E0-43FC-93E9-E04FD643E450}" srcOrd="7" destOrd="0" parTransId="{B4BB1464-32F6-4CB8-9B96-119B4CC0A8DE}" sibTransId="{322FFD97-D265-46F7-A4CA-25796A60DE2A}"/>
    <dgm:cxn modelId="{77C73F89-EE2C-4779-87BE-93EBE4F57D96}" type="presOf" srcId="{DDEB49C1-28F1-48FB-8D77-7A5C4BFBD0C4}" destId="{03E28387-1A70-4199-B6ED-A2FC3BE55479}" srcOrd="0" destOrd="0" presId="urn:microsoft.com/office/officeart/2005/8/layout/default"/>
    <dgm:cxn modelId="{B877AE8C-9442-4C77-AD73-316E71C669FE}" srcId="{736E8D80-37BB-40A5-9973-E00C182A2D1D}" destId="{3B0F0E4D-7A9A-42A2-B9BB-31C04498115B}" srcOrd="0" destOrd="0" parTransId="{AAFD28E3-6A31-46C3-A344-27E4DD43DD0E}" sibTransId="{A0B08444-5AE6-4E4B-A774-FD186B9FAAA0}"/>
    <dgm:cxn modelId="{8DDDBDA9-291E-4410-8F3D-107BD4F6EC76}" type="presOf" srcId="{42D32FF7-F5E0-45EE-8ADF-987ADCE42B61}" destId="{6F8E7956-743F-4A8E-99C6-BCF920A0340C}" srcOrd="0" destOrd="0" presId="urn:microsoft.com/office/officeart/2005/8/layout/default"/>
    <dgm:cxn modelId="{16A9BAAA-F93B-4DD5-B90F-2BDA3227DD4D}" srcId="{736E8D80-37BB-40A5-9973-E00C182A2D1D}" destId="{CD64A7EB-2F75-44E5-B313-F7D70D78BE64}" srcOrd="2" destOrd="0" parTransId="{7F4540FE-067E-4860-B6FD-47A9C57A4024}" sibTransId="{21CEEFB0-7B97-498A-8DB8-3BE37ADC80BA}"/>
    <dgm:cxn modelId="{72947FBF-4712-4C99-802F-BD715FE4426A}" type="presOf" srcId="{2947F536-5C74-4F4B-B21D-B3E1EE749617}" destId="{302BAFFC-913D-4807-9F93-17D16D672995}" srcOrd="0" destOrd="0" presId="urn:microsoft.com/office/officeart/2005/8/layout/default"/>
    <dgm:cxn modelId="{B114C4D4-1393-47B0-87DB-9348EB1E8BE5}" type="presOf" srcId="{3B6B2120-989F-431C-A7C6-CBCB4033F174}" destId="{F57ED82A-9529-41DA-8064-F3579F44A075}" srcOrd="0" destOrd="0" presId="urn:microsoft.com/office/officeart/2005/8/layout/default"/>
    <dgm:cxn modelId="{2EB20AE7-DE5E-4D15-86D0-616AE468B99D}" srcId="{736E8D80-37BB-40A5-9973-E00C182A2D1D}" destId="{82F06956-9B16-428F-ABAB-8967A706B2B3}" srcOrd="4" destOrd="0" parTransId="{87409634-3E3E-4946-BE82-49E6BFC50943}" sibTransId="{ED16D1EF-26D1-4A2E-AB2C-433C894A6577}"/>
    <dgm:cxn modelId="{23533DE9-55AC-4FB1-8159-D3BA3E4141AF}" srcId="{736E8D80-37BB-40A5-9973-E00C182A2D1D}" destId="{2947F536-5C74-4F4B-B21D-B3E1EE749617}" srcOrd="6" destOrd="0" parTransId="{B485B188-3351-440E-A148-0849C8DAD222}" sibTransId="{36693B0F-0571-4373-BD7B-90617A21571E}"/>
    <dgm:cxn modelId="{DA38A2F6-0B89-43FA-A711-DE5B67AC9F59}" type="presOf" srcId="{82F06956-9B16-428F-ABAB-8967A706B2B3}" destId="{E9BA75EA-D910-42E0-AF64-DF5580BF6BD1}" srcOrd="0" destOrd="0" presId="urn:microsoft.com/office/officeart/2005/8/layout/default"/>
    <dgm:cxn modelId="{2113ECFD-CC64-4F22-A5A2-1518C9DFE921}" type="presOf" srcId="{25ED31F4-38E0-43FC-93E9-E04FD643E450}" destId="{6EF12295-F8C4-4632-A8A0-1352603AEFCD}" srcOrd="0" destOrd="0" presId="urn:microsoft.com/office/officeart/2005/8/layout/default"/>
    <dgm:cxn modelId="{123071E3-9330-4F80-A7F6-34585C438CD7}" type="presParOf" srcId="{CBA9AD74-7368-4FC7-99CF-C6C88337414B}" destId="{EC13EED8-10D7-4FB4-B06C-1B00DE8F32DA}" srcOrd="0" destOrd="0" presId="urn:microsoft.com/office/officeart/2005/8/layout/default"/>
    <dgm:cxn modelId="{BD8FD717-BF80-4818-9030-F79399000842}" type="presParOf" srcId="{CBA9AD74-7368-4FC7-99CF-C6C88337414B}" destId="{865BC190-D03D-483A-A7B2-EF46A0C27BAA}" srcOrd="1" destOrd="0" presId="urn:microsoft.com/office/officeart/2005/8/layout/default"/>
    <dgm:cxn modelId="{A3FB6599-356C-4981-8451-B5FD923DB753}" type="presParOf" srcId="{CBA9AD74-7368-4FC7-99CF-C6C88337414B}" destId="{6F8E7956-743F-4A8E-99C6-BCF920A0340C}" srcOrd="2" destOrd="0" presId="urn:microsoft.com/office/officeart/2005/8/layout/default"/>
    <dgm:cxn modelId="{EAAF03A2-506B-42B0-AC9D-A5CAB5EF43DA}" type="presParOf" srcId="{CBA9AD74-7368-4FC7-99CF-C6C88337414B}" destId="{CC217F51-F65B-43A8-96D4-1BA265FCE644}" srcOrd="3" destOrd="0" presId="urn:microsoft.com/office/officeart/2005/8/layout/default"/>
    <dgm:cxn modelId="{BB2E0FAB-94EE-4496-99F1-BE0F23B0EF9A}" type="presParOf" srcId="{CBA9AD74-7368-4FC7-99CF-C6C88337414B}" destId="{DE0D7763-1028-455E-B9E1-38FCBEAC6706}" srcOrd="4" destOrd="0" presId="urn:microsoft.com/office/officeart/2005/8/layout/default"/>
    <dgm:cxn modelId="{1FAB55D2-8A88-48D3-88E2-A17AEA98F769}" type="presParOf" srcId="{CBA9AD74-7368-4FC7-99CF-C6C88337414B}" destId="{AC549DB3-151C-4B02-8681-2CAC387D965F}" srcOrd="5" destOrd="0" presId="urn:microsoft.com/office/officeart/2005/8/layout/default"/>
    <dgm:cxn modelId="{D80EFACB-8249-4291-8D52-DBCDFD71B925}" type="presParOf" srcId="{CBA9AD74-7368-4FC7-99CF-C6C88337414B}" destId="{F57ED82A-9529-41DA-8064-F3579F44A075}" srcOrd="6" destOrd="0" presId="urn:microsoft.com/office/officeart/2005/8/layout/default"/>
    <dgm:cxn modelId="{5E5AE3D7-F68B-4DC8-914D-7CE1E8D25D1F}" type="presParOf" srcId="{CBA9AD74-7368-4FC7-99CF-C6C88337414B}" destId="{C4335145-0430-4931-81B8-F648F65B0FE4}" srcOrd="7" destOrd="0" presId="urn:microsoft.com/office/officeart/2005/8/layout/default"/>
    <dgm:cxn modelId="{067E8FA3-9416-4473-8EFF-2466CDCCB9F6}" type="presParOf" srcId="{CBA9AD74-7368-4FC7-99CF-C6C88337414B}" destId="{E9BA75EA-D910-42E0-AF64-DF5580BF6BD1}" srcOrd="8" destOrd="0" presId="urn:microsoft.com/office/officeart/2005/8/layout/default"/>
    <dgm:cxn modelId="{77F0CE66-4582-442D-A83B-7ED977E7103B}" type="presParOf" srcId="{CBA9AD74-7368-4FC7-99CF-C6C88337414B}" destId="{0FB6A290-6EC3-4BA2-983B-3C34A22638AD}" srcOrd="9" destOrd="0" presId="urn:microsoft.com/office/officeart/2005/8/layout/default"/>
    <dgm:cxn modelId="{63810D03-333C-41AF-A4F8-9BB24F93CDEC}" type="presParOf" srcId="{CBA9AD74-7368-4FC7-99CF-C6C88337414B}" destId="{03E28387-1A70-4199-B6ED-A2FC3BE55479}" srcOrd="10" destOrd="0" presId="urn:microsoft.com/office/officeart/2005/8/layout/default"/>
    <dgm:cxn modelId="{2F4D9780-3CAC-48F5-AC38-93B845754C9E}" type="presParOf" srcId="{CBA9AD74-7368-4FC7-99CF-C6C88337414B}" destId="{848BE877-7E2B-44A3-8494-4677F7B07657}" srcOrd="11" destOrd="0" presId="urn:microsoft.com/office/officeart/2005/8/layout/default"/>
    <dgm:cxn modelId="{4E74E9D5-F3FB-42A9-BD0B-20C787218DBC}" type="presParOf" srcId="{CBA9AD74-7368-4FC7-99CF-C6C88337414B}" destId="{302BAFFC-913D-4807-9F93-17D16D672995}" srcOrd="12" destOrd="0" presId="urn:microsoft.com/office/officeart/2005/8/layout/default"/>
    <dgm:cxn modelId="{179F8411-BC3F-4FAB-867F-F369805C9892}" type="presParOf" srcId="{CBA9AD74-7368-4FC7-99CF-C6C88337414B}" destId="{BB43C1EE-E648-4673-964B-DF7FB7DBB0D0}" srcOrd="13" destOrd="0" presId="urn:microsoft.com/office/officeart/2005/8/layout/default"/>
    <dgm:cxn modelId="{FA2A6392-CC20-4B07-BC72-965C1FE7A53D}" type="presParOf" srcId="{CBA9AD74-7368-4FC7-99CF-C6C88337414B}" destId="{6EF12295-F8C4-4632-A8A0-1352603AEFC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6025D3-DEC9-4F67-9D0B-FDBF7B05C9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969549-DBB1-465E-A33D-62A66C082A9E}">
      <dgm:prSet/>
      <dgm:spPr/>
      <dgm:t>
        <a:bodyPr/>
        <a:lstStyle/>
        <a:p>
          <a:r>
            <a:rPr lang="en-US"/>
            <a:t>The definitions in literature have moved from a more instrumental view to a more comprehensive view.</a:t>
          </a:r>
        </a:p>
      </dgm:t>
    </dgm:pt>
    <dgm:pt modelId="{CF21790B-418E-4725-A0BB-E551F939CDAE}" type="parTrans" cxnId="{6E3FAEBE-D79B-475A-B754-EC73C037396B}">
      <dgm:prSet/>
      <dgm:spPr/>
      <dgm:t>
        <a:bodyPr/>
        <a:lstStyle/>
        <a:p>
          <a:endParaRPr lang="en-US"/>
        </a:p>
      </dgm:t>
    </dgm:pt>
    <dgm:pt modelId="{564B622C-00BC-4A8C-9C38-CDE3F7E4CDB8}" type="sibTrans" cxnId="{6E3FAEBE-D79B-475A-B754-EC73C037396B}">
      <dgm:prSet/>
      <dgm:spPr/>
      <dgm:t>
        <a:bodyPr/>
        <a:lstStyle/>
        <a:p>
          <a:endParaRPr lang="en-US"/>
        </a:p>
      </dgm:t>
    </dgm:pt>
    <dgm:pt modelId="{0D979B65-E7F3-4E64-876A-F646D835786A}">
      <dgm:prSet/>
      <dgm:spPr/>
      <dgm:t>
        <a:bodyPr/>
        <a:lstStyle/>
        <a:p>
          <a:r>
            <a:rPr lang="en-US"/>
            <a:t>It is no longer about being able to use a computer.</a:t>
          </a:r>
        </a:p>
      </dgm:t>
    </dgm:pt>
    <dgm:pt modelId="{E7AE3B6E-4362-46CF-9D4C-135790D243FF}" type="parTrans" cxnId="{E1A36C2B-EB9B-4A40-AA7B-60346F771648}">
      <dgm:prSet/>
      <dgm:spPr/>
      <dgm:t>
        <a:bodyPr/>
        <a:lstStyle/>
        <a:p>
          <a:endParaRPr lang="en-US"/>
        </a:p>
      </dgm:t>
    </dgm:pt>
    <dgm:pt modelId="{E4566AEF-4F91-48AF-9331-CB7F31037754}" type="sibTrans" cxnId="{E1A36C2B-EB9B-4A40-AA7B-60346F771648}">
      <dgm:prSet/>
      <dgm:spPr/>
      <dgm:t>
        <a:bodyPr/>
        <a:lstStyle/>
        <a:p>
          <a:endParaRPr lang="en-US"/>
        </a:p>
      </dgm:t>
    </dgm:pt>
    <dgm:pt modelId="{AE2CD67C-5B5D-48A6-82A4-9439132065E0}">
      <dgm:prSet/>
      <dgm:spPr/>
      <dgm:t>
        <a:bodyPr/>
        <a:lstStyle/>
        <a:p>
          <a:r>
            <a:rPr lang="en-US"/>
            <a:t>Instead, it is about behaviours, practices and identities.</a:t>
          </a:r>
        </a:p>
      </dgm:t>
    </dgm:pt>
    <dgm:pt modelId="{3B828280-4B77-40FD-9A73-4A4F57441880}" type="parTrans" cxnId="{2FAB3D7E-4CD7-49C7-A526-725AB08C6EFE}">
      <dgm:prSet/>
      <dgm:spPr/>
      <dgm:t>
        <a:bodyPr/>
        <a:lstStyle/>
        <a:p>
          <a:endParaRPr lang="en-US"/>
        </a:p>
      </dgm:t>
    </dgm:pt>
    <dgm:pt modelId="{9BBD4F48-063C-47E1-A90F-9DEF970656B7}" type="sibTrans" cxnId="{2FAB3D7E-4CD7-49C7-A526-725AB08C6EFE}">
      <dgm:prSet/>
      <dgm:spPr/>
      <dgm:t>
        <a:bodyPr/>
        <a:lstStyle/>
        <a:p>
          <a:endParaRPr lang="en-US"/>
        </a:p>
      </dgm:t>
    </dgm:pt>
    <dgm:pt modelId="{F44516AA-9162-43FE-B8AD-BD48891E3414}" type="pres">
      <dgm:prSet presAssocID="{646025D3-DEC9-4F67-9D0B-FDBF7B05C9BD}" presName="root" presStyleCnt="0">
        <dgm:presLayoutVars>
          <dgm:dir/>
          <dgm:resizeHandles val="exact"/>
        </dgm:presLayoutVars>
      </dgm:prSet>
      <dgm:spPr/>
    </dgm:pt>
    <dgm:pt modelId="{683C93EC-A9DC-4980-A3AB-080B634AA325}" type="pres">
      <dgm:prSet presAssocID="{D9969549-DBB1-465E-A33D-62A66C082A9E}" presName="compNode" presStyleCnt="0"/>
      <dgm:spPr/>
    </dgm:pt>
    <dgm:pt modelId="{EBD18AA2-56B2-472F-A48D-08B1622C74F8}" type="pres">
      <dgm:prSet presAssocID="{D9969549-DBB1-465E-A33D-62A66C082A9E}" presName="bgRect" presStyleLbl="bgShp" presStyleIdx="0" presStyleCnt="3"/>
      <dgm:spPr/>
    </dgm:pt>
    <dgm:pt modelId="{23030195-FAB2-4053-8D1C-7E6C1D8B367B}" type="pres">
      <dgm:prSet presAssocID="{D9969549-DBB1-465E-A33D-62A66C082A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67C4FDF-8F9C-4C43-B8E6-E47CE9FFABDA}" type="pres">
      <dgm:prSet presAssocID="{D9969549-DBB1-465E-A33D-62A66C082A9E}" presName="spaceRect" presStyleCnt="0"/>
      <dgm:spPr/>
    </dgm:pt>
    <dgm:pt modelId="{AEC7E3A9-B790-4B43-8FA2-8844F3CCD3AF}" type="pres">
      <dgm:prSet presAssocID="{D9969549-DBB1-465E-A33D-62A66C082A9E}" presName="parTx" presStyleLbl="revTx" presStyleIdx="0" presStyleCnt="3">
        <dgm:presLayoutVars>
          <dgm:chMax val="0"/>
          <dgm:chPref val="0"/>
        </dgm:presLayoutVars>
      </dgm:prSet>
      <dgm:spPr/>
    </dgm:pt>
    <dgm:pt modelId="{17FBE03D-DDBD-4F06-B4FF-1A895220DC94}" type="pres">
      <dgm:prSet presAssocID="{564B622C-00BC-4A8C-9C38-CDE3F7E4CDB8}" presName="sibTrans" presStyleCnt="0"/>
      <dgm:spPr/>
    </dgm:pt>
    <dgm:pt modelId="{1D038A12-2D5F-4D54-9415-B938ADE00AD7}" type="pres">
      <dgm:prSet presAssocID="{0D979B65-E7F3-4E64-876A-F646D835786A}" presName="compNode" presStyleCnt="0"/>
      <dgm:spPr/>
    </dgm:pt>
    <dgm:pt modelId="{63A89A9B-DB74-4282-A0FE-11B2E1764840}" type="pres">
      <dgm:prSet presAssocID="{0D979B65-E7F3-4E64-876A-F646D835786A}" presName="bgRect" presStyleLbl="bgShp" presStyleIdx="1" presStyleCnt="3"/>
      <dgm:spPr/>
    </dgm:pt>
    <dgm:pt modelId="{833279AC-ACBB-4F25-9B9F-28432E6F985D}" type="pres">
      <dgm:prSet presAssocID="{0D979B65-E7F3-4E64-876A-F646D83578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D234320-078C-4040-A55E-58A29375CD49}" type="pres">
      <dgm:prSet presAssocID="{0D979B65-E7F3-4E64-876A-F646D835786A}" presName="spaceRect" presStyleCnt="0"/>
      <dgm:spPr/>
    </dgm:pt>
    <dgm:pt modelId="{AC38C92A-96E6-4A7F-87B8-DCB964DB29D1}" type="pres">
      <dgm:prSet presAssocID="{0D979B65-E7F3-4E64-876A-F646D835786A}" presName="parTx" presStyleLbl="revTx" presStyleIdx="1" presStyleCnt="3">
        <dgm:presLayoutVars>
          <dgm:chMax val="0"/>
          <dgm:chPref val="0"/>
        </dgm:presLayoutVars>
      </dgm:prSet>
      <dgm:spPr/>
    </dgm:pt>
    <dgm:pt modelId="{E47D9CB8-DCF3-4630-995E-B64184DD6B9A}" type="pres">
      <dgm:prSet presAssocID="{E4566AEF-4F91-48AF-9331-CB7F31037754}" presName="sibTrans" presStyleCnt="0"/>
      <dgm:spPr/>
    </dgm:pt>
    <dgm:pt modelId="{B4A4BC4E-C1EE-4844-BBED-36861C50AF9A}" type="pres">
      <dgm:prSet presAssocID="{AE2CD67C-5B5D-48A6-82A4-9439132065E0}" presName="compNode" presStyleCnt="0"/>
      <dgm:spPr/>
    </dgm:pt>
    <dgm:pt modelId="{F9A67627-8399-4E21-99B8-983449854EEC}" type="pres">
      <dgm:prSet presAssocID="{AE2CD67C-5B5D-48A6-82A4-9439132065E0}" presName="bgRect" presStyleLbl="bgShp" presStyleIdx="2" presStyleCnt="3"/>
      <dgm:spPr/>
    </dgm:pt>
    <dgm:pt modelId="{39D530AB-585C-4E7B-869F-1D3C39DC8B59}" type="pres">
      <dgm:prSet presAssocID="{AE2CD67C-5B5D-48A6-82A4-9439132065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A832A21-FC21-429E-94D4-77BF914D8BC6}" type="pres">
      <dgm:prSet presAssocID="{AE2CD67C-5B5D-48A6-82A4-9439132065E0}" presName="spaceRect" presStyleCnt="0"/>
      <dgm:spPr/>
    </dgm:pt>
    <dgm:pt modelId="{18842D29-A56D-4204-A022-53E56BCF7C9F}" type="pres">
      <dgm:prSet presAssocID="{AE2CD67C-5B5D-48A6-82A4-9439132065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8B96916-A49C-4BB4-86C3-288F96C73740}" type="presOf" srcId="{AE2CD67C-5B5D-48A6-82A4-9439132065E0}" destId="{18842D29-A56D-4204-A022-53E56BCF7C9F}" srcOrd="0" destOrd="0" presId="urn:microsoft.com/office/officeart/2018/2/layout/IconVerticalSolidList"/>
    <dgm:cxn modelId="{E1A36C2B-EB9B-4A40-AA7B-60346F771648}" srcId="{646025D3-DEC9-4F67-9D0B-FDBF7B05C9BD}" destId="{0D979B65-E7F3-4E64-876A-F646D835786A}" srcOrd="1" destOrd="0" parTransId="{E7AE3B6E-4362-46CF-9D4C-135790D243FF}" sibTransId="{E4566AEF-4F91-48AF-9331-CB7F31037754}"/>
    <dgm:cxn modelId="{B7194553-C7DD-4AC1-984F-7C3817590EE4}" type="presOf" srcId="{D9969549-DBB1-465E-A33D-62A66C082A9E}" destId="{AEC7E3A9-B790-4B43-8FA2-8844F3CCD3AF}" srcOrd="0" destOrd="0" presId="urn:microsoft.com/office/officeart/2018/2/layout/IconVerticalSolidList"/>
    <dgm:cxn modelId="{2FAB3D7E-4CD7-49C7-A526-725AB08C6EFE}" srcId="{646025D3-DEC9-4F67-9D0B-FDBF7B05C9BD}" destId="{AE2CD67C-5B5D-48A6-82A4-9439132065E0}" srcOrd="2" destOrd="0" parTransId="{3B828280-4B77-40FD-9A73-4A4F57441880}" sibTransId="{9BBD4F48-063C-47E1-A90F-9DEF970656B7}"/>
    <dgm:cxn modelId="{F153A17F-FD55-4E2C-9293-A87F367D2356}" type="presOf" srcId="{646025D3-DEC9-4F67-9D0B-FDBF7B05C9BD}" destId="{F44516AA-9162-43FE-B8AD-BD48891E3414}" srcOrd="0" destOrd="0" presId="urn:microsoft.com/office/officeart/2018/2/layout/IconVerticalSolidList"/>
    <dgm:cxn modelId="{6E3FAEBE-D79B-475A-B754-EC73C037396B}" srcId="{646025D3-DEC9-4F67-9D0B-FDBF7B05C9BD}" destId="{D9969549-DBB1-465E-A33D-62A66C082A9E}" srcOrd="0" destOrd="0" parTransId="{CF21790B-418E-4725-A0BB-E551F939CDAE}" sibTransId="{564B622C-00BC-4A8C-9C38-CDE3F7E4CDB8}"/>
    <dgm:cxn modelId="{1C3CC6D4-5286-4020-8C9B-144913B1D6D6}" type="presOf" srcId="{0D979B65-E7F3-4E64-876A-F646D835786A}" destId="{AC38C92A-96E6-4A7F-87B8-DCB964DB29D1}" srcOrd="0" destOrd="0" presId="urn:microsoft.com/office/officeart/2018/2/layout/IconVerticalSolidList"/>
    <dgm:cxn modelId="{590A12CE-748F-4DCF-B9AF-1272FF5CF782}" type="presParOf" srcId="{F44516AA-9162-43FE-B8AD-BD48891E3414}" destId="{683C93EC-A9DC-4980-A3AB-080B634AA325}" srcOrd="0" destOrd="0" presId="urn:microsoft.com/office/officeart/2018/2/layout/IconVerticalSolidList"/>
    <dgm:cxn modelId="{65CE7E0E-990B-4E2E-9599-EEFC1BF279BE}" type="presParOf" srcId="{683C93EC-A9DC-4980-A3AB-080B634AA325}" destId="{EBD18AA2-56B2-472F-A48D-08B1622C74F8}" srcOrd="0" destOrd="0" presId="urn:microsoft.com/office/officeart/2018/2/layout/IconVerticalSolidList"/>
    <dgm:cxn modelId="{AC081B3D-CDE1-4EF3-A58A-057040C511B9}" type="presParOf" srcId="{683C93EC-A9DC-4980-A3AB-080B634AA325}" destId="{23030195-FAB2-4053-8D1C-7E6C1D8B367B}" srcOrd="1" destOrd="0" presId="urn:microsoft.com/office/officeart/2018/2/layout/IconVerticalSolidList"/>
    <dgm:cxn modelId="{53FB3A07-6908-4A2D-BAF9-7E7B65353724}" type="presParOf" srcId="{683C93EC-A9DC-4980-A3AB-080B634AA325}" destId="{C67C4FDF-8F9C-4C43-B8E6-E47CE9FFABDA}" srcOrd="2" destOrd="0" presId="urn:microsoft.com/office/officeart/2018/2/layout/IconVerticalSolidList"/>
    <dgm:cxn modelId="{170F4EF5-DC8C-454B-91D0-FA46799E60BD}" type="presParOf" srcId="{683C93EC-A9DC-4980-A3AB-080B634AA325}" destId="{AEC7E3A9-B790-4B43-8FA2-8844F3CCD3AF}" srcOrd="3" destOrd="0" presId="urn:microsoft.com/office/officeart/2018/2/layout/IconVerticalSolidList"/>
    <dgm:cxn modelId="{CB58C0CC-AF8F-4706-B278-E8FB4D28951F}" type="presParOf" srcId="{F44516AA-9162-43FE-B8AD-BD48891E3414}" destId="{17FBE03D-DDBD-4F06-B4FF-1A895220DC94}" srcOrd="1" destOrd="0" presId="urn:microsoft.com/office/officeart/2018/2/layout/IconVerticalSolidList"/>
    <dgm:cxn modelId="{B2EBD880-56E7-4E1C-81A8-57EEB7217199}" type="presParOf" srcId="{F44516AA-9162-43FE-B8AD-BD48891E3414}" destId="{1D038A12-2D5F-4D54-9415-B938ADE00AD7}" srcOrd="2" destOrd="0" presId="urn:microsoft.com/office/officeart/2018/2/layout/IconVerticalSolidList"/>
    <dgm:cxn modelId="{4AFCAF3F-8C28-48C3-9FFA-7D4ED68C3D8A}" type="presParOf" srcId="{1D038A12-2D5F-4D54-9415-B938ADE00AD7}" destId="{63A89A9B-DB74-4282-A0FE-11B2E1764840}" srcOrd="0" destOrd="0" presId="urn:microsoft.com/office/officeart/2018/2/layout/IconVerticalSolidList"/>
    <dgm:cxn modelId="{D58103D2-0AC5-47C0-8D36-90B40B8A0A95}" type="presParOf" srcId="{1D038A12-2D5F-4D54-9415-B938ADE00AD7}" destId="{833279AC-ACBB-4F25-9B9F-28432E6F985D}" srcOrd="1" destOrd="0" presId="urn:microsoft.com/office/officeart/2018/2/layout/IconVerticalSolidList"/>
    <dgm:cxn modelId="{7BBDBD5C-9C61-4426-94A7-D40ECDF9550F}" type="presParOf" srcId="{1D038A12-2D5F-4D54-9415-B938ADE00AD7}" destId="{AD234320-078C-4040-A55E-58A29375CD49}" srcOrd="2" destOrd="0" presId="urn:microsoft.com/office/officeart/2018/2/layout/IconVerticalSolidList"/>
    <dgm:cxn modelId="{1E002137-4B83-4FD8-A45B-4D70E0C668A5}" type="presParOf" srcId="{1D038A12-2D5F-4D54-9415-B938ADE00AD7}" destId="{AC38C92A-96E6-4A7F-87B8-DCB964DB29D1}" srcOrd="3" destOrd="0" presId="urn:microsoft.com/office/officeart/2018/2/layout/IconVerticalSolidList"/>
    <dgm:cxn modelId="{5C2E261B-31A1-4987-8958-9DFD2DC01D0C}" type="presParOf" srcId="{F44516AA-9162-43FE-B8AD-BD48891E3414}" destId="{E47D9CB8-DCF3-4630-995E-B64184DD6B9A}" srcOrd="3" destOrd="0" presId="urn:microsoft.com/office/officeart/2018/2/layout/IconVerticalSolidList"/>
    <dgm:cxn modelId="{647FF69A-E0F5-4FB1-AACF-F5AC738E9D58}" type="presParOf" srcId="{F44516AA-9162-43FE-B8AD-BD48891E3414}" destId="{B4A4BC4E-C1EE-4844-BBED-36861C50AF9A}" srcOrd="4" destOrd="0" presId="urn:microsoft.com/office/officeart/2018/2/layout/IconVerticalSolidList"/>
    <dgm:cxn modelId="{A9AE2241-4456-4E5F-824C-912A61C17C84}" type="presParOf" srcId="{B4A4BC4E-C1EE-4844-BBED-36861C50AF9A}" destId="{F9A67627-8399-4E21-99B8-983449854EEC}" srcOrd="0" destOrd="0" presId="urn:microsoft.com/office/officeart/2018/2/layout/IconVerticalSolidList"/>
    <dgm:cxn modelId="{1774CF95-FFB1-4DE2-BE69-F27E9C6AF1C7}" type="presParOf" srcId="{B4A4BC4E-C1EE-4844-BBED-36861C50AF9A}" destId="{39D530AB-585C-4E7B-869F-1D3C39DC8B59}" srcOrd="1" destOrd="0" presId="urn:microsoft.com/office/officeart/2018/2/layout/IconVerticalSolidList"/>
    <dgm:cxn modelId="{7CF0AC35-CD44-4359-B9B7-52990B107DC8}" type="presParOf" srcId="{B4A4BC4E-C1EE-4844-BBED-36861C50AF9A}" destId="{AA832A21-FC21-429E-94D4-77BF914D8BC6}" srcOrd="2" destOrd="0" presId="urn:microsoft.com/office/officeart/2018/2/layout/IconVerticalSolidList"/>
    <dgm:cxn modelId="{AAE0E9D9-1698-45DF-9418-3F8C8F281D06}" type="presParOf" srcId="{B4A4BC4E-C1EE-4844-BBED-36861C50AF9A}" destId="{18842D29-A56D-4204-A022-53E56BCF7C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861D6AD-94E0-4FDD-AE5D-41D56EC3A52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584B33E-A639-4016-A328-38E18A6C92F7}">
      <dgm:prSet/>
      <dgm:spPr/>
      <dgm:t>
        <a:bodyPr/>
        <a:lstStyle/>
        <a:p>
          <a:pPr>
            <a:defRPr cap="all"/>
          </a:pPr>
          <a:r>
            <a:rPr lang="en-US"/>
            <a:t>Who are we online?</a:t>
          </a:r>
        </a:p>
      </dgm:t>
    </dgm:pt>
    <dgm:pt modelId="{CAD5EC1A-BAA2-4D65-94D6-0827900A3720}" type="parTrans" cxnId="{3141A3FC-6A63-4C48-8E47-E2ED841697CA}">
      <dgm:prSet/>
      <dgm:spPr/>
      <dgm:t>
        <a:bodyPr/>
        <a:lstStyle/>
        <a:p>
          <a:endParaRPr lang="en-US"/>
        </a:p>
      </dgm:t>
    </dgm:pt>
    <dgm:pt modelId="{94084B0B-ADC6-4104-B5F7-ECC23919F875}" type="sibTrans" cxnId="{3141A3FC-6A63-4C48-8E47-E2ED841697CA}">
      <dgm:prSet/>
      <dgm:spPr/>
      <dgm:t>
        <a:bodyPr/>
        <a:lstStyle/>
        <a:p>
          <a:endParaRPr lang="en-US"/>
        </a:p>
      </dgm:t>
    </dgm:pt>
    <dgm:pt modelId="{C4806464-FCD4-4310-AAD0-09F1B3B36854}">
      <dgm:prSet/>
      <dgm:spPr/>
      <dgm:t>
        <a:bodyPr/>
        <a:lstStyle/>
        <a:p>
          <a:pPr>
            <a:defRPr cap="all"/>
          </a:pPr>
          <a:r>
            <a:rPr lang="en-US"/>
            <a:t>How do we keep ourselves safe?</a:t>
          </a:r>
        </a:p>
      </dgm:t>
    </dgm:pt>
    <dgm:pt modelId="{890DC600-3ACC-408B-99BA-DDBDE050B503}" type="parTrans" cxnId="{B868D861-7E3E-40D2-8DE6-8173CA6EE4E5}">
      <dgm:prSet/>
      <dgm:spPr/>
      <dgm:t>
        <a:bodyPr/>
        <a:lstStyle/>
        <a:p>
          <a:endParaRPr lang="en-US"/>
        </a:p>
      </dgm:t>
    </dgm:pt>
    <dgm:pt modelId="{03354E8A-9307-47DA-9667-B80D26715B1F}" type="sibTrans" cxnId="{B868D861-7E3E-40D2-8DE6-8173CA6EE4E5}">
      <dgm:prSet/>
      <dgm:spPr/>
      <dgm:t>
        <a:bodyPr/>
        <a:lstStyle/>
        <a:p>
          <a:endParaRPr lang="en-US"/>
        </a:p>
      </dgm:t>
    </dgm:pt>
    <dgm:pt modelId="{C764544A-CB82-4B92-9470-4C5E90ED2F6D}">
      <dgm:prSet/>
      <dgm:spPr/>
      <dgm:t>
        <a:bodyPr/>
        <a:lstStyle/>
        <a:p>
          <a:pPr>
            <a:defRPr cap="all"/>
          </a:pPr>
          <a:r>
            <a:rPr lang="en-US"/>
            <a:t>Do we understand WHY?</a:t>
          </a:r>
        </a:p>
      </dgm:t>
    </dgm:pt>
    <dgm:pt modelId="{E2BA898B-EDD6-410A-B593-7527E05B2E6D}" type="parTrans" cxnId="{4B85869A-7734-49F4-BA07-AB562CCFDAD3}">
      <dgm:prSet/>
      <dgm:spPr/>
      <dgm:t>
        <a:bodyPr/>
        <a:lstStyle/>
        <a:p>
          <a:endParaRPr lang="en-US"/>
        </a:p>
      </dgm:t>
    </dgm:pt>
    <dgm:pt modelId="{ABBEAEF9-4648-4358-A455-A457DDD540F6}" type="sibTrans" cxnId="{4B85869A-7734-49F4-BA07-AB562CCFDAD3}">
      <dgm:prSet/>
      <dgm:spPr/>
      <dgm:t>
        <a:bodyPr/>
        <a:lstStyle/>
        <a:p>
          <a:endParaRPr lang="en-US"/>
        </a:p>
      </dgm:t>
    </dgm:pt>
    <dgm:pt modelId="{149C87C2-0986-4965-90EB-D16B2B7FC121}" type="pres">
      <dgm:prSet presAssocID="{3861D6AD-94E0-4FDD-AE5D-41D56EC3A527}" presName="root" presStyleCnt="0">
        <dgm:presLayoutVars>
          <dgm:dir/>
          <dgm:resizeHandles val="exact"/>
        </dgm:presLayoutVars>
      </dgm:prSet>
      <dgm:spPr/>
    </dgm:pt>
    <dgm:pt modelId="{51D4B879-19E3-465A-866A-754B671AE94B}" type="pres">
      <dgm:prSet presAssocID="{B584B33E-A639-4016-A328-38E18A6C92F7}" presName="compNode" presStyleCnt="0"/>
      <dgm:spPr/>
    </dgm:pt>
    <dgm:pt modelId="{BF950ED5-65BA-4AF1-8F87-E79AE8455634}" type="pres">
      <dgm:prSet presAssocID="{B584B33E-A639-4016-A328-38E18A6C92F7}" presName="iconBgRect" presStyleLbl="bgShp" presStyleIdx="0" presStyleCnt="3"/>
      <dgm:spPr/>
    </dgm:pt>
    <dgm:pt modelId="{030A5042-8EB2-4F34-9DE9-A52A18C045FC}" type="pres">
      <dgm:prSet presAssocID="{B584B33E-A639-4016-A328-38E18A6C92F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1590CA5-502D-4CE2-9427-2E34D7E3AF77}" type="pres">
      <dgm:prSet presAssocID="{B584B33E-A639-4016-A328-38E18A6C92F7}" presName="spaceRect" presStyleCnt="0"/>
      <dgm:spPr/>
    </dgm:pt>
    <dgm:pt modelId="{E413B100-245C-4498-B206-821612A8B9D8}" type="pres">
      <dgm:prSet presAssocID="{B584B33E-A639-4016-A328-38E18A6C92F7}" presName="textRect" presStyleLbl="revTx" presStyleIdx="0" presStyleCnt="3">
        <dgm:presLayoutVars>
          <dgm:chMax val="1"/>
          <dgm:chPref val="1"/>
        </dgm:presLayoutVars>
      </dgm:prSet>
      <dgm:spPr/>
    </dgm:pt>
    <dgm:pt modelId="{064FB282-57E7-4E36-8E3E-3A94B9A9936B}" type="pres">
      <dgm:prSet presAssocID="{94084B0B-ADC6-4104-B5F7-ECC23919F875}" presName="sibTrans" presStyleCnt="0"/>
      <dgm:spPr/>
    </dgm:pt>
    <dgm:pt modelId="{D3FF4486-3D00-4220-88C5-224C047ED489}" type="pres">
      <dgm:prSet presAssocID="{C4806464-FCD4-4310-AAD0-09F1B3B36854}" presName="compNode" presStyleCnt="0"/>
      <dgm:spPr/>
    </dgm:pt>
    <dgm:pt modelId="{94E665BF-B5DF-4910-A198-7AC21699FB4B}" type="pres">
      <dgm:prSet presAssocID="{C4806464-FCD4-4310-AAD0-09F1B3B36854}" presName="iconBgRect" presStyleLbl="bgShp" presStyleIdx="1" presStyleCnt="3"/>
      <dgm:spPr/>
    </dgm:pt>
    <dgm:pt modelId="{E5CD45CB-3403-417A-9EEE-D2F5AD9E575F}" type="pres">
      <dgm:prSet presAssocID="{C4806464-FCD4-4310-AAD0-09F1B3B368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7F8202E4-6E0E-4538-9679-76635315A3B0}" type="pres">
      <dgm:prSet presAssocID="{C4806464-FCD4-4310-AAD0-09F1B3B36854}" presName="spaceRect" presStyleCnt="0"/>
      <dgm:spPr/>
    </dgm:pt>
    <dgm:pt modelId="{192772CB-2D16-4184-86E2-A3E000AB99F4}" type="pres">
      <dgm:prSet presAssocID="{C4806464-FCD4-4310-AAD0-09F1B3B36854}" presName="textRect" presStyleLbl="revTx" presStyleIdx="1" presStyleCnt="3">
        <dgm:presLayoutVars>
          <dgm:chMax val="1"/>
          <dgm:chPref val="1"/>
        </dgm:presLayoutVars>
      </dgm:prSet>
      <dgm:spPr/>
    </dgm:pt>
    <dgm:pt modelId="{443BAE28-3916-44F7-B428-F17348D3D7A0}" type="pres">
      <dgm:prSet presAssocID="{03354E8A-9307-47DA-9667-B80D26715B1F}" presName="sibTrans" presStyleCnt="0"/>
      <dgm:spPr/>
    </dgm:pt>
    <dgm:pt modelId="{3A3AFB13-6E72-49D4-9974-EF8EAEEE3DC9}" type="pres">
      <dgm:prSet presAssocID="{C764544A-CB82-4B92-9470-4C5E90ED2F6D}" presName="compNode" presStyleCnt="0"/>
      <dgm:spPr/>
    </dgm:pt>
    <dgm:pt modelId="{F84F8671-E035-4D73-9977-CC67759119E8}" type="pres">
      <dgm:prSet presAssocID="{C764544A-CB82-4B92-9470-4C5E90ED2F6D}" presName="iconBgRect" presStyleLbl="bgShp" presStyleIdx="2" presStyleCnt="3"/>
      <dgm:spPr/>
    </dgm:pt>
    <dgm:pt modelId="{9971630D-6F9C-4279-9928-04F64F0D25C4}" type="pres">
      <dgm:prSet presAssocID="{C764544A-CB82-4B92-9470-4C5E90ED2F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6B778A6-CC2C-4E79-B3FD-C391328AF706}" type="pres">
      <dgm:prSet presAssocID="{C764544A-CB82-4B92-9470-4C5E90ED2F6D}" presName="spaceRect" presStyleCnt="0"/>
      <dgm:spPr/>
    </dgm:pt>
    <dgm:pt modelId="{3EF3F3F3-797F-44DD-A7EF-00C7B7F36BF5}" type="pres">
      <dgm:prSet presAssocID="{C764544A-CB82-4B92-9470-4C5E90ED2F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C8B82D-6AF9-4F02-90DC-FBEC4E34D159}" type="presOf" srcId="{B584B33E-A639-4016-A328-38E18A6C92F7}" destId="{E413B100-245C-4498-B206-821612A8B9D8}" srcOrd="0" destOrd="0" presId="urn:microsoft.com/office/officeart/2018/5/layout/IconCircleLabelList"/>
    <dgm:cxn modelId="{B868D861-7E3E-40D2-8DE6-8173CA6EE4E5}" srcId="{3861D6AD-94E0-4FDD-AE5D-41D56EC3A527}" destId="{C4806464-FCD4-4310-AAD0-09F1B3B36854}" srcOrd="1" destOrd="0" parTransId="{890DC600-3ACC-408B-99BA-DDBDE050B503}" sibTransId="{03354E8A-9307-47DA-9667-B80D26715B1F}"/>
    <dgm:cxn modelId="{C1A66F69-0766-428C-9A96-0A39A8AAEFD4}" type="presOf" srcId="{C4806464-FCD4-4310-AAD0-09F1B3B36854}" destId="{192772CB-2D16-4184-86E2-A3E000AB99F4}" srcOrd="0" destOrd="0" presId="urn:microsoft.com/office/officeart/2018/5/layout/IconCircleLabelList"/>
    <dgm:cxn modelId="{4B85869A-7734-49F4-BA07-AB562CCFDAD3}" srcId="{3861D6AD-94E0-4FDD-AE5D-41D56EC3A527}" destId="{C764544A-CB82-4B92-9470-4C5E90ED2F6D}" srcOrd="2" destOrd="0" parTransId="{E2BA898B-EDD6-410A-B593-7527E05B2E6D}" sibTransId="{ABBEAEF9-4648-4358-A455-A457DDD540F6}"/>
    <dgm:cxn modelId="{FB04C6AC-D834-470E-AE20-ED2871F1D03E}" type="presOf" srcId="{C764544A-CB82-4B92-9470-4C5E90ED2F6D}" destId="{3EF3F3F3-797F-44DD-A7EF-00C7B7F36BF5}" srcOrd="0" destOrd="0" presId="urn:microsoft.com/office/officeart/2018/5/layout/IconCircleLabelList"/>
    <dgm:cxn modelId="{D3F1FFAC-EF65-4EC3-BE0A-89E6F7B68BD1}" type="presOf" srcId="{3861D6AD-94E0-4FDD-AE5D-41D56EC3A527}" destId="{149C87C2-0986-4965-90EB-D16B2B7FC121}" srcOrd="0" destOrd="0" presId="urn:microsoft.com/office/officeart/2018/5/layout/IconCircleLabelList"/>
    <dgm:cxn modelId="{3141A3FC-6A63-4C48-8E47-E2ED841697CA}" srcId="{3861D6AD-94E0-4FDD-AE5D-41D56EC3A527}" destId="{B584B33E-A639-4016-A328-38E18A6C92F7}" srcOrd="0" destOrd="0" parTransId="{CAD5EC1A-BAA2-4D65-94D6-0827900A3720}" sibTransId="{94084B0B-ADC6-4104-B5F7-ECC23919F875}"/>
    <dgm:cxn modelId="{20E8C3EE-36C0-4E89-AF08-2BAC4C6C8684}" type="presParOf" srcId="{149C87C2-0986-4965-90EB-D16B2B7FC121}" destId="{51D4B879-19E3-465A-866A-754B671AE94B}" srcOrd="0" destOrd="0" presId="urn:microsoft.com/office/officeart/2018/5/layout/IconCircleLabelList"/>
    <dgm:cxn modelId="{9DFFA13B-A0F7-48C0-A0BB-1B2CB0F84B38}" type="presParOf" srcId="{51D4B879-19E3-465A-866A-754B671AE94B}" destId="{BF950ED5-65BA-4AF1-8F87-E79AE8455634}" srcOrd="0" destOrd="0" presId="urn:microsoft.com/office/officeart/2018/5/layout/IconCircleLabelList"/>
    <dgm:cxn modelId="{8B1F7E6F-D531-4A1F-9549-68BDF40D3020}" type="presParOf" srcId="{51D4B879-19E3-465A-866A-754B671AE94B}" destId="{030A5042-8EB2-4F34-9DE9-A52A18C045FC}" srcOrd="1" destOrd="0" presId="urn:microsoft.com/office/officeart/2018/5/layout/IconCircleLabelList"/>
    <dgm:cxn modelId="{64D67574-0EDC-40CB-BA7C-54F37538DFBA}" type="presParOf" srcId="{51D4B879-19E3-465A-866A-754B671AE94B}" destId="{91590CA5-502D-4CE2-9427-2E34D7E3AF77}" srcOrd="2" destOrd="0" presId="urn:microsoft.com/office/officeart/2018/5/layout/IconCircleLabelList"/>
    <dgm:cxn modelId="{C2E99399-84DD-46EB-8CE0-0485E369DC43}" type="presParOf" srcId="{51D4B879-19E3-465A-866A-754B671AE94B}" destId="{E413B100-245C-4498-B206-821612A8B9D8}" srcOrd="3" destOrd="0" presId="urn:microsoft.com/office/officeart/2018/5/layout/IconCircleLabelList"/>
    <dgm:cxn modelId="{4094B68F-806E-4AA4-9770-CDEEFCBC1B18}" type="presParOf" srcId="{149C87C2-0986-4965-90EB-D16B2B7FC121}" destId="{064FB282-57E7-4E36-8E3E-3A94B9A9936B}" srcOrd="1" destOrd="0" presId="urn:microsoft.com/office/officeart/2018/5/layout/IconCircleLabelList"/>
    <dgm:cxn modelId="{9BBDD34E-3FAB-4C2C-A310-A32CD827FDEB}" type="presParOf" srcId="{149C87C2-0986-4965-90EB-D16B2B7FC121}" destId="{D3FF4486-3D00-4220-88C5-224C047ED489}" srcOrd="2" destOrd="0" presId="urn:microsoft.com/office/officeart/2018/5/layout/IconCircleLabelList"/>
    <dgm:cxn modelId="{5273C368-99B0-44CF-B791-348CAC8CB403}" type="presParOf" srcId="{D3FF4486-3D00-4220-88C5-224C047ED489}" destId="{94E665BF-B5DF-4910-A198-7AC21699FB4B}" srcOrd="0" destOrd="0" presId="urn:microsoft.com/office/officeart/2018/5/layout/IconCircleLabelList"/>
    <dgm:cxn modelId="{0A36E206-8842-42DC-AE2F-77E056BF046B}" type="presParOf" srcId="{D3FF4486-3D00-4220-88C5-224C047ED489}" destId="{E5CD45CB-3403-417A-9EEE-D2F5AD9E575F}" srcOrd="1" destOrd="0" presId="urn:microsoft.com/office/officeart/2018/5/layout/IconCircleLabelList"/>
    <dgm:cxn modelId="{13BC0F21-C9FF-471A-A7BC-5D473139213A}" type="presParOf" srcId="{D3FF4486-3D00-4220-88C5-224C047ED489}" destId="{7F8202E4-6E0E-4538-9679-76635315A3B0}" srcOrd="2" destOrd="0" presId="urn:microsoft.com/office/officeart/2018/5/layout/IconCircleLabelList"/>
    <dgm:cxn modelId="{C6447525-0B56-4EC9-A982-0A2AC0792256}" type="presParOf" srcId="{D3FF4486-3D00-4220-88C5-224C047ED489}" destId="{192772CB-2D16-4184-86E2-A3E000AB99F4}" srcOrd="3" destOrd="0" presId="urn:microsoft.com/office/officeart/2018/5/layout/IconCircleLabelList"/>
    <dgm:cxn modelId="{113F4B86-FEA5-4630-BB81-627A3D21C701}" type="presParOf" srcId="{149C87C2-0986-4965-90EB-D16B2B7FC121}" destId="{443BAE28-3916-44F7-B428-F17348D3D7A0}" srcOrd="3" destOrd="0" presId="urn:microsoft.com/office/officeart/2018/5/layout/IconCircleLabelList"/>
    <dgm:cxn modelId="{20887E3C-9E35-45A1-AB98-8AC2A3CF3768}" type="presParOf" srcId="{149C87C2-0986-4965-90EB-D16B2B7FC121}" destId="{3A3AFB13-6E72-49D4-9974-EF8EAEEE3DC9}" srcOrd="4" destOrd="0" presId="urn:microsoft.com/office/officeart/2018/5/layout/IconCircleLabelList"/>
    <dgm:cxn modelId="{4DAE82F1-DBFF-4EF4-B486-3B0C1EA93BCC}" type="presParOf" srcId="{3A3AFB13-6E72-49D4-9974-EF8EAEEE3DC9}" destId="{F84F8671-E035-4D73-9977-CC67759119E8}" srcOrd="0" destOrd="0" presId="urn:microsoft.com/office/officeart/2018/5/layout/IconCircleLabelList"/>
    <dgm:cxn modelId="{E7823057-A601-4B8E-BACC-1F96FAFCE808}" type="presParOf" srcId="{3A3AFB13-6E72-49D4-9974-EF8EAEEE3DC9}" destId="{9971630D-6F9C-4279-9928-04F64F0D25C4}" srcOrd="1" destOrd="0" presId="urn:microsoft.com/office/officeart/2018/5/layout/IconCircleLabelList"/>
    <dgm:cxn modelId="{13E3E880-7D7F-4082-AB8B-A10A9BE3FE1D}" type="presParOf" srcId="{3A3AFB13-6E72-49D4-9974-EF8EAEEE3DC9}" destId="{F6B778A6-CC2C-4E79-B3FD-C391328AF706}" srcOrd="2" destOrd="0" presId="urn:microsoft.com/office/officeart/2018/5/layout/IconCircleLabelList"/>
    <dgm:cxn modelId="{8A72D40D-959E-4FFF-B651-019C9E5DFEF2}" type="presParOf" srcId="{3A3AFB13-6E72-49D4-9974-EF8EAEEE3DC9}" destId="{3EF3F3F3-797F-44DD-A7EF-00C7B7F36BF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571319-3578-4083-9E30-3DD535005241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09B6C6-1DF5-4C6C-B56B-BEF5959DE8A8}">
      <dgm:prSet/>
      <dgm:spPr/>
      <dgm:t>
        <a:bodyPr/>
        <a:lstStyle/>
        <a:p>
          <a:r>
            <a:rPr lang="en-US"/>
            <a:t>Children and young people need to be digitally literate, that is no secret. </a:t>
          </a:r>
        </a:p>
      </dgm:t>
    </dgm:pt>
    <dgm:pt modelId="{32FECA73-85B1-415C-9906-C0A9CBD83107}" type="parTrans" cxnId="{60D25C1D-734A-4E2C-9B10-04F27F451299}">
      <dgm:prSet/>
      <dgm:spPr/>
      <dgm:t>
        <a:bodyPr/>
        <a:lstStyle/>
        <a:p>
          <a:endParaRPr lang="en-US"/>
        </a:p>
      </dgm:t>
    </dgm:pt>
    <dgm:pt modelId="{F0BE7A49-E625-4554-A053-9415B473DFCF}" type="sibTrans" cxnId="{60D25C1D-734A-4E2C-9B10-04F27F45129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B419A54-61B5-4A3A-B2C5-99C1ED0B17AD}">
      <dgm:prSet/>
      <dgm:spPr/>
      <dgm:t>
        <a:bodyPr/>
        <a:lstStyle/>
        <a:p>
          <a:r>
            <a:rPr lang="en-US"/>
            <a:t>There is a lack of global data on this subject. </a:t>
          </a:r>
        </a:p>
      </dgm:t>
    </dgm:pt>
    <dgm:pt modelId="{8A094BFE-FF30-40CC-9CF2-27D4EFA391F1}" type="parTrans" cxnId="{71A4373B-B495-4A6C-9E05-DE9A2961BBF0}">
      <dgm:prSet/>
      <dgm:spPr/>
      <dgm:t>
        <a:bodyPr/>
        <a:lstStyle/>
        <a:p>
          <a:endParaRPr lang="en-US"/>
        </a:p>
      </dgm:t>
    </dgm:pt>
    <dgm:pt modelId="{5BC0AE51-6753-43B0-86D1-D7384641210A}" type="sibTrans" cxnId="{71A4373B-B495-4A6C-9E05-DE9A2961BBF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211EEB-D76C-40E6-98D6-3D0F2CB77C8F}">
      <dgm:prSet/>
      <dgm:spPr/>
      <dgm:t>
        <a:bodyPr/>
        <a:lstStyle/>
        <a:p>
          <a:r>
            <a:rPr lang="en-US"/>
            <a:t>Children may be adept at using tools, but it does not equate to literacy. </a:t>
          </a:r>
        </a:p>
      </dgm:t>
    </dgm:pt>
    <dgm:pt modelId="{AD109989-11ED-4A9C-8746-04C9A201B31E}" type="parTrans" cxnId="{3C64045C-D836-4875-B246-28712C36AA8E}">
      <dgm:prSet/>
      <dgm:spPr/>
      <dgm:t>
        <a:bodyPr/>
        <a:lstStyle/>
        <a:p>
          <a:endParaRPr lang="en-US"/>
        </a:p>
      </dgm:t>
    </dgm:pt>
    <dgm:pt modelId="{F6870269-668E-4E9E-AE37-7EEF7EDF87C6}" type="sibTrans" cxnId="{3C64045C-D836-4875-B246-28712C36AA8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9757578-7364-4E23-90BD-891B7B39AF83}" type="pres">
      <dgm:prSet presAssocID="{A6571319-3578-4083-9E30-3DD535005241}" presName="Name0" presStyleCnt="0">
        <dgm:presLayoutVars>
          <dgm:animLvl val="lvl"/>
          <dgm:resizeHandles val="exact"/>
        </dgm:presLayoutVars>
      </dgm:prSet>
      <dgm:spPr/>
    </dgm:pt>
    <dgm:pt modelId="{D0029445-2DF2-461F-88E7-73F7F740384E}" type="pres">
      <dgm:prSet presAssocID="{E109B6C6-1DF5-4C6C-B56B-BEF5959DE8A8}" presName="compositeNode" presStyleCnt="0">
        <dgm:presLayoutVars>
          <dgm:bulletEnabled val="1"/>
        </dgm:presLayoutVars>
      </dgm:prSet>
      <dgm:spPr/>
    </dgm:pt>
    <dgm:pt modelId="{2A4BE85C-6DF1-499E-992D-A077EDCFE86F}" type="pres">
      <dgm:prSet presAssocID="{E109B6C6-1DF5-4C6C-B56B-BEF5959DE8A8}" presName="bgRect" presStyleLbl="bgAccFollowNode1" presStyleIdx="0" presStyleCnt="3"/>
      <dgm:spPr/>
    </dgm:pt>
    <dgm:pt modelId="{8D9E67B8-0B37-4CC6-BF22-CC3203E65934}" type="pres">
      <dgm:prSet presAssocID="{F0BE7A49-E625-4554-A053-9415B473DFCF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ACF3306B-4DC2-49FB-AC87-51C4B3D56A7F}" type="pres">
      <dgm:prSet presAssocID="{E109B6C6-1DF5-4C6C-B56B-BEF5959DE8A8}" presName="bottomLine" presStyleLbl="alignNode1" presStyleIdx="1" presStyleCnt="6">
        <dgm:presLayoutVars/>
      </dgm:prSet>
      <dgm:spPr/>
    </dgm:pt>
    <dgm:pt modelId="{3A2C60F0-AE6D-4153-AF5C-D2AFF675CDE5}" type="pres">
      <dgm:prSet presAssocID="{E109B6C6-1DF5-4C6C-B56B-BEF5959DE8A8}" presName="nodeText" presStyleLbl="bgAccFollowNode1" presStyleIdx="0" presStyleCnt="3">
        <dgm:presLayoutVars>
          <dgm:bulletEnabled val="1"/>
        </dgm:presLayoutVars>
      </dgm:prSet>
      <dgm:spPr/>
    </dgm:pt>
    <dgm:pt modelId="{FB0584A4-CB36-4CA8-AF40-0BB5F9EC2180}" type="pres">
      <dgm:prSet presAssocID="{F0BE7A49-E625-4554-A053-9415B473DFCF}" presName="sibTrans" presStyleCnt="0"/>
      <dgm:spPr/>
    </dgm:pt>
    <dgm:pt modelId="{5890354C-802E-46B7-AB7B-829C0FCFE86A}" type="pres">
      <dgm:prSet presAssocID="{EB419A54-61B5-4A3A-B2C5-99C1ED0B17AD}" presName="compositeNode" presStyleCnt="0">
        <dgm:presLayoutVars>
          <dgm:bulletEnabled val="1"/>
        </dgm:presLayoutVars>
      </dgm:prSet>
      <dgm:spPr/>
    </dgm:pt>
    <dgm:pt modelId="{9AADDFD5-1AF7-4B09-8DE7-FC291FE328EC}" type="pres">
      <dgm:prSet presAssocID="{EB419A54-61B5-4A3A-B2C5-99C1ED0B17AD}" presName="bgRect" presStyleLbl="bgAccFollowNode1" presStyleIdx="1" presStyleCnt="3"/>
      <dgm:spPr/>
    </dgm:pt>
    <dgm:pt modelId="{56485FC7-0FE6-4697-9AC6-63F1429D940F}" type="pres">
      <dgm:prSet presAssocID="{5BC0AE51-6753-43B0-86D1-D7384641210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0C53488-8DD5-4739-A4FF-D3CD9D321772}" type="pres">
      <dgm:prSet presAssocID="{EB419A54-61B5-4A3A-B2C5-99C1ED0B17AD}" presName="bottomLine" presStyleLbl="alignNode1" presStyleIdx="3" presStyleCnt="6">
        <dgm:presLayoutVars/>
      </dgm:prSet>
      <dgm:spPr/>
    </dgm:pt>
    <dgm:pt modelId="{55AF02FD-192E-4526-8672-D0D06EBFEF2A}" type="pres">
      <dgm:prSet presAssocID="{EB419A54-61B5-4A3A-B2C5-99C1ED0B17AD}" presName="nodeText" presStyleLbl="bgAccFollowNode1" presStyleIdx="1" presStyleCnt="3">
        <dgm:presLayoutVars>
          <dgm:bulletEnabled val="1"/>
        </dgm:presLayoutVars>
      </dgm:prSet>
      <dgm:spPr/>
    </dgm:pt>
    <dgm:pt modelId="{D51864AC-28C2-40A4-9BF0-A06816410012}" type="pres">
      <dgm:prSet presAssocID="{5BC0AE51-6753-43B0-86D1-D7384641210A}" presName="sibTrans" presStyleCnt="0"/>
      <dgm:spPr/>
    </dgm:pt>
    <dgm:pt modelId="{68AD5B8D-6A9E-4A5F-92C8-D6FC7BB4A36C}" type="pres">
      <dgm:prSet presAssocID="{24211EEB-D76C-40E6-98D6-3D0F2CB77C8F}" presName="compositeNode" presStyleCnt="0">
        <dgm:presLayoutVars>
          <dgm:bulletEnabled val="1"/>
        </dgm:presLayoutVars>
      </dgm:prSet>
      <dgm:spPr/>
    </dgm:pt>
    <dgm:pt modelId="{C38D4608-DEBA-47A3-9234-A95C2C9ABBB6}" type="pres">
      <dgm:prSet presAssocID="{24211EEB-D76C-40E6-98D6-3D0F2CB77C8F}" presName="bgRect" presStyleLbl="bgAccFollowNode1" presStyleIdx="2" presStyleCnt="3"/>
      <dgm:spPr/>
    </dgm:pt>
    <dgm:pt modelId="{337BC192-BB3E-4B7A-9985-9A33902032EE}" type="pres">
      <dgm:prSet presAssocID="{F6870269-668E-4E9E-AE37-7EEF7EDF87C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76B1B3B-70DF-481E-BA82-BDAAB33424F1}" type="pres">
      <dgm:prSet presAssocID="{24211EEB-D76C-40E6-98D6-3D0F2CB77C8F}" presName="bottomLine" presStyleLbl="alignNode1" presStyleIdx="5" presStyleCnt="6">
        <dgm:presLayoutVars/>
      </dgm:prSet>
      <dgm:spPr/>
    </dgm:pt>
    <dgm:pt modelId="{1057A7DA-35D1-4E02-B7B2-EDAC41422302}" type="pres">
      <dgm:prSet presAssocID="{24211EEB-D76C-40E6-98D6-3D0F2CB77C8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0D25C1D-734A-4E2C-9B10-04F27F451299}" srcId="{A6571319-3578-4083-9E30-3DD535005241}" destId="{E109B6C6-1DF5-4C6C-B56B-BEF5959DE8A8}" srcOrd="0" destOrd="0" parTransId="{32FECA73-85B1-415C-9906-C0A9CBD83107}" sibTransId="{F0BE7A49-E625-4554-A053-9415B473DFCF}"/>
    <dgm:cxn modelId="{94EE8038-C922-46F7-975F-49085150E560}" type="presOf" srcId="{EB419A54-61B5-4A3A-B2C5-99C1ED0B17AD}" destId="{55AF02FD-192E-4526-8672-D0D06EBFEF2A}" srcOrd="1" destOrd="0" presId="urn:microsoft.com/office/officeart/2016/7/layout/BasicLinearProcessNumbered"/>
    <dgm:cxn modelId="{C2A7D839-C0A1-4ED5-BE9E-94EA583F3388}" type="presOf" srcId="{E109B6C6-1DF5-4C6C-B56B-BEF5959DE8A8}" destId="{2A4BE85C-6DF1-499E-992D-A077EDCFE86F}" srcOrd="0" destOrd="0" presId="urn:microsoft.com/office/officeart/2016/7/layout/BasicLinearProcessNumbered"/>
    <dgm:cxn modelId="{71A4373B-B495-4A6C-9E05-DE9A2961BBF0}" srcId="{A6571319-3578-4083-9E30-3DD535005241}" destId="{EB419A54-61B5-4A3A-B2C5-99C1ED0B17AD}" srcOrd="1" destOrd="0" parTransId="{8A094BFE-FF30-40CC-9CF2-27D4EFA391F1}" sibTransId="{5BC0AE51-6753-43B0-86D1-D7384641210A}"/>
    <dgm:cxn modelId="{57FDE83C-B9ED-4FB5-929A-B33F636C0F41}" type="presOf" srcId="{F0BE7A49-E625-4554-A053-9415B473DFCF}" destId="{8D9E67B8-0B37-4CC6-BF22-CC3203E65934}" srcOrd="0" destOrd="0" presId="urn:microsoft.com/office/officeart/2016/7/layout/BasicLinearProcessNumbered"/>
    <dgm:cxn modelId="{3C64045C-D836-4875-B246-28712C36AA8E}" srcId="{A6571319-3578-4083-9E30-3DD535005241}" destId="{24211EEB-D76C-40E6-98D6-3D0F2CB77C8F}" srcOrd="2" destOrd="0" parTransId="{AD109989-11ED-4A9C-8746-04C9A201B31E}" sibTransId="{F6870269-668E-4E9E-AE37-7EEF7EDF87C6}"/>
    <dgm:cxn modelId="{4984496C-2383-41E1-9E4D-29E255C24AF9}" type="presOf" srcId="{24211EEB-D76C-40E6-98D6-3D0F2CB77C8F}" destId="{C38D4608-DEBA-47A3-9234-A95C2C9ABBB6}" srcOrd="0" destOrd="0" presId="urn:microsoft.com/office/officeart/2016/7/layout/BasicLinearProcessNumbered"/>
    <dgm:cxn modelId="{236BCF4F-4678-4ACA-8A8B-617AA781D808}" type="presOf" srcId="{EB419A54-61B5-4A3A-B2C5-99C1ED0B17AD}" destId="{9AADDFD5-1AF7-4B09-8DE7-FC291FE328EC}" srcOrd="0" destOrd="0" presId="urn:microsoft.com/office/officeart/2016/7/layout/BasicLinearProcessNumbered"/>
    <dgm:cxn modelId="{B7A84E83-B120-43DE-9411-E3C9E7603173}" type="presOf" srcId="{5BC0AE51-6753-43B0-86D1-D7384641210A}" destId="{56485FC7-0FE6-4697-9AC6-63F1429D940F}" srcOrd="0" destOrd="0" presId="urn:microsoft.com/office/officeart/2016/7/layout/BasicLinearProcessNumbered"/>
    <dgm:cxn modelId="{FD8EA897-7FA4-4965-A719-9CA3ADEE2728}" type="presOf" srcId="{24211EEB-D76C-40E6-98D6-3D0F2CB77C8F}" destId="{1057A7DA-35D1-4E02-B7B2-EDAC41422302}" srcOrd="1" destOrd="0" presId="urn:microsoft.com/office/officeart/2016/7/layout/BasicLinearProcessNumbered"/>
    <dgm:cxn modelId="{503206B2-C787-472C-AA5E-C39574C644E6}" type="presOf" srcId="{A6571319-3578-4083-9E30-3DD535005241}" destId="{09757578-7364-4E23-90BD-891B7B39AF83}" srcOrd="0" destOrd="0" presId="urn:microsoft.com/office/officeart/2016/7/layout/BasicLinearProcessNumbered"/>
    <dgm:cxn modelId="{9D0CF9BC-C018-4296-8352-E473A4FC9B2B}" type="presOf" srcId="{F6870269-668E-4E9E-AE37-7EEF7EDF87C6}" destId="{337BC192-BB3E-4B7A-9985-9A33902032EE}" srcOrd="0" destOrd="0" presId="urn:microsoft.com/office/officeart/2016/7/layout/BasicLinearProcessNumbered"/>
    <dgm:cxn modelId="{79DD34FE-69F2-4F41-867E-F89A43E41940}" type="presOf" srcId="{E109B6C6-1DF5-4C6C-B56B-BEF5959DE8A8}" destId="{3A2C60F0-AE6D-4153-AF5C-D2AFF675CDE5}" srcOrd="1" destOrd="0" presId="urn:microsoft.com/office/officeart/2016/7/layout/BasicLinearProcessNumbered"/>
    <dgm:cxn modelId="{85A48EB8-5868-439E-B76C-95D8DAFE7174}" type="presParOf" srcId="{09757578-7364-4E23-90BD-891B7B39AF83}" destId="{D0029445-2DF2-461F-88E7-73F7F740384E}" srcOrd="0" destOrd="0" presId="urn:microsoft.com/office/officeart/2016/7/layout/BasicLinearProcessNumbered"/>
    <dgm:cxn modelId="{D5FF9A22-0252-411B-ADFC-1AB1A357D4D8}" type="presParOf" srcId="{D0029445-2DF2-461F-88E7-73F7F740384E}" destId="{2A4BE85C-6DF1-499E-992D-A077EDCFE86F}" srcOrd="0" destOrd="0" presId="urn:microsoft.com/office/officeart/2016/7/layout/BasicLinearProcessNumbered"/>
    <dgm:cxn modelId="{128BE510-BD6E-48A1-B4A1-C6BB23072AAC}" type="presParOf" srcId="{D0029445-2DF2-461F-88E7-73F7F740384E}" destId="{8D9E67B8-0B37-4CC6-BF22-CC3203E65934}" srcOrd="1" destOrd="0" presId="urn:microsoft.com/office/officeart/2016/7/layout/BasicLinearProcessNumbered"/>
    <dgm:cxn modelId="{0097DBC3-CDBE-4097-A86F-092AD25531A1}" type="presParOf" srcId="{D0029445-2DF2-461F-88E7-73F7F740384E}" destId="{ACF3306B-4DC2-49FB-AC87-51C4B3D56A7F}" srcOrd="2" destOrd="0" presId="urn:microsoft.com/office/officeart/2016/7/layout/BasicLinearProcessNumbered"/>
    <dgm:cxn modelId="{ADFF67BC-17C3-494A-80C1-466D2BCD86BF}" type="presParOf" srcId="{D0029445-2DF2-461F-88E7-73F7F740384E}" destId="{3A2C60F0-AE6D-4153-AF5C-D2AFF675CDE5}" srcOrd="3" destOrd="0" presId="urn:microsoft.com/office/officeart/2016/7/layout/BasicLinearProcessNumbered"/>
    <dgm:cxn modelId="{CF5B6388-6002-4B76-9DFD-DBD3CF9C3B40}" type="presParOf" srcId="{09757578-7364-4E23-90BD-891B7B39AF83}" destId="{FB0584A4-CB36-4CA8-AF40-0BB5F9EC2180}" srcOrd="1" destOrd="0" presId="urn:microsoft.com/office/officeart/2016/7/layout/BasicLinearProcessNumbered"/>
    <dgm:cxn modelId="{0B868EF9-14BF-4BC8-BBD5-E614F2144D59}" type="presParOf" srcId="{09757578-7364-4E23-90BD-891B7B39AF83}" destId="{5890354C-802E-46B7-AB7B-829C0FCFE86A}" srcOrd="2" destOrd="0" presId="urn:microsoft.com/office/officeart/2016/7/layout/BasicLinearProcessNumbered"/>
    <dgm:cxn modelId="{FDA37FBC-D7FD-4DD5-B617-DA8344FD2399}" type="presParOf" srcId="{5890354C-802E-46B7-AB7B-829C0FCFE86A}" destId="{9AADDFD5-1AF7-4B09-8DE7-FC291FE328EC}" srcOrd="0" destOrd="0" presId="urn:microsoft.com/office/officeart/2016/7/layout/BasicLinearProcessNumbered"/>
    <dgm:cxn modelId="{2E3D6237-6DCE-4F00-9C18-B53CA8252969}" type="presParOf" srcId="{5890354C-802E-46B7-AB7B-829C0FCFE86A}" destId="{56485FC7-0FE6-4697-9AC6-63F1429D940F}" srcOrd="1" destOrd="0" presId="urn:microsoft.com/office/officeart/2016/7/layout/BasicLinearProcessNumbered"/>
    <dgm:cxn modelId="{022A318E-829E-411E-90E0-D44ED84793D3}" type="presParOf" srcId="{5890354C-802E-46B7-AB7B-829C0FCFE86A}" destId="{D0C53488-8DD5-4739-A4FF-D3CD9D321772}" srcOrd="2" destOrd="0" presId="urn:microsoft.com/office/officeart/2016/7/layout/BasicLinearProcessNumbered"/>
    <dgm:cxn modelId="{0FBD746B-F509-4BAF-A5EA-D9B6F7491030}" type="presParOf" srcId="{5890354C-802E-46B7-AB7B-829C0FCFE86A}" destId="{55AF02FD-192E-4526-8672-D0D06EBFEF2A}" srcOrd="3" destOrd="0" presId="urn:microsoft.com/office/officeart/2016/7/layout/BasicLinearProcessNumbered"/>
    <dgm:cxn modelId="{C4BA3614-72A6-44B1-A94C-1BA0FCB1D83F}" type="presParOf" srcId="{09757578-7364-4E23-90BD-891B7B39AF83}" destId="{D51864AC-28C2-40A4-9BF0-A06816410012}" srcOrd="3" destOrd="0" presId="urn:microsoft.com/office/officeart/2016/7/layout/BasicLinearProcessNumbered"/>
    <dgm:cxn modelId="{A286E49A-6720-4179-8129-FE93FD22083A}" type="presParOf" srcId="{09757578-7364-4E23-90BD-891B7B39AF83}" destId="{68AD5B8D-6A9E-4A5F-92C8-D6FC7BB4A36C}" srcOrd="4" destOrd="0" presId="urn:microsoft.com/office/officeart/2016/7/layout/BasicLinearProcessNumbered"/>
    <dgm:cxn modelId="{13138336-2C26-471E-AB10-861322BA0010}" type="presParOf" srcId="{68AD5B8D-6A9E-4A5F-92C8-D6FC7BB4A36C}" destId="{C38D4608-DEBA-47A3-9234-A95C2C9ABBB6}" srcOrd="0" destOrd="0" presId="urn:microsoft.com/office/officeart/2016/7/layout/BasicLinearProcessNumbered"/>
    <dgm:cxn modelId="{B304B418-B998-427C-86B7-109FFBB3F3E9}" type="presParOf" srcId="{68AD5B8D-6A9E-4A5F-92C8-D6FC7BB4A36C}" destId="{337BC192-BB3E-4B7A-9985-9A33902032EE}" srcOrd="1" destOrd="0" presId="urn:microsoft.com/office/officeart/2016/7/layout/BasicLinearProcessNumbered"/>
    <dgm:cxn modelId="{1A99EDB1-3957-4B6D-8E27-E49F4C738702}" type="presParOf" srcId="{68AD5B8D-6A9E-4A5F-92C8-D6FC7BB4A36C}" destId="{976B1B3B-70DF-481E-BA82-BDAAB33424F1}" srcOrd="2" destOrd="0" presId="urn:microsoft.com/office/officeart/2016/7/layout/BasicLinearProcessNumbered"/>
    <dgm:cxn modelId="{7ACA5366-8D69-4D86-A0DF-9348D9F90C32}" type="presParOf" srcId="{68AD5B8D-6A9E-4A5F-92C8-D6FC7BB4A36C}" destId="{1057A7DA-35D1-4E02-B7B2-EDAC4142230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51452F3-98A9-4381-A44A-CA4D6AFE421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F5CA05-6E40-48CD-9C9D-EAFCDE77225D}">
      <dgm:prSet/>
      <dgm:spPr/>
      <dgm:t>
        <a:bodyPr/>
        <a:lstStyle/>
        <a:p>
          <a:r>
            <a:rPr lang="en-US"/>
            <a:t>Children need guidance around critical evaluation and collaborative competencies (Kanchev et al., 2016)</a:t>
          </a:r>
        </a:p>
      </dgm:t>
    </dgm:pt>
    <dgm:pt modelId="{F1A174C1-98E7-44B8-9BC9-31AE66B2A8DC}" type="parTrans" cxnId="{6953B050-4798-46DD-A68D-1DCF30529921}">
      <dgm:prSet/>
      <dgm:spPr/>
      <dgm:t>
        <a:bodyPr/>
        <a:lstStyle/>
        <a:p>
          <a:endParaRPr lang="en-US"/>
        </a:p>
      </dgm:t>
    </dgm:pt>
    <dgm:pt modelId="{754F849E-646A-40A8-9B6E-C7DD7B94C2BE}" type="sibTrans" cxnId="{6953B050-4798-46DD-A68D-1DCF30529921}">
      <dgm:prSet/>
      <dgm:spPr/>
      <dgm:t>
        <a:bodyPr/>
        <a:lstStyle/>
        <a:p>
          <a:endParaRPr lang="en-US"/>
        </a:p>
      </dgm:t>
    </dgm:pt>
    <dgm:pt modelId="{4945318C-784B-4904-A437-4D683BBE2C16}">
      <dgm:prSet/>
      <dgm:spPr/>
      <dgm:t>
        <a:bodyPr/>
        <a:lstStyle/>
        <a:p>
          <a:r>
            <a:rPr lang="en-US"/>
            <a:t>What could be the main issues around children and young people with regard to these digital tools?</a:t>
          </a:r>
        </a:p>
      </dgm:t>
    </dgm:pt>
    <dgm:pt modelId="{455852AF-3B64-453A-A678-6891CACDCB31}" type="parTrans" cxnId="{3F3D5C0E-EAEE-40E5-A97B-79EA37B72A5B}">
      <dgm:prSet/>
      <dgm:spPr/>
      <dgm:t>
        <a:bodyPr/>
        <a:lstStyle/>
        <a:p>
          <a:endParaRPr lang="en-US"/>
        </a:p>
      </dgm:t>
    </dgm:pt>
    <dgm:pt modelId="{1706AE4A-8E38-47E7-BF0D-935C47EE9EAC}" type="sibTrans" cxnId="{3F3D5C0E-EAEE-40E5-A97B-79EA37B72A5B}">
      <dgm:prSet/>
      <dgm:spPr/>
      <dgm:t>
        <a:bodyPr/>
        <a:lstStyle/>
        <a:p>
          <a:endParaRPr lang="en-US"/>
        </a:p>
      </dgm:t>
    </dgm:pt>
    <dgm:pt modelId="{BDA2D52B-C3FD-4C32-BFD2-F6E2723A6A20}" type="pres">
      <dgm:prSet presAssocID="{951452F3-98A9-4381-A44A-CA4D6AFE42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69429D-D850-4613-9CB8-2895D2ED7BF9}" type="pres">
      <dgm:prSet presAssocID="{81F5CA05-6E40-48CD-9C9D-EAFCDE77225D}" presName="hierRoot1" presStyleCnt="0"/>
      <dgm:spPr/>
    </dgm:pt>
    <dgm:pt modelId="{8A2CFDDE-8308-4618-99AE-8CE63DD1FD08}" type="pres">
      <dgm:prSet presAssocID="{81F5CA05-6E40-48CD-9C9D-EAFCDE77225D}" presName="composite" presStyleCnt="0"/>
      <dgm:spPr/>
    </dgm:pt>
    <dgm:pt modelId="{503BDDFA-E2AD-431C-93A5-17036AD99389}" type="pres">
      <dgm:prSet presAssocID="{81F5CA05-6E40-48CD-9C9D-EAFCDE77225D}" presName="background" presStyleLbl="node0" presStyleIdx="0" presStyleCnt="2"/>
      <dgm:spPr/>
    </dgm:pt>
    <dgm:pt modelId="{50C780AB-847A-48F8-9046-4C49CCF2AF19}" type="pres">
      <dgm:prSet presAssocID="{81F5CA05-6E40-48CD-9C9D-EAFCDE77225D}" presName="text" presStyleLbl="fgAcc0" presStyleIdx="0" presStyleCnt="2">
        <dgm:presLayoutVars>
          <dgm:chPref val="3"/>
        </dgm:presLayoutVars>
      </dgm:prSet>
      <dgm:spPr/>
    </dgm:pt>
    <dgm:pt modelId="{18F81566-545C-4A8F-8981-ADF888ECC74D}" type="pres">
      <dgm:prSet presAssocID="{81F5CA05-6E40-48CD-9C9D-EAFCDE77225D}" presName="hierChild2" presStyleCnt="0"/>
      <dgm:spPr/>
    </dgm:pt>
    <dgm:pt modelId="{91CBDFE0-1D5E-444A-A598-E9345AD1414B}" type="pres">
      <dgm:prSet presAssocID="{4945318C-784B-4904-A437-4D683BBE2C16}" presName="hierRoot1" presStyleCnt="0"/>
      <dgm:spPr/>
    </dgm:pt>
    <dgm:pt modelId="{B88BE9E2-56E7-426D-80FF-4C044735652C}" type="pres">
      <dgm:prSet presAssocID="{4945318C-784B-4904-A437-4D683BBE2C16}" presName="composite" presStyleCnt="0"/>
      <dgm:spPr/>
    </dgm:pt>
    <dgm:pt modelId="{269E1CF3-10E0-441F-9C68-3DB37EE06F0D}" type="pres">
      <dgm:prSet presAssocID="{4945318C-784B-4904-A437-4D683BBE2C16}" presName="background" presStyleLbl="node0" presStyleIdx="1" presStyleCnt="2"/>
      <dgm:spPr/>
    </dgm:pt>
    <dgm:pt modelId="{F4AB3F02-D095-4470-B0CF-6E72D017BB1C}" type="pres">
      <dgm:prSet presAssocID="{4945318C-784B-4904-A437-4D683BBE2C16}" presName="text" presStyleLbl="fgAcc0" presStyleIdx="1" presStyleCnt="2">
        <dgm:presLayoutVars>
          <dgm:chPref val="3"/>
        </dgm:presLayoutVars>
      </dgm:prSet>
      <dgm:spPr/>
    </dgm:pt>
    <dgm:pt modelId="{713C13FE-09C4-4BF6-8CD7-ADE3D6AFEF5A}" type="pres">
      <dgm:prSet presAssocID="{4945318C-784B-4904-A437-4D683BBE2C16}" presName="hierChild2" presStyleCnt="0"/>
      <dgm:spPr/>
    </dgm:pt>
  </dgm:ptLst>
  <dgm:cxnLst>
    <dgm:cxn modelId="{3F3D5C0E-EAEE-40E5-A97B-79EA37B72A5B}" srcId="{951452F3-98A9-4381-A44A-CA4D6AFE4211}" destId="{4945318C-784B-4904-A437-4D683BBE2C16}" srcOrd="1" destOrd="0" parTransId="{455852AF-3B64-453A-A678-6891CACDCB31}" sibTransId="{1706AE4A-8E38-47E7-BF0D-935C47EE9EAC}"/>
    <dgm:cxn modelId="{DBBD9C16-4B45-467F-8600-6423E7EBD3E0}" type="presOf" srcId="{4945318C-784B-4904-A437-4D683BBE2C16}" destId="{F4AB3F02-D095-4470-B0CF-6E72D017BB1C}" srcOrd="0" destOrd="0" presId="urn:microsoft.com/office/officeart/2005/8/layout/hierarchy1"/>
    <dgm:cxn modelId="{B718B964-57E3-487C-BF3E-AD679B1A3B42}" type="presOf" srcId="{81F5CA05-6E40-48CD-9C9D-EAFCDE77225D}" destId="{50C780AB-847A-48F8-9046-4C49CCF2AF19}" srcOrd="0" destOrd="0" presId="urn:microsoft.com/office/officeart/2005/8/layout/hierarchy1"/>
    <dgm:cxn modelId="{6953B050-4798-46DD-A68D-1DCF30529921}" srcId="{951452F3-98A9-4381-A44A-CA4D6AFE4211}" destId="{81F5CA05-6E40-48CD-9C9D-EAFCDE77225D}" srcOrd="0" destOrd="0" parTransId="{F1A174C1-98E7-44B8-9BC9-31AE66B2A8DC}" sibTransId="{754F849E-646A-40A8-9B6E-C7DD7B94C2BE}"/>
    <dgm:cxn modelId="{7BC4E9B1-498F-4DCD-8209-DABD3CE3A48A}" type="presOf" srcId="{951452F3-98A9-4381-A44A-CA4D6AFE4211}" destId="{BDA2D52B-C3FD-4C32-BFD2-F6E2723A6A20}" srcOrd="0" destOrd="0" presId="urn:microsoft.com/office/officeart/2005/8/layout/hierarchy1"/>
    <dgm:cxn modelId="{8AB0CCF3-A7F6-4F86-83A8-6C68AA23A072}" type="presParOf" srcId="{BDA2D52B-C3FD-4C32-BFD2-F6E2723A6A20}" destId="{B269429D-D850-4613-9CB8-2895D2ED7BF9}" srcOrd="0" destOrd="0" presId="urn:microsoft.com/office/officeart/2005/8/layout/hierarchy1"/>
    <dgm:cxn modelId="{DCDA1B97-7AA6-4BFD-96C2-9A09AFFAD235}" type="presParOf" srcId="{B269429D-D850-4613-9CB8-2895D2ED7BF9}" destId="{8A2CFDDE-8308-4618-99AE-8CE63DD1FD08}" srcOrd="0" destOrd="0" presId="urn:microsoft.com/office/officeart/2005/8/layout/hierarchy1"/>
    <dgm:cxn modelId="{2C29179A-C067-4338-8B56-310F1AC1B3F4}" type="presParOf" srcId="{8A2CFDDE-8308-4618-99AE-8CE63DD1FD08}" destId="{503BDDFA-E2AD-431C-93A5-17036AD99389}" srcOrd="0" destOrd="0" presId="urn:microsoft.com/office/officeart/2005/8/layout/hierarchy1"/>
    <dgm:cxn modelId="{0BDC67AE-4ED9-4D0D-8287-FC3CE0B3FF8E}" type="presParOf" srcId="{8A2CFDDE-8308-4618-99AE-8CE63DD1FD08}" destId="{50C780AB-847A-48F8-9046-4C49CCF2AF19}" srcOrd="1" destOrd="0" presId="urn:microsoft.com/office/officeart/2005/8/layout/hierarchy1"/>
    <dgm:cxn modelId="{92638127-2C76-4512-81A5-2C42CB5988F0}" type="presParOf" srcId="{B269429D-D850-4613-9CB8-2895D2ED7BF9}" destId="{18F81566-545C-4A8F-8981-ADF888ECC74D}" srcOrd="1" destOrd="0" presId="urn:microsoft.com/office/officeart/2005/8/layout/hierarchy1"/>
    <dgm:cxn modelId="{C9562934-DC3A-4740-BD81-FDE38A5EAEBF}" type="presParOf" srcId="{BDA2D52B-C3FD-4C32-BFD2-F6E2723A6A20}" destId="{91CBDFE0-1D5E-444A-A598-E9345AD1414B}" srcOrd="1" destOrd="0" presId="urn:microsoft.com/office/officeart/2005/8/layout/hierarchy1"/>
    <dgm:cxn modelId="{1B01600E-6EDA-4A6C-B324-98FFD9521602}" type="presParOf" srcId="{91CBDFE0-1D5E-444A-A598-E9345AD1414B}" destId="{B88BE9E2-56E7-426D-80FF-4C044735652C}" srcOrd="0" destOrd="0" presId="urn:microsoft.com/office/officeart/2005/8/layout/hierarchy1"/>
    <dgm:cxn modelId="{02328B7C-7D6D-4650-B784-722710688AB4}" type="presParOf" srcId="{B88BE9E2-56E7-426D-80FF-4C044735652C}" destId="{269E1CF3-10E0-441F-9C68-3DB37EE06F0D}" srcOrd="0" destOrd="0" presId="urn:microsoft.com/office/officeart/2005/8/layout/hierarchy1"/>
    <dgm:cxn modelId="{094DF243-CA6A-49DF-AD2F-2073E3CF8345}" type="presParOf" srcId="{B88BE9E2-56E7-426D-80FF-4C044735652C}" destId="{F4AB3F02-D095-4470-B0CF-6E72D017BB1C}" srcOrd="1" destOrd="0" presId="urn:microsoft.com/office/officeart/2005/8/layout/hierarchy1"/>
    <dgm:cxn modelId="{9E233D33-B20A-4A35-9999-B41F7089A9B5}" type="presParOf" srcId="{91CBDFE0-1D5E-444A-A598-E9345AD1414B}" destId="{713C13FE-09C4-4BF6-8CD7-ADE3D6AFEF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3C8A0D-1B0E-43EB-BD20-5AA0968B25C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3268FA-6BA7-4082-861E-DC76B2A987D2}">
      <dgm:prSet/>
      <dgm:spPr/>
      <dgm:t>
        <a:bodyPr/>
        <a:lstStyle/>
        <a:p>
          <a:r>
            <a:rPr lang="en-US"/>
            <a:t>Children's social environment</a:t>
          </a:r>
        </a:p>
      </dgm:t>
    </dgm:pt>
    <dgm:pt modelId="{5B107D5A-E46B-4F14-A8B2-C792FC87724D}" type="parTrans" cxnId="{2F4752DA-926E-4210-801E-8DD892E6BB68}">
      <dgm:prSet/>
      <dgm:spPr/>
      <dgm:t>
        <a:bodyPr/>
        <a:lstStyle/>
        <a:p>
          <a:endParaRPr lang="en-US"/>
        </a:p>
      </dgm:t>
    </dgm:pt>
    <dgm:pt modelId="{029B483B-3B78-4411-BDCB-F86E936BE718}" type="sibTrans" cxnId="{2F4752DA-926E-4210-801E-8DD892E6BB68}">
      <dgm:prSet/>
      <dgm:spPr/>
      <dgm:t>
        <a:bodyPr/>
        <a:lstStyle/>
        <a:p>
          <a:endParaRPr lang="en-US"/>
        </a:p>
      </dgm:t>
    </dgm:pt>
    <dgm:pt modelId="{83C51762-4379-401F-99FD-FFBC72EFD6FC}">
      <dgm:prSet/>
      <dgm:spPr/>
      <dgm:t>
        <a:bodyPr/>
        <a:lstStyle/>
        <a:p>
          <a:r>
            <a:rPr lang="en-US"/>
            <a:t>Low quality technical infrastructure</a:t>
          </a:r>
        </a:p>
      </dgm:t>
    </dgm:pt>
    <dgm:pt modelId="{5413B702-E73E-4357-829A-D10D5FEB78D7}" type="parTrans" cxnId="{87A02DCD-6EAD-434B-A1A5-0535BE470C50}">
      <dgm:prSet/>
      <dgm:spPr/>
      <dgm:t>
        <a:bodyPr/>
        <a:lstStyle/>
        <a:p>
          <a:endParaRPr lang="en-US"/>
        </a:p>
      </dgm:t>
    </dgm:pt>
    <dgm:pt modelId="{4265D1AE-BED9-46B9-8F45-882428DB8463}" type="sibTrans" cxnId="{87A02DCD-6EAD-434B-A1A5-0535BE470C50}">
      <dgm:prSet/>
      <dgm:spPr/>
      <dgm:t>
        <a:bodyPr/>
        <a:lstStyle/>
        <a:p>
          <a:endParaRPr lang="en-US"/>
        </a:p>
      </dgm:t>
    </dgm:pt>
    <dgm:pt modelId="{162B5FCD-8032-4E6B-8E9D-88EB8B66A91C}">
      <dgm:prSet/>
      <dgm:spPr/>
      <dgm:t>
        <a:bodyPr/>
        <a:lstStyle/>
        <a:p>
          <a:r>
            <a:rPr lang="en-US"/>
            <a:t>Poor quality content</a:t>
          </a:r>
        </a:p>
      </dgm:t>
    </dgm:pt>
    <dgm:pt modelId="{D25D267A-7921-412A-814F-E8C78040144E}" type="parTrans" cxnId="{09A5F18B-96B8-450F-B594-CE20DA50C918}">
      <dgm:prSet/>
      <dgm:spPr/>
      <dgm:t>
        <a:bodyPr/>
        <a:lstStyle/>
        <a:p>
          <a:endParaRPr lang="en-US"/>
        </a:p>
      </dgm:t>
    </dgm:pt>
    <dgm:pt modelId="{48D426F5-C5DF-4543-BB3A-8E4ACF3EE078}" type="sibTrans" cxnId="{09A5F18B-96B8-450F-B594-CE20DA50C918}">
      <dgm:prSet/>
      <dgm:spPr/>
      <dgm:t>
        <a:bodyPr/>
        <a:lstStyle/>
        <a:p>
          <a:endParaRPr lang="en-US"/>
        </a:p>
      </dgm:t>
    </dgm:pt>
    <dgm:pt modelId="{7657DCAF-35B6-402E-A593-F361A8EF406B}">
      <dgm:prSet/>
      <dgm:spPr/>
      <dgm:t>
        <a:bodyPr/>
        <a:lstStyle/>
        <a:p>
          <a:r>
            <a:rPr lang="en-US"/>
            <a:t>Low diversity of online activities</a:t>
          </a:r>
        </a:p>
      </dgm:t>
    </dgm:pt>
    <dgm:pt modelId="{23C16EEE-02AB-47C5-8FDE-40A9C8A42DB8}" type="parTrans" cxnId="{39C16E73-A7F6-4176-8F71-F808628436BB}">
      <dgm:prSet/>
      <dgm:spPr/>
      <dgm:t>
        <a:bodyPr/>
        <a:lstStyle/>
        <a:p>
          <a:endParaRPr lang="en-US"/>
        </a:p>
      </dgm:t>
    </dgm:pt>
    <dgm:pt modelId="{77BD00BD-F9FF-49E3-BB53-0562D94197B4}" type="sibTrans" cxnId="{39C16E73-A7F6-4176-8F71-F808628436BB}">
      <dgm:prSet/>
      <dgm:spPr/>
      <dgm:t>
        <a:bodyPr/>
        <a:lstStyle/>
        <a:p>
          <a:endParaRPr lang="en-US"/>
        </a:p>
      </dgm:t>
    </dgm:pt>
    <dgm:pt modelId="{19A34896-39B5-4B18-BFB5-35EE46A258A1}">
      <dgm:prSet/>
      <dgm:spPr/>
      <dgm:t>
        <a:bodyPr/>
        <a:lstStyle/>
        <a:p>
          <a:r>
            <a:rPr lang="en-US"/>
            <a:t>(Tan et al., 2017)</a:t>
          </a:r>
        </a:p>
      </dgm:t>
    </dgm:pt>
    <dgm:pt modelId="{501B3A41-BB00-4FE0-B96B-C91A4424E4FA}" type="parTrans" cxnId="{21AD4A64-3A38-433D-B906-EE3C682102C5}">
      <dgm:prSet/>
      <dgm:spPr/>
      <dgm:t>
        <a:bodyPr/>
        <a:lstStyle/>
        <a:p>
          <a:endParaRPr lang="en-US"/>
        </a:p>
      </dgm:t>
    </dgm:pt>
    <dgm:pt modelId="{C84BDAF4-44FA-4D37-83EC-8402AA98F96E}" type="sibTrans" cxnId="{21AD4A64-3A38-433D-B906-EE3C682102C5}">
      <dgm:prSet/>
      <dgm:spPr/>
      <dgm:t>
        <a:bodyPr/>
        <a:lstStyle/>
        <a:p>
          <a:endParaRPr lang="en-US"/>
        </a:p>
      </dgm:t>
    </dgm:pt>
    <dgm:pt modelId="{EE23FD46-F01B-4DE1-8C5D-CEABF6A04F2C}" type="pres">
      <dgm:prSet presAssocID="{8F3C8A0D-1B0E-43EB-BD20-5AA0968B25C9}" presName="linear" presStyleCnt="0">
        <dgm:presLayoutVars>
          <dgm:animLvl val="lvl"/>
          <dgm:resizeHandles val="exact"/>
        </dgm:presLayoutVars>
      </dgm:prSet>
      <dgm:spPr/>
    </dgm:pt>
    <dgm:pt modelId="{F6D3E284-F0D9-48C3-8DA1-F5C5C30239C6}" type="pres">
      <dgm:prSet presAssocID="{EB3268FA-6BA7-4082-861E-DC76B2A987D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A37560D-20ED-44DB-95AA-8A75A1D0A3B1}" type="pres">
      <dgm:prSet presAssocID="{029B483B-3B78-4411-BDCB-F86E936BE718}" presName="spacer" presStyleCnt="0"/>
      <dgm:spPr/>
    </dgm:pt>
    <dgm:pt modelId="{39432847-B360-4227-A7CD-F8F6F5B86918}" type="pres">
      <dgm:prSet presAssocID="{83C51762-4379-401F-99FD-FFBC72EFD6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B5F4232-3615-4D8D-9BE0-CD4F545886AD}" type="pres">
      <dgm:prSet presAssocID="{4265D1AE-BED9-46B9-8F45-882428DB8463}" presName="spacer" presStyleCnt="0"/>
      <dgm:spPr/>
    </dgm:pt>
    <dgm:pt modelId="{5CC615A4-4A41-4EB9-932F-581779F26F46}" type="pres">
      <dgm:prSet presAssocID="{162B5FCD-8032-4E6B-8E9D-88EB8B66A9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D447F-B8E4-44D8-8B18-D8829959B7DB}" type="pres">
      <dgm:prSet presAssocID="{48D426F5-C5DF-4543-BB3A-8E4ACF3EE078}" presName="spacer" presStyleCnt="0"/>
      <dgm:spPr/>
    </dgm:pt>
    <dgm:pt modelId="{670A8B26-1C92-4394-97D8-D500AA573B90}" type="pres">
      <dgm:prSet presAssocID="{7657DCAF-35B6-402E-A593-F361A8EF406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14C293E-4AA8-4109-89F4-F1CEE89805D2}" type="pres">
      <dgm:prSet presAssocID="{77BD00BD-F9FF-49E3-BB53-0562D94197B4}" presName="spacer" presStyleCnt="0"/>
      <dgm:spPr/>
    </dgm:pt>
    <dgm:pt modelId="{60B4D3D0-761A-475A-839E-D7887FAD2F94}" type="pres">
      <dgm:prSet presAssocID="{19A34896-39B5-4B18-BFB5-35EE46A258A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0ABFD1C-3696-4CC4-BF58-222FB8538DB3}" type="presOf" srcId="{8F3C8A0D-1B0E-43EB-BD20-5AA0968B25C9}" destId="{EE23FD46-F01B-4DE1-8C5D-CEABF6A04F2C}" srcOrd="0" destOrd="0" presId="urn:microsoft.com/office/officeart/2005/8/layout/vList2"/>
    <dgm:cxn modelId="{CEDA1D31-1064-4DFC-98A1-5668D1564AB1}" type="presOf" srcId="{162B5FCD-8032-4E6B-8E9D-88EB8B66A91C}" destId="{5CC615A4-4A41-4EB9-932F-581779F26F46}" srcOrd="0" destOrd="0" presId="urn:microsoft.com/office/officeart/2005/8/layout/vList2"/>
    <dgm:cxn modelId="{21AD4A64-3A38-433D-B906-EE3C682102C5}" srcId="{8F3C8A0D-1B0E-43EB-BD20-5AA0968B25C9}" destId="{19A34896-39B5-4B18-BFB5-35EE46A258A1}" srcOrd="4" destOrd="0" parTransId="{501B3A41-BB00-4FE0-B96B-C91A4424E4FA}" sibTransId="{C84BDAF4-44FA-4D37-83EC-8402AA98F96E}"/>
    <dgm:cxn modelId="{39C16E73-A7F6-4176-8F71-F808628436BB}" srcId="{8F3C8A0D-1B0E-43EB-BD20-5AA0968B25C9}" destId="{7657DCAF-35B6-402E-A593-F361A8EF406B}" srcOrd="3" destOrd="0" parTransId="{23C16EEE-02AB-47C5-8FDE-40A9C8A42DB8}" sibTransId="{77BD00BD-F9FF-49E3-BB53-0562D94197B4}"/>
    <dgm:cxn modelId="{09A5F18B-96B8-450F-B594-CE20DA50C918}" srcId="{8F3C8A0D-1B0E-43EB-BD20-5AA0968B25C9}" destId="{162B5FCD-8032-4E6B-8E9D-88EB8B66A91C}" srcOrd="2" destOrd="0" parTransId="{D25D267A-7921-412A-814F-E8C78040144E}" sibTransId="{48D426F5-C5DF-4543-BB3A-8E4ACF3EE078}"/>
    <dgm:cxn modelId="{1F512DB8-81A1-43BF-BB9F-BB18CADF3361}" type="presOf" srcId="{83C51762-4379-401F-99FD-FFBC72EFD6FC}" destId="{39432847-B360-4227-A7CD-F8F6F5B86918}" srcOrd="0" destOrd="0" presId="urn:microsoft.com/office/officeart/2005/8/layout/vList2"/>
    <dgm:cxn modelId="{E6926AC5-AFB4-4079-A8CA-CC277D61F5D8}" type="presOf" srcId="{19A34896-39B5-4B18-BFB5-35EE46A258A1}" destId="{60B4D3D0-761A-475A-839E-D7887FAD2F94}" srcOrd="0" destOrd="0" presId="urn:microsoft.com/office/officeart/2005/8/layout/vList2"/>
    <dgm:cxn modelId="{87A02DCD-6EAD-434B-A1A5-0535BE470C50}" srcId="{8F3C8A0D-1B0E-43EB-BD20-5AA0968B25C9}" destId="{83C51762-4379-401F-99FD-FFBC72EFD6FC}" srcOrd="1" destOrd="0" parTransId="{5413B702-E73E-4357-829A-D10D5FEB78D7}" sibTransId="{4265D1AE-BED9-46B9-8F45-882428DB8463}"/>
    <dgm:cxn modelId="{2F4752DA-926E-4210-801E-8DD892E6BB68}" srcId="{8F3C8A0D-1B0E-43EB-BD20-5AA0968B25C9}" destId="{EB3268FA-6BA7-4082-861E-DC76B2A987D2}" srcOrd="0" destOrd="0" parTransId="{5B107D5A-E46B-4F14-A8B2-C792FC87724D}" sibTransId="{029B483B-3B78-4411-BDCB-F86E936BE718}"/>
    <dgm:cxn modelId="{079EC6E1-D9BC-4940-953D-71305E7C2A72}" type="presOf" srcId="{7657DCAF-35B6-402E-A593-F361A8EF406B}" destId="{670A8B26-1C92-4394-97D8-D500AA573B90}" srcOrd="0" destOrd="0" presId="urn:microsoft.com/office/officeart/2005/8/layout/vList2"/>
    <dgm:cxn modelId="{A4F212ED-8538-4E21-8083-E194ADAAB926}" type="presOf" srcId="{EB3268FA-6BA7-4082-861E-DC76B2A987D2}" destId="{F6D3E284-F0D9-48C3-8DA1-F5C5C30239C6}" srcOrd="0" destOrd="0" presId="urn:microsoft.com/office/officeart/2005/8/layout/vList2"/>
    <dgm:cxn modelId="{812AFCE8-D490-4D57-813E-E65C5EC3D54D}" type="presParOf" srcId="{EE23FD46-F01B-4DE1-8C5D-CEABF6A04F2C}" destId="{F6D3E284-F0D9-48C3-8DA1-F5C5C30239C6}" srcOrd="0" destOrd="0" presId="urn:microsoft.com/office/officeart/2005/8/layout/vList2"/>
    <dgm:cxn modelId="{40E804BF-4C31-4B3B-8F1E-C7539C32C005}" type="presParOf" srcId="{EE23FD46-F01B-4DE1-8C5D-CEABF6A04F2C}" destId="{1A37560D-20ED-44DB-95AA-8A75A1D0A3B1}" srcOrd="1" destOrd="0" presId="urn:microsoft.com/office/officeart/2005/8/layout/vList2"/>
    <dgm:cxn modelId="{8DC882CD-308A-4911-BEB0-2CEE9F758E83}" type="presParOf" srcId="{EE23FD46-F01B-4DE1-8C5D-CEABF6A04F2C}" destId="{39432847-B360-4227-A7CD-F8F6F5B86918}" srcOrd="2" destOrd="0" presId="urn:microsoft.com/office/officeart/2005/8/layout/vList2"/>
    <dgm:cxn modelId="{A7C4AAFA-80A2-42EE-B4BA-C63C2EFBA3AE}" type="presParOf" srcId="{EE23FD46-F01B-4DE1-8C5D-CEABF6A04F2C}" destId="{4B5F4232-3615-4D8D-9BE0-CD4F545886AD}" srcOrd="3" destOrd="0" presId="urn:microsoft.com/office/officeart/2005/8/layout/vList2"/>
    <dgm:cxn modelId="{B1D21702-9454-425B-AB67-11DAAD70BD58}" type="presParOf" srcId="{EE23FD46-F01B-4DE1-8C5D-CEABF6A04F2C}" destId="{5CC615A4-4A41-4EB9-932F-581779F26F46}" srcOrd="4" destOrd="0" presId="urn:microsoft.com/office/officeart/2005/8/layout/vList2"/>
    <dgm:cxn modelId="{52924238-836E-4BC5-97C1-4B6DF02181A2}" type="presParOf" srcId="{EE23FD46-F01B-4DE1-8C5D-CEABF6A04F2C}" destId="{045D447F-B8E4-44D8-8B18-D8829959B7DB}" srcOrd="5" destOrd="0" presId="urn:microsoft.com/office/officeart/2005/8/layout/vList2"/>
    <dgm:cxn modelId="{341DFF11-7A30-4140-951B-BC5236D2B88F}" type="presParOf" srcId="{EE23FD46-F01B-4DE1-8C5D-CEABF6A04F2C}" destId="{670A8B26-1C92-4394-97D8-D500AA573B90}" srcOrd="6" destOrd="0" presId="urn:microsoft.com/office/officeart/2005/8/layout/vList2"/>
    <dgm:cxn modelId="{5B4D6177-A336-4439-9C8A-C0A58FE1E3A2}" type="presParOf" srcId="{EE23FD46-F01B-4DE1-8C5D-CEABF6A04F2C}" destId="{414C293E-4AA8-4109-89F4-F1CEE89805D2}" srcOrd="7" destOrd="0" presId="urn:microsoft.com/office/officeart/2005/8/layout/vList2"/>
    <dgm:cxn modelId="{4564712C-BD3D-4A76-8A68-E505A544BD15}" type="presParOf" srcId="{EE23FD46-F01B-4DE1-8C5D-CEABF6A04F2C}" destId="{60B4D3D0-761A-475A-839E-D7887FAD2F9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E880E5-5040-4846-B1A5-1A71F99FB555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9E0A03-D03B-4C28-A298-2FAAD11ACDF4}">
      <dgm:prSet/>
      <dgm:spPr/>
      <dgm:t>
        <a:bodyPr/>
        <a:lstStyle/>
        <a:p>
          <a:r>
            <a:rPr lang="en-US"/>
            <a:t>Family context in digital literacy</a:t>
          </a:r>
        </a:p>
      </dgm:t>
    </dgm:pt>
    <dgm:pt modelId="{BFD953CE-2494-4AE2-A4E9-9E0CD9E8F744}" type="parTrans" cxnId="{865311A0-F11A-4B9E-AE2F-34C3F4FA403C}">
      <dgm:prSet/>
      <dgm:spPr/>
      <dgm:t>
        <a:bodyPr/>
        <a:lstStyle/>
        <a:p>
          <a:endParaRPr lang="en-US"/>
        </a:p>
      </dgm:t>
    </dgm:pt>
    <dgm:pt modelId="{8CE4AE48-B669-41E0-8EAE-E91ECAA989AD}" type="sibTrans" cxnId="{865311A0-F11A-4B9E-AE2F-34C3F4FA403C}">
      <dgm:prSet/>
      <dgm:spPr/>
      <dgm:t>
        <a:bodyPr/>
        <a:lstStyle/>
        <a:p>
          <a:endParaRPr lang="en-US"/>
        </a:p>
      </dgm:t>
    </dgm:pt>
    <dgm:pt modelId="{8A6AAFFA-915E-4F70-B33C-FA20CCEB734E}">
      <dgm:prSet/>
      <dgm:spPr/>
      <dgm:t>
        <a:bodyPr/>
        <a:lstStyle/>
        <a:p>
          <a:r>
            <a:rPr lang="en-US"/>
            <a:t>Socialisation of digital media at home</a:t>
          </a:r>
        </a:p>
      </dgm:t>
    </dgm:pt>
    <dgm:pt modelId="{998F7F38-ACD9-493E-B879-46CAA8EDD6CC}" type="parTrans" cxnId="{071EF666-35AE-4587-AA3C-DB63BB810F64}">
      <dgm:prSet/>
      <dgm:spPr/>
      <dgm:t>
        <a:bodyPr/>
        <a:lstStyle/>
        <a:p>
          <a:endParaRPr lang="en-US"/>
        </a:p>
      </dgm:t>
    </dgm:pt>
    <dgm:pt modelId="{33F13442-797C-47A7-ADE7-D21530FE42E5}" type="sibTrans" cxnId="{071EF666-35AE-4587-AA3C-DB63BB810F64}">
      <dgm:prSet/>
      <dgm:spPr/>
      <dgm:t>
        <a:bodyPr/>
        <a:lstStyle/>
        <a:p>
          <a:endParaRPr lang="en-US"/>
        </a:p>
      </dgm:t>
    </dgm:pt>
    <dgm:pt modelId="{D2932EA4-2D72-465A-9CBC-C145C3C00BD0}">
      <dgm:prSet/>
      <dgm:spPr/>
      <dgm:t>
        <a:bodyPr/>
        <a:lstStyle/>
        <a:p>
          <a:r>
            <a:rPr lang="en-US"/>
            <a:t>Discourses of opportunities and risks of the internet</a:t>
          </a:r>
        </a:p>
      </dgm:t>
    </dgm:pt>
    <dgm:pt modelId="{D452C7FB-C82A-46CA-9DDF-35C7FF8BE27A}" type="parTrans" cxnId="{ADAB7053-A4E1-47EB-A1C5-564EB5DC19E7}">
      <dgm:prSet/>
      <dgm:spPr/>
      <dgm:t>
        <a:bodyPr/>
        <a:lstStyle/>
        <a:p>
          <a:endParaRPr lang="en-US"/>
        </a:p>
      </dgm:t>
    </dgm:pt>
    <dgm:pt modelId="{8C27C424-0E39-446A-B9E3-7A5CAA9B0EFB}" type="sibTrans" cxnId="{ADAB7053-A4E1-47EB-A1C5-564EB5DC19E7}">
      <dgm:prSet/>
      <dgm:spPr/>
      <dgm:t>
        <a:bodyPr/>
        <a:lstStyle/>
        <a:p>
          <a:endParaRPr lang="en-US"/>
        </a:p>
      </dgm:t>
    </dgm:pt>
    <dgm:pt modelId="{28CCE52D-27FA-432F-8DA5-D1816583C8A3}">
      <dgm:prSet/>
      <dgm:spPr/>
      <dgm:t>
        <a:bodyPr/>
        <a:lstStyle/>
        <a:p>
          <a:r>
            <a:rPr lang="en-US"/>
            <a:t>(Mascheroni et al., 2016)</a:t>
          </a:r>
        </a:p>
      </dgm:t>
    </dgm:pt>
    <dgm:pt modelId="{ECDC707A-42B9-459E-996F-E68068FFB1C3}" type="parTrans" cxnId="{5EE2009D-5031-4808-B39A-1A11F4F8FA22}">
      <dgm:prSet/>
      <dgm:spPr/>
      <dgm:t>
        <a:bodyPr/>
        <a:lstStyle/>
        <a:p>
          <a:endParaRPr lang="en-US"/>
        </a:p>
      </dgm:t>
    </dgm:pt>
    <dgm:pt modelId="{DCC86CB4-3AF4-47D1-A72E-7EC028DC6B96}" type="sibTrans" cxnId="{5EE2009D-5031-4808-B39A-1A11F4F8FA22}">
      <dgm:prSet/>
      <dgm:spPr/>
      <dgm:t>
        <a:bodyPr/>
        <a:lstStyle/>
        <a:p>
          <a:endParaRPr lang="en-US"/>
        </a:p>
      </dgm:t>
    </dgm:pt>
    <dgm:pt modelId="{CDC9D8F3-FC75-4294-A9BF-F4F7D8D7726A}" type="pres">
      <dgm:prSet presAssocID="{B1E880E5-5040-4846-B1A5-1A71F99FB555}" presName="outerComposite" presStyleCnt="0">
        <dgm:presLayoutVars>
          <dgm:chMax val="5"/>
          <dgm:dir/>
          <dgm:resizeHandles val="exact"/>
        </dgm:presLayoutVars>
      </dgm:prSet>
      <dgm:spPr/>
    </dgm:pt>
    <dgm:pt modelId="{43077204-7CFB-439C-B3D7-E36DBB6583E9}" type="pres">
      <dgm:prSet presAssocID="{B1E880E5-5040-4846-B1A5-1A71F99FB555}" presName="dummyMaxCanvas" presStyleCnt="0">
        <dgm:presLayoutVars/>
      </dgm:prSet>
      <dgm:spPr/>
    </dgm:pt>
    <dgm:pt modelId="{4A852F53-3543-421E-8B93-FF384968F06E}" type="pres">
      <dgm:prSet presAssocID="{B1E880E5-5040-4846-B1A5-1A71F99FB555}" presName="FourNodes_1" presStyleLbl="node1" presStyleIdx="0" presStyleCnt="4">
        <dgm:presLayoutVars>
          <dgm:bulletEnabled val="1"/>
        </dgm:presLayoutVars>
      </dgm:prSet>
      <dgm:spPr/>
    </dgm:pt>
    <dgm:pt modelId="{B1D47699-776F-4ED2-953D-5B1714FBA5B9}" type="pres">
      <dgm:prSet presAssocID="{B1E880E5-5040-4846-B1A5-1A71F99FB555}" presName="FourNodes_2" presStyleLbl="node1" presStyleIdx="1" presStyleCnt="4">
        <dgm:presLayoutVars>
          <dgm:bulletEnabled val="1"/>
        </dgm:presLayoutVars>
      </dgm:prSet>
      <dgm:spPr/>
    </dgm:pt>
    <dgm:pt modelId="{6B129637-987D-4AE5-BE9C-291D513EF2FA}" type="pres">
      <dgm:prSet presAssocID="{B1E880E5-5040-4846-B1A5-1A71F99FB555}" presName="FourNodes_3" presStyleLbl="node1" presStyleIdx="2" presStyleCnt="4">
        <dgm:presLayoutVars>
          <dgm:bulletEnabled val="1"/>
        </dgm:presLayoutVars>
      </dgm:prSet>
      <dgm:spPr/>
    </dgm:pt>
    <dgm:pt modelId="{B7EB1418-1AB9-469F-8E10-D9ADB42947EA}" type="pres">
      <dgm:prSet presAssocID="{B1E880E5-5040-4846-B1A5-1A71F99FB555}" presName="FourNodes_4" presStyleLbl="node1" presStyleIdx="3" presStyleCnt="4">
        <dgm:presLayoutVars>
          <dgm:bulletEnabled val="1"/>
        </dgm:presLayoutVars>
      </dgm:prSet>
      <dgm:spPr/>
    </dgm:pt>
    <dgm:pt modelId="{FEA9870B-B165-4B03-996C-D5C3627CD189}" type="pres">
      <dgm:prSet presAssocID="{B1E880E5-5040-4846-B1A5-1A71F99FB555}" presName="FourConn_1-2" presStyleLbl="fgAccFollowNode1" presStyleIdx="0" presStyleCnt="3">
        <dgm:presLayoutVars>
          <dgm:bulletEnabled val="1"/>
        </dgm:presLayoutVars>
      </dgm:prSet>
      <dgm:spPr/>
    </dgm:pt>
    <dgm:pt modelId="{763DF185-1678-44B2-A724-4BDFC2F7CB4C}" type="pres">
      <dgm:prSet presAssocID="{B1E880E5-5040-4846-B1A5-1A71F99FB555}" presName="FourConn_2-3" presStyleLbl="fgAccFollowNode1" presStyleIdx="1" presStyleCnt="3">
        <dgm:presLayoutVars>
          <dgm:bulletEnabled val="1"/>
        </dgm:presLayoutVars>
      </dgm:prSet>
      <dgm:spPr/>
    </dgm:pt>
    <dgm:pt modelId="{5525575B-C30D-44B7-8B3F-0B9F5B2E643E}" type="pres">
      <dgm:prSet presAssocID="{B1E880E5-5040-4846-B1A5-1A71F99FB555}" presName="FourConn_3-4" presStyleLbl="fgAccFollowNode1" presStyleIdx="2" presStyleCnt="3">
        <dgm:presLayoutVars>
          <dgm:bulletEnabled val="1"/>
        </dgm:presLayoutVars>
      </dgm:prSet>
      <dgm:spPr/>
    </dgm:pt>
    <dgm:pt modelId="{058131AB-E9DA-49FC-8076-A8DCD6450F51}" type="pres">
      <dgm:prSet presAssocID="{B1E880E5-5040-4846-B1A5-1A71F99FB555}" presName="FourNodes_1_text" presStyleLbl="node1" presStyleIdx="3" presStyleCnt="4">
        <dgm:presLayoutVars>
          <dgm:bulletEnabled val="1"/>
        </dgm:presLayoutVars>
      </dgm:prSet>
      <dgm:spPr/>
    </dgm:pt>
    <dgm:pt modelId="{B4770DC2-68C7-442B-8C10-1D8A03EFE03B}" type="pres">
      <dgm:prSet presAssocID="{B1E880E5-5040-4846-B1A5-1A71F99FB555}" presName="FourNodes_2_text" presStyleLbl="node1" presStyleIdx="3" presStyleCnt="4">
        <dgm:presLayoutVars>
          <dgm:bulletEnabled val="1"/>
        </dgm:presLayoutVars>
      </dgm:prSet>
      <dgm:spPr/>
    </dgm:pt>
    <dgm:pt modelId="{66C1B7C1-7C6A-45C5-B8EF-35E9EB94561D}" type="pres">
      <dgm:prSet presAssocID="{B1E880E5-5040-4846-B1A5-1A71F99FB555}" presName="FourNodes_3_text" presStyleLbl="node1" presStyleIdx="3" presStyleCnt="4">
        <dgm:presLayoutVars>
          <dgm:bulletEnabled val="1"/>
        </dgm:presLayoutVars>
      </dgm:prSet>
      <dgm:spPr/>
    </dgm:pt>
    <dgm:pt modelId="{217D6A68-E8ED-4283-82F9-88DFBF8B8A17}" type="pres">
      <dgm:prSet presAssocID="{B1E880E5-5040-4846-B1A5-1A71F99FB55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FAD0016-2D56-403A-B992-F12FBC9695D4}" type="presOf" srcId="{28CCE52D-27FA-432F-8DA5-D1816583C8A3}" destId="{217D6A68-E8ED-4283-82F9-88DFBF8B8A17}" srcOrd="1" destOrd="0" presId="urn:microsoft.com/office/officeart/2005/8/layout/vProcess5"/>
    <dgm:cxn modelId="{51789F30-B3F4-483B-95CC-300FFDDD1319}" type="presOf" srcId="{8C27C424-0E39-446A-B9E3-7A5CAA9B0EFB}" destId="{5525575B-C30D-44B7-8B3F-0B9F5B2E643E}" srcOrd="0" destOrd="0" presId="urn:microsoft.com/office/officeart/2005/8/layout/vProcess5"/>
    <dgm:cxn modelId="{E0323131-C543-4513-A343-A41DF3F593E4}" type="presOf" srcId="{D2932EA4-2D72-465A-9CBC-C145C3C00BD0}" destId="{6B129637-987D-4AE5-BE9C-291D513EF2FA}" srcOrd="0" destOrd="0" presId="urn:microsoft.com/office/officeart/2005/8/layout/vProcess5"/>
    <dgm:cxn modelId="{32A37564-2C8C-4E83-8642-631ECA302673}" type="presOf" srcId="{B1E880E5-5040-4846-B1A5-1A71F99FB555}" destId="{CDC9D8F3-FC75-4294-A9BF-F4F7D8D7726A}" srcOrd="0" destOrd="0" presId="urn:microsoft.com/office/officeart/2005/8/layout/vProcess5"/>
    <dgm:cxn modelId="{071EF666-35AE-4587-AA3C-DB63BB810F64}" srcId="{B1E880E5-5040-4846-B1A5-1A71F99FB555}" destId="{8A6AAFFA-915E-4F70-B33C-FA20CCEB734E}" srcOrd="1" destOrd="0" parTransId="{998F7F38-ACD9-493E-B879-46CAA8EDD6CC}" sibTransId="{33F13442-797C-47A7-ADE7-D21530FE42E5}"/>
    <dgm:cxn modelId="{B0527949-F732-4A17-B14F-BD80E7D681D3}" type="presOf" srcId="{CB9E0A03-D03B-4C28-A298-2FAAD11ACDF4}" destId="{058131AB-E9DA-49FC-8076-A8DCD6450F51}" srcOrd="1" destOrd="0" presId="urn:microsoft.com/office/officeart/2005/8/layout/vProcess5"/>
    <dgm:cxn modelId="{2F9CCA52-A48A-43E3-A1A8-F4DF5C960AA8}" type="presOf" srcId="{8A6AAFFA-915E-4F70-B33C-FA20CCEB734E}" destId="{B4770DC2-68C7-442B-8C10-1D8A03EFE03B}" srcOrd="1" destOrd="0" presId="urn:microsoft.com/office/officeart/2005/8/layout/vProcess5"/>
    <dgm:cxn modelId="{ADAB7053-A4E1-47EB-A1C5-564EB5DC19E7}" srcId="{B1E880E5-5040-4846-B1A5-1A71F99FB555}" destId="{D2932EA4-2D72-465A-9CBC-C145C3C00BD0}" srcOrd="2" destOrd="0" parTransId="{D452C7FB-C82A-46CA-9DDF-35C7FF8BE27A}" sibTransId="{8C27C424-0E39-446A-B9E3-7A5CAA9B0EFB}"/>
    <dgm:cxn modelId="{58B0A256-147B-4808-BD88-AD195E029AA6}" type="presOf" srcId="{CB9E0A03-D03B-4C28-A298-2FAAD11ACDF4}" destId="{4A852F53-3543-421E-8B93-FF384968F06E}" srcOrd="0" destOrd="0" presId="urn:microsoft.com/office/officeart/2005/8/layout/vProcess5"/>
    <dgm:cxn modelId="{5EE2009D-5031-4808-B39A-1A11F4F8FA22}" srcId="{B1E880E5-5040-4846-B1A5-1A71F99FB555}" destId="{28CCE52D-27FA-432F-8DA5-D1816583C8A3}" srcOrd="3" destOrd="0" parTransId="{ECDC707A-42B9-459E-996F-E68068FFB1C3}" sibTransId="{DCC86CB4-3AF4-47D1-A72E-7EC028DC6B96}"/>
    <dgm:cxn modelId="{865311A0-F11A-4B9E-AE2F-34C3F4FA403C}" srcId="{B1E880E5-5040-4846-B1A5-1A71F99FB555}" destId="{CB9E0A03-D03B-4C28-A298-2FAAD11ACDF4}" srcOrd="0" destOrd="0" parTransId="{BFD953CE-2494-4AE2-A4E9-9E0CD9E8F744}" sibTransId="{8CE4AE48-B669-41E0-8EAE-E91ECAA989AD}"/>
    <dgm:cxn modelId="{A09E18B8-A323-4999-BA8A-A29C629841B3}" type="presOf" srcId="{8A6AAFFA-915E-4F70-B33C-FA20CCEB734E}" destId="{B1D47699-776F-4ED2-953D-5B1714FBA5B9}" srcOrd="0" destOrd="0" presId="urn:microsoft.com/office/officeart/2005/8/layout/vProcess5"/>
    <dgm:cxn modelId="{C369FEC6-4C94-4196-B147-CBE20B494605}" type="presOf" srcId="{8CE4AE48-B669-41E0-8EAE-E91ECAA989AD}" destId="{FEA9870B-B165-4B03-996C-D5C3627CD189}" srcOrd="0" destOrd="0" presId="urn:microsoft.com/office/officeart/2005/8/layout/vProcess5"/>
    <dgm:cxn modelId="{F11F18C7-83CF-4050-97A8-F2EAA059F9D6}" type="presOf" srcId="{33F13442-797C-47A7-ADE7-D21530FE42E5}" destId="{763DF185-1678-44B2-A724-4BDFC2F7CB4C}" srcOrd="0" destOrd="0" presId="urn:microsoft.com/office/officeart/2005/8/layout/vProcess5"/>
    <dgm:cxn modelId="{CF2510D7-37E8-46B7-A551-E880EE6BBF4D}" type="presOf" srcId="{28CCE52D-27FA-432F-8DA5-D1816583C8A3}" destId="{B7EB1418-1AB9-469F-8E10-D9ADB42947EA}" srcOrd="0" destOrd="0" presId="urn:microsoft.com/office/officeart/2005/8/layout/vProcess5"/>
    <dgm:cxn modelId="{880A90EA-A3CB-4E03-8212-B3BFCCD55965}" type="presOf" srcId="{D2932EA4-2D72-465A-9CBC-C145C3C00BD0}" destId="{66C1B7C1-7C6A-45C5-B8EF-35E9EB94561D}" srcOrd="1" destOrd="0" presId="urn:microsoft.com/office/officeart/2005/8/layout/vProcess5"/>
    <dgm:cxn modelId="{04F5CABF-5BDC-4DCA-A091-67EB7C0A7B1C}" type="presParOf" srcId="{CDC9D8F3-FC75-4294-A9BF-F4F7D8D7726A}" destId="{43077204-7CFB-439C-B3D7-E36DBB6583E9}" srcOrd="0" destOrd="0" presId="urn:microsoft.com/office/officeart/2005/8/layout/vProcess5"/>
    <dgm:cxn modelId="{AA8AE186-4EDD-4EA3-84A6-84EBCA4A4879}" type="presParOf" srcId="{CDC9D8F3-FC75-4294-A9BF-F4F7D8D7726A}" destId="{4A852F53-3543-421E-8B93-FF384968F06E}" srcOrd="1" destOrd="0" presId="urn:microsoft.com/office/officeart/2005/8/layout/vProcess5"/>
    <dgm:cxn modelId="{2214FD44-774A-4F38-BDB9-C5A9DA7D09B7}" type="presParOf" srcId="{CDC9D8F3-FC75-4294-A9BF-F4F7D8D7726A}" destId="{B1D47699-776F-4ED2-953D-5B1714FBA5B9}" srcOrd="2" destOrd="0" presId="urn:microsoft.com/office/officeart/2005/8/layout/vProcess5"/>
    <dgm:cxn modelId="{B8B3E02E-7E66-4FC3-9221-BEA176EE2C97}" type="presParOf" srcId="{CDC9D8F3-FC75-4294-A9BF-F4F7D8D7726A}" destId="{6B129637-987D-4AE5-BE9C-291D513EF2FA}" srcOrd="3" destOrd="0" presId="urn:microsoft.com/office/officeart/2005/8/layout/vProcess5"/>
    <dgm:cxn modelId="{505EE905-09DD-423E-B662-627AAC6A289D}" type="presParOf" srcId="{CDC9D8F3-FC75-4294-A9BF-F4F7D8D7726A}" destId="{B7EB1418-1AB9-469F-8E10-D9ADB42947EA}" srcOrd="4" destOrd="0" presId="urn:microsoft.com/office/officeart/2005/8/layout/vProcess5"/>
    <dgm:cxn modelId="{249171C0-0C14-4214-A3D9-1D55DC83E8FC}" type="presParOf" srcId="{CDC9D8F3-FC75-4294-A9BF-F4F7D8D7726A}" destId="{FEA9870B-B165-4B03-996C-D5C3627CD189}" srcOrd="5" destOrd="0" presId="urn:microsoft.com/office/officeart/2005/8/layout/vProcess5"/>
    <dgm:cxn modelId="{F6040B14-7077-4663-94E2-07366B105925}" type="presParOf" srcId="{CDC9D8F3-FC75-4294-A9BF-F4F7D8D7726A}" destId="{763DF185-1678-44B2-A724-4BDFC2F7CB4C}" srcOrd="6" destOrd="0" presId="urn:microsoft.com/office/officeart/2005/8/layout/vProcess5"/>
    <dgm:cxn modelId="{A4A01467-8606-4557-A516-8D113F99F599}" type="presParOf" srcId="{CDC9D8F3-FC75-4294-A9BF-F4F7D8D7726A}" destId="{5525575B-C30D-44B7-8B3F-0B9F5B2E643E}" srcOrd="7" destOrd="0" presId="urn:microsoft.com/office/officeart/2005/8/layout/vProcess5"/>
    <dgm:cxn modelId="{62B92105-B84E-4FFE-AF7A-24B1C3CE25F9}" type="presParOf" srcId="{CDC9D8F3-FC75-4294-A9BF-F4F7D8D7726A}" destId="{058131AB-E9DA-49FC-8076-A8DCD6450F51}" srcOrd="8" destOrd="0" presId="urn:microsoft.com/office/officeart/2005/8/layout/vProcess5"/>
    <dgm:cxn modelId="{4F521C36-D3DD-4E96-BD50-42D951178EE1}" type="presParOf" srcId="{CDC9D8F3-FC75-4294-A9BF-F4F7D8D7726A}" destId="{B4770DC2-68C7-442B-8C10-1D8A03EFE03B}" srcOrd="9" destOrd="0" presId="urn:microsoft.com/office/officeart/2005/8/layout/vProcess5"/>
    <dgm:cxn modelId="{8B0E24C4-22B9-4B6E-A3ED-2A9D9EE93957}" type="presParOf" srcId="{CDC9D8F3-FC75-4294-A9BF-F4F7D8D7726A}" destId="{66C1B7C1-7C6A-45C5-B8EF-35E9EB94561D}" srcOrd="10" destOrd="0" presId="urn:microsoft.com/office/officeart/2005/8/layout/vProcess5"/>
    <dgm:cxn modelId="{4365A5B3-3BF3-4DBF-844C-E836C5C9DC6B}" type="presParOf" srcId="{CDC9D8F3-FC75-4294-A9BF-F4F7D8D7726A}" destId="{217D6A68-E8ED-4283-82F9-88DFBF8B8A1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F4A8F35-A3B6-4509-AF38-89D5E02C5CE7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AA4C0F-6B3C-4D00-A761-6578B62C8608}">
      <dgm:prSet/>
      <dgm:spPr/>
      <dgm:t>
        <a:bodyPr/>
        <a:lstStyle/>
        <a:p>
          <a:r>
            <a:rPr lang="en-US"/>
            <a:t>The role of schools</a:t>
          </a:r>
        </a:p>
      </dgm:t>
    </dgm:pt>
    <dgm:pt modelId="{11520506-5F42-4DA5-A9E9-D8F8971EE286}" type="parTrans" cxnId="{9306E041-13B0-46BD-BEAD-B37833AF7F98}">
      <dgm:prSet/>
      <dgm:spPr/>
      <dgm:t>
        <a:bodyPr/>
        <a:lstStyle/>
        <a:p>
          <a:endParaRPr lang="en-US"/>
        </a:p>
      </dgm:t>
    </dgm:pt>
    <dgm:pt modelId="{9276995C-A4A9-4EE1-91CF-B617D2FC33BE}" type="sibTrans" cxnId="{9306E041-13B0-46BD-BEAD-B37833AF7F98}">
      <dgm:prSet/>
      <dgm:spPr/>
      <dgm:t>
        <a:bodyPr/>
        <a:lstStyle/>
        <a:p>
          <a:endParaRPr lang="en-US"/>
        </a:p>
      </dgm:t>
    </dgm:pt>
    <dgm:pt modelId="{AD7A620D-54BA-4331-BB62-0F5D0F089A34}">
      <dgm:prSet/>
      <dgm:spPr/>
      <dgm:t>
        <a:bodyPr/>
        <a:lstStyle/>
        <a:p>
          <a:r>
            <a:rPr lang="en-US"/>
            <a:t>Creativity when introducing digital tech as a learning aid</a:t>
          </a:r>
        </a:p>
      </dgm:t>
    </dgm:pt>
    <dgm:pt modelId="{444B1C6E-F35C-41E8-AD67-8C7F6189F50F}" type="parTrans" cxnId="{B6EA3115-CB08-4700-9FBE-4747BC9619B6}">
      <dgm:prSet/>
      <dgm:spPr/>
      <dgm:t>
        <a:bodyPr/>
        <a:lstStyle/>
        <a:p>
          <a:endParaRPr lang="en-US"/>
        </a:p>
      </dgm:t>
    </dgm:pt>
    <dgm:pt modelId="{C408496D-501D-4A9F-9A43-DC337DD1C549}" type="sibTrans" cxnId="{B6EA3115-CB08-4700-9FBE-4747BC9619B6}">
      <dgm:prSet/>
      <dgm:spPr/>
      <dgm:t>
        <a:bodyPr/>
        <a:lstStyle/>
        <a:p>
          <a:endParaRPr lang="en-US"/>
        </a:p>
      </dgm:t>
    </dgm:pt>
    <dgm:pt modelId="{0ED14730-1F18-47D5-AD69-57B73BAFAC4C}">
      <dgm:prSet/>
      <dgm:spPr/>
      <dgm:t>
        <a:bodyPr/>
        <a:lstStyle/>
        <a:p>
          <a:r>
            <a:rPr lang="en-US"/>
            <a:t>Raising awareness</a:t>
          </a:r>
        </a:p>
      </dgm:t>
    </dgm:pt>
    <dgm:pt modelId="{9CD12449-69C5-4535-A3E1-F828AC83F5E5}" type="parTrans" cxnId="{9034E08B-CD7D-469B-BEE2-522ED2D0C96F}">
      <dgm:prSet/>
      <dgm:spPr/>
      <dgm:t>
        <a:bodyPr/>
        <a:lstStyle/>
        <a:p>
          <a:endParaRPr lang="en-US"/>
        </a:p>
      </dgm:t>
    </dgm:pt>
    <dgm:pt modelId="{77A294F9-C675-4795-BD78-C78A5ECE171E}" type="sibTrans" cxnId="{9034E08B-CD7D-469B-BEE2-522ED2D0C96F}">
      <dgm:prSet/>
      <dgm:spPr/>
      <dgm:t>
        <a:bodyPr/>
        <a:lstStyle/>
        <a:p>
          <a:endParaRPr lang="en-US"/>
        </a:p>
      </dgm:t>
    </dgm:pt>
    <dgm:pt modelId="{38A4F1F9-B90F-4607-84A6-A1F75A81D199}">
      <dgm:prSet/>
      <dgm:spPr/>
      <dgm:t>
        <a:bodyPr/>
        <a:lstStyle/>
        <a:p>
          <a:r>
            <a:rPr lang="en-US"/>
            <a:t>Teacher training</a:t>
          </a:r>
        </a:p>
      </dgm:t>
    </dgm:pt>
    <dgm:pt modelId="{BE1F9D17-9373-4140-9092-5A0932C9ACF1}" type="parTrans" cxnId="{D4C84CE1-83EF-443E-94EC-6700ED462F11}">
      <dgm:prSet/>
      <dgm:spPr/>
      <dgm:t>
        <a:bodyPr/>
        <a:lstStyle/>
        <a:p>
          <a:endParaRPr lang="en-US"/>
        </a:p>
      </dgm:t>
    </dgm:pt>
    <dgm:pt modelId="{9515878E-0BDD-4BCC-842F-2BD9A2C6E07F}" type="sibTrans" cxnId="{D4C84CE1-83EF-443E-94EC-6700ED462F11}">
      <dgm:prSet/>
      <dgm:spPr/>
      <dgm:t>
        <a:bodyPr/>
        <a:lstStyle/>
        <a:p>
          <a:endParaRPr lang="en-US"/>
        </a:p>
      </dgm:t>
    </dgm:pt>
    <dgm:pt modelId="{BD1AC546-35C0-4882-99EC-64331613EA5B}">
      <dgm:prSet/>
      <dgm:spPr/>
      <dgm:t>
        <a:bodyPr/>
        <a:lstStyle/>
        <a:p>
          <a:r>
            <a:rPr lang="en-US"/>
            <a:t>(Byrne et al., 2016; Chaudron et al., 2018)</a:t>
          </a:r>
        </a:p>
      </dgm:t>
    </dgm:pt>
    <dgm:pt modelId="{8A514476-9323-45A6-8A9E-DC1ED6ED7B5E}" type="parTrans" cxnId="{8BC822C4-A7F7-4526-8A15-FFF500F5BA4C}">
      <dgm:prSet/>
      <dgm:spPr/>
      <dgm:t>
        <a:bodyPr/>
        <a:lstStyle/>
        <a:p>
          <a:endParaRPr lang="en-US"/>
        </a:p>
      </dgm:t>
    </dgm:pt>
    <dgm:pt modelId="{724A53B3-3497-43CE-9664-2AD5DCCFF9DA}" type="sibTrans" cxnId="{8BC822C4-A7F7-4526-8A15-FFF500F5BA4C}">
      <dgm:prSet/>
      <dgm:spPr/>
      <dgm:t>
        <a:bodyPr/>
        <a:lstStyle/>
        <a:p>
          <a:endParaRPr lang="en-US"/>
        </a:p>
      </dgm:t>
    </dgm:pt>
    <dgm:pt modelId="{7F1658F0-0BE7-4177-840D-069DFFEFB41F}" type="pres">
      <dgm:prSet presAssocID="{BF4A8F35-A3B6-4509-AF38-89D5E02C5CE7}" presName="outerComposite" presStyleCnt="0">
        <dgm:presLayoutVars>
          <dgm:chMax val="5"/>
          <dgm:dir/>
          <dgm:resizeHandles val="exact"/>
        </dgm:presLayoutVars>
      </dgm:prSet>
      <dgm:spPr/>
    </dgm:pt>
    <dgm:pt modelId="{8129E7EC-5B83-4156-A5D3-50C3198C6917}" type="pres">
      <dgm:prSet presAssocID="{BF4A8F35-A3B6-4509-AF38-89D5E02C5CE7}" presName="dummyMaxCanvas" presStyleCnt="0">
        <dgm:presLayoutVars/>
      </dgm:prSet>
      <dgm:spPr/>
    </dgm:pt>
    <dgm:pt modelId="{F05BA03B-2262-4EA0-BB89-B52E5D657B70}" type="pres">
      <dgm:prSet presAssocID="{BF4A8F35-A3B6-4509-AF38-89D5E02C5CE7}" presName="FiveNodes_1" presStyleLbl="node1" presStyleIdx="0" presStyleCnt="5">
        <dgm:presLayoutVars>
          <dgm:bulletEnabled val="1"/>
        </dgm:presLayoutVars>
      </dgm:prSet>
      <dgm:spPr/>
    </dgm:pt>
    <dgm:pt modelId="{71D79C9B-C14E-457B-8E7A-EF27130DCBA5}" type="pres">
      <dgm:prSet presAssocID="{BF4A8F35-A3B6-4509-AF38-89D5E02C5CE7}" presName="FiveNodes_2" presStyleLbl="node1" presStyleIdx="1" presStyleCnt="5">
        <dgm:presLayoutVars>
          <dgm:bulletEnabled val="1"/>
        </dgm:presLayoutVars>
      </dgm:prSet>
      <dgm:spPr/>
    </dgm:pt>
    <dgm:pt modelId="{9197D466-79CA-49D3-ABE9-57FD4164713A}" type="pres">
      <dgm:prSet presAssocID="{BF4A8F35-A3B6-4509-AF38-89D5E02C5CE7}" presName="FiveNodes_3" presStyleLbl="node1" presStyleIdx="2" presStyleCnt="5">
        <dgm:presLayoutVars>
          <dgm:bulletEnabled val="1"/>
        </dgm:presLayoutVars>
      </dgm:prSet>
      <dgm:spPr/>
    </dgm:pt>
    <dgm:pt modelId="{D80821C9-25FE-451D-82F3-827A050FABE8}" type="pres">
      <dgm:prSet presAssocID="{BF4A8F35-A3B6-4509-AF38-89D5E02C5CE7}" presName="FiveNodes_4" presStyleLbl="node1" presStyleIdx="3" presStyleCnt="5">
        <dgm:presLayoutVars>
          <dgm:bulletEnabled val="1"/>
        </dgm:presLayoutVars>
      </dgm:prSet>
      <dgm:spPr/>
    </dgm:pt>
    <dgm:pt modelId="{10B5401D-7AC5-4B33-9B86-1E5A5362B738}" type="pres">
      <dgm:prSet presAssocID="{BF4A8F35-A3B6-4509-AF38-89D5E02C5CE7}" presName="FiveNodes_5" presStyleLbl="node1" presStyleIdx="4" presStyleCnt="5">
        <dgm:presLayoutVars>
          <dgm:bulletEnabled val="1"/>
        </dgm:presLayoutVars>
      </dgm:prSet>
      <dgm:spPr/>
    </dgm:pt>
    <dgm:pt modelId="{6DB2D751-F201-435C-9F13-A8792E005D12}" type="pres">
      <dgm:prSet presAssocID="{BF4A8F35-A3B6-4509-AF38-89D5E02C5CE7}" presName="FiveConn_1-2" presStyleLbl="fgAccFollowNode1" presStyleIdx="0" presStyleCnt="4">
        <dgm:presLayoutVars>
          <dgm:bulletEnabled val="1"/>
        </dgm:presLayoutVars>
      </dgm:prSet>
      <dgm:spPr/>
    </dgm:pt>
    <dgm:pt modelId="{6B239CDD-2FC2-49F8-B6DB-417671D42D25}" type="pres">
      <dgm:prSet presAssocID="{BF4A8F35-A3B6-4509-AF38-89D5E02C5CE7}" presName="FiveConn_2-3" presStyleLbl="fgAccFollowNode1" presStyleIdx="1" presStyleCnt="4">
        <dgm:presLayoutVars>
          <dgm:bulletEnabled val="1"/>
        </dgm:presLayoutVars>
      </dgm:prSet>
      <dgm:spPr/>
    </dgm:pt>
    <dgm:pt modelId="{3CCAF848-E0D9-44A8-B75E-4790305C5539}" type="pres">
      <dgm:prSet presAssocID="{BF4A8F35-A3B6-4509-AF38-89D5E02C5CE7}" presName="FiveConn_3-4" presStyleLbl="fgAccFollowNode1" presStyleIdx="2" presStyleCnt="4">
        <dgm:presLayoutVars>
          <dgm:bulletEnabled val="1"/>
        </dgm:presLayoutVars>
      </dgm:prSet>
      <dgm:spPr/>
    </dgm:pt>
    <dgm:pt modelId="{C6B576C2-A046-4A19-AA67-77133C955C98}" type="pres">
      <dgm:prSet presAssocID="{BF4A8F35-A3B6-4509-AF38-89D5E02C5CE7}" presName="FiveConn_4-5" presStyleLbl="fgAccFollowNode1" presStyleIdx="3" presStyleCnt="4">
        <dgm:presLayoutVars>
          <dgm:bulletEnabled val="1"/>
        </dgm:presLayoutVars>
      </dgm:prSet>
      <dgm:spPr/>
    </dgm:pt>
    <dgm:pt modelId="{D0FE62FC-B05B-40F9-B6AD-2094E8FFADAE}" type="pres">
      <dgm:prSet presAssocID="{BF4A8F35-A3B6-4509-AF38-89D5E02C5CE7}" presName="FiveNodes_1_text" presStyleLbl="node1" presStyleIdx="4" presStyleCnt="5">
        <dgm:presLayoutVars>
          <dgm:bulletEnabled val="1"/>
        </dgm:presLayoutVars>
      </dgm:prSet>
      <dgm:spPr/>
    </dgm:pt>
    <dgm:pt modelId="{8DE73B73-5053-44C6-A687-367B6E73A316}" type="pres">
      <dgm:prSet presAssocID="{BF4A8F35-A3B6-4509-AF38-89D5E02C5CE7}" presName="FiveNodes_2_text" presStyleLbl="node1" presStyleIdx="4" presStyleCnt="5">
        <dgm:presLayoutVars>
          <dgm:bulletEnabled val="1"/>
        </dgm:presLayoutVars>
      </dgm:prSet>
      <dgm:spPr/>
    </dgm:pt>
    <dgm:pt modelId="{D77A4C13-6022-44BE-A8CA-62D7C0898FDF}" type="pres">
      <dgm:prSet presAssocID="{BF4A8F35-A3B6-4509-AF38-89D5E02C5CE7}" presName="FiveNodes_3_text" presStyleLbl="node1" presStyleIdx="4" presStyleCnt="5">
        <dgm:presLayoutVars>
          <dgm:bulletEnabled val="1"/>
        </dgm:presLayoutVars>
      </dgm:prSet>
      <dgm:spPr/>
    </dgm:pt>
    <dgm:pt modelId="{8B808134-E235-4D42-B071-6EEFB79F3461}" type="pres">
      <dgm:prSet presAssocID="{BF4A8F35-A3B6-4509-AF38-89D5E02C5CE7}" presName="FiveNodes_4_text" presStyleLbl="node1" presStyleIdx="4" presStyleCnt="5">
        <dgm:presLayoutVars>
          <dgm:bulletEnabled val="1"/>
        </dgm:presLayoutVars>
      </dgm:prSet>
      <dgm:spPr/>
    </dgm:pt>
    <dgm:pt modelId="{EA1BE613-61ED-4FE4-8D4A-DBF840FB5C0F}" type="pres">
      <dgm:prSet presAssocID="{BF4A8F35-A3B6-4509-AF38-89D5E02C5CE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4EFDA06-050C-4743-A0DC-0FD7C9BA6416}" type="presOf" srcId="{BD1AC546-35C0-4882-99EC-64331613EA5B}" destId="{10B5401D-7AC5-4B33-9B86-1E5A5362B738}" srcOrd="0" destOrd="0" presId="urn:microsoft.com/office/officeart/2005/8/layout/vProcess5"/>
    <dgm:cxn modelId="{2E973907-C020-49B7-81D4-E481C296A98C}" type="presOf" srcId="{BF4A8F35-A3B6-4509-AF38-89D5E02C5CE7}" destId="{7F1658F0-0BE7-4177-840D-069DFFEFB41F}" srcOrd="0" destOrd="0" presId="urn:microsoft.com/office/officeart/2005/8/layout/vProcess5"/>
    <dgm:cxn modelId="{C6BCCD0A-BA8B-4A46-A4FB-C92513B2FB60}" type="presOf" srcId="{9FAA4C0F-6B3C-4D00-A761-6578B62C8608}" destId="{F05BA03B-2262-4EA0-BB89-B52E5D657B70}" srcOrd="0" destOrd="0" presId="urn:microsoft.com/office/officeart/2005/8/layout/vProcess5"/>
    <dgm:cxn modelId="{B6EA3115-CB08-4700-9FBE-4747BC9619B6}" srcId="{BF4A8F35-A3B6-4509-AF38-89D5E02C5CE7}" destId="{AD7A620D-54BA-4331-BB62-0F5D0F089A34}" srcOrd="1" destOrd="0" parTransId="{444B1C6E-F35C-41E8-AD67-8C7F6189F50F}" sibTransId="{C408496D-501D-4A9F-9A43-DC337DD1C549}"/>
    <dgm:cxn modelId="{B5300330-4EB6-4DBE-B71E-47493099699B}" type="presOf" srcId="{38A4F1F9-B90F-4607-84A6-A1F75A81D199}" destId="{D80821C9-25FE-451D-82F3-827A050FABE8}" srcOrd="0" destOrd="0" presId="urn:microsoft.com/office/officeart/2005/8/layout/vProcess5"/>
    <dgm:cxn modelId="{ED78CB31-81C8-4DDD-A5CF-6DC4FB66A8C2}" type="presOf" srcId="{9515878E-0BDD-4BCC-842F-2BD9A2C6E07F}" destId="{C6B576C2-A046-4A19-AA67-77133C955C98}" srcOrd="0" destOrd="0" presId="urn:microsoft.com/office/officeart/2005/8/layout/vProcess5"/>
    <dgm:cxn modelId="{5D673E37-9CC6-4E82-B017-DA171943DCD6}" type="presOf" srcId="{AD7A620D-54BA-4331-BB62-0F5D0F089A34}" destId="{71D79C9B-C14E-457B-8E7A-EF27130DCBA5}" srcOrd="0" destOrd="0" presId="urn:microsoft.com/office/officeart/2005/8/layout/vProcess5"/>
    <dgm:cxn modelId="{85ADD839-C321-4C67-969E-39FC13DC7122}" type="presOf" srcId="{9276995C-A4A9-4EE1-91CF-B617D2FC33BE}" destId="{6DB2D751-F201-435C-9F13-A8792E005D12}" srcOrd="0" destOrd="0" presId="urn:microsoft.com/office/officeart/2005/8/layout/vProcess5"/>
    <dgm:cxn modelId="{9306E041-13B0-46BD-BEAD-B37833AF7F98}" srcId="{BF4A8F35-A3B6-4509-AF38-89D5E02C5CE7}" destId="{9FAA4C0F-6B3C-4D00-A761-6578B62C8608}" srcOrd="0" destOrd="0" parTransId="{11520506-5F42-4DA5-A9E9-D8F8971EE286}" sibTransId="{9276995C-A4A9-4EE1-91CF-B617D2FC33BE}"/>
    <dgm:cxn modelId="{4A750167-1C32-42AE-9574-9449F06080F9}" type="presOf" srcId="{0ED14730-1F18-47D5-AD69-57B73BAFAC4C}" destId="{D77A4C13-6022-44BE-A8CA-62D7C0898FDF}" srcOrd="1" destOrd="0" presId="urn:microsoft.com/office/officeart/2005/8/layout/vProcess5"/>
    <dgm:cxn modelId="{CFFE8A6F-CF59-4800-BCC3-D626D7315F95}" type="presOf" srcId="{77A294F9-C675-4795-BD78-C78A5ECE171E}" destId="{3CCAF848-E0D9-44A8-B75E-4790305C5539}" srcOrd="0" destOrd="0" presId="urn:microsoft.com/office/officeart/2005/8/layout/vProcess5"/>
    <dgm:cxn modelId="{1B2F417B-2035-447D-98B7-48FD6C807FFA}" type="presOf" srcId="{BD1AC546-35C0-4882-99EC-64331613EA5B}" destId="{EA1BE613-61ED-4FE4-8D4A-DBF840FB5C0F}" srcOrd="1" destOrd="0" presId="urn:microsoft.com/office/officeart/2005/8/layout/vProcess5"/>
    <dgm:cxn modelId="{9034E08B-CD7D-469B-BEE2-522ED2D0C96F}" srcId="{BF4A8F35-A3B6-4509-AF38-89D5E02C5CE7}" destId="{0ED14730-1F18-47D5-AD69-57B73BAFAC4C}" srcOrd="2" destOrd="0" parTransId="{9CD12449-69C5-4535-A3E1-F828AC83F5E5}" sibTransId="{77A294F9-C675-4795-BD78-C78A5ECE171E}"/>
    <dgm:cxn modelId="{C7063A97-0FCF-4536-A059-30F1CC4C6A39}" type="presOf" srcId="{9FAA4C0F-6B3C-4D00-A761-6578B62C8608}" destId="{D0FE62FC-B05B-40F9-B6AD-2094E8FFADAE}" srcOrd="1" destOrd="0" presId="urn:microsoft.com/office/officeart/2005/8/layout/vProcess5"/>
    <dgm:cxn modelId="{8AB39A9F-E407-4983-BB67-91FBFA28CB11}" type="presOf" srcId="{38A4F1F9-B90F-4607-84A6-A1F75A81D199}" destId="{8B808134-E235-4D42-B071-6EEFB79F3461}" srcOrd="1" destOrd="0" presId="urn:microsoft.com/office/officeart/2005/8/layout/vProcess5"/>
    <dgm:cxn modelId="{8BC822C4-A7F7-4526-8A15-FFF500F5BA4C}" srcId="{BF4A8F35-A3B6-4509-AF38-89D5E02C5CE7}" destId="{BD1AC546-35C0-4882-99EC-64331613EA5B}" srcOrd="4" destOrd="0" parTransId="{8A514476-9323-45A6-8A9E-DC1ED6ED7B5E}" sibTransId="{724A53B3-3497-43CE-9664-2AD5DCCFF9DA}"/>
    <dgm:cxn modelId="{4CA264D5-17A9-4C7D-9D2A-A4BCB43CCE6D}" type="presOf" srcId="{C408496D-501D-4A9F-9A43-DC337DD1C549}" destId="{6B239CDD-2FC2-49F8-B6DB-417671D42D25}" srcOrd="0" destOrd="0" presId="urn:microsoft.com/office/officeart/2005/8/layout/vProcess5"/>
    <dgm:cxn modelId="{D4C84CE1-83EF-443E-94EC-6700ED462F11}" srcId="{BF4A8F35-A3B6-4509-AF38-89D5E02C5CE7}" destId="{38A4F1F9-B90F-4607-84A6-A1F75A81D199}" srcOrd="3" destOrd="0" parTransId="{BE1F9D17-9373-4140-9092-5A0932C9ACF1}" sibTransId="{9515878E-0BDD-4BCC-842F-2BD9A2C6E07F}"/>
    <dgm:cxn modelId="{6D7E7DED-4921-4EAF-9289-EA6BFD6069FF}" type="presOf" srcId="{0ED14730-1F18-47D5-AD69-57B73BAFAC4C}" destId="{9197D466-79CA-49D3-ABE9-57FD4164713A}" srcOrd="0" destOrd="0" presId="urn:microsoft.com/office/officeart/2005/8/layout/vProcess5"/>
    <dgm:cxn modelId="{56883CFF-8014-4364-B817-F3EDF6C2B02F}" type="presOf" srcId="{AD7A620D-54BA-4331-BB62-0F5D0F089A34}" destId="{8DE73B73-5053-44C6-A687-367B6E73A316}" srcOrd="1" destOrd="0" presId="urn:microsoft.com/office/officeart/2005/8/layout/vProcess5"/>
    <dgm:cxn modelId="{1CAED0A4-5E44-48FD-9CD1-E6A99CCCE897}" type="presParOf" srcId="{7F1658F0-0BE7-4177-840D-069DFFEFB41F}" destId="{8129E7EC-5B83-4156-A5D3-50C3198C6917}" srcOrd="0" destOrd="0" presId="urn:microsoft.com/office/officeart/2005/8/layout/vProcess5"/>
    <dgm:cxn modelId="{230C5A86-0A9C-4621-8FBF-668672E42674}" type="presParOf" srcId="{7F1658F0-0BE7-4177-840D-069DFFEFB41F}" destId="{F05BA03B-2262-4EA0-BB89-B52E5D657B70}" srcOrd="1" destOrd="0" presId="urn:microsoft.com/office/officeart/2005/8/layout/vProcess5"/>
    <dgm:cxn modelId="{D4DB1596-5197-45BB-84D8-0FBB20198379}" type="presParOf" srcId="{7F1658F0-0BE7-4177-840D-069DFFEFB41F}" destId="{71D79C9B-C14E-457B-8E7A-EF27130DCBA5}" srcOrd="2" destOrd="0" presId="urn:microsoft.com/office/officeart/2005/8/layout/vProcess5"/>
    <dgm:cxn modelId="{A3D7ABEF-E05F-4BDC-BC4F-BB647774AF49}" type="presParOf" srcId="{7F1658F0-0BE7-4177-840D-069DFFEFB41F}" destId="{9197D466-79CA-49D3-ABE9-57FD4164713A}" srcOrd="3" destOrd="0" presId="urn:microsoft.com/office/officeart/2005/8/layout/vProcess5"/>
    <dgm:cxn modelId="{0F8EC030-1E50-49D6-A8C7-3FDA089515B1}" type="presParOf" srcId="{7F1658F0-0BE7-4177-840D-069DFFEFB41F}" destId="{D80821C9-25FE-451D-82F3-827A050FABE8}" srcOrd="4" destOrd="0" presId="urn:microsoft.com/office/officeart/2005/8/layout/vProcess5"/>
    <dgm:cxn modelId="{357058F0-E1C6-4B3D-A4E1-5EF527690A1A}" type="presParOf" srcId="{7F1658F0-0BE7-4177-840D-069DFFEFB41F}" destId="{10B5401D-7AC5-4B33-9B86-1E5A5362B738}" srcOrd="5" destOrd="0" presId="urn:microsoft.com/office/officeart/2005/8/layout/vProcess5"/>
    <dgm:cxn modelId="{C6D53C99-2677-483A-807E-0538F4DE0C97}" type="presParOf" srcId="{7F1658F0-0BE7-4177-840D-069DFFEFB41F}" destId="{6DB2D751-F201-435C-9F13-A8792E005D12}" srcOrd="6" destOrd="0" presId="urn:microsoft.com/office/officeart/2005/8/layout/vProcess5"/>
    <dgm:cxn modelId="{9408239E-4083-4B99-916F-B46728016642}" type="presParOf" srcId="{7F1658F0-0BE7-4177-840D-069DFFEFB41F}" destId="{6B239CDD-2FC2-49F8-B6DB-417671D42D25}" srcOrd="7" destOrd="0" presId="urn:microsoft.com/office/officeart/2005/8/layout/vProcess5"/>
    <dgm:cxn modelId="{5192985D-0D7F-4170-BA79-AED7C260E254}" type="presParOf" srcId="{7F1658F0-0BE7-4177-840D-069DFFEFB41F}" destId="{3CCAF848-E0D9-44A8-B75E-4790305C5539}" srcOrd="8" destOrd="0" presId="urn:microsoft.com/office/officeart/2005/8/layout/vProcess5"/>
    <dgm:cxn modelId="{E53BAB29-5B79-45DE-B816-A062DC944873}" type="presParOf" srcId="{7F1658F0-0BE7-4177-840D-069DFFEFB41F}" destId="{C6B576C2-A046-4A19-AA67-77133C955C98}" srcOrd="9" destOrd="0" presId="urn:microsoft.com/office/officeart/2005/8/layout/vProcess5"/>
    <dgm:cxn modelId="{29087B4B-D7BE-4422-AFC1-A0BBF12ADF04}" type="presParOf" srcId="{7F1658F0-0BE7-4177-840D-069DFFEFB41F}" destId="{D0FE62FC-B05B-40F9-B6AD-2094E8FFADAE}" srcOrd="10" destOrd="0" presId="urn:microsoft.com/office/officeart/2005/8/layout/vProcess5"/>
    <dgm:cxn modelId="{CA53DA5D-1E8C-46DD-8F58-3A72A6F34AFA}" type="presParOf" srcId="{7F1658F0-0BE7-4177-840D-069DFFEFB41F}" destId="{8DE73B73-5053-44C6-A687-367B6E73A316}" srcOrd="11" destOrd="0" presId="urn:microsoft.com/office/officeart/2005/8/layout/vProcess5"/>
    <dgm:cxn modelId="{9B63F8E0-E720-4840-8BBC-B0D308B44738}" type="presParOf" srcId="{7F1658F0-0BE7-4177-840D-069DFFEFB41F}" destId="{D77A4C13-6022-44BE-A8CA-62D7C0898FDF}" srcOrd="12" destOrd="0" presId="urn:microsoft.com/office/officeart/2005/8/layout/vProcess5"/>
    <dgm:cxn modelId="{823C2DF0-49AE-4289-B990-1734EAA1A643}" type="presParOf" srcId="{7F1658F0-0BE7-4177-840D-069DFFEFB41F}" destId="{8B808134-E235-4D42-B071-6EEFB79F3461}" srcOrd="13" destOrd="0" presId="urn:microsoft.com/office/officeart/2005/8/layout/vProcess5"/>
    <dgm:cxn modelId="{423D564A-F532-4B34-A54C-759E39880910}" type="presParOf" srcId="{7F1658F0-0BE7-4177-840D-069DFFEFB41F}" destId="{EA1BE613-61ED-4FE4-8D4A-DBF840FB5C0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F38109B-665B-4AB2-B69B-6F754E3A937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068581-2783-4146-A663-A9ADFCD7D62F}">
      <dgm:prSet/>
      <dgm:spPr/>
      <dgm:t>
        <a:bodyPr/>
        <a:lstStyle/>
        <a:p>
          <a:r>
            <a:rPr lang="en-US"/>
            <a:t>Changing cultures around digital tools</a:t>
          </a:r>
        </a:p>
      </dgm:t>
    </dgm:pt>
    <dgm:pt modelId="{FB830281-C7F6-4CD7-957D-E9F4F1A404BC}" type="parTrans" cxnId="{7EC9C016-F50A-4DF1-9AC5-A1C19B21D84A}">
      <dgm:prSet/>
      <dgm:spPr/>
      <dgm:t>
        <a:bodyPr/>
        <a:lstStyle/>
        <a:p>
          <a:endParaRPr lang="en-US"/>
        </a:p>
      </dgm:t>
    </dgm:pt>
    <dgm:pt modelId="{212F400D-28A2-40F4-8125-11D0E3BED044}" type="sibTrans" cxnId="{7EC9C016-F50A-4DF1-9AC5-A1C19B21D84A}">
      <dgm:prSet/>
      <dgm:spPr/>
      <dgm:t>
        <a:bodyPr/>
        <a:lstStyle/>
        <a:p>
          <a:endParaRPr lang="en-US"/>
        </a:p>
      </dgm:t>
    </dgm:pt>
    <dgm:pt modelId="{2A5D3940-417B-4496-ABDE-097C125F595A}">
      <dgm:prSet/>
      <dgm:spPr/>
      <dgm:t>
        <a:bodyPr/>
        <a:lstStyle/>
        <a:p>
          <a:r>
            <a:rPr lang="en-US"/>
            <a:t>Governmental policy (Digital Strategy for Wales)</a:t>
          </a:r>
        </a:p>
      </dgm:t>
    </dgm:pt>
    <dgm:pt modelId="{84EE3408-210B-4F9F-AEE2-23D3D9B3A157}" type="parTrans" cxnId="{3FD32737-B41A-46D5-9F83-1B97A2431A51}">
      <dgm:prSet/>
      <dgm:spPr/>
      <dgm:t>
        <a:bodyPr/>
        <a:lstStyle/>
        <a:p>
          <a:endParaRPr lang="en-US"/>
        </a:p>
      </dgm:t>
    </dgm:pt>
    <dgm:pt modelId="{7831F74E-A938-4EA8-A6F3-695E3ADD1364}" type="sibTrans" cxnId="{3FD32737-B41A-46D5-9F83-1B97A2431A51}">
      <dgm:prSet/>
      <dgm:spPr/>
      <dgm:t>
        <a:bodyPr/>
        <a:lstStyle/>
        <a:p>
          <a:endParaRPr lang="en-US"/>
        </a:p>
      </dgm:t>
    </dgm:pt>
    <dgm:pt modelId="{ED64ADE5-B762-4AB7-9679-DB9F1CD10F04}">
      <dgm:prSet/>
      <dgm:spPr/>
      <dgm:t>
        <a:bodyPr/>
        <a:lstStyle/>
        <a:p>
          <a:r>
            <a:rPr lang="en-US"/>
            <a:t>Building skills – practice, practice, practice! </a:t>
          </a:r>
        </a:p>
      </dgm:t>
    </dgm:pt>
    <dgm:pt modelId="{B18E098E-ACA7-46CC-B90C-48BC1486A717}" type="parTrans" cxnId="{D67AE424-CFA8-4D41-B689-A55F35F05416}">
      <dgm:prSet/>
      <dgm:spPr/>
      <dgm:t>
        <a:bodyPr/>
        <a:lstStyle/>
        <a:p>
          <a:endParaRPr lang="en-US"/>
        </a:p>
      </dgm:t>
    </dgm:pt>
    <dgm:pt modelId="{8C229266-491F-4674-8994-85E9AB011AF0}" type="sibTrans" cxnId="{D67AE424-CFA8-4D41-B689-A55F35F05416}">
      <dgm:prSet/>
      <dgm:spPr/>
      <dgm:t>
        <a:bodyPr/>
        <a:lstStyle/>
        <a:p>
          <a:endParaRPr lang="en-US"/>
        </a:p>
      </dgm:t>
    </dgm:pt>
    <dgm:pt modelId="{6B7528A7-9565-4DC5-A5EA-6A1C18ADF7B6}">
      <dgm:prSet/>
      <dgm:spPr/>
      <dgm:t>
        <a:bodyPr/>
        <a:lstStyle/>
        <a:p>
          <a:r>
            <a:rPr lang="en-US"/>
            <a:t>Education</a:t>
          </a:r>
        </a:p>
      </dgm:t>
    </dgm:pt>
    <dgm:pt modelId="{339C46F4-DED1-4B6C-81DE-34FBDD744160}" type="parTrans" cxnId="{1818C05B-A812-44A9-98AC-825CCEBBD3F0}">
      <dgm:prSet/>
      <dgm:spPr/>
      <dgm:t>
        <a:bodyPr/>
        <a:lstStyle/>
        <a:p>
          <a:endParaRPr lang="en-US"/>
        </a:p>
      </dgm:t>
    </dgm:pt>
    <dgm:pt modelId="{ED356B3D-BC15-40F0-9773-D364805B4A49}" type="sibTrans" cxnId="{1818C05B-A812-44A9-98AC-825CCEBBD3F0}">
      <dgm:prSet/>
      <dgm:spPr/>
      <dgm:t>
        <a:bodyPr/>
        <a:lstStyle/>
        <a:p>
          <a:endParaRPr lang="en-US"/>
        </a:p>
      </dgm:t>
    </dgm:pt>
    <dgm:pt modelId="{6A73CEBA-E672-4AF8-8762-5CF91BCF37B8}" type="pres">
      <dgm:prSet presAssocID="{7F38109B-665B-4AB2-B69B-6F754E3A937C}" presName="outerComposite" presStyleCnt="0">
        <dgm:presLayoutVars>
          <dgm:chMax val="5"/>
          <dgm:dir/>
          <dgm:resizeHandles val="exact"/>
        </dgm:presLayoutVars>
      </dgm:prSet>
      <dgm:spPr/>
    </dgm:pt>
    <dgm:pt modelId="{F35EAD05-F863-4998-AE9C-A3A0D2F88E9C}" type="pres">
      <dgm:prSet presAssocID="{7F38109B-665B-4AB2-B69B-6F754E3A937C}" presName="dummyMaxCanvas" presStyleCnt="0">
        <dgm:presLayoutVars/>
      </dgm:prSet>
      <dgm:spPr/>
    </dgm:pt>
    <dgm:pt modelId="{2775FC25-72D7-4EA0-B8BA-DB417EF8A510}" type="pres">
      <dgm:prSet presAssocID="{7F38109B-665B-4AB2-B69B-6F754E3A937C}" presName="FourNodes_1" presStyleLbl="node1" presStyleIdx="0" presStyleCnt="4">
        <dgm:presLayoutVars>
          <dgm:bulletEnabled val="1"/>
        </dgm:presLayoutVars>
      </dgm:prSet>
      <dgm:spPr/>
    </dgm:pt>
    <dgm:pt modelId="{230AD947-E69D-4F7D-A928-744EB3BF0B78}" type="pres">
      <dgm:prSet presAssocID="{7F38109B-665B-4AB2-B69B-6F754E3A937C}" presName="FourNodes_2" presStyleLbl="node1" presStyleIdx="1" presStyleCnt="4">
        <dgm:presLayoutVars>
          <dgm:bulletEnabled val="1"/>
        </dgm:presLayoutVars>
      </dgm:prSet>
      <dgm:spPr/>
    </dgm:pt>
    <dgm:pt modelId="{029C772C-35B5-40DE-8FC0-2B3719CECECB}" type="pres">
      <dgm:prSet presAssocID="{7F38109B-665B-4AB2-B69B-6F754E3A937C}" presName="FourNodes_3" presStyleLbl="node1" presStyleIdx="2" presStyleCnt="4">
        <dgm:presLayoutVars>
          <dgm:bulletEnabled val="1"/>
        </dgm:presLayoutVars>
      </dgm:prSet>
      <dgm:spPr/>
    </dgm:pt>
    <dgm:pt modelId="{EFE9C82B-84B7-4B11-A805-F193578C5737}" type="pres">
      <dgm:prSet presAssocID="{7F38109B-665B-4AB2-B69B-6F754E3A937C}" presName="FourNodes_4" presStyleLbl="node1" presStyleIdx="3" presStyleCnt="4">
        <dgm:presLayoutVars>
          <dgm:bulletEnabled val="1"/>
        </dgm:presLayoutVars>
      </dgm:prSet>
      <dgm:spPr/>
    </dgm:pt>
    <dgm:pt modelId="{A6848DAA-FAF7-4686-A4DA-D53AC980CEF4}" type="pres">
      <dgm:prSet presAssocID="{7F38109B-665B-4AB2-B69B-6F754E3A937C}" presName="FourConn_1-2" presStyleLbl="fgAccFollowNode1" presStyleIdx="0" presStyleCnt="3">
        <dgm:presLayoutVars>
          <dgm:bulletEnabled val="1"/>
        </dgm:presLayoutVars>
      </dgm:prSet>
      <dgm:spPr/>
    </dgm:pt>
    <dgm:pt modelId="{89C48458-DD66-44BD-BC70-E62538D693B5}" type="pres">
      <dgm:prSet presAssocID="{7F38109B-665B-4AB2-B69B-6F754E3A937C}" presName="FourConn_2-3" presStyleLbl="fgAccFollowNode1" presStyleIdx="1" presStyleCnt="3">
        <dgm:presLayoutVars>
          <dgm:bulletEnabled val="1"/>
        </dgm:presLayoutVars>
      </dgm:prSet>
      <dgm:spPr/>
    </dgm:pt>
    <dgm:pt modelId="{B374B578-6441-4778-AF4E-9214BA74DFEC}" type="pres">
      <dgm:prSet presAssocID="{7F38109B-665B-4AB2-B69B-6F754E3A937C}" presName="FourConn_3-4" presStyleLbl="fgAccFollowNode1" presStyleIdx="2" presStyleCnt="3">
        <dgm:presLayoutVars>
          <dgm:bulletEnabled val="1"/>
        </dgm:presLayoutVars>
      </dgm:prSet>
      <dgm:spPr/>
    </dgm:pt>
    <dgm:pt modelId="{D846A138-1156-4D3D-B821-2501961960A8}" type="pres">
      <dgm:prSet presAssocID="{7F38109B-665B-4AB2-B69B-6F754E3A937C}" presName="FourNodes_1_text" presStyleLbl="node1" presStyleIdx="3" presStyleCnt="4">
        <dgm:presLayoutVars>
          <dgm:bulletEnabled val="1"/>
        </dgm:presLayoutVars>
      </dgm:prSet>
      <dgm:spPr/>
    </dgm:pt>
    <dgm:pt modelId="{973BCEDC-7955-48CF-BC70-1FF22921B263}" type="pres">
      <dgm:prSet presAssocID="{7F38109B-665B-4AB2-B69B-6F754E3A937C}" presName="FourNodes_2_text" presStyleLbl="node1" presStyleIdx="3" presStyleCnt="4">
        <dgm:presLayoutVars>
          <dgm:bulletEnabled val="1"/>
        </dgm:presLayoutVars>
      </dgm:prSet>
      <dgm:spPr/>
    </dgm:pt>
    <dgm:pt modelId="{7695DA00-EFC1-4183-9469-3D821F02695C}" type="pres">
      <dgm:prSet presAssocID="{7F38109B-665B-4AB2-B69B-6F754E3A937C}" presName="FourNodes_3_text" presStyleLbl="node1" presStyleIdx="3" presStyleCnt="4">
        <dgm:presLayoutVars>
          <dgm:bulletEnabled val="1"/>
        </dgm:presLayoutVars>
      </dgm:prSet>
      <dgm:spPr/>
    </dgm:pt>
    <dgm:pt modelId="{44803F53-EC4F-4F40-BC16-D504895700CF}" type="pres">
      <dgm:prSet presAssocID="{7F38109B-665B-4AB2-B69B-6F754E3A93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D531D0D-37CD-4941-8A74-86A2B9AFD081}" type="presOf" srcId="{ED64ADE5-B762-4AB7-9679-DB9F1CD10F04}" destId="{7695DA00-EFC1-4183-9469-3D821F02695C}" srcOrd="1" destOrd="0" presId="urn:microsoft.com/office/officeart/2005/8/layout/vProcess5"/>
    <dgm:cxn modelId="{5B1C600D-8C6F-453F-8119-5EC8476510BD}" type="presOf" srcId="{2A5D3940-417B-4496-ABDE-097C125F595A}" destId="{973BCEDC-7955-48CF-BC70-1FF22921B263}" srcOrd="1" destOrd="0" presId="urn:microsoft.com/office/officeart/2005/8/layout/vProcess5"/>
    <dgm:cxn modelId="{EB934B11-B76E-4A79-A991-1ACE24622096}" type="presOf" srcId="{89068581-2783-4146-A663-A9ADFCD7D62F}" destId="{2775FC25-72D7-4EA0-B8BA-DB417EF8A510}" srcOrd="0" destOrd="0" presId="urn:microsoft.com/office/officeart/2005/8/layout/vProcess5"/>
    <dgm:cxn modelId="{9B10A014-11B6-4B01-B988-19566DE0CDF7}" type="presOf" srcId="{8C229266-491F-4674-8994-85E9AB011AF0}" destId="{B374B578-6441-4778-AF4E-9214BA74DFEC}" srcOrd="0" destOrd="0" presId="urn:microsoft.com/office/officeart/2005/8/layout/vProcess5"/>
    <dgm:cxn modelId="{7EC9C016-F50A-4DF1-9AC5-A1C19B21D84A}" srcId="{7F38109B-665B-4AB2-B69B-6F754E3A937C}" destId="{89068581-2783-4146-A663-A9ADFCD7D62F}" srcOrd="0" destOrd="0" parTransId="{FB830281-C7F6-4CD7-957D-E9F4F1A404BC}" sibTransId="{212F400D-28A2-40F4-8125-11D0E3BED044}"/>
    <dgm:cxn modelId="{D67AE424-CFA8-4D41-B689-A55F35F05416}" srcId="{7F38109B-665B-4AB2-B69B-6F754E3A937C}" destId="{ED64ADE5-B762-4AB7-9679-DB9F1CD10F04}" srcOrd="2" destOrd="0" parTransId="{B18E098E-ACA7-46CC-B90C-48BC1486A717}" sibTransId="{8C229266-491F-4674-8994-85E9AB011AF0}"/>
    <dgm:cxn modelId="{3FD32737-B41A-46D5-9F83-1B97A2431A51}" srcId="{7F38109B-665B-4AB2-B69B-6F754E3A937C}" destId="{2A5D3940-417B-4496-ABDE-097C125F595A}" srcOrd="1" destOrd="0" parTransId="{84EE3408-210B-4F9F-AEE2-23D3D9B3A157}" sibTransId="{7831F74E-A938-4EA8-A6F3-695E3ADD1364}"/>
    <dgm:cxn modelId="{1818C05B-A812-44A9-98AC-825CCEBBD3F0}" srcId="{7F38109B-665B-4AB2-B69B-6F754E3A937C}" destId="{6B7528A7-9565-4DC5-A5EA-6A1C18ADF7B6}" srcOrd="3" destOrd="0" parTransId="{339C46F4-DED1-4B6C-81DE-34FBDD744160}" sibTransId="{ED356B3D-BC15-40F0-9773-D364805B4A49}"/>
    <dgm:cxn modelId="{4BB4D363-0913-492E-B820-E74DC0B54FE9}" type="presOf" srcId="{7F38109B-665B-4AB2-B69B-6F754E3A937C}" destId="{6A73CEBA-E672-4AF8-8762-5CF91BCF37B8}" srcOrd="0" destOrd="0" presId="urn:microsoft.com/office/officeart/2005/8/layout/vProcess5"/>
    <dgm:cxn modelId="{F1501645-8BDA-4C9C-A49A-6A3D185C0CD1}" type="presOf" srcId="{6B7528A7-9565-4DC5-A5EA-6A1C18ADF7B6}" destId="{44803F53-EC4F-4F40-BC16-D504895700CF}" srcOrd="1" destOrd="0" presId="urn:microsoft.com/office/officeart/2005/8/layout/vProcess5"/>
    <dgm:cxn modelId="{D3A46D4E-0D04-43B4-87BC-28EBB27B9CCA}" type="presOf" srcId="{7831F74E-A938-4EA8-A6F3-695E3ADD1364}" destId="{89C48458-DD66-44BD-BC70-E62538D693B5}" srcOrd="0" destOrd="0" presId="urn:microsoft.com/office/officeart/2005/8/layout/vProcess5"/>
    <dgm:cxn modelId="{94D24A81-A7FE-4094-81FA-5A9F53031C0F}" type="presOf" srcId="{2A5D3940-417B-4496-ABDE-097C125F595A}" destId="{230AD947-E69D-4F7D-A928-744EB3BF0B78}" srcOrd="0" destOrd="0" presId="urn:microsoft.com/office/officeart/2005/8/layout/vProcess5"/>
    <dgm:cxn modelId="{25846684-2A2B-4D3A-B071-DD46DF2545FB}" type="presOf" srcId="{6B7528A7-9565-4DC5-A5EA-6A1C18ADF7B6}" destId="{EFE9C82B-84B7-4B11-A805-F193578C5737}" srcOrd="0" destOrd="0" presId="urn:microsoft.com/office/officeart/2005/8/layout/vProcess5"/>
    <dgm:cxn modelId="{B123D588-9630-43EC-B03B-9690952EAD2C}" type="presOf" srcId="{89068581-2783-4146-A663-A9ADFCD7D62F}" destId="{D846A138-1156-4D3D-B821-2501961960A8}" srcOrd="1" destOrd="0" presId="urn:microsoft.com/office/officeart/2005/8/layout/vProcess5"/>
    <dgm:cxn modelId="{A98BD491-F652-448F-9317-4CC53C51E03D}" type="presOf" srcId="{ED64ADE5-B762-4AB7-9679-DB9F1CD10F04}" destId="{029C772C-35B5-40DE-8FC0-2B3719CECECB}" srcOrd="0" destOrd="0" presId="urn:microsoft.com/office/officeart/2005/8/layout/vProcess5"/>
    <dgm:cxn modelId="{19A5B8CC-D04F-43FB-805E-9F6CC1530115}" type="presOf" srcId="{212F400D-28A2-40F4-8125-11D0E3BED044}" destId="{A6848DAA-FAF7-4686-A4DA-D53AC980CEF4}" srcOrd="0" destOrd="0" presId="urn:microsoft.com/office/officeart/2005/8/layout/vProcess5"/>
    <dgm:cxn modelId="{47283FD0-94EB-42BB-91E4-70BDE74EDD2E}" type="presParOf" srcId="{6A73CEBA-E672-4AF8-8762-5CF91BCF37B8}" destId="{F35EAD05-F863-4998-AE9C-A3A0D2F88E9C}" srcOrd="0" destOrd="0" presId="urn:microsoft.com/office/officeart/2005/8/layout/vProcess5"/>
    <dgm:cxn modelId="{FE260495-E56B-4B93-B16F-0AC485CAE04A}" type="presParOf" srcId="{6A73CEBA-E672-4AF8-8762-5CF91BCF37B8}" destId="{2775FC25-72D7-4EA0-B8BA-DB417EF8A510}" srcOrd="1" destOrd="0" presId="urn:microsoft.com/office/officeart/2005/8/layout/vProcess5"/>
    <dgm:cxn modelId="{0E77283B-94BE-47A6-8873-57B99A463BBF}" type="presParOf" srcId="{6A73CEBA-E672-4AF8-8762-5CF91BCF37B8}" destId="{230AD947-E69D-4F7D-A928-744EB3BF0B78}" srcOrd="2" destOrd="0" presId="urn:microsoft.com/office/officeart/2005/8/layout/vProcess5"/>
    <dgm:cxn modelId="{F0DCD2BC-79DE-4036-8A84-69CE06617878}" type="presParOf" srcId="{6A73CEBA-E672-4AF8-8762-5CF91BCF37B8}" destId="{029C772C-35B5-40DE-8FC0-2B3719CECECB}" srcOrd="3" destOrd="0" presId="urn:microsoft.com/office/officeart/2005/8/layout/vProcess5"/>
    <dgm:cxn modelId="{DA34716A-8D99-4C38-A831-3F48706DD940}" type="presParOf" srcId="{6A73CEBA-E672-4AF8-8762-5CF91BCF37B8}" destId="{EFE9C82B-84B7-4B11-A805-F193578C5737}" srcOrd="4" destOrd="0" presId="urn:microsoft.com/office/officeart/2005/8/layout/vProcess5"/>
    <dgm:cxn modelId="{B4F80AD5-A00B-4D42-849D-970C634643AC}" type="presParOf" srcId="{6A73CEBA-E672-4AF8-8762-5CF91BCF37B8}" destId="{A6848DAA-FAF7-4686-A4DA-D53AC980CEF4}" srcOrd="5" destOrd="0" presId="urn:microsoft.com/office/officeart/2005/8/layout/vProcess5"/>
    <dgm:cxn modelId="{D8C45307-B2C2-4D0F-B818-BF30B6492963}" type="presParOf" srcId="{6A73CEBA-E672-4AF8-8762-5CF91BCF37B8}" destId="{89C48458-DD66-44BD-BC70-E62538D693B5}" srcOrd="6" destOrd="0" presId="urn:microsoft.com/office/officeart/2005/8/layout/vProcess5"/>
    <dgm:cxn modelId="{C905B19A-1116-4C02-9FAA-2177750626B9}" type="presParOf" srcId="{6A73CEBA-E672-4AF8-8762-5CF91BCF37B8}" destId="{B374B578-6441-4778-AF4E-9214BA74DFEC}" srcOrd="7" destOrd="0" presId="urn:microsoft.com/office/officeart/2005/8/layout/vProcess5"/>
    <dgm:cxn modelId="{2A4E759B-9290-4D09-802C-CD78543641BB}" type="presParOf" srcId="{6A73CEBA-E672-4AF8-8762-5CF91BCF37B8}" destId="{D846A138-1156-4D3D-B821-2501961960A8}" srcOrd="8" destOrd="0" presId="urn:microsoft.com/office/officeart/2005/8/layout/vProcess5"/>
    <dgm:cxn modelId="{D059146B-F245-43FD-A7B8-28F3BA899074}" type="presParOf" srcId="{6A73CEBA-E672-4AF8-8762-5CF91BCF37B8}" destId="{973BCEDC-7955-48CF-BC70-1FF22921B263}" srcOrd="9" destOrd="0" presId="urn:microsoft.com/office/officeart/2005/8/layout/vProcess5"/>
    <dgm:cxn modelId="{141E2A8D-AC43-48A1-81AA-EAB59CDA251C}" type="presParOf" srcId="{6A73CEBA-E672-4AF8-8762-5CF91BCF37B8}" destId="{7695DA00-EFC1-4183-9469-3D821F02695C}" srcOrd="10" destOrd="0" presId="urn:microsoft.com/office/officeart/2005/8/layout/vProcess5"/>
    <dgm:cxn modelId="{84E4E13C-FFF3-4A2A-88E8-228401E968C9}" type="presParOf" srcId="{6A73CEBA-E672-4AF8-8762-5CF91BCF37B8}" destId="{44803F53-EC4F-4F40-BC16-D504895700C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C736DB2-DFF5-438A-B169-6C6A2B250C90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43A7FE-3047-4142-878B-D4BEC35E69A0}">
      <dgm:prSet/>
      <dgm:spPr/>
      <dgm:t>
        <a:bodyPr/>
        <a:lstStyle/>
        <a:p>
          <a:r>
            <a:rPr lang="en-US"/>
            <a:t>Access to: </a:t>
          </a:r>
        </a:p>
      </dgm:t>
    </dgm:pt>
    <dgm:pt modelId="{1B7AB141-D629-4D79-B7A4-01BF20A86FF2}" type="parTrans" cxnId="{CCFA7375-D86C-480E-A750-523E13290888}">
      <dgm:prSet/>
      <dgm:spPr/>
      <dgm:t>
        <a:bodyPr/>
        <a:lstStyle/>
        <a:p>
          <a:endParaRPr lang="en-US"/>
        </a:p>
      </dgm:t>
    </dgm:pt>
    <dgm:pt modelId="{933848E0-D95D-40E1-8632-B5DD42940D77}" type="sibTrans" cxnId="{CCFA7375-D86C-480E-A750-523E13290888}">
      <dgm:prSet/>
      <dgm:spPr/>
      <dgm:t>
        <a:bodyPr/>
        <a:lstStyle/>
        <a:p>
          <a:endParaRPr lang="en-US"/>
        </a:p>
      </dgm:t>
    </dgm:pt>
    <dgm:pt modelId="{118834B0-1634-41CC-9B6B-005CD79D28B0}">
      <dgm:prSet/>
      <dgm:spPr/>
      <dgm:t>
        <a:bodyPr/>
        <a:lstStyle/>
        <a:p>
          <a:r>
            <a:rPr lang="en-US"/>
            <a:t>Job opportunities</a:t>
          </a:r>
        </a:p>
      </dgm:t>
    </dgm:pt>
    <dgm:pt modelId="{3F8147DC-9D51-4842-81F2-84C244F1598A}" type="parTrans" cxnId="{F06F25E2-4F7B-4F00-BDF3-2C93837C2282}">
      <dgm:prSet/>
      <dgm:spPr/>
      <dgm:t>
        <a:bodyPr/>
        <a:lstStyle/>
        <a:p>
          <a:endParaRPr lang="en-US"/>
        </a:p>
      </dgm:t>
    </dgm:pt>
    <dgm:pt modelId="{18C8EFF6-1E8A-43D5-BD02-0F0D1B07452B}" type="sibTrans" cxnId="{F06F25E2-4F7B-4F00-BDF3-2C93837C2282}">
      <dgm:prSet/>
      <dgm:spPr/>
      <dgm:t>
        <a:bodyPr/>
        <a:lstStyle/>
        <a:p>
          <a:endParaRPr lang="en-US"/>
        </a:p>
      </dgm:t>
    </dgm:pt>
    <dgm:pt modelId="{7A297562-EDE9-4FB7-AF05-5977120C5CF9}">
      <dgm:prSet/>
      <dgm:spPr/>
      <dgm:t>
        <a:bodyPr/>
        <a:lstStyle/>
        <a:p>
          <a:r>
            <a:rPr lang="en-US"/>
            <a:t>Education</a:t>
          </a:r>
        </a:p>
      </dgm:t>
    </dgm:pt>
    <dgm:pt modelId="{05A8085B-8BC9-4983-AF4C-DE7FD6E7FE3C}" type="parTrans" cxnId="{E59D48D6-5258-4552-9C28-136FE07C25B3}">
      <dgm:prSet/>
      <dgm:spPr/>
      <dgm:t>
        <a:bodyPr/>
        <a:lstStyle/>
        <a:p>
          <a:endParaRPr lang="en-US"/>
        </a:p>
      </dgm:t>
    </dgm:pt>
    <dgm:pt modelId="{168045DC-7161-4409-9E60-24EE4AC60600}" type="sibTrans" cxnId="{E59D48D6-5258-4552-9C28-136FE07C25B3}">
      <dgm:prSet/>
      <dgm:spPr/>
      <dgm:t>
        <a:bodyPr/>
        <a:lstStyle/>
        <a:p>
          <a:endParaRPr lang="en-US"/>
        </a:p>
      </dgm:t>
    </dgm:pt>
    <dgm:pt modelId="{8A6C96BF-01DF-4056-8C50-A20E4646B1D3}">
      <dgm:prSet/>
      <dgm:spPr/>
      <dgm:t>
        <a:bodyPr/>
        <a:lstStyle/>
        <a:p>
          <a:r>
            <a:rPr lang="en-US"/>
            <a:t>Healthcare services</a:t>
          </a:r>
        </a:p>
      </dgm:t>
    </dgm:pt>
    <dgm:pt modelId="{66B1D3D0-190B-4C8C-9415-E132B6AD86EC}" type="parTrans" cxnId="{C1117BFF-4B2B-4521-9674-9B34B8817FB5}">
      <dgm:prSet/>
      <dgm:spPr/>
      <dgm:t>
        <a:bodyPr/>
        <a:lstStyle/>
        <a:p>
          <a:endParaRPr lang="en-US"/>
        </a:p>
      </dgm:t>
    </dgm:pt>
    <dgm:pt modelId="{614A8254-924C-453A-B99C-328F914C7253}" type="sibTrans" cxnId="{C1117BFF-4B2B-4521-9674-9B34B8817FB5}">
      <dgm:prSet/>
      <dgm:spPr/>
      <dgm:t>
        <a:bodyPr/>
        <a:lstStyle/>
        <a:p>
          <a:endParaRPr lang="en-US"/>
        </a:p>
      </dgm:t>
    </dgm:pt>
    <dgm:pt modelId="{98E08EA3-81A4-424C-9B8D-ACE98618B246}" type="pres">
      <dgm:prSet presAssocID="{4C736DB2-DFF5-438A-B169-6C6A2B250C90}" presName="Name0" presStyleCnt="0">
        <dgm:presLayoutVars>
          <dgm:dir/>
          <dgm:animLvl val="lvl"/>
          <dgm:resizeHandles val="exact"/>
        </dgm:presLayoutVars>
      </dgm:prSet>
      <dgm:spPr/>
    </dgm:pt>
    <dgm:pt modelId="{BE7D908D-BAD6-40F7-A4B4-E9B9D728E2A7}" type="pres">
      <dgm:prSet presAssocID="{E643A7FE-3047-4142-878B-D4BEC35E69A0}" presName="linNode" presStyleCnt="0"/>
      <dgm:spPr/>
    </dgm:pt>
    <dgm:pt modelId="{33FE5922-D639-43F1-BA9E-F8212696CBA1}" type="pres">
      <dgm:prSet presAssocID="{E643A7FE-3047-4142-878B-D4BEC35E69A0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B212595-0DE7-447C-8CAD-FE4FD4B8BF3C}" type="pres">
      <dgm:prSet presAssocID="{933848E0-D95D-40E1-8632-B5DD42940D77}" presName="sp" presStyleCnt="0"/>
      <dgm:spPr/>
    </dgm:pt>
    <dgm:pt modelId="{4D54EED7-29E6-46B8-BB1C-EA2DC86A4619}" type="pres">
      <dgm:prSet presAssocID="{118834B0-1634-41CC-9B6B-005CD79D28B0}" presName="linNode" presStyleCnt="0"/>
      <dgm:spPr/>
    </dgm:pt>
    <dgm:pt modelId="{DC142F2F-21F1-47E6-9D44-D6D9FFB17E1A}" type="pres">
      <dgm:prSet presAssocID="{118834B0-1634-41CC-9B6B-005CD79D28B0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72D4F8B-C665-44CD-8814-BD9B96A6BF63}" type="pres">
      <dgm:prSet presAssocID="{18C8EFF6-1E8A-43D5-BD02-0F0D1B07452B}" presName="sp" presStyleCnt="0"/>
      <dgm:spPr/>
    </dgm:pt>
    <dgm:pt modelId="{BD02DFC3-1CD3-4A21-91AB-27531EB45B21}" type="pres">
      <dgm:prSet presAssocID="{7A297562-EDE9-4FB7-AF05-5977120C5CF9}" presName="linNode" presStyleCnt="0"/>
      <dgm:spPr/>
    </dgm:pt>
    <dgm:pt modelId="{023ED276-8119-42DE-B365-ACE316755886}" type="pres">
      <dgm:prSet presAssocID="{7A297562-EDE9-4FB7-AF05-5977120C5CF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252F7686-D385-436E-BAEB-DC593A13B256}" type="pres">
      <dgm:prSet presAssocID="{168045DC-7161-4409-9E60-24EE4AC60600}" presName="sp" presStyleCnt="0"/>
      <dgm:spPr/>
    </dgm:pt>
    <dgm:pt modelId="{DCAA1487-C6D0-4331-9C1F-0CA95279DED4}" type="pres">
      <dgm:prSet presAssocID="{8A6C96BF-01DF-4056-8C50-A20E4646B1D3}" presName="linNode" presStyleCnt="0"/>
      <dgm:spPr/>
    </dgm:pt>
    <dgm:pt modelId="{752CCB37-F8F9-4F96-A891-7AF5C26DD41A}" type="pres">
      <dgm:prSet presAssocID="{8A6C96BF-01DF-4056-8C50-A20E4646B1D3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10AEBD01-B062-4335-9F11-72DE47E10ACE}" type="presOf" srcId="{118834B0-1634-41CC-9B6B-005CD79D28B0}" destId="{DC142F2F-21F1-47E6-9D44-D6D9FFB17E1A}" srcOrd="0" destOrd="0" presId="urn:microsoft.com/office/officeart/2005/8/layout/vList5"/>
    <dgm:cxn modelId="{C30BE106-638A-4829-8591-D1AA98082077}" type="presOf" srcId="{E643A7FE-3047-4142-878B-D4BEC35E69A0}" destId="{33FE5922-D639-43F1-BA9E-F8212696CBA1}" srcOrd="0" destOrd="0" presId="urn:microsoft.com/office/officeart/2005/8/layout/vList5"/>
    <dgm:cxn modelId="{5D7BE027-E161-4C24-A103-0D4789FD4D1F}" type="presOf" srcId="{8A6C96BF-01DF-4056-8C50-A20E4646B1D3}" destId="{752CCB37-F8F9-4F96-A891-7AF5C26DD41A}" srcOrd="0" destOrd="0" presId="urn:microsoft.com/office/officeart/2005/8/layout/vList5"/>
    <dgm:cxn modelId="{9B84CF6A-61FF-4C9D-AD80-9B60D8D72742}" type="presOf" srcId="{4C736DB2-DFF5-438A-B169-6C6A2B250C90}" destId="{98E08EA3-81A4-424C-9B8D-ACE98618B246}" srcOrd="0" destOrd="0" presId="urn:microsoft.com/office/officeart/2005/8/layout/vList5"/>
    <dgm:cxn modelId="{CCFA7375-D86C-480E-A750-523E13290888}" srcId="{4C736DB2-DFF5-438A-B169-6C6A2B250C90}" destId="{E643A7FE-3047-4142-878B-D4BEC35E69A0}" srcOrd="0" destOrd="0" parTransId="{1B7AB141-D629-4D79-B7A4-01BF20A86FF2}" sibTransId="{933848E0-D95D-40E1-8632-B5DD42940D77}"/>
    <dgm:cxn modelId="{E7DAA776-3107-414C-9B53-F62AEBA46EB7}" type="presOf" srcId="{7A297562-EDE9-4FB7-AF05-5977120C5CF9}" destId="{023ED276-8119-42DE-B365-ACE316755886}" srcOrd="0" destOrd="0" presId="urn:microsoft.com/office/officeart/2005/8/layout/vList5"/>
    <dgm:cxn modelId="{E59D48D6-5258-4552-9C28-136FE07C25B3}" srcId="{4C736DB2-DFF5-438A-B169-6C6A2B250C90}" destId="{7A297562-EDE9-4FB7-AF05-5977120C5CF9}" srcOrd="2" destOrd="0" parTransId="{05A8085B-8BC9-4983-AF4C-DE7FD6E7FE3C}" sibTransId="{168045DC-7161-4409-9E60-24EE4AC60600}"/>
    <dgm:cxn modelId="{F06F25E2-4F7B-4F00-BDF3-2C93837C2282}" srcId="{4C736DB2-DFF5-438A-B169-6C6A2B250C90}" destId="{118834B0-1634-41CC-9B6B-005CD79D28B0}" srcOrd="1" destOrd="0" parTransId="{3F8147DC-9D51-4842-81F2-84C244F1598A}" sibTransId="{18C8EFF6-1E8A-43D5-BD02-0F0D1B07452B}"/>
    <dgm:cxn modelId="{C1117BFF-4B2B-4521-9674-9B34B8817FB5}" srcId="{4C736DB2-DFF5-438A-B169-6C6A2B250C90}" destId="{8A6C96BF-01DF-4056-8C50-A20E4646B1D3}" srcOrd="3" destOrd="0" parTransId="{66B1D3D0-190B-4C8C-9415-E132B6AD86EC}" sibTransId="{614A8254-924C-453A-B99C-328F914C7253}"/>
    <dgm:cxn modelId="{1F2CB3DE-EEC7-46B9-BFB5-620DE1C874BE}" type="presParOf" srcId="{98E08EA3-81A4-424C-9B8D-ACE98618B246}" destId="{BE7D908D-BAD6-40F7-A4B4-E9B9D728E2A7}" srcOrd="0" destOrd="0" presId="urn:microsoft.com/office/officeart/2005/8/layout/vList5"/>
    <dgm:cxn modelId="{C8369172-530B-4C1F-8A20-721366CE4435}" type="presParOf" srcId="{BE7D908D-BAD6-40F7-A4B4-E9B9D728E2A7}" destId="{33FE5922-D639-43F1-BA9E-F8212696CBA1}" srcOrd="0" destOrd="0" presId="urn:microsoft.com/office/officeart/2005/8/layout/vList5"/>
    <dgm:cxn modelId="{0A399B41-5E29-4FEC-B4AD-848FD5314D14}" type="presParOf" srcId="{98E08EA3-81A4-424C-9B8D-ACE98618B246}" destId="{2B212595-0DE7-447C-8CAD-FE4FD4B8BF3C}" srcOrd="1" destOrd="0" presId="urn:microsoft.com/office/officeart/2005/8/layout/vList5"/>
    <dgm:cxn modelId="{D16EB473-319C-453E-9382-D29C047D9B3C}" type="presParOf" srcId="{98E08EA3-81A4-424C-9B8D-ACE98618B246}" destId="{4D54EED7-29E6-46B8-BB1C-EA2DC86A4619}" srcOrd="2" destOrd="0" presId="urn:microsoft.com/office/officeart/2005/8/layout/vList5"/>
    <dgm:cxn modelId="{CFCEE5E1-4CDD-4782-B31D-1E910A8A58C8}" type="presParOf" srcId="{4D54EED7-29E6-46B8-BB1C-EA2DC86A4619}" destId="{DC142F2F-21F1-47E6-9D44-D6D9FFB17E1A}" srcOrd="0" destOrd="0" presId="urn:microsoft.com/office/officeart/2005/8/layout/vList5"/>
    <dgm:cxn modelId="{E233E076-369A-4327-A334-6CF4780A0F50}" type="presParOf" srcId="{98E08EA3-81A4-424C-9B8D-ACE98618B246}" destId="{472D4F8B-C665-44CD-8814-BD9B96A6BF63}" srcOrd="3" destOrd="0" presId="urn:microsoft.com/office/officeart/2005/8/layout/vList5"/>
    <dgm:cxn modelId="{27A5E18C-C346-4E0D-9EFD-3C4944EA2495}" type="presParOf" srcId="{98E08EA3-81A4-424C-9B8D-ACE98618B246}" destId="{BD02DFC3-1CD3-4A21-91AB-27531EB45B21}" srcOrd="4" destOrd="0" presId="urn:microsoft.com/office/officeart/2005/8/layout/vList5"/>
    <dgm:cxn modelId="{653D4C84-0F22-4D5A-885D-2DF12EE36495}" type="presParOf" srcId="{BD02DFC3-1CD3-4A21-91AB-27531EB45B21}" destId="{023ED276-8119-42DE-B365-ACE316755886}" srcOrd="0" destOrd="0" presId="urn:microsoft.com/office/officeart/2005/8/layout/vList5"/>
    <dgm:cxn modelId="{3C40F375-EC6A-425F-8B15-F5E8FE191136}" type="presParOf" srcId="{98E08EA3-81A4-424C-9B8D-ACE98618B246}" destId="{252F7686-D385-436E-BAEB-DC593A13B256}" srcOrd="5" destOrd="0" presId="urn:microsoft.com/office/officeart/2005/8/layout/vList5"/>
    <dgm:cxn modelId="{2DFB7FB7-DBE9-4AC8-94AB-643333B47F32}" type="presParOf" srcId="{98E08EA3-81A4-424C-9B8D-ACE98618B246}" destId="{DCAA1487-C6D0-4331-9C1F-0CA95279DED4}" srcOrd="6" destOrd="0" presId="urn:microsoft.com/office/officeart/2005/8/layout/vList5"/>
    <dgm:cxn modelId="{8AD42F45-BED3-4550-84E2-361A47697F65}" type="presParOf" srcId="{DCAA1487-C6D0-4331-9C1F-0CA95279DED4}" destId="{752CCB37-F8F9-4F96-A891-7AF5C26DD41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F446D3E-801E-4D8C-8674-599FFAF4CB8F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36B18FC-97A9-4DB9-B074-C38FC87D0CBE}">
      <dgm:prSet/>
      <dgm:spPr/>
      <dgm:t>
        <a:bodyPr/>
        <a:lstStyle/>
        <a:p>
          <a:r>
            <a:rPr lang="en-US"/>
            <a:t>Fosters an environment of inclusivity</a:t>
          </a:r>
        </a:p>
      </dgm:t>
    </dgm:pt>
    <dgm:pt modelId="{5EB40C50-956E-4DE6-B4A7-2FCEF58CF366}" type="parTrans" cxnId="{604FBFE8-70AA-4322-AD78-59B618648DD9}">
      <dgm:prSet/>
      <dgm:spPr/>
      <dgm:t>
        <a:bodyPr/>
        <a:lstStyle/>
        <a:p>
          <a:endParaRPr lang="en-US"/>
        </a:p>
      </dgm:t>
    </dgm:pt>
    <dgm:pt modelId="{3876D6CE-2D61-43D3-80DA-D55CEA22AC89}" type="sibTrans" cxnId="{604FBFE8-70AA-4322-AD78-59B618648DD9}">
      <dgm:prSet/>
      <dgm:spPr/>
      <dgm:t>
        <a:bodyPr/>
        <a:lstStyle/>
        <a:p>
          <a:endParaRPr lang="en-US"/>
        </a:p>
      </dgm:t>
    </dgm:pt>
    <dgm:pt modelId="{9CDE9498-CC9E-47F7-8064-A914AB0D2279}">
      <dgm:prSet/>
      <dgm:spPr/>
      <dgm:t>
        <a:bodyPr/>
        <a:lstStyle/>
        <a:p>
          <a:r>
            <a:rPr lang="en-US"/>
            <a:t>Promotes social and economic justice</a:t>
          </a:r>
        </a:p>
      </dgm:t>
    </dgm:pt>
    <dgm:pt modelId="{DA0ACC0E-A79F-4600-B4E5-784E02C18D00}" type="parTrans" cxnId="{E54EF38E-6A47-4B69-BAC2-A812C84C1F22}">
      <dgm:prSet/>
      <dgm:spPr/>
      <dgm:t>
        <a:bodyPr/>
        <a:lstStyle/>
        <a:p>
          <a:endParaRPr lang="en-US"/>
        </a:p>
      </dgm:t>
    </dgm:pt>
    <dgm:pt modelId="{E8CECB77-AAB1-431B-8482-77327DA8140F}" type="sibTrans" cxnId="{E54EF38E-6A47-4B69-BAC2-A812C84C1F22}">
      <dgm:prSet/>
      <dgm:spPr/>
      <dgm:t>
        <a:bodyPr/>
        <a:lstStyle/>
        <a:p>
          <a:endParaRPr lang="en-US"/>
        </a:p>
      </dgm:t>
    </dgm:pt>
    <dgm:pt modelId="{81122680-B831-4DFF-9DEA-84142B3B374B}">
      <dgm:prSet/>
      <dgm:spPr/>
      <dgm:t>
        <a:bodyPr/>
        <a:lstStyle/>
        <a:p>
          <a:r>
            <a:rPr lang="en-US"/>
            <a:t>Reduces existing disparities</a:t>
          </a:r>
        </a:p>
      </dgm:t>
    </dgm:pt>
    <dgm:pt modelId="{FAC3D736-3F56-41A3-A002-8D3239C5C7A3}" type="parTrans" cxnId="{4A2151FA-7375-42F1-9523-93C800E1BDC4}">
      <dgm:prSet/>
      <dgm:spPr/>
      <dgm:t>
        <a:bodyPr/>
        <a:lstStyle/>
        <a:p>
          <a:endParaRPr lang="en-US"/>
        </a:p>
      </dgm:t>
    </dgm:pt>
    <dgm:pt modelId="{79AA8F3D-E788-4A2D-B88A-65AD183092ED}" type="sibTrans" cxnId="{4A2151FA-7375-42F1-9523-93C800E1BDC4}">
      <dgm:prSet/>
      <dgm:spPr/>
      <dgm:t>
        <a:bodyPr/>
        <a:lstStyle/>
        <a:p>
          <a:endParaRPr lang="en-US"/>
        </a:p>
      </dgm:t>
    </dgm:pt>
    <dgm:pt modelId="{3CFE4937-D645-41D3-B8C4-0A8E32164C7B}">
      <dgm:prSet/>
      <dgm:spPr/>
      <dgm:t>
        <a:bodyPr/>
        <a:lstStyle/>
        <a:p>
          <a:r>
            <a:rPr lang="en-US"/>
            <a:t>Promotes social progress</a:t>
          </a:r>
        </a:p>
      </dgm:t>
    </dgm:pt>
    <dgm:pt modelId="{275828A0-68A6-4083-8121-813DD448E9AF}" type="parTrans" cxnId="{7FABD0F7-B2DF-49D9-A83B-443E7ACCEFE5}">
      <dgm:prSet/>
      <dgm:spPr/>
      <dgm:t>
        <a:bodyPr/>
        <a:lstStyle/>
        <a:p>
          <a:endParaRPr lang="en-US"/>
        </a:p>
      </dgm:t>
    </dgm:pt>
    <dgm:pt modelId="{4035CBCD-B926-4E86-B6DE-EF20CA1A2B55}" type="sibTrans" cxnId="{7FABD0F7-B2DF-49D9-A83B-443E7ACCEFE5}">
      <dgm:prSet/>
      <dgm:spPr/>
      <dgm:t>
        <a:bodyPr/>
        <a:lstStyle/>
        <a:p>
          <a:endParaRPr lang="en-US"/>
        </a:p>
      </dgm:t>
    </dgm:pt>
    <dgm:pt modelId="{AAC0E231-0FAC-4BE0-BA8C-62658A140529}" type="pres">
      <dgm:prSet presAssocID="{5F446D3E-801E-4D8C-8674-599FFAF4CB8F}" presName="outerComposite" presStyleCnt="0">
        <dgm:presLayoutVars>
          <dgm:chMax val="5"/>
          <dgm:dir/>
          <dgm:resizeHandles val="exact"/>
        </dgm:presLayoutVars>
      </dgm:prSet>
      <dgm:spPr/>
    </dgm:pt>
    <dgm:pt modelId="{FC3EBF43-D1DD-40DC-83B2-CB6E37DC00CE}" type="pres">
      <dgm:prSet presAssocID="{5F446D3E-801E-4D8C-8674-599FFAF4CB8F}" presName="dummyMaxCanvas" presStyleCnt="0">
        <dgm:presLayoutVars/>
      </dgm:prSet>
      <dgm:spPr/>
    </dgm:pt>
    <dgm:pt modelId="{12F80F0D-5B17-4135-B1E7-A3909EDE7C93}" type="pres">
      <dgm:prSet presAssocID="{5F446D3E-801E-4D8C-8674-599FFAF4CB8F}" presName="FourNodes_1" presStyleLbl="node1" presStyleIdx="0" presStyleCnt="4">
        <dgm:presLayoutVars>
          <dgm:bulletEnabled val="1"/>
        </dgm:presLayoutVars>
      </dgm:prSet>
      <dgm:spPr/>
    </dgm:pt>
    <dgm:pt modelId="{F503A431-5FD9-4D39-BCDE-4E69BA7D6047}" type="pres">
      <dgm:prSet presAssocID="{5F446D3E-801E-4D8C-8674-599FFAF4CB8F}" presName="FourNodes_2" presStyleLbl="node1" presStyleIdx="1" presStyleCnt="4">
        <dgm:presLayoutVars>
          <dgm:bulletEnabled val="1"/>
        </dgm:presLayoutVars>
      </dgm:prSet>
      <dgm:spPr/>
    </dgm:pt>
    <dgm:pt modelId="{30643F36-D13C-4FBE-9A72-B3282AA5361E}" type="pres">
      <dgm:prSet presAssocID="{5F446D3E-801E-4D8C-8674-599FFAF4CB8F}" presName="FourNodes_3" presStyleLbl="node1" presStyleIdx="2" presStyleCnt="4">
        <dgm:presLayoutVars>
          <dgm:bulletEnabled val="1"/>
        </dgm:presLayoutVars>
      </dgm:prSet>
      <dgm:spPr/>
    </dgm:pt>
    <dgm:pt modelId="{CBD6E311-3B1E-4251-A325-E3C266C76489}" type="pres">
      <dgm:prSet presAssocID="{5F446D3E-801E-4D8C-8674-599FFAF4CB8F}" presName="FourNodes_4" presStyleLbl="node1" presStyleIdx="3" presStyleCnt="4">
        <dgm:presLayoutVars>
          <dgm:bulletEnabled val="1"/>
        </dgm:presLayoutVars>
      </dgm:prSet>
      <dgm:spPr/>
    </dgm:pt>
    <dgm:pt modelId="{6382CF73-FC4C-458C-975D-B71900DE9BF5}" type="pres">
      <dgm:prSet presAssocID="{5F446D3E-801E-4D8C-8674-599FFAF4CB8F}" presName="FourConn_1-2" presStyleLbl="fgAccFollowNode1" presStyleIdx="0" presStyleCnt="3">
        <dgm:presLayoutVars>
          <dgm:bulletEnabled val="1"/>
        </dgm:presLayoutVars>
      </dgm:prSet>
      <dgm:spPr/>
    </dgm:pt>
    <dgm:pt modelId="{D79C8B74-0302-4BD0-9FE2-0E638B3F5354}" type="pres">
      <dgm:prSet presAssocID="{5F446D3E-801E-4D8C-8674-599FFAF4CB8F}" presName="FourConn_2-3" presStyleLbl="fgAccFollowNode1" presStyleIdx="1" presStyleCnt="3">
        <dgm:presLayoutVars>
          <dgm:bulletEnabled val="1"/>
        </dgm:presLayoutVars>
      </dgm:prSet>
      <dgm:spPr/>
    </dgm:pt>
    <dgm:pt modelId="{D03CE615-3D27-48F1-B602-51AA7E15D6E2}" type="pres">
      <dgm:prSet presAssocID="{5F446D3E-801E-4D8C-8674-599FFAF4CB8F}" presName="FourConn_3-4" presStyleLbl="fgAccFollowNode1" presStyleIdx="2" presStyleCnt="3">
        <dgm:presLayoutVars>
          <dgm:bulletEnabled val="1"/>
        </dgm:presLayoutVars>
      </dgm:prSet>
      <dgm:spPr/>
    </dgm:pt>
    <dgm:pt modelId="{2E6F4685-2D9D-4E3D-827F-C7940D3E7E00}" type="pres">
      <dgm:prSet presAssocID="{5F446D3E-801E-4D8C-8674-599FFAF4CB8F}" presName="FourNodes_1_text" presStyleLbl="node1" presStyleIdx="3" presStyleCnt="4">
        <dgm:presLayoutVars>
          <dgm:bulletEnabled val="1"/>
        </dgm:presLayoutVars>
      </dgm:prSet>
      <dgm:spPr/>
    </dgm:pt>
    <dgm:pt modelId="{DE2181CF-1A71-412E-8411-49103CA8242E}" type="pres">
      <dgm:prSet presAssocID="{5F446D3E-801E-4D8C-8674-599FFAF4CB8F}" presName="FourNodes_2_text" presStyleLbl="node1" presStyleIdx="3" presStyleCnt="4">
        <dgm:presLayoutVars>
          <dgm:bulletEnabled val="1"/>
        </dgm:presLayoutVars>
      </dgm:prSet>
      <dgm:spPr/>
    </dgm:pt>
    <dgm:pt modelId="{DD984C41-25A0-4E6B-943D-15C1F2809E61}" type="pres">
      <dgm:prSet presAssocID="{5F446D3E-801E-4D8C-8674-599FFAF4CB8F}" presName="FourNodes_3_text" presStyleLbl="node1" presStyleIdx="3" presStyleCnt="4">
        <dgm:presLayoutVars>
          <dgm:bulletEnabled val="1"/>
        </dgm:presLayoutVars>
      </dgm:prSet>
      <dgm:spPr/>
    </dgm:pt>
    <dgm:pt modelId="{CB8B73A1-F4EB-45C9-AC26-9FA7BC2574D4}" type="pres">
      <dgm:prSet presAssocID="{5F446D3E-801E-4D8C-8674-599FFAF4CB8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1E75D0D-039A-48C9-9A69-A5A70C023087}" type="presOf" srcId="{E8CECB77-AAB1-431B-8482-77327DA8140F}" destId="{D79C8B74-0302-4BD0-9FE2-0E638B3F5354}" srcOrd="0" destOrd="0" presId="urn:microsoft.com/office/officeart/2005/8/layout/vProcess5"/>
    <dgm:cxn modelId="{71AB5D17-8E04-4BFF-86E7-573DBD62F848}" type="presOf" srcId="{3CFE4937-D645-41D3-B8C4-0A8E32164C7B}" destId="{CB8B73A1-F4EB-45C9-AC26-9FA7BC2574D4}" srcOrd="1" destOrd="0" presId="urn:microsoft.com/office/officeart/2005/8/layout/vProcess5"/>
    <dgm:cxn modelId="{A7A19144-CB90-43B0-85EE-D832AB7D365D}" type="presOf" srcId="{3CFE4937-D645-41D3-B8C4-0A8E32164C7B}" destId="{CBD6E311-3B1E-4251-A325-E3C266C76489}" srcOrd="0" destOrd="0" presId="urn:microsoft.com/office/officeart/2005/8/layout/vProcess5"/>
    <dgm:cxn modelId="{CAF4DB71-CD69-4CE9-BE29-3E1EFE08FB35}" type="presOf" srcId="{836B18FC-97A9-4DB9-B074-C38FC87D0CBE}" destId="{2E6F4685-2D9D-4E3D-827F-C7940D3E7E00}" srcOrd="1" destOrd="0" presId="urn:microsoft.com/office/officeart/2005/8/layout/vProcess5"/>
    <dgm:cxn modelId="{C27FC973-202D-4313-BB5D-7AE6B82EF119}" type="presOf" srcId="{3876D6CE-2D61-43D3-80DA-D55CEA22AC89}" destId="{6382CF73-FC4C-458C-975D-B71900DE9BF5}" srcOrd="0" destOrd="0" presId="urn:microsoft.com/office/officeart/2005/8/layout/vProcess5"/>
    <dgm:cxn modelId="{5CA2D981-9C07-4EE8-8630-ACB291D59506}" type="presOf" srcId="{81122680-B831-4DFF-9DEA-84142B3B374B}" destId="{DD984C41-25A0-4E6B-943D-15C1F2809E61}" srcOrd="1" destOrd="0" presId="urn:microsoft.com/office/officeart/2005/8/layout/vProcess5"/>
    <dgm:cxn modelId="{E54EF38E-6A47-4B69-BAC2-A812C84C1F22}" srcId="{5F446D3E-801E-4D8C-8674-599FFAF4CB8F}" destId="{9CDE9498-CC9E-47F7-8064-A914AB0D2279}" srcOrd="1" destOrd="0" parTransId="{DA0ACC0E-A79F-4600-B4E5-784E02C18D00}" sibTransId="{E8CECB77-AAB1-431B-8482-77327DA8140F}"/>
    <dgm:cxn modelId="{FC4328A5-1D45-4BBE-988A-13418FA1BA4C}" type="presOf" srcId="{81122680-B831-4DFF-9DEA-84142B3B374B}" destId="{30643F36-D13C-4FBE-9A72-B3282AA5361E}" srcOrd="0" destOrd="0" presId="urn:microsoft.com/office/officeart/2005/8/layout/vProcess5"/>
    <dgm:cxn modelId="{B5D03DA7-E11D-429A-9E67-FDFA9904EF39}" type="presOf" srcId="{9CDE9498-CC9E-47F7-8064-A914AB0D2279}" destId="{DE2181CF-1A71-412E-8411-49103CA8242E}" srcOrd="1" destOrd="0" presId="urn:microsoft.com/office/officeart/2005/8/layout/vProcess5"/>
    <dgm:cxn modelId="{8A0C8BCC-D150-4DE9-B3DD-B776B23B11C2}" type="presOf" srcId="{836B18FC-97A9-4DB9-B074-C38FC87D0CBE}" destId="{12F80F0D-5B17-4135-B1E7-A3909EDE7C93}" srcOrd="0" destOrd="0" presId="urn:microsoft.com/office/officeart/2005/8/layout/vProcess5"/>
    <dgm:cxn modelId="{22F2F3D8-9915-416B-9D33-7F5C77F64492}" type="presOf" srcId="{5F446D3E-801E-4D8C-8674-599FFAF4CB8F}" destId="{AAC0E231-0FAC-4BE0-BA8C-62658A140529}" srcOrd="0" destOrd="0" presId="urn:microsoft.com/office/officeart/2005/8/layout/vProcess5"/>
    <dgm:cxn modelId="{604FBFE8-70AA-4322-AD78-59B618648DD9}" srcId="{5F446D3E-801E-4D8C-8674-599FFAF4CB8F}" destId="{836B18FC-97A9-4DB9-B074-C38FC87D0CBE}" srcOrd="0" destOrd="0" parTransId="{5EB40C50-956E-4DE6-B4A7-2FCEF58CF366}" sibTransId="{3876D6CE-2D61-43D3-80DA-D55CEA22AC89}"/>
    <dgm:cxn modelId="{B8E01BED-DFBB-432F-8EB4-A93657849360}" type="presOf" srcId="{9CDE9498-CC9E-47F7-8064-A914AB0D2279}" destId="{F503A431-5FD9-4D39-BCDE-4E69BA7D6047}" srcOrd="0" destOrd="0" presId="urn:microsoft.com/office/officeart/2005/8/layout/vProcess5"/>
    <dgm:cxn modelId="{6579B3F6-0A43-437A-B861-A4B622C1773F}" type="presOf" srcId="{79AA8F3D-E788-4A2D-B88A-65AD183092ED}" destId="{D03CE615-3D27-48F1-B602-51AA7E15D6E2}" srcOrd="0" destOrd="0" presId="urn:microsoft.com/office/officeart/2005/8/layout/vProcess5"/>
    <dgm:cxn modelId="{7FABD0F7-B2DF-49D9-A83B-443E7ACCEFE5}" srcId="{5F446D3E-801E-4D8C-8674-599FFAF4CB8F}" destId="{3CFE4937-D645-41D3-B8C4-0A8E32164C7B}" srcOrd="3" destOrd="0" parTransId="{275828A0-68A6-4083-8121-813DD448E9AF}" sibTransId="{4035CBCD-B926-4E86-B6DE-EF20CA1A2B55}"/>
    <dgm:cxn modelId="{4A2151FA-7375-42F1-9523-93C800E1BDC4}" srcId="{5F446D3E-801E-4D8C-8674-599FFAF4CB8F}" destId="{81122680-B831-4DFF-9DEA-84142B3B374B}" srcOrd="2" destOrd="0" parTransId="{FAC3D736-3F56-41A3-A002-8D3239C5C7A3}" sibTransId="{79AA8F3D-E788-4A2D-B88A-65AD183092ED}"/>
    <dgm:cxn modelId="{C0329816-4E94-4CB9-AA1E-E317D63738B7}" type="presParOf" srcId="{AAC0E231-0FAC-4BE0-BA8C-62658A140529}" destId="{FC3EBF43-D1DD-40DC-83B2-CB6E37DC00CE}" srcOrd="0" destOrd="0" presId="urn:microsoft.com/office/officeart/2005/8/layout/vProcess5"/>
    <dgm:cxn modelId="{68715006-4319-4DA0-A63C-94162B93AF52}" type="presParOf" srcId="{AAC0E231-0FAC-4BE0-BA8C-62658A140529}" destId="{12F80F0D-5B17-4135-B1E7-A3909EDE7C93}" srcOrd="1" destOrd="0" presId="urn:microsoft.com/office/officeart/2005/8/layout/vProcess5"/>
    <dgm:cxn modelId="{E86FBD1C-3D8D-46F8-B642-7072800BF01D}" type="presParOf" srcId="{AAC0E231-0FAC-4BE0-BA8C-62658A140529}" destId="{F503A431-5FD9-4D39-BCDE-4E69BA7D6047}" srcOrd="2" destOrd="0" presId="urn:microsoft.com/office/officeart/2005/8/layout/vProcess5"/>
    <dgm:cxn modelId="{A7B39238-DE60-432D-9C5A-2896E678C073}" type="presParOf" srcId="{AAC0E231-0FAC-4BE0-BA8C-62658A140529}" destId="{30643F36-D13C-4FBE-9A72-B3282AA5361E}" srcOrd="3" destOrd="0" presId="urn:microsoft.com/office/officeart/2005/8/layout/vProcess5"/>
    <dgm:cxn modelId="{CCC64204-D4E0-466E-9936-CD9B236896DF}" type="presParOf" srcId="{AAC0E231-0FAC-4BE0-BA8C-62658A140529}" destId="{CBD6E311-3B1E-4251-A325-E3C266C76489}" srcOrd="4" destOrd="0" presId="urn:microsoft.com/office/officeart/2005/8/layout/vProcess5"/>
    <dgm:cxn modelId="{777D5386-822F-42C8-9C50-6544890F93AC}" type="presParOf" srcId="{AAC0E231-0FAC-4BE0-BA8C-62658A140529}" destId="{6382CF73-FC4C-458C-975D-B71900DE9BF5}" srcOrd="5" destOrd="0" presId="urn:microsoft.com/office/officeart/2005/8/layout/vProcess5"/>
    <dgm:cxn modelId="{D3F3A13C-E6AC-47D2-A2EA-A85492130487}" type="presParOf" srcId="{AAC0E231-0FAC-4BE0-BA8C-62658A140529}" destId="{D79C8B74-0302-4BD0-9FE2-0E638B3F5354}" srcOrd="6" destOrd="0" presId="urn:microsoft.com/office/officeart/2005/8/layout/vProcess5"/>
    <dgm:cxn modelId="{4E879D50-6E70-470C-927C-C9E10E0FCE86}" type="presParOf" srcId="{AAC0E231-0FAC-4BE0-BA8C-62658A140529}" destId="{D03CE615-3D27-48F1-B602-51AA7E15D6E2}" srcOrd="7" destOrd="0" presId="urn:microsoft.com/office/officeart/2005/8/layout/vProcess5"/>
    <dgm:cxn modelId="{4EEBEFD6-E200-44D5-A83C-56B982D094D3}" type="presParOf" srcId="{AAC0E231-0FAC-4BE0-BA8C-62658A140529}" destId="{2E6F4685-2D9D-4E3D-827F-C7940D3E7E00}" srcOrd="8" destOrd="0" presId="urn:microsoft.com/office/officeart/2005/8/layout/vProcess5"/>
    <dgm:cxn modelId="{5D0F7005-8B03-4677-90B3-F5FEAD41E942}" type="presParOf" srcId="{AAC0E231-0FAC-4BE0-BA8C-62658A140529}" destId="{DE2181CF-1A71-412E-8411-49103CA8242E}" srcOrd="9" destOrd="0" presId="urn:microsoft.com/office/officeart/2005/8/layout/vProcess5"/>
    <dgm:cxn modelId="{C1BCC1C5-E3C8-4E0D-95F4-305B254C1BA6}" type="presParOf" srcId="{AAC0E231-0FAC-4BE0-BA8C-62658A140529}" destId="{DD984C41-25A0-4E6B-943D-15C1F2809E61}" srcOrd="10" destOrd="0" presId="urn:microsoft.com/office/officeart/2005/8/layout/vProcess5"/>
    <dgm:cxn modelId="{86B92AF3-3EA3-4323-BB03-8DEC0FF95F51}" type="presParOf" srcId="{AAC0E231-0FAC-4BE0-BA8C-62658A140529}" destId="{CB8B73A1-F4EB-45C9-AC26-9FA7BC2574D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B74F6A3-E8F4-47F5-B282-FBA95C56095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EA8D0A-E155-4EBA-9F52-11C41CD5D2EA}">
      <dgm:prSet/>
      <dgm:spPr/>
      <dgm:t>
        <a:bodyPr/>
        <a:lstStyle/>
        <a:p>
          <a:r>
            <a:rPr lang="en-US"/>
            <a:t>Infrastructure development</a:t>
          </a:r>
        </a:p>
      </dgm:t>
    </dgm:pt>
    <dgm:pt modelId="{6EFBD62D-2E77-4065-8171-E4DD6713A3E8}" type="parTrans" cxnId="{0DDB0983-5815-4D05-A515-308460A2566E}">
      <dgm:prSet/>
      <dgm:spPr/>
      <dgm:t>
        <a:bodyPr/>
        <a:lstStyle/>
        <a:p>
          <a:endParaRPr lang="en-US"/>
        </a:p>
      </dgm:t>
    </dgm:pt>
    <dgm:pt modelId="{22E44DDA-98FD-4DB7-A34E-BBBC08E95F82}" type="sibTrans" cxnId="{0DDB0983-5815-4D05-A515-308460A2566E}">
      <dgm:prSet/>
      <dgm:spPr/>
      <dgm:t>
        <a:bodyPr/>
        <a:lstStyle/>
        <a:p>
          <a:endParaRPr lang="en-US"/>
        </a:p>
      </dgm:t>
    </dgm:pt>
    <dgm:pt modelId="{680C04EF-745F-4F54-BCBB-99B5946EEBA0}">
      <dgm:prSet/>
      <dgm:spPr/>
      <dgm:t>
        <a:bodyPr/>
        <a:lstStyle/>
        <a:p>
          <a:r>
            <a:rPr lang="en-US"/>
            <a:t>Digital literacy programs</a:t>
          </a:r>
        </a:p>
      </dgm:t>
    </dgm:pt>
    <dgm:pt modelId="{E3C3B8EC-F3DE-4F3B-8C46-324E429BC36B}" type="parTrans" cxnId="{4EFC9308-A7DE-45C4-AAF4-509CDDAD6CA5}">
      <dgm:prSet/>
      <dgm:spPr/>
      <dgm:t>
        <a:bodyPr/>
        <a:lstStyle/>
        <a:p>
          <a:endParaRPr lang="en-US"/>
        </a:p>
      </dgm:t>
    </dgm:pt>
    <dgm:pt modelId="{AD42C7BD-800C-421D-A34D-5C24E3F4B78D}" type="sibTrans" cxnId="{4EFC9308-A7DE-45C4-AAF4-509CDDAD6CA5}">
      <dgm:prSet/>
      <dgm:spPr/>
      <dgm:t>
        <a:bodyPr/>
        <a:lstStyle/>
        <a:p>
          <a:endParaRPr lang="en-US"/>
        </a:p>
      </dgm:t>
    </dgm:pt>
    <dgm:pt modelId="{5D3071A9-D91F-462F-917F-7E0649AA842A}">
      <dgm:prSet/>
      <dgm:spPr/>
      <dgm:t>
        <a:bodyPr/>
        <a:lstStyle/>
        <a:p>
          <a:r>
            <a:rPr lang="en-US"/>
            <a:t>Affordability</a:t>
          </a:r>
        </a:p>
      </dgm:t>
    </dgm:pt>
    <dgm:pt modelId="{C3C5EAB1-92C6-400B-856A-C6688E6CDE25}" type="parTrans" cxnId="{694E29B7-96D2-4F98-BF4C-65E2491E9CD8}">
      <dgm:prSet/>
      <dgm:spPr/>
      <dgm:t>
        <a:bodyPr/>
        <a:lstStyle/>
        <a:p>
          <a:endParaRPr lang="en-US"/>
        </a:p>
      </dgm:t>
    </dgm:pt>
    <dgm:pt modelId="{C6C0FFF2-50E9-4CF1-B3AE-CCC58042A255}" type="sibTrans" cxnId="{694E29B7-96D2-4F98-BF4C-65E2491E9CD8}">
      <dgm:prSet/>
      <dgm:spPr/>
      <dgm:t>
        <a:bodyPr/>
        <a:lstStyle/>
        <a:p>
          <a:endParaRPr lang="en-US"/>
        </a:p>
      </dgm:t>
    </dgm:pt>
    <dgm:pt modelId="{B53FC424-914B-4B1F-B8E4-08DB9A831B4B}">
      <dgm:prSet/>
      <dgm:spPr/>
      <dgm:t>
        <a:bodyPr/>
        <a:lstStyle/>
        <a:p>
          <a:r>
            <a:rPr lang="en-US"/>
            <a:t>Accessibility</a:t>
          </a:r>
        </a:p>
      </dgm:t>
    </dgm:pt>
    <dgm:pt modelId="{EBEF3469-F305-44B6-9C53-9D43841F3968}" type="parTrans" cxnId="{4AE8F169-8C4D-42CE-AC8B-C7752D0FBDA1}">
      <dgm:prSet/>
      <dgm:spPr/>
      <dgm:t>
        <a:bodyPr/>
        <a:lstStyle/>
        <a:p>
          <a:endParaRPr lang="en-US"/>
        </a:p>
      </dgm:t>
    </dgm:pt>
    <dgm:pt modelId="{48CAA12B-5860-4278-9B92-088F8A183FC1}" type="sibTrans" cxnId="{4AE8F169-8C4D-42CE-AC8B-C7752D0FBDA1}">
      <dgm:prSet/>
      <dgm:spPr/>
      <dgm:t>
        <a:bodyPr/>
        <a:lstStyle/>
        <a:p>
          <a:endParaRPr lang="en-US"/>
        </a:p>
      </dgm:t>
    </dgm:pt>
    <dgm:pt modelId="{F3C7320A-5F5E-43A2-9F3C-741BA9D76941}">
      <dgm:prSet/>
      <dgm:spPr/>
      <dgm:t>
        <a:bodyPr/>
        <a:lstStyle/>
        <a:p>
          <a:r>
            <a:rPr lang="en-US"/>
            <a:t>Partnership working</a:t>
          </a:r>
        </a:p>
      </dgm:t>
    </dgm:pt>
    <dgm:pt modelId="{1B0733BD-1BCE-49A0-92B8-4ECA96D41AFD}" type="parTrans" cxnId="{F4CAADA0-CBA6-4DD9-B84F-A04FF25A825F}">
      <dgm:prSet/>
      <dgm:spPr/>
      <dgm:t>
        <a:bodyPr/>
        <a:lstStyle/>
        <a:p>
          <a:endParaRPr lang="en-US"/>
        </a:p>
      </dgm:t>
    </dgm:pt>
    <dgm:pt modelId="{06F0B0E3-3FAB-4D69-A025-F9265E3DD799}" type="sibTrans" cxnId="{F4CAADA0-CBA6-4DD9-B84F-A04FF25A825F}">
      <dgm:prSet/>
      <dgm:spPr/>
      <dgm:t>
        <a:bodyPr/>
        <a:lstStyle/>
        <a:p>
          <a:endParaRPr lang="en-US"/>
        </a:p>
      </dgm:t>
    </dgm:pt>
    <dgm:pt modelId="{82FB6AA9-FE9B-49D6-9A78-3C6F79A1DA41}" type="pres">
      <dgm:prSet presAssocID="{7B74F6A3-E8F4-47F5-B282-FBA95C560959}" presName="linear" presStyleCnt="0">
        <dgm:presLayoutVars>
          <dgm:animLvl val="lvl"/>
          <dgm:resizeHandles val="exact"/>
        </dgm:presLayoutVars>
      </dgm:prSet>
      <dgm:spPr/>
    </dgm:pt>
    <dgm:pt modelId="{C2085B6E-68D3-47AA-BB97-D1495F24098E}" type="pres">
      <dgm:prSet presAssocID="{44EA8D0A-E155-4EBA-9F52-11C41CD5D2E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CAC6C8-8BF1-4B4D-BC08-C1AD32669993}" type="pres">
      <dgm:prSet presAssocID="{22E44DDA-98FD-4DB7-A34E-BBBC08E95F82}" presName="spacer" presStyleCnt="0"/>
      <dgm:spPr/>
    </dgm:pt>
    <dgm:pt modelId="{87E4DDAB-C430-44DA-B604-177107F8FD7D}" type="pres">
      <dgm:prSet presAssocID="{680C04EF-745F-4F54-BCBB-99B5946EEBA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94F528D-A518-466D-9DD3-779A750C0531}" type="pres">
      <dgm:prSet presAssocID="{AD42C7BD-800C-421D-A34D-5C24E3F4B78D}" presName="spacer" presStyleCnt="0"/>
      <dgm:spPr/>
    </dgm:pt>
    <dgm:pt modelId="{A82A47B2-638D-42E5-8DB5-496A14E92077}" type="pres">
      <dgm:prSet presAssocID="{5D3071A9-D91F-462F-917F-7E0649AA84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9D19321-4A6A-4763-8BC9-55C92D8C46F0}" type="pres">
      <dgm:prSet presAssocID="{C6C0FFF2-50E9-4CF1-B3AE-CCC58042A255}" presName="spacer" presStyleCnt="0"/>
      <dgm:spPr/>
    </dgm:pt>
    <dgm:pt modelId="{48271863-D35A-463D-810D-817C2B1D7746}" type="pres">
      <dgm:prSet presAssocID="{B53FC424-914B-4B1F-B8E4-08DB9A831B4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577B9FA-E1F3-4D3E-BACB-3B06C50D6FF1}" type="pres">
      <dgm:prSet presAssocID="{48CAA12B-5860-4278-9B92-088F8A183FC1}" presName="spacer" presStyleCnt="0"/>
      <dgm:spPr/>
    </dgm:pt>
    <dgm:pt modelId="{C4B80C85-BC47-4156-8A82-271FF4DC85C4}" type="pres">
      <dgm:prSet presAssocID="{F3C7320A-5F5E-43A2-9F3C-741BA9D7694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EFC9308-A7DE-45C4-AAF4-509CDDAD6CA5}" srcId="{7B74F6A3-E8F4-47F5-B282-FBA95C560959}" destId="{680C04EF-745F-4F54-BCBB-99B5946EEBA0}" srcOrd="1" destOrd="0" parTransId="{E3C3B8EC-F3DE-4F3B-8C46-324E429BC36B}" sibTransId="{AD42C7BD-800C-421D-A34D-5C24E3F4B78D}"/>
    <dgm:cxn modelId="{40E4CE2E-99B1-42F9-9553-8B390769CAB0}" type="presOf" srcId="{5D3071A9-D91F-462F-917F-7E0649AA842A}" destId="{A82A47B2-638D-42E5-8DB5-496A14E92077}" srcOrd="0" destOrd="0" presId="urn:microsoft.com/office/officeart/2005/8/layout/vList2"/>
    <dgm:cxn modelId="{4AE8F169-8C4D-42CE-AC8B-C7752D0FBDA1}" srcId="{7B74F6A3-E8F4-47F5-B282-FBA95C560959}" destId="{B53FC424-914B-4B1F-B8E4-08DB9A831B4B}" srcOrd="3" destOrd="0" parTransId="{EBEF3469-F305-44B6-9C53-9D43841F3968}" sibTransId="{48CAA12B-5860-4278-9B92-088F8A183FC1}"/>
    <dgm:cxn modelId="{BDD5364C-6308-4822-84D3-801BF579ACB6}" type="presOf" srcId="{B53FC424-914B-4B1F-B8E4-08DB9A831B4B}" destId="{48271863-D35A-463D-810D-817C2B1D7746}" srcOrd="0" destOrd="0" presId="urn:microsoft.com/office/officeart/2005/8/layout/vList2"/>
    <dgm:cxn modelId="{2A9CD450-A46B-4CE8-8C22-F9C0AD019D84}" type="presOf" srcId="{680C04EF-745F-4F54-BCBB-99B5946EEBA0}" destId="{87E4DDAB-C430-44DA-B604-177107F8FD7D}" srcOrd="0" destOrd="0" presId="urn:microsoft.com/office/officeart/2005/8/layout/vList2"/>
    <dgm:cxn modelId="{0DDB0983-5815-4D05-A515-308460A2566E}" srcId="{7B74F6A3-E8F4-47F5-B282-FBA95C560959}" destId="{44EA8D0A-E155-4EBA-9F52-11C41CD5D2EA}" srcOrd="0" destOrd="0" parTransId="{6EFBD62D-2E77-4065-8171-E4DD6713A3E8}" sibTransId="{22E44DDA-98FD-4DB7-A34E-BBBC08E95F82}"/>
    <dgm:cxn modelId="{ECC8B096-D995-4775-B785-5722F23B3088}" type="presOf" srcId="{F3C7320A-5F5E-43A2-9F3C-741BA9D76941}" destId="{C4B80C85-BC47-4156-8A82-271FF4DC85C4}" srcOrd="0" destOrd="0" presId="urn:microsoft.com/office/officeart/2005/8/layout/vList2"/>
    <dgm:cxn modelId="{F4CAADA0-CBA6-4DD9-B84F-A04FF25A825F}" srcId="{7B74F6A3-E8F4-47F5-B282-FBA95C560959}" destId="{F3C7320A-5F5E-43A2-9F3C-741BA9D76941}" srcOrd="4" destOrd="0" parTransId="{1B0733BD-1BCE-49A0-92B8-4ECA96D41AFD}" sibTransId="{06F0B0E3-3FAB-4D69-A025-F9265E3DD799}"/>
    <dgm:cxn modelId="{F2D7BDA8-7379-48F7-8672-6A3CC97F706F}" type="presOf" srcId="{44EA8D0A-E155-4EBA-9F52-11C41CD5D2EA}" destId="{C2085B6E-68D3-47AA-BB97-D1495F24098E}" srcOrd="0" destOrd="0" presId="urn:microsoft.com/office/officeart/2005/8/layout/vList2"/>
    <dgm:cxn modelId="{694E29B7-96D2-4F98-BF4C-65E2491E9CD8}" srcId="{7B74F6A3-E8F4-47F5-B282-FBA95C560959}" destId="{5D3071A9-D91F-462F-917F-7E0649AA842A}" srcOrd="2" destOrd="0" parTransId="{C3C5EAB1-92C6-400B-856A-C6688E6CDE25}" sibTransId="{C6C0FFF2-50E9-4CF1-B3AE-CCC58042A255}"/>
    <dgm:cxn modelId="{652E72EF-B59E-4B2D-B541-85C13F2A459A}" type="presOf" srcId="{7B74F6A3-E8F4-47F5-B282-FBA95C560959}" destId="{82FB6AA9-FE9B-49D6-9A78-3C6F79A1DA41}" srcOrd="0" destOrd="0" presId="urn:microsoft.com/office/officeart/2005/8/layout/vList2"/>
    <dgm:cxn modelId="{7DB26949-3946-4B72-BB67-5A9A528CEA46}" type="presParOf" srcId="{82FB6AA9-FE9B-49D6-9A78-3C6F79A1DA41}" destId="{C2085B6E-68D3-47AA-BB97-D1495F24098E}" srcOrd="0" destOrd="0" presId="urn:microsoft.com/office/officeart/2005/8/layout/vList2"/>
    <dgm:cxn modelId="{0D6E0B4E-FCA0-47EC-B61D-60B53EB30101}" type="presParOf" srcId="{82FB6AA9-FE9B-49D6-9A78-3C6F79A1DA41}" destId="{2CCAC6C8-8BF1-4B4D-BC08-C1AD32669993}" srcOrd="1" destOrd="0" presId="urn:microsoft.com/office/officeart/2005/8/layout/vList2"/>
    <dgm:cxn modelId="{5224F29C-5001-4F40-9CEE-85098198DB65}" type="presParOf" srcId="{82FB6AA9-FE9B-49D6-9A78-3C6F79A1DA41}" destId="{87E4DDAB-C430-44DA-B604-177107F8FD7D}" srcOrd="2" destOrd="0" presId="urn:microsoft.com/office/officeart/2005/8/layout/vList2"/>
    <dgm:cxn modelId="{A021D0E2-B68C-404F-8D8F-F5E616868D96}" type="presParOf" srcId="{82FB6AA9-FE9B-49D6-9A78-3C6F79A1DA41}" destId="{194F528D-A518-466D-9DD3-779A750C0531}" srcOrd="3" destOrd="0" presId="urn:microsoft.com/office/officeart/2005/8/layout/vList2"/>
    <dgm:cxn modelId="{492AE58E-3930-42EA-A9FE-0590C36AD3F3}" type="presParOf" srcId="{82FB6AA9-FE9B-49D6-9A78-3C6F79A1DA41}" destId="{A82A47B2-638D-42E5-8DB5-496A14E92077}" srcOrd="4" destOrd="0" presId="urn:microsoft.com/office/officeart/2005/8/layout/vList2"/>
    <dgm:cxn modelId="{86F2B9D7-3165-4D92-AA24-F51D68236871}" type="presParOf" srcId="{82FB6AA9-FE9B-49D6-9A78-3C6F79A1DA41}" destId="{19D19321-4A6A-4763-8BC9-55C92D8C46F0}" srcOrd="5" destOrd="0" presId="urn:microsoft.com/office/officeart/2005/8/layout/vList2"/>
    <dgm:cxn modelId="{92EB5537-2138-4D9B-B1A7-05B5633861C3}" type="presParOf" srcId="{82FB6AA9-FE9B-49D6-9A78-3C6F79A1DA41}" destId="{48271863-D35A-463D-810D-817C2B1D7746}" srcOrd="6" destOrd="0" presId="urn:microsoft.com/office/officeart/2005/8/layout/vList2"/>
    <dgm:cxn modelId="{10E39214-17AE-44F4-B2D6-825D3943FC58}" type="presParOf" srcId="{82FB6AA9-FE9B-49D6-9A78-3C6F79A1DA41}" destId="{6577B9FA-E1F3-4D3E-BACB-3B06C50D6FF1}" srcOrd="7" destOrd="0" presId="urn:microsoft.com/office/officeart/2005/8/layout/vList2"/>
    <dgm:cxn modelId="{97E1B28B-A723-4028-B65D-4A635EDB055A}" type="presParOf" srcId="{82FB6AA9-FE9B-49D6-9A78-3C6F79A1DA41}" destId="{C4B80C85-BC47-4156-8A82-271FF4DC85C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A64C23C-153F-452A-90BA-48CBDCE41A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F1CB46-1DF3-4696-8141-A628AFF32852}">
      <dgm:prSet/>
      <dgm:spPr/>
      <dgm:t>
        <a:bodyPr/>
        <a:lstStyle/>
        <a:p>
          <a:r>
            <a:rPr lang="en-US"/>
            <a:t>This first started as a term called 'media literacy'</a:t>
          </a:r>
        </a:p>
      </dgm:t>
    </dgm:pt>
    <dgm:pt modelId="{EA754DF2-2DFC-4E27-A32B-026FF94BCFE2}" type="parTrans" cxnId="{D2F8491B-E2D4-4FDA-9AED-C1ABC6660AC5}">
      <dgm:prSet/>
      <dgm:spPr/>
      <dgm:t>
        <a:bodyPr/>
        <a:lstStyle/>
        <a:p>
          <a:endParaRPr lang="en-US"/>
        </a:p>
      </dgm:t>
    </dgm:pt>
    <dgm:pt modelId="{5F250828-7C2C-4B08-A585-C9D8099A7A46}" type="sibTrans" cxnId="{D2F8491B-E2D4-4FDA-9AED-C1ABC6660AC5}">
      <dgm:prSet/>
      <dgm:spPr/>
      <dgm:t>
        <a:bodyPr/>
        <a:lstStyle/>
        <a:p>
          <a:endParaRPr lang="en-US"/>
        </a:p>
      </dgm:t>
    </dgm:pt>
    <dgm:pt modelId="{EAD8AE44-C1D2-4BE7-A5EF-64039F97D198}">
      <dgm:prSet/>
      <dgm:spPr/>
      <dgm:t>
        <a:bodyPr/>
        <a:lstStyle/>
        <a:p>
          <a:r>
            <a:rPr lang="en-US"/>
            <a:t>Media literacy began in the UK due to war propaganda.</a:t>
          </a:r>
        </a:p>
      </dgm:t>
    </dgm:pt>
    <dgm:pt modelId="{D39F38FA-8FBE-4496-A068-CF1876C39AA0}" type="parTrans" cxnId="{57A7741C-4738-4396-B244-8140E860BFEF}">
      <dgm:prSet/>
      <dgm:spPr/>
      <dgm:t>
        <a:bodyPr/>
        <a:lstStyle/>
        <a:p>
          <a:endParaRPr lang="en-US"/>
        </a:p>
      </dgm:t>
    </dgm:pt>
    <dgm:pt modelId="{D5ADA414-7831-4732-B6C4-D7FCAEB7C8A2}" type="sibTrans" cxnId="{57A7741C-4738-4396-B244-8140E860BFEF}">
      <dgm:prSet/>
      <dgm:spPr/>
      <dgm:t>
        <a:bodyPr/>
        <a:lstStyle/>
        <a:p>
          <a:endParaRPr lang="en-US"/>
        </a:p>
      </dgm:t>
    </dgm:pt>
    <dgm:pt modelId="{48F155E2-A245-4CCB-9FBB-EFC32F52E5F1}">
      <dgm:prSet/>
      <dgm:spPr/>
      <dgm:t>
        <a:bodyPr/>
        <a:lstStyle/>
        <a:p>
          <a:r>
            <a:rPr lang="en-US"/>
            <a:t>People needed to understand the messages being conveyed. </a:t>
          </a:r>
        </a:p>
      </dgm:t>
    </dgm:pt>
    <dgm:pt modelId="{1A407F1D-47B6-4471-9E36-E7E27BDAB2E7}" type="parTrans" cxnId="{1FCC5E5F-B111-46DC-B68D-C731106A9C00}">
      <dgm:prSet/>
      <dgm:spPr/>
      <dgm:t>
        <a:bodyPr/>
        <a:lstStyle/>
        <a:p>
          <a:endParaRPr lang="en-US"/>
        </a:p>
      </dgm:t>
    </dgm:pt>
    <dgm:pt modelId="{C9B116B6-1CEE-44A5-A360-A315FD52FF8F}" type="sibTrans" cxnId="{1FCC5E5F-B111-46DC-B68D-C731106A9C00}">
      <dgm:prSet/>
      <dgm:spPr/>
      <dgm:t>
        <a:bodyPr/>
        <a:lstStyle/>
        <a:p>
          <a:endParaRPr lang="en-US"/>
        </a:p>
      </dgm:t>
    </dgm:pt>
    <dgm:pt modelId="{B5B2B2C1-23D4-4B07-89B9-E7289756721E}">
      <dgm:prSet/>
      <dgm:spPr/>
      <dgm:t>
        <a:bodyPr/>
        <a:lstStyle/>
        <a:p>
          <a:r>
            <a:rPr lang="en-US"/>
            <a:t>Advertising was the main cause here.</a:t>
          </a:r>
        </a:p>
      </dgm:t>
    </dgm:pt>
    <dgm:pt modelId="{EE860F3D-4A32-4CFD-B70A-9DC2FE07C22C}" type="parTrans" cxnId="{8AB34467-F81A-4354-8032-D25EBC801AA0}">
      <dgm:prSet/>
      <dgm:spPr/>
      <dgm:t>
        <a:bodyPr/>
        <a:lstStyle/>
        <a:p>
          <a:endParaRPr lang="en-US"/>
        </a:p>
      </dgm:t>
    </dgm:pt>
    <dgm:pt modelId="{2E8B4BA3-4313-4BB3-AE97-0924CE65D20E}" type="sibTrans" cxnId="{8AB34467-F81A-4354-8032-D25EBC801AA0}">
      <dgm:prSet/>
      <dgm:spPr/>
      <dgm:t>
        <a:bodyPr/>
        <a:lstStyle/>
        <a:p>
          <a:endParaRPr lang="en-US"/>
        </a:p>
      </dgm:t>
    </dgm:pt>
    <dgm:pt modelId="{EE266C0D-E098-48E1-84D8-184B36E06D78}" type="pres">
      <dgm:prSet presAssocID="{6A64C23C-153F-452A-90BA-48CBDCE41AE4}" presName="linear" presStyleCnt="0">
        <dgm:presLayoutVars>
          <dgm:animLvl val="lvl"/>
          <dgm:resizeHandles val="exact"/>
        </dgm:presLayoutVars>
      </dgm:prSet>
      <dgm:spPr/>
    </dgm:pt>
    <dgm:pt modelId="{DED40A81-FD72-46B0-BA4B-977D4827F69A}" type="pres">
      <dgm:prSet presAssocID="{D7F1CB46-1DF3-4696-8141-A628AFF3285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6D9DA1-817B-4157-966B-BBD5186C71FE}" type="pres">
      <dgm:prSet presAssocID="{5F250828-7C2C-4B08-A585-C9D8099A7A46}" presName="spacer" presStyleCnt="0"/>
      <dgm:spPr/>
    </dgm:pt>
    <dgm:pt modelId="{670308C5-2419-483A-A91E-F77CA131D3C0}" type="pres">
      <dgm:prSet presAssocID="{EAD8AE44-C1D2-4BE7-A5EF-64039F97D1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1D6AD3-46CB-43EA-9A89-CDC1F8264557}" type="pres">
      <dgm:prSet presAssocID="{D5ADA414-7831-4732-B6C4-D7FCAEB7C8A2}" presName="spacer" presStyleCnt="0"/>
      <dgm:spPr/>
    </dgm:pt>
    <dgm:pt modelId="{9B5CE139-A42C-4515-85D6-CE19706C5AB8}" type="pres">
      <dgm:prSet presAssocID="{48F155E2-A245-4CCB-9FBB-EFC32F52E5F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39E25B7-7836-45D2-8952-DE27F16CF43E}" type="pres">
      <dgm:prSet presAssocID="{C9B116B6-1CEE-44A5-A360-A315FD52FF8F}" presName="spacer" presStyleCnt="0"/>
      <dgm:spPr/>
    </dgm:pt>
    <dgm:pt modelId="{A92B0463-A067-4EE4-A99B-EF5B66B88F63}" type="pres">
      <dgm:prSet presAssocID="{B5B2B2C1-23D4-4B07-89B9-E728975672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2F8491B-E2D4-4FDA-9AED-C1ABC6660AC5}" srcId="{6A64C23C-153F-452A-90BA-48CBDCE41AE4}" destId="{D7F1CB46-1DF3-4696-8141-A628AFF32852}" srcOrd="0" destOrd="0" parTransId="{EA754DF2-2DFC-4E27-A32B-026FF94BCFE2}" sibTransId="{5F250828-7C2C-4B08-A585-C9D8099A7A46}"/>
    <dgm:cxn modelId="{57A7741C-4738-4396-B244-8140E860BFEF}" srcId="{6A64C23C-153F-452A-90BA-48CBDCE41AE4}" destId="{EAD8AE44-C1D2-4BE7-A5EF-64039F97D198}" srcOrd="1" destOrd="0" parTransId="{D39F38FA-8FBE-4496-A068-CF1876C39AA0}" sibTransId="{D5ADA414-7831-4732-B6C4-D7FCAEB7C8A2}"/>
    <dgm:cxn modelId="{1FCC5E5F-B111-46DC-B68D-C731106A9C00}" srcId="{6A64C23C-153F-452A-90BA-48CBDCE41AE4}" destId="{48F155E2-A245-4CCB-9FBB-EFC32F52E5F1}" srcOrd="2" destOrd="0" parTransId="{1A407F1D-47B6-4471-9E36-E7E27BDAB2E7}" sibTransId="{C9B116B6-1CEE-44A5-A360-A315FD52FF8F}"/>
    <dgm:cxn modelId="{8AB34467-F81A-4354-8032-D25EBC801AA0}" srcId="{6A64C23C-153F-452A-90BA-48CBDCE41AE4}" destId="{B5B2B2C1-23D4-4B07-89B9-E7289756721E}" srcOrd="3" destOrd="0" parTransId="{EE860F3D-4A32-4CFD-B70A-9DC2FE07C22C}" sibTransId="{2E8B4BA3-4313-4BB3-AE97-0924CE65D20E}"/>
    <dgm:cxn modelId="{EB88346B-0D61-40DB-B351-32FD4D3BA699}" type="presOf" srcId="{6A64C23C-153F-452A-90BA-48CBDCE41AE4}" destId="{EE266C0D-E098-48E1-84D8-184B36E06D78}" srcOrd="0" destOrd="0" presId="urn:microsoft.com/office/officeart/2005/8/layout/vList2"/>
    <dgm:cxn modelId="{AE5D1356-6DC1-40FA-88F8-2C709DC3FD0B}" type="presOf" srcId="{B5B2B2C1-23D4-4B07-89B9-E7289756721E}" destId="{A92B0463-A067-4EE4-A99B-EF5B66B88F63}" srcOrd="0" destOrd="0" presId="urn:microsoft.com/office/officeart/2005/8/layout/vList2"/>
    <dgm:cxn modelId="{22211377-2A5E-4338-98AA-3A84553376F7}" type="presOf" srcId="{EAD8AE44-C1D2-4BE7-A5EF-64039F97D198}" destId="{670308C5-2419-483A-A91E-F77CA131D3C0}" srcOrd="0" destOrd="0" presId="urn:microsoft.com/office/officeart/2005/8/layout/vList2"/>
    <dgm:cxn modelId="{0E95F999-FDAD-4FC1-9DA1-3D85B72ACEF5}" type="presOf" srcId="{48F155E2-A245-4CCB-9FBB-EFC32F52E5F1}" destId="{9B5CE139-A42C-4515-85D6-CE19706C5AB8}" srcOrd="0" destOrd="0" presId="urn:microsoft.com/office/officeart/2005/8/layout/vList2"/>
    <dgm:cxn modelId="{2F995BE4-C2BD-4A50-9E2F-73B21997F128}" type="presOf" srcId="{D7F1CB46-1DF3-4696-8141-A628AFF32852}" destId="{DED40A81-FD72-46B0-BA4B-977D4827F69A}" srcOrd="0" destOrd="0" presId="urn:microsoft.com/office/officeart/2005/8/layout/vList2"/>
    <dgm:cxn modelId="{1A6C0E6E-7126-49A5-8896-C75180575FEF}" type="presParOf" srcId="{EE266C0D-E098-48E1-84D8-184B36E06D78}" destId="{DED40A81-FD72-46B0-BA4B-977D4827F69A}" srcOrd="0" destOrd="0" presId="urn:microsoft.com/office/officeart/2005/8/layout/vList2"/>
    <dgm:cxn modelId="{A7BDFA07-E7C9-4670-8C0B-62087F09374E}" type="presParOf" srcId="{EE266C0D-E098-48E1-84D8-184B36E06D78}" destId="{1C6D9DA1-817B-4157-966B-BBD5186C71FE}" srcOrd="1" destOrd="0" presId="urn:microsoft.com/office/officeart/2005/8/layout/vList2"/>
    <dgm:cxn modelId="{525E0565-01B8-41DD-987D-23FB0B48CF3B}" type="presParOf" srcId="{EE266C0D-E098-48E1-84D8-184B36E06D78}" destId="{670308C5-2419-483A-A91E-F77CA131D3C0}" srcOrd="2" destOrd="0" presId="urn:microsoft.com/office/officeart/2005/8/layout/vList2"/>
    <dgm:cxn modelId="{EB0BC0E9-6258-49EA-B815-E415C3F845D0}" type="presParOf" srcId="{EE266C0D-E098-48E1-84D8-184B36E06D78}" destId="{2A1D6AD3-46CB-43EA-9A89-CDC1F8264557}" srcOrd="3" destOrd="0" presId="urn:microsoft.com/office/officeart/2005/8/layout/vList2"/>
    <dgm:cxn modelId="{F582872D-432C-49E8-8EBF-322B23328513}" type="presParOf" srcId="{EE266C0D-E098-48E1-84D8-184B36E06D78}" destId="{9B5CE139-A42C-4515-85D6-CE19706C5AB8}" srcOrd="4" destOrd="0" presId="urn:microsoft.com/office/officeart/2005/8/layout/vList2"/>
    <dgm:cxn modelId="{023F61E7-C09C-40CC-92A7-129F0C9FDC9D}" type="presParOf" srcId="{EE266C0D-E098-48E1-84D8-184B36E06D78}" destId="{739E25B7-7836-45D2-8952-DE27F16CF43E}" srcOrd="5" destOrd="0" presId="urn:microsoft.com/office/officeart/2005/8/layout/vList2"/>
    <dgm:cxn modelId="{C238542C-17B1-47E2-BE2E-949FFD2D35E1}" type="presParOf" srcId="{EE266C0D-E098-48E1-84D8-184B36E06D78}" destId="{A92B0463-A067-4EE4-A99B-EF5B66B88F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A93CA58-9D73-4208-BB5A-4DEDD22156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0CFF15-BFAD-47F4-9E29-2563EB94DDB1}">
      <dgm:prSet/>
      <dgm:spPr/>
      <dgm:t>
        <a:bodyPr/>
        <a:lstStyle/>
        <a:p>
          <a:r>
            <a:rPr lang="en-US"/>
            <a:t>Being able to critique and analyse media was crucial to avoid media manipulation. </a:t>
          </a:r>
        </a:p>
      </dgm:t>
    </dgm:pt>
    <dgm:pt modelId="{DF41E80C-CF2C-4C23-B8BF-F3A973986387}" type="parTrans" cxnId="{D955D2BC-6D0A-40FA-843F-DE28B2BC231F}">
      <dgm:prSet/>
      <dgm:spPr/>
      <dgm:t>
        <a:bodyPr/>
        <a:lstStyle/>
        <a:p>
          <a:endParaRPr lang="en-US"/>
        </a:p>
      </dgm:t>
    </dgm:pt>
    <dgm:pt modelId="{6E78D13D-8AF4-4930-BC19-4ADAB2360F43}" type="sibTrans" cxnId="{D955D2BC-6D0A-40FA-843F-DE28B2BC231F}">
      <dgm:prSet/>
      <dgm:spPr/>
      <dgm:t>
        <a:bodyPr/>
        <a:lstStyle/>
        <a:p>
          <a:endParaRPr lang="en-US"/>
        </a:p>
      </dgm:t>
    </dgm:pt>
    <dgm:pt modelId="{AF699280-6DA8-4BF5-89F1-552BA9DB798E}">
      <dgm:prSet/>
      <dgm:spPr/>
      <dgm:t>
        <a:bodyPr/>
        <a:lstStyle/>
        <a:p>
          <a:r>
            <a:rPr lang="en-US"/>
            <a:t>Sadly, this is still an issue today. </a:t>
          </a:r>
        </a:p>
      </dgm:t>
    </dgm:pt>
    <dgm:pt modelId="{D0B620B7-363A-4550-A378-780497B62C0C}" type="parTrans" cxnId="{61EF7D47-956F-4AF5-A1D3-FA870026B0D3}">
      <dgm:prSet/>
      <dgm:spPr/>
      <dgm:t>
        <a:bodyPr/>
        <a:lstStyle/>
        <a:p>
          <a:endParaRPr lang="en-US"/>
        </a:p>
      </dgm:t>
    </dgm:pt>
    <dgm:pt modelId="{0C0ACC7F-B29C-47C4-A498-E3EC27501798}" type="sibTrans" cxnId="{61EF7D47-956F-4AF5-A1D3-FA870026B0D3}">
      <dgm:prSet/>
      <dgm:spPr/>
      <dgm:t>
        <a:bodyPr/>
        <a:lstStyle/>
        <a:p>
          <a:endParaRPr lang="en-US"/>
        </a:p>
      </dgm:t>
    </dgm:pt>
    <dgm:pt modelId="{03C17EC1-79E5-4ACC-ADED-A1CE25EEDFBC}">
      <dgm:prSet/>
      <dgm:spPr/>
      <dgm:t>
        <a:bodyPr/>
        <a:lstStyle/>
        <a:p>
          <a:r>
            <a:rPr lang="en-US"/>
            <a:t>We work on these skills during your time at university! </a:t>
          </a:r>
        </a:p>
      </dgm:t>
    </dgm:pt>
    <dgm:pt modelId="{00461A7A-87AD-4B6E-A024-034B77A9D339}" type="parTrans" cxnId="{2115ED4A-B52F-4849-ADF8-93E782F21966}">
      <dgm:prSet/>
      <dgm:spPr/>
      <dgm:t>
        <a:bodyPr/>
        <a:lstStyle/>
        <a:p>
          <a:endParaRPr lang="en-US"/>
        </a:p>
      </dgm:t>
    </dgm:pt>
    <dgm:pt modelId="{7F39D2E1-BB28-4F1A-81B6-0B8B1F57FD1F}" type="sibTrans" cxnId="{2115ED4A-B52F-4849-ADF8-93E782F21966}">
      <dgm:prSet/>
      <dgm:spPr/>
      <dgm:t>
        <a:bodyPr/>
        <a:lstStyle/>
        <a:p>
          <a:endParaRPr lang="en-US"/>
        </a:p>
      </dgm:t>
    </dgm:pt>
    <dgm:pt modelId="{D576A038-A4CD-4070-AE66-DA2615E37783}">
      <dgm:prSet/>
      <dgm:spPr/>
      <dgm:t>
        <a:bodyPr/>
        <a:lstStyle/>
        <a:p>
          <a:r>
            <a:rPr lang="en-US"/>
            <a:t>Analysing, critically thinking, critiquing. </a:t>
          </a:r>
        </a:p>
      </dgm:t>
    </dgm:pt>
    <dgm:pt modelId="{912FC557-770A-46C8-AA20-1AC002494BAF}" type="parTrans" cxnId="{3CF5048A-434C-4C02-9C47-67553932B031}">
      <dgm:prSet/>
      <dgm:spPr/>
      <dgm:t>
        <a:bodyPr/>
        <a:lstStyle/>
        <a:p>
          <a:endParaRPr lang="en-US"/>
        </a:p>
      </dgm:t>
    </dgm:pt>
    <dgm:pt modelId="{A48D543A-84F7-48E1-A1D2-FD7E48E68EE9}" type="sibTrans" cxnId="{3CF5048A-434C-4C02-9C47-67553932B031}">
      <dgm:prSet/>
      <dgm:spPr/>
      <dgm:t>
        <a:bodyPr/>
        <a:lstStyle/>
        <a:p>
          <a:endParaRPr lang="en-US"/>
        </a:p>
      </dgm:t>
    </dgm:pt>
    <dgm:pt modelId="{104C31DD-F9FD-47F3-8FBC-2D6D9603CB6B}" type="pres">
      <dgm:prSet presAssocID="{0A93CA58-9D73-4208-BB5A-4DEDD22156DA}" presName="root" presStyleCnt="0">
        <dgm:presLayoutVars>
          <dgm:dir/>
          <dgm:resizeHandles val="exact"/>
        </dgm:presLayoutVars>
      </dgm:prSet>
      <dgm:spPr/>
    </dgm:pt>
    <dgm:pt modelId="{76648939-6ECA-4B74-857F-DD76A1DC04B6}" type="pres">
      <dgm:prSet presAssocID="{D50CFF15-BFAD-47F4-9E29-2563EB94DDB1}" presName="compNode" presStyleCnt="0"/>
      <dgm:spPr/>
    </dgm:pt>
    <dgm:pt modelId="{1AD83FA6-93F8-4A2F-A04F-03ED8E1F23D2}" type="pres">
      <dgm:prSet presAssocID="{D50CFF15-BFAD-47F4-9E29-2563EB94DDB1}" presName="bgRect" presStyleLbl="bgShp" presStyleIdx="0" presStyleCnt="4"/>
      <dgm:spPr/>
    </dgm:pt>
    <dgm:pt modelId="{9D5DB77B-D323-4729-B221-AE96ABA90402}" type="pres">
      <dgm:prSet presAssocID="{D50CFF15-BFAD-47F4-9E29-2563EB94DD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23BA977C-FB34-4EBA-BDEF-22BE84A8A8DB}" type="pres">
      <dgm:prSet presAssocID="{D50CFF15-BFAD-47F4-9E29-2563EB94DDB1}" presName="spaceRect" presStyleCnt="0"/>
      <dgm:spPr/>
    </dgm:pt>
    <dgm:pt modelId="{0C99DADA-5831-4FCB-B519-E08353B67AFE}" type="pres">
      <dgm:prSet presAssocID="{D50CFF15-BFAD-47F4-9E29-2563EB94DDB1}" presName="parTx" presStyleLbl="revTx" presStyleIdx="0" presStyleCnt="4">
        <dgm:presLayoutVars>
          <dgm:chMax val="0"/>
          <dgm:chPref val="0"/>
        </dgm:presLayoutVars>
      </dgm:prSet>
      <dgm:spPr/>
    </dgm:pt>
    <dgm:pt modelId="{89943C21-CB26-4120-8BB8-06D93BB44F50}" type="pres">
      <dgm:prSet presAssocID="{6E78D13D-8AF4-4930-BC19-4ADAB2360F43}" presName="sibTrans" presStyleCnt="0"/>
      <dgm:spPr/>
    </dgm:pt>
    <dgm:pt modelId="{45E18CC4-5116-4280-A00C-FB613838EE4F}" type="pres">
      <dgm:prSet presAssocID="{AF699280-6DA8-4BF5-89F1-552BA9DB798E}" presName="compNode" presStyleCnt="0"/>
      <dgm:spPr/>
    </dgm:pt>
    <dgm:pt modelId="{9C3D1CBF-23F3-4E60-B13D-D2AF12FB44C4}" type="pres">
      <dgm:prSet presAssocID="{AF699280-6DA8-4BF5-89F1-552BA9DB798E}" presName="bgRect" presStyleLbl="bgShp" presStyleIdx="1" presStyleCnt="4"/>
      <dgm:spPr/>
    </dgm:pt>
    <dgm:pt modelId="{D5AE8A46-4A79-4C0C-A75A-A24285F10FF5}" type="pres">
      <dgm:prSet presAssocID="{AF699280-6DA8-4BF5-89F1-552BA9DB798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Solid Fill"/>
        </a:ext>
      </dgm:extLst>
    </dgm:pt>
    <dgm:pt modelId="{84C0B16B-C4F1-427F-8B71-AC50A756C238}" type="pres">
      <dgm:prSet presAssocID="{AF699280-6DA8-4BF5-89F1-552BA9DB798E}" presName="spaceRect" presStyleCnt="0"/>
      <dgm:spPr/>
    </dgm:pt>
    <dgm:pt modelId="{1F909397-DB2A-4D7F-9B95-49D88ACA36B3}" type="pres">
      <dgm:prSet presAssocID="{AF699280-6DA8-4BF5-89F1-552BA9DB798E}" presName="parTx" presStyleLbl="revTx" presStyleIdx="1" presStyleCnt="4">
        <dgm:presLayoutVars>
          <dgm:chMax val="0"/>
          <dgm:chPref val="0"/>
        </dgm:presLayoutVars>
      </dgm:prSet>
      <dgm:spPr/>
    </dgm:pt>
    <dgm:pt modelId="{C49D4A16-8847-4875-AD58-31689C9DA40D}" type="pres">
      <dgm:prSet presAssocID="{0C0ACC7F-B29C-47C4-A498-E3EC27501798}" presName="sibTrans" presStyleCnt="0"/>
      <dgm:spPr/>
    </dgm:pt>
    <dgm:pt modelId="{0E40BAB0-F723-418B-B520-31332F0373DB}" type="pres">
      <dgm:prSet presAssocID="{03C17EC1-79E5-4ACC-ADED-A1CE25EEDFBC}" presName="compNode" presStyleCnt="0"/>
      <dgm:spPr/>
    </dgm:pt>
    <dgm:pt modelId="{A6EAE925-6E8A-4413-A6A7-FFB53730A402}" type="pres">
      <dgm:prSet presAssocID="{03C17EC1-79E5-4ACC-ADED-A1CE25EEDFBC}" presName="bgRect" presStyleLbl="bgShp" presStyleIdx="2" presStyleCnt="4"/>
      <dgm:spPr/>
    </dgm:pt>
    <dgm:pt modelId="{E9840EF0-736C-499C-B518-831F7CFCEED0}" type="pres">
      <dgm:prSet presAssocID="{03C17EC1-79E5-4ACC-ADED-A1CE25EEDFB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E46FB9E-708F-4A29-A1F1-E4079BCF2CED}" type="pres">
      <dgm:prSet presAssocID="{03C17EC1-79E5-4ACC-ADED-A1CE25EEDFBC}" presName="spaceRect" presStyleCnt="0"/>
      <dgm:spPr/>
    </dgm:pt>
    <dgm:pt modelId="{1CE28CF2-A663-434B-85AF-3D620E706F76}" type="pres">
      <dgm:prSet presAssocID="{03C17EC1-79E5-4ACC-ADED-A1CE25EEDFBC}" presName="parTx" presStyleLbl="revTx" presStyleIdx="2" presStyleCnt="4">
        <dgm:presLayoutVars>
          <dgm:chMax val="0"/>
          <dgm:chPref val="0"/>
        </dgm:presLayoutVars>
      </dgm:prSet>
      <dgm:spPr/>
    </dgm:pt>
    <dgm:pt modelId="{8F91C425-CE97-4DDF-B113-53BD7F144A6A}" type="pres">
      <dgm:prSet presAssocID="{7F39D2E1-BB28-4F1A-81B6-0B8B1F57FD1F}" presName="sibTrans" presStyleCnt="0"/>
      <dgm:spPr/>
    </dgm:pt>
    <dgm:pt modelId="{576BAF8D-F7AA-417D-9144-1430ACC7BD54}" type="pres">
      <dgm:prSet presAssocID="{D576A038-A4CD-4070-AE66-DA2615E37783}" presName="compNode" presStyleCnt="0"/>
      <dgm:spPr/>
    </dgm:pt>
    <dgm:pt modelId="{D9D1A8A9-0A36-48EB-B48A-6A3D1B13B10E}" type="pres">
      <dgm:prSet presAssocID="{D576A038-A4CD-4070-AE66-DA2615E37783}" presName="bgRect" presStyleLbl="bgShp" presStyleIdx="3" presStyleCnt="4"/>
      <dgm:spPr/>
    </dgm:pt>
    <dgm:pt modelId="{A62EBF94-5D77-42CD-A56D-93F582427B0D}" type="pres">
      <dgm:prSet presAssocID="{D576A038-A4CD-4070-AE66-DA2615E377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9B368B9-22D5-41BE-B94A-726CFC622FA7}" type="pres">
      <dgm:prSet presAssocID="{D576A038-A4CD-4070-AE66-DA2615E37783}" presName="spaceRect" presStyleCnt="0"/>
      <dgm:spPr/>
    </dgm:pt>
    <dgm:pt modelId="{F1FD390B-06A1-4220-A00D-5B8A0826F261}" type="pres">
      <dgm:prSet presAssocID="{D576A038-A4CD-4070-AE66-DA2615E377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6927407-0FC4-47A2-9FA3-E5204B147126}" type="presOf" srcId="{D576A038-A4CD-4070-AE66-DA2615E37783}" destId="{F1FD390B-06A1-4220-A00D-5B8A0826F261}" srcOrd="0" destOrd="0" presId="urn:microsoft.com/office/officeart/2018/2/layout/IconVerticalSolidList"/>
    <dgm:cxn modelId="{76001C30-998D-45FA-866C-76214FD0E02A}" type="presOf" srcId="{0A93CA58-9D73-4208-BB5A-4DEDD22156DA}" destId="{104C31DD-F9FD-47F3-8FBC-2D6D9603CB6B}" srcOrd="0" destOrd="0" presId="urn:microsoft.com/office/officeart/2018/2/layout/IconVerticalSolidList"/>
    <dgm:cxn modelId="{D9EDD935-1F71-48F2-96A2-315BF1636207}" type="presOf" srcId="{D50CFF15-BFAD-47F4-9E29-2563EB94DDB1}" destId="{0C99DADA-5831-4FCB-B519-E08353B67AFE}" srcOrd="0" destOrd="0" presId="urn:microsoft.com/office/officeart/2018/2/layout/IconVerticalSolidList"/>
    <dgm:cxn modelId="{89230364-289A-4F49-B0AA-EF95102C80B6}" type="presOf" srcId="{AF699280-6DA8-4BF5-89F1-552BA9DB798E}" destId="{1F909397-DB2A-4D7F-9B95-49D88ACA36B3}" srcOrd="0" destOrd="0" presId="urn:microsoft.com/office/officeart/2018/2/layout/IconVerticalSolidList"/>
    <dgm:cxn modelId="{61EF7D47-956F-4AF5-A1D3-FA870026B0D3}" srcId="{0A93CA58-9D73-4208-BB5A-4DEDD22156DA}" destId="{AF699280-6DA8-4BF5-89F1-552BA9DB798E}" srcOrd="1" destOrd="0" parTransId="{D0B620B7-363A-4550-A378-780497B62C0C}" sibTransId="{0C0ACC7F-B29C-47C4-A498-E3EC27501798}"/>
    <dgm:cxn modelId="{2115ED4A-B52F-4849-ADF8-93E782F21966}" srcId="{0A93CA58-9D73-4208-BB5A-4DEDD22156DA}" destId="{03C17EC1-79E5-4ACC-ADED-A1CE25EEDFBC}" srcOrd="2" destOrd="0" parTransId="{00461A7A-87AD-4B6E-A024-034B77A9D339}" sibTransId="{7F39D2E1-BB28-4F1A-81B6-0B8B1F57FD1F}"/>
    <dgm:cxn modelId="{A7364C84-6DE7-4A72-996A-4EB2321B3EBC}" type="presOf" srcId="{03C17EC1-79E5-4ACC-ADED-A1CE25EEDFBC}" destId="{1CE28CF2-A663-434B-85AF-3D620E706F76}" srcOrd="0" destOrd="0" presId="urn:microsoft.com/office/officeart/2018/2/layout/IconVerticalSolidList"/>
    <dgm:cxn modelId="{3CF5048A-434C-4C02-9C47-67553932B031}" srcId="{0A93CA58-9D73-4208-BB5A-4DEDD22156DA}" destId="{D576A038-A4CD-4070-AE66-DA2615E37783}" srcOrd="3" destOrd="0" parTransId="{912FC557-770A-46C8-AA20-1AC002494BAF}" sibTransId="{A48D543A-84F7-48E1-A1D2-FD7E48E68EE9}"/>
    <dgm:cxn modelId="{D955D2BC-6D0A-40FA-843F-DE28B2BC231F}" srcId="{0A93CA58-9D73-4208-BB5A-4DEDD22156DA}" destId="{D50CFF15-BFAD-47F4-9E29-2563EB94DDB1}" srcOrd="0" destOrd="0" parTransId="{DF41E80C-CF2C-4C23-B8BF-F3A973986387}" sibTransId="{6E78D13D-8AF4-4930-BC19-4ADAB2360F43}"/>
    <dgm:cxn modelId="{9CFEC660-6655-4F61-AD63-2F57527D22F3}" type="presParOf" srcId="{104C31DD-F9FD-47F3-8FBC-2D6D9603CB6B}" destId="{76648939-6ECA-4B74-857F-DD76A1DC04B6}" srcOrd="0" destOrd="0" presId="urn:microsoft.com/office/officeart/2018/2/layout/IconVerticalSolidList"/>
    <dgm:cxn modelId="{72032A70-2C7E-44C8-A335-8BCEF98BA949}" type="presParOf" srcId="{76648939-6ECA-4B74-857F-DD76A1DC04B6}" destId="{1AD83FA6-93F8-4A2F-A04F-03ED8E1F23D2}" srcOrd="0" destOrd="0" presId="urn:microsoft.com/office/officeart/2018/2/layout/IconVerticalSolidList"/>
    <dgm:cxn modelId="{65C0E269-21D3-4017-89E0-36729A38C341}" type="presParOf" srcId="{76648939-6ECA-4B74-857F-DD76A1DC04B6}" destId="{9D5DB77B-D323-4729-B221-AE96ABA90402}" srcOrd="1" destOrd="0" presId="urn:microsoft.com/office/officeart/2018/2/layout/IconVerticalSolidList"/>
    <dgm:cxn modelId="{E20A5888-2163-4C9D-8B07-66D593AF28D8}" type="presParOf" srcId="{76648939-6ECA-4B74-857F-DD76A1DC04B6}" destId="{23BA977C-FB34-4EBA-BDEF-22BE84A8A8DB}" srcOrd="2" destOrd="0" presId="urn:microsoft.com/office/officeart/2018/2/layout/IconVerticalSolidList"/>
    <dgm:cxn modelId="{A59EE6C2-E03C-4E9F-87A5-F041A20A623D}" type="presParOf" srcId="{76648939-6ECA-4B74-857F-DD76A1DC04B6}" destId="{0C99DADA-5831-4FCB-B519-E08353B67AFE}" srcOrd="3" destOrd="0" presId="urn:microsoft.com/office/officeart/2018/2/layout/IconVerticalSolidList"/>
    <dgm:cxn modelId="{C5E709DB-C7AA-4051-A0C0-A930A60F5888}" type="presParOf" srcId="{104C31DD-F9FD-47F3-8FBC-2D6D9603CB6B}" destId="{89943C21-CB26-4120-8BB8-06D93BB44F50}" srcOrd="1" destOrd="0" presId="urn:microsoft.com/office/officeart/2018/2/layout/IconVerticalSolidList"/>
    <dgm:cxn modelId="{46653D4A-3F3F-45D8-970B-4885B242AFEB}" type="presParOf" srcId="{104C31DD-F9FD-47F3-8FBC-2D6D9603CB6B}" destId="{45E18CC4-5116-4280-A00C-FB613838EE4F}" srcOrd="2" destOrd="0" presId="urn:microsoft.com/office/officeart/2018/2/layout/IconVerticalSolidList"/>
    <dgm:cxn modelId="{275EDDC5-89B5-4265-B8ED-62676A0B9238}" type="presParOf" srcId="{45E18CC4-5116-4280-A00C-FB613838EE4F}" destId="{9C3D1CBF-23F3-4E60-B13D-D2AF12FB44C4}" srcOrd="0" destOrd="0" presId="urn:microsoft.com/office/officeart/2018/2/layout/IconVerticalSolidList"/>
    <dgm:cxn modelId="{572BE3ED-FCB0-45F5-8190-CF548026445D}" type="presParOf" srcId="{45E18CC4-5116-4280-A00C-FB613838EE4F}" destId="{D5AE8A46-4A79-4C0C-A75A-A24285F10FF5}" srcOrd="1" destOrd="0" presId="urn:microsoft.com/office/officeart/2018/2/layout/IconVerticalSolidList"/>
    <dgm:cxn modelId="{A757D6A8-A52C-4B62-A423-4B9887A20894}" type="presParOf" srcId="{45E18CC4-5116-4280-A00C-FB613838EE4F}" destId="{84C0B16B-C4F1-427F-8B71-AC50A756C238}" srcOrd="2" destOrd="0" presId="urn:microsoft.com/office/officeart/2018/2/layout/IconVerticalSolidList"/>
    <dgm:cxn modelId="{1734DA88-E512-4996-BFB1-C2C4B2AC2A03}" type="presParOf" srcId="{45E18CC4-5116-4280-A00C-FB613838EE4F}" destId="{1F909397-DB2A-4D7F-9B95-49D88ACA36B3}" srcOrd="3" destOrd="0" presId="urn:microsoft.com/office/officeart/2018/2/layout/IconVerticalSolidList"/>
    <dgm:cxn modelId="{F5474A4A-9CDD-48C7-994B-9642649FC83A}" type="presParOf" srcId="{104C31DD-F9FD-47F3-8FBC-2D6D9603CB6B}" destId="{C49D4A16-8847-4875-AD58-31689C9DA40D}" srcOrd="3" destOrd="0" presId="urn:microsoft.com/office/officeart/2018/2/layout/IconVerticalSolidList"/>
    <dgm:cxn modelId="{E16D5B3C-2FCC-4EA7-87B7-A6C6BAD7AC77}" type="presParOf" srcId="{104C31DD-F9FD-47F3-8FBC-2D6D9603CB6B}" destId="{0E40BAB0-F723-418B-B520-31332F0373DB}" srcOrd="4" destOrd="0" presId="urn:microsoft.com/office/officeart/2018/2/layout/IconVerticalSolidList"/>
    <dgm:cxn modelId="{CE650942-628C-4BB2-9BB5-C61694047C41}" type="presParOf" srcId="{0E40BAB0-F723-418B-B520-31332F0373DB}" destId="{A6EAE925-6E8A-4413-A6A7-FFB53730A402}" srcOrd="0" destOrd="0" presId="urn:microsoft.com/office/officeart/2018/2/layout/IconVerticalSolidList"/>
    <dgm:cxn modelId="{E436944B-68C9-4508-983B-F24168E3E99C}" type="presParOf" srcId="{0E40BAB0-F723-418B-B520-31332F0373DB}" destId="{E9840EF0-736C-499C-B518-831F7CFCEED0}" srcOrd="1" destOrd="0" presId="urn:microsoft.com/office/officeart/2018/2/layout/IconVerticalSolidList"/>
    <dgm:cxn modelId="{120189B8-DFAD-4429-BDB1-968B02294CC2}" type="presParOf" srcId="{0E40BAB0-F723-418B-B520-31332F0373DB}" destId="{CE46FB9E-708F-4A29-A1F1-E4079BCF2CED}" srcOrd="2" destOrd="0" presId="urn:microsoft.com/office/officeart/2018/2/layout/IconVerticalSolidList"/>
    <dgm:cxn modelId="{4DD0AEEA-48C6-42B0-8395-90505F8D9CAC}" type="presParOf" srcId="{0E40BAB0-F723-418B-B520-31332F0373DB}" destId="{1CE28CF2-A663-434B-85AF-3D620E706F76}" srcOrd="3" destOrd="0" presId="urn:microsoft.com/office/officeart/2018/2/layout/IconVerticalSolidList"/>
    <dgm:cxn modelId="{0AEC0CDA-23B6-4DBE-9C8F-88401EEE1EEF}" type="presParOf" srcId="{104C31DD-F9FD-47F3-8FBC-2D6D9603CB6B}" destId="{8F91C425-CE97-4DDF-B113-53BD7F144A6A}" srcOrd="5" destOrd="0" presId="urn:microsoft.com/office/officeart/2018/2/layout/IconVerticalSolidList"/>
    <dgm:cxn modelId="{F138E6B8-9B26-4892-B949-50438F9CB5A7}" type="presParOf" srcId="{104C31DD-F9FD-47F3-8FBC-2D6D9603CB6B}" destId="{576BAF8D-F7AA-417D-9144-1430ACC7BD54}" srcOrd="6" destOrd="0" presId="urn:microsoft.com/office/officeart/2018/2/layout/IconVerticalSolidList"/>
    <dgm:cxn modelId="{7E9EF534-85B7-4DD0-ABA7-E106002A7C16}" type="presParOf" srcId="{576BAF8D-F7AA-417D-9144-1430ACC7BD54}" destId="{D9D1A8A9-0A36-48EB-B48A-6A3D1B13B10E}" srcOrd="0" destOrd="0" presId="urn:microsoft.com/office/officeart/2018/2/layout/IconVerticalSolidList"/>
    <dgm:cxn modelId="{D5FB3723-E70C-481A-AC3C-D9312D8348AD}" type="presParOf" srcId="{576BAF8D-F7AA-417D-9144-1430ACC7BD54}" destId="{A62EBF94-5D77-42CD-A56D-93F582427B0D}" srcOrd="1" destOrd="0" presId="urn:microsoft.com/office/officeart/2018/2/layout/IconVerticalSolidList"/>
    <dgm:cxn modelId="{0DEB05E4-654E-4083-B865-DB4801D577F0}" type="presParOf" srcId="{576BAF8D-F7AA-417D-9144-1430ACC7BD54}" destId="{A9B368B9-22D5-41BE-B94A-726CFC622FA7}" srcOrd="2" destOrd="0" presId="urn:microsoft.com/office/officeart/2018/2/layout/IconVerticalSolidList"/>
    <dgm:cxn modelId="{C3290C4B-E842-4B17-9966-27046B0ECB0B}" type="presParOf" srcId="{576BAF8D-F7AA-417D-9144-1430ACC7BD54}" destId="{F1FD390B-06A1-4220-A00D-5B8A0826F2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ED11ABA-A0C6-4B6A-8F66-60D4CA14E5A5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54A387-9CC1-4012-8E6B-54F905251E70}">
      <dgm:prSet/>
      <dgm:spPr/>
      <dgm:t>
        <a:bodyPr/>
        <a:lstStyle/>
        <a:p>
          <a:r>
            <a:rPr lang="en-US"/>
            <a:t>Computer skills</a:t>
          </a:r>
        </a:p>
      </dgm:t>
    </dgm:pt>
    <dgm:pt modelId="{0928C5B9-E94A-4D32-B897-4E675664A0B3}" type="parTrans" cxnId="{CF9AD972-0BF9-4993-ABD1-34A96784E602}">
      <dgm:prSet/>
      <dgm:spPr/>
      <dgm:t>
        <a:bodyPr/>
        <a:lstStyle/>
        <a:p>
          <a:endParaRPr lang="en-US"/>
        </a:p>
      </dgm:t>
    </dgm:pt>
    <dgm:pt modelId="{83E3336C-EF92-4424-8BD3-E8585BABD883}" type="sibTrans" cxnId="{CF9AD972-0BF9-4993-ABD1-34A96784E602}">
      <dgm:prSet/>
      <dgm:spPr/>
      <dgm:t>
        <a:bodyPr/>
        <a:lstStyle/>
        <a:p>
          <a:endParaRPr lang="en-US"/>
        </a:p>
      </dgm:t>
    </dgm:pt>
    <dgm:pt modelId="{2ECEE0B7-B0AE-4E92-A109-10703F1047D2}">
      <dgm:prSet/>
      <dgm:spPr/>
      <dgm:t>
        <a:bodyPr/>
        <a:lstStyle/>
        <a:p>
          <a:r>
            <a:rPr lang="en-US"/>
            <a:t>Social media safety</a:t>
          </a:r>
        </a:p>
      </dgm:t>
    </dgm:pt>
    <dgm:pt modelId="{61739FF7-B0EB-4DD9-AF51-A4E796F0D8F5}" type="parTrans" cxnId="{1B232369-FBED-41DD-8241-C52F80ADE341}">
      <dgm:prSet/>
      <dgm:spPr/>
      <dgm:t>
        <a:bodyPr/>
        <a:lstStyle/>
        <a:p>
          <a:endParaRPr lang="en-US"/>
        </a:p>
      </dgm:t>
    </dgm:pt>
    <dgm:pt modelId="{954F9045-FB11-427A-AC9A-33F4AA6179C8}" type="sibTrans" cxnId="{1B232369-FBED-41DD-8241-C52F80ADE341}">
      <dgm:prSet/>
      <dgm:spPr/>
      <dgm:t>
        <a:bodyPr/>
        <a:lstStyle/>
        <a:p>
          <a:endParaRPr lang="en-US"/>
        </a:p>
      </dgm:t>
    </dgm:pt>
    <dgm:pt modelId="{7D1692CE-9472-4954-A293-3BCBB17B1AA3}">
      <dgm:prSet/>
      <dgm:spPr/>
      <dgm:t>
        <a:bodyPr/>
        <a:lstStyle/>
        <a:p>
          <a:r>
            <a:rPr lang="en-US"/>
            <a:t>Cybersecurity awareness</a:t>
          </a:r>
        </a:p>
      </dgm:t>
    </dgm:pt>
    <dgm:pt modelId="{6279BA73-2663-42BF-9C55-57B7DEF6AE5D}" type="parTrans" cxnId="{90E5BCFC-0A51-4218-8B40-3B8A4AF2A388}">
      <dgm:prSet/>
      <dgm:spPr/>
      <dgm:t>
        <a:bodyPr/>
        <a:lstStyle/>
        <a:p>
          <a:endParaRPr lang="en-US"/>
        </a:p>
      </dgm:t>
    </dgm:pt>
    <dgm:pt modelId="{FD3ED40F-F950-4B4A-ACE5-9B74DC8C5C46}" type="sibTrans" cxnId="{90E5BCFC-0A51-4218-8B40-3B8A4AF2A388}">
      <dgm:prSet/>
      <dgm:spPr/>
      <dgm:t>
        <a:bodyPr/>
        <a:lstStyle/>
        <a:p>
          <a:endParaRPr lang="en-US"/>
        </a:p>
      </dgm:t>
    </dgm:pt>
    <dgm:pt modelId="{82E93A57-9129-43BE-8A4B-3D2D135BF735}">
      <dgm:prSet/>
      <dgm:spPr/>
      <dgm:t>
        <a:bodyPr/>
        <a:lstStyle/>
        <a:p>
          <a:r>
            <a:rPr lang="en-US"/>
            <a:t>Typing skills</a:t>
          </a:r>
        </a:p>
      </dgm:t>
    </dgm:pt>
    <dgm:pt modelId="{BAF55500-3EF2-40A2-9C74-607D44065FBD}" type="parTrans" cxnId="{B6AF5849-0A7B-4794-9E85-257A9F9DE0B9}">
      <dgm:prSet/>
      <dgm:spPr/>
      <dgm:t>
        <a:bodyPr/>
        <a:lstStyle/>
        <a:p>
          <a:endParaRPr lang="en-US"/>
        </a:p>
      </dgm:t>
    </dgm:pt>
    <dgm:pt modelId="{4BF5CF6C-4AF6-4415-91AA-D426A15EFC48}" type="sibTrans" cxnId="{B6AF5849-0A7B-4794-9E85-257A9F9DE0B9}">
      <dgm:prSet/>
      <dgm:spPr/>
      <dgm:t>
        <a:bodyPr/>
        <a:lstStyle/>
        <a:p>
          <a:endParaRPr lang="en-US"/>
        </a:p>
      </dgm:t>
    </dgm:pt>
    <dgm:pt modelId="{4C29FC2B-47B9-4367-ADBE-978B462C7557}">
      <dgm:prSet/>
      <dgm:spPr/>
      <dgm:t>
        <a:bodyPr/>
        <a:lstStyle/>
        <a:p>
          <a:r>
            <a:rPr lang="en-US"/>
            <a:t>Search engine strategies</a:t>
          </a:r>
        </a:p>
      </dgm:t>
    </dgm:pt>
    <dgm:pt modelId="{5BB4F062-2F90-4BBD-9AEE-82F504A8F848}" type="parTrans" cxnId="{B2AF5761-5801-4994-A962-D863D8782628}">
      <dgm:prSet/>
      <dgm:spPr/>
      <dgm:t>
        <a:bodyPr/>
        <a:lstStyle/>
        <a:p>
          <a:endParaRPr lang="en-US"/>
        </a:p>
      </dgm:t>
    </dgm:pt>
    <dgm:pt modelId="{9BC5DA82-2370-4A05-BAF8-26F325A1FAB1}" type="sibTrans" cxnId="{B2AF5761-5801-4994-A962-D863D8782628}">
      <dgm:prSet/>
      <dgm:spPr/>
      <dgm:t>
        <a:bodyPr/>
        <a:lstStyle/>
        <a:p>
          <a:endParaRPr lang="en-US"/>
        </a:p>
      </dgm:t>
    </dgm:pt>
    <dgm:pt modelId="{FBC57D60-0177-4FC8-9821-4B5BDFD186A9}">
      <dgm:prSet/>
      <dgm:spPr/>
      <dgm:t>
        <a:bodyPr/>
        <a:lstStyle/>
        <a:p>
          <a:r>
            <a:rPr lang="en-US"/>
            <a:t>Email etiquette</a:t>
          </a:r>
        </a:p>
      </dgm:t>
    </dgm:pt>
    <dgm:pt modelId="{3D930A96-78D4-485A-B63E-392ADB814923}" type="parTrans" cxnId="{84F148C7-D04A-4450-B20D-761495776F4E}">
      <dgm:prSet/>
      <dgm:spPr/>
      <dgm:t>
        <a:bodyPr/>
        <a:lstStyle/>
        <a:p>
          <a:endParaRPr lang="en-US"/>
        </a:p>
      </dgm:t>
    </dgm:pt>
    <dgm:pt modelId="{86587B3E-C227-46E0-8606-12B08EF8AD7B}" type="sibTrans" cxnId="{84F148C7-D04A-4450-B20D-761495776F4E}">
      <dgm:prSet/>
      <dgm:spPr/>
      <dgm:t>
        <a:bodyPr/>
        <a:lstStyle/>
        <a:p>
          <a:endParaRPr lang="en-US"/>
        </a:p>
      </dgm:t>
    </dgm:pt>
    <dgm:pt modelId="{ED23314E-6392-46F8-8CF6-F1E0B2F4D04B}" type="pres">
      <dgm:prSet presAssocID="{7ED11ABA-A0C6-4B6A-8F66-60D4CA14E5A5}" presName="diagram" presStyleCnt="0">
        <dgm:presLayoutVars>
          <dgm:dir/>
          <dgm:resizeHandles val="exact"/>
        </dgm:presLayoutVars>
      </dgm:prSet>
      <dgm:spPr/>
    </dgm:pt>
    <dgm:pt modelId="{40E75BFE-89D2-47D2-BEDA-F418FE8ADF5B}" type="pres">
      <dgm:prSet presAssocID="{AD54A387-9CC1-4012-8E6B-54F905251E70}" presName="node" presStyleLbl="node1" presStyleIdx="0" presStyleCnt="6">
        <dgm:presLayoutVars>
          <dgm:bulletEnabled val="1"/>
        </dgm:presLayoutVars>
      </dgm:prSet>
      <dgm:spPr/>
    </dgm:pt>
    <dgm:pt modelId="{C7A556D7-0A46-4877-8C37-7883B893CB81}" type="pres">
      <dgm:prSet presAssocID="{83E3336C-EF92-4424-8BD3-E8585BABD883}" presName="sibTrans" presStyleCnt="0"/>
      <dgm:spPr/>
    </dgm:pt>
    <dgm:pt modelId="{375836B9-9C18-4880-9B0B-C1AFAF659B9E}" type="pres">
      <dgm:prSet presAssocID="{2ECEE0B7-B0AE-4E92-A109-10703F1047D2}" presName="node" presStyleLbl="node1" presStyleIdx="1" presStyleCnt="6">
        <dgm:presLayoutVars>
          <dgm:bulletEnabled val="1"/>
        </dgm:presLayoutVars>
      </dgm:prSet>
      <dgm:spPr/>
    </dgm:pt>
    <dgm:pt modelId="{4F7ECF44-2186-434E-B06C-20736A107ACD}" type="pres">
      <dgm:prSet presAssocID="{954F9045-FB11-427A-AC9A-33F4AA6179C8}" presName="sibTrans" presStyleCnt="0"/>
      <dgm:spPr/>
    </dgm:pt>
    <dgm:pt modelId="{EE605821-E561-4102-A3A6-FCBBCAF961E2}" type="pres">
      <dgm:prSet presAssocID="{7D1692CE-9472-4954-A293-3BCBB17B1AA3}" presName="node" presStyleLbl="node1" presStyleIdx="2" presStyleCnt="6">
        <dgm:presLayoutVars>
          <dgm:bulletEnabled val="1"/>
        </dgm:presLayoutVars>
      </dgm:prSet>
      <dgm:spPr/>
    </dgm:pt>
    <dgm:pt modelId="{6C362796-4D21-4FAE-971A-3E140B330B33}" type="pres">
      <dgm:prSet presAssocID="{FD3ED40F-F950-4B4A-ACE5-9B74DC8C5C46}" presName="sibTrans" presStyleCnt="0"/>
      <dgm:spPr/>
    </dgm:pt>
    <dgm:pt modelId="{15DA63E6-8F07-48D5-806C-CDC618E49D96}" type="pres">
      <dgm:prSet presAssocID="{82E93A57-9129-43BE-8A4B-3D2D135BF735}" presName="node" presStyleLbl="node1" presStyleIdx="3" presStyleCnt="6">
        <dgm:presLayoutVars>
          <dgm:bulletEnabled val="1"/>
        </dgm:presLayoutVars>
      </dgm:prSet>
      <dgm:spPr/>
    </dgm:pt>
    <dgm:pt modelId="{15453747-4F40-419E-BFC0-9AD32AFAE029}" type="pres">
      <dgm:prSet presAssocID="{4BF5CF6C-4AF6-4415-91AA-D426A15EFC48}" presName="sibTrans" presStyleCnt="0"/>
      <dgm:spPr/>
    </dgm:pt>
    <dgm:pt modelId="{2EE7A467-A3D9-48B1-B030-251B958C1330}" type="pres">
      <dgm:prSet presAssocID="{4C29FC2B-47B9-4367-ADBE-978B462C7557}" presName="node" presStyleLbl="node1" presStyleIdx="4" presStyleCnt="6">
        <dgm:presLayoutVars>
          <dgm:bulletEnabled val="1"/>
        </dgm:presLayoutVars>
      </dgm:prSet>
      <dgm:spPr/>
    </dgm:pt>
    <dgm:pt modelId="{B4DB742B-302B-4770-9CFE-42ABF2248B31}" type="pres">
      <dgm:prSet presAssocID="{9BC5DA82-2370-4A05-BAF8-26F325A1FAB1}" presName="sibTrans" presStyleCnt="0"/>
      <dgm:spPr/>
    </dgm:pt>
    <dgm:pt modelId="{F52F144D-F497-4DBF-A1A4-C985B9E4F7E7}" type="pres">
      <dgm:prSet presAssocID="{FBC57D60-0177-4FC8-9821-4B5BDFD186A9}" presName="node" presStyleLbl="node1" presStyleIdx="5" presStyleCnt="6">
        <dgm:presLayoutVars>
          <dgm:bulletEnabled val="1"/>
        </dgm:presLayoutVars>
      </dgm:prSet>
      <dgm:spPr/>
    </dgm:pt>
  </dgm:ptLst>
  <dgm:cxnLst>
    <dgm:cxn modelId="{AA5DAB3D-7391-4AD5-B08F-23B86E841AE1}" type="presOf" srcId="{7ED11ABA-A0C6-4B6A-8F66-60D4CA14E5A5}" destId="{ED23314E-6392-46F8-8CF6-F1E0B2F4D04B}" srcOrd="0" destOrd="0" presId="urn:microsoft.com/office/officeart/2005/8/layout/default"/>
    <dgm:cxn modelId="{B2AF5761-5801-4994-A962-D863D8782628}" srcId="{7ED11ABA-A0C6-4B6A-8F66-60D4CA14E5A5}" destId="{4C29FC2B-47B9-4367-ADBE-978B462C7557}" srcOrd="4" destOrd="0" parTransId="{5BB4F062-2F90-4BBD-9AEE-82F504A8F848}" sibTransId="{9BC5DA82-2370-4A05-BAF8-26F325A1FAB1}"/>
    <dgm:cxn modelId="{1B232369-FBED-41DD-8241-C52F80ADE341}" srcId="{7ED11ABA-A0C6-4B6A-8F66-60D4CA14E5A5}" destId="{2ECEE0B7-B0AE-4E92-A109-10703F1047D2}" srcOrd="1" destOrd="0" parTransId="{61739FF7-B0EB-4DD9-AF51-A4E796F0D8F5}" sibTransId="{954F9045-FB11-427A-AC9A-33F4AA6179C8}"/>
    <dgm:cxn modelId="{B6AF5849-0A7B-4794-9E85-257A9F9DE0B9}" srcId="{7ED11ABA-A0C6-4B6A-8F66-60D4CA14E5A5}" destId="{82E93A57-9129-43BE-8A4B-3D2D135BF735}" srcOrd="3" destOrd="0" parTransId="{BAF55500-3EF2-40A2-9C74-607D44065FBD}" sibTransId="{4BF5CF6C-4AF6-4415-91AA-D426A15EFC48}"/>
    <dgm:cxn modelId="{69FEAF6C-466B-41C6-B1E5-A4F974D70525}" type="presOf" srcId="{AD54A387-9CC1-4012-8E6B-54F905251E70}" destId="{40E75BFE-89D2-47D2-BEDA-F418FE8ADF5B}" srcOrd="0" destOrd="0" presId="urn:microsoft.com/office/officeart/2005/8/layout/default"/>
    <dgm:cxn modelId="{CF9AD972-0BF9-4993-ABD1-34A96784E602}" srcId="{7ED11ABA-A0C6-4B6A-8F66-60D4CA14E5A5}" destId="{AD54A387-9CC1-4012-8E6B-54F905251E70}" srcOrd="0" destOrd="0" parTransId="{0928C5B9-E94A-4D32-B897-4E675664A0B3}" sibTransId="{83E3336C-EF92-4424-8BD3-E8585BABD883}"/>
    <dgm:cxn modelId="{40617888-D8B5-49AF-8D8D-3784D28C8765}" type="presOf" srcId="{7D1692CE-9472-4954-A293-3BCBB17B1AA3}" destId="{EE605821-E561-4102-A3A6-FCBBCAF961E2}" srcOrd="0" destOrd="0" presId="urn:microsoft.com/office/officeart/2005/8/layout/default"/>
    <dgm:cxn modelId="{BBA32EAC-35C6-4671-B254-02BA754DF99D}" type="presOf" srcId="{82E93A57-9129-43BE-8A4B-3D2D135BF735}" destId="{15DA63E6-8F07-48D5-806C-CDC618E49D96}" srcOrd="0" destOrd="0" presId="urn:microsoft.com/office/officeart/2005/8/layout/default"/>
    <dgm:cxn modelId="{84F148C7-D04A-4450-B20D-761495776F4E}" srcId="{7ED11ABA-A0C6-4B6A-8F66-60D4CA14E5A5}" destId="{FBC57D60-0177-4FC8-9821-4B5BDFD186A9}" srcOrd="5" destOrd="0" parTransId="{3D930A96-78D4-485A-B63E-392ADB814923}" sibTransId="{86587B3E-C227-46E0-8606-12B08EF8AD7B}"/>
    <dgm:cxn modelId="{348F24C8-EC90-4B70-BD67-E6759EECDB39}" type="presOf" srcId="{FBC57D60-0177-4FC8-9821-4B5BDFD186A9}" destId="{F52F144D-F497-4DBF-A1A4-C985B9E4F7E7}" srcOrd="0" destOrd="0" presId="urn:microsoft.com/office/officeart/2005/8/layout/default"/>
    <dgm:cxn modelId="{8A0305D2-FCA7-4FC1-9AE4-192F679BC8A2}" type="presOf" srcId="{4C29FC2B-47B9-4367-ADBE-978B462C7557}" destId="{2EE7A467-A3D9-48B1-B030-251B958C1330}" srcOrd="0" destOrd="0" presId="urn:microsoft.com/office/officeart/2005/8/layout/default"/>
    <dgm:cxn modelId="{12E86DE3-6CBC-46BF-849D-355BEC56C095}" type="presOf" srcId="{2ECEE0B7-B0AE-4E92-A109-10703F1047D2}" destId="{375836B9-9C18-4880-9B0B-C1AFAF659B9E}" srcOrd="0" destOrd="0" presId="urn:microsoft.com/office/officeart/2005/8/layout/default"/>
    <dgm:cxn modelId="{90E5BCFC-0A51-4218-8B40-3B8A4AF2A388}" srcId="{7ED11ABA-A0C6-4B6A-8F66-60D4CA14E5A5}" destId="{7D1692CE-9472-4954-A293-3BCBB17B1AA3}" srcOrd="2" destOrd="0" parTransId="{6279BA73-2663-42BF-9C55-57B7DEF6AE5D}" sibTransId="{FD3ED40F-F950-4B4A-ACE5-9B74DC8C5C46}"/>
    <dgm:cxn modelId="{FDA0BB59-66E5-45BC-8355-69B91B5D3013}" type="presParOf" srcId="{ED23314E-6392-46F8-8CF6-F1E0B2F4D04B}" destId="{40E75BFE-89D2-47D2-BEDA-F418FE8ADF5B}" srcOrd="0" destOrd="0" presId="urn:microsoft.com/office/officeart/2005/8/layout/default"/>
    <dgm:cxn modelId="{E1B140B0-3327-4604-B339-6F88DA26A467}" type="presParOf" srcId="{ED23314E-6392-46F8-8CF6-F1E0B2F4D04B}" destId="{C7A556D7-0A46-4877-8C37-7883B893CB81}" srcOrd="1" destOrd="0" presId="urn:microsoft.com/office/officeart/2005/8/layout/default"/>
    <dgm:cxn modelId="{0F6A32BF-CC8D-46D9-AF6F-AAF5E0D51A37}" type="presParOf" srcId="{ED23314E-6392-46F8-8CF6-F1E0B2F4D04B}" destId="{375836B9-9C18-4880-9B0B-C1AFAF659B9E}" srcOrd="2" destOrd="0" presId="urn:microsoft.com/office/officeart/2005/8/layout/default"/>
    <dgm:cxn modelId="{E491AD26-0A85-4D36-92EE-A29A69E50841}" type="presParOf" srcId="{ED23314E-6392-46F8-8CF6-F1E0B2F4D04B}" destId="{4F7ECF44-2186-434E-B06C-20736A107ACD}" srcOrd="3" destOrd="0" presId="urn:microsoft.com/office/officeart/2005/8/layout/default"/>
    <dgm:cxn modelId="{F4B9B629-27B9-4C41-BD67-3192750CB051}" type="presParOf" srcId="{ED23314E-6392-46F8-8CF6-F1E0B2F4D04B}" destId="{EE605821-E561-4102-A3A6-FCBBCAF961E2}" srcOrd="4" destOrd="0" presId="urn:microsoft.com/office/officeart/2005/8/layout/default"/>
    <dgm:cxn modelId="{C1A703A3-959A-4F43-8220-FA5468A98898}" type="presParOf" srcId="{ED23314E-6392-46F8-8CF6-F1E0B2F4D04B}" destId="{6C362796-4D21-4FAE-971A-3E140B330B33}" srcOrd="5" destOrd="0" presId="urn:microsoft.com/office/officeart/2005/8/layout/default"/>
    <dgm:cxn modelId="{0BB48208-C6A2-452B-99EB-6FE69FF4481E}" type="presParOf" srcId="{ED23314E-6392-46F8-8CF6-F1E0B2F4D04B}" destId="{15DA63E6-8F07-48D5-806C-CDC618E49D96}" srcOrd="6" destOrd="0" presId="urn:microsoft.com/office/officeart/2005/8/layout/default"/>
    <dgm:cxn modelId="{A6210AD3-1150-42E8-952B-E172946CDD09}" type="presParOf" srcId="{ED23314E-6392-46F8-8CF6-F1E0B2F4D04B}" destId="{15453747-4F40-419E-BFC0-9AD32AFAE029}" srcOrd="7" destOrd="0" presId="urn:microsoft.com/office/officeart/2005/8/layout/default"/>
    <dgm:cxn modelId="{3D9454E9-EAFB-48DF-946A-A6A1F946FF95}" type="presParOf" srcId="{ED23314E-6392-46F8-8CF6-F1E0B2F4D04B}" destId="{2EE7A467-A3D9-48B1-B030-251B958C1330}" srcOrd="8" destOrd="0" presId="urn:microsoft.com/office/officeart/2005/8/layout/default"/>
    <dgm:cxn modelId="{D949D5FC-28A3-413B-BA58-F3488E854ADE}" type="presParOf" srcId="{ED23314E-6392-46F8-8CF6-F1E0B2F4D04B}" destId="{B4DB742B-302B-4770-9CFE-42ABF2248B31}" srcOrd="9" destOrd="0" presId="urn:microsoft.com/office/officeart/2005/8/layout/default"/>
    <dgm:cxn modelId="{A98F431E-F646-4354-BE60-3C4C980D9567}" type="presParOf" srcId="{ED23314E-6392-46F8-8CF6-F1E0B2F4D04B}" destId="{F52F144D-F497-4DBF-A1A4-C985B9E4F7E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1C4CCAD-238F-4F0D-8A9E-266E669BABB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523488-9C48-47E4-954F-06BFB56920A4}">
      <dgm:prSet/>
      <dgm:spPr/>
      <dgm:t>
        <a:bodyPr/>
        <a:lstStyle/>
        <a:p>
          <a:pPr>
            <a:defRPr cap="all"/>
          </a:pPr>
          <a:r>
            <a:rPr lang="en-US"/>
            <a:t>How do we reach this level of digital equity that we need?</a:t>
          </a:r>
        </a:p>
      </dgm:t>
    </dgm:pt>
    <dgm:pt modelId="{B735020C-8775-4471-9144-E1C1C703797E}" type="parTrans" cxnId="{D8138960-5736-4EE2-BF0E-4DC9C055845F}">
      <dgm:prSet/>
      <dgm:spPr/>
      <dgm:t>
        <a:bodyPr/>
        <a:lstStyle/>
        <a:p>
          <a:endParaRPr lang="en-US"/>
        </a:p>
      </dgm:t>
    </dgm:pt>
    <dgm:pt modelId="{B344E5AE-9EAE-439B-81B3-165ACAE43A64}" type="sibTrans" cxnId="{D8138960-5736-4EE2-BF0E-4DC9C055845F}">
      <dgm:prSet/>
      <dgm:spPr/>
      <dgm:t>
        <a:bodyPr/>
        <a:lstStyle/>
        <a:p>
          <a:endParaRPr lang="en-US"/>
        </a:p>
      </dgm:t>
    </dgm:pt>
    <dgm:pt modelId="{A4795BA5-28DC-4D21-A429-4ABE147D2576}">
      <dgm:prSet/>
      <dgm:spPr/>
      <dgm:t>
        <a:bodyPr/>
        <a:lstStyle/>
        <a:p>
          <a:pPr>
            <a:defRPr cap="all"/>
          </a:pPr>
          <a:r>
            <a:rPr lang="en-US"/>
            <a:t>Consider this for your 'homework' as we will discuss next week. </a:t>
          </a:r>
        </a:p>
      </dgm:t>
    </dgm:pt>
    <dgm:pt modelId="{9A30E739-9DB3-46B9-B83D-3C0FD0EE5738}" type="parTrans" cxnId="{66E68100-8126-4FD6-94FF-E44CE9B7AA23}">
      <dgm:prSet/>
      <dgm:spPr/>
      <dgm:t>
        <a:bodyPr/>
        <a:lstStyle/>
        <a:p>
          <a:endParaRPr lang="en-US"/>
        </a:p>
      </dgm:t>
    </dgm:pt>
    <dgm:pt modelId="{D07C5E1F-8B1F-45F7-9F1A-C1D1515C8BF8}" type="sibTrans" cxnId="{66E68100-8126-4FD6-94FF-E44CE9B7AA23}">
      <dgm:prSet/>
      <dgm:spPr/>
      <dgm:t>
        <a:bodyPr/>
        <a:lstStyle/>
        <a:p>
          <a:endParaRPr lang="en-US"/>
        </a:p>
      </dgm:t>
    </dgm:pt>
    <dgm:pt modelId="{AE885E48-5145-4199-AF1D-60A1AAD71F5F}" type="pres">
      <dgm:prSet presAssocID="{41C4CCAD-238F-4F0D-8A9E-266E669BABB8}" presName="root" presStyleCnt="0">
        <dgm:presLayoutVars>
          <dgm:dir/>
          <dgm:resizeHandles val="exact"/>
        </dgm:presLayoutVars>
      </dgm:prSet>
      <dgm:spPr/>
    </dgm:pt>
    <dgm:pt modelId="{63A1C184-05F7-44DC-A695-00F79FD95974}" type="pres">
      <dgm:prSet presAssocID="{43523488-9C48-47E4-954F-06BFB56920A4}" presName="compNode" presStyleCnt="0"/>
      <dgm:spPr/>
    </dgm:pt>
    <dgm:pt modelId="{2D6C3311-9397-4D4D-8AF6-2E421E50CB0D}" type="pres">
      <dgm:prSet presAssocID="{43523488-9C48-47E4-954F-06BFB56920A4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DC3938C-16C8-4E0D-9D56-1B13FD2AF3C8}" type="pres">
      <dgm:prSet presAssocID="{43523488-9C48-47E4-954F-06BFB56920A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5908C0A-441C-4188-90EF-85DA271E52DD}" type="pres">
      <dgm:prSet presAssocID="{43523488-9C48-47E4-954F-06BFB56920A4}" presName="spaceRect" presStyleCnt="0"/>
      <dgm:spPr/>
    </dgm:pt>
    <dgm:pt modelId="{2276D1CD-B667-4335-9FA7-DE9EDF785E66}" type="pres">
      <dgm:prSet presAssocID="{43523488-9C48-47E4-954F-06BFB56920A4}" presName="textRect" presStyleLbl="revTx" presStyleIdx="0" presStyleCnt="2">
        <dgm:presLayoutVars>
          <dgm:chMax val="1"/>
          <dgm:chPref val="1"/>
        </dgm:presLayoutVars>
      </dgm:prSet>
      <dgm:spPr/>
    </dgm:pt>
    <dgm:pt modelId="{619AC955-CF54-4340-9B5C-4433A38CFD19}" type="pres">
      <dgm:prSet presAssocID="{B344E5AE-9EAE-439B-81B3-165ACAE43A64}" presName="sibTrans" presStyleCnt="0"/>
      <dgm:spPr/>
    </dgm:pt>
    <dgm:pt modelId="{D9BD92BA-A489-4828-A3BB-C18CF631E667}" type="pres">
      <dgm:prSet presAssocID="{A4795BA5-28DC-4D21-A429-4ABE147D2576}" presName="compNode" presStyleCnt="0"/>
      <dgm:spPr/>
    </dgm:pt>
    <dgm:pt modelId="{CE4655A1-8FFA-47D8-8F14-CFF388C8B351}" type="pres">
      <dgm:prSet presAssocID="{A4795BA5-28DC-4D21-A429-4ABE147D257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1BCB924-ACFB-43CC-91CF-71AE0AC355E1}" type="pres">
      <dgm:prSet presAssocID="{A4795BA5-28DC-4D21-A429-4ABE147D257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6E099CE-F294-4FA2-85F5-F6BDE0629CBE}" type="pres">
      <dgm:prSet presAssocID="{A4795BA5-28DC-4D21-A429-4ABE147D2576}" presName="spaceRect" presStyleCnt="0"/>
      <dgm:spPr/>
    </dgm:pt>
    <dgm:pt modelId="{ABFAA204-9F47-4475-84CF-4EC8974BFE94}" type="pres">
      <dgm:prSet presAssocID="{A4795BA5-28DC-4D21-A429-4ABE147D257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6E68100-8126-4FD6-94FF-E44CE9B7AA23}" srcId="{41C4CCAD-238F-4F0D-8A9E-266E669BABB8}" destId="{A4795BA5-28DC-4D21-A429-4ABE147D2576}" srcOrd="1" destOrd="0" parTransId="{9A30E739-9DB3-46B9-B83D-3C0FD0EE5738}" sibTransId="{D07C5E1F-8B1F-45F7-9F1A-C1D1515C8BF8}"/>
    <dgm:cxn modelId="{2B1A6B1C-7780-48F6-AF9B-B0EE4192C4B6}" type="presOf" srcId="{41C4CCAD-238F-4F0D-8A9E-266E669BABB8}" destId="{AE885E48-5145-4199-AF1D-60A1AAD71F5F}" srcOrd="0" destOrd="0" presId="urn:microsoft.com/office/officeart/2018/5/layout/IconLeafLabelList"/>
    <dgm:cxn modelId="{D8138960-5736-4EE2-BF0E-4DC9C055845F}" srcId="{41C4CCAD-238F-4F0D-8A9E-266E669BABB8}" destId="{43523488-9C48-47E4-954F-06BFB56920A4}" srcOrd="0" destOrd="0" parTransId="{B735020C-8775-4471-9144-E1C1C703797E}" sibTransId="{B344E5AE-9EAE-439B-81B3-165ACAE43A64}"/>
    <dgm:cxn modelId="{EBEDF06D-AF0D-4C27-A80B-F822807C9BF2}" type="presOf" srcId="{43523488-9C48-47E4-954F-06BFB56920A4}" destId="{2276D1CD-B667-4335-9FA7-DE9EDF785E66}" srcOrd="0" destOrd="0" presId="urn:microsoft.com/office/officeart/2018/5/layout/IconLeafLabelList"/>
    <dgm:cxn modelId="{3D3477EE-711C-48EA-8940-378A41F10C43}" type="presOf" srcId="{A4795BA5-28DC-4D21-A429-4ABE147D2576}" destId="{ABFAA204-9F47-4475-84CF-4EC8974BFE94}" srcOrd="0" destOrd="0" presId="urn:microsoft.com/office/officeart/2018/5/layout/IconLeafLabelList"/>
    <dgm:cxn modelId="{64F06BCD-ADA9-49C1-9AD3-FAEE5C04DAB5}" type="presParOf" srcId="{AE885E48-5145-4199-AF1D-60A1AAD71F5F}" destId="{63A1C184-05F7-44DC-A695-00F79FD95974}" srcOrd="0" destOrd="0" presId="urn:microsoft.com/office/officeart/2018/5/layout/IconLeafLabelList"/>
    <dgm:cxn modelId="{1470D034-ECAE-4824-86AB-5CCC1031BA6B}" type="presParOf" srcId="{63A1C184-05F7-44DC-A695-00F79FD95974}" destId="{2D6C3311-9397-4D4D-8AF6-2E421E50CB0D}" srcOrd="0" destOrd="0" presId="urn:microsoft.com/office/officeart/2018/5/layout/IconLeafLabelList"/>
    <dgm:cxn modelId="{611243EA-EA27-486C-B77A-D32EEADA6029}" type="presParOf" srcId="{63A1C184-05F7-44DC-A695-00F79FD95974}" destId="{1DC3938C-16C8-4E0D-9D56-1B13FD2AF3C8}" srcOrd="1" destOrd="0" presId="urn:microsoft.com/office/officeart/2018/5/layout/IconLeafLabelList"/>
    <dgm:cxn modelId="{5E6DAEC4-F420-4296-B8C6-F0BDF53BD798}" type="presParOf" srcId="{63A1C184-05F7-44DC-A695-00F79FD95974}" destId="{45908C0A-441C-4188-90EF-85DA271E52DD}" srcOrd="2" destOrd="0" presId="urn:microsoft.com/office/officeart/2018/5/layout/IconLeafLabelList"/>
    <dgm:cxn modelId="{961B5DB1-2CF0-4E20-85C7-72B273B1D7FE}" type="presParOf" srcId="{63A1C184-05F7-44DC-A695-00F79FD95974}" destId="{2276D1CD-B667-4335-9FA7-DE9EDF785E66}" srcOrd="3" destOrd="0" presId="urn:microsoft.com/office/officeart/2018/5/layout/IconLeafLabelList"/>
    <dgm:cxn modelId="{DCAD25AE-A996-4400-9458-1F4EC991912D}" type="presParOf" srcId="{AE885E48-5145-4199-AF1D-60A1AAD71F5F}" destId="{619AC955-CF54-4340-9B5C-4433A38CFD19}" srcOrd="1" destOrd="0" presId="urn:microsoft.com/office/officeart/2018/5/layout/IconLeafLabelList"/>
    <dgm:cxn modelId="{2F30B50B-D59E-4A80-BE59-ED6B6CF4C20D}" type="presParOf" srcId="{AE885E48-5145-4199-AF1D-60A1AAD71F5F}" destId="{D9BD92BA-A489-4828-A3BB-C18CF631E667}" srcOrd="2" destOrd="0" presId="urn:microsoft.com/office/officeart/2018/5/layout/IconLeafLabelList"/>
    <dgm:cxn modelId="{634C74D9-6224-4339-B49C-3DB933644AF6}" type="presParOf" srcId="{D9BD92BA-A489-4828-A3BB-C18CF631E667}" destId="{CE4655A1-8FFA-47D8-8F14-CFF388C8B351}" srcOrd="0" destOrd="0" presId="urn:microsoft.com/office/officeart/2018/5/layout/IconLeafLabelList"/>
    <dgm:cxn modelId="{BFCB91B0-F19A-48CF-BC29-D8092B67E159}" type="presParOf" srcId="{D9BD92BA-A489-4828-A3BB-C18CF631E667}" destId="{F1BCB924-ACFB-43CC-91CF-71AE0AC355E1}" srcOrd="1" destOrd="0" presId="urn:microsoft.com/office/officeart/2018/5/layout/IconLeafLabelList"/>
    <dgm:cxn modelId="{145559ED-B502-4610-B5C2-2EAE5689B759}" type="presParOf" srcId="{D9BD92BA-A489-4828-A3BB-C18CF631E667}" destId="{56E099CE-F294-4FA2-85F5-F6BDE0629CBE}" srcOrd="2" destOrd="0" presId="urn:microsoft.com/office/officeart/2018/5/layout/IconLeafLabelList"/>
    <dgm:cxn modelId="{D40D05E3-43A6-4D29-8266-25A49A612BAE}" type="presParOf" srcId="{D9BD92BA-A489-4828-A3BB-C18CF631E667}" destId="{ABFAA204-9F47-4475-84CF-4EC8974BFE9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115BD-B0F3-4BF7-B736-6B13901D463C}">
      <dsp:nvSpPr>
        <dsp:cNvPr id="0" name=""/>
        <dsp:cNvSpPr/>
      </dsp:nvSpPr>
      <dsp:spPr>
        <a:xfrm>
          <a:off x="953788" y="883687"/>
          <a:ext cx="762100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A8CA4-3AEF-43A1-B4C2-EA8FEC57D53E}">
      <dsp:nvSpPr>
        <dsp:cNvPr id="0" name=""/>
        <dsp:cNvSpPr/>
      </dsp:nvSpPr>
      <dsp:spPr>
        <a:xfrm>
          <a:off x="1761615" y="819707"/>
          <a:ext cx="87641" cy="164612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66252"/>
            <a:satOff val="-2503"/>
            <a:lumOff val="-23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66252"/>
              <a:satOff val="-2503"/>
              <a:lumOff val="-2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9B703-C746-4585-93DE-DC709B830B47}">
      <dsp:nvSpPr>
        <dsp:cNvPr id="0" name=""/>
        <dsp:cNvSpPr/>
      </dsp:nvSpPr>
      <dsp:spPr>
        <a:xfrm>
          <a:off x="484065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</a:t>
          </a:r>
        </a:p>
      </dsp:txBody>
      <dsp:txXfrm>
        <a:off x="593742" y="618940"/>
        <a:ext cx="529566" cy="529566"/>
      </dsp:txXfrm>
    </dsp:sp>
    <dsp:sp modelId="{0AA4A08A-9EF0-4B06-8A40-A9EE40E9EFA8}">
      <dsp:nvSpPr>
        <dsp:cNvPr id="0" name=""/>
        <dsp:cNvSpPr/>
      </dsp:nvSpPr>
      <dsp:spPr>
        <a:xfrm>
          <a:off x="1163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332505"/>
            <a:satOff val="-5007"/>
            <a:lumOff val="-47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32505"/>
              <a:satOff val="-5007"/>
              <a:lumOff val="-47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Aim: To discuss digital literacy and digital equity in the context of children and young people.</a:t>
          </a:r>
        </a:p>
      </dsp:txBody>
      <dsp:txXfrm>
        <a:off x="1163" y="1766728"/>
        <a:ext cx="1714726" cy="1622655"/>
      </dsp:txXfrm>
    </dsp:sp>
    <dsp:sp modelId="{F04D873A-2F04-4D58-BADF-2E2B40C9425D}">
      <dsp:nvSpPr>
        <dsp:cNvPr id="0" name=""/>
        <dsp:cNvSpPr/>
      </dsp:nvSpPr>
      <dsp:spPr>
        <a:xfrm>
          <a:off x="1906414" y="883687"/>
          <a:ext cx="1714726" cy="71"/>
        </a:xfrm>
        <a:prstGeom prst="rect">
          <a:avLst/>
        </a:prstGeom>
        <a:solidFill>
          <a:schemeClr val="accent5">
            <a:tint val="40000"/>
            <a:alpha val="90000"/>
            <a:hueOff val="-498757"/>
            <a:satOff val="-7510"/>
            <a:lumOff val="-71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98757"/>
              <a:satOff val="-7510"/>
              <a:lumOff val="-71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A668C-44F2-4F88-8829-457B67778B5D}">
      <dsp:nvSpPr>
        <dsp:cNvPr id="0" name=""/>
        <dsp:cNvSpPr/>
      </dsp:nvSpPr>
      <dsp:spPr>
        <a:xfrm>
          <a:off x="3666867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665009"/>
            <a:satOff val="-10014"/>
            <a:lumOff val="-94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65009"/>
              <a:satOff val="-10014"/>
              <a:lumOff val="-94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548A1-2424-48C0-9FE3-2D2A760E41C5}">
      <dsp:nvSpPr>
        <dsp:cNvPr id="0" name=""/>
        <dsp:cNvSpPr/>
      </dsp:nvSpPr>
      <dsp:spPr>
        <a:xfrm>
          <a:off x="2389317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368590"/>
                <a:satOff val="114"/>
                <a:lumOff val="-33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8590"/>
                <a:satOff val="114"/>
                <a:lumOff val="-33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8590"/>
                <a:satOff val="114"/>
                <a:lumOff val="-33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68590"/>
              <a:satOff val="114"/>
              <a:lumOff val="-338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</a:t>
          </a:r>
        </a:p>
      </dsp:txBody>
      <dsp:txXfrm>
        <a:off x="2498994" y="618940"/>
        <a:ext cx="529566" cy="529566"/>
      </dsp:txXfrm>
    </dsp:sp>
    <dsp:sp modelId="{E1E63E18-3B69-47E8-A1DB-342E74F4FBE9}">
      <dsp:nvSpPr>
        <dsp:cNvPr id="0" name=""/>
        <dsp:cNvSpPr/>
      </dsp:nvSpPr>
      <dsp:spPr>
        <a:xfrm>
          <a:off x="1906414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831262"/>
            <a:satOff val="-12517"/>
            <a:lumOff val="-118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831262"/>
              <a:satOff val="-12517"/>
              <a:lumOff val="-11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Define digital literacy.</a:t>
          </a:r>
        </a:p>
      </dsp:txBody>
      <dsp:txXfrm>
        <a:off x="1906414" y="1766728"/>
        <a:ext cx="1714726" cy="1622655"/>
      </dsp:txXfrm>
    </dsp:sp>
    <dsp:sp modelId="{88C33C8C-1500-40CE-B6EF-28A73B2D8ECD}">
      <dsp:nvSpPr>
        <dsp:cNvPr id="0" name=""/>
        <dsp:cNvSpPr/>
      </dsp:nvSpPr>
      <dsp:spPr>
        <a:xfrm>
          <a:off x="3811666" y="883687"/>
          <a:ext cx="1714726" cy="72"/>
        </a:xfrm>
        <a:prstGeom prst="rect">
          <a:avLst/>
        </a:prstGeom>
        <a:solidFill>
          <a:schemeClr val="accent5">
            <a:tint val="40000"/>
            <a:alpha val="90000"/>
            <a:hueOff val="-997514"/>
            <a:satOff val="-15021"/>
            <a:lumOff val="-1422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997514"/>
              <a:satOff val="-15021"/>
              <a:lumOff val="-14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B6096-2E3F-47AD-A2A5-7B91D249D1AD}">
      <dsp:nvSpPr>
        <dsp:cNvPr id="0" name=""/>
        <dsp:cNvSpPr/>
      </dsp:nvSpPr>
      <dsp:spPr>
        <a:xfrm>
          <a:off x="5572118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163766"/>
            <a:satOff val="-17524"/>
            <a:lumOff val="-166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163766"/>
              <a:satOff val="-17524"/>
              <a:lumOff val="-16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B0453-DD20-41CA-B46E-AA69BDE95163}">
      <dsp:nvSpPr>
        <dsp:cNvPr id="0" name=""/>
        <dsp:cNvSpPr/>
      </dsp:nvSpPr>
      <dsp:spPr>
        <a:xfrm>
          <a:off x="4294569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737180"/>
                <a:satOff val="227"/>
                <a:lumOff val="-67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7180"/>
                <a:satOff val="227"/>
                <a:lumOff val="-67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7180"/>
                <a:satOff val="227"/>
                <a:lumOff val="-67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737180"/>
              <a:satOff val="227"/>
              <a:lumOff val="-676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</a:t>
          </a:r>
        </a:p>
      </dsp:txBody>
      <dsp:txXfrm>
        <a:off x="4404246" y="618940"/>
        <a:ext cx="529566" cy="529566"/>
      </dsp:txXfrm>
    </dsp:sp>
    <dsp:sp modelId="{E6AC763E-5504-45C2-A9CC-429046CBEC13}">
      <dsp:nvSpPr>
        <dsp:cNvPr id="0" name=""/>
        <dsp:cNvSpPr/>
      </dsp:nvSpPr>
      <dsp:spPr>
        <a:xfrm>
          <a:off x="3811666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330019"/>
            <a:satOff val="-20027"/>
            <a:lumOff val="-189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330019"/>
              <a:satOff val="-20027"/>
              <a:lumOff val="-18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Define digital equity.</a:t>
          </a:r>
        </a:p>
      </dsp:txBody>
      <dsp:txXfrm>
        <a:off x="3811666" y="1766728"/>
        <a:ext cx="1714726" cy="1622655"/>
      </dsp:txXfrm>
    </dsp:sp>
    <dsp:sp modelId="{294CE700-8A4A-4893-A57B-A764A65A736D}">
      <dsp:nvSpPr>
        <dsp:cNvPr id="0" name=""/>
        <dsp:cNvSpPr/>
      </dsp:nvSpPr>
      <dsp:spPr>
        <a:xfrm>
          <a:off x="5716917" y="883687"/>
          <a:ext cx="1714726" cy="72"/>
        </a:xfrm>
        <a:prstGeom prst="rect">
          <a:avLst/>
        </a:prstGeom>
        <a:solidFill>
          <a:schemeClr val="accent5">
            <a:tint val="40000"/>
            <a:alpha val="90000"/>
            <a:hueOff val="-1496271"/>
            <a:satOff val="-22531"/>
            <a:lumOff val="-213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496271"/>
              <a:satOff val="-22531"/>
              <a:lumOff val="-21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D8453-295F-42D2-8A21-07840FEF0939}">
      <dsp:nvSpPr>
        <dsp:cNvPr id="0" name=""/>
        <dsp:cNvSpPr/>
      </dsp:nvSpPr>
      <dsp:spPr>
        <a:xfrm>
          <a:off x="7477370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662523"/>
            <a:satOff val="-25034"/>
            <a:lumOff val="-237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662523"/>
              <a:satOff val="-25034"/>
              <a:lumOff val="-23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E1911-54E2-4242-86F1-E2AC1E78E3C3}">
      <dsp:nvSpPr>
        <dsp:cNvPr id="0" name=""/>
        <dsp:cNvSpPr/>
      </dsp:nvSpPr>
      <dsp:spPr>
        <a:xfrm>
          <a:off x="6199820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1105770"/>
                <a:satOff val="341"/>
                <a:lumOff val="-101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05770"/>
                <a:satOff val="341"/>
                <a:lumOff val="-101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05770"/>
                <a:satOff val="341"/>
                <a:lumOff val="-101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105770"/>
              <a:satOff val="341"/>
              <a:lumOff val="-1014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</a:t>
          </a:r>
        </a:p>
      </dsp:txBody>
      <dsp:txXfrm>
        <a:off x="6309497" y="618940"/>
        <a:ext cx="529566" cy="529566"/>
      </dsp:txXfrm>
    </dsp:sp>
    <dsp:sp modelId="{52832D95-1AA3-4253-BA29-581B9476C0E0}">
      <dsp:nvSpPr>
        <dsp:cNvPr id="0" name=""/>
        <dsp:cNvSpPr/>
      </dsp:nvSpPr>
      <dsp:spPr>
        <a:xfrm>
          <a:off x="5716917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828775"/>
            <a:satOff val="-27538"/>
            <a:lumOff val="-260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828775"/>
              <a:satOff val="-27538"/>
              <a:lumOff val="-26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Discuss the importance of digital literacy and equity.</a:t>
          </a:r>
        </a:p>
      </dsp:txBody>
      <dsp:txXfrm>
        <a:off x="5716917" y="1766728"/>
        <a:ext cx="1714726" cy="1622655"/>
      </dsp:txXfrm>
    </dsp:sp>
    <dsp:sp modelId="{F20D94C2-ED28-4AF8-89A1-47EFE8E55152}">
      <dsp:nvSpPr>
        <dsp:cNvPr id="0" name=""/>
        <dsp:cNvSpPr/>
      </dsp:nvSpPr>
      <dsp:spPr>
        <a:xfrm>
          <a:off x="7622169" y="883687"/>
          <a:ext cx="857363" cy="72"/>
        </a:xfrm>
        <a:prstGeom prst="rect">
          <a:avLst/>
        </a:prstGeom>
        <a:solidFill>
          <a:schemeClr val="accent5">
            <a:tint val="40000"/>
            <a:alpha val="90000"/>
            <a:hueOff val="-1995028"/>
            <a:satOff val="-30041"/>
            <a:lumOff val="-284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995028"/>
              <a:satOff val="-30041"/>
              <a:lumOff val="-284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FE14D-1135-4E12-BF9C-E04E0009981E}">
      <dsp:nvSpPr>
        <dsp:cNvPr id="0" name=""/>
        <dsp:cNvSpPr/>
      </dsp:nvSpPr>
      <dsp:spPr>
        <a:xfrm>
          <a:off x="8105072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1474360"/>
                <a:satOff val="455"/>
                <a:lumOff val="-135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474360"/>
                <a:satOff val="455"/>
                <a:lumOff val="-135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474360"/>
                <a:satOff val="455"/>
                <a:lumOff val="-135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474360"/>
              <a:satOff val="455"/>
              <a:lumOff val="-135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5</a:t>
          </a:r>
        </a:p>
      </dsp:txBody>
      <dsp:txXfrm>
        <a:off x="8214749" y="618940"/>
        <a:ext cx="529566" cy="529566"/>
      </dsp:txXfrm>
    </dsp:sp>
    <dsp:sp modelId="{E2E06589-A5FD-4897-BDC4-BFC22F0B2D30}">
      <dsp:nvSpPr>
        <dsp:cNvPr id="0" name=""/>
        <dsp:cNvSpPr/>
      </dsp:nvSpPr>
      <dsp:spPr>
        <a:xfrm>
          <a:off x="7622169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2327532"/>
            <a:satOff val="-35048"/>
            <a:lumOff val="-3319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327532"/>
              <a:satOff val="-35048"/>
              <a:lumOff val="-331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Discuss methods to improve both digital literacy and equity. </a:t>
          </a:r>
        </a:p>
      </dsp:txBody>
      <dsp:txXfrm>
        <a:off x="7622169" y="1766728"/>
        <a:ext cx="1714726" cy="1622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B8EF7-C59A-4F74-B31A-83D15F247C3A}">
      <dsp:nvSpPr>
        <dsp:cNvPr id="0" name=""/>
        <dsp:cNvSpPr/>
      </dsp:nvSpPr>
      <dsp:spPr>
        <a:xfrm>
          <a:off x="1861" y="758715"/>
          <a:ext cx="3968692" cy="2381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is digital literacy?</a:t>
          </a:r>
        </a:p>
      </dsp:txBody>
      <dsp:txXfrm>
        <a:off x="71604" y="828458"/>
        <a:ext cx="3829206" cy="2241729"/>
      </dsp:txXfrm>
    </dsp:sp>
    <dsp:sp modelId="{72E2F995-3C57-41A0-BF81-2351B7E211DA}">
      <dsp:nvSpPr>
        <dsp:cNvPr id="0" name=""/>
        <dsp:cNvSpPr/>
      </dsp:nvSpPr>
      <dsp:spPr>
        <a:xfrm>
          <a:off x="4319798" y="1457205"/>
          <a:ext cx="841362" cy="98423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319798" y="1654052"/>
        <a:ext cx="588953" cy="590541"/>
      </dsp:txXfrm>
    </dsp:sp>
    <dsp:sp modelId="{0F8C143E-A281-4DE7-A672-EFB6C06A5B1E}">
      <dsp:nvSpPr>
        <dsp:cNvPr id="0" name=""/>
        <dsp:cNvSpPr/>
      </dsp:nvSpPr>
      <dsp:spPr>
        <a:xfrm>
          <a:off x="5558030" y="758715"/>
          <a:ext cx="3968692" cy="2381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capacities and capabilities to live, learn, work, participate and thrive in a digital society.</a:t>
          </a:r>
        </a:p>
      </dsp:txBody>
      <dsp:txXfrm>
        <a:off x="5627773" y="828458"/>
        <a:ext cx="3829206" cy="22417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D697F-7A3F-4D67-8ED0-A4F44967E0DE}">
      <dsp:nvSpPr>
        <dsp:cNvPr id="0" name=""/>
        <dsp:cNvSpPr/>
      </dsp:nvSpPr>
      <dsp:spPr>
        <a:xfrm>
          <a:off x="0" y="2337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673DC-3232-4E98-8DC1-876AD8800EC6}">
      <dsp:nvSpPr>
        <dsp:cNvPr id="0" name=""/>
        <dsp:cNvSpPr/>
      </dsp:nvSpPr>
      <dsp:spPr>
        <a:xfrm>
          <a:off x="358387" y="268907"/>
          <a:ext cx="651614" cy="651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004D9-9052-4D2A-83A7-D00AD8016CCD}">
      <dsp:nvSpPr>
        <dsp:cNvPr id="0" name=""/>
        <dsp:cNvSpPr/>
      </dsp:nvSpPr>
      <dsp:spPr>
        <a:xfrm>
          <a:off x="1368390" y="2337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important to note that this could also have a different name</a:t>
          </a:r>
        </a:p>
      </dsp:txBody>
      <dsp:txXfrm>
        <a:off x="1368390" y="2337"/>
        <a:ext cx="4666265" cy="1184753"/>
      </dsp:txXfrm>
    </dsp:sp>
    <dsp:sp modelId="{103ADC3C-5465-4C1C-A9AC-80D61F90159C}">
      <dsp:nvSpPr>
        <dsp:cNvPr id="0" name=""/>
        <dsp:cNvSpPr/>
      </dsp:nvSpPr>
      <dsp:spPr>
        <a:xfrm>
          <a:off x="0" y="1483279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A4864-8C53-490F-ADA1-847B668FC259}">
      <dsp:nvSpPr>
        <dsp:cNvPr id="0" name=""/>
        <dsp:cNvSpPr/>
      </dsp:nvSpPr>
      <dsp:spPr>
        <a:xfrm>
          <a:off x="358387" y="1749848"/>
          <a:ext cx="651614" cy="651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B6F6B-4EA8-42C1-9DCB-98BBCD436B2A}">
      <dsp:nvSpPr>
        <dsp:cNvPr id="0" name=""/>
        <dsp:cNvSpPr/>
      </dsp:nvSpPr>
      <dsp:spPr>
        <a:xfrm>
          <a:off x="1368390" y="1483279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skills</a:t>
          </a:r>
        </a:p>
      </dsp:txBody>
      <dsp:txXfrm>
        <a:off x="1368390" y="1483279"/>
        <a:ext cx="4666265" cy="1184753"/>
      </dsp:txXfrm>
    </dsp:sp>
    <dsp:sp modelId="{EF6857A0-D460-4B93-8F8D-F0D482D9B79B}">
      <dsp:nvSpPr>
        <dsp:cNvPr id="0" name=""/>
        <dsp:cNvSpPr/>
      </dsp:nvSpPr>
      <dsp:spPr>
        <a:xfrm>
          <a:off x="0" y="2964221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326E9-92F9-4640-A648-7688CE68F1DF}">
      <dsp:nvSpPr>
        <dsp:cNvPr id="0" name=""/>
        <dsp:cNvSpPr/>
      </dsp:nvSpPr>
      <dsp:spPr>
        <a:xfrm>
          <a:off x="358387" y="3230790"/>
          <a:ext cx="651614" cy="651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A3786-56BF-45CD-8663-3AF0F11EEB22}">
      <dsp:nvSpPr>
        <dsp:cNvPr id="0" name=""/>
        <dsp:cNvSpPr/>
      </dsp:nvSpPr>
      <dsp:spPr>
        <a:xfrm>
          <a:off x="1368390" y="2964221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competencies</a:t>
          </a:r>
        </a:p>
      </dsp:txBody>
      <dsp:txXfrm>
        <a:off x="1368390" y="2964221"/>
        <a:ext cx="4666265" cy="1184753"/>
      </dsp:txXfrm>
    </dsp:sp>
    <dsp:sp modelId="{79B78D51-7FD4-425B-982C-6B2234FCFE6A}">
      <dsp:nvSpPr>
        <dsp:cNvPr id="0" name=""/>
        <dsp:cNvSpPr/>
      </dsp:nvSpPr>
      <dsp:spPr>
        <a:xfrm>
          <a:off x="0" y="4445162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E2423-93DA-4C82-973D-ECB0870DABD8}">
      <dsp:nvSpPr>
        <dsp:cNvPr id="0" name=""/>
        <dsp:cNvSpPr/>
      </dsp:nvSpPr>
      <dsp:spPr>
        <a:xfrm>
          <a:off x="358387" y="4711732"/>
          <a:ext cx="651614" cy="651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57DB0-812E-4E9F-A571-D2DBAED6F3C4}">
      <dsp:nvSpPr>
        <dsp:cNvPr id="0" name=""/>
        <dsp:cNvSpPr/>
      </dsp:nvSpPr>
      <dsp:spPr>
        <a:xfrm>
          <a:off x="1368390" y="4445162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Why is this so important in today's society?</a:t>
          </a:r>
        </a:p>
      </dsp:txBody>
      <dsp:txXfrm>
        <a:off x="1368390" y="4445162"/>
        <a:ext cx="4666265" cy="11847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FA785-C252-4E46-A72D-3A841322AC2C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FC12EE-C9BB-40C3-920B-B49D6E6515E3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82B05-0D97-4621-AC72-1E710CD7B214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 live in the Digital Age, which requires a knowledge of digital skills. </a:t>
          </a:r>
        </a:p>
      </dsp:txBody>
      <dsp:txXfrm>
        <a:off x="1858190" y="687"/>
        <a:ext cx="4176465" cy="1608822"/>
      </dsp:txXfrm>
    </dsp:sp>
    <dsp:sp modelId="{3AF54701-9B6D-475F-907A-9A6CA8FBE401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82AD0-2E20-4F5F-9408-8328DF7D7A7D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75B20-1A34-4937-9870-A96759BEA8FA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Information is a click away, not all of it correct. </a:t>
          </a:r>
        </a:p>
      </dsp:txBody>
      <dsp:txXfrm>
        <a:off x="1858190" y="2011715"/>
        <a:ext cx="4176465" cy="1608822"/>
      </dsp:txXfrm>
    </dsp:sp>
    <dsp:sp modelId="{DE84A25E-F9ED-4464-A805-D458F32798B4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22DDD-00A6-4D52-BF54-73B581D93A1D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36A50-6DC8-4142-8073-E9C1DAC1B749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 navigate the digital world effectively, we must hold particular skills.</a:t>
          </a:r>
        </a:p>
      </dsp:txBody>
      <dsp:txXfrm>
        <a:off x="1858190" y="4022743"/>
        <a:ext cx="4176465" cy="16088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3EED8-10D7-4FB4-B06C-1B00DE8F32DA}">
      <dsp:nvSpPr>
        <dsp:cNvPr id="0" name=""/>
        <dsp:cNvSpPr/>
      </dsp:nvSpPr>
      <dsp:spPr>
        <a:xfrm>
          <a:off x="2791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Accessibility</a:t>
          </a:r>
        </a:p>
      </dsp:txBody>
      <dsp:txXfrm>
        <a:off x="2791" y="509800"/>
        <a:ext cx="2214651" cy="1328790"/>
      </dsp:txXfrm>
    </dsp:sp>
    <dsp:sp modelId="{6F8E7956-743F-4A8E-99C6-BCF920A0340C}">
      <dsp:nvSpPr>
        <dsp:cNvPr id="0" name=""/>
        <dsp:cNvSpPr/>
      </dsp:nvSpPr>
      <dsp:spPr>
        <a:xfrm>
          <a:off x="2438908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213816"/>
                <a:satOff val="-96"/>
                <a:lumOff val="10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13816"/>
                <a:satOff val="-96"/>
                <a:lumOff val="10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13816"/>
                <a:satOff val="-96"/>
                <a:lumOff val="10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Adaptability</a:t>
          </a:r>
        </a:p>
      </dsp:txBody>
      <dsp:txXfrm>
        <a:off x="2438908" y="509800"/>
        <a:ext cx="2214651" cy="1328790"/>
      </dsp:txXfrm>
    </dsp:sp>
    <dsp:sp modelId="{DE0D7763-1028-455E-B9E1-38FCBEAC6706}">
      <dsp:nvSpPr>
        <dsp:cNvPr id="0" name=""/>
        <dsp:cNvSpPr/>
      </dsp:nvSpPr>
      <dsp:spPr>
        <a:xfrm>
          <a:off x="4875024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427632"/>
                <a:satOff val="-193"/>
                <a:lumOff val="20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27632"/>
                <a:satOff val="-193"/>
                <a:lumOff val="20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27632"/>
                <a:satOff val="-193"/>
                <a:lumOff val="20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Critical Thinking</a:t>
          </a:r>
        </a:p>
      </dsp:txBody>
      <dsp:txXfrm>
        <a:off x="4875024" y="509800"/>
        <a:ext cx="2214651" cy="1328790"/>
      </dsp:txXfrm>
    </dsp:sp>
    <dsp:sp modelId="{F57ED82A-9529-41DA-8064-F3579F44A075}">
      <dsp:nvSpPr>
        <dsp:cNvPr id="0" name=""/>
        <dsp:cNvSpPr/>
      </dsp:nvSpPr>
      <dsp:spPr>
        <a:xfrm>
          <a:off x="7311141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641448"/>
                <a:satOff val="-289"/>
                <a:lumOff val="30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41448"/>
                <a:satOff val="-289"/>
                <a:lumOff val="30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41448"/>
                <a:satOff val="-289"/>
                <a:lumOff val="30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Communication</a:t>
          </a:r>
        </a:p>
      </dsp:txBody>
      <dsp:txXfrm>
        <a:off x="7311141" y="509800"/>
        <a:ext cx="2214651" cy="1328790"/>
      </dsp:txXfrm>
    </dsp:sp>
    <dsp:sp modelId="{E9BA75EA-D910-42E0-AF64-DF5580BF6BD1}">
      <dsp:nvSpPr>
        <dsp:cNvPr id="0" name=""/>
        <dsp:cNvSpPr/>
      </dsp:nvSpPr>
      <dsp:spPr>
        <a:xfrm>
          <a:off x="2791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855264"/>
                <a:satOff val="-385"/>
                <a:lumOff val="40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55264"/>
                <a:satOff val="-385"/>
                <a:lumOff val="40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55264"/>
                <a:satOff val="-385"/>
                <a:lumOff val="40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Cybersecurity</a:t>
          </a:r>
        </a:p>
      </dsp:txBody>
      <dsp:txXfrm>
        <a:off x="2791" y="2060056"/>
        <a:ext cx="2214651" cy="1328790"/>
      </dsp:txXfrm>
    </dsp:sp>
    <dsp:sp modelId="{03E28387-1A70-4199-B6ED-A2FC3BE55479}">
      <dsp:nvSpPr>
        <dsp:cNvPr id="0" name=""/>
        <dsp:cNvSpPr/>
      </dsp:nvSpPr>
      <dsp:spPr>
        <a:xfrm>
          <a:off x="2438908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069080"/>
                <a:satOff val="-481"/>
                <a:lumOff val="50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69080"/>
                <a:satOff val="-481"/>
                <a:lumOff val="50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69080"/>
                <a:satOff val="-481"/>
                <a:lumOff val="50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Career Readiness</a:t>
          </a:r>
        </a:p>
      </dsp:txBody>
      <dsp:txXfrm>
        <a:off x="2438908" y="2060056"/>
        <a:ext cx="2214651" cy="1328790"/>
      </dsp:txXfrm>
    </dsp:sp>
    <dsp:sp modelId="{302BAFFC-913D-4807-9F93-17D16D672995}">
      <dsp:nvSpPr>
        <dsp:cNvPr id="0" name=""/>
        <dsp:cNvSpPr/>
      </dsp:nvSpPr>
      <dsp:spPr>
        <a:xfrm>
          <a:off x="4875024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282896"/>
                <a:satOff val="-578"/>
                <a:lumOff val="60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82896"/>
                <a:satOff val="-578"/>
                <a:lumOff val="60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82896"/>
                <a:satOff val="-578"/>
                <a:lumOff val="60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Innovation and Creativity</a:t>
          </a:r>
        </a:p>
      </dsp:txBody>
      <dsp:txXfrm>
        <a:off x="4875024" y="2060056"/>
        <a:ext cx="2214651" cy="1328790"/>
      </dsp:txXfrm>
    </dsp:sp>
    <dsp:sp modelId="{6EF12295-F8C4-4632-A8A0-1352603AEFCD}">
      <dsp:nvSpPr>
        <dsp:cNvPr id="0" name=""/>
        <dsp:cNvSpPr/>
      </dsp:nvSpPr>
      <dsp:spPr>
        <a:xfrm>
          <a:off x="7311141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Global Citizenship</a:t>
          </a:r>
        </a:p>
      </dsp:txBody>
      <dsp:txXfrm>
        <a:off x="7311141" y="2060056"/>
        <a:ext cx="2214651" cy="13287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18AA2-56B2-472F-A48D-08B1622C74F8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030195-FAB2-4053-8D1C-7E6C1D8B367B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7E3A9-B790-4B43-8FA2-8844F3CCD3AF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definitions in literature have moved from a more instrumental view to a more comprehensive view.</a:t>
          </a:r>
        </a:p>
      </dsp:txBody>
      <dsp:txXfrm>
        <a:off x="1858190" y="687"/>
        <a:ext cx="4176465" cy="1608822"/>
      </dsp:txXfrm>
    </dsp:sp>
    <dsp:sp modelId="{63A89A9B-DB74-4282-A0FE-11B2E1764840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3279AC-ACBB-4F25-9B9F-28432E6F985D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8C92A-96E6-4A7F-87B8-DCB964DB29D1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no longer about being able to use a computer.</a:t>
          </a:r>
        </a:p>
      </dsp:txBody>
      <dsp:txXfrm>
        <a:off x="1858190" y="2011715"/>
        <a:ext cx="4176465" cy="1608822"/>
      </dsp:txXfrm>
    </dsp:sp>
    <dsp:sp modelId="{F9A67627-8399-4E21-99B8-983449854EEC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530AB-585C-4E7B-869F-1D3C39DC8B59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42D29-A56D-4204-A022-53E56BCF7C9F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Instead, it is about behaviours, practices and identities.</a:t>
          </a:r>
        </a:p>
      </dsp:txBody>
      <dsp:txXfrm>
        <a:off x="1858190" y="4022743"/>
        <a:ext cx="4176465" cy="16088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50ED5-65BA-4AF1-8F87-E79AE8455634}">
      <dsp:nvSpPr>
        <dsp:cNvPr id="0" name=""/>
        <dsp:cNvSpPr/>
      </dsp:nvSpPr>
      <dsp:spPr>
        <a:xfrm>
          <a:off x="601792" y="464323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A5042-8EB2-4F34-9DE9-A52A18C045FC}">
      <dsp:nvSpPr>
        <dsp:cNvPr id="0" name=""/>
        <dsp:cNvSpPr/>
      </dsp:nvSpPr>
      <dsp:spPr>
        <a:xfrm>
          <a:off x="967417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3B100-245C-4498-B206-821612A8B9D8}">
      <dsp:nvSpPr>
        <dsp:cNvPr id="0" name=""/>
        <dsp:cNvSpPr/>
      </dsp:nvSpPr>
      <dsp:spPr>
        <a:xfrm>
          <a:off x="53354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Who are we online?</a:t>
          </a:r>
        </a:p>
      </dsp:txBody>
      <dsp:txXfrm>
        <a:off x="53354" y="2714323"/>
        <a:ext cx="2812500" cy="720000"/>
      </dsp:txXfrm>
    </dsp:sp>
    <dsp:sp modelId="{94E665BF-B5DF-4910-A198-7AC21699FB4B}">
      <dsp:nvSpPr>
        <dsp:cNvPr id="0" name=""/>
        <dsp:cNvSpPr/>
      </dsp:nvSpPr>
      <dsp:spPr>
        <a:xfrm>
          <a:off x="3906479" y="464323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D45CB-3403-417A-9EEE-D2F5AD9E575F}">
      <dsp:nvSpPr>
        <dsp:cNvPr id="0" name=""/>
        <dsp:cNvSpPr/>
      </dsp:nvSpPr>
      <dsp:spPr>
        <a:xfrm>
          <a:off x="4272104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772CB-2D16-4184-86E2-A3E000AB99F4}">
      <dsp:nvSpPr>
        <dsp:cNvPr id="0" name=""/>
        <dsp:cNvSpPr/>
      </dsp:nvSpPr>
      <dsp:spPr>
        <a:xfrm>
          <a:off x="3358042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How do we keep ourselves safe?</a:t>
          </a:r>
        </a:p>
      </dsp:txBody>
      <dsp:txXfrm>
        <a:off x="3358042" y="2714323"/>
        <a:ext cx="2812500" cy="720000"/>
      </dsp:txXfrm>
    </dsp:sp>
    <dsp:sp modelId="{F84F8671-E035-4D73-9977-CC67759119E8}">
      <dsp:nvSpPr>
        <dsp:cNvPr id="0" name=""/>
        <dsp:cNvSpPr/>
      </dsp:nvSpPr>
      <dsp:spPr>
        <a:xfrm>
          <a:off x="7211167" y="464323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1630D-6F9C-4279-9928-04F64F0D25C4}">
      <dsp:nvSpPr>
        <dsp:cNvPr id="0" name=""/>
        <dsp:cNvSpPr/>
      </dsp:nvSpPr>
      <dsp:spPr>
        <a:xfrm>
          <a:off x="7576792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3F3F3-797F-44DD-A7EF-00C7B7F36BF5}">
      <dsp:nvSpPr>
        <dsp:cNvPr id="0" name=""/>
        <dsp:cNvSpPr/>
      </dsp:nvSpPr>
      <dsp:spPr>
        <a:xfrm>
          <a:off x="6662729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Do we understand WHY?</a:t>
          </a:r>
        </a:p>
      </dsp:txBody>
      <dsp:txXfrm>
        <a:off x="6662729" y="2714323"/>
        <a:ext cx="28125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4BE85C-6DF1-499E-992D-A077EDCFE86F}">
      <dsp:nvSpPr>
        <dsp:cNvPr id="0" name=""/>
        <dsp:cNvSpPr/>
      </dsp:nvSpPr>
      <dsp:spPr>
        <a:xfrm>
          <a:off x="0" y="0"/>
          <a:ext cx="2977682" cy="389864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Children and young people need to be digitally literate, that is no secret. </a:t>
          </a:r>
        </a:p>
      </dsp:txBody>
      <dsp:txXfrm>
        <a:off x="0" y="1481485"/>
        <a:ext cx="2977682" cy="2339188"/>
      </dsp:txXfrm>
    </dsp:sp>
    <dsp:sp modelId="{8D9E67B8-0B37-4CC6-BF22-CC3203E65934}">
      <dsp:nvSpPr>
        <dsp:cNvPr id="0" name=""/>
        <dsp:cNvSpPr/>
      </dsp:nvSpPr>
      <dsp:spPr>
        <a:xfrm>
          <a:off x="90404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75327" y="561147"/>
        <a:ext cx="827028" cy="827028"/>
      </dsp:txXfrm>
    </dsp:sp>
    <dsp:sp modelId="{ACF3306B-4DC2-49FB-AC87-51C4B3D56A7F}">
      <dsp:nvSpPr>
        <dsp:cNvPr id="0" name=""/>
        <dsp:cNvSpPr/>
      </dsp:nvSpPr>
      <dsp:spPr>
        <a:xfrm>
          <a:off x="0" y="3898575"/>
          <a:ext cx="2977682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ADDFD5-1AF7-4B09-8DE7-FC291FE328EC}">
      <dsp:nvSpPr>
        <dsp:cNvPr id="0" name=""/>
        <dsp:cNvSpPr/>
      </dsp:nvSpPr>
      <dsp:spPr>
        <a:xfrm>
          <a:off x="3275450" y="0"/>
          <a:ext cx="2977682" cy="389864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There is a lack of global data on this subject. </a:t>
          </a:r>
        </a:p>
      </dsp:txBody>
      <dsp:txXfrm>
        <a:off x="3275450" y="1481485"/>
        <a:ext cx="2977682" cy="2339188"/>
      </dsp:txXfrm>
    </dsp:sp>
    <dsp:sp modelId="{56485FC7-0FE6-4697-9AC6-63F1429D940F}">
      <dsp:nvSpPr>
        <dsp:cNvPr id="0" name=""/>
        <dsp:cNvSpPr/>
      </dsp:nvSpPr>
      <dsp:spPr>
        <a:xfrm>
          <a:off x="417949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50777" y="561147"/>
        <a:ext cx="827028" cy="827028"/>
      </dsp:txXfrm>
    </dsp:sp>
    <dsp:sp modelId="{D0C53488-8DD5-4739-A4FF-D3CD9D321772}">
      <dsp:nvSpPr>
        <dsp:cNvPr id="0" name=""/>
        <dsp:cNvSpPr/>
      </dsp:nvSpPr>
      <dsp:spPr>
        <a:xfrm>
          <a:off x="3275450" y="3898575"/>
          <a:ext cx="2977682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8D4608-DEBA-47A3-9234-A95C2C9ABBB6}">
      <dsp:nvSpPr>
        <dsp:cNvPr id="0" name=""/>
        <dsp:cNvSpPr/>
      </dsp:nvSpPr>
      <dsp:spPr>
        <a:xfrm>
          <a:off x="6550901" y="0"/>
          <a:ext cx="2977682" cy="389864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Children may be adept at using tools, but it does not equate to literacy. </a:t>
          </a:r>
        </a:p>
      </dsp:txBody>
      <dsp:txXfrm>
        <a:off x="6550901" y="1481485"/>
        <a:ext cx="2977682" cy="2339188"/>
      </dsp:txXfrm>
    </dsp:sp>
    <dsp:sp modelId="{337BC192-BB3E-4B7A-9985-9A33902032EE}">
      <dsp:nvSpPr>
        <dsp:cNvPr id="0" name=""/>
        <dsp:cNvSpPr/>
      </dsp:nvSpPr>
      <dsp:spPr>
        <a:xfrm>
          <a:off x="7454945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26228" y="561147"/>
        <a:ext cx="827028" cy="827028"/>
      </dsp:txXfrm>
    </dsp:sp>
    <dsp:sp modelId="{976B1B3B-70DF-481E-BA82-BDAAB33424F1}">
      <dsp:nvSpPr>
        <dsp:cNvPr id="0" name=""/>
        <dsp:cNvSpPr/>
      </dsp:nvSpPr>
      <dsp:spPr>
        <a:xfrm>
          <a:off x="6550901" y="3898575"/>
          <a:ext cx="2977682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BDDFA-E2AD-431C-93A5-17036AD99389}">
      <dsp:nvSpPr>
        <dsp:cNvPr id="0" name=""/>
        <dsp:cNvSpPr/>
      </dsp:nvSpPr>
      <dsp:spPr>
        <a:xfrm>
          <a:off x="1163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C780AB-847A-48F8-9046-4C49CCF2AF19}">
      <dsp:nvSpPr>
        <dsp:cNvPr id="0" name=""/>
        <dsp:cNvSpPr/>
      </dsp:nvSpPr>
      <dsp:spPr>
        <a:xfrm>
          <a:off x="454794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Children need guidance around critical evaluation and collaborative competencies (Kanchev et al., 2016)</a:t>
          </a:r>
        </a:p>
      </dsp:txBody>
      <dsp:txXfrm>
        <a:off x="530726" y="944478"/>
        <a:ext cx="3930817" cy="2440638"/>
      </dsp:txXfrm>
    </dsp:sp>
    <dsp:sp modelId="{269E1CF3-10E0-441F-9C68-3DB37EE06F0D}">
      <dsp:nvSpPr>
        <dsp:cNvPr id="0" name=""/>
        <dsp:cNvSpPr/>
      </dsp:nvSpPr>
      <dsp:spPr>
        <a:xfrm>
          <a:off x="4991107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AB3F02-D095-4470-B0CF-6E72D017BB1C}">
      <dsp:nvSpPr>
        <dsp:cNvPr id="0" name=""/>
        <dsp:cNvSpPr/>
      </dsp:nvSpPr>
      <dsp:spPr>
        <a:xfrm>
          <a:off x="5444738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could be the main issues around children and young people with regard to these digital tools?</a:t>
          </a:r>
        </a:p>
      </dsp:txBody>
      <dsp:txXfrm>
        <a:off x="5520670" y="944478"/>
        <a:ext cx="3930817" cy="244063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3E284-F0D9-48C3-8DA1-F5C5C30239C6}">
      <dsp:nvSpPr>
        <dsp:cNvPr id="0" name=""/>
        <dsp:cNvSpPr/>
      </dsp:nvSpPr>
      <dsp:spPr>
        <a:xfrm>
          <a:off x="0" y="104161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Children's social environment</a:t>
          </a:r>
        </a:p>
      </dsp:txBody>
      <dsp:txXfrm>
        <a:off x="31613" y="1073232"/>
        <a:ext cx="5971430" cy="584369"/>
      </dsp:txXfrm>
    </dsp:sp>
    <dsp:sp modelId="{39432847-B360-4227-A7CD-F8F6F5B86918}">
      <dsp:nvSpPr>
        <dsp:cNvPr id="0" name=""/>
        <dsp:cNvSpPr/>
      </dsp:nvSpPr>
      <dsp:spPr>
        <a:xfrm>
          <a:off x="0" y="1766974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 quality technical infrastructure</a:t>
          </a:r>
        </a:p>
      </dsp:txBody>
      <dsp:txXfrm>
        <a:off x="31613" y="1798587"/>
        <a:ext cx="5971430" cy="584369"/>
      </dsp:txXfrm>
    </dsp:sp>
    <dsp:sp modelId="{5CC615A4-4A41-4EB9-932F-581779F26F46}">
      <dsp:nvSpPr>
        <dsp:cNvPr id="0" name=""/>
        <dsp:cNvSpPr/>
      </dsp:nvSpPr>
      <dsp:spPr>
        <a:xfrm>
          <a:off x="0" y="249232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Poor quality content</a:t>
          </a:r>
        </a:p>
      </dsp:txBody>
      <dsp:txXfrm>
        <a:off x="31613" y="2523942"/>
        <a:ext cx="5971430" cy="584369"/>
      </dsp:txXfrm>
    </dsp:sp>
    <dsp:sp modelId="{670A8B26-1C92-4394-97D8-D500AA573B90}">
      <dsp:nvSpPr>
        <dsp:cNvPr id="0" name=""/>
        <dsp:cNvSpPr/>
      </dsp:nvSpPr>
      <dsp:spPr>
        <a:xfrm>
          <a:off x="0" y="3217684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 diversity of online activities</a:t>
          </a:r>
        </a:p>
      </dsp:txBody>
      <dsp:txXfrm>
        <a:off x="31613" y="3249297"/>
        <a:ext cx="5971430" cy="584369"/>
      </dsp:txXfrm>
    </dsp:sp>
    <dsp:sp modelId="{60B4D3D0-761A-475A-839E-D7887FAD2F94}">
      <dsp:nvSpPr>
        <dsp:cNvPr id="0" name=""/>
        <dsp:cNvSpPr/>
      </dsp:nvSpPr>
      <dsp:spPr>
        <a:xfrm>
          <a:off x="0" y="394303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(Tan et al., 2017)</a:t>
          </a:r>
        </a:p>
      </dsp:txBody>
      <dsp:txXfrm>
        <a:off x="31613" y="3974652"/>
        <a:ext cx="5971430" cy="5843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52F53-3543-421E-8B93-FF384968F06E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Family context in digital literacy</a:t>
          </a:r>
        </a:p>
      </dsp:txBody>
      <dsp:txXfrm>
        <a:off x="25297" y="25297"/>
        <a:ext cx="6584542" cy="813101"/>
      </dsp:txXfrm>
    </dsp:sp>
    <dsp:sp modelId="{B1D47699-776F-4ED2-953D-5B1714FBA5B9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Socialisation of digital media at home</a:t>
          </a:r>
        </a:p>
      </dsp:txBody>
      <dsp:txXfrm>
        <a:off x="660919" y="1046027"/>
        <a:ext cx="6341901" cy="813101"/>
      </dsp:txXfrm>
    </dsp:sp>
    <dsp:sp modelId="{6B129637-987D-4AE5-BE9C-291D513EF2FA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Discourses of opportunities and risks of the internet</a:t>
          </a:r>
        </a:p>
      </dsp:txBody>
      <dsp:txXfrm>
        <a:off x="1287054" y="2066758"/>
        <a:ext cx="6351388" cy="813101"/>
      </dsp:txXfrm>
    </dsp:sp>
    <dsp:sp modelId="{B7EB1418-1AB9-469F-8E10-D9ADB42947EA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(Mascheroni et al., 2016)</a:t>
          </a:r>
        </a:p>
      </dsp:txBody>
      <dsp:txXfrm>
        <a:off x="1922676" y="3087488"/>
        <a:ext cx="6341901" cy="813101"/>
      </dsp:txXfrm>
    </dsp:sp>
    <dsp:sp modelId="{FEA9870B-B165-4B03-996C-D5C3627CD189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763DF185-1678-44B2-A724-4BDFC2F7CB4C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5525575B-C30D-44B7-8B3F-0B9F5B2E643E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BA03B-2262-4EA0-BB89-B52E5D657B70}">
      <dsp:nvSpPr>
        <dsp:cNvPr id="0" name=""/>
        <dsp:cNvSpPr/>
      </dsp:nvSpPr>
      <dsp:spPr>
        <a:xfrm>
          <a:off x="0" y="0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role of schools</a:t>
          </a:r>
        </a:p>
      </dsp:txBody>
      <dsp:txXfrm>
        <a:off x="20697" y="20697"/>
        <a:ext cx="6459693" cy="665265"/>
      </dsp:txXfrm>
    </dsp:sp>
    <dsp:sp modelId="{71D79C9B-C14E-457B-8E7A-EF27130DCBA5}">
      <dsp:nvSpPr>
        <dsp:cNvPr id="0" name=""/>
        <dsp:cNvSpPr/>
      </dsp:nvSpPr>
      <dsp:spPr>
        <a:xfrm>
          <a:off x="545496" y="804806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Creativity when introducing digital tech as a learning aid</a:t>
          </a:r>
        </a:p>
      </dsp:txBody>
      <dsp:txXfrm>
        <a:off x="566193" y="825503"/>
        <a:ext cx="6258693" cy="665265"/>
      </dsp:txXfrm>
    </dsp:sp>
    <dsp:sp modelId="{9197D466-79CA-49D3-ABE9-57FD4164713A}">
      <dsp:nvSpPr>
        <dsp:cNvPr id="0" name=""/>
        <dsp:cNvSpPr/>
      </dsp:nvSpPr>
      <dsp:spPr>
        <a:xfrm>
          <a:off x="1090993" y="1609613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Raising awareness</a:t>
          </a:r>
        </a:p>
      </dsp:txBody>
      <dsp:txXfrm>
        <a:off x="1111690" y="1630310"/>
        <a:ext cx="6258693" cy="665265"/>
      </dsp:txXfrm>
    </dsp:sp>
    <dsp:sp modelId="{D80821C9-25FE-451D-82F3-827A050FABE8}">
      <dsp:nvSpPr>
        <dsp:cNvPr id="0" name=""/>
        <dsp:cNvSpPr/>
      </dsp:nvSpPr>
      <dsp:spPr>
        <a:xfrm>
          <a:off x="1636490" y="2414420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Teacher training</a:t>
          </a:r>
        </a:p>
      </dsp:txBody>
      <dsp:txXfrm>
        <a:off x="1657187" y="2435117"/>
        <a:ext cx="6258693" cy="665265"/>
      </dsp:txXfrm>
    </dsp:sp>
    <dsp:sp modelId="{10B5401D-7AC5-4B33-9B86-1E5A5362B738}">
      <dsp:nvSpPr>
        <dsp:cNvPr id="0" name=""/>
        <dsp:cNvSpPr/>
      </dsp:nvSpPr>
      <dsp:spPr>
        <a:xfrm>
          <a:off x="2181987" y="3219227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(Byrne et al., 2016; Chaudron et al., 2018)</a:t>
          </a:r>
        </a:p>
      </dsp:txBody>
      <dsp:txXfrm>
        <a:off x="2202684" y="3239924"/>
        <a:ext cx="6258693" cy="665265"/>
      </dsp:txXfrm>
    </dsp:sp>
    <dsp:sp modelId="{6DB2D751-F201-435C-9F13-A8792E005D12}">
      <dsp:nvSpPr>
        <dsp:cNvPr id="0" name=""/>
        <dsp:cNvSpPr/>
      </dsp:nvSpPr>
      <dsp:spPr>
        <a:xfrm>
          <a:off x="6845584" y="516254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8933" y="516254"/>
        <a:ext cx="252630" cy="345644"/>
      </dsp:txXfrm>
    </dsp:sp>
    <dsp:sp modelId="{6B239CDD-2FC2-49F8-B6DB-417671D42D25}">
      <dsp:nvSpPr>
        <dsp:cNvPr id="0" name=""/>
        <dsp:cNvSpPr/>
      </dsp:nvSpPr>
      <dsp:spPr>
        <a:xfrm>
          <a:off x="7391080" y="1321060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51820"/>
            <a:satOff val="5282"/>
            <a:lumOff val="472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351820"/>
              <a:satOff val="5282"/>
              <a:lumOff val="47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494429" y="1321060"/>
        <a:ext cx="252630" cy="345644"/>
      </dsp:txXfrm>
    </dsp:sp>
    <dsp:sp modelId="{3CCAF848-E0D9-44A8-B75E-4790305C5539}">
      <dsp:nvSpPr>
        <dsp:cNvPr id="0" name=""/>
        <dsp:cNvSpPr/>
      </dsp:nvSpPr>
      <dsp:spPr>
        <a:xfrm>
          <a:off x="7936577" y="2114090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703641"/>
            <a:satOff val="10565"/>
            <a:lumOff val="944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703641"/>
              <a:satOff val="10565"/>
              <a:lumOff val="9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39926" y="2114090"/>
        <a:ext cx="252630" cy="345644"/>
      </dsp:txXfrm>
    </dsp:sp>
    <dsp:sp modelId="{C6B576C2-A046-4A19-AA67-77133C955C98}">
      <dsp:nvSpPr>
        <dsp:cNvPr id="0" name=""/>
        <dsp:cNvSpPr/>
      </dsp:nvSpPr>
      <dsp:spPr>
        <a:xfrm>
          <a:off x="8482074" y="2926748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85423" y="2926748"/>
        <a:ext cx="252630" cy="34564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5FC25-72D7-4EA0-B8BA-DB417EF8A510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Changing cultures around digital tools</a:t>
          </a:r>
        </a:p>
      </dsp:txBody>
      <dsp:txXfrm>
        <a:off x="25297" y="25297"/>
        <a:ext cx="6584542" cy="813101"/>
      </dsp:txXfrm>
    </dsp:sp>
    <dsp:sp modelId="{230AD947-E69D-4F7D-A928-744EB3BF0B78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Governmental policy (Digital Strategy for Wales)</a:t>
          </a:r>
        </a:p>
      </dsp:txBody>
      <dsp:txXfrm>
        <a:off x="660919" y="1046027"/>
        <a:ext cx="6341901" cy="813101"/>
      </dsp:txXfrm>
    </dsp:sp>
    <dsp:sp modelId="{029C772C-35B5-40DE-8FC0-2B3719CECECB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Building skills – practice, practice, practice! </a:t>
          </a:r>
        </a:p>
      </dsp:txBody>
      <dsp:txXfrm>
        <a:off x="1287054" y="2066758"/>
        <a:ext cx="6351388" cy="813101"/>
      </dsp:txXfrm>
    </dsp:sp>
    <dsp:sp modelId="{EFE9C82B-84B7-4B11-A805-F193578C5737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Education</a:t>
          </a:r>
        </a:p>
      </dsp:txBody>
      <dsp:txXfrm>
        <a:off x="1922676" y="3087488"/>
        <a:ext cx="6341901" cy="813101"/>
      </dsp:txXfrm>
    </dsp:sp>
    <dsp:sp modelId="{A6848DAA-FAF7-4686-A4DA-D53AC980CEF4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89C48458-DD66-44BD-BC70-E62538D693B5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B374B578-6441-4778-AF4E-9214BA74DFEC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E5922-D639-43F1-BA9E-F8212696CBA1}">
      <dsp:nvSpPr>
        <dsp:cNvPr id="0" name=""/>
        <dsp:cNvSpPr/>
      </dsp:nvSpPr>
      <dsp:spPr>
        <a:xfrm>
          <a:off x="3035807" y="1964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Access to: </a:t>
          </a:r>
        </a:p>
      </dsp:txBody>
      <dsp:txXfrm>
        <a:off x="3081940" y="48097"/>
        <a:ext cx="3323018" cy="852783"/>
      </dsp:txXfrm>
    </dsp:sp>
    <dsp:sp modelId="{DC142F2F-21F1-47E6-9D44-D6D9FFB17E1A}">
      <dsp:nvSpPr>
        <dsp:cNvPr id="0" name=""/>
        <dsp:cNvSpPr/>
      </dsp:nvSpPr>
      <dsp:spPr>
        <a:xfrm>
          <a:off x="3035807" y="994267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Job opportunities</a:t>
          </a:r>
        </a:p>
      </dsp:txBody>
      <dsp:txXfrm>
        <a:off x="3081940" y="1040400"/>
        <a:ext cx="3323018" cy="852783"/>
      </dsp:txXfrm>
    </dsp:sp>
    <dsp:sp modelId="{023ED276-8119-42DE-B365-ACE316755886}">
      <dsp:nvSpPr>
        <dsp:cNvPr id="0" name=""/>
        <dsp:cNvSpPr/>
      </dsp:nvSpPr>
      <dsp:spPr>
        <a:xfrm>
          <a:off x="3035807" y="1986569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Education</a:t>
          </a:r>
        </a:p>
      </dsp:txBody>
      <dsp:txXfrm>
        <a:off x="3081940" y="2032702"/>
        <a:ext cx="3323018" cy="852783"/>
      </dsp:txXfrm>
    </dsp:sp>
    <dsp:sp modelId="{752CCB37-F8F9-4F96-A891-7AF5C26DD41A}">
      <dsp:nvSpPr>
        <dsp:cNvPr id="0" name=""/>
        <dsp:cNvSpPr/>
      </dsp:nvSpPr>
      <dsp:spPr>
        <a:xfrm>
          <a:off x="3035807" y="2978872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Healthcare services</a:t>
          </a:r>
        </a:p>
      </dsp:txBody>
      <dsp:txXfrm>
        <a:off x="3081940" y="3025005"/>
        <a:ext cx="3323018" cy="85278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80F0D-5B17-4135-B1E7-A3909EDE7C93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Fosters an environment of inclusivity</a:t>
          </a:r>
        </a:p>
      </dsp:txBody>
      <dsp:txXfrm>
        <a:off x="25297" y="25297"/>
        <a:ext cx="6584542" cy="813101"/>
      </dsp:txXfrm>
    </dsp:sp>
    <dsp:sp modelId="{F503A431-5FD9-4D39-BCDE-4E69BA7D6047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Promotes social and economic justice</a:t>
          </a:r>
        </a:p>
      </dsp:txBody>
      <dsp:txXfrm>
        <a:off x="660919" y="1046027"/>
        <a:ext cx="6341901" cy="813101"/>
      </dsp:txXfrm>
    </dsp:sp>
    <dsp:sp modelId="{30643F36-D13C-4FBE-9A72-B3282AA5361E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Reduces existing disparities</a:t>
          </a:r>
        </a:p>
      </dsp:txBody>
      <dsp:txXfrm>
        <a:off x="1287054" y="2066758"/>
        <a:ext cx="6351388" cy="813101"/>
      </dsp:txXfrm>
    </dsp:sp>
    <dsp:sp modelId="{CBD6E311-3B1E-4251-A325-E3C266C76489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Promotes social progress</a:t>
          </a:r>
        </a:p>
      </dsp:txBody>
      <dsp:txXfrm>
        <a:off x="1922676" y="3087488"/>
        <a:ext cx="6341901" cy="813101"/>
      </dsp:txXfrm>
    </dsp:sp>
    <dsp:sp modelId="{6382CF73-FC4C-458C-975D-B71900DE9BF5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D79C8B74-0302-4BD0-9FE2-0E638B3F5354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D03CE615-3D27-48F1-B602-51AA7E15D6E2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85B6E-68D3-47AA-BB97-D1495F24098E}">
      <dsp:nvSpPr>
        <dsp:cNvPr id="0" name=""/>
        <dsp:cNvSpPr/>
      </dsp:nvSpPr>
      <dsp:spPr>
        <a:xfrm>
          <a:off x="0" y="51583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Infrastructure development</a:t>
          </a:r>
        </a:p>
      </dsp:txBody>
      <dsp:txXfrm>
        <a:off x="40980" y="556819"/>
        <a:ext cx="5952696" cy="757514"/>
      </dsp:txXfrm>
    </dsp:sp>
    <dsp:sp modelId="{87E4DDAB-C430-44DA-B604-177107F8FD7D}">
      <dsp:nvSpPr>
        <dsp:cNvPr id="0" name=""/>
        <dsp:cNvSpPr/>
      </dsp:nvSpPr>
      <dsp:spPr>
        <a:xfrm>
          <a:off x="0" y="1456114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Digital literacy programs</a:t>
          </a:r>
        </a:p>
      </dsp:txBody>
      <dsp:txXfrm>
        <a:off x="40980" y="1497094"/>
        <a:ext cx="5952696" cy="757514"/>
      </dsp:txXfrm>
    </dsp:sp>
    <dsp:sp modelId="{A82A47B2-638D-42E5-8DB5-496A14E92077}">
      <dsp:nvSpPr>
        <dsp:cNvPr id="0" name=""/>
        <dsp:cNvSpPr/>
      </dsp:nvSpPr>
      <dsp:spPr>
        <a:xfrm>
          <a:off x="0" y="239638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Affordability</a:t>
          </a:r>
        </a:p>
      </dsp:txBody>
      <dsp:txXfrm>
        <a:off x="40980" y="2437369"/>
        <a:ext cx="5952696" cy="757514"/>
      </dsp:txXfrm>
    </dsp:sp>
    <dsp:sp modelId="{48271863-D35A-463D-810D-817C2B1D7746}">
      <dsp:nvSpPr>
        <dsp:cNvPr id="0" name=""/>
        <dsp:cNvSpPr/>
      </dsp:nvSpPr>
      <dsp:spPr>
        <a:xfrm>
          <a:off x="0" y="3336664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Accessibility</a:t>
          </a:r>
        </a:p>
      </dsp:txBody>
      <dsp:txXfrm>
        <a:off x="40980" y="3377644"/>
        <a:ext cx="5952696" cy="757514"/>
      </dsp:txXfrm>
    </dsp:sp>
    <dsp:sp modelId="{C4B80C85-BC47-4156-8A82-271FF4DC85C4}">
      <dsp:nvSpPr>
        <dsp:cNvPr id="0" name=""/>
        <dsp:cNvSpPr/>
      </dsp:nvSpPr>
      <dsp:spPr>
        <a:xfrm>
          <a:off x="0" y="427693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Partnership working</a:t>
          </a:r>
        </a:p>
      </dsp:txBody>
      <dsp:txXfrm>
        <a:off x="40980" y="4317919"/>
        <a:ext cx="5952696" cy="75751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40A81-FD72-46B0-BA4B-977D4827F69A}">
      <dsp:nvSpPr>
        <dsp:cNvPr id="0" name=""/>
        <dsp:cNvSpPr/>
      </dsp:nvSpPr>
      <dsp:spPr>
        <a:xfrm>
          <a:off x="0" y="21584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first started as a term called 'media literacy'</a:t>
          </a:r>
        </a:p>
      </dsp:txBody>
      <dsp:txXfrm>
        <a:off x="60199" y="276046"/>
        <a:ext cx="5914258" cy="1112781"/>
      </dsp:txXfrm>
    </dsp:sp>
    <dsp:sp modelId="{670308C5-2419-483A-A91E-F77CA131D3C0}">
      <dsp:nvSpPr>
        <dsp:cNvPr id="0" name=""/>
        <dsp:cNvSpPr/>
      </dsp:nvSpPr>
      <dsp:spPr>
        <a:xfrm>
          <a:off x="0" y="153830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Media literacy began in the UK due to war propaganda.</a:t>
          </a:r>
        </a:p>
      </dsp:txBody>
      <dsp:txXfrm>
        <a:off x="60199" y="1598506"/>
        <a:ext cx="5914258" cy="1112781"/>
      </dsp:txXfrm>
    </dsp:sp>
    <dsp:sp modelId="{9B5CE139-A42C-4515-85D6-CE19706C5AB8}">
      <dsp:nvSpPr>
        <dsp:cNvPr id="0" name=""/>
        <dsp:cNvSpPr/>
      </dsp:nvSpPr>
      <dsp:spPr>
        <a:xfrm>
          <a:off x="0" y="286076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People needed to understand the messages being conveyed. </a:t>
          </a:r>
        </a:p>
      </dsp:txBody>
      <dsp:txXfrm>
        <a:off x="60199" y="2920966"/>
        <a:ext cx="5914258" cy="1112781"/>
      </dsp:txXfrm>
    </dsp:sp>
    <dsp:sp modelId="{A92B0463-A067-4EE4-A99B-EF5B66B88F63}">
      <dsp:nvSpPr>
        <dsp:cNvPr id="0" name=""/>
        <dsp:cNvSpPr/>
      </dsp:nvSpPr>
      <dsp:spPr>
        <a:xfrm>
          <a:off x="0" y="418322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Advertising was the main cause here.</a:t>
          </a:r>
        </a:p>
      </dsp:txBody>
      <dsp:txXfrm>
        <a:off x="60199" y="4243426"/>
        <a:ext cx="5914258" cy="111278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83FA6-93F8-4A2F-A04F-03ED8E1F23D2}">
      <dsp:nvSpPr>
        <dsp:cNvPr id="0" name=""/>
        <dsp:cNvSpPr/>
      </dsp:nvSpPr>
      <dsp:spPr>
        <a:xfrm>
          <a:off x="0" y="2337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5DB77B-D323-4729-B221-AE96ABA90402}">
      <dsp:nvSpPr>
        <dsp:cNvPr id="0" name=""/>
        <dsp:cNvSpPr/>
      </dsp:nvSpPr>
      <dsp:spPr>
        <a:xfrm>
          <a:off x="358387" y="268907"/>
          <a:ext cx="651614" cy="651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9DADA-5831-4FCB-B519-E08353B67AFE}">
      <dsp:nvSpPr>
        <dsp:cNvPr id="0" name=""/>
        <dsp:cNvSpPr/>
      </dsp:nvSpPr>
      <dsp:spPr>
        <a:xfrm>
          <a:off x="1368390" y="2337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Being able to critique and analyse media was crucial to avoid media manipulation. </a:t>
          </a:r>
        </a:p>
      </dsp:txBody>
      <dsp:txXfrm>
        <a:off x="1368390" y="2337"/>
        <a:ext cx="4666265" cy="1184753"/>
      </dsp:txXfrm>
    </dsp:sp>
    <dsp:sp modelId="{9C3D1CBF-23F3-4E60-B13D-D2AF12FB44C4}">
      <dsp:nvSpPr>
        <dsp:cNvPr id="0" name=""/>
        <dsp:cNvSpPr/>
      </dsp:nvSpPr>
      <dsp:spPr>
        <a:xfrm>
          <a:off x="0" y="1483279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E8A46-4A79-4C0C-A75A-A24285F10FF5}">
      <dsp:nvSpPr>
        <dsp:cNvPr id="0" name=""/>
        <dsp:cNvSpPr/>
      </dsp:nvSpPr>
      <dsp:spPr>
        <a:xfrm>
          <a:off x="358387" y="1749848"/>
          <a:ext cx="651614" cy="651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09397-DB2A-4D7F-9B95-49D88ACA36B3}">
      <dsp:nvSpPr>
        <dsp:cNvPr id="0" name=""/>
        <dsp:cNvSpPr/>
      </dsp:nvSpPr>
      <dsp:spPr>
        <a:xfrm>
          <a:off x="1368390" y="1483279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Sadly, this is still an issue today. </a:t>
          </a:r>
        </a:p>
      </dsp:txBody>
      <dsp:txXfrm>
        <a:off x="1368390" y="1483279"/>
        <a:ext cx="4666265" cy="1184753"/>
      </dsp:txXfrm>
    </dsp:sp>
    <dsp:sp modelId="{A6EAE925-6E8A-4413-A6A7-FFB53730A402}">
      <dsp:nvSpPr>
        <dsp:cNvPr id="0" name=""/>
        <dsp:cNvSpPr/>
      </dsp:nvSpPr>
      <dsp:spPr>
        <a:xfrm>
          <a:off x="0" y="2964221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40EF0-736C-499C-B518-831F7CFCEED0}">
      <dsp:nvSpPr>
        <dsp:cNvPr id="0" name=""/>
        <dsp:cNvSpPr/>
      </dsp:nvSpPr>
      <dsp:spPr>
        <a:xfrm>
          <a:off x="358387" y="3230790"/>
          <a:ext cx="651614" cy="651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28CF2-A663-434B-85AF-3D620E706F76}">
      <dsp:nvSpPr>
        <dsp:cNvPr id="0" name=""/>
        <dsp:cNvSpPr/>
      </dsp:nvSpPr>
      <dsp:spPr>
        <a:xfrm>
          <a:off x="1368390" y="2964221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work on these skills during your time at university! </a:t>
          </a:r>
        </a:p>
      </dsp:txBody>
      <dsp:txXfrm>
        <a:off x="1368390" y="2964221"/>
        <a:ext cx="4666265" cy="1184753"/>
      </dsp:txXfrm>
    </dsp:sp>
    <dsp:sp modelId="{D9D1A8A9-0A36-48EB-B48A-6A3D1B13B10E}">
      <dsp:nvSpPr>
        <dsp:cNvPr id="0" name=""/>
        <dsp:cNvSpPr/>
      </dsp:nvSpPr>
      <dsp:spPr>
        <a:xfrm>
          <a:off x="0" y="4445162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EBF94-5D77-42CD-A56D-93F582427B0D}">
      <dsp:nvSpPr>
        <dsp:cNvPr id="0" name=""/>
        <dsp:cNvSpPr/>
      </dsp:nvSpPr>
      <dsp:spPr>
        <a:xfrm>
          <a:off x="358387" y="4711732"/>
          <a:ext cx="651614" cy="651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D390B-06A1-4220-A00D-5B8A0826F261}">
      <dsp:nvSpPr>
        <dsp:cNvPr id="0" name=""/>
        <dsp:cNvSpPr/>
      </dsp:nvSpPr>
      <dsp:spPr>
        <a:xfrm>
          <a:off x="1368390" y="4445162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Analysing, critically thinking, critiquing. </a:t>
          </a:r>
        </a:p>
      </dsp:txBody>
      <dsp:txXfrm>
        <a:off x="1368390" y="4445162"/>
        <a:ext cx="4666265" cy="118475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E75BFE-89D2-47D2-BEDA-F418FE8ADF5B}">
      <dsp:nvSpPr>
        <dsp:cNvPr id="0" name=""/>
        <dsp:cNvSpPr/>
      </dsp:nvSpPr>
      <dsp:spPr>
        <a:xfrm>
          <a:off x="0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Computer skills</a:t>
          </a:r>
        </a:p>
      </dsp:txBody>
      <dsp:txXfrm>
        <a:off x="0" y="35916"/>
        <a:ext cx="2964656" cy="1778793"/>
      </dsp:txXfrm>
    </dsp:sp>
    <dsp:sp modelId="{375836B9-9C18-4880-9B0B-C1AFAF659B9E}">
      <dsp:nvSpPr>
        <dsp:cNvPr id="0" name=""/>
        <dsp:cNvSpPr/>
      </dsp:nvSpPr>
      <dsp:spPr>
        <a:xfrm>
          <a:off x="3261121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299342"/>
                <a:satOff val="-135"/>
                <a:lumOff val="14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9342"/>
                <a:satOff val="-135"/>
                <a:lumOff val="14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9342"/>
                <a:satOff val="-135"/>
                <a:lumOff val="14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Social media safety</a:t>
          </a:r>
        </a:p>
      </dsp:txBody>
      <dsp:txXfrm>
        <a:off x="3261121" y="35916"/>
        <a:ext cx="2964656" cy="1778793"/>
      </dsp:txXfrm>
    </dsp:sp>
    <dsp:sp modelId="{EE605821-E561-4102-A3A6-FCBBCAF961E2}">
      <dsp:nvSpPr>
        <dsp:cNvPr id="0" name=""/>
        <dsp:cNvSpPr/>
      </dsp:nvSpPr>
      <dsp:spPr>
        <a:xfrm>
          <a:off x="6522243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598685"/>
                <a:satOff val="-270"/>
                <a:lumOff val="28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98685"/>
                <a:satOff val="-270"/>
                <a:lumOff val="28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98685"/>
                <a:satOff val="-270"/>
                <a:lumOff val="28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Cybersecurity awareness</a:t>
          </a:r>
        </a:p>
      </dsp:txBody>
      <dsp:txXfrm>
        <a:off x="6522243" y="35916"/>
        <a:ext cx="2964656" cy="1778793"/>
      </dsp:txXfrm>
    </dsp:sp>
    <dsp:sp modelId="{15DA63E6-8F07-48D5-806C-CDC618E49D96}">
      <dsp:nvSpPr>
        <dsp:cNvPr id="0" name=""/>
        <dsp:cNvSpPr/>
      </dsp:nvSpPr>
      <dsp:spPr>
        <a:xfrm>
          <a:off x="0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898027"/>
                <a:satOff val="-404"/>
                <a:lumOff val="42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98027"/>
                <a:satOff val="-404"/>
                <a:lumOff val="42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98027"/>
                <a:satOff val="-404"/>
                <a:lumOff val="42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Typing skills</a:t>
          </a:r>
        </a:p>
      </dsp:txBody>
      <dsp:txXfrm>
        <a:off x="0" y="2111176"/>
        <a:ext cx="2964656" cy="1778793"/>
      </dsp:txXfrm>
    </dsp:sp>
    <dsp:sp modelId="{2EE7A467-A3D9-48B1-B030-251B958C1330}">
      <dsp:nvSpPr>
        <dsp:cNvPr id="0" name=""/>
        <dsp:cNvSpPr/>
      </dsp:nvSpPr>
      <dsp:spPr>
        <a:xfrm>
          <a:off x="3261121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1197369"/>
                <a:satOff val="-539"/>
                <a:lumOff val="56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97369"/>
                <a:satOff val="-539"/>
                <a:lumOff val="56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97369"/>
                <a:satOff val="-539"/>
                <a:lumOff val="56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Search engine strategies</a:t>
          </a:r>
        </a:p>
      </dsp:txBody>
      <dsp:txXfrm>
        <a:off x="3261121" y="2111176"/>
        <a:ext cx="2964656" cy="1778793"/>
      </dsp:txXfrm>
    </dsp:sp>
    <dsp:sp modelId="{F52F144D-F497-4DBF-A1A4-C985B9E4F7E7}">
      <dsp:nvSpPr>
        <dsp:cNvPr id="0" name=""/>
        <dsp:cNvSpPr/>
      </dsp:nvSpPr>
      <dsp:spPr>
        <a:xfrm>
          <a:off x="6522243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Email etiquette</a:t>
          </a:r>
        </a:p>
      </dsp:txBody>
      <dsp:txXfrm>
        <a:off x="6522243" y="2111176"/>
        <a:ext cx="2964656" cy="177879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C3311-9397-4D4D-8AF6-2E421E50CB0D}">
      <dsp:nvSpPr>
        <dsp:cNvPr id="0" name=""/>
        <dsp:cNvSpPr/>
      </dsp:nvSpPr>
      <dsp:spPr>
        <a:xfrm>
          <a:off x="1530449" y="162943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3938C-16C8-4E0D-9D56-1B13FD2AF3C8}">
      <dsp:nvSpPr>
        <dsp:cNvPr id="0" name=""/>
        <dsp:cNvSpPr/>
      </dsp:nvSpPr>
      <dsp:spPr>
        <a:xfrm>
          <a:off x="1998449" y="630943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6D1CD-B667-4335-9FA7-DE9EDF785E66}">
      <dsp:nvSpPr>
        <dsp:cNvPr id="0" name=""/>
        <dsp:cNvSpPr/>
      </dsp:nvSpPr>
      <dsp:spPr>
        <a:xfrm>
          <a:off x="828449" y="3042943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do we reach this level of digital equity that we need?</a:t>
          </a:r>
        </a:p>
      </dsp:txBody>
      <dsp:txXfrm>
        <a:off x="828449" y="3042943"/>
        <a:ext cx="3600000" cy="720000"/>
      </dsp:txXfrm>
    </dsp:sp>
    <dsp:sp modelId="{CE4655A1-8FFA-47D8-8F14-CFF388C8B351}">
      <dsp:nvSpPr>
        <dsp:cNvPr id="0" name=""/>
        <dsp:cNvSpPr/>
      </dsp:nvSpPr>
      <dsp:spPr>
        <a:xfrm>
          <a:off x="5760449" y="162943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CB924-ACFB-43CC-91CF-71AE0AC355E1}">
      <dsp:nvSpPr>
        <dsp:cNvPr id="0" name=""/>
        <dsp:cNvSpPr/>
      </dsp:nvSpPr>
      <dsp:spPr>
        <a:xfrm>
          <a:off x="6228449" y="630943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AA204-9F47-4475-84CF-4EC8974BFE94}">
      <dsp:nvSpPr>
        <dsp:cNvPr id="0" name=""/>
        <dsp:cNvSpPr/>
      </dsp:nvSpPr>
      <dsp:spPr>
        <a:xfrm>
          <a:off x="5058449" y="3042943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Consider this for your 'homework' as we will discuss next week. </a:t>
          </a:r>
        </a:p>
      </dsp:txBody>
      <dsp:txXfrm>
        <a:off x="5058449" y="3042943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2/5/2025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700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708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293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168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88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093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58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207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75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893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75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5914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1010 data lines to infinity">
            <a:extLst>
              <a:ext uri="{FF2B5EF4-FFF2-40B4-BE49-F238E27FC236}">
                <a16:creationId xmlns:a16="http://schemas.microsoft.com/office/drawing/2014/main" id="{70197CFB-44C5-D250-1367-C2DF7BDF8D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34" r="6" b="6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1865" y="1247140"/>
            <a:ext cx="6404554" cy="3450844"/>
          </a:xfrm>
        </p:spPr>
        <p:txBody>
          <a:bodyPr>
            <a:normAutofit/>
          </a:bodyPr>
          <a:lstStyle/>
          <a:p>
            <a:r>
              <a:rPr lang="en-US" dirty="0"/>
              <a:t>Digital Literacy, Digital Equity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1864" y="4818126"/>
            <a:ext cx="6404555" cy="1268984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080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079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88369-FC7B-F677-FBAD-8B43A568F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35EB14-A21E-F207-6404-65255CDEC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913362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905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BC5B1-DC84-B3C5-F578-805F2D2C5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5997A9-5778-4A76-A37C-77921064F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671598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185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EB8EF7-C59A-4F74-B31A-83D15F247C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E2F995-3C57-41A0-BF81-2351B7E21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8C143E-A281-4DE7-A672-EFB6C06A5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1E66-BE53-AE27-50AF-0B9B7F078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8B8686-B182-1FA6-72D6-1264BBD0A0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292620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7737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CC38A-9F3A-6DFD-7AB0-255E5B1A3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E83F80-1F6A-367F-0C85-073EA8088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3873416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698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830FC-727E-D545-9FF7-D358CF633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26F6CA-92CA-4A00-68AE-51113C337F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5542688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8676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E3C34-3D37-3EE9-B428-1A9BF227B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2A37E5-6F28-0A59-A250-874ACCF2E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720303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5093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275F0-D4DD-8C87-96AD-EFC322EDC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4206F5-760D-3DC6-0492-62F238D29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60975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2882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65AAE-DEFA-6151-8745-D1641DFD7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Children and Young People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77A6C-FA23-1AC4-B7B0-2FCDB6142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280076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352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C064F-F60F-A68A-CBAA-502EF21AC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Children and Young People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07DF5-4A7D-46C7-567F-68BAE648DD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042342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642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78A1E-7A68-AB54-B33B-2E9E6B16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410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DA017E-468B-BB14-31C3-ADC1F59296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015057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8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E8646-8F84-C519-4188-B3743760B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9B316-5EB6-F1B8-8B8F-444BF9CFB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817037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5751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2A68B-791E-9C34-7735-793379D6A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7B9A5E-FE39-4AB6-D3A9-A3096D857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7289197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514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8ECA89-3FD7-4BB2-A39F-923046763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5E79D-5684-AF91-8103-081AE3D08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47140"/>
            <a:ext cx="7891760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Literacy: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6EFB-47D9-90BD-9198-E9924E04F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1150" y="4818126"/>
            <a:ext cx="7891760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How could we promote digital literacy in children and young people?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F2D2D6-8669-4EA9-A05C-2A810ECFC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51AF58-5E9F-478C-896B-D261D731B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20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D6956-CFD2-B710-C478-300BE0428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Promoting 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E77B7-AB41-4750-28A8-2903B00B09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2033532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4609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73AB7-B553-DBA9-A2F1-636C2A687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Equality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5029-BF80-2F9B-F58C-D91247EEA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Equality is the state of being equal in rights, status and opportunities</a:t>
            </a:r>
          </a:p>
          <a:p>
            <a:r>
              <a:rPr lang="en-US"/>
              <a:t>Gender</a:t>
            </a:r>
            <a:endParaRPr lang="en-US" dirty="0"/>
          </a:p>
          <a:p>
            <a:r>
              <a:rPr lang="en-US"/>
              <a:t>Ethnicity</a:t>
            </a:r>
          </a:p>
          <a:p>
            <a:r>
              <a:rPr lang="en-US" dirty="0"/>
              <a:t>Sexual orientation</a:t>
            </a:r>
          </a:p>
          <a:p>
            <a:r>
              <a:rPr lang="en-US" dirty="0"/>
              <a:t>Marital status</a:t>
            </a:r>
          </a:p>
          <a:p>
            <a:r>
              <a:rPr lang="en-US" dirty="0"/>
              <a:t>Equality Act (2010)</a:t>
            </a:r>
          </a:p>
        </p:txBody>
      </p:sp>
    </p:spTree>
    <p:extLst>
      <p:ext uri="{BB962C8B-B14F-4D97-AF65-F5344CB8AC3E}">
        <p14:creationId xmlns:p14="http://schemas.microsoft.com/office/powerpoint/2010/main" val="3950207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589F-291D-B89E-F794-126BED08F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Equality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62F40-DBFD-BA39-8A5A-342F05EB3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Equity refers to the provision of varying levels of support, based on needs. </a:t>
            </a:r>
          </a:p>
          <a:p>
            <a:r>
              <a:rPr lang="en-US" dirty="0"/>
              <a:t>Giving more to those who need it, proportionate to their own circumstances.</a:t>
            </a:r>
          </a:p>
          <a:p>
            <a:r>
              <a:rPr lang="en-US" dirty="0"/>
              <a:t>Giving everyone the same opportunity.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578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8BE1CC26-4067-05E8-DB89-5A0F3FF55B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8" r="6" b="1097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2C5EB-1422-A7FC-8042-8841D54A7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749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Digital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FC534-0DCA-3EE9-3EA4-973E736A5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749" y="1904091"/>
            <a:ext cx="9626949" cy="6139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What is digital equity?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242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7339D-439D-95FA-799E-8C7FAC527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226B3BD2-DDCB-6496-8848-FB13C6F81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728" r="11122" b="-2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1944C-6FD9-8E2B-6A23-BADE9664A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Two thirds of the world's population uses the internet. </a:t>
            </a:r>
          </a:p>
          <a:p>
            <a:r>
              <a:rPr lang="en-US"/>
              <a:t>That means 2.7 billion people do not. </a:t>
            </a:r>
            <a:endParaRPr lang="en-US" dirty="0"/>
          </a:p>
          <a:p>
            <a:r>
              <a:rPr lang="en-US" dirty="0"/>
              <a:t>Digital equity is the state where every person and every community has the necessary IT resources to participate in society, democracy and the</a:t>
            </a:r>
            <a:r>
              <a:rPr lang="en-US"/>
              <a:t> economy fully. </a:t>
            </a:r>
          </a:p>
          <a:p>
            <a:r>
              <a:rPr lang="en-US" dirty="0"/>
              <a:t>Not just access, but ability.</a:t>
            </a:r>
          </a:p>
        </p:txBody>
      </p:sp>
    </p:spTree>
    <p:extLst>
      <p:ext uri="{BB962C8B-B14F-4D97-AF65-F5344CB8AC3E}">
        <p14:creationId xmlns:p14="http://schemas.microsoft.com/office/powerpoint/2010/main" val="1681532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9015A-7660-E1E8-9D63-880D8B350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89" y="1247140"/>
            <a:ext cx="9512395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Equity: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92CC4-74AE-397C-2AA3-E3DB03FD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89" y="4818126"/>
            <a:ext cx="9512395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Why is this so important?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07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6A6B9-1482-77DD-0C4F-8FCF42A21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40C9B9-7D30-E919-3A6C-D7C59F6DA7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7986201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028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34394-B0EE-8A32-E0F6-B90DCD9B5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5900B0-F60A-1C30-2265-E1B01317F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3928128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04526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FCB74-87AA-2D43-B1D8-B2146604B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89" y="1247140"/>
            <a:ext cx="9512395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Equity: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A5574-FD5D-E68F-2904-754051B0F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89" y="4818126"/>
            <a:ext cx="9512395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How can we promote digital equity?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5775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EC3CE-0831-72B0-5BBE-B9234BF02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Equity: How?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3CE4A4-4BFC-0FF0-4BFD-A2818B7076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592219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80009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33339-EAA2-6EF2-F2B6-05527FB51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History of Digital Literacy and Equity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592C35-8C09-B2A5-7998-391563324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804635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75558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D6078-DA79-62E8-6CAB-D4162F564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History of Digital Literacy and Equity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E2D3E1-EF68-2A45-6419-E2D6231FB2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0031453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72532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81148B8-58D0-4E9A-A32C-B3B181A3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09D0C-1325-94B5-243A-5C5E5A4D3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90" y="1247140"/>
            <a:ext cx="5456242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Literacy in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F80E6-744F-A337-4898-7874893EC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90" y="4818126"/>
            <a:ext cx="5456242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What do children need in terms of digital literacy?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EC1EF6-A5BF-44DB-A672-D024091B3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5407" y="1375495"/>
            <a:ext cx="5106593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E02CBB-287D-4A17-B2F3-56AD2C058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9232" y="1"/>
            <a:ext cx="3742769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010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35B06-3F91-941F-DC2C-6B5664574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 in Children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D9438F-759F-DA8B-A1E2-2CBE5BA3B6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761542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99854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5A5AE-E7B2-9C21-13DF-4D164CC81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 in Children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D8FE0-FDCB-03C9-243D-AA06422DB9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7775835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4984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A7B7B-A8DA-8EB3-B2D7-2E73BF5B5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68766-0D8D-839A-0BCC-6F7E97192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Next week we will explore the digital divide in more depth, taking a look at the potential causes of digital inequalities and inequity and what we are doing about it in Wales. </a:t>
            </a:r>
          </a:p>
        </p:txBody>
      </p:sp>
    </p:spTree>
    <p:extLst>
      <p:ext uri="{BB962C8B-B14F-4D97-AF65-F5344CB8AC3E}">
        <p14:creationId xmlns:p14="http://schemas.microsoft.com/office/powerpoint/2010/main" val="2535696252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DarkSeedLeftStep">
      <a:dk1>
        <a:srgbClr val="000000"/>
      </a:dk1>
      <a:lt1>
        <a:srgbClr val="FFFFFF"/>
      </a:lt1>
      <a:dk2>
        <a:srgbClr val="1D2334"/>
      </a:dk2>
      <a:lt2>
        <a:srgbClr val="E2E8E2"/>
      </a:lt2>
      <a:accent1>
        <a:srgbClr val="E229E7"/>
      </a:accent1>
      <a:accent2>
        <a:srgbClr val="8117D5"/>
      </a:accent2>
      <a:accent3>
        <a:srgbClr val="4429E7"/>
      </a:accent3>
      <a:accent4>
        <a:srgbClr val="174CD5"/>
      </a:accent4>
      <a:accent5>
        <a:srgbClr val="29ADE7"/>
      </a:accent5>
      <a:accent6>
        <a:srgbClr val="14B7A6"/>
      </a:accent6>
      <a:hlink>
        <a:srgbClr val="3F82BF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InterweaveVTI</vt:lpstr>
      <vt:lpstr>Digital Literacy, Digital Equity</vt:lpstr>
      <vt:lpstr>Aims and Objectives</vt:lpstr>
      <vt:lpstr>Digital Literacy</vt:lpstr>
      <vt:lpstr>Digital Literacy</vt:lpstr>
      <vt:lpstr>Digital Literacy: Why?</vt:lpstr>
      <vt:lpstr>Digital Literacy: Why?</vt:lpstr>
      <vt:lpstr>Digital Literacy</vt:lpstr>
      <vt:lpstr>Digital Literacy</vt:lpstr>
      <vt:lpstr>Children and Young People</vt:lpstr>
      <vt:lpstr>Children and Young People</vt:lpstr>
      <vt:lpstr>Challenges</vt:lpstr>
      <vt:lpstr>Challenges</vt:lpstr>
      <vt:lpstr>Challenges</vt:lpstr>
      <vt:lpstr>Digital Literacy: How?</vt:lpstr>
      <vt:lpstr>Promoting Digital Literacy</vt:lpstr>
      <vt:lpstr>Equality and Equity</vt:lpstr>
      <vt:lpstr>Equality and Equity</vt:lpstr>
      <vt:lpstr>Digital Equity</vt:lpstr>
      <vt:lpstr>Digital Equity</vt:lpstr>
      <vt:lpstr>Digital Equity: Why?</vt:lpstr>
      <vt:lpstr>Digital Equity: Why?</vt:lpstr>
      <vt:lpstr>Digital Equity: Why?</vt:lpstr>
      <vt:lpstr>Digital Equity: How?</vt:lpstr>
      <vt:lpstr>Digital Equity: How?</vt:lpstr>
      <vt:lpstr>History of Digital Literacy and Equity</vt:lpstr>
      <vt:lpstr>History of Digital Literacy and Equity</vt:lpstr>
      <vt:lpstr>Digital Literacy in Children</vt:lpstr>
      <vt:lpstr>Digital Literacy in Children</vt:lpstr>
      <vt:lpstr>Digital Equity in Children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233</cp:revision>
  <dcterms:created xsi:type="dcterms:W3CDTF">2025-01-06T14:09:52Z</dcterms:created>
  <dcterms:modified xsi:type="dcterms:W3CDTF">2025-02-05T14:10:12Z</dcterms:modified>
</cp:coreProperties>
</file>