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9" r:id="rId2"/>
    <p:sldId id="612" r:id="rId3"/>
    <p:sldId id="922" r:id="rId4"/>
    <p:sldId id="261" r:id="rId5"/>
    <p:sldId id="607" r:id="rId6"/>
    <p:sldId id="610" r:id="rId7"/>
    <p:sldId id="527" r:id="rId8"/>
    <p:sldId id="529" r:id="rId9"/>
    <p:sldId id="530" r:id="rId10"/>
    <p:sldId id="545" r:id="rId11"/>
    <p:sldId id="596" r:id="rId12"/>
    <p:sldId id="598" r:id="rId13"/>
    <p:sldId id="599" r:id="rId14"/>
    <p:sldId id="608" r:id="rId15"/>
    <p:sldId id="601" r:id="rId16"/>
    <p:sldId id="602" r:id="rId17"/>
    <p:sldId id="366" r:id="rId18"/>
    <p:sldId id="921" r:id="rId19"/>
    <p:sldId id="615" r:id="rId20"/>
    <p:sldId id="920" r:id="rId21"/>
    <p:sldId id="616" r:id="rId22"/>
    <p:sldId id="368" r:id="rId23"/>
    <p:sldId id="60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BCA98B-86DD-4BDA-AB81-E3B79F04A539}" v="15" dt="2026-05-06T13:17:47.0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56" autoAdjust="0"/>
    <p:restoredTop sz="85932" autoAdjust="0"/>
  </p:normalViewPr>
  <p:slideViewPr>
    <p:cSldViewPr snapToGrid="0">
      <p:cViewPr varScale="1">
        <p:scale>
          <a:sx n="72" d="100"/>
          <a:sy n="72" d="100"/>
        </p:scale>
        <p:origin x="39" y="150"/>
      </p:cViewPr>
      <p:guideLst/>
    </p:cSldViewPr>
  </p:slideViewPr>
  <p:outlineViewPr>
    <p:cViewPr>
      <p:scale>
        <a:sx n="33" d="100"/>
        <a:sy n="33" d="100"/>
      </p:scale>
      <p:origin x="0" y="-645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custSel addSld delSld modSld sldOrd">
      <pc:chgData name="James Williams" userId="c957a50b-491f-4d94-b4bc-52aca3e2340d" providerId="ADAL" clId="{24AD1EBB-B856-443B-9200-42FCDD6529A9}" dt="2026-05-06T13:21:21.374" v="1041" actId="2696"/>
      <pc:docMkLst>
        <pc:docMk/>
      </pc:docMkLst>
      <pc:sldChg chg="modSp mod">
        <pc:chgData name="James Williams" userId="c957a50b-491f-4d94-b4bc-52aca3e2340d" providerId="ADAL" clId="{24AD1EBB-B856-443B-9200-42FCDD6529A9}" dt="2026-05-06T12:58:05.356" v="60" actId="1076"/>
        <pc:sldMkLst>
          <pc:docMk/>
          <pc:sldMk cId="1082051791" sldId="259"/>
        </pc:sldMkLst>
        <pc:spChg chg="mod">
          <ac:chgData name="James Williams" userId="c957a50b-491f-4d94-b4bc-52aca3e2340d" providerId="ADAL" clId="{24AD1EBB-B856-443B-9200-42FCDD6529A9}" dt="2026-05-06T12:58:05.356" v="60" actId="1076"/>
          <ac:spMkLst>
            <pc:docMk/>
            <pc:sldMk cId="1082051791" sldId="259"/>
            <ac:spMk id="2" creationId="{7F53F7EE-5CE7-450A-96B3-B3B9BA4610AC}"/>
          </ac:spMkLst>
        </pc:spChg>
      </pc:sldChg>
      <pc:sldChg chg="modSp mod">
        <pc:chgData name="James Williams" userId="c957a50b-491f-4d94-b4bc-52aca3e2340d" providerId="ADAL" clId="{24AD1EBB-B856-443B-9200-42FCDD6529A9}" dt="2026-05-06T13:09:45.012" v="430" actId="1076"/>
        <pc:sldMkLst>
          <pc:docMk/>
          <pc:sldMk cId="3591285556" sldId="261"/>
        </pc:sldMkLst>
        <pc:spChg chg="mod">
          <ac:chgData name="James Williams" userId="c957a50b-491f-4d94-b4bc-52aca3e2340d" providerId="ADAL" clId="{24AD1EBB-B856-443B-9200-42FCDD6529A9}" dt="2026-05-06T13:06:20.405" v="365" actId="20577"/>
          <ac:spMkLst>
            <pc:docMk/>
            <pc:sldMk cId="3591285556" sldId="261"/>
            <ac:spMk id="2" creationId="{329DAD66-B956-4335-BD2B-207680BD0158}"/>
          </ac:spMkLst>
        </pc:spChg>
        <pc:spChg chg="mod">
          <ac:chgData name="James Williams" userId="c957a50b-491f-4d94-b4bc-52aca3e2340d" providerId="ADAL" clId="{24AD1EBB-B856-443B-9200-42FCDD6529A9}" dt="2026-05-06T13:09:45.012" v="430" actId="1076"/>
          <ac:spMkLst>
            <pc:docMk/>
            <pc:sldMk cId="3591285556" sldId="261"/>
            <ac:spMk id="3" creationId="{2881C62B-3FA4-4DF6-9424-CE1D5C355D82}"/>
          </ac:spMkLst>
        </pc:spChg>
        <pc:picChg chg="mod">
          <ac:chgData name="James Williams" userId="c957a50b-491f-4d94-b4bc-52aca3e2340d" providerId="ADAL" clId="{24AD1EBB-B856-443B-9200-42FCDD6529A9}" dt="2026-05-06T13:06:33.510" v="370" actId="1076"/>
          <ac:picMkLst>
            <pc:docMk/>
            <pc:sldMk cId="3591285556" sldId="261"/>
            <ac:picMk id="4" creationId="{33363A78-8CBB-A9D7-05D1-64923B4C9D95}"/>
          </ac:picMkLst>
        </pc:picChg>
      </pc:sldChg>
      <pc:sldChg chg="del">
        <pc:chgData name="James Williams" userId="c957a50b-491f-4d94-b4bc-52aca3e2340d" providerId="ADAL" clId="{24AD1EBB-B856-443B-9200-42FCDD6529A9}" dt="2026-05-06T13:02:12.563" v="222" actId="2696"/>
        <pc:sldMkLst>
          <pc:docMk/>
          <pc:sldMk cId="1767313004" sldId="341"/>
        </pc:sldMkLst>
      </pc:sldChg>
      <pc:sldChg chg="modSp mod">
        <pc:chgData name="James Williams" userId="c957a50b-491f-4d94-b4bc-52aca3e2340d" providerId="ADAL" clId="{24AD1EBB-B856-443B-9200-42FCDD6529A9}" dt="2026-05-06T13:19:40.661" v="884" actId="1076"/>
        <pc:sldMkLst>
          <pc:docMk/>
          <pc:sldMk cId="3830715770" sldId="366"/>
        </pc:sldMkLst>
        <pc:spChg chg="mod">
          <ac:chgData name="James Williams" userId="c957a50b-491f-4d94-b4bc-52aca3e2340d" providerId="ADAL" clId="{24AD1EBB-B856-443B-9200-42FCDD6529A9}" dt="2026-05-06T13:01:54.398" v="220" actId="27636"/>
          <ac:spMkLst>
            <pc:docMk/>
            <pc:sldMk cId="3830715770" sldId="366"/>
            <ac:spMk id="2" creationId="{E59FCB46-B73F-4C12-53A1-E2DDFB96B00D}"/>
          </ac:spMkLst>
        </pc:spChg>
        <pc:spChg chg="mod">
          <ac:chgData name="James Williams" userId="c957a50b-491f-4d94-b4bc-52aca3e2340d" providerId="ADAL" clId="{24AD1EBB-B856-443B-9200-42FCDD6529A9}" dt="2026-05-06T13:19:40.661" v="884" actId="1076"/>
          <ac:spMkLst>
            <pc:docMk/>
            <pc:sldMk cId="3830715770" sldId="366"/>
            <ac:spMk id="9" creationId="{319367E8-A805-32CF-BA4A-6AA01A69808A}"/>
          </ac:spMkLst>
        </pc:spChg>
      </pc:sldChg>
      <pc:sldChg chg="modSp mod">
        <pc:chgData name="James Williams" userId="c957a50b-491f-4d94-b4bc-52aca3e2340d" providerId="ADAL" clId="{24AD1EBB-B856-443B-9200-42FCDD6529A9}" dt="2026-05-06T13:12:30.928" v="637" actId="1076"/>
        <pc:sldMkLst>
          <pc:docMk/>
          <pc:sldMk cId="1709251854" sldId="527"/>
        </pc:sldMkLst>
        <pc:spChg chg="mod">
          <ac:chgData name="James Williams" userId="c957a50b-491f-4d94-b4bc-52aca3e2340d" providerId="ADAL" clId="{24AD1EBB-B856-443B-9200-42FCDD6529A9}" dt="2026-05-06T13:10:50.701" v="438" actId="20577"/>
          <ac:spMkLst>
            <pc:docMk/>
            <pc:sldMk cId="1709251854" sldId="527"/>
            <ac:spMk id="2" creationId="{61365102-6F14-4FB7-8C3C-AB618E6179A2}"/>
          </ac:spMkLst>
        </pc:spChg>
        <pc:spChg chg="mod">
          <ac:chgData name="James Williams" userId="c957a50b-491f-4d94-b4bc-52aca3e2340d" providerId="ADAL" clId="{24AD1EBB-B856-443B-9200-42FCDD6529A9}" dt="2026-05-06T13:12:30.928" v="637" actId="1076"/>
          <ac:spMkLst>
            <pc:docMk/>
            <pc:sldMk cId="1709251854" sldId="527"/>
            <ac:spMk id="9" creationId="{1907F43D-0AA3-4886-AF0D-843268D6CDBB}"/>
          </ac:spMkLst>
        </pc:spChg>
      </pc:sldChg>
      <pc:sldChg chg="del">
        <pc:chgData name="James Williams" userId="c957a50b-491f-4d94-b4bc-52aca3e2340d" providerId="ADAL" clId="{24AD1EBB-B856-443B-9200-42FCDD6529A9}" dt="2026-05-06T13:18:26.285" v="839" actId="2696"/>
        <pc:sldMkLst>
          <pc:docMk/>
          <pc:sldMk cId="1803850230" sldId="528"/>
        </pc:sldMkLst>
      </pc:sldChg>
      <pc:sldChg chg="modSp mod">
        <pc:chgData name="James Williams" userId="c957a50b-491f-4d94-b4bc-52aca3e2340d" providerId="ADAL" clId="{24AD1EBB-B856-443B-9200-42FCDD6529A9}" dt="2026-05-06T13:13:21.003" v="641" actId="1076"/>
        <pc:sldMkLst>
          <pc:docMk/>
          <pc:sldMk cId="3240612598" sldId="529"/>
        </pc:sldMkLst>
        <pc:spChg chg="mod">
          <ac:chgData name="James Williams" userId="c957a50b-491f-4d94-b4bc-52aca3e2340d" providerId="ADAL" clId="{24AD1EBB-B856-443B-9200-42FCDD6529A9}" dt="2026-05-06T13:12:56.050" v="638" actId="20577"/>
          <ac:spMkLst>
            <pc:docMk/>
            <pc:sldMk cId="3240612598" sldId="529"/>
            <ac:spMk id="2" creationId="{61365102-6F14-4FB7-8C3C-AB618E6179A2}"/>
          </ac:spMkLst>
        </pc:spChg>
        <pc:spChg chg="mod">
          <ac:chgData name="James Williams" userId="c957a50b-491f-4d94-b4bc-52aca3e2340d" providerId="ADAL" clId="{24AD1EBB-B856-443B-9200-42FCDD6529A9}" dt="2026-05-06T13:13:18.423" v="640" actId="1076"/>
          <ac:spMkLst>
            <pc:docMk/>
            <pc:sldMk cId="3240612598" sldId="529"/>
            <ac:spMk id="3" creationId="{828FAE2D-7111-32E2-C935-E9EA03350826}"/>
          </ac:spMkLst>
        </pc:spChg>
        <pc:spChg chg="mod">
          <ac:chgData name="James Williams" userId="c957a50b-491f-4d94-b4bc-52aca3e2340d" providerId="ADAL" clId="{24AD1EBB-B856-443B-9200-42FCDD6529A9}" dt="2026-05-06T13:13:21.003" v="641" actId="1076"/>
          <ac:spMkLst>
            <pc:docMk/>
            <pc:sldMk cId="3240612598" sldId="529"/>
            <ac:spMk id="5" creationId="{FEFDFB68-F75C-B527-8E17-0AA25D838D5D}"/>
          </ac:spMkLst>
        </pc:spChg>
        <pc:graphicFrameChg chg="mod">
          <ac:chgData name="James Williams" userId="c957a50b-491f-4d94-b4bc-52aca3e2340d" providerId="ADAL" clId="{24AD1EBB-B856-443B-9200-42FCDD6529A9}" dt="2026-05-06T13:13:14.033" v="639" actId="1076"/>
          <ac:graphicFrameMkLst>
            <pc:docMk/>
            <pc:sldMk cId="3240612598" sldId="529"/>
            <ac:graphicFrameMk id="6" creationId="{5CDF24E2-BFC0-09CC-F99B-CD25C6B92AC2}"/>
          </ac:graphicFrameMkLst>
        </pc:graphicFrameChg>
      </pc:sldChg>
      <pc:sldChg chg="modSp mod">
        <pc:chgData name="James Williams" userId="c957a50b-491f-4d94-b4bc-52aca3e2340d" providerId="ADAL" clId="{24AD1EBB-B856-443B-9200-42FCDD6529A9}" dt="2026-05-06T13:14:26.077" v="646" actId="20577"/>
        <pc:sldMkLst>
          <pc:docMk/>
          <pc:sldMk cId="2854032305" sldId="530"/>
        </pc:sldMkLst>
        <pc:spChg chg="mod">
          <ac:chgData name="James Williams" userId="c957a50b-491f-4d94-b4bc-52aca3e2340d" providerId="ADAL" clId="{24AD1EBB-B856-443B-9200-42FCDD6529A9}" dt="2026-05-06T13:13:40.143" v="643" actId="1076"/>
          <ac:spMkLst>
            <pc:docMk/>
            <pc:sldMk cId="2854032305" sldId="530"/>
            <ac:spMk id="2" creationId="{61365102-6F14-4FB7-8C3C-AB618E6179A2}"/>
          </ac:spMkLst>
        </pc:spChg>
        <pc:spChg chg="mod">
          <ac:chgData name="James Williams" userId="c957a50b-491f-4d94-b4bc-52aca3e2340d" providerId="ADAL" clId="{24AD1EBB-B856-443B-9200-42FCDD6529A9}" dt="2026-05-06T13:14:26.077" v="646" actId="20577"/>
          <ac:spMkLst>
            <pc:docMk/>
            <pc:sldMk cId="2854032305" sldId="530"/>
            <ac:spMk id="17" creationId="{895808E3-4553-4E16-880C-CAA22AC486B3}"/>
          </ac:spMkLst>
        </pc:spChg>
      </pc:sldChg>
      <pc:sldChg chg="modSp mod">
        <pc:chgData name="James Williams" userId="c957a50b-491f-4d94-b4bc-52aca3e2340d" providerId="ADAL" clId="{24AD1EBB-B856-443B-9200-42FCDD6529A9}" dt="2026-05-06T13:16:23.465" v="814" actId="1076"/>
        <pc:sldMkLst>
          <pc:docMk/>
          <pc:sldMk cId="2313800527" sldId="545"/>
        </pc:sldMkLst>
        <pc:spChg chg="mod">
          <ac:chgData name="James Williams" userId="c957a50b-491f-4d94-b4bc-52aca3e2340d" providerId="ADAL" clId="{24AD1EBB-B856-443B-9200-42FCDD6529A9}" dt="2026-05-06T13:16:23.465" v="814" actId="1076"/>
          <ac:spMkLst>
            <pc:docMk/>
            <pc:sldMk cId="2313800527" sldId="545"/>
            <ac:spMk id="2" creationId="{61365102-6F14-4FB7-8C3C-AB618E6179A2}"/>
          </ac:spMkLst>
        </pc:spChg>
        <pc:spChg chg="mod">
          <ac:chgData name="James Williams" userId="c957a50b-491f-4d94-b4bc-52aca3e2340d" providerId="ADAL" clId="{24AD1EBB-B856-443B-9200-42FCDD6529A9}" dt="2026-05-06T13:16:10.654" v="813" actId="20577"/>
          <ac:spMkLst>
            <pc:docMk/>
            <pc:sldMk cId="2313800527" sldId="545"/>
            <ac:spMk id="15" creationId="{005CED6A-A5A7-4341-8E5F-61ACE04CC2A1}"/>
          </ac:spMkLst>
        </pc:spChg>
      </pc:sldChg>
      <pc:sldChg chg="modSp mod">
        <pc:chgData name="James Williams" userId="c957a50b-491f-4d94-b4bc-52aca3e2340d" providerId="ADAL" clId="{24AD1EBB-B856-443B-9200-42FCDD6529A9}" dt="2026-05-06T13:18:11.059" v="838" actId="1076"/>
        <pc:sldMkLst>
          <pc:docMk/>
          <pc:sldMk cId="4119684799" sldId="596"/>
        </pc:sldMkLst>
        <pc:spChg chg="mod">
          <ac:chgData name="James Williams" userId="c957a50b-491f-4d94-b4bc-52aca3e2340d" providerId="ADAL" clId="{24AD1EBB-B856-443B-9200-42FCDD6529A9}" dt="2026-05-06T13:16:49.586" v="819" actId="207"/>
          <ac:spMkLst>
            <pc:docMk/>
            <pc:sldMk cId="4119684799" sldId="596"/>
            <ac:spMk id="2" creationId="{61365102-6F14-4FB7-8C3C-AB618E6179A2}"/>
          </ac:spMkLst>
        </pc:spChg>
        <pc:picChg chg="mod">
          <ac:chgData name="James Williams" userId="c957a50b-491f-4d94-b4bc-52aca3e2340d" providerId="ADAL" clId="{24AD1EBB-B856-443B-9200-42FCDD6529A9}" dt="2026-05-06T13:18:11.059" v="838" actId="1076"/>
          <ac:picMkLst>
            <pc:docMk/>
            <pc:sldMk cId="4119684799" sldId="596"/>
            <ac:picMk id="3" creationId="{765F1BF2-A78C-098B-7972-B9B1E132DD04}"/>
          </ac:picMkLst>
        </pc:picChg>
      </pc:sldChg>
      <pc:sldChg chg="modSp mod">
        <pc:chgData name="James Williams" userId="c957a50b-491f-4d94-b4bc-52aca3e2340d" providerId="ADAL" clId="{24AD1EBB-B856-443B-9200-42FCDD6529A9}" dt="2026-05-06T13:17:36.954" v="825" actId="20577"/>
        <pc:sldMkLst>
          <pc:docMk/>
          <pc:sldMk cId="3334428132" sldId="598"/>
        </pc:sldMkLst>
        <pc:spChg chg="mod">
          <ac:chgData name="James Williams" userId="c957a50b-491f-4d94-b4bc-52aca3e2340d" providerId="ADAL" clId="{24AD1EBB-B856-443B-9200-42FCDD6529A9}" dt="2026-05-06T13:17:13.915" v="820" actId="1076"/>
          <ac:spMkLst>
            <pc:docMk/>
            <pc:sldMk cId="3334428132" sldId="598"/>
            <ac:spMk id="2" creationId="{61365102-6F14-4FB7-8C3C-AB618E6179A2}"/>
          </ac:spMkLst>
        </pc:spChg>
        <pc:spChg chg="mod">
          <ac:chgData name="James Williams" userId="c957a50b-491f-4d94-b4bc-52aca3e2340d" providerId="ADAL" clId="{24AD1EBB-B856-443B-9200-42FCDD6529A9}" dt="2026-05-06T13:17:36.954" v="825" actId="20577"/>
          <ac:spMkLst>
            <pc:docMk/>
            <pc:sldMk cId="3334428132" sldId="598"/>
            <ac:spMk id="15" creationId="{005CED6A-A5A7-4341-8E5F-61ACE04CC2A1}"/>
          </ac:spMkLst>
        </pc:spChg>
      </pc:sldChg>
      <pc:sldChg chg="modSp mod">
        <pc:chgData name="James Williams" userId="c957a50b-491f-4d94-b4bc-52aca3e2340d" providerId="ADAL" clId="{24AD1EBB-B856-443B-9200-42FCDD6529A9}" dt="2026-05-06T13:18:04.603" v="836" actId="1076"/>
        <pc:sldMkLst>
          <pc:docMk/>
          <pc:sldMk cId="2779088930" sldId="599"/>
        </pc:sldMkLst>
        <pc:spChg chg="mod">
          <ac:chgData name="James Williams" userId="c957a50b-491f-4d94-b4bc-52aca3e2340d" providerId="ADAL" clId="{24AD1EBB-B856-443B-9200-42FCDD6529A9}" dt="2026-05-06T13:17:57.811" v="834" actId="1076"/>
          <ac:spMkLst>
            <pc:docMk/>
            <pc:sldMk cId="2779088930" sldId="599"/>
            <ac:spMk id="2" creationId="{61365102-6F14-4FB7-8C3C-AB618E6179A2}"/>
          </ac:spMkLst>
        </pc:spChg>
        <pc:picChg chg="mod">
          <ac:chgData name="James Williams" userId="c957a50b-491f-4d94-b4bc-52aca3e2340d" providerId="ADAL" clId="{24AD1EBB-B856-443B-9200-42FCDD6529A9}" dt="2026-05-06T13:18:04.603" v="836" actId="1076"/>
          <ac:picMkLst>
            <pc:docMk/>
            <pc:sldMk cId="2779088930" sldId="599"/>
            <ac:picMk id="9" creationId="{A88A3098-18D2-4DE6-BED4-65D4E1CB67F7}"/>
          </ac:picMkLst>
        </pc:picChg>
      </pc:sldChg>
      <pc:sldChg chg="modSp mod">
        <pc:chgData name="James Williams" userId="c957a50b-491f-4d94-b4bc-52aca3e2340d" providerId="ADAL" clId="{24AD1EBB-B856-443B-9200-42FCDD6529A9}" dt="2026-05-06T13:18:57.870" v="841" actId="20577"/>
        <pc:sldMkLst>
          <pc:docMk/>
          <pc:sldMk cId="1182404655" sldId="602"/>
        </pc:sldMkLst>
        <pc:spChg chg="mod">
          <ac:chgData name="James Williams" userId="c957a50b-491f-4d94-b4bc-52aca3e2340d" providerId="ADAL" clId="{24AD1EBB-B856-443B-9200-42FCDD6529A9}" dt="2026-05-06T13:18:54.840" v="840" actId="20577"/>
          <ac:spMkLst>
            <pc:docMk/>
            <pc:sldMk cId="1182404655" sldId="602"/>
            <ac:spMk id="2" creationId="{61365102-6F14-4FB7-8C3C-AB618E6179A2}"/>
          </ac:spMkLst>
        </pc:spChg>
        <pc:spChg chg="mod">
          <ac:chgData name="James Williams" userId="c957a50b-491f-4d94-b4bc-52aca3e2340d" providerId="ADAL" clId="{24AD1EBB-B856-443B-9200-42FCDD6529A9}" dt="2026-05-06T13:18:57.870" v="841" actId="20577"/>
          <ac:spMkLst>
            <pc:docMk/>
            <pc:sldMk cId="1182404655" sldId="602"/>
            <ac:spMk id="11" creationId="{BD1FAAC8-7545-4779-B4EC-B9D017FE8998}"/>
          </ac:spMkLst>
        </pc:spChg>
      </pc:sldChg>
      <pc:sldChg chg="modSp mod">
        <pc:chgData name="James Williams" userId="c957a50b-491f-4d94-b4bc-52aca3e2340d" providerId="ADAL" clId="{24AD1EBB-B856-443B-9200-42FCDD6529A9}" dt="2026-05-06T13:10:17.331" v="436" actId="1076"/>
        <pc:sldMkLst>
          <pc:docMk/>
          <pc:sldMk cId="949162950" sldId="607"/>
        </pc:sldMkLst>
        <pc:spChg chg="mod">
          <ac:chgData name="James Williams" userId="c957a50b-491f-4d94-b4bc-52aca3e2340d" providerId="ADAL" clId="{24AD1EBB-B856-443B-9200-42FCDD6529A9}" dt="2026-05-06T13:10:17.331" v="436" actId="1076"/>
          <ac:spMkLst>
            <pc:docMk/>
            <pc:sldMk cId="949162950" sldId="607"/>
            <ac:spMk id="9" creationId="{8453A45C-F3DF-5DC5-4766-40AD90F4836A}"/>
          </ac:spMkLst>
        </pc:spChg>
      </pc:sldChg>
      <pc:sldChg chg="modSp mod">
        <pc:chgData name="James Williams" userId="c957a50b-491f-4d94-b4bc-52aca3e2340d" providerId="ADAL" clId="{24AD1EBB-B856-443B-9200-42FCDD6529A9}" dt="2026-05-06T13:10:24.617" v="437" actId="1076"/>
        <pc:sldMkLst>
          <pc:docMk/>
          <pc:sldMk cId="3710726092" sldId="610"/>
        </pc:sldMkLst>
        <pc:spChg chg="mod">
          <ac:chgData name="James Williams" userId="c957a50b-491f-4d94-b4bc-52aca3e2340d" providerId="ADAL" clId="{24AD1EBB-B856-443B-9200-42FCDD6529A9}" dt="2026-05-06T13:10:24.617" v="437" actId="1076"/>
          <ac:spMkLst>
            <pc:docMk/>
            <pc:sldMk cId="3710726092" sldId="610"/>
            <ac:spMk id="2" creationId="{92EA6B47-D190-3E06-BDF0-945F1F52B754}"/>
          </ac:spMkLst>
        </pc:spChg>
      </pc:sldChg>
      <pc:sldChg chg="del">
        <pc:chgData name="James Williams" userId="c957a50b-491f-4d94-b4bc-52aca3e2340d" providerId="ADAL" clId="{24AD1EBB-B856-443B-9200-42FCDD6529A9}" dt="2026-05-06T13:01:25.443" v="216" actId="2696"/>
        <pc:sldMkLst>
          <pc:docMk/>
          <pc:sldMk cId="2351028150" sldId="611"/>
        </pc:sldMkLst>
      </pc:sldChg>
      <pc:sldChg chg="modSp add mod ord">
        <pc:chgData name="James Williams" userId="c957a50b-491f-4d94-b4bc-52aca3e2340d" providerId="ADAL" clId="{24AD1EBB-B856-443B-9200-42FCDD6529A9}" dt="2026-05-06T13:06:02.934" v="346" actId="20577"/>
        <pc:sldMkLst>
          <pc:docMk/>
          <pc:sldMk cId="1906857097" sldId="612"/>
        </pc:sldMkLst>
        <pc:spChg chg="mod">
          <ac:chgData name="James Williams" userId="c957a50b-491f-4d94-b4bc-52aca3e2340d" providerId="ADAL" clId="{24AD1EBB-B856-443B-9200-42FCDD6529A9}" dt="2026-05-06T13:00:59.651" v="215" actId="403"/>
          <ac:spMkLst>
            <pc:docMk/>
            <pc:sldMk cId="1906857097" sldId="612"/>
            <ac:spMk id="2" creationId="{7FDFFB28-45D8-4D7D-35A7-AB3AC31FFC09}"/>
          </ac:spMkLst>
        </pc:spChg>
        <pc:spChg chg="mod">
          <ac:chgData name="James Williams" userId="c957a50b-491f-4d94-b4bc-52aca3e2340d" providerId="ADAL" clId="{24AD1EBB-B856-443B-9200-42FCDD6529A9}" dt="2026-05-06T13:06:02.934" v="346" actId="20577"/>
          <ac:spMkLst>
            <pc:docMk/>
            <pc:sldMk cId="1906857097" sldId="612"/>
            <ac:spMk id="9" creationId="{A30FAB24-AEF4-6FA6-F8F7-50DC6B1F5F03}"/>
          </ac:spMkLst>
        </pc:spChg>
      </pc:sldChg>
      <pc:sldChg chg="modSp add del mod">
        <pc:chgData name="James Williams" userId="c957a50b-491f-4d94-b4bc-52aca3e2340d" providerId="ADAL" clId="{24AD1EBB-B856-443B-9200-42FCDD6529A9}" dt="2026-05-06T13:01:27.962" v="217" actId="2696"/>
        <pc:sldMkLst>
          <pc:docMk/>
          <pc:sldMk cId="58814853" sldId="613"/>
        </pc:sldMkLst>
        <pc:spChg chg="mod">
          <ac:chgData name="James Williams" userId="c957a50b-491f-4d94-b4bc-52aca3e2340d" providerId="ADAL" clId="{24AD1EBB-B856-443B-9200-42FCDD6529A9}" dt="2026-05-06T13:00:33.343" v="209" actId="20577"/>
          <ac:spMkLst>
            <pc:docMk/>
            <pc:sldMk cId="58814853" sldId="613"/>
            <ac:spMk id="3" creationId="{D8974F44-56B8-A0F3-AE48-6DA6742C707E}"/>
          </ac:spMkLst>
        </pc:spChg>
      </pc:sldChg>
      <pc:sldChg chg="add del">
        <pc:chgData name="James Williams" userId="c957a50b-491f-4d94-b4bc-52aca3e2340d" providerId="ADAL" clId="{24AD1EBB-B856-443B-9200-42FCDD6529A9}" dt="2026-05-06T13:04:43.785" v="262" actId="2696"/>
        <pc:sldMkLst>
          <pc:docMk/>
          <pc:sldMk cId="841284443" sldId="613"/>
        </pc:sldMkLst>
      </pc:sldChg>
      <pc:sldChg chg="modSp add del mod ord">
        <pc:chgData name="James Williams" userId="c957a50b-491f-4d94-b4bc-52aca3e2340d" providerId="ADAL" clId="{24AD1EBB-B856-443B-9200-42FCDD6529A9}" dt="2026-05-06T13:21:21.374" v="1041" actId="2696"/>
        <pc:sldMkLst>
          <pc:docMk/>
          <pc:sldMk cId="3523098541" sldId="614"/>
        </pc:sldMkLst>
        <pc:spChg chg="mod">
          <ac:chgData name="James Williams" userId="c957a50b-491f-4d94-b4bc-52aca3e2340d" providerId="ADAL" clId="{24AD1EBB-B856-443B-9200-42FCDD6529A9}" dt="2026-05-06T13:02:27.047" v="234" actId="20577"/>
          <ac:spMkLst>
            <pc:docMk/>
            <pc:sldMk cId="3523098541" sldId="614"/>
            <ac:spMk id="3" creationId="{BE437CAB-8E97-A523-0DE2-D7B2E61D887B}"/>
          </ac:spMkLst>
        </pc:spChg>
      </pc:sldChg>
      <pc:sldChg chg="modSp add mod">
        <pc:chgData name="James Williams" userId="c957a50b-491f-4d94-b4bc-52aca3e2340d" providerId="ADAL" clId="{24AD1EBB-B856-443B-9200-42FCDD6529A9}" dt="2026-05-06T13:02:53.073" v="236" actId="20577"/>
        <pc:sldMkLst>
          <pc:docMk/>
          <pc:sldMk cId="1617477328" sldId="615"/>
        </pc:sldMkLst>
        <pc:spChg chg="mod">
          <ac:chgData name="James Williams" userId="c957a50b-491f-4d94-b4bc-52aca3e2340d" providerId="ADAL" clId="{24AD1EBB-B856-443B-9200-42FCDD6529A9}" dt="2026-05-06T13:02:53.073" v="236" actId="20577"/>
          <ac:spMkLst>
            <pc:docMk/>
            <pc:sldMk cId="1617477328" sldId="615"/>
            <ac:spMk id="2" creationId="{527C83FA-8D8D-37EC-A7A7-30171C769D87}"/>
          </ac:spMkLst>
        </pc:spChg>
      </pc:sldChg>
      <pc:sldChg chg="modSp add mod">
        <pc:chgData name="James Williams" userId="c957a50b-491f-4d94-b4bc-52aca3e2340d" providerId="ADAL" clId="{24AD1EBB-B856-443B-9200-42FCDD6529A9}" dt="2026-05-06T13:07:00.505" v="372" actId="13926"/>
        <pc:sldMkLst>
          <pc:docMk/>
          <pc:sldMk cId="1503558864" sldId="616"/>
        </pc:sldMkLst>
        <pc:spChg chg="mod">
          <ac:chgData name="James Williams" userId="c957a50b-491f-4d94-b4bc-52aca3e2340d" providerId="ADAL" clId="{24AD1EBB-B856-443B-9200-42FCDD6529A9}" dt="2026-05-06T13:03:50.904" v="253" actId="1076"/>
          <ac:spMkLst>
            <pc:docMk/>
            <pc:sldMk cId="1503558864" sldId="616"/>
            <ac:spMk id="2" creationId="{5F3EDBF8-73ED-5E7F-D75C-0F75B39540C1}"/>
          </ac:spMkLst>
        </pc:spChg>
        <pc:spChg chg="mod">
          <ac:chgData name="James Williams" userId="c957a50b-491f-4d94-b4bc-52aca3e2340d" providerId="ADAL" clId="{24AD1EBB-B856-443B-9200-42FCDD6529A9}" dt="2026-05-06T13:07:00.505" v="372" actId="13926"/>
          <ac:spMkLst>
            <pc:docMk/>
            <pc:sldMk cId="1503558864" sldId="616"/>
            <ac:spMk id="9" creationId="{E33F4BCB-4CEE-1128-E24D-B6A751307CE4}"/>
          </ac:spMkLst>
        </pc:spChg>
      </pc:sldChg>
      <pc:sldChg chg="modSp add mod">
        <pc:chgData name="James Williams" userId="c957a50b-491f-4d94-b4bc-52aca3e2340d" providerId="ADAL" clId="{24AD1EBB-B856-443B-9200-42FCDD6529A9}" dt="2026-05-06T13:04:37.797" v="261" actId="20577"/>
        <pc:sldMkLst>
          <pc:docMk/>
          <pc:sldMk cId="1338341301" sldId="920"/>
        </pc:sldMkLst>
        <pc:spChg chg="mod">
          <ac:chgData name="James Williams" userId="c957a50b-491f-4d94-b4bc-52aca3e2340d" providerId="ADAL" clId="{24AD1EBB-B856-443B-9200-42FCDD6529A9}" dt="2026-05-06T13:04:37.797" v="261" actId="20577"/>
          <ac:spMkLst>
            <pc:docMk/>
            <pc:sldMk cId="1338341301" sldId="920"/>
            <ac:spMk id="3" creationId="{3CED894A-F4C6-4D76-9814-3744BBAE41C5}"/>
          </ac:spMkLst>
        </pc:spChg>
      </pc:sldChg>
      <pc:sldChg chg="modSp add mod">
        <pc:chgData name="James Williams" userId="c957a50b-491f-4d94-b4bc-52aca3e2340d" providerId="ADAL" clId="{24AD1EBB-B856-443B-9200-42FCDD6529A9}" dt="2026-05-06T13:21:03.979" v="1040" actId="1076"/>
        <pc:sldMkLst>
          <pc:docMk/>
          <pc:sldMk cId="1231532727" sldId="921"/>
        </pc:sldMkLst>
        <pc:spChg chg="mod">
          <ac:chgData name="James Williams" userId="c957a50b-491f-4d94-b4bc-52aca3e2340d" providerId="ADAL" clId="{24AD1EBB-B856-443B-9200-42FCDD6529A9}" dt="2026-05-06T13:21:03.979" v="1040" actId="1076"/>
          <ac:spMkLst>
            <pc:docMk/>
            <pc:sldMk cId="1231532727" sldId="921"/>
            <ac:spMk id="2" creationId="{95519561-ECC5-A008-E96E-0B1D554B4567}"/>
          </ac:spMkLst>
        </pc:spChg>
      </pc:sldChg>
      <pc:sldChg chg="addSp modSp add mod">
        <pc:chgData name="James Williams" userId="c957a50b-491f-4d94-b4bc-52aca3e2340d" providerId="ADAL" clId="{24AD1EBB-B856-443B-9200-42FCDD6529A9}" dt="2026-05-06T13:08:24.356" v="428" actId="208"/>
        <pc:sldMkLst>
          <pc:docMk/>
          <pc:sldMk cId="54703682" sldId="922"/>
        </pc:sldMkLst>
        <pc:spChg chg="mod">
          <ac:chgData name="James Williams" userId="c957a50b-491f-4d94-b4bc-52aca3e2340d" providerId="ADAL" clId="{24AD1EBB-B856-443B-9200-42FCDD6529A9}" dt="2026-05-06T13:07:34.368" v="422" actId="20577"/>
          <ac:spMkLst>
            <pc:docMk/>
            <pc:sldMk cId="54703682" sldId="922"/>
            <ac:spMk id="11" creationId="{E0353AA8-2F80-7908-E86F-73A3A7523FDA}"/>
          </ac:spMkLst>
        </pc:spChg>
        <pc:picChg chg="add mod">
          <ac:chgData name="James Williams" userId="c957a50b-491f-4d94-b4bc-52aca3e2340d" providerId="ADAL" clId="{24AD1EBB-B856-443B-9200-42FCDD6529A9}" dt="2026-05-06T13:08:24.356" v="428" actId="208"/>
          <ac:picMkLst>
            <pc:docMk/>
            <pc:sldMk cId="54703682" sldId="922"/>
            <ac:picMk id="4" creationId="{6C6F7A6E-4E54-5323-FC9D-054D2AF107DE}"/>
          </ac:picMkLst>
        </pc:picChg>
      </pc:sldChg>
      <pc:sldChg chg="modSp add del mod ord">
        <pc:chgData name="James Williams" userId="c957a50b-491f-4d94-b4bc-52aca3e2340d" providerId="ADAL" clId="{24AD1EBB-B856-443B-9200-42FCDD6529A9}" dt="2026-05-06T13:05:25.150" v="292" actId="2696"/>
        <pc:sldMkLst>
          <pc:docMk/>
          <pc:sldMk cId="2869691159" sldId="922"/>
        </pc:sldMkLst>
        <pc:spChg chg="mod">
          <ac:chgData name="James Williams" userId="c957a50b-491f-4d94-b4bc-52aca3e2340d" providerId="ADAL" clId="{24AD1EBB-B856-443B-9200-42FCDD6529A9}" dt="2026-05-06T13:05:15.156" v="291" actId="20577"/>
          <ac:spMkLst>
            <pc:docMk/>
            <pc:sldMk cId="2869691159" sldId="922"/>
            <ac:spMk id="2" creationId="{43A16A50-D499-7E41-5D0E-A0392D89931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2B6760-9A0C-4A10-8870-5D9C12A4AC84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37C982-8B5E-41C8-9C3C-7DDDA082A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868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32CF51-98DC-D069-3F2D-B29807969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A593F4-7928-D759-D934-494AACFC54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FFE97F-995D-FB24-8357-66DE4BA953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F70BE2-8FEB-BAEC-6AF4-9E1D4FE3C8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5391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7CDB6-B577-2730-1CF4-E898CF457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F01D83-D6B0-9FFC-F024-24C90A14CD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E8B3FA-8D0C-7E61-A2A4-45EA61793F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7E95C7-B5D5-47AE-E766-822D2AE9FA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6920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D8FBB-DCD7-831D-364F-AD9EE98BA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05E5B8-58BB-1625-8AD5-1DA85C35CD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DD737B-25A0-9E39-0BD5-D202DD2873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EFC8F1-C2C6-5180-3D87-322449716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4652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55FA58-A4E7-68CA-9C0E-0CDE19CA5B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AF9969-A8D2-1003-289D-E8E4EBD06C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A22EA7-30AE-D12F-7E57-6AA4B9FE53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94B12F-4E23-D462-CD53-467E0B63AD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25406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4986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27078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12844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5968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8932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59681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8932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139E5-C9FF-A4EA-9E25-C98C803C79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3DFA93-6579-03A6-F9FC-35981C2FB2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4A7450-9E8B-C191-8139-360D55C449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EA8CCF-FBB5-FD74-4050-E1E2784C3D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6187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05645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05438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E592C-5961-867E-6001-F8D6F8671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060218-40C2-6D1B-4271-521C147559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3616A1-3751-93DE-F7E2-E4E6B115AD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277BAA-9B84-8760-1A1E-27A805C682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10580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DF3C91-D2DC-3D68-3BD3-9858EC19E3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D4DE5C-A788-66AE-83AF-4972019974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7081F2-1A7E-2235-985E-11CE49C9CB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F795D6-7F57-0015-E5C7-7A0EFDCD4A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06956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424A3-6B29-332C-E8E8-AF5E49A67F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B24927-F41F-4A03-E416-E69F3EA7B3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EA2E0E-A151-8FA8-A7F5-2CF1F00FC9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EDCCC4-2F14-1A38-235E-8083C2B4CB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2743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35E46-80E5-4245-BCB4-D0A138120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87A4F4-FF99-4C9D-9F56-00677B93C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C3CCC-3565-4F35-9C8B-A8D4A86ED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F3FAE-06DA-4FC7-9471-EC9DAA3B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604B6-5FF1-44C0-BD6E-3D853A6F1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692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E4969-2C58-4826-B8D7-33F488175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E7286-23CC-4FFD-A791-298CFF24C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F0E10-0B9A-4916-B93A-EB9C484F4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2517F-3116-4397-B3CE-85C54AF61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30081-BDF5-49B4-B03F-819723365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45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DF916-4611-4BD5-AD56-35E950C98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4DE02-0AF9-4F7D-B3FD-92DBD26BD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47063-2D2C-4F31-9159-5205457AA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8A384-21B9-4A63-92B2-B40D57401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E79C-C317-4965-BFF0-0ABB4F60D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474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3B0F-8C1A-4CF4-8B42-BB9550F3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76971-B608-4863-B919-D6D4F12338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5D2D0-119D-4FD5-9757-047FC91452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CA648E-36CA-405A-A0D2-F3A24BFFE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6ECF2-B28E-48B3-997B-DFAF03229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CA96D-80DA-4436-86F3-96AB9D1CE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346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14DF-E2A4-4381-A9CA-D05EB9085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DE95F9-219F-4099-94F5-B5CECB79B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D4734-8BC3-4D9A-AAC9-DD87E12423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FF69BF-B7A2-426D-9BFE-843A6A0B41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32F10-E90C-4EBD-862E-BC9797D3B3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6E5757-8F0E-4562-85A7-F1D9488C7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55011-1517-49B4-981E-518F191DE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82C21-82D4-49CB-AD08-3FB88469A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659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6DC9F-F2F6-477C-92DB-BEC0CD8A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4C6DF4-9AC1-420C-A0B8-9B5F55E6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6258D9-0453-40EF-A57C-6487F8251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9DD077-8F84-418C-BAB4-24BFFAF79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427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1D07FE-B77C-4E0F-BBD3-6F5E8495A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20938E-B2D2-4E6F-805C-6F7D19D06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3B2B2-0666-46A1-9D1F-1372CE12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40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9EA2E-47ED-4544-837D-6910AF21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BA039-505E-400D-9CD5-BD5727DA6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E8167-B6F8-48A6-BF1C-3C89C32DB1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5586D-DCB7-4675-9EA2-4B4E4E1A7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6BAD81-3C73-4DA6-81EA-02BB21EC3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5E015-3C24-4FC3-9B16-CF9856CEE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101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B144D-A390-454A-A8BB-BA896CB2C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57E275-8E6B-4E24-B60B-C38A3ABBC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4D0686-3AC1-4E9F-8A8F-C0E650EA18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CA9C2-5D99-4F01-8562-6576B3F7F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92DC31-9F0B-42CD-ABEE-ADD27591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77960E-0FB2-4C2D-9E22-CE931F897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852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7DB65-8156-49D9-B7F8-E51F6F372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DA37CD-4954-4FFA-9A1E-09D0DC4C5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F2514-6CF9-4A96-B129-9100F50B0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FBB99-C2B9-463A-9820-844E0E189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4BF88-01C1-4DAC-86AC-9CBAEAA56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214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DE807E-AB74-4107-BC92-6AF6151BBD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4677E-510F-4EBF-A1BE-8DC0812B2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695B6-54A3-40E6-A7ED-93FCE2CD6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6413D-F990-485E-97DC-790B2911F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07A33-9BAF-4258-B0C8-38F2E79DB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843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33FD3-0613-479E-83D4-E9AD763EF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6DFBA-1A9C-454A-96C2-EF726960A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7265E-5486-4EBA-89BF-43AB9D5D74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3D49B-6578-45D2-BC11-67BB2882918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D8CA3-E596-40D5-B89E-B655B72C71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89D4D-D283-4C91-8006-D98E168D5D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297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sehelpline101.wordpress.com/2013/05/13/tip-of-the-day-3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sehelpline101.wordpress.com/2013/05/13/tip-of-the-day-3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trainingportal.linuxfoundation.org/courses/fundamentals-of-quantum-computing-lfq101" TargetMode="External"/><Relationship Id="rId3" Type="http://schemas.openxmlformats.org/officeDocument/2006/relationships/hyperlink" Target="https://www.netacad.com/courses/os-it/ndg-linux-unhatched" TargetMode="External"/><Relationship Id="rId7" Type="http://schemas.openxmlformats.org/officeDocument/2006/relationships/hyperlink" Target="https://www.engineering.com/story/confused-about-quantum-computing-linux-will-teach-you-for-fre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loudskillsboost.google/focuses/563?parent=catalog" TargetMode="External"/><Relationship Id="rId5" Type="http://schemas.openxmlformats.org/officeDocument/2006/relationships/hyperlink" Target="https://learn.microsoft.com/en-us/training/paths/powershell/" TargetMode="External"/><Relationship Id="rId4" Type="http://schemas.openxmlformats.org/officeDocument/2006/relationships/hyperlink" Target="https://www.linkedin.com/learning/topics/powershell?accountId=77966930&amp;u=77966930&amp;success=true&amp;authUUID=%2BZpbmIKjSnCoEtu37ECmmw%3D%3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question-mark-question-characters-45270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428E41-B0DE-49F9-B77C-DB9DCBAAEA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53F7EE-5CE7-450A-96B3-B3B9BA4610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752" y="1862687"/>
            <a:ext cx="10058400" cy="278882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5400" dirty="0">
                <a:solidFill>
                  <a:srgbClr val="FFFFFF"/>
                </a:solidFill>
                <a:highlight>
                  <a:srgbClr val="0000FF"/>
                </a:highlight>
              </a:rPr>
              <a:t>Operating Systems (OS)</a:t>
            </a:r>
            <a:br>
              <a:rPr lang="en-GB" sz="4800" dirty="0">
                <a:solidFill>
                  <a:srgbClr val="FFFFFF"/>
                </a:solidFill>
                <a:highlight>
                  <a:srgbClr val="000000"/>
                </a:highlight>
              </a:rPr>
            </a:br>
            <a:r>
              <a:rPr lang="en-GB" sz="4800" dirty="0">
                <a:solidFill>
                  <a:srgbClr val="FFFFFF"/>
                </a:solidFill>
                <a:highlight>
                  <a:srgbClr val="FF0000"/>
                </a:highlight>
              </a:rPr>
              <a:t>Assignment support</a:t>
            </a:r>
            <a:br>
              <a:rPr lang="en-GB" sz="4400" dirty="0">
                <a:solidFill>
                  <a:srgbClr val="FFFFFF"/>
                </a:solidFill>
                <a:highlight>
                  <a:srgbClr val="FF0000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Lecture &amp; Tutorial</a:t>
            </a:r>
            <a:endParaRPr lang="en-GB" sz="4400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8205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D27A32-AFDC-BAEB-FC9B-82A47E529D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B3A7CA-C5E9-8D41-B2DF-8157227D7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057FA1-57B8-DE8C-4E98-09BF709A6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E86C15-C5F5-9FF2-21C8-7AB29367B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3E572AC-BC07-7758-7B37-CFC36259F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3259C9-3021-8E22-019F-534161BBF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DFFB28-45D8-4D7D-35A7-AB3AC31FF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982" y="339509"/>
            <a:ext cx="9895951" cy="1033669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Deck Structure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30FAB24-AEF4-6FA6-F8F7-50DC6B1F5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81" y="1743141"/>
            <a:ext cx="11055004" cy="4775350"/>
          </a:xfrm>
        </p:spPr>
        <p:txBody>
          <a:bodyPr>
            <a:noAutofit/>
          </a:bodyPr>
          <a:lstStyle/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000" dirty="0">
                <a:highlight>
                  <a:srgbClr val="00FFFF"/>
                </a:highlight>
              </a:rPr>
              <a:t>Section 1: Lecture: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/>
              <a:t>Assignment specification review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/>
              <a:t>Slides: Assignment tips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000" dirty="0">
                <a:highlight>
                  <a:srgbClr val="00FFFF"/>
                </a:highlight>
              </a:rPr>
              <a:t>Section 2: Tutorial: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/>
              <a:t>Open: Assignment specification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/>
              <a:t>Q&amp;A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/>
              <a:t>Feedback &amp; Support</a:t>
            </a:r>
          </a:p>
        </p:txBody>
      </p:sp>
    </p:spTree>
    <p:extLst>
      <p:ext uri="{BB962C8B-B14F-4D97-AF65-F5344CB8AC3E}">
        <p14:creationId xmlns:p14="http://schemas.microsoft.com/office/powerpoint/2010/main" val="1906857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E53F8A-6DC3-38FA-6F7D-C9F9A3A8E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27C970C-E6FB-9385-AEEA-3C9F3C0C3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F5076F4-672E-E7A8-1E39-882F3ABB3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2C52CE8-8BE9-E611-F699-A65E7B7E3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B1EEAA-D74D-BA8D-238B-74CDDCD7F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01CC36-D9B3-1B77-8720-FE16C0672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16A50-D499-7E41-5D0E-A0392D899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44" y="384382"/>
            <a:ext cx="10503533" cy="103366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Assignment review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E0353AA8-2F80-7908-E86F-73A3A7523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44" y="1818373"/>
            <a:ext cx="11385307" cy="4351338"/>
          </a:xfrm>
        </p:spPr>
        <p:txBody>
          <a:bodyPr>
            <a:noAutofit/>
          </a:bodyPr>
          <a:lstStyle/>
          <a:p>
            <a:pPr marL="43180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3200" b="1" dirty="0"/>
              <a:t>Tutor: </a:t>
            </a:r>
            <a:r>
              <a:rPr lang="en-GB" sz="3200" dirty="0"/>
              <a:t>Open and review Assignment specification</a:t>
            </a: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6C6F7A6E-4E54-5323-FC9D-054D2AF107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4277" y="2893531"/>
            <a:ext cx="2872409" cy="287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03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7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DAD66-B956-4335-BD2B-207680BD0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9294" y="143729"/>
            <a:ext cx="6798541" cy="848163"/>
          </a:xfrm>
        </p:spPr>
        <p:txBody>
          <a:bodyPr anchor="b">
            <a:normAutofit/>
          </a:bodyPr>
          <a:lstStyle/>
          <a:p>
            <a:r>
              <a:rPr lang="en-GB" sz="4000" b="1" u="sng" dirty="0"/>
              <a:t>Assignment tips:</a:t>
            </a:r>
          </a:p>
        </p:txBody>
      </p:sp>
      <p:pic>
        <p:nvPicPr>
          <p:cNvPr id="13" name="Picture 4">
            <a:extLst>
              <a:ext uri="{FF2B5EF4-FFF2-40B4-BE49-F238E27FC236}">
                <a16:creationId xmlns:a16="http://schemas.microsoft.com/office/drawing/2014/main" id="{5CCF610E-BC3D-474D-89D4-8B99BB3D11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59" r="30321"/>
          <a:stretch/>
        </p:blipFill>
        <p:spPr>
          <a:xfrm>
            <a:off x="1" y="10"/>
            <a:ext cx="3432747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1C62B-3FA4-4DF6-9424-CE1D5C355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305" y="1257785"/>
            <a:ext cx="7138594" cy="3705217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dirty="0"/>
              <a:t>Types of OS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Functions of an OS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Windows commands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Linux commands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Windows Scripting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Bash Scripting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  <p:pic>
        <p:nvPicPr>
          <p:cNvPr id="4" name="Picture 3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33363A78-8CBB-A9D7-05D1-64923B4C9D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532675">
            <a:off x="9062084" y="421937"/>
            <a:ext cx="2871500" cy="2900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285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FAF13B-C94A-D370-9614-40F856C1E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56C8E2-F777-D3FE-E3E2-7F08169FC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D38274-F37E-9E88-958A-D989899A8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3BE8CC-4965-941C-13DF-5D02E667D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E62DE5-939C-E214-2F92-FEDAC6CCD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838F56E-B168-1AC6-4605-E3769CB8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521CA-22E6-EE83-BA2B-4F6715727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982" y="339509"/>
            <a:ext cx="9895951" cy="103366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Assignment overview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453A45C-F3DF-5DC5-4766-40AD90F48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78" y="1712687"/>
            <a:ext cx="11055004" cy="316829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Create a </a:t>
            </a:r>
            <a:r>
              <a:rPr lang="en-GB" b="1" dirty="0"/>
              <a:t>report</a:t>
            </a:r>
            <a:r>
              <a:rPr lang="en-GB" dirty="0"/>
              <a:t> that answers all tasks and submit the assignment in a word document to TURNITIN in </a:t>
            </a:r>
            <a:r>
              <a:rPr lang="en-GB" b="1" dirty="0"/>
              <a:t>report format </a:t>
            </a:r>
            <a:r>
              <a:rPr lang="en-GB" dirty="0"/>
              <a:t>by the assessment submission date.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The report should be </a:t>
            </a:r>
            <a:r>
              <a:rPr lang="en-GB" b="1" dirty="0"/>
              <a:t>approx. 2000 words </a:t>
            </a:r>
            <a:r>
              <a:rPr lang="en-GB" dirty="0"/>
              <a:t>(excluding title page, table of contents, direct quotes, visuals/images, and appendices).</a:t>
            </a:r>
          </a:p>
          <a:p>
            <a:pPr marR="6731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It is essential to </a:t>
            </a:r>
            <a:r>
              <a:rPr lang="en-GB" b="1" dirty="0"/>
              <a:t>demonstrate your research activities</a:t>
            </a:r>
            <a:r>
              <a:rPr lang="en-GB" dirty="0"/>
              <a:t>. Each task should refer to sources that have enhanced and contributed to your understanding of the topic.</a:t>
            </a:r>
          </a:p>
          <a:p>
            <a:pPr marR="67310"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800" b="1" dirty="0"/>
              <a:t>Include several citations in each task answer </a:t>
            </a:r>
            <a:r>
              <a:rPr lang="en-GB" sz="2800" dirty="0"/>
              <a:t>and a list of references at the end of the report using the </a:t>
            </a:r>
            <a:r>
              <a:rPr lang="en-GB" sz="2800" b="1" dirty="0"/>
              <a:t>IEEE referencing format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9162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43FA98-21EF-84FB-5227-B28EC1EFBD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449E2F-210F-F286-1742-E188AEEB9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FD1C236-33A5-9795-0C91-D2D23D2D9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913925F-C3B2-2D52-B7EF-CDE2CF5A5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A02054-6AD9-68CA-7D7F-9289BB328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D844DB9-56A5-DCAB-5A08-5D1F1D6775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A6B47-D190-3E06-BDF0-945F1F52B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191" y="278535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Appendix: OS Deck &amp; Tutorial 1 - Types of OS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B04CD60-BA13-A29E-CB98-8DE0F3C5F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982" y="1712687"/>
            <a:ext cx="10481715" cy="3168297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Appendices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Append to the assignment report relevant supplementary information including: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Tutorial Activity: on OS Types from Tutorial 1</a:t>
            </a:r>
            <a:endParaRPr lang="en-GB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800" dirty="0"/>
              <a:t>For example: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General-purpose</a:t>
            </a:r>
            <a:r>
              <a:rPr lang="en-GB" sz="2800" dirty="0"/>
              <a:t> operating systems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Mobile</a:t>
            </a:r>
            <a:r>
              <a:rPr lang="en-GB" sz="2800" dirty="0"/>
              <a:t> operating systems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Network</a:t>
            </a:r>
            <a:r>
              <a:rPr lang="en-GB" sz="2800" dirty="0"/>
              <a:t> operating systems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Embedded &amp; Real-time </a:t>
            </a:r>
            <a:r>
              <a:rPr lang="en-GB" sz="2800" dirty="0"/>
              <a:t>operating systems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AI &amp; Quantum </a:t>
            </a:r>
            <a:r>
              <a:rPr lang="en-GB" sz="2800" dirty="0"/>
              <a:t>operating systems.</a:t>
            </a:r>
          </a:p>
          <a:p>
            <a:pPr marL="914400" lvl="2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800" dirty="0"/>
              <a:t>Approx. 300-400 words.</a:t>
            </a:r>
          </a:p>
        </p:txBody>
      </p:sp>
    </p:spTree>
    <p:extLst>
      <p:ext uri="{BB962C8B-B14F-4D97-AF65-F5344CB8AC3E}">
        <p14:creationId xmlns:p14="http://schemas.microsoft.com/office/powerpoint/2010/main" val="3710726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46" y="347691"/>
            <a:ext cx="11177059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1: D</a:t>
            </a:r>
            <a:r>
              <a:rPr lang="en-GB" b="1" dirty="0">
                <a:solidFill>
                  <a:srgbClr val="FFFFFF"/>
                </a:solidFill>
              </a:rPr>
              <a:t>ecks 2 &amp; 3 - </a:t>
            </a:r>
            <a:r>
              <a:rPr lang="en-GB" b="1" dirty="0">
                <a:solidFill>
                  <a:schemeClr val="bg1"/>
                </a:solidFill>
              </a:rPr>
              <a:t>Key functions of an OS and System monitoring</a:t>
            </a: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907F43D-0AA3-4886-AF0D-843268D6C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88" y="1597432"/>
            <a:ext cx="11127174" cy="4979723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Key functions of general Operating Systems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ffectLst/>
                <a:ea typeface="Calibri" panose="020F0502020204030204" pitchFamily="34" charset="0"/>
              </a:rPr>
              <a:t>Briefly describe the key functions of popular general-purpose Operating Systems with several screenshots showing where some of the functions can be seen/monitored/managed. Approx. 500 words, cite several reference sources.</a:t>
            </a:r>
            <a:endParaRPr lang="en-GB" sz="2400" dirty="0"/>
          </a:p>
          <a:p>
            <a:pPr marL="457200" lvl="1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/>
              <a:t>For example:</a:t>
            </a:r>
          </a:p>
          <a:p>
            <a:pPr lvl="2"/>
            <a:r>
              <a:rPr lang="en-GB" sz="2400" b="1" kern="0" dirty="0">
                <a:effectLst/>
                <a:ea typeface="Times New Roman" panose="02020603050405020304" pitchFamily="18" charset="0"/>
              </a:rPr>
              <a:t>User interface provision </a:t>
            </a:r>
            <a:r>
              <a:rPr lang="en-GB" sz="2400" kern="0" dirty="0">
                <a:effectLst/>
                <a:ea typeface="Times New Roman" panose="02020603050405020304" pitchFamily="18" charset="0"/>
              </a:rPr>
              <a:t>(GUI &amp; CLI)</a:t>
            </a:r>
          </a:p>
          <a:p>
            <a:pPr lvl="2"/>
            <a:r>
              <a:rPr lang="en-GB" sz="2400" b="1" dirty="0"/>
              <a:t>Memory &amp; Process Management </a:t>
            </a:r>
          </a:p>
          <a:p>
            <a:pPr lvl="2"/>
            <a:r>
              <a:rPr lang="en-GB" sz="2400" b="1" dirty="0"/>
              <a:t>File System Management</a:t>
            </a:r>
          </a:p>
          <a:p>
            <a:pPr lvl="2"/>
            <a:r>
              <a:rPr lang="en-GB" sz="2400" b="1" dirty="0"/>
              <a:t>Device Management </a:t>
            </a:r>
            <a:r>
              <a:rPr lang="en-GB" sz="2400" dirty="0"/>
              <a:t>(I/O devices &amp; device drivers)</a:t>
            </a:r>
          </a:p>
          <a:p>
            <a:pPr lvl="2"/>
            <a:r>
              <a:rPr lang="en-GB" sz="2400" b="1" dirty="0"/>
              <a:t>Network management &amp; System Security</a:t>
            </a:r>
          </a:p>
          <a:p>
            <a:pPr marL="914400" lvl="2" indent="0">
              <a:buNone/>
            </a:pPr>
            <a:r>
              <a:rPr lang="en-GB" sz="1800" dirty="0"/>
              <a:t>Tip 1: There are other areas such as Disk Management and trouble-shotting systems problems such as the ‘Reliability Monitor’ these can also be included but are not mandatory.</a:t>
            </a:r>
          </a:p>
          <a:p>
            <a:pPr marL="914400" lvl="2" indent="0">
              <a:buNone/>
            </a:pPr>
            <a:r>
              <a:rPr lang="en-GB" sz="1800" dirty="0"/>
              <a:t>Tip 2: Document a screenshot for each area </a:t>
            </a:r>
            <a:r>
              <a:rPr lang="en-GB" sz="1800" dirty="0">
                <a:effectLst/>
                <a:ea typeface="Calibri" panose="020F0502020204030204" pitchFamily="34" charset="0"/>
              </a:rPr>
              <a:t>showing where the function can be seen/monitored/managed e.g. Task Manager &amp; Resource Monitor or relevant command use such as batch </a:t>
            </a:r>
            <a:r>
              <a:rPr lang="en-GB" sz="1800" dirty="0" err="1">
                <a:effectLst/>
                <a:ea typeface="Calibri" panose="020F0502020204030204" pitchFamily="34" charset="0"/>
              </a:rPr>
              <a:t>tasklist</a:t>
            </a:r>
            <a:r>
              <a:rPr lang="en-GB" sz="1800" dirty="0">
                <a:effectLst/>
                <a:ea typeface="Calibri" panose="020F0502020204030204" pitchFamily="34" charset="0"/>
              </a:rPr>
              <a:t> or bash </a:t>
            </a:r>
            <a:r>
              <a:rPr lang="en-GB" sz="1800" dirty="0" err="1">
                <a:effectLst/>
                <a:ea typeface="Calibri" panose="020F0502020204030204" pitchFamily="34" charset="0"/>
              </a:rPr>
              <a:t>ps</a:t>
            </a:r>
            <a:r>
              <a:rPr lang="en-GB" sz="1800" dirty="0">
                <a:effectLst/>
                <a:ea typeface="Calibri" panose="020F0502020204030204" pitchFamily="34" charset="0"/>
              </a:rPr>
              <a:t>/</a:t>
            </a:r>
            <a:r>
              <a:rPr lang="en-GB" sz="1800" dirty="0" err="1">
                <a:effectLst/>
                <a:ea typeface="Calibri" panose="020F0502020204030204" pitchFamily="34" charset="0"/>
              </a:rPr>
              <a:t>htop</a:t>
            </a:r>
            <a:r>
              <a:rPr lang="en-GB" dirty="0">
                <a:effectLst/>
                <a:ea typeface="Calibri" panose="020F050202020403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251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972" y="275237"/>
            <a:ext cx="11594678" cy="103366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2: D</a:t>
            </a:r>
            <a:r>
              <a:rPr lang="en-GB" sz="4000" b="1" dirty="0">
                <a:solidFill>
                  <a:srgbClr val="FFFFFF"/>
                </a:solidFill>
              </a:rPr>
              <a:t>ecks 3 &amp; 7 - </a:t>
            </a:r>
            <a:r>
              <a:rPr lang="en-GB" sz="4000" b="1" dirty="0">
                <a:solidFill>
                  <a:schemeClr val="bg1"/>
                </a:solidFill>
              </a:rPr>
              <a:t>Windows CLI commands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5F51289-9DCE-4772-B1FE-50C6BF948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972" y="1682804"/>
            <a:ext cx="11916052" cy="4536782"/>
          </a:xfrm>
        </p:spPr>
        <p:txBody>
          <a:bodyPr>
            <a:noAutofit/>
          </a:bodyPr>
          <a:lstStyle/>
          <a:p>
            <a:pPr marL="83185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2. Use of Windows OS CLI commands.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11785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Document the use of approx. 10 Batch or PowerShell commands, with screenshots and brief description. Approx. 350 words, cite several sources.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0" i="0" dirty="0">
              <a:solidFill>
                <a:srgbClr val="202124"/>
              </a:solidFill>
              <a:effectLst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FAE2D-7111-32E2-C935-E9EA03350826}"/>
              </a:ext>
            </a:extLst>
          </p:cNvPr>
          <p:cNvSpPr txBox="1">
            <a:spLocks/>
          </p:cNvSpPr>
          <p:nvPr/>
        </p:nvSpPr>
        <p:spPr>
          <a:xfrm>
            <a:off x="265322" y="3464567"/>
            <a:ext cx="6097280" cy="27891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 err="1">
                <a:solidFill>
                  <a:srgbClr val="202124"/>
                </a:solidFill>
              </a:rPr>
              <a:t>dir</a:t>
            </a:r>
            <a:r>
              <a:rPr lang="en-GB" sz="1800" dirty="0">
                <a:solidFill>
                  <a:srgbClr val="202124"/>
                </a:solidFill>
              </a:rPr>
              <a:t> - Display the list of contents in the current directory.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dir</a:t>
            </a:r>
            <a:r>
              <a:rPr lang="en-GB" sz="1800" b="1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 /?.</a:t>
            </a:r>
            <a:r>
              <a:rPr lang="en-GB" sz="1800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 /? Can be used to see help</a:t>
            </a:r>
            <a:r>
              <a:rPr lang="en-GB" sz="1800" b="1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800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information and other switches.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dir</a:t>
            </a:r>
            <a:r>
              <a:rPr lang="en-GB" sz="1800" b="1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 /p </a:t>
            </a:r>
            <a:r>
              <a:rPr lang="en-GB" sz="1800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displays the directory one screen/page at a time.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202124"/>
                </a:solidFill>
              </a:rPr>
              <a:t>cd</a:t>
            </a:r>
            <a:r>
              <a:rPr lang="en-GB" sz="1800" dirty="0">
                <a:solidFill>
                  <a:srgbClr val="202124"/>
                </a:solidFill>
              </a:rPr>
              <a:t> - followed by a directory/folder name to change directory. </a:t>
            </a:r>
            <a:r>
              <a:rPr lang="en-GB" sz="1800" b="1" dirty="0" err="1">
                <a:solidFill>
                  <a:srgbClr val="202124"/>
                </a:solidFill>
              </a:rPr>
              <a:t>mkdir</a:t>
            </a:r>
            <a:r>
              <a:rPr lang="en-GB" sz="1800" b="1" dirty="0">
                <a:solidFill>
                  <a:srgbClr val="202124"/>
                </a:solidFill>
              </a:rPr>
              <a:t> test </a:t>
            </a:r>
            <a:r>
              <a:rPr lang="en-GB" sz="1800" dirty="0">
                <a:solidFill>
                  <a:srgbClr val="202124"/>
                </a:solidFill>
              </a:rPr>
              <a:t>- creates a new folder with the name ‘test’.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 err="1">
                <a:solidFill>
                  <a:srgbClr val="202124"/>
                </a:solidFill>
              </a:rPr>
              <a:t>rmdir</a:t>
            </a:r>
            <a:r>
              <a:rPr lang="en-GB" sz="1800" b="1" dirty="0">
                <a:solidFill>
                  <a:srgbClr val="202124"/>
                </a:solidFill>
              </a:rPr>
              <a:t> test </a:t>
            </a:r>
            <a:r>
              <a:rPr lang="en-GB" sz="1800" dirty="0">
                <a:solidFill>
                  <a:srgbClr val="202124"/>
                </a:solidFill>
              </a:rPr>
              <a:t>- deletes a folder.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202124"/>
                </a:solidFill>
              </a:rPr>
              <a:t>copy * University/ </a:t>
            </a:r>
            <a:r>
              <a:rPr lang="en-GB" sz="1800" dirty="0">
                <a:solidFill>
                  <a:srgbClr val="202124"/>
                </a:solidFill>
              </a:rPr>
              <a:t>- Copies all files to the ‘University’ folder.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202124"/>
                </a:solidFill>
              </a:rPr>
              <a:t>del Notes.txt </a:t>
            </a:r>
            <a:r>
              <a:rPr lang="en-GB" sz="1800" dirty="0">
                <a:solidFill>
                  <a:srgbClr val="202124"/>
                </a:solidFill>
              </a:rPr>
              <a:t>- removes a file or ‘</a:t>
            </a:r>
            <a:r>
              <a:rPr lang="en-GB" sz="1800" b="1" dirty="0">
                <a:solidFill>
                  <a:srgbClr val="202124"/>
                </a:solidFill>
              </a:rPr>
              <a:t>del *</a:t>
            </a:r>
            <a:r>
              <a:rPr lang="en-GB" sz="1800" dirty="0">
                <a:solidFill>
                  <a:srgbClr val="202124"/>
                </a:solidFill>
              </a:rPr>
              <a:t>’ removes all files.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 err="1">
                <a:solidFill>
                  <a:srgbClr val="202124"/>
                </a:solidFill>
              </a:rPr>
              <a:t>cls</a:t>
            </a:r>
            <a:r>
              <a:rPr lang="en-GB" sz="1800" dirty="0">
                <a:solidFill>
                  <a:srgbClr val="202124"/>
                </a:solidFill>
              </a:rPr>
              <a:t> - Clear the window.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202124"/>
                </a:solidFill>
              </a:rPr>
              <a:t>echo -</a:t>
            </a:r>
            <a:r>
              <a:rPr lang="en-GB" sz="1800" dirty="0">
                <a:solidFill>
                  <a:srgbClr val="202124"/>
                </a:solidFill>
              </a:rPr>
              <a:t> Displays a message typed after the command.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FDFB68-F75C-B527-8E17-0AA25D838D5D}"/>
              </a:ext>
            </a:extLst>
          </p:cNvPr>
          <p:cNvSpPr txBox="1"/>
          <p:nvPr/>
        </p:nvSpPr>
        <p:spPr>
          <a:xfrm>
            <a:off x="6095998" y="3464567"/>
            <a:ext cx="609728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Get-Process </a:t>
            </a:r>
            <a:r>
              <a:rPr lang="en-US" sz="1800" dirty="0"/>
              <a:t>- Gets the processes that are running.</a:t>
            </a:r>
          </a:p>
          <a:p>
            <a:r>
              <a:rPr lang="en-US" dirty="0"/>
              <a:t>	</a:t>
            </a:r>
            <a:r>
              <a:rPr lang="en-US" b="0" i="0" dirty="0">
                <a:solidFill>
                  <a:srgbClr val="666AFE"/>
                </a:solidFill>
                <a:effectLst/>
              </a:rPr>
              <a:t> </a:t>
            </a:r>
            <a:r>
              <a:rPr lang="en-US" b="1" dirty="0"/>
              <a:t>Get-Process | Export-CSV GProcess.csv </a:t>
            </a:r>
            <a:r>
              <a:rPr lang="en-US" dirty="0"/>
              <a:t>- use the Export-CSV option to export PowerShell output to a CSV/Excel file.</a:t>
            </a:r>
            <a:endParaRPr lang="en-US" sz="1800" dirty="0"/>
          </a:p>
          <a:p>
            <a:r>
              <a:rPr lang="en-US" sz="1800" b="1" dirty="0">
                <a:solidFill>
                  <a:srgbClr val="1D2125"/>
                </a:solidFill>
              </a:rPr>
              <a:t>Get-Location - </a:t>
            </a:r>
            <a:r>
              <a:rPr lang="en-US" sz="1800" dirty="0"/>
              <a:t>Gets information about the current working directory.</a:t>
            </a:r>
          </a:p>
          <a:p>
            <a:r>
              <a:rPr lang="en-US" sz="1800" b="1" dirty="0"/>
              <a:t>Get-History </a:t>
            </a:r>
            <a:r>
              <a:rPr lang="en-US" sz="1800" dirty="0"/>
              <a:t>- Gets a list of the commands entered during the current session.</a:t>
            </a:r>
          </a:p>
          <a:p>
            <a:r>
              <a:rPr lang="en-US" sz="1800" b="1" dirty="0"/>
              <a:t>Clear-Host </a:t>
            </a:r>
            <a:r>
              <a:rPr lang="en-US" sz="1800" dirty="0"/>
              <a:t>- Clears the display. </a:t>
            </a:r>
          </a:p>
          <a:p>
            <a:r>
              <a:rPr lang="en-US" sz="1800" b="1" dirty="0"/>
              <a:t>Get-</a:t>
            </a:r>
            <a:r>
              <a:rPr lang="en-US" sz="1800" b="1" dirty="0" err="1"/>
              <a:t>NetIPConfiguration</a:t>
            </a:r>
            <a:r>
              <a:rPr lang="en-US" sz="1800" b="1" dirty="0"/>
              <a:t> &amp; </a:t>
            </a:r>
            <a:r>
              <a:rPr lang="en-GB" sz="1800" b="1" dirty="0"/>
              <a:t>Get-</a:t>
            </a:r>
            <a:r>
              <a:rPr lang="en-GB" sz="1800" b="1" dirty="0" err="1"/>
              <a:t>NetIPAddress</a:t>
            </a:r>
            <a:r>
              <a:rPr lang="en-US" sz="1800" b="1" dirty="0"/>
              <a:t> </a:t>
            </a:r>
            <a:r>
              <a:rPr lang="en-GB" sz="1800" dirty="0"/>
              <a:t>is used to display the computer’s IP address.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CDF24E2-BFC0-09CC-F99B-CD25C6B92A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9788163"/>
              </p:ext>
            </p:extLst>
          </p:nvPr>
        </p:nvGraphicFramePr>
        <p:xfrm>
          <a:off x="265322" y="2979919"/>
          <a:ext cx="10920706" cy="45720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5828117">
                  <a:extLst>
                    <a:ext uri="{9D8B030D-6E8A-4147-A177-3AD203B41FA5}">
                      <a16:colId xmlns:a16="http://schemas.microsoft.com/office/drawing/2014/main" val="4144353"/>
                    </a:ext>
                  </a:extLst>
                </a:gridCol>
                <a:gridCol w="5092589">
                  <a:extLst>
                    <a:ext uri="{9D8B030D-6E8A-4147-A177-3AD203B41FA5}">
                      <a16:colId xmlns:a16="http://schemas.microsoft.com/office/drawing/2014/main" val="3009186211"/>
                    </a:ext>
                  </a:extLst>
                </a:gridCol>
              </a:tblGrid>
              <a:tr h="331498">
                <a:tc>
                  <a:txBody>
                    <a:bodyPr/>
                    <a:lstStyle/>
                    <a:p>
                      <a:r>
                        <a:rPr lang="en-GB" sz="2400" dirty="0"/>
                        <a:t>Example Batch commands: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Example PowerShell commands: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9023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0612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46" y="376742"/>
            <a:ext cx="10503533" cy="103366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3:</a:t>
            </a:r>
            <a:r>
              <a:rPr lang="en-GB" b="1" dirty="0">
                <a:solidFill>
                  <a:srgbClr val="FFFFFF"/>
                </a:solidFill>
              </a:rPr>
              <a:t> Deck 4 - </a:t>
            </a:r>
            <a:r>
              <a:rPr lang="en-GB" b="1" dirty="0">
                <a:solidFill>
                  <a:schemeClr val="bg1"/>
                </a:solidFill>
              </a:rPr>
              <a:t>Linux Bash commands</a:t>
            </a: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895808E3-4553-4E16-880C-CAA22AC48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875" y="1694387"/>
            <a:ext cx="11091765" cy="3454358"/>
          </a:xfrm>
        </p:spPr>
        <p:txBody>
          <a:bodyPr anchor="t">
            <a:noAutofit/>
          </a:bodyPr>
          <a:lstStyle/>
          <a:p>
            <a:pPr marL="83185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3. Use of Linux OS CLI commands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11785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Document the use of approx. 10-12 Bash commands, with screenshots and brief description. Approx. 350 words, cite several sources.</a:t>
            </a:r>
          </a:p>
          <a:p>
            <a:pPr marL="83185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spcBef>
                <a:spcPts val="300"/>
              </a:spcBef>
              <a:buNone/>
              <a:tabLst>
                <a:tab pos="2344420" algn="l"/>
              </a:tabLst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example: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pwd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to print the present working directory.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cd / -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change direc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tory to the / root directory. Or 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cd home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enter the home directory.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list command to view all subdirectories.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mkdir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testdir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 to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make a new directory.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cd </a:t>
            </a:r>
            <a:r>
              <a:rPr lang="en-GB" sz="1800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testdir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- to enter the new directory.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touch testfile.txt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create a new file.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i="0" dirty="0" err="1">
                <a:solidFill>
                  <a:srgbClr val="202124"/>
                </a:solidFill>
                <a:effectLst/>
              </a:rPr>
              <a:t>chmod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 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+</a:t>
            </a:r>
            <a:r>
              <a:rPr lang="en-GB" sz="1800" b="1" i="0" dirty="0" err="1">
                <a:solidFill>
                  <a:srgbClr val="202124"/>
                </a:solidFill>
                <a:effectLst/>
              </a:rPr>
              <a:t>rwx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 testfile.txt </a:t>
            </a:r>
            <a:r>
              <a:rPr lang="en-GB" sz="1800" dirty="0">
                <a:solidFill>
                  <a:srgbClr val="202124"/>
                </a:solidFill>
              </a:rPr>
              <a:t>-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to add all </a:t>
            </a:r>
            <a:r>
              <a:rPr lang="en-GB" sz="1800" i="0" dirty="0">
                <a:solidFill>
                  <a:srgbClr val="202124"/>
                </a:solidFill>
                <a:effectLst/>
              </a:rPr>
              <a:t>permissions</a:t>
            </a:r>
            <a:r>
              <a:rPr lang="en-GB" sz="1800" dirty="0">
                <a:solidFill>
                  <a:srgbClr val="202124"/>
                </a:solidFill>
              </a:rPr>
              <a:t> for the user/owner to the file.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solidFill>
                  <a:srgbClr val="202124"/>
                </a:solidFill>
              </a:rPr>
              <a:t>echo “Hi” –</a:t>
            </a:r>
            <a:r>
              <a:rPr lang="en-GB" sz="1800" dirty="0">
                <a:solidFill>
                  <a:srgbClr val="202124"/>
                </a:solidFill>
              </a:rPr>
              <a:t> to display a message. Or 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echo “Hello World!” &gt; testfile.txt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input text into a file.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cat testfile.txt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output text from a file. 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grep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search_string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–to search a document to find the string.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rm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–R </a:t>
            </a: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testdir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to 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remove the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 directory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history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output all previously used commands. 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clear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to clear the CLI.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300"/>
              </a:spcBef>
              <a:buNone/>
              <a:tabLst>
                <a:tab pos="2344420" algn="l"/>
              </a:tabLst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032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11" y="88898"/>
            <a:ext cx="11592564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4: Deck 5 &amp; 8 - Batch/PowerShell Scripting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162" y="1206384"/>
            <a:ext cx="11199862" cy="4866936"/>
          </a:xfrm>
        </p:spPr>
        <p:txBody>
          <a:bodyPr>
            <a:noAutofit/>
          </a:bodyPr>
          <a:lstStyle/>
          <a:p>
            <a:pPr marL="83185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4. Use of Windows OS scripts: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1178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Demonstrate key features of a Windows OS scripting language by documenting the use of Batch or PowerShell scripts, with screenshots and brief description. Approx. 350 words, cite several sources.</a:t>
            </a:r>
            <a:endParaRPr lang="en-GB" sz="24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u="sng" dirty="0"/>
              <a:t>Assignment tips: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/>
              <a:t>Demonstrate the use of each key aspect of the language e.g. Use of </a:t>
            </a:r>
            <a:r>
              <a:rPr lang="en-GB" sz="2400" b="1" dirty="0"/>
              <a:t>Variables</a:t>
            </a:r>
            <a:r>
              <a:rPr lang="en-GB" sz="2400" dirty="0"/>
              <a:t>,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statement, Loop, Array, Function,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24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Input,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Goto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command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(is using Batch) or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Switch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statement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(if using PS)</a:t>
            </a:r>
            <a:r>
              <a:rPr lang="en-GB" sz="2400" b="1" dirty="0">
                <a:solidFill>
                  <a:srgbClr val="333333"/>
                </a:solidFill>
              </a:rPr>
              <a:t>.</a:t>
            </a:r>
            <a:endParaRPr lang="en-GB" sz="24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/>
              <a:t>The type of scripts you write for the Assignment will depend on your ability.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/>
              <a:t>Students who are new to coding might create 7 small test scripts to demonstrate they understand the core constructs of the language. Students who are more experienced coders may create 1 large script combining the core constructs.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/>
              <a:t>You can choose to use either and solely Batch or PowerShell or both, you just need to make sure you cover all the key syntax areas.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13800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96" y="198266"/>
            <a:ext cx="10079586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4 </a:t>
            </a:r>
            <a:r>
              <a:rPr lang="en-GB" sz="4400" b="1" dirty="0">
                <a:solidFill>
                  <a:schemeClr val="bg1"/>
                </a:solidFill>
              </a:rPr>
              <a:t>checklist - </a:t>
            </a:r>
            <a:r>
              <a:rPr lang="en-GB" b="1" dirty="0">
                <a:solidFill>
                  <a:schemeClr val="bg1"/>
                </a:solidFill>
              </a:rPr>
              <a:t>Windows OS scripts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122" y="1356338"/>
            <a:ext cx="10671257" cy="5303395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500" dirty="0"/>
              <a:t>Demonstrate the use of each key aspect of the language: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dirty="0"/>
              <a:t>Variables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35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3500" b="1" i="0" dirty="0">
                <a:solidFill>
                  <a:srgbClr val="333333"/>
                </a:solidFill>
                <a:effectLst/>
              </a:rPr>
              <a:t>statement</a:t>
            </a:r>
            <a:endParaRPr lang="en-GB" sz="3500" b="1" dirty="0">
              <a:solidFill>
                <a:srgbClr val="333333"/>
              </a:solidFill>
            </a:endParaRP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dirty="0">
                <a:solidFill>
                  <a:srgbClr val="333333"/>
                </a:solidFill>
              </a:rPr>
              <a:t>f</a:t>
            </a:r>
            <a:r>
              <a:rPr lang="en-GB" sz="3500" b="1" i="0" dirty="0">
                <a:solidFill>
                  <a:srgbClr val="333333"/>
                </a:solidFill>
                <a:effectLst/>
              </a:rPr>
              <a:t>or Loop</a:t>
            </a:r>
            <a:endParaRPr lang="en-GB" sz="3500" b="1" dirty="0">
              <a:solidFill>
                <a:srgbClr val="333333"/>
              </a:solidFill>
            </a:endParaRP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i="0" dirty="0">
                <a:solidFill>
                  <a:srgbClr val="333333"/>
                </a:solidFill>
                <a:effectLst/>
              </a:rPr>
              <a:t>Array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i="0" dirty="0">
                <a:solidFill>
                  <a:srgbClr val="333333"/>
                </a:solidFill>
                <a:effectLst/>
              </a:rPr>
              <a:t>Function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35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3500" b="1" i="0" dirty="0">
                <a:solidFill>
                  <a:srgbClr val="202124"/>
                </a:solidFill>
                <a:effectLst/>
              </a:rPr>
              <a:t>Input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600" b="1" i="0" dirty="0">
                <a:solidFill>
                  <a:srgbClr val="333333"/>
                </a:solidFill>
                <a:effectLst/>
              </a:rPr>
              <a:t>Goto </a:t>
            </a:r>
            <a:r>
              <a:rPr lang="en-GB" sz="3600" i="0" dirty="0">
                <a:solidFill>
                  <a:srgbClr val="333333"/>
                </a:solidFill>
                <a:effectLst/>
              </a:rPr>
              <a:t>command</a:t>
            </a:r>
            <a:r>
              <a:rPr lang="en-GB" sz="36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3600" i="0" dirty="0">
                <a:solidFill>
                  <a:srgbClr val="333333"/>
                </a:solidFill>
                <a:effectLst/>
              </a:rPr>
              <a:t>(is using Batch) or</a:t>
            </a:r>
            <a:r>
              <a:rPr lang="en-GB" sz="3600" b="1" i="0" dirty="0">
                <a:solidFill>
                  <a:srgbClr val="333333"/>
                </a:solidFill>
                <a:effectLst/>
              </a:rPr>
              <a:t> Switch </a:t>
            </a:r>
            <a:r>
              <a:rPr lang="en-GB" sz="3600" i="0" dirty="0">
                <a:solidFill>
                  <a:srgbClr val="333333"/>
                </a:solidFill>
                <a:effectLst/>
              </a:rPr>
              <a:t>statement</a:t>
            </a:r>
            <a:r>
              <a:rPr lang="en-GB" sz="36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3600" i="0" dirty="0">
                <a:solidFill>
                  <a:srgbClr val="333333"/>
                </a:solidFill>
                <a:effectLst/>
              </a:rPr>
              <a:t>(if using PS)</a:t>
            </a:r>
            <a:r>
              <a:rPr lang="en-GB" sz="3600" b="1" dirty="0">
                <a:solidFill>
                  <a:srgbClr val="333333"/>
                </a:solidFill>
              </a:rPr>
              <a:t>.</a:t>
            </a:r>
            <a:endParaRPr lang="en-GB" sz="3500" b="1" dirty="0">
              <a:solidFill>
                <a:srgbClr val="202124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500" b="1" dirty="0">
                <a:solidFill>
                  <a:srgbClr val="202124"/>
                </a:solidFill>
              </a:rPr>
              <a:t>Tip: Use AI tools to help debug code. </a:t>
            </a:r>
            <a:r>
              <a:rPr lang="en-GB" sz="3500" dirty="0">
                <a:solidFill>
                  <a:srgbClr val="202124"/>
                </a:solidFill>
              </a:rPr>
              <a:t>Do not use AI to generate task answers, but they can be used for this assignment to help identify code errors. Professional networks such as StackOverflow.com can also be used.</a:t>
            </a:r>
            <a:endParaRPr lang="en-GB" sz="3500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3200" dirty="0"/>
          </a:p>
        </p:txBody>
      </p:sp>
      <p:pic>
        <p:nvPicPr>
          <p:cNvPr id="3" name="Picture 2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765F1BF2-A78C-098B-7972-B9B1E132DD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648397">
            <a:off x="8781978" y="1498225"/>
            <a:ext cx="3140512" cy="31719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1829AC-3023-9E3A-8EBC-30EBEF008758}"/>
              </a:ext>
            </a:extLst>
          </p:cNvPr>
          <p:cNvSpPr txBox="1"/>
          <p:nvPr/>
        </p:nvSpPr>
        <p:spPr>
          <a:xfrm>
            <a:off x="8674351" y="5986584"/>
            <a:ext cx="2577419" cy="12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9684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747" y="194174"/>
            <a:ext cx="10232490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5: Deck 6 - Bash Scripting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268" y="1340486"/>
            <a:ext cx="11158101" cy="4866936"/>
          </a:xfrm>
        </p:spPr>
        <p:txBody>
          <a:bodyPr>
            <a:noAutofit/>
          </a:bodyPr>
          <a:lstStyle/>
          <a:p>
            <a:pPr marL="83185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5. Use of Linux OS scripts.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11785">
              <a:lnSpc>
                <a:spcPct val="120000"/>
              </a:lnSpc>
              <a:spcBef>
                <a:spcPts val="600"/>
              </a:spcBef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Demonstrate key features of a Linux OS scripting language by documenting the use of Bash scripts, with screenshots and accompanying narration. Approx. 350 words, cite several reference sources.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400" b="1" u="sng" dirty="0"/>
              <a:t>Assignment tips: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/>
              <a:t>Demonstrate the use of each key aspect of the language e.g. Use of </a:t>
            </a:r>
            <a:r>
              <a:rPr lang="en-GB" sz="2400" b="1" dirty="0"/>
              <a:t>Variables</a:t>
            </a:r>
            <a:r>
              <a:rPr lang="en-GB" sz="2400" dirty="0"/>
              <a:t>,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statement, </a:t>
            </a:r>
            <a:r>
              <a:rPr lang="en-GB" sz="2400" b="1" dirty="0"/>
              <a:t>Case statement</a:t>
            </a:r>
            <a:r>
              <a:rPr lang="en-GB" sz="2400" dirty="0"/>
              <a:t>,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Loop, Array, Function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and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24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Input</a:t>
            </a:r>
            <a:r>
              <a:rPr lang="en-GB" sz="2400" b="1" dirty="0">
                <a:solidFill>
                  <a:srgbClr val="202124"/>
                </a:solidFill>
              </a:rPr>
              <a:t>.</a:t>
            </a:r>
            <a:endParaRPr lang="en-GB" sz="2400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/>
              <a:t>The type of scripts you write for the Assignment will depend on your ability.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/>
              <a:t>Students who are new to coding might create 7 small test scripts to demonstrate they understand the core constructs of the language. Students who are more experienced may create 1/2 larger scripts combining the core constructs.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34428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279" y="71414"/>
            <a:ext cx="10858358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5 </a:t>
            </a:r>
            <a:r>
              <a:rPr lang="en-GB" sz="4400" b="1" dirty="0">
                <a:solidFill>
                  <a:schemeClr val="bg1"/>
                </a:solidFill>
              </a:rPr>
              <a:t>checklist - </a:t>
            </a:r>
            <a:r>
              <a:rPr lang="en-GB" b="1" dirty="0">
                <a:solidFill>
                  <a:schemeClr val="bg1"/>
                </a:solidFill>
              </a:rPr>
              <a:t>Bash Scripting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119" y="1242759"/>
            <a:ext cx="10305108" cy="48669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Demonstrate the use of each key aspect of the language:</a:t>
            </a:r>
          </a:p>
          <a:p>
            <a:pPr lvl="1"/>
            <a:r>
              <a:rPr lang="en-GB" sz="2800" b="1" dirty="0"/>
              <a:t>Variables</a:t>
            </a:r>
          </a:p>
          <a:p>
            <a:pPr lvl="1"/>
            <a:r>
              <a:rPr lang="en-GB" sz="28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2800" b="1" i="0" dirty="0">
                <a:solidFill>
                  <a:srgbClr val="333333"/>
                </a:solidFill>
                <a:effectLst/>
              </a:rPr>
              <a:t>statement</a:t>
            </a:r>
          </a:p>
          <a:p>
            <a:pPr lvl="1"/>
            <a:r>
              <a:rPr lang="en-GB" sz="2800" b="1" dirty="0"/>
              <a:t>Case statement</a:t>
            </a:r>
            <a:endParaRPr lang="en-GB" sz="2800" b="1" dirty="0">
              <a:solidFill>
                <a:srgbClr val="333333"/>
              </a:solidFill>
            </a:endParaRPr>
          </a:p>
          <a:p>
            <a:pPr lvl="1"/>
            <a:r>
              <a:rPr lang="en-GB" sz="2800" b="1" i="0" dirty="0">
                <a:solidFill>
                  <a:srgbClr val="333333"/>
                </a:solidFill>
                <a:effectLst/>
              </a:rPr>
              <a:t>A Loop </a:t>
            </a:r>
            <a:r>
              <a:rPr lang="en-GB" sz="2800" i="0" dirty="0">
                <a:solidFill>
                  <a:srgbClr val="333333"/>
                </a:solidFill>
                <a:effectLst/>
              </a:rPr>
              <a:t>(one type is fine)</a:t>
            </a:r>
            <a:endParaRPr lang="en-GB" sz="2800" dirty="0">
              <a:solidFill>
                <a:srgbClr val="333333"/>
              </a:solidFill>
            </a:endParaRPr>
          </a:p>
          <a:p>
            <a:pPr lvl="1"/>
            <a:r>
              <a:rPr lang="en-GB" sz="2800" b="1" i="0" dirty="0">
                <a:solidFill>
                  <a:srgbClr val="333333"/>
                </a:solidFill>
                <a:effectLst/>
              </a:rPr>
              <a:t>Array</a:t>
            </a:r>
          </a:p>
          <a:p>
            <a:pPr lvl="1"/>
            <a:r>
              <a:rPr lang="en-GB" sz="2800" b="1" i="0" dirty="0">
                <a:solidFill>
                  <a:srgbClr val="333333"/>
                </a:solidFill>
                <a:effectLst/>
              </a:rPr>
              <a:t>Function</a:t>
            </a:r>
          </a:p>
          <a:p>
            <a:pPr lvl="1"/>
            <a:r>
              <a:rPr lang="en-GB" sz="28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28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2800" b="1" i="0" dirty="0">
                <a:solidFill>
                  <a:srgbClr val="202124"/>
                </a:solidFill>
                <a:effectLst/>
              </a:rPr>
              <a:t>Input</a:t>
            </a:r>
            <a:r>
              <a:rPr lang="en-GB" sz="2800" b="1" dirty="0">
                <a:solidFill>
                  <a:srgbClr val="202124"/>
                </a:solidFill>
              </a:rPr>
              <a:t>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02124"/>
                </a:solidFill>
              </a:rPr>
              <a:t>Tip: Use AI tools to help debug code. </a:t>
            </a:r>
            <a:r>
              <a:rPr lang="en-GB" dirty="0">
                <a:solidFill>
                  <a:srgbClr val="202124"/>
                </a:solidFill>
              </a:rPr>
              <a:t>Do not use AI to generate task answers, but they can be used for this assignment to help identify code errors. Professional networks such as StackOverflow.com can also be used.</a:t>
            </a:r>
            <a:endParaRPr lang="en-GB" dirty="0"/>
          </a:p>
          <a:p>
            <a:pPr marL="457200" lvl="1" indent="0">
              <a:buNone/>
            </a:pPr>
            <a:endParaRPr lang="en-GB" sz="2800" dirty="0"/>
          </a:p>
          <a:p>
            <a:endParaRPr lang="en-GB" dirty="0"/>
          </a:p>
        </p:txBody>
      </p:sp>
      <p:pic>
        <p:nvPicPr>
          <p:cNvPr id="9" name="Picture 8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A88A3098-18D2-4DE6-BED4-65D4E1CB6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304212">
            <a:off x="8575791" y="1573849"/>
            <a:ext cx="3140512" cy="3171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088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EE02FD-0B8B-E6B4-795A-92572C874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FCB67BB-EE06-9D34-10A2-2CBA80ECA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38723-E63F-0E31-5043-3E4B7087F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2719C71-E50B-CB07-D964-149796026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EF26DC9-5918-52D5-A541-E86A0D4E3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B33DAC4-814F-A67A-95A7-0907E54FF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B21041-B7D9-6273-1CA1-CE16B6541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46" y="377930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Appendix: </a:t>
            </a:r>
            <a:r>
              <a:rPr lang="en-GB" dirty="0">
                <a:solidFill>
                  <a:schemeClr val="bg1"/>
                </a:solidFill>
              </a:rPr>
              <a:t>Engagement with 1 certified course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C6A8FF1-97F8-27C2-1DF1-1D7685100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9" y="1783426"/>
            <a:ext cx="10481715" cy="4649693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Appendices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Append to the assignment report relevant supplementary information including: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2. Evidence of engagement with 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1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online certified course (several screenshots) e.g.: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  <a:tabLst>
                <a:tab pos="1274445" algn="l"/>
              </a:tabLst>
            </a:pPr>
            <a:r>
              <a:rPr lang="en-US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Cisco Network Academy course</a:t>
            </a:r>
            <a:r>
              <a:rPr lang="en-US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Linux Unhatched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2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Linkedin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Learning course: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Learning PowerShell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or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PowerShell Essential Training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  <a:tabLst>
                <a:tab pos="1274445" algn="l"/>
              </a:tabLst>
            </a:pP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Microsoft Learn course: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Automate administrative tasks by using PowerShell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US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Google Shell Cloud: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Getting Started with Cloud Shell and </a:t>
            </a:r>
            <a:r>
              <a:rPr lang="en-GB" sz="2200" u="sng" dirty="0" err="1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gcloud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2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Linux Foundation: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Fundamentals of Quantum Computing</a:t>
            </a:r>
            <a:r>
              <a:rPr lang="en-GB" sz="2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2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Course link</a:t>
            </a:r>
            <a:r>
              <a:rPr lang="en-GB" sz="2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1503045">
              <a:lnSpc>
                <a:spcPct val="100000"/>
              </a:lnSpc>
              <a:spcBef>
                <a:spcPts val="0"/>
              </a:spcBef>
            </a:pPr>
            <a:r>
              <a:rPr lang="en-GB" sz="22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or other course from these course providers relevant to Operating Systems &amp; the use of a CLI.</a:t>
            </a:r>
            <a:endParaRPr lang="en-GB" sz="2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8834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46" y="278535"/>
            <a:ext cx="10503533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Assignment format: Report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BD1FAAC8-7545-4779-B4EC-B9D017FE8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64" y="1624414"/>
            <a:ext cx="11788656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  <a:tabLst>
                <a:tab pos="457200" algn="l"/>
                <a:tab pos="914400" algn="l"/>
              </a:tabLst>
            </a:pPr>
            <a:r>
              <a:rPr lang="en-GB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Report structure: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Title Page: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Your name, student no., course name, module name and submission date.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Table of Contents: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Include numbered section headings and page numbers.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Introduction: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Brief introduction (e.g. 1 paragraph) to introduce the report.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Tasks 1 to 5 content sections </a:t>
            </a:r>
            <a:r>
              <a:rPr lang="en-US" sz="2400" dirty="0"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to include the answer to each task.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Conclusion: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Brief conclusion documenting key findings &amp; learning (e.g. several paragraphs).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 list: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2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ppend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to your submission a formatted ‘Reference list’</a:t>
            </a: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using IEEE standard.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Appendices</a:t>
            </a: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Append to the report relevant supplementary information e.g.:</a:t>
            </a:r>
          </a:p>
          <a:p>
            <a:pPr marL="800100" lvl="1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Lecture Activity document.</a:t>
            </a:r>
          </a:p>
          <a:p>
            <a:pPr marL="800100" lvl="1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Tutorial Activity on OS Types from Tutorial 1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E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vidence of engagement with an online certified course (several screenshots).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  <a:tabLst>
                <a:tab pos="2344420" algn="l"/>
              </a:tabLst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314962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44" y="384382"/>
            <a:ext cx="10503533" cy="103366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Assignment submission &amp; Turnitin link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BD1FAAC8-7545-4779-B4EC-B9D017FE8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44" y="1818373"/>
            <a:ext cx="11385307" cy="4351338"/>
          </a:xfrm>
        </p:spPr>
        <p:txBody>
          <a:bodyPr>
            <a:noAutofit/>
          </a:bodyPr>
          <a:lstStyle/>
          <a:p>
            <a:pPr marL="43180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3200" b="1" dirty="0"/>
              <a:t>Submission link: </a:t>
            </a:r>
            <a:r>
              <a:rPr lang="en-GB" sz="3200" dirty="0"/>
              <a:t>‘Assignment’ tile on Moodle.</a:t>
            </a:r>
          </a:p>
          <a:p>
            <a:pPr marL="500380" lvl="1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2800" dirty="0">
                <a:highlight>
                  <a:srgbClr val="FFFF00"/>
                </a:highlight>
              </a:rPr>
              <a:t>Tutor show: </a:t>
            </a:r>
            <a:r>
              <a:rPr lang="en-GB" sz="2800" dirty="0"/>
              <a:t>TURNITIN OS Assignment Submission link - FINAL.</a:t>
            </a:r>
          </a:p>
        </p:txBody>
      </p:sp>
    </p:spTree>
    <p:extLst>
      <p:ext uri="{BB962C8B-B14F-4D97-AF65-F5344CB8AC3E}">
        <p14:creationId xmlns:p14="http://schemas.microsoft.com/office/powerpoint/2010/main" val="11824046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C28DE9-FCD8-E486-997C-00CBF1CD3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91A5B6-5916-F407-31C5-3A5B6CF9D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2DD4E6-1AA8-F64B-1ECF-70AAAD9CE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359B06-6F40-10EA-4DDB-91B6F85EF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4BD81-FFF1-EC76-AEF1-3DFCE3A58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D676C62-2B3B-9B2C-AF91-032230C21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FCB46-B73F-4C12-53A1-E2DDFB96B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07" y="278535"/>
            <a:ext cx="11802637" cy="1033669"/>
          </a:xfrm>
        </p:spPr>
        <p:txBody>
          <a:bodyPr>
            <a:norm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</a:rPr>
              <a:t>Reminder: </a:t>
            </a:r>
            <a:r>
              <a:rPr lang="en-US" dirty="0">
                <a:solidFill>
                  <a:schemeClr val="bg1"/>
                </a:solidFill>
              </a:rPr>
              <a:t>OS </a:t>
            </a:r>
            <a:r>
              <a:rPr lang="en-US" b="0" i="0" dirty="0">
                <a:solidFill>
                  <a:schemeClr val="bg1"/>
                </a:solidFill>
                <a:effectLst/>
              </a:rPr>
              <a:t>Lecture/tutorials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19367E8-A805-32CF-BA4A-6AA01A698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1796454"/>
            <a:ext cx="10481715" cy="3168297"/>
          </a:xfrm>
        </p:spPr>
        <p:txBody>
          <a:bodyPr>
            <a:noAutofit/>
          </a:bodyPr>
          <a:lstStyle/>
          <a:p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There will be no OS Lecture/tutorials after this week.</a:t>
            </a:r>
          </a:p>
          <a:p>
            <a:pPr algn="l"/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The Lecture/tutorial rooms currently used for OS are likely to be used for examinations</a:t>
            </a:r>
            <a:r>
              <a:rPr lang="en-US" dirty="0">
                <a:solidFill>
                  <a:srgbClr val="1D2125"/>
                </a:solidFill>
                <a:latin typeface="-apple-system"/>
              </a:rPr>
              <a:t> from next week</a:t>
            </a:r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30715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72339-C177-B4F3-2FB4-9DC6B0EAE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19561-ECC5-A008-E96E-0B1D554B4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51871"/>
            <a:ext cx="10515600" cy="3776179"/>
          </a:xfrm>
        </p:spPr>
        <p:txBody>
          <a:bodyPr>
            <a:normAutofit/>
          </a:bodyPr>
          <a:lstStyle/>
          <a:p>
            <a:r>
              <a:rPr lang="en-GB" dirty="0"/>
              <a:t>End of Lecture.</a:t>
            </a:r>
            <a:br>
              <a:rPr lang="en-GB" dirty="0"/>
            </a:br>
            <a:r>
              <a:rPr lang="en-GB" dirty="0"/>
              <a:t>--------------------</a:t>
            </a:r>
            <a:br>
              <a:rPr lang="en-GB" dirty="0"/>
            </a:br>
            <a:r>
              <a:rPr lang="en-GB" dirty="0"/>
              <a:t>* Time for Qs &amp; further support in the tutorial session.</a:t>
            </a:r>
            <a:br>
              <a:rPr lang="en-GB" dirty="0"/>
            </a:br>
            <a:r>
              <a:rPr lang="en-GB" dirty="0"/>
              <a:t>* Go and grab a Tea/Coffee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532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364280-0B23-A4CE-2431-C7D457E42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FC8A3EB-4796-8925-B376-1ABD79F1A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7C8B95-D127-C9C2-4CF0-E7808AD3A6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E94B08A-32AC-70DF-662E-7EE4C4AB3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C83FA-8D8D-37EC-A7A7-30171C769D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752" y="1862687"/>
            <a:ext cx="10058400" cy="278882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5400" dirty="0">
                <a:solidFill>
                  <a:srgbClr val="FFFFFF"/>
                </a:solidFill>
                <a:highlight>
                  <a:srgbClr val="0000FF"/>
                </a:highlight>
              </a:rPr>
              <a:t>Operating Systems (OS)</a:t>
            </a:r>
            <a:br>
              <a:rPr lang="en-GB" sz="4800" dirty="0">
                <a:solidFill>
                  <a:srgbClr val="FFFFFF"/>
                </a:solidFill>
                <a:highlight>
                  <a:srgbClr val="000000"/>
                </a:highlight>
              </a:rPr>
            </a:br>
            <a:r>
              <a:rPr lang="en-GB" sz="4800" dirty="0">
                <a:solidFill>
                  <a:srgbClr val="FFFFFF"/>
                </a:solidFill>
                <a:highlight>
                  <a:srgbClr val="FF0000"/>
                </a:highlight>
              </a:rPr>
              <a:t>Assignment support</a:t>
            </a:r>
            <a:br>
              <a:rPr lang="en-GB" sz="4400" dirty="0">
                <a:solidFill>
                  <a:srgbClr val="FFFFFF"/>
                </a:solidFill>
                <a:highlight>
                  <a:srgbClr val="FF0000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Tutorial</a:t>
            </a:r>
            <a:endParaRPr lang="en-GB" sz="4400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1747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34" y="498576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rgbClr val="002060"/>
                </a:solidFill>
                <a:highlight>
                  <a:srgbClr val="FFFF00"/>
                </a:highlight>
              </a:rPr>
              <a:t>Q&amp;A Support &amp; feedback: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708853"/>
            <a:ext cx="11077732" cy="4726066"/>
          </a:xfrm>
        </p:spPr>
        <p:txBody>
          <a:bodyPr>
            <a:normAutofit lnSpcReduction="10000"/>
          </a:bodyPr>
          <a:lstStyle/>
          <a:p>
            <a:pPr marL="1200150" lvl="1" indent="-7429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900" dirty="0">
                <a:highlight>
                  <a:srgbClr val="FFFF00"/>
                </a:highlight>
                <a:cs typeface="Arial" panose="020B0604020202020204" pitchFamily="34" charset="0"/>
              </a:rPr>
              <a:t>Open MS Teams</a:t>
            </a:r>
          </a:p>
          <a:p>
            <a:pPr lvl="3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300" dirty="0">
                <a:cs typeface="Arial" panose="020B0604020202020204" pitchFamily="34" charset="0"/>
              </a:rPr>
              <a:t>Chat (Message) or Video Call</a:t>
            </a:r>
          </a:p>
          <a:p>
            <a:pPr lvl="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900" dirty="0">
                <a:cs typeface="Arial" panose="020B0604020202020204" pitchFamily="34" charset="0"/>
              </a:rPr>
              <a:t>+ 1-2-1 private chat &amp; private call available via Teams.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600" dirty="0">
                <a:cs typeface="Arial" panose="020B0604020202020204" pitchFamily="34" charset="0"/>
              </a:rPr>
              <a:t>Ask Questions during Activity &amp; Q&amp;A sessions and when needed.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900" dirty="0"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AD52E21-50AC-4F86-070A-060B2B336153}"/>
              </a:ext>
            </a:extLst>
          </p:cNvPr>
          <p:cNvGrpSpPr/>
          <p:nvPr/>
        </p:nvGrpSpPr>
        <p:grpSpPr>
          <a:xfrm>
            <a:off x="8105654" y="155981"/>
            <a:ext cx="3341656" cy="2639834"/>
            <a:chOff x="7186622" y="-127838"/>
            <a:chExt cx="3078120" cy="2423348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186622" y="-127838"/>
              <a:ext cx="2158811" cy="2423348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807641" y="498576"/>
              <a:ext cx="1457101" cy="163565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9EDF9C1-B934-3F36-A301-0E07FD9A54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7851" y="3802374"/>
            <a:ext cx="4838700" cy="8286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8585FD-A8CE-2246-CC00-D848F79CBF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2205" y="3764273"/>
            <a:ext cx="1266825" cy="904875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9C9A6D-DB4F-7F8B-ADCB-45F62B84B84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00890"/>
            <a:ext cx="12192000" cy="45711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DD6DDA1-EE60-DCF4-5967-25AE3FF673CA}"/>
              </a:ext>
            </a:extLst>
          </p:cNvPr>
          <p:cNvSpPr/>
          <p:nvPr/>
        </p:nvSpPr>
        <p:spPr>
          <a:xfrm>
            <a:off x="557134" y="297543"/>
            <a:ext cx="11264752" cy="5885543"/>
          </a:xfrm>
          <a:prstGeom prst="rect">
            <a:avLst/>
          </a:prstGeom>
          <a:noFill/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83413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3F6FF6-46B2-936A-9DC9-A7676ACFAD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D99A2E-3C31-AF96-A758-F3DF8DD02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7B3077-FC6B-5E3E-E6F4-21D5B4A40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A1FAED-136C-D1B6-390F-9F600B8C4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AE5060-13CA-8641-17A9-F5ABB2E4D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862990-5B70-6AB3-B1E9-9FE516726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EDBF8-73ED-5E7F-D75C-0F75B3954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164" y="339509"/>
            <a:ext cx="9895951" cy="1033669"/>
          </a:xfrm>
        </p:spPr>
        <p:txBody>
          <a:bodyPr>
            <a:normAutofit/>
          </a:bodyPr>
          <a:lstStyle/>
          <a:p>
            <a:pPr marL="457200"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5400" dirty="0">
                <a:solidFill>
                  <a:schemeClr val="bg1"/>
                </a:solidFill>
                <a:latin typeface="+mj-lt"/>
              </a:rPr>
              <a:t>Section 2: Tutorial: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33F4BCB-4CEE-1128-E24D-B6A751307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81" y="1743141"/>
            <a:ext cx="11055004" cy="4775350"/>
          </a:xfrm>
        </p:spPr>
        <p:txBody>
          <a:bodyPr>
            <a:noAutofit/>
          </a:bodyPr>
          <a:lstStyle/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000" dirty="0">
                <a:highlight>
                  <a:srgbClr val="00FFFF"/>
                </a:highlight>
              </a:rPr>
              <a:t>Section 2: Tutorial: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/>
              <a:t>Open: Assignment specification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/>
              <a:t>Q&amp;A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/>
              <a:t>Feedback &amp; Support</a:t>
            </a:r>
          </a:p>
        </p:txBody>
      </p:sp>
    </p:spTree>
    <p:extLst>
      <p:ext uri="{BB962C8B-B14F-4D97-AF65-F5344CB8AC3E}">
        <p14:creationId xmlns:p14="http://schemas.microsoft.com/office/powerpoint/2010/main" val="15035588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954BE-99C8-4034-800D-908618389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</a:t>
            </a:r>
          </a:p>
        </p:txBody>
      </p:sp>
    </p:spTree>
    <p:extLst>
      <p:ext uri="{BB962C8B-B14F-4D97-AF65-F5344CB8AC3E}">
        <p14:creationId xmlns:p14="http://schemas.microsoft.com/office/powerpoint/2010/main" val="27223689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9A2C2E-F35E-5F99-B095-5E6D20E27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AB3D73-7B1A-F524-9515-0F2398DC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BF2BB-69CA-BD34-D968-4717D3A71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95E8F4-C962-8378-946A-D72DBF07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264488-1AC3-962F-7EE9-670EEBE49A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12CF7D2-4F5B-7289-E81F-3DADA6D44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59292-A8F7-F7D3-E7C5-C98B27037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44" y="384382"/>
            <a:ext cx="10503533" cy="103366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Q&amp;A</a:t>
            </a:r>
          </a:p>
        </p:txBody>
      </p:sp>
      <p:pic>
        <p:nvPicPr>
          <p:cNvPr id="6" name="Picture 5" descr="A few white question marks&#10;&#10;Description automatically generated">
            <a:extLst>
              <a:ext uri="{FF2B5EF4-FFF2-40B4-BE49-F238E27FC236}">
                <a16:creationId xmlns:a16="http://schemas.microsoft.com/office/drawing/2014/main" id="{5EDC1460-4BFE-51B8-35AC-5D0524DAEE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58138" y="1975123"/>
            <a:ext cx="6224067" cy="389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3363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1164</TotalTime>
  <Words>1804</Words>
  <Application>Microsoft Office PowerPoint</Application>
  <PresentationFormat>Widescreen</PresentationFormat>
  <Paragraphs>178</Paragraphs>
  <Slides>23</Slides>
  <Notes>18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-apple-system</vt:lpstr>
      <vt:lpstr>DengXian</vt:lpstr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Office Theme</vt:lpstr>
      <vt:lpstr>Operating Systems (OS) Assignment support Lecture &amp; Tutorial</vt:lpstr>
      <vt:lpstr>Deck Structure</vt:lpstr>
      <vt:lpstr>Assignment review</vt:lpstr>
      <vt:lpstr>Assignment tips:</vt:lpstr>
      <vt:lpstr>Assignment overview</vt:lpstr>
      <vt:lpstr>Appendix: OS Deck &amp; Tutorial 1 - Types of OS</vt:lpstr>
      <vt:lpstr>Task 1: Decks 2 &amp; 3 - Key functions of an OS and System monitoring</vt:lpstr>
      <vt:lpstr>Task 2: Decks 3 &amp; 7 - Windows CLI commands</vt:lpstr>
      <vt:lpstr>Task 3: Deck 4 - Linux Bash commands</vt:lpstr>
      <vt:lpstr>Task 4: Deck 5 &amp; 8 - Batch/PowerShell Scripting</vt:lpstr>
      <vt:lpstr>Task 4 checklist - Windows OS scripts</vt:lpstr>
      <vt:lpstr>Task 5: Deck 6 - Bash Scripting</vt:lpstr>
      <vt:lpstr>Task 5 checklist - Bash Scripting</vt:lpstr>
      <vt:lpstr>Appendix: Engagement with 1 certified course </vt:lpstr>
      <vt:lpstr>Assignment format: Report</vt:lpstr>
      <vt:lpstr>Assignment submission &amp; Turnitin link</vt:lpstr>
      <vt:lpstr>Reminder: OS Lecture/tutorials </vt:lpstr>
      <vt:lpstr>End of Lecture. -------------------- * Time for Qs &amp; further support in the tutorial session. * Go and grab a Tea/Coffee </vt:lpstr>
      <vt:lpstr>Operating Systems (OS) Assignment support Tutorial</vt:lpstr>
      <vt:lpstr>Q&amp;A Support &amp; feedback:</vt:lpstr>
      <vt:lpstr>Section 2: Tutorial:</vt:lpstr>
      <vt:lpstr>The End.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Architecture &amp;  Operating Systems</dc:title>
  <dc:creator>James Williams</dc:creator>
  <cp:lastModifiedBy>James Williams</cp:lastModifiedBy>
  <cp:revision>104</cp:revision>
  <dcterms:created xsi:type="dcterms:W3CDTF">2021-01-22T17:10:31Z</dcterms:created>
  <dcterms:modified xsi:type="dcterms:W3CDTF">2026-05-06T13:21:21Z</dcterms:modified>
</cp:coreProperties>
</file>