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comments/modernComment_156_A3044590.xml" ContentType="application/vnd.ms-powerpoint.comments+xml"/>
  <Override PartName="/ppt/comments/modernComment_133_0.xml" ContentType="application/vnd.ms-powerpoint.comment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1CA_BC54A7C6.xml" ContentType="application/vnd.ms-powerpoint.comments+xml"/>
  <Override PartName="/ppt/notesSlides/notesSlide2.xml" ContentType="application/vnd.openxmlformats-officedocument.presentationml.notesSlide+xml"/>
  <Override PartName="/ppt/comments/modernComment_1CB_10B34AF4.xml" ContentType="application/vnd.ms-powerpoint.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modernComment_1CD_D694D5E5.xml" ContentType="application/vnd.ms-powerpoint.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4" r:id="rId6"/>
    <p:sldMasterId id="2147483656" r:id="rId7"/>
    <p:sldMasterId id="2147483658" r:id="rId8"/>
    <p:sldMasterId id="2147483663" r:id="rId9"/>
  </p:sldMasterIdLst>
  <p:notesMasterIdLst>
    <p:notesMasterId r:id="rId45"/>
  </p:notesMasterIdLst>
  <p:sldIdLst>
    <p:sldId id="308" r:id="rId10"/>
    <p:sldId id="338" r:id="rId11"/>
    <p:sldId id="342" r:id="rId12"/>
    <p:sldId id="344" r:id="rId13"/>
    <p:sldId id="307" r:id="rId14"/>
    <p:sldId id="456" r:id="rId15"/>
    <p:sldId id="339" r:id="rId16"/>
    <p:sldId id="458" r:id="rId17"/>
    <p:sldId id="459" r:id="rId18"/>
    <p:sldId id="442" r:id="rId19"/>
    <p:sldId id="443" r:id="rId20"/>
    <p:sldId id="444" r:id="rId21"/>
    <p:sldId id="445" r:id="rId22"/>
    <p:sldId id="446" r:id="rId23"/>
    <p:sldId id="461" r:id="rId24"/>
    <p:sldId id="464" r:id="rId25"/>
    <p:sldId id="472" r:id="rId26"/>
    <p:sldId id="460" r:id="rId27"/>
    <p:sldId id="465" r:id="rId28"/>
    <p:sldId id="466" r:id="rId29"/>
    <p:sldId id="463" r:id="rId30"/>
    <p:sldId id="467" r:id="rId31"/>
    <p:sldId id="278" r:id="rId32"/>
    <p:sldId id="468" r:id="rId33"/>
    <p:sldId id="469" r:id="rId34"/>
    <p:sldId id="447" r:id="rId35"/>
    <p:sldId id="470" r:id="rId36"/>
    <p:sldId id="471" r:id="rId37"/>
    <p:sldId id="330" r:id="rId38"/>
    <p:sldId id="449" r:id="rId39"/>
    <p:sldId id="457" r:id="rId40"/>
    <p:sldId id="345" r:id="rId41"/>
    <p:sldId id="450" r:id="rId42"/>
    <p:sldId id="455" r:id="rId43"/>
    <p:sldId id="462"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8F11284-C4E3-D3B5-2564-7F3EF9A15ACF}" name="Kate Piper (IMH)" initials="KP" userId="S::k.piper1@uwtsd.ac.uk::f69ee4e2-845b-4a1f-89c4-60fce9da139f" providerId="AD"/>
  <p188:author id="{6990E9B8-DF8A-653F-285B-664672B1B614}" name="Heddwen Davies" initials="" userId="S::Heddwen.Davies@uwtsd.ac.uk::b3b4628a-d1d7-4a79-b47e-b6ca4059bab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245B82"/>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E568C1-774C-4C24-84E1-728E1774E83C}" v="404" dt="2025-10-06T07:23:33.3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9712" autoAdjust="0"/>
  </p:normalViewPr>
  <p:slideViewPr>
    <p:cSldViewPr snapToGrid="0">
      <p:cViewPr varScale="1">
        <p:scale>
          <a:sx n="66" d="100"/>
          <a:sy n="66" d="100"/>
        </p:scale>
        <p:origin x="227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theme" Target="theme/theme1.xml"/><Relationship Id="rId8" Type="http://schemas.openxmlformats.org/officeDocument/2006/relationships/slideMaster" Target="slideMasters/slideMaster5.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presProps" Target="presProps.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ddwen Davies" userId="S::heddwen.davies@uwtsd.ac.uk::b3b4628a-d1d7-4a79-b47e-b6ca4059bab0" providerId="AD" clId="Web-{9890CBE1-038A-9063-BB89-D195D38024FA}"/>
    <pc:docChg chg="addSld modSld">
      <pc:chgData name="Heddwen Davies" userId="S::heddwen.davies@uwtsd.ac.uk::b3b4628a-d1d7-4a79-b47e-b6ca4059bab0" providerId="AD" clId="Web-{9890CBE1-038A-9063-BB89-D195D38024FA}" dt="2023-10-08T19:52:44.182" v="835" actId="20577"/>
      <pc:docMkLst>
        <pc:docMk/>
      </pc:docMkLst>
      <pc:sldChg chg="modSp">
        <pc:chgData name="Heddwen Davies" userId="S::heddwen.davies@uwtsd.ac.uk::b3b4628a-d1d7-4a79-b47e-b6ca4059bab0" providerId="AD" clId="Web-{9890CBE1-038A-9063-BB89-D195D38024FA}" dt="2023-10-08T17:41:19.081" v="41" actId="20577"/>
        <pc:sldMkLst>
          <pc:docMk/>
          <pc:sldMk cId="2741221893" sldId="308"/>
        </pc:sldMkLst>
      </pc:sldChg>
      <pc:sldChg chg="modSp">
        <pc:chgData name="Heddwen Davies" userId="S::heddwen.davies@uwtsd.ac.uk::b3b4628a-d1d7-4a79-b47e-b6ca4059bab0" providerId="AD" clId="Web-{9890CBE1-038A-9063-BB89-D195D38024FA}" dt="2023-10-08T19:52:44.182" v="835" actId="20577"/>
        <pc:sldMkLst>
          <pc:docMk/>
          <pc:sldMk cId="1705927645" sldId="343"/>
        </pc:sldMkLst>
      </pc:sldChg>
      <pc:sldChg chg="modSp">
        <pc:chgData name="Heddwen Davies" userId="S::heddwen.davies@uwtsd.ac.uk::b3b4628a-d1d7-4a79-b47e-b6ca4059bab0" providerId="AD" clId="Web-{9890CBE1-038A-9063-BB89-D195D38024FA}" dt="2023-10-08T19:39:29.104" v="534" actId="20577"/>
        <pc:sldMkLst>
          <pc:docMk/>
          <pc:sldMk cId="1808582081" sldId="448"/>
        </pc:sldMkLst>
      </pc:sldChg>
      <pc:sldChg chg="modSp">
        <pc:chgData name="Heddwen Davies" userId="S::heddwen.davies@uwtsd.ac.uk::b3b4628a-d1d7-4a79-b47e-b6ca4059bab0" providerId="AD" clId="Web-{9890CBE1-038A-9063-BB89-D195D38024FA}" dt="2023-10-08T19:43:02.906" v="636" actId="14100"/>
        <pc:sldMkLst>
          <pc:docMk/>
          <pc:sldMk cId="3807473687" sldId="449"/>
        </pc:sldMkLst>
      </pc:sldChg>
      <pc:sldChg chg="modSp">
        <pc:chgData name="Heddwen Davies" userId="S::heddwen.davies@uwtsd.ac.uk::b3b4628a-d1d7-4a79-b47e-b6ca4059bab0" providerId="AD" clId="Web-{9890CBE1-038A-9063-BB89-D195D38024FA}" dt="2023-10-08T19:52:00.507" v="828" actId="14100"/>
        <pc:sldMkLst>
          <pc:docMk/>
          <pc:sldMk cId="1753226115" sldId="450"/>
        </pc:sldMkLst>
      </pc:sldChg>
      <pc:sldChg chg="addSp delSp modSp new">
        <pc:chgData name="Heddwen Davies" userId="S::heddwen.davies@uwtsd.ac.uk::b3b4628a-d1d7-4a79-b47e-b6ca4059bab0" providerId="AD" clId="Web-{9890CBE1-038A-9063-BB89-D195D38024FA}" dt="2023-10-08T19:35:40.603" v="425" actId="20577"/>
        <pc:sldMkLst>
          <pc:docMk/>
          <pc:sldMk cId="2246574975" sldId="456"/>
        </pc:sldMkLst>
      </pc:sldChg>
      <pc:sldChg chg="addSp delSp modSp new">
        <pc:chgData name="Heddwen Davies" userId="S::heddwen.davies@uwtsd.ac.uk::b3b4628a-d1d7-4a79-b47e-b6ca4059bab0" providerId="AD" clId="Web-{9890CBE1-038A-9063-BB89-D195D38024FA}" dt="2023-10-08T19:47:19.706" v="765" actId="20577"/>
        <pc:sldMkLst>
          <pc:docMk/>
          <pc:sldMk cId="1588769326" sldId="457"/>
        </pc:sldMkLst>
      </pc:sldChg>
    </pc:docChg>
  </pc:docChgLst>
  <pc:docChgLst>
    <pc:chgData name="Heddwen Davies" userId="S::heddwen.davies@uwtsd.ac.uk::b3b4628a-d1d7-4a79-b47e-b6ca4059bab0" providerId="AD" clId="Web-{3E404CFA-11B7-E7E8-0E72-E65535A16F9B}"/>
    <pc:docChg chg="addSld modSld">
      <pc:chgData name="Heddwen Davies" userId="S::heddwen.davies@uwtsd.ac.uk::b3b4628a-d1d7-4a79-b47e-b6ca4059bab0" providerId="AD" clId="Web-{3E404CFA-11B7-E7E8-0E72-E65535A16F9B}" dt="2025-09-11T10:37:01.369" v="288" actId="20577"/>
      <pc:docMkLst>
        <pc:docMk/>
      </pc:docMkLst>
      <pc:sldChg chg="modSp add replId">
        <pc:chgData name="Heddwen Davies" userId="S::heddwen.davies@uwtsd.ac.uk::b3b4628a-d1d7-4a79-b47e-b6ca4059bab0" providerId="AD" clId="Web-{3E404CFA-11B7-E7E8-0E72-E65535A16F9B}" dt="2025-09-11T10:37:01.369" v="288" actId="20577"/>
        <pc:sldMkLst>
          <pc:docMk/>
          <pc:sldMk cId="1526412737" sldId="464"/>
        </pc:sldMkLst>
        <pc:spChg chg="mod">
          <ac:chgData name="Heddwen Davies" userId="S::heddwen.davies@uwtsd.ac.uk::b3b4628a-d1d7-4a79-b47e-b6ca4059bab0" providerId="AD" clId="Web-{3E404CFA-11B7-E7E8-0E72-E65535A16F9B}" dt="2025-09-11T10:37:01.369" v="288" actId="20577"/>
          <ac:spMkLst>
            <pc:docMk/>
            <pc:sldMk cId="1526412737" sldId="464"/>
            <ac:spMk id="3" creationId="{BC2A43DF-F387-4858-1D28-E8EE625A0B6A}"/>
          </ac:spMkLst>
        </pc:spChg>
      </pc:sldChg>
    </pc:docChg>
  </pc:docChgLst>
  <pc:docChgLst>
    <pc:chgData name="Heddwen Davies" userId="S::heddwen.davies@uwtsd.ac.uk::b3b4628a-d1d7-4a79-b47e-b6ca4059bab0" providerId="AD" clId="Web-{D5770A73-E0F7-CEB3-3FCB-608EF341AA0F}"/>
    <pc:docChg chg="modSld">
      <pc:chgData name="Heddwen Davies" userId="S::heddwen.davies@uwtsd.ac.uk::b3b4628a-d1d7-4a79-b47e-b6ca4059bab0" providerId="AD" clId="Web-{D5770A73-E0F7-CEB3-3FCB-608EF341AA0F}" dt="2025-09-11T10:21:27.100" v="20" actId="20577"/>
      <pc:docMkLst>
        <pc:docMk/>
      </pc:docMkLst>
      <pc:sldChg chg="modSp">
        <pc:chgData name="Heddwen Davies" userId="S::heddwen.davies@uwtsd.ac.uk::b3b4628a-d1d7-4a79-b47e-b6ca4059bab0" providerId="AD" clId="Web-{D5770A73-E0F7-CEB3-3FCB-608EF341AA0F}" dt="2025-09-11T10:20:57.130" v="13" actId="20577"/>
        <pc:sldMkLst>
          <pc:docMk/>
          <pc:sldMk cId="3368645942" sldId="338"/>
        </pc:sldMkLst>
        <pc:spChg chg="mod">
          <ac:chgData name="Heddwen Davies" userId="S::heddwen.davies@uwtsd.ac.uk::b3b4628a-d1d7-4a79-b47e-b6ca4059bab0" providerId="AD" clId="Web-{D5770A73-E0F7-CEB3-3FCB-608EF341AA0F}" dt="2025-09-11T10:20:57.130" v="13" actId="20577"/>
          <ac:spMkLst>
            <pc:docMk/>
            <pc:sldMk cId="3368645942" sldId="338"/>
            <ac:spMk id="2" creationId="{2B80E3E9-992B-6281-6E4D-3DFCE419946D}"/>
          </ac:spMkLst>
        </pc:spChg>
      </pc:sldChg>
      <pc:sldChg chg="modSp modCm">
        <pc:chgData name="Heddwen Davies" userId="S::heddwen.davies@uwtsd.ac.uk::b3b4628a-d1d7-4a79-b47e-b6ca4059bab0" providerId="AD" clId="Web-{D5770A73-E0F7-CEB3-3FCB-608EF341AA0F}" dt="2025-09-11T10:21:27.100" v="20" actId="20577"/>
        <pc:sldMkLst>
          <pc:docMk/>
          <pc:sldMk cId="2734966160" sldId="342"/>
        </pc:sldMkLst>
        <pc:spChg chg="mod">
          <ac:chgData name="Heddwen Davies" userId="S::heddwen.davies@uwtsd.ac.uk::b3b4628a-d1d7-4a79-b47e-b6ca4059bab0" providerId="AD" clId="Web-{D5770A73-E0F7-CEB3-3FCB-608EF341AA0F}" dt="2025-09-11T10:21:27.100" v="20" actId="20577"/>
          <ac:spMkLst>
            <pc:docMk/>
            <pc:sldMk cId="2734966160" sldId="342"/>
            <ac:spMk id="4" creationId="{739BF18B-4F26-DFCA-3E4A-52067ED94935}"/>
          </ac:spMkLst>
        </pc:spChg>
        <pc:extLst>
          <p:ext xmlns:p="http://schemas.openxmlformats.org/presentationml/2006/main" uri="{D6D511B9-2390-475A-947B-AFAB55BFBCF1}">
            <pc226:cmChg xmlns:pc226="http://schemas.microsoft.com/office/powerpoint/2022/06/main/command" chg="mod">
              <pc226:chgData name="Heddwen Davies" userId="S::heddwen.davies@uwtsd.ac.uk::b3b4628a-d1d7-4a79-b47e-b6ca4059bab0" providerId="AD" clId="Web-{D5770A73-E0F7-CEB3-3FCB-608EF341AA0F}" dt="2025-09-11T10:21:26.397" v="19" actId="20577"/>
              <pc2:cmMkLst xmlns:pc2="http://schemas.microsoft.com/office/powerpoint/2019/9/main/command">
                <pc:docMk/>
                <pc:sldMk cId="2734966160" sldId="342"/>
                <pc2:cmMk id="{345D5792-0BAF-40C1-88D7-E62DE262DEB5}"/>
              </pc2:cmMkLst>
            </pc226:cmChg>
          </p:ext>
        </pc:extLst>
      </pc:sldChg>
    </pc:docChg>
  </pc:docChgLst>
  <pc:docChgLst>
    <pc:chgData name="Kate Piper (IMH)" userId="f69ee4e2-845b-4a1f-89c4-60fce9da139f" providerId="ADAL" clId="{EB09FD07-525B-4AF3-8F6D-6F7BE92E084B}"/>
    <pc:docChg chg="undo custSel addSld delSld modSld sldOrd">
      <pc:chgData name="Kate Piper (IMH)" userId="f69ee4e2-845b-4a1f-89c4-60fce9da139f" providerId="ADAL" clId="{EB09FD07-525B-4AF3-8F6D-6F7BE92E084B}" dt="2023-10-09T07:57:46.191" v="2738" actId="478"/>
      <pc:docMkLst>
        <pc:docMk/>
      </pc:docMkLst>
      <pc:sldChg chg="modSp add mod modTransition">
        <pc:chgData name="Kate Piper (IMH)" userId="f69ee4e2-845b-4a1f-89c4-60fce9da139f" providerId="ADAL" clId="{EB09FD07-525B-4AF3-8F6D-6F7BE92E084B}" dt="2023-10-07T19:17:55.448" v="1146" actId="1076"/>
        <pc:sldMkLst>
          <pc:docMk/>
          <pc:sldMk cId="0" sldId="307"/>
        </pc:sldMkLst>
      </pc:sldChg>
      <pc:sldChg chg="del">
        <pc:chgData name="Kate Piper (IMH)" userId="f69ee4e2-845b-4a1f-89c4-60fce9da139f" providerId="ADAL" clId="{EB09FD07-525B-4AF3-8F6D-6F7BE92E084B}" dt="2023-10-07T19:51:37.832" v="1670" actId="47"/>
        <pc:sldMkLst>
          <pc:docMk/>
          <pc:sldMk cId="3759908160" sldId="310"/>
        </pc:sldMkLst>
      </pc:sldChg>
      <pc:sldChg chg="del ord">
        <pc:chgData name="Kate Piper (IMH)" userId="f69ee4e2-845b-4a1f-89c4-60fce9da139f" providerId="ADAL" clId="{EB09FD07-525B-4AF3-8F6D-6F7BE92E084B}" dt="2023-10-07T20:29:28.840" v="2695" actId="47"/>
        <pc:sldMkLst>
          <pc:docMk/>
          <pc:sldMk cId="0" sldId="317"/>
        </pc:sldMkLst>
      </pc:sldChg>
      <pc:sldChg chg="addSp delSp modSp mod ord modClrScheme chgLayout">
        <pc:chgData name="Kate Piper (IMH)" userId="f69ee4e2-845b-4a1f-89c4-60fce9da139f" providerId="ADAL" clId="{EB09FD07-525B-4AF3-8F6D-6F7BE92E084B}" dt="2023-10-07T19:40:12.288" v="1630" actId="20577"/>
        <pc:sldMkLst>
          <pc:docMk/>
          <pc:sldMk cId="1447884117" sldId="330"/>
        </pc:sldMkLst>
      </pc:sldChg>
      <pc:sldChg chg="del">
        <pc:chgData name="Kate Piper (IMH)" userId="f69ee4e2-845b-4a1f-89c4-60fce9da139f" providerId="ADAL" clId="{EB09FD07-525B-4AF3-8F6D-6F7BE92E084B}" dt="2023-10-07T14:45:25.816" v="0" actId="47"/>
        <pc:sldMkLst>
          <pc:docMk/>
          <pc:sldMk cId="511280900" sldId="336"/>
        </pc:sldMkLst>
      </pc:sldChg>
      <pc:sldChg chg="modSp mod">
        <pc:chgData name="Kate Piper (IMH)" userId="f69ee4e2-845b-4a1f-89c4-60fce9da139f" providerId="ADAL" clId="{EB09FD07-525B-4AF3-8F6D-6F7BE92E084B}" dt="2023-10-07T19:52:42.795" v="1685" actId="1076"/>
        <pc:sldMkLst>
          <pc:docMk/>
          <pc:sldMk cId="3368645942" sldId="338"/>
        </pc:sldMkLst>
      </pc:sldChg>
      <pc:sldChg chg="addSp delSp modSp mod">
        <pc:chgData name="Kate Piper (IMH)" userId="f69ee4e2-845b-4a1f-89c4-60fce9da139f" providerId="ADAL" clId="{EB09FD07-525B-4AF3-8F6D-6F7BE92E084B}" dt="2023-10-07T17:19:02.762" v="45" actId="207"/>
        <pc:sldMkLst>
          <pc:docMk/>
          <pc:sldMk cId="3999946791" sldId="339"/>
        </pc:sldMkLst>
      </pc:sldChg>
      <pc:sldChg chg="del">
        <pc:chgData name="Kate Piper (IMH)" userId="f69ee4e2-845b-4a1f-89c4-60fce9da139f" providerId="ADAL" clId="{EB09FD07-525B-4AF3-8F6D-6F7BE92E084B}" dt="2023-10-07T14:49:07.530" v="2" actId="47"/>
        <pc:sldMkLst>
          <pc:docMk/>
          <pc:sldMk cId="500542755" sldId="340"/>
        </pc:sldMkLst>
      </pc:sldChg>
      <pc:sldChg chg="del">
        <pc:chgData name="Kate Piper (IMH)" userId="f69ee4e2-845b-4a1f-89c4-60fce9da139f" providerId="ADAL" clId="{EB09FD07-525B-4AF3-8F6D-6F7BE92E084B}" dt="2023-10-07T14:57:59.147" v="31" actId="47"/>
        <pc:sldMkLst>
          <pc:docMk/>
          <pc:sldMk cId="4080350721" sldId="341"/>
        </pc:sldMkLst>
      </pc:sldChg>
      <pc:sldChg chg="modSp mod">
        <pc:chgData name="Kate Piper (IMH)" userId="f69ee4e2-845b-4a1f-89c4-60fce9da139f" providerId="ADAL" clId="{EB09FD07-525B-4AF3-8F6D-6F7BE92E084B}" dt="2023-10-07T19:52:54.305" v="1686" actId="1076"/>
        <pc:sldMkLst>
          <pc:docMk/>
          <pc:sldMk cId="2734966160" sldId="342"/>
        </pc:sldMkLst>
      </pc:sldChg>
      <pc:sldChg chg="del">
        <pc:chgData name="Kate Piper (IMH)" userId="f69ee4e2-845b-4a1f-89c4-60fce9da139f" providerId="ADAL" clId="{EB09FD07-525B-4AF3-8F6D-6F7BE92E084B}" dt="2023-10-07T14:45:28.993" v="1" actId="47"/>
        <pc:sldMkLst>
          <pc:docMk/>
          <pc:sldMk cId="873592536" sldId="343"/>
        </pc:sldMkLst>
      </pc:sldChg>
      <pc:sldChg chg="addSp delSp modSp new mod">
        <pc:chgData name="Kate Piper (IMH)" userId="f69ee4e2-845b-4a1f-89c4-60fce9da139f" providerId="ADAL" clId="{EB09FD07-525B-4AF3-8F6D-6F7BE92E084B}" dt="2023-10-09T07:57:46.191" v="2738" actId="478"/>
        <pc:sldMkLst>
          <pc:docMk/>
          <pc:sldMk cId="1705927645" sldId="343"/>
        </pc:sldMkLst>
      </pc:sldChg>
      <pc:sldChg chg="new del">
        <pc:chgData name="Kate Piper (IMH)" userId="f69ee4e2-845b-4a1f-89c4-60fce9da139f" providerId="ADAL" clId="{EB09FD07-525B-4AF3-8F6D-6F7BE92E084B}" dt="2023-10-07T14:52:46.260" v="6" actId="47"/>
        <pc:sldMkLst>
          <pc:docMk/>
          <pc:sldMk cId="2414321436" sldId="343"/>
        </pc:sldMkLst>
      </pc:sldChg>
      <pc:sldChg chg="addSp delSp modSp new mod">
        <pc:chgData name="Kate Piper (IMH)" userId="f69ee4e2-845b-4a1f-89c4-60fce9da139f" providerId="ADAL" clId="{EB09FD07-525B-4AF3-8F6D-6F7BE92E084B}" dt="2023-10-07T18:13:01.647" v="959" actId="20577"/>
        <pc:sldMkLst>
          <pc:docMk/>
          <pc:sldMk cId="7014258" sldId="344"/>
        </pc:sldMkLst>
      </pc:sldChg>
      <pc:sldChg chg="modSp add mod modClrScheme chgLayout">
        <pc:chgData name="Kate Piper (IMH)" userId="f69ee4e2-845b-4a1f-89c4-60fce9da139f" providerId="ADAL" clId="{EB09FD07-525B-4AF3-8F6D-6F7BE92E084B}" dt="2023-10-07T20:00:13.526" v="1756" actId="1076"/>
        <pc:sldMkLst>
          <pc:docMk/>
          <pc:sldMk cId="0" sldId="345"/>
        </pc:sldMkLst>
      </pc:sldChg>
      <pc:sldChg chg="add">
        <pc:chgData name="Kate Piper (IMH)" userId="f69ee4e2-845b-4a1f-89c4-60fce9da139f" providerId="ADAL" clId="{EB09FD07-525B-4AF3-8F6D-6F7BE92E084B}" dt="2023-10-07T19:09:19.376" v="960"/>
        <pc:sldMkLst>
          <pc:docMk/>
          <pc:sldMk cId="3943053610" sldId="442"/>
        </pc:sldMkLst>
      </pc:sldChg>
      <pc:sldChg chg="add">
        <pc:chgData name="Kate Piper (IMH)" userId="f69ee4e2-845b-4a1f-89c4-60fce9da139f" providerId="ADAL" clId="{EB09FD07-525B-4AF3-8F6D-6F7BE92E084B}" dt="2023-10-07T19:09:19.376" v="960"/>
        <pc:sldMkLst>
          <pc:docMk/>
          <pc:sldMk cId="3628904649" sldId="443"/>
        </pc:sldMkLst>
      </pc:sldChg>
      <pc:sldChg chg="add">
        <pc:chgData name="Kate Piper (IMH)" userId="f69ee4e2-845b-4a1f-89c4-60fce9da139f" providerId="ADAL" clId="{EB09FD07-525B-4AF3-8F6D-6F7BE92E084B}" dt="2023-10-07T19:09:19.376" v="960"/>
        <pc:sldMkLst>
          <pc:docMk/>
          <pc:sldMk cId="448792327" sldId="444"/>
        </pc:sldMkLst>
      </pc:sldChg>
      <pc:sldChg chg="add">
        <pc:chgData name="Kate Piper (IMH)" userId="f69ee4e2-845b-4a1f-89c4-60fce9da139f" providerId="ADAL" clId="{EB09FD07-525B-4AF3-8F6D-6F7BE92E084B}" dt="2023-10-07T19:09:19.376" v="960"/>
        <pc:sldMkLst>
          <pc:docMk/>
          <pc:sldMk cId="3548611103" sldId="445"/>
        </pc:sldMkLst>
      </pc:sldChg>
      <pc:sldChg chg="add">
        <pc:chgData name="Kate Piper (IMH)" userId="f69ee4e2-845b-4a1f-89c4-60fce9da139f" providerId="ADAL" clId="{EB09FD07-525B-4AF3-8F6D-6F7BE92E084B}" dt="2023-10-07T19:09:19.376" v="960"/>
        <pc:sldMkLst>
          <pc:docMk/>
          <pc:sldMk cId="1088884669" sldId="446"/>
        </pc:sldMkLst>
      </pc:sldChg>
      <pc:sldChg chg="addSp modSp new">
        <pc:chgData name="Kate Piper (IMH)" userId="f69ee4e2-845b-4a1f-89c4-60fce9da139f" providerId="ADAL" clId="{EB09FD07-525B-4AF3-8F6D-6F7BE92E084B}" dt="2023-10-07T19:11:34.753" v="964" actId="1076"/>
        <pc:sldMkLst>
          <pc:docMk/>
          <pc:sldMk cId="3727480038" sldId="447"/>
        </pc:sldMkLst>
      </pc:sldChg>
      <pc:sldChg chg="new del ord">
        <pc:chgData name="Kate Piper (IMH)" userId="f69ee4e2-845b-4a1f-89c4-60fce9da139f" providerId="ADAL" clId="{EB09FD07-525B-4AF3-8F6D-6F7BE92E084B}" dt="2023-10-07T19:17:23.963" v="1143" actId="47"/>
        <pc:sldMkLst>
          <pc:docMk/>
          <pc:sldMk cId="913001309" sldId="448"/>
        </pc:sldMkLst>
      </pc:sldChg>
      <pc:sldChg chg="modSp new mod">
        <pc:chgData name="Kate Piper (IMH)" userId="f69ee4e2-845b-4a1f-89c4-60fce9da139f" providerId="ADAL" clId="{EB09FD07-525B-4AF3-8F6D-6F7BE92E084B}" dt="2023-10-07T19:20:31.302" v="1324" actId="20577"/>
        <pc:sldMkLst>
          <pc:docMk/>
          <pc:sldMk cId="1808582081" sldId="448"/>
        </pc:sldMkLst>
      </pc:sldChg>
      <pc:sldChg chg="new del">
        <pc:chgData name="Kate Piper (IMH)" userId="f69ee4e2-845b-4a1f-89c4-60fce9da139f" providerId="ADAL" clId="{EB09FD07-525B-4AF3-8F6D-6F7BE92E084B}" dt="2023-10-07T19:13:16.447" v="966" actId="47"/>
        <pc:sldMkLst>
          <pc:docMk/>
          <pc:sldMk cId="3932538805" sldId="448"/>
        </pc:sldMkLst>
      </pc:sldChg>
      <pc:sldChg chg="addSp modSp add mod">
        <pc:chgData name="Kate Piper (IMH)" userId="f69ee4e2-845b-4a1f-89c4-60fce9da139f" providerId="ADAL" clId="{EB09FD07-525B-4AF3-8F6D-6F7BE92E084B}" dt="2023-10-07T19:55:08.855" v="1746" actId="1076"/>
        <pc:sldMkLst>
          <pc:docMk/>
          <pc:sldMk cId="3807473687" sldId="449"/>
        </pc:sldMkLst>
      </pc:sldChg>
      <pc:sldChg chg="modSp add mod">
        <pc:chgData name="Kate Piper (IMH)" userId="f69ee4e2-845b-4a1f-89c4-60fce9da139f" providerId="ADAL" clId="{EB09FD07-525B-4AF3-8F6D-6F7BE92E084B}" dt="2023-10-07T20:23:00.268" v="2525" actId="27636"/>
        <pc:sldMkLst>
          <pc:docMk/>
          <pc:sldMk cId="1753226115" sldId="450"/>
        </pc:sldMkLst>
      </pc:sldChg>
      <pc:sldChg chg="addSp delSp modSp new mod">
        <pc:chgData name="Kate Piper (IMH)" userId="f69ee4e2-845b-4a1f-89c4-60fce9da139f" providerId="ADAL" clId="{EB09FD07-525B-4AF3-8F6D-6F7BE92E084B}" dt="2023-10-07T20:14:16.473" v="2161" actId="20577"/>
        <pc:sldMkLst>
          <pc:docMk/>
          <pc:sldMk cId="2993017878" sldId="451"/>
        </pc:sldMkLst>
      </pc:sldChg>
      <pc:sldChg chg="addSp delSp modSp new mod modClrScheme modAnim chgLayout">
        <pc:chgData name="Kate Piper (IMH)" userId="f69ee4e2-845b-4a1f-89c4-60fce9da139f" providerId="ADAL" clId="{EB09FD07-525B-4AF3-8F6D-6F7BE92E084B}" dt="2023-10-07T20:16:45.515" v="2166" actId="1076"/>
        <pc:sldMkLst>
          <pc:docMk/>
          <pc:sldMk cId="132400862" sldId="452"/>
        </pc:sldMkLst>
      </pc:sldChg>
      <pc:sldChg chg="new del">
        <pc:chgData name="Kate Piper (IMH)" userId="f69ee4e2-845b-4a1f-89c4-60fce9da139f" providerId="ADAL" clId="{EB09FD07-525B-4AF3-8F6D-6F7BE92E084B}" dt="2023-10-07T19:59:33.936" v="1754" actId="47"/>
        <pc:sldMkLst>
          <pc:docMk/>
          <pc:sldMk cId="165147310" sldId="452"/>
        </pc:sldMkLst>
      </pc:sldChg>
      <pc:sldChg chg="addSp modSp new mod">
        <pc:chgData name="Kate Piper (IMH)" userId="f69ee4e2-845b-4a1f-89c4-60fce9da139f" providerId="ADAL" clId="{EB09FD07-525B-4AF3-8F6D-6F7BE92E084B}" dt="2023-10-07T20:17:08.154" v="2169" actId="1076"/>
        <pc:sldMkLst>
          <pc:docMk/>
          <pc:sldMk cId="659903441" sldId="453"/>
        </pc:sldMkLst>
      </pc:sldChg>
      <pc:sldChg chg="addSp delSp modSp new mod">
        <pc:chgData name="Kate Piper (IMH)" userId="f69ee4e2-845b-4a1f-89c4-60fce9da139f" providerId="ADAL" clId="{EB09FD07-525B-4AF3-8F6D-6F7BE92E084B}" dt="2023-10-07T20:19:22.618" v="2466" actId="1035"/>
        <pc:sldMkLst>
          <pc:docMk/>
          <pc:sldMk cId="803968337" sldId="454"/>
        </pc:sldMkLst>
      </pc:sldChg>
      <pc:sldChg chg="delSp modSp new mod">
        <pc:chgData name="Kate Piper (IMH)" userId="f69ee4e2-845b-4a1f-89c4-60fce9da139f" providerId="ADAL" clId="{EB09FD07-525B-4AF3-8F6D-6F7BE92E084B}" dt="2023-10-09T07:56:49.898" v="2697" actId="313"/>
        <pc:sldMkLst>
          <pc:docMk/>
          <pc:sldMk cId="1627435515" sldId="455"/>
        </pc:sldMkLst>
      </pc:sldChg>
    </pc:docChg>
  </pc:docChgLst>
  <pc:docChgLst>
    <pc:chgData name="Heddwen Davies" userId="S::heddwen.davies@uwtsd.ac.uk::b3b4628a-d1d7-4a79-b47e-b6ca4059bab0" providerId="AD" clId="Web-{5F781068-447A-7C45-6024-E77077188D9D}"/>
    <pc:docChg chg="addSld modSld">
      <pc:chgData name="Heddwen Davies" userId="S::heddwen.davies@uwtsd.ac.uk::b3b4628a-d1d7-4a79-b47e-b6ca4059bab0" providerId="AD" clId="Web-{5F781068-447A-7C45-6024-E77077188D9D}" dt="2025-09-11T10:30:59.553" v="225" actId="20577"/>
      <pc:docMkLst>
        <pc:docMk/>
      </pc:docMkLst>
      <pc:sldChg chg="modSp add replId">
        <pc:chgData name="Heddwen Davies" userId="S::heddwen.davies@uwtsd.ac.uk::b3b4628a-d1d7-4a79-b47e-b6ca4059bab0" providerId="AD" clId="Web-{5F781068-447A-7C45-6024-E77077188D9D}" dt="2025-09-11T10:30:59.553" v="225" actId="20577"/>
        <pc:sldMkLst>
          <pc:docMk/>
          <pc:sldMk cId="2033300317" sldId="463"/>
        </pc:sldMkLst>
      </pc:sldChg>
    </pc:docChg>
  </pc:docChgLst>
  <pc:docChgLst>
    <pc:chgData name="Kate Piper (IMH)" userId="f69ee4e2-845b-4a1f-89c4-60fce9da139f" providerId="ADAL" clId="{193EB422-538C-4F9B-854E-E2DF67B2B8E7}"/>
    <pc:docChg chg="delSld">
      <pc:chgData name="Kate Piper (IMH)" userId="f69ee4e2-845b-4a1f-89c4-60fce9da139f" providerId="ADAL" clId="{193EB422-538C-4F9B-854E-E2DF67B2B8E7}" dt="2024-10-03T15:15:18.104" v="0" actId="47"/>
      <pc:docMkLst>
        <pc:docMk/>
      </pc:docMkLst>
      <pc:sldChg chg="del">
        <pc:chgData name="Kate Piper (IMH)" userId="f69ee4e2-845b-4a1f-89c4-60fce9da139f" providerId="ADAL" clId="{193EB422-538C-4F9B-854E-E2DF67B2B8E7}" dt="2024-10-03T15:15:18.104" v="0" actId="47"/>
        <pc:sldMkLst>
          <pc:docMk/>
          <pc:sldMk cId="1808582081" sldId="448"/>
        </pc:sldMkLst>
      </pc:sldChg>
    </pc:docChg>
  </pc:docChgLst>
  <pc:docChgLst>
    <pc:chgData name="Heddwen Davies" userId="S::heddwen.davies@uwtsd.ac.uk::b3b4628a-d1d7-4a79-b47e-b6ca4059bab0" providerId="AD" clId="Web-{E9A42C4A-C57B-1050-2410-4CF7005F229C}"/>
    <pc:docChg chg="modSld">
      <pc:chgData name="Heddwen Davies" userId="S::heddwen.davies@uwtsd.ac.uk::b3b4628a-d1d7-4a79-b47e-b6ca4059bab0" providerId="AD" clId="Web-{E9A42C4A-C57B-1050-2410-4CF7005F229C}" dt="2023-10-23T09:16:53.686" v="62" actId="20577"/>
      <pc:docMkLst>
        <pc:docMk/>
      </pc:docMkLst>
      <pc:sldChg chg="modSp">
        <pc:chgData name="Heddwen Davies" userId="S::heddwen.davies@uwtsd.ac.uk::b3b4628a-d1d7-4a79-b47e-b6ca4059bab0" providerId="AD" clId="Web-{E9A42C4A-C57B-1050-2410-4CF7005F229C}" dt="2023-10-23T09:16:53.686" v="62" actId="20577"/>
        <pc:sldMkLst>
          <pc:docMk/>
          <pc:sldMk cId="1627435515" sldId="455"/>
        </pc:sldMkLst>
      </pc:sldChg>
    </pc:docChg>
  </pc:docChgLst>
  <pc:docChgLst>
    <pc:chgData name="Heddwen Davies" userId="S::heddwen.davies@uwtsd.ac.uk::b3b4628a-d1d7-4a79-b47e-b6ca4059bab0" providerId="AD" clId="Web-{9C17B283-CCE2-3AE9-A467-58F300463774}"/>
    <pc:docChg chg="modSld">
      <pc:chgData name="Heddwen Davies" userId="S::heddwen.davies@uwtsd.ac.uk::b3b4628a-d1d7-4a79-b47e-b6ca4059bab0" providerId="AD" clId="Web-{9C17B283-CCE2-3AE9-A467-58F300463774}" dt="2025-09-11T10:48:10.410" v="16" actId="1076"/>
      <pc:docMkLst>
        <pc:docMk/>
      </pc:docMkLst>
      <pc:sldChg chg="modSp">
        <pc:chgData name="Heddwen Davies" userId="S::heddwen.davies@uwtsd.ac.uk::b3b4628a-d1d7-4a79-b47e-b6ca4059bab0" providerId="AD" clId="Web-{9C17B283-CCE2-3AE9-A467-58F300463774}" dt="2025-09-11T10:48:10.410" v="16" actId="1076"/>
        <pc:sldMkLst>
          <pc:docMk/>
          <pc:sldMk cId="3727480038" sldId="447"/>
        </pc:sldMkLst>
        <pc:spChg chg="mod">
          <ac:chgData name="Heddwen Davies" userId="S::heddwen.davies@uwtsd.ac.uk::b3b4628a-d1d7-4a79-b47e-b6ca4059bab0" providerId="AD" clId="Web-{9C17B283-CCE2-3AE9-A467-58F300463774}" dt="2025-09-11T10:47:00.717" v="4" actId="1076"/>
          <ac:spMkLst>
            <pc:docMk/>
            <pc:sldMk cId="3727480038" sldId="447"/>
            <ac:spMk id="5" creationId="{A6C975BA-7CCE-FADD-FDBB-6F4C4723F547}"/>
          </ac:spMkLst>
        </pc:spChg>
        <pc:spChg chg="mod">
          <ac:chgData name="Heddwen Davies" userId="S::heddwen.davies@uwtsd.ac.uk::b3b4628a-d1d7-4a79-b47e-b6ca4059bab0" providerId="AD" clId="Web-{9C17B283-CCE2-3AE9-A467-58F300463774}" dt="2025-09-11T10:47:49.017" v="15"/>
          <ac:spMkLst>
            <pc:docMk/>
            <pc:sldMk cId="3727480038" sldId="447"/>
            <ac:spMk id="9" creationId="{1FA67D0F-6FAB-FE40-CBD1-A3FD0D0AE89C}"/>
          </ac:spMkLst>
        </pc:spChg>
        <pc:spChg chg="mod">
          <ac:chgData name="Heddwen Davies" userId="S::heddwen.davies@uwtsd.ac.uk::b3b4628a-d1d7-4a79-b47e-b6ca4059bab0" providerId="AD" clId="Web-{9C17B283-CCE2-3AE9-A467-58F300463774}" dt="2025-09-11T10:48:10.410" v="16" actId="1076"/>
          <ac:spMkLst>
            <pc:docMk/>
            <pc:sldMk cId="3727480038" sldId="447"/>
            <ac:spMk id="3075" creationId="{00000000-0000-0000-0000-000000000000}"/>
          </ac:spMkLst>
        </pc:spChg>
        <pc:spChg chg="mod">
          <ac:chgData name="Heddwen Davies" userId="S::heddwen.davies@uwtsd.ac.uk::b3b4628a-d1d7-4a79-b47e-b6ca4059bab0" providerId="AD" clId="Web-{9C17B283-CCE2-3AE9-A467-58F300463774}" dt="2025-09-11T10:46:30.686" v="1" actId="14100"/>
          <ac:spMkLst>
            <pc:docMk/>
            <pc:sldMk cId="3727480038" sldId="447"/>
            <ac:spMk id="3076" creationId="{00000000-0000-0000-0000-000000000000}"/>
          </ac:spMkLst>
        </pc:spChg>
        <pc:grpChg chg="mod">
          <ac:chgData name="Heddwen Davies" userId="S::heddwen.davies@uwtsd.ac.uk::b3b4628a-d1d7-4a79-b47e-b6ca4059bab0" providerId="AD" clId="Web-{9C17B283-CCE2-3AE9-A467-58F300463774}" dt="2025-09-11T10:46:26.076" v="0" actId="14100"/>
          <ac:grpSpMkLst>
            <pc:docMk/>
            <pc:sldMk cId="3727480038" sldId="447"/>
            <ac:grpSpMk id="7" creationId="{ABCE0E57-658B-C663-1466-3F6EAFBD0BCD}"/>
          </ac:grpSpMkLst>
        </pc:grpChg>
      </pc:sldChg>
    </pc:docChg>
  </pc:docChgLst>
  <pc:docChgLst>
    <pc:chgData name="Kate Piper (IMH)" userId="f69ee4e2-845b-4a1f-89c4-60fce9da139f" providerId="ADAL" clId="{E1E568C1-774C-4C24-84E1-728E1774E83C}"/>
    <pc:docChg chg="undo custSel addSld delSld modSld sldOrd delMainMaster">
      <pc:chgData name="Kate Piper (IMH)" userId="f69ee4e2-845b-4a1f-89c4-60fce9da139f" providerId="ADAL" clId="{E1E568C1-774C-4C24-84E1-728E1774E83C}" dt="2025-10-06T07:43:05.323" v="2099" actId="478"/>
      <pc:docMkLst>
        <pc:docMk/>
      </pc:docMkLst>
      <pc:sldChg chg="add">
        <pc:chgData name="Kate Piper (IMH)" userId="f69ee4e2-845b-4a1f-89c4-60fce9da139f" providerId="ADAL" clId="{E1E568C1-774C-4C24-84E1-728E1774E83C}" dt="2025-10-06T07:23:33.286" v="1854"/>
        <pc:sldMkLst>
          <pc:docMk/>
          <pc:sldMk cId="1404612802" sldId="278"/>
        </pc:sldMkLst>
      </pc:sldChg>
      <pc:sldChg chg="modSp mod modAnim">
        <pc:chgData name="Kate Piper (IMH)" userId="f69ee4e2-845b-4a1f-89c4-60fce9da139f" providerId="ADAL" clId="{E1E568C1-774C-4C24-84E1-728E1774E83C}" dt="2025-09-26T13:10:22.783" v="1760"/>
        <pc:sldMkLst>
          <pc:docMk/>
          <pc:sldMk cId="0" sldId="307"/>
        </pc:sldMkLst>
        <pc:spChg chg="mod">
          <ac:chgData name="Kate Piper (IMH)" userId="f69ee4e2-845b-4a1f-89c4-60fce9da139f" providerId="ADAL" clId="{E1E568C1-774C-4C24-84E1-728E1774E83C}" dt="2025-09-10T08:00:33.447" v="1083" actId="20577"/>
          <ac:spMkLst>
            <pc:docMk/>
            <pc:sldMk cId="0" sldId="307"/>
            <ac:spMk id="7171" creationId="{3B5FB6BF-B5CD-B48E-9177-6E889121AC74}"/>
          </ac:spMkLst>
        </pc:spChg>
      </pc:sldChg>
      <pc:sldChg chg="addSp delSp modSp add del mod">
        <pc:chgData name="Kate Piper (IMH)" userId="f69ee4e2-845b-4a1f-89c4-60fce9da139f" providerId="ADAL" clId="{E1E568C1-774C-4C24-84E1-728E1774E83C}" dt="2025-09-10T08:22:11.999" v="1653" actId="47"/>
        <pc:sldMkLst>
          <pc:docMk/>
          <pc:sldMk cId="0" sldId="317"/>
        </pc:sldMkLst>
      </pc:sldChg>
      <pc:sldChg chg="addSp delSp modSp mod delAnim modAnim">
        <pc:chgData name="Kate Piper (IMH)" userId="f69ee4e2-845b-4a1f-89c4-60fce9da139f" providerId="ADAL" clId="{E1E568C1-774C-4C24-84E1-728E1774E83C}" dt="2025-10-06T07:43:05.323" v="2099" actId="478"/>
        <pc:sldMkLst>
          <pc:docMk/>
          <pc:sldMk cId="1447884117" sldId="330"/>
        </pc:sldMkLst>
        <pc:picChg chg="add del mod modCrop">
          <ac:chgData name="Kate Piper (IMH)" userId="f69ee4e2-845b-4a1f-89c4-60fce9da139f" providerId="ADAL" clId="{E1E568C1-774C-4C24-84E1-728E1774E83C}" dt="2025-10-06T07:43:05.323" v="2099" actId="478"/>
          <ac:picMkLst>
            <pc:docMk/>
            <pc:sldMk cId="1447884117" sldId="330"/>
            <ac:picMk id="6" creationId="{8C8CE530-E5F9-D4AB-643B-2924B0252753}"/>
          </ac:picMkLst>
        </pc:picChg>
        <pc:picChg chg="mod">
          <ac:chgData name="Kate Piper (IMH)" userId="f69ee4e2-845b-4a1f-89c4-60fce9da139f" providerId="ADAL" clId="{E1E568C1-774C-4C24-84E1-728E1774E83C}" dt="2025-09-10T08:25:58.780" v="1676" actId="1076"/>
          <ac:picMkLst>
            <pc:docMk/>
            <pc:sldMk cId="1447884117" sldId="330"/>
            <ac:picMk id="7" creationId="{590AC46E-85F3-33EF-0DCF-CA21A9730168}"/>
          </ac:picMkLst>
        </pc:picChg>
      </pc:sldChg>
      <pc:sldChg chg="modSp mod">
        <pc:chgData name="Kate Piper (IMH)" userId="f69ee4e2-845b-4a1f-89c4-60fce9da139f" providerId="ADAL" clId="{E1E568C1-774C-4C24-84E1-728E1774E83C}" dt="2025-09-10T07:56:46.005" v="1031" actId="1076"/>
        <pc:sldMkLst>
          <pc:docMk/>
          <pc:sldMk cId="3368645942" sldId="338"/>
        </pc:sldMkLst>
        <pc:spChg chg="mod">
          <ac:chgData name="Kate Piper (IMH)" userId="f69ee4e2-845b-4a1f-89c4-60fce9da139f" providerId="ADAL" clId="{E1E568C1-774C-4C24-84E1-728E1774E83C}" dt="2025-09-10T07:56:46.005" v="1031" actId="1076"/>
          <ac:spMkLst>
            <pc:docMk/>
            <pc:sldMk cId="3368645942" sldId="338"/>
            <ac:spMk id="3" creationId="{9BD9E01E-4C5A-D0F9-A406-9EB124B432E8}"/>
          </ac:spMkLst>
        </pc:spChg>
      </pc:sldChg>
      <pc:sldChg chg="modSp mod">
        <pc:chgData name="Kate Piper (IMH)" userId="f69ee4e2-845b-4a1f-89c4-60fce9da139f" providerId="ADAL" clId="{E1E568C1-774C-4C24-84E1-728E1774E83C}" dt="2025-09-10T07:57:14.916" v="1048" actId="20577"/>
        <pc:sldMkLst>
          <pc:docMk/>
          <pc:sldMk cId="2734966160" sldId="342"/>
        </pc:sldMkLst>
        <pc:spChg chg="mod">
          <ac:chgData name="Kate Piper (IMH)" userId="f69ee4e2-845b-4a1f-89c4-60fce9da139f" providerId="ADAL" clId="{E1E568C1-774C-4C24-84E1-728E1774E83C}" dt="2025-09-10T07:57:14.916" v="1048" actId="20577"/>
          <ac:spMkLst>
            <pc:docMk/>
            <pc:sldMk cId="2734966160" sldId="342"/>
            <ac:spMk id="5" creationId="{D4ACB31E-0E11-4CA2-5B8F-DB6DE9E4DEA5}"/>
          </ac:spMkLst>
        </pc:spChg>
      </pc:sldChg>
      <pc:sldChg chg="del">
        <pc:chgData name="Kate Piper (IMH)" userId="f69ee4e2-845b-4a1f-89c4-60fce9da139f" providerId="ADAL" clId="{E1E568C1-774C-4C24-84E1-728E1774E83C}" dt="2025-09-10T08:26:53.338" v="1682" actId="47"/>
        <pc:sldMkLst>
          <pc:docMk/>
          <pc:sldMk cId="1705927645" sldId="343"/>
        </pc:sldMkLst>
      </pc:sldChg>
      <pc:sldChg chg="modSp mod ord">
        <pc:chgData name="Kate Piper (IMH)" userId="f69ee4e2-845b-4a1f-89c4-60fce9da139f" providerId="ADAL" clId="{E1E568C1-774C-4C24-84E1-728E1774E83C}" dt="2025-09-10T08:03:26.034" v="1087" actId="20577"/>
        <pc:sldMkLst>
          <pc:docMk/>
          <pc:sldMk cId="7014258" sldId="344"/>
        </pc:sldMkLst>
        <pc:graphicFrameChg chg="modGraphic">
          <ac:chgData name="Kate Piper (IMH)" userId="f69ee4e2-845b-4a1f-89c4-60fce9da139f" providerId="ADAL" clId="{E1E568C1-774C-4C24-84E1-728E1774E83C}" dt="2025-09-10T08:03:26.034" v="1087" actId="20577"/>
          <ac:graphicFrameMkLst>
            <pc:docMk/>
            <pc:sldMk cId="7014258" sldId="344"/>
            <ac:graphicFrameMk id="4" creationId="{AC4DB6DD-DFCA-7087-43C5-DD79B0C6D479}"/>
          </ac:graphicFrameMkLst>
        </pc:graphicFrameChg>
      </pc:sldChg>
      <pc:sldChg chg="addSp delSp modSp mod ord modAnim">
        <pc:chgData name="Kate Piper (IMH)" userId="f69ee4e2-845b-4a1f-89c4-60fce9da139f" providerId="ADAL" clId="{E1E568C1-774C-4C24-84E1-728E1774E83C}" dt="2025-10-06T07:40:34.074" v="2098"/>
        <pc:sldMkLst>
          <pc:docMk/>
          <pc:sldMk cId="3727480038" sldId="447"/>
        </pc:sldMkLst>
        <pc:spChg chg="mod">
          <ac:chgData name="Kate Piper (IMH)" userId="f69ee4e2-845b-4a1f-89c4-60fce9da139f" providerId="ADAL" clId="{E1E568C1-774C-4C24-84E1-728E1774E83C}" dt="2025-09-10T08:16:16.416" v="1627" actId="115"/>
          <ac:spMkLst>
            <pc:docMk/>
            <pc:sldMk cId="3727480038" sldId="447"/>
            <ac:spMk id="3" creationId="{0E622D19-1B8F-5468-DD96-FCF0CC8E06AD}"/>
          </ac:spMkLst>
        </pc:spChg>
        <pc:spChg chg="add mod">
          <ac:chgData name="Kate Piper (IMH)" userId="f69ee4e2-845b-4a1f-89c4-60fce9da139f" providerId="ADAL" clId="{E1E568C1-774C-4C24-84E1-728E1774E83C}" dt="2025-09-10T08:11:13.715" v="1354" actId="403"/>
          <ac:spMkLst>
            <pc:docMk/>
            <pc:sldMk cId="3727480038" sldId="447"/>
            <ac:spMk id="4" creationId="{3B3DE002-AD84-65A9-8CAD-8ED62FB76392}"/>
          </ac:spMkLst>
        </pc:spChg>
        <pc:spChg chg="add mod">
          <ac:chgData name="Kate Piper (IMH)" userId="f69ee4e2-845b-4a1f-89c4-60fce9da139f" providerId="ADAL" clId="{E1E568C1-774C-4C24-84E1-728E1774E83C}" dt="2025-09-10T08:21:03.783" v="1641" actId="164"/>
          <ac:spMkLst>
            <pc:docMk/>
            <pc:sldMk cId="3727480038" sldId="447"/>
            <ac:spMk id="5" creationId="{A6C975BA-7CCE-FADD-FDBB-6F4C4723F547}"/>
          </ac:spMkLst>
        </pc:spChg>
        <pc:spChg chg="add mod">
          <ac:chgData name="Kate Piper (IMH)" userId="f69ee4e2-845b-4a1f-89c4-60fce9da139f" providerId="ADAL" clId="{E1E568C1-774C-4C24-84E1-728E1774E83C}" dt="2025-09-10T08:22:07.429" v="1652" actId="1076"/>
          <ac:spMkLst>
            <pc:docMk/>
            <pc:sldMk cId="3727480038" sldId="447"/>
            <ac:spMk id="9" creationId="{1FA67D0F-6FAB-FE40-CBD1-A3FD0D0AE89C}"/>
          </ac:spMkLst>
        </pc:spChg>
        <pc:spChg chg="add mod">
          <ac:chgData name="Kate Piper (IMH)" userId="f69ee4e2-845b-4a1f-89c4-60fce9da139f" providerId="ADAL" clId="{E1E568C1-774C-4C24-84E1-728E1774E83C}" dt="2025-09-10T08:20:53.962" v="1640" actId="164"/>
          <ac:spMkLst>
            <pc:docMk/>
            <pc:sldMk cId="3727480038" sldId="447"/>
            <ac:spMk id="3075" creationId="{00000000-0000-0000-0000-000000000000}"/>
          </ac:spMkLst>
        </pc:spChg>
        <pc:spChg chg="add mod">
          <ac:chgData name="Kate Piper (IMH)" userId="f69ee4e2-845b-4a1f-89c4-60fce9da139f" providerId="ADAL" clId="{E1E568C1-774C-4C24-84E1-728E1774E83C}" dt="2025-09-10T08:20:53.962" v="1640" actId="164"/>
          <ac:spMkLst>
            <pc:docMk/>
            <pc:sldMk cId="3727480038" sldId="447"/>
            <ac:spMk id="3076" creationId="{00000000-0000-0000-0000-000000000000}"/>
          </ac:spMkLst>
        </pc:spChg>
        <pc:grpChg chg="add mod">
          <ac:chgData name="Kate Piper (IMH)" userId="f69ee4e2-845b-4a1f-89c4-60fce9da139f" providerId="ADAL" clId="{E1E568C1-774C-4C24-84E1-728E1774E83C}" dt="2025-09-10T08:21:03.783" v="1641" actId="164"/>
          <ac:grpSpMkLst>
            <pc:docMk/>
            <pc:sldMk cId="3727480038" sldId="447"/>
            <ac:grpSpMk id="6" creationId="{962A08BA-CE32-4754-7DB5-397E2AC96750}"/>
          </ac:grpSpMkLst>
        </pc:grpChg>
        <pc:grpChg chg="add mod">
          <ac:chgData name="Kate Piper (IMH)" userId="f69ee4e2-845b-4a1f-89c4-60fce9da139f" providerId="ADAL" clId="{E1E568C1-774C-4C24-84E1-728E1774E83C}" dt="2025-09-10T08:21:13.011" v="1643" actId="14100"/>
          <ac:grpSpMkLst>
            <pc:docMk/>
            <pc:sldMk cId="3727480038" sldId="447"/>
            <ac:grpSpMk id="7" creationId="{ABCE0E57-658B-C663-1466-3F6EAFBD0BCD}"/>
          </ac:grpSpMkLst>
        </pc:grpChg>
      </pc:sldChg>
      <pc:sldChg chg="del ord modNotesTx">
        <pc:chgData name="Kate Piper (IMH)" userId="f69ee4e2-845b-4a1f-89c4-60fce9da139f" providerId="ADAL" clId="{E1E568C1-774C-4C24-84E1-728E1774E83C}" dt="2025-10-06T07:24:01.693" v="1860" actId="47"/>
        <pc:sldMkLst>
          <pc:docMk/>
          <pc:sldMk cId="2993017878" sldId="451"/>
        </pc:sldMkLst>
      </pc:sldChg>
      <pc:sldChg chg="del ord">
        <pc:chgData name="Kate Piper (IMH)" userId="f69ee4e2-845b-4a1f-89c4-60fce9da139f" providerId="ADAL" clId="{E1E568C1-774C-4C24-84E1-728E1774E83C}" dt="2025-10-06T07:24:06.352" v="1861" actId="47"/>
        <pc:sldMkLst>
          <pc:docMk/>
          <pc:sldMk cId="132400862" sldId="452"/>
        </pc:sldMkLst>
      </pc:sldChg>
      <pc:sldChg chg="del ord">
        <pc:chgData name="Kate Piper (IMH)" userId="f69ee4e2-845b-4a1f-89c4-60fce9da139f" providerId="ADAL" clId="{E1E568C1-774C-4C24-84E1-728E1774E83C}" dt="2025-10-06T07:24:23.994" v="1883" actId="47"/>
        <pc:sldMkLst>
          <pc:docMk/>
          <pc:sldMk cId="659903441" sldId="453"/>
        </pc:sldMkLst>
      </pc:sldChg>
      <pc:sldChg chg="del ord">
        <pc:chgData name="Kate Piper (IMH)" userId="f69ee4e2-845b-4a1f-89c4-60fce9da139f" providerId="ADAL" clId="{E1E568C1-774C-4C24-84E1-728E1774E83C}" dt="2025-10-06T07:24:10.261" v="1862" actId="47"/>
        <pc:sldMkLst>
          <pc:docMk/>
          <pc:sldMk cId="803968337" sldId="454"/>
        </pc:sldMkLst>
      </pc:sldChg>
      <pc:sldChg chg="modSp new mod modAnim modCm">
        <pc:chgData name="Kate Piper (IMH)" userId="f69ee4e2-845b-4a1f-89c4-60fce9da139f" providerId="ADAL" clId="{E1E568C1-774C-4C24-84E1-728E1774E83C}" dt="2025-10-06T07:08:40.202" v="1851" actId="20577"/>
        <pc:sldMkLst>
          <pc:docMk/>
          <pc:sldMk cId="3159664582" sldId="458"/>
        </pc:sldMkLst>
        <pc:spChg chg="mod">
          <ac:chgData name="Kate Piper (IMH)" userId="f69ee4e2-845b-4a1f-89c4-60fce9da139f" providerId="ADAL" clId="{E1E568C1-774C-4C24-84E1-728E1774E83C}" dt="2025-10-06T07:08:40.202" v="1851" actId="20577"/>
          <ac:spMkLst>
            <pc:docMk/>
            <pc:sldMk cId="3159664582" sldId="458"/>
            <ac:spMk id="2" creationId="{8EE36C5F-E6C6-2496-02A2-3CA1C9F9DACA}"/>
          </ac:spMkLst>
        </pc:spChg>
        <pc:spChg chg="mod">
          <ac:chgData name="Kate Piper (IMH)" userId="f69ee4e2-845b-4a1f-89c4-60fce9da139f" providerId="ADAL" clId="{E1E568C1-774C-4C24-84E1-728E1774E83C}" dt="2025-09-09T16:02:15.070" v="481" actId="20577"/>
          <ac:spMkLst>
            <pc:docMk/>
            <pc:sldMk cId="3159664582" sldId="458"/>
            <ac:spMk id="3" creationId="{A5917B2A-DBA9-FB84-18F7-C2B21C069EC3}"/>
          </ac:spMkLst>
        </pc:spChg>
        <pc:extLst>
          <p:ext xmlns:p="http://schemas.openxmlformats.org/presentationml/2006/main" uri="{D6D511B9-2390-475A-947B-AFAB55BFBCF1}">
            <pc226:cmChg xmlns:pc226="http://schemas.microsoft.com/office/powerpoint/2022/06/main/command" chg="mod">
              <pc226:chgData name="Kate Piper (IMH)" userId="f69ee4e2-845b-4a1f-89c4-60fce9da139f" providerId="ADAL" clId="{E1E568C1-774C-4C24-84E1-728E1774E83C}" dt="2025-10-06T07:08:40.202" v="1851" actId="20577"/>
              <pc2:cmMkLst xmlns:pc2="http://schemas.microsoft.com/office/powerpoint/2019/9/main/command">
                <pc:docMk/>
                <pc:sldMk cId="3159664582" sldId="458"/>
                <pc2:cmMk id="{6E331F27-5240-41CC-8FBA-2491838280D7}"/>
              </pc2:cmMkLst>
            </pc226:cmChg>
          </p:ext>
        </pc:extLst>
      </pc:sldChg>
      <pc:sldChg chg="addSp delSp modSp new mod modAnim modNotesTx">
        <pc:chgData name="Kate Piper (IMH)" userId="f69ee4e2-845b-4a1f-89c4-60fce9da139f" providerId="ADAL" clId="{E1E568C1-774C-4C24-84E1-728E1774E83C}" dt="2025-09-26T13:13:04.057" v="1849" actId="1035"/>
        <pc:sldMkLst>
          <pc:docMk/>
          <pc:sldMk cId="280185588" sldId="459"/>
        </pc:sldMkLst>
        <pc:spChg chg="mod">
          <ac:chgData name="Kate Piper (IMH)" userId="f69ee4e2-845b-4a1f-89c4-60fce9da139f" providerId="ADAL" clId="{E1E568C1-774C-4C24-84E1-728E1774E83C}" dt="2025-09-26T13:13:04.057" v="1849" actId="1035"/>
          <ac:spMkLst>
            <pc:docMk/>
            <pc:sldMk cId="280185588" sldId="459"/>
            <ac:spMk id="2" creationId="{61B4336F-928F-9A3F-9514-8AC4F247BF46}"/>
          </ac:spMkLst>
        </pc:spChg>
        <pc:spChg chg="add mod">
          <ac:chgData name="Kate Piper (IMH)" userId="f69ee4e2-845b-4a1f-89c4-60fce9da139f" providerId="ADAL" clId="{E1E568C1-774C-4C24-84E1-728E1774E83C}" dt="2025-09-26T13:11:57.067" v="1815" actId="1037"/>
          <ac:spMkLst>
            <pc:docMk/>
            <pc:sldMk cId="280185588" sldId="459"/>
            <ac:spMk id="3" creationId="{23BA9D97-84D6-A17C-DB4B-421A394844DA}"/>
          </ac:spMkLst>
        </pc:spChg>
        <pc:spChg chg="add mod">
          <ac:chgData name="Kate Piper (IMH)" userId="f69ee4e2-845b-4a1f-89c4-60fce9da139f" providerId="ADAL" clId="{E1E568C1-774C-4C24-84E1-728E1774E83C}" dt="2025-09-09T16:04:40.127" v="585" actId="1076"/>
          <ac:spMkLst>
            <pc:docMk/>
            <pc:sldMk cId="280185588" sldId="459"/>
            <ac:spMk id="4" creationId="{C4176B86-C3BE-AEAE-1D43-7D45C664EC53}"/>
          </ac:spMkLst>
        </pc:spChg>
        <pc:spChg chg="add mod">
          <ac:chgData name="Kate Piper (IMH)" userId="f69ee4e2-845b-4a1f-89c4-60fce9da139f" providerId="ADAL" clId="{E1E568C1-774C-4C24-84E1-728E1774E83C}" dt="2025-09-09T16:04:50.212" v="617" actId="20577"/>
          <ac:spMkLst>
            <pc:docMk/>
            <pc:sldMk cId="280185588" sldId="459"/>
            <ac:spMk id="5" creationId="{88A07095-9335-AC76-7A51-0B97879B1CC9}"/>
          </ac:spMkLst>
        </pc:spChg>
        <pc:spChg chg="add mod">
          <ac:chgData name="Kate Piper (IMH)" userId="f69ee4e2-845b-4a1f-89c4-60fce9da139f" providerId="ADAL" clId="{E1E568C1-774C-4C24-84E1-728E1774E83C}" dt="2025-09-09T16:05:03.239" v="646" actId="20577"/>
          <ac:spMkLst>
            <pc:docMk/>
            <pc:sldMk cId="280185588" sldId="459"/>
            <ac:spMk id="6" creationId="{3422CBF0-2D3F-ED5D-35AB-1D1DE1FEDB0B}"/>
          </ac:spMkLst>
        </pc:spChg>
        <pc:spChg chg="add mod">
          <ac:chgData name="Kate Piper (IMH)" userId="f69ee4e2-845b-4a1f-89c4-60fce9da139f" providerId="ADAL" clId="{E1E568C1-774C-4C24-84E1-728E1774E83C}" dt="2025-09-09T16:06:19.272" v="692" actId="20577"/>
          <ac:spMkLst>
            <pc:docMk/>
            <pc:sldMk cId="280185588" sldId="459"/>
            <ac:spMk id="7" creationId="{0F597DC1-114F-7C21-F80B-E901C2B170CE}"/>
          </ac:spMkLst>
        </pc:spChg>
        <pc:spChg chg="add mod">
          <ac:chgData name="Kate Piper (IMH)" userId="f69ee4e2-845b-4a1f-89c4-60fce9da139f" providerId="ADAL" clId="{E1E568C1-774C-4C24-84E1-728E1774E83C}" dt="2025-09-26T13:11:57.067" v="1815" actId="1037"/>
          <ac:spMkLst>
            <pc:docMk/>
            <pc:sldMk cId="280185588" sldId="459"/>
            <ac:spMk id="8" creationId="{C70E37E7-026D-4D9C-A2EF-9875169696F8}"/>
          </ac:spMkLst>
        </pc:spChg>
        <pc:spChg chg="add mod">
          <ac:chgData name="Kate Piper (IMH)" userId="f69ee4e2-845b-4a1f-89c4-60fce9da139f" providerId="ADAL" clId="{E1E568C1-774C-4C24-84E1-728E1774E83C}" dt="2025-09-26T13:11:57.067" v="1815" actId="1037"/>
          <ac:spMkLst>
            <pc:docMk/>
            <pc:sldMk cId="280185588" sldId="459"/>
            <ac:spMk id="9" creationId="{5144C521-EB88-7C7D-7C6A-B1019CA6C886}"/>
          </ac:spMkLst>
        </pc:spChg>
        <pc:spChg chg="add mod">
          <ac:chgData name="Kate Piper (IMH)" userId="f69ee4e2-845b-4a1f-89c4-60fce9da139f" providerId="ADAL" clId="{E1E568C1-774C-4C24-84E1-728E1774E83C}" dt="2025-09-26T13:11:57.067" v="1815" actId="1037"/>
          <ac:spMkLst>
            <pc:docMk/>
            <pc:sldMk cId="280185588" sldId="459"/>
            <ac:spMk id="10" creationId="{6333AF5D-33D7-ADBA-864A-48E12B113280}"/>
          </ac:spMkLst>
        </pc:spChg>
        <pc:spChg chg="add mod">
          <ac:chgData name="Kate Piper (IMH)" userId="f69ee4e2-845b-4a1f-89c4-60fce9da139f" providerId="ADAL" clId="{E1E568C1-774C-4C24-84E1-728E1774E83C}" dt="2025-09-26T13:13:04.057" v="1849" actId="1035"/>
          <ac:spMkLst>
            <pc:docMk/>
            <pc:sldMk cId="280185588" sldId="459"/>
            <ac:spMk id="11" creationId="{C0A2DCD5-543C-FEDE-1511-4EEC446EDB0B}"/>
          </ac:spMkLst>
        </pc:spChg>
      </pc:sldChg>
      <pc:sldChg chg="delSp modSp new del mod ord">
        <pc:chgData name="Kate Piper (IMH)" userId="f69ee4e2-845b-4a1f-89c4-60fce9da139f" providerId="ADAL" clId="{E1E568C1-774C-4C24-84E1-728E1774E83C}" dt="2025-09-10T08:14:00.281" v="1551" actId="47"/>
        <pc:sldMkLst>
          <pc:docMk/>
          <pc:sldMk cId="1776343259" sldId="460"/>
        </pc:sldMkLst>
      </pc:sldChg>
      <pc:sldChg chg="delSp add del mod">
        <pc:chgData name="Kate Piper (IMH)" userId="f69ee4e2-845b-4a1f-89c4-60fce9da139f" providerId="ADAL" clId="{E1E568C1-774C-4C24-84E1-728E1774E83C}" dt="2025-09-09T16:07:52.487" v="699" actId="47"/>
        <pc:sldMkLst>
          <pc:docMk/>
          <pc:sldMk cId="3145843179" sldId="460"/>
        </pc:sldMkLst>
      </pc:sldChg>
      <pc:sldChg chg="add">
        <pc:chgData name="Kate Piper (IMH)" userId="f69ee4e2-845b-4a1f-89c4-60fce9da139f" providerId="ADAL" clId="{E1E568C1-774C-4C24-84E1-728E1774E83C}" dt="2025-10-06T07:23:33.286" v="1854"/>
        <pc:sldMkLst>
          <pc:docMk/>
          <pc:sldMk cId="3580184048" sldId="460"/>
        </pc:sldMkLst>
      </pc:sldChg>
      <pc:sldChg chg="delSp modSp add mod ord">
        <pc:chgData name="Kate Piper (IMH)" userId="f69ee4e2-845b-4a1f-89c4-60fce9da139f" providerId="ADAL" clId="{E1E568C1-774C-4C24-84E1-728E1774E83C}" dt="2025-09-10T08:22:39.964" v="1666"/>
        <pc:sldMkLst>
          <pc:docMk/>
          <pc:sldMk cId="3600078309" sldId="461"/>
        </pc:sldMkLst>
        <pc:spChg chg="mod">
          <ac:chgData name="Kate Piper (IMH)" userId="f69ee4e2-845b-4a1f-89c4-60fce9da139f" providerId="ADAL" clId="{E1E568C1-774C-4C24-84E1-728E1774E83C}" dt="2025-09-10T08:22:27.337" v="1664" actId="1036"/>
          <ac:spMkLst>
            <pc:docMk/>
            <pc:sldMk cId="3600078309" sldId="461"/>
            <ac:spMk id="3" creationId="{79D35FF3-A6AA-C9D0-167D-C9CDFA7D3EB5}"/>
          </ac:spMkLst>
        </pc:spChg>
        <pc:picChg chg="mod">
          <ac:chgData name="Kate Piper (IMH)" userId="f69ee4e2-845b-4a1f-89c4-60fce9da139f" providerId="ADAL" clId="{E1E568C1-774C-4C24-84E1-728E1774E83C}" dt="2025-09-10T08:22:27.337" v="1664" actId="1036"/>
          <ac:picMkLst>
            <pc:docMk/>
            <pc:sldMk cId="3600078309" sldId="461"/>
            <ac:picMk id="1026" creationId="{D4E817BA-3AD8-6756-BEB7-B6AD40F2530B}"/>
          </ac:picMkLst>
        </pc:picChg>
      </pc:sldChg>
      <pc:sldChg chg="new">
        <pc:chgData name="Kate Piper (IMH)" userId="f69ee4e2-845b-4a1f-89c4-60fce9da139f" providerId="ADAL" clId="{E1E568C1-774C-4C24-84E1-728E1774E83C}" dt="2025-09-10T08:26:52.151" v="1681" actId="680"/>
        <pc:sldMkLst>
          <pc:docMk/>
          <pc:sldMk cId="162459100" sldId="462"/>
        </pc:sldMkLst>
      </pc:sldChg>
      <pc:sldChg chg="add">
        <pc:chgData name="Kate Piper (IMH)" userId="f69ee4e2-845b-4a1f-89c4-60fce9da139f" providerId="ADAL" clId="{E1E568C1-774C-4C24-84E1-728E1774E83C}" dt="2025-10-06T07:23:33.286" v="1854"/>
        <pc:sldMkLst>
          <pc:docMk/>
          <pc:sldMk cId="258357129" sldId="463"/>
        </pc:sldMkLst>
      </pc:sldChg>
      <pc:sldChg chg="delSp del mod delAnim">
        <pc:chgData name="Kate Piper (IMH)" userId="f69ee4e2-845b-4a1f-89c4-60fce9da139f" providerId="ADAL" clId="{E1E568C1-774C-4C24-84E1-728E1774E83C}" dt="2025-09-26T13:13:09.640" v="1850" actId="47"/>
        <pc:sldMkLst>
          <pc:docMk/>
          <pc:sldMk cId="2033300317" sldId="463"/>
        </pc:sldMkLst>
      </pc:sldChg>
      <pc:sldChg chg="add">
        <pc:chgData name="Kate Piper (IMH)" userId="f69ee4e2-845b-4a1f-89c4-60fce9da139f" providerId="ADAL" clId="{E1E568C1-774C-4C24-84E1-728E1774E83C}" dt="2025-10-06T07:23:33.286" v="1854"/>
        <pc:sldMkLst>
          <pc:docMk/>
          <pc:sldMk cId="1147067091" sldId="465"/>
        </pc:sldMkLst>
      </pc:sldChg>
      <pc:sldChg chg="add">
        <pc:chgData name="Kate Piper (IMH)" userId="f69ee4e2-845b-4a1f-89c4-60fce9da139f" providerId="ADAL" clId="{E1E568C1-774C-4C24-84E1-728E1774E83C}" dt="2025-10-06T07:23:33.286" v="1854"/>
        <pc:sldMkLst>
          <pc:docMk/>
          <pc:sldMk cId="3984627642" sldId="466"/>
        </pc:sldMkLst>
      </pc:sldChg>
      <pc:sldChg chg="modSp add mod">
        <pc:chgData name="Kate Piper (IMH)" userId="f69ee4e2-845b-4a1f-89c4-60fce9da139f" providerId="ADAL" clId="{E1E568C1-774C-4C24-84E1-728E1774E83C}" dt="2025-10-06T07:23:54.383" v="1859" actId="27636"/>
        <pc:sldMkLst>
          <pc:docMk/>
          <pc:sldMk cId="2739788703" sldId="467"/>
        </pc:sldMkLst>
        <pc:spChg chg="mod">
          <ac:chgData name="Kate Piper (IMH)" userId="f69ee4e2-845b-4a1f-89c4-60fce9da139f" providerId="ADAL" clId="{E1E568C1-774C-4C24-84E1-728E1774E83C}" dt="2025-10-06T07:23:54.383" v="1858" actId="27636"/>
          <ac:spMkLst>
            <pc:docMk/>
            <pc:sldMk cId="2739788703" sldId="467"/>
            <ac:spMk id="3" creationId="{7F097C6F-32E9-FF27-CB46-CAD9CA4EE4A6}"/>
          </ac:spMkLst>
        </pc:spChg>
        <pc:spChg chg="mod">
          <ac:chgData name="Kate Piper (IMH)" userId="f69ee4e2-845b-4a1f-89c4-60fce9da139f" providerId="ADAL" clId="{E1E568C1-774C-4C24-84E1-728E1774E83C}" dt="2025-10-06T07:23:54.383" v="1859" actId="27636"/>
          <ac:spMkLst>
            <pc:docMk/>
            <pc:sldMk cId="2739788703" sldId="467"/>
            <ac:spMk id="4" creationId="{9DB8F03D-8FFB-C5E7-1BA6-8B79CDD801A4}"/>
          </ac:spMkLst>
        </pc:spChg>
      </pc:sldChg>
      <pc:sldChg chg="add">
        <pc:chgData name="Kate Piper (IMH)" userId="f69ee4e2-845b-4a1f-89c4-60fce9da139f" providerId="ADAL" clId="{E1E568C1-774C-4C24-84E1-728E1774E83C}" dt="2025-10-06T07:23:33.286" v="1854"/>
        <pc:sldMkLst>
          <pc:docMk/>
          <pc:sldMk cId="2719374181" sldId="468"/>
        </pc:sldMkLst>
      </pc:sldChg>
      <pc:sldChg chg="add">
        <pc:chgData name="Kate Piper (IMH)" userId="f69ee4e2-845b-4a1f-89c4-60fce9da139f" providerId="ADAL" clId="{E1E568C1-774C-4C24-84E1-728E1774E83C}" dt="2025-10-06T07:23:33.286" v="1854"/>
        <pc:sldMkLst>
          <pc:docMk/>
          <pc:sldMk cId="0" sldId="469"/>
        </pc:sldMkLst>
      </pc:sldChg>
      <pc:sldChg chg="modSp add mod">
        <pc:chgData name="Kate Piper (IMH)" userId="f69ee4e2-845b-4a1f-89c4-60fce9da139f" providerId="ADAL" clId="{E1E568C1-774C-4C24-84E1-728E1774E83C}" dt="2025-10-06T07:24:19.333" v="1882" actId="1036"/>
        <pc:sldMkLst>
          <pc:docMk/>
          <pc:sldMk cId="2869825802" sldId="470"/>
        </pc:sldMkLst>
        <pc:spChg chg="mod">
          <ac:chgData name="Kate Piper (IMH)" userId="f69ee4e2-845b-4a1f-89c4-60fce9da139f" providerId="ADAL" clId="{E1E568C1-774C-4C24-84E1-728E1774E83C}" dt="2025-10-06T07:24:19.333" v="1882" actId="1036"/>
          <ac:spMkLst>
            <pc:docMk/>
            <pc:sldMk cId="2869825802" sldId="470"/>
            <ac:spMk id="5" creationId="{C50574F9-CFC3-4E6C-B020-22D0810E8DBC}"/>
          </ac:spMkLst>
        </pc:spChg>
        <pc:spChg chg="mod">
          <ac:chgData name="Kate Piper (IMH)" userId="f69ee4e2-845b-4a1f-89c4-60fce9da139f" providerId="ADAL" clId="{E1E568C1-774C-4C24-84E1-728E1774E83C}" dt="2025-10-06T07:24:19.333" v="1882" actId="1036"/>
          <ac:spMkLst>
            <pc:docMk/>
            <pc:sldMk cId="2869825802" sldId="470"/>
            <ac:spMk id="7" creationId="{F78EC532-4769-F244-1408-2A91BA0ABBEF}"/>
          </ac:spMkLst>
        </pc:spChg>
        <pc:spChg chg="mod">
          <ac:chgData name="Kate Piper (IMH)" userId="f69ee4e2-845b-4a1f-89c4-60fce9da139f" providerId="ADAL" clId="{E1E568C1-774C-4C24-84E1-728E1774E83C}" dt="2025-10-06T07:24:19.333" v="1882" actId="1036"/>
          <ac:spMkLst>
            <pc:docMk/>
            <pc:sldMk cId="2869825802" sldId="470"/>
            <ac:spMk id="8" creationId="{0AEECF42-5E1F-CA71-CBC1-2957A73D79A3}"/>
          </ac:spMkLst>
        </pc:spChg>
        <pc:spChg chg="mod">
          <ac:chgData name="Kate Piper (IMH)" userId="f69ee4e2-845b-4a1f-89c4-60fce9da139f" providerId="ADAL" clId="{E1E568C1-774C-4C24-84E1-728E1774E83C}" dt="2025-10-06T07:24:19.333" v="1882" actId="1036"/>
          <ac:spMkLst>
            <pc:docMk/>
            <pc:sldMk cId="2869825802" sldId="470"/>
            <ac:spMk id="9" creationId="{03E588C9-074C-2714-0C00-3CFE1BD041FA}"/>
          </ac:spMkLst>
        </pc:spChg>
        <pc:spChg chg="mod">
          <ac:chgData name="Kate Piper (IMH)" userId="f69ee4e2-845b-4a1f-89c4-60fce9da139f" providerId="ADAL" clId="{E1E568C1-774C-4C24-84E1-728E1774E83C}" dt="2025-10-06T07:24:19.333" v="1882" actId="1036"/>
          <ac:spMkLst>
            <pc:docMk/>
            <pc:sldMk cId="2869825802" sldId="470"/>
            <ac:spMk id="11" creationId="{53C92301-A43A-44CE-457E-250B702C4639}"/>
          </ac:spMkLst>
        </pc:spChg>
        <pc:spChg chg="mod">
          <ac:chgData name="Kate Piper (IMH)" userId="f69ee4e2-845b-4a1f-89c4-60fce9da139f" providerId="ADAL" clId="{E1E568C1-774C-4C24-84E1-728E1774E83C}" dt="2025-10-06T07:24:19.333" v="1882" actId="1036"/>
          <ac:spMkLst>
            <pc:docMk/>
            <pc:sldMk cId="2869825802" sldId="470"/>
            <ac:spMk id="13" creationId="{AF3F5C40-06F6-BEDF-B9A2-5ED76E37DC48}"/>
          </ac:spMkLst>
        </pc:spChg>
        <pc:spChg chg="mod">
          <ac:chgData name="Kate Piper (IMH)" userId="f69ee4e2-845b-4a1f-89c4-60fce9da139f" providerId="ADAL" clId="{E1E568C1-774C-4C24-84E1-728E1774E83C}" dt="2025-10-06T07:24:19.333" v="1882" actId="1036"/>
          <ac:spMkLst>
            <pc:docMk/>
            <pc:sldMk cId="2869825802" sldId="470"/>
            <ac:spMk id="14" creationId="{3B8F7600-DD41-1684-F5A6-F204A423A28B}"/>
          </ac:spMkLst>
        </pc:spChg>
        <pc:spChg chg="mod">
          <ac:chgData name="Kate Piper (IMH)" userId="f69ee4e2-845b-4a1f-89c4-60fce9da139f" providerId="ADAL" clId="{E1E568C1-774C-4C24-84E1-728E1774E83C}" dt="2025-10-06T07:24:19.333" v="1882" actId="1036"/>
          <ac:spMkLst>
            <pc:docMk/>
            <pc:sldMk cId="2869825802" sldId="470"/>
            <ac:spMk id="15" creationId="{771AC711-DA9A-9FA6-7B71-10F0070E33CE}"/>
          </ac:spMkLst>
        </pc:spChg>
        <pc:spChg chg="mod">
          <ac:chgData name="Kate Piper (IMH)" userId="f69ee4e2-845b-4a1f-89c4-60fce9da139f" providerId="ADAL" clId="{E1E568C1-774C-4C24-84E1-728E1774E83C}" dt="2025-10-06T07:24:19.333" v="1882" actId="1036"/>
          <ac:spMkLst>
            <pc:docMk/>
            <pc:sldMk cId="2869825802" sldId="470"/>
            <ac:spMk id="16" creationId="{4634B42C-EBB9-3420-14AC-267B6F29C643}"/>
          </ac:spMkLst>
        </pc:spChg>
        <pc:spChg chg="mod">
          <ac:chgData name="Kate Piper (IMH)" userId="f69ee4e2-845b-4a1f-89c4-60fce9da139f" providerId="ADAL" clId="{E1E568C1-774C-4C24-84E1-728E1774E83C}" dt="2025-10-06T07:24:19.333" v="1882" actId="1036"/>
          <ac:spMkLst>
            <pc:docMk/>
            <pc:sldMk cId="2869825802" sldId="470"/>
            <ac:spMk id="17" creationId="{5475D24F-8181-303C-4CF9-4A40B3D31E1F}"/>
          </ac:spMkLst>
        </pc:spChg>
      </pc:sldChg>
      <pc:sldChg chg="add">
        <pc:chgData name="Kate Piper (IMH)" userId="f69ee4e2-845b-4a1f-89c4-60fce9da139f" providerId="ADAL" clId="{E1E568C1-774C-4C24-84E1-728E1774E83C}" dt="2025-10-06T07:23:33.286" v="1854"/>
        <pc:sldMkLst>
          <pc:docMk/>
          <pc:sldMk cId="3061770298" sldId="471"/>
        </pc:sldMkLst>
      </pc:sldChg>
      <pc:sldChg chg="modSp new mod">
        <pc:chgData name="Kate Piper (IMH)" userId="f69ee4e2-845b-4a1f-89c4-60fce9da139f" providerId="ADAL" clId="{E1E568C1-774C-4C24-84E1-728E1774E83C}" dt="2025-10-06T07:33:56.410" v="2096" actId="15"/>
        <pc:sldMkLst>
          <pc:docMk/>
          <pc:sldMk cId="2899184754" sldId="472"/>
        </pc:sldMkLst>
        <pc:spChg chg="mod">
          <ac:chgData name="Kate Piper (IMH)" userId="f69ee4e2-845b-4a1f-89c4-60fce9da139f" providerId="ADAL" clId="{E1E568C1-774C-4C24-84E1-728E1774E83C}" dt="2025-10-06T07:29:49.689" v="1934" actId="20577"/>
          <ac:spMkLst>
            <pc:docMk/>
            <pc:sldMk cId="2899184754" sldId="472"/>
            <ac:spMk id="2" creationId="{461B6A83-4FD9-4485-75C1-B6774C1246AD}"/>
          </ac:spMkLst>
        </pc:spChg>
        <pc:spChg chg="mod">
          <ac:chgData name="Kate Piper (IMH)" userId="f69ee4e2-845b-4a1f-89c4-60fce9da139f" providerId="ADAL" clId="{E1E568C1-774C-4C24-84E1-728E1774E83C}" dt="2025-10-06T07:33:56.410" v="2096" actId="15"/>
          <ac:spMkLst>
            <pc:docMk/>
            <pc:sldMk cId="2899184754" sldId="472"/>
            <ac:spMk id="3" creationId="{4702E019-E684-A937-490E-5101C2220A04}"/>
          </ac:spMkLst>
        </pc:spChg>
      </pc:sldChg>
      <pc:sldMasterChg chg="del delSldLayout">
        <pc:chgData name="Kate Piper (IMH)" userId="f69ee4e2-845b-4a1f-89c4-60fce9da139f" providerId="ADAL" clId="{E1E568C1-774C-4C24-84E1-728E1774E83C}" dt="2025-09-09T15:46:58.347" v="31"/>
        <pc:sldMasterMkLst>
          <pc:docMk/>
          <pc:sldMasterMk cId="3994187330" sldId="2147483650"/>
        </pc:sldMasterMkLst>
        <pc:sldLayoutChg chg="del">
          <pc:chgData name="Kate Piper (IMH)" userId="f69ee4e2-845b-4a1f-89c4-60fce9da139f" providerId="ADAL" clId="{E1E568C1-774C-4C24-84E1-728E1774E83C}" dt="2025-09-09T15:46:58.347" v="31"/>
          <pc:sldLayoutMkLst>
            <pc:docMk/>
            <pc:sldMasterMk cId="3994187330" sldId="2147483650"/>
            <pc:sldLayoutMk cId="4175462874" sldId="2147483675"/>
          </pc:sldLayoutMkLst>
        </pc:sldLayoutChg>
      </pc:sldMasterChg>
      <pc:sldMasterChg chg="del delSldLayout">
        <pc:chgData name="Kate Piper (IMH)" userId="f69ee4e2-845b-4a1f-89c4-60fce9da139f" providerId="ADAL" clId="{E1E568C1-774C-4C24-84E1-728E1774E83C}" dt="2025-09-09T15:46:58.347" v="31"/>
        <pc:sldMasterMkLst>
          <pc:docMk/>
          <pc:sldMasterMk cId="503966888" sldId="2147483653"/>
        </pc:sldMasterMkLst>
        <pc:sldLayoutChg chg="del">
          <pc:chgData name="Kate Piper (IMH)" userId="f69ee4e2-845b-4a1f-89c4-60fce9da139f" providerId="ADAL" clId="{E1E568C1-774C-4C24-84E1-728E1774E83C}" dt="2025-09-09T15:46:58.347" v="31"/>
          <pc:sldLayoutMkLst>
            <pc:docMk/>
            <pc:sldMasterMk cId="503966888" sldId="2147483653"/>
            <pc:sldLayoutMk cId="4216905086" sldId="2147483677"/>
          </pc:sldLayoutMkLst>
        </pc:sldLayoutChg>
      </pc:sldMasterChg>
      <pc:sldMasterChg chg="del delSldLayout">
        <pc:chgData name="Kate Piper (IMH)" userId="f69ee4e2-845b-4a1f-89c4-60fce9da139f" providerId="ADAL" clId="{E1E568C1-774C-4C24-84E1-728E1774E83C}" dt="2025-09-09T15:46:58.347" v="31"/>
        <pc:sldMasterMkLst>
          <pc:docMk/>
          <pc:sldMasterMk cId="1086982509" sldId="2147483655"/>
        </pc:sldMasterMkLst>
        <pc:sldLayoutChg chg="del">
          <pc:chgData name="Kate Piper (IMH)" userId="f69ee4e2-845b-4a1f-89c4-60fce9da139f" providerId="ADAL" clId="{E1E568C1-774C-4C24-84E1-728E1774E83C}" dt="2025-09-09T15:46:58.347" v="31"/>
          <pc:sldLayoutMkLst>
            <pc:docMk/>
            <pc:sldMasterMk cId="1086982509" sldId="2147483655"/>
            <pc:sldLayoutMk cId="408938655" sldId="2147483679"/>
          </pc:sldLayoutMkLst>
        </pc:sldLayoutChg>
      </pc:sldMasterChg>
      <pc:sldMasterChg chg="del delSldLayout">
        <pc:chgData name="Kate Piper (IMH)" userId="f69ee4e2-845b-4a1f-89c4-60fce9da139f" providerId="ADAL" clId="{E1E568C1-774C-4C24-84E1-728E1774E83C}" dt="2025-09-09T15:46:58.347" v="31"/>
        <pc:sldMasterMkLst>
          <pc:docMk/>
          <pc:sldMasterMk cId="3275634550" sldId="2147483657"/>
        </pc:sldMasterMkLst>
        <pc:sldLayoutChg chg="del">
          <pc:chgData name="Kate Piper (IMH)" userId="f69ee4e2-845b-4a1f-89c4-60fce9da139f" providerId="ADAL" clId="{E1E568C1-774C-4C24-84E1-728E1774E83C}" dt="2025-09-09T15:46:58.347" v="31"/>
          <pc:sldLayoutMkLst>
            <pc:docMk/>
            <pc:sldMasterMk cId="3275634550" sldId="2147483657"/>
            <pc:sldLayoutMk cId="2783529864" sldId="2147483681"/>
          </pc:sldLayoutMkLst>
        </pc:sldLayoutChg>
      </pc:sldMasterChg>
      <pc:sldMasterChg chg="delSldLayout">
        <pc:chgData name="Kate Piper (IMH)" userId="f69ee4e2-845b-4a1f-89c4-60fce9da139f" providerId="ADAL" clId="{E1E568C1-774C-4C24-84E1-728E1774E83C}" dt="2025-09-10T08:22:11.999" v="1653" actId="47"/>
        <pc:sldMasterMkLst>
          <pc:docMk/>
          <pc:sldMasterMk cId="1384196811" sldId="2147483658"/>
        </pc:sldMasterMkLst>
        <pc:sldLayoutChg chg="del">
          <pc:chgData name="Kate Piper (IMH)" userId="f69ee4e2-845b-4a1f-89c4-60fce9da139f" providerId="ADAL" clId="{E1E568C1-774C-4C24-84E1-728E1774E83C}" dt="2025-09-10T08:22:11.999" v="1653" actId="47"/>
          <pc:sldLayoutMkLst>
            <pc:docMk/>
            <pc:sldMasterMk cId="1384196811" sldId="2147483658"/>
            <pc:sldLayoutMk cId="5431207" sldId="2147483710"/>
          </pc:sldLayoutMkLst>
        </pc:sldLayoutChg>
        <pc:sldLayoutChg chg="del">
          <pc:chgData name="Kate Piper (IMH)" userId="f69ee4e2-845b-4a1f-89c4-60fce9da139f" providerId="ADAL" clId="{E1E568C1-774C-4C24-84E1-728E1774E83C}" dt="2025-09-09T16:07:52.487" v="699" actId="47"/>
          <pc:sldLayoutMkLst>
            <pc:docMk/>
            <pc:sldMasterMk cId="1384196811" sldId="2147483658"/>
            <pc:sldLayoutMk cId="1020609307" sldId="2147483710"/>
          </pc:sldLayoutMkLst>
        </pc:sldLayoutChg>
      </pc:sldMasterChg>
      <pc:sldMasterChg chg="del delSldLayout">
        <pc:chgData name="Kate Piper (IMH)" userId="f69ee4e2-845b-4a1f-89c4-60fce9da139f" providerId="ADAL" clId="{E1E568C1-774C-4C24-84E1-728E1774E83C}" dt="2025-09-09T15:46:58.347" v="31"/>
        <pc:sldMasterMkLst>
          <pc:docMk/>
          <pc:sldMasterMk cId="1800093731" sldId="2147483659"/>
        </pc:sldMasterMkLst>
        <pc:sldLayoutChg chg="del">
          <pc:chgData name="Kate Piper (IMH)" userId="f69ee4e2-845b-4a1f-89c4-60fce9da139f" providerId="ADAL" clId="{E1E568C1-774C-4C24-84E1-728E1774E83C}" dt="2025-09-09T15:46:58.347" v="31"/>
          <pc:sldLayoutMkLst>
            <pc:docMk/>
            <pc:sldMasterMk cId="1800093731" sldId="2147483659"/>
            <pc:sldLayoutMk cId="1597148504" sldId="2147483684"/>
          </pc:sldLayoutMkLst>
        </pc:sldLayoutChg>
      </pc:sldMasterChg>
      <pc:sldMasterChg chg="del delSldLayout">
        <pc:chgData name="Kate Piper (IMH)" userId="f69ee4e2-845b-4a1f-89c4-60fce9da139f" providerId="ADAL" clId="{E1E568C1-774C-4C24-84E1-728E1774E83C}" dt="2025-09-09T15:46:58.347" v="31"/>
        <pc:sldMasterMkLst>
          <pc:docMk/>
          <pc:sldMasterMk cId="2215794927" sldId="2147483660"/>
        </pc:sldMasterMkLst>
        <pc:sldLayoutChg chg="del">
          <pc:chgData name="Kate Piper (IMH)" userId="f69ee4e2-845b-4a1f-89c4-60fce9da139f" providerId="ADAL" clId="{E1E568C1-774C-4C24-84E1-728E1774E83C}" dt="2025-09-09T15:46:58.347" v="31"/>
          <pc:sldLayoutMkLst>
            <pc:docMk/>
            <pc:sldMasterMk cId="2215794927" sldId="2147483660"/>
            <pc:sldLayoutMk cId="3475296125" sldId="2147483683"/>
          </pc:sldLayoutMkLst>
        </pc:sldLayoutChg>
      </pc:sldMasterChg>
      <pc:sldMasterChg chg="del delSldLayout">
        <pc:chgData name="Kate Piper (IMH)" userId="f69ee4e2-845b-4a1f-89c4-60fce9da139f" providerId="ADAL" clId="{E1E568C1-774C-4C24-84E1-728E1774E83C}" dt="2025-09-09T15:46:58.347" v="31"/>
        <pc:sldMasterMkLst>
          <pc:docMk/>
          <pc:sldMasterMk cId="3508390215" sldId="2147483661"/>
        </pc:sldMasterMkLst>
        <pc:sldLayoutChg chg="del">
          <pc:chgData name="Kate Piper (IMH)" userId="f69ee4e2-845b-4a1f-89c4-60fce9da139f" providerId="ADAL" clId="{E1E568C1-774C-4C24-84E1-728E1774E83C}" dt="2025-09-09T15:46:58.347" v="31"/>
          <pc:sldLayoutMkLst>
            <pc:docMk/>
            <pc:sldMasterMk cId="3508390215" sldId="2147483661"/>
            <pc:sldLayoutMk cId="724236427" sldId="2147483685"/>
          </pc:sldLayoutMkLst>
        </pc:sldLayoutChg>
      </pc:sldMasterChg>
      <pc:sldMasterChg chg="del delSldLayout">
        <pc:chgData name="Kate Piper (IMH)" userId="f69ee4e2-845b-4a1f-89c4-60fce9da139f" providerId="ADAL" clId="{E1E568C1-774C-4C24-84E1-728E1774E83C}" dt="2025-09-09T15:46:58.347" v="31"/>
        <pc:sldMasterMkLst>
          <pc:docMk/>
          <pc:sldMasterMk cId="2581267852" sldId="2147483662"/>
        </pc:sldMasterMkLst>
        <pc:sldLayoutChg chg="del">
          <pc:chgData name="Kate Piper (IMH)" userId="f69ee4e2-845b-4a1f-89c4-60fce9da139f" providerId="ADAL" clId="{E1E568C1-774C-4C24-84E1-728E1774E83C}" dt="2025-09-09T15:46:58.347" v="31"/>
          <pc:sldLayoutMkLst>
            <pc:docMk/>
            <pc:sldMasterMk cId="2581267852" sldId="2147483662"/>
            <pc:sldLayoutMk cId="196634507" sldId="2147483686"/>
          </pc:sldLayoutMkLst>
        </pc:sldLayoutChg>
      </pc:sldMasterChg>
      <pc:sldMasterChg chg="del delSldLayout">
        <pc:chgData name="Kate Piper (IMH)" userId="f69ee4e2-845b-4a1f-89c4-60fce9da139f" providerId="ADAL" clId="{E1E568C1-774C-4C24-84E1-728E1774E83C}" dt="2025-09-09T15:46:58.347" v="31"/>
        <pc:sldMasterMkLst>
          <pc:docMk/>
          <pc:sldMasterMk cId="741040061" sldId="2147483664"/>
        </pc:sldMasterMkLst>
        <pc:sldLayoutChg chg="del">
          <pc:chgData name="Kate Piper (IMH)" userId="f69ee4e2-845b-4a1f-89c4-60fce9da139f" providerId="ADAL" clId="{E1E568C1-774C-4C24-84E1-728E1774E83C}" dt="2025-09-09T15:46:58.347" v="31"/>
          <pc:sldLayoutMkLst>
            <pc:docMk/>
            <pc:sldMasterMk cId="741040061" sldId="2147483664"/>
            <pc:sldLayoutMk cId="763020717" sldId="2147483688"/>
          </pc:sldLayoutMkLst>
        </pc:sldLayoutChg>
      </pc:sldMasterChg>
      <pc:sldMasterChg chg="del delSldLayout">
        <pc:chgData name="Kate Piper (IMH)" userId="f69ee4e2-845b-4a1f-89c4-60fce9da139f" providerId="ADAL" clId="{E1E568C1-774C-4C24-84E1-728E1774E83C}" dt="2025-09-09T15:46:58.347" v="31"/>
        <pc:sldMasterMkLst>
          <pc:docMk/>
          <pc:sldMasterMk cId="58822457" sldId="2147483665"/>
        </pc:sldMasterMkLst>
        <pc:sldLayoutChg chg="del">
          <pc:chgData name="Kate Piper (IMH)" userId="f69ee4e2-845b-4a1f-89c4-60fce9da139f" providerId="ADAL" clId="{E1E568C1-774C-4C24-84E1-728E1774E83C}" dt="2025-09-09T15:46:58.347" v="31"/>
          <pc:sldLayoutMkLst>
            <pc:docMk/>
            <pc:sldMasterMk cId="58822457" sldId="2147483665"/>
            <pc:sldLayoutMk cId="2624528723" sldId="2147483689"/>
          </pc:sldLayoutMkLst>
        </pc:sldLayoutChg>
      </pc:sldMasterChg>
      <pc:sldMasterChg chg="del delSldLayout">
        <pc:chgData name="Kate Piper (IMH)" userId="f69ee4e2-845b-4a1f-89c4-60fce9da139f" providerId="ADAL" clId="{E1E568C1-774C-4C24-84E1-728E1774E83C}" dt="2025-09-09T15:46:58.347" v="31"/>
        <pc:sldMasterMkLst>
          <pc:docMk/>
          <pc:sldMasterMk cId="754378712" sldId="2147483666"/>
        </pc:sldMasterMkLst>
        <pc:sldLayoutChg chg="del">
          <pc:chgData name="Kate Piper (IMH)" userId="f69ee4e2-845b-4a1f-89c4-60fce9da139f" providerId="ADAL" clId="{E1E568C1-774C-4C24-84E1-728E1774E83C}" dt="2025-09-09T15:46:58.347" v="31"/>
          <pc:sldLayoutMkLst>
            <pc:docMk/>
            <pc:sldMasterMk cId="754378712" sldId="2147483666"/>
            <pc:sldLayoutMk cId="3132846485" sldId="2147483690"/>
          </pc:sldLayoutMkLst>
        </pc:sldLayoutChg>
        <pc:sldLayoutChg chg="del">
          <pc:chgData name="Kate Piper (IMH)" userId="f69ee4e2-845b-4a1f-89c4-60fce9da139f" providerId="ADAL" clId="{E1E568C1-774C-4C24-84E1-728E1774E83C}" dt="2025-09-09T15:46:58.347" v="31"/>
          <pc:sldLayoutMkLst>
            <pc:docMk/>
            <pc:sldMasterMk cId="754378712" sldId="2147483666"/>
            <pc:sldLayoutMk cId="1638318787" sldId="2147483698"/>
          </pc:sldLayoutMkLst>
        </pc:sldLayoutChg>
        <pc:sldLayoutChg chg="del">
          <pc:chgData name="Kate Piper (IMH)" userId="f69ee4e2-845b-4a1f-89c4-60fce9da139f" providerId="ADAL" clId="{E1E568C1-774C-4C24-84E1-728E1774E83C}" dt="2025-09-09T15:46:58.347" v="31"/>
          <pc:sldLayoutMkLst>
            <pc:docMk/>
            <pc:sldMasterMk cId="754378712" sldId="2147483666"/>
            <pc:sldLayoutMk cId="1988994691" sldId="2147483699"/>
          </pc:sldLayoutMkLst>
        </pc:sldLayoutChg>
        <pc:sldLayoutChg chg="del">
          <pc:chgData name="Kate Piper (IMH)" userId="f69ee4e2-845b-4a1f-89c4-60fce9da139f" providerId="ADAL" clId="{E1E568C1-774C-4C24-84E1-728E1774E83C}" dt="2025-09-09T15:46:58.347" v="31"/>
          <pc:sldLayoutMkLst>
            <pc:docMk/>
            <pc:sldMasterMk cId="754378712" sldId="2147483666"/>
            <pc:sldLayoutMk cId="1668414652" sldId="2147483700"/>
          </pc:sldLayoutMkLst>
        </pc:sldLayoutChg>
        <pc:sldLayoutChg chg="del">
          <pc:chgData name="Kate Piper (IMH)" userId="f69ee4e2-845b-4a1f-89c4-60fce9da139f" providerId="ADAL" clId="{E1E568C1-774C-4C24-84E1-728E1774E83C}" dt="2025-09-09T15:46:58.347" v="31"/>
          <pc:sldLayoutMkLst>
            <pc:docMk/>
            <pc:sldMasterMk cId="754378712" sldId="2147483666"/>
            <pc:sldLayoutMk cId="3376813219" sldId="2147483701"/>
          </pc:sldLayoutMkLst>
        </pc:sldLayoutChg>
        <pc:sldLayoutChg chg="del">
          <pc:chgData name="Kate Piper (IMH)" userId="f69ee4e2-845b-4a1f-89c4-60fce9da139f" providerId="ADAL" clId="{E1E568C1-774C-4C24-84E1-728E1774E83C}" dt="2025-09-09T15:46:58.347" v="31"/>
          <pc:sldLayoutMkLst>
            <pc:docMk/>
            <pc:sldMasterMk cId="754378712" sldId="2147483666"/>
            <pc:sldLayoutMk cId="1322761775" sldId="2147483703"/>
          </pc:sldLayoutMkLst>
        </pc:sldLayoutChg>
        <pc:sldLayoutChg chg="del">
          <pc:chgData name="Kate Piper (IMH)" userId="f69ee4e2-845b-4a1f-89c4-60fce9da139f" providerId="ADAL" clId="{E1E568C1-774C-4C24-84E1-728E1774E83C}" dt="2025-09-09T15:46:58.347" v="31"/>
          <pc:sldLayoutMkLst>
            <pc:docMk/>
            <pc:sldMasterMk cId="754378712" sldId="2147483666"/>
            <pc:sldLayoutMk cId="1402491513" sldId="2147483704"/>
          </pc:sldLayoutMkLst>
        </pc:sldLayoutChg>
        <pc:sldLayoutChg chg="del">
          <pc:chgData name="Kate Piper (IMH)" userId="f69ee4e2-845b-4a1f-89c4-60fce9da139f" providerId="ADAL" clId="{E1E568C1-774C-4C24-84E1-728E1774E83C}" dt="2025-09-09T15:46:58.347" v="31"/>
          <pc:sldLayoutMkLst>
            <pc:docMk/>
            <pc:sldMasterMk cId="754378712" sldId="2147483666"/>
            <pc:sldLayoutMk cId="2661865558" sldId="2147483705"/>
          </pc:sldLayoutMkLst>
        </pc:sldLayoutChg>
      </pc:sldMasterChg>
      <pc:sldMasterChg chg="del delSldLayout">
        <pc:chgData name="Kate Piper (IMH)" userId="f69ee4e2-845b-4a1f-89c4-60fce9da139f" providerId="ADAL" clId="{E1E568C1-774C-4C24-84E1-728E1774E83C}" dt="2025-09-09T15:46:58.347" v="31"/>
        <pc:sldMasterMkLst>
          <pc:docMk/>
          <pc:sldMasterMk cId="217095490" sldId="2147483670"/>
        </pc:sldMasterMkLst>
        <pc:sldLayoutChg chg="del">
          <pc:chgData name="Kate Piper (IMH)" userId="f69ee4e2-845b-4a1f-89c4-60fce9da139f" providerId="ADAL" clId="{E1E568C1-774C-4C24-84E1-728E1774E83C}" dt="2025-09-09T15:46:58.347" v="31"/>
          <pc:sldLayoutMkLst>
            <pc:docMk/>
            <pc:sldMasterMk cId="217095490" sldId="2147483670"/>
            <pc:sldLayoutMk cId="3583415931" sldId="2147483696"/>
          </pc:sldLayoutMkLst>
        </pc:sldLayoutChg>
      </pc:sldMasterChg>
      <pc:sldMasterChg chg="del delSldLayout">
        <pc:chgData name="Kate Piper (IMH)" userId="f69ee4e2-845b-4a1f-89c4-60fce9da139f" providerId="ADAL" clId="{E1E568C1-774C-4C24-84E1-728E1774E83C}" dt="2025-09-09T15:46:58.347" v="31"/>
        <pc:sldMasterMkLst>
          <pc:docMk/>
          <pc:sldMasterMk cId="1743180627" sldId="2147483671"/>
        </pc:sldMasterMkLst>
        <pc:sldLayoutChg chg="del">
          <pc:chgData name="Kate Piper (IMH)" userId="f69ee4e2-845b-4a1f-89c4-60fce9da139f" providerId="ADAL" clId="{E1E568C1-774C-4C24-84E1-728E1774E83C}" dt="2025-09-09T15:46:58.347" v="31"/>
          <pc:sldLayoutMkLst>
            <pc:docMk/>
            <pc:sldMasterMk cId="1743180627" sldId="2147483671"/>
            <pc:sldLayoutMk cId="3714548059" sldId="2147483697"/>
          </pc:sldLayoutMkLst>
        </pc:sldLayoutChg>
      </pc:sldMasterChg>
      <pc:sldMasterChg chg="del delSldLayout">
        <pc:chgData name="Kate Piper (IMH)" userId="f69ee4e2-845b-4a1f-89c4-60fce9da139f" providerId="ADAL" clId="{E1E568C1-774C-4C24-84E1-728E1774E83C}" dt="2025-09-09T15:46:58.347" v="31"/>
        <pc:sldMasterMkLst>
          <pc:docMk/>
          <pc:sldMasterMk cId="130175223" sldId="2147483673"/>
        </pc:sldMasterMkLst>
        <pc:sldLayoutChg chg="del">
          <pc:chgData name="Kate Piper (IMH)" userId="f69ee4e2-845b-4a1f-89c4-60fce9da139f" providerId="ADAL" clId="{E1E568C1-774C-4C24-84E1-728E1774E83C}" dt="2025-09-09T15:46:58.347" v="31"/>
          <pc:sldLayoutMkLst>
            <pc:docMk/>
            <pc:sldMasterMk cId="130175223" sldId="2147483673"/>
            <pc:sldLayoutMk cId="324980695" sldId="2147483693"/>
          </pc:sldLayoutMkLst>
        </pc:sldLayoutChg>
      </pc:sldMasterChg>
    </pc:docChg>
  </pc:docChgLst>
</pc:chgInfo>
</file>

<file path=ppt/comments/modernComment_1CA_BC54A7C6.xml><?xml version="1.0" encoding="utf-8"?>
<p188:cmLst xmlns:a="http://schemas.openxmlformats.org/drawingml/2006/main" xmlns:r="http://schemas.openxmlformats.org/officeDocument/2006/relationships" xmlns:p188="http://schemas.microsoft.com/office/powerpoint/2018/8/main">
  <p188:cm id="{6E331F27-5240-41CC-8FBA-2491838280D7}" authorId="{78F11284-C4E3-D3B5-2564-7F3EF9A15ACF}" created="2025-09-10T08:02:13.190" startDate="2025-09-10T08:02:13.191" dueDate="2025-09-10T08:02:13.191" assignedTo="{6990E9B8-DF8A-653F-285B-664672B1B614}" title="@Heddwen Davies this is a whole new slide for translating when you have the time it is the SECOND week of research methods">
    <ac:txMkLst xmlns:ac="http://schemas.microsoft.com/office/drawing/2013/main/command">
      <pc:docMk xmlns:pc="http://schemas.microsoft.com/office/powerpoint/2013/main/command"/>
      <pc:sldMk xmlns:pc="http://schemas.microsoft.com/office/powerpoint/2013/main/command" cId="3159664582" sldId="458"/>
      <ac:spMk id="2" creationId="{8EE36C5F-E6C6-2496-02A2-3CA1C9F9DACA}"/>
      <ac:txMk cp="0" len="4">
        <ac:context len="65" hash="3003217444"/>
      </ac:txMk>
    </ac:txMkLst>
    <p188:pos x="1357565" y="302695"/>
    <p188:txBody>
      <a:bodyPr/>
      <a:lstStyle/>
      <a:p>
        <a:r>
          <a:rPr lang="en-GB"/>
          <a:t>[@Heddwen Davies] this is a whole new slide for translating when you have the time it is the SECOND week of research methods</a:t>
        </a:r>
      </a:p>
    </p188:txBody>
    <p188:extLst>
      <p:ext xmlns:p="http://schemas.openxmlformats.org/presentationml/2006/main" uri="{5BB2D875-25FF-4072-B9AC-8F64D62656EB}">
        <p228:taskDetails xmlns:p228="http://schemas.microsoft.com/office/powerpoint/2022/08/main">
          <p228:history>
            <p228:event time="2025-09-10T08:02:13.190" id="{749EEAFE-599C-4B7E-8C6C-158C8698DD45}">
              <p228:atrbtn authorId="{78F11284-C4E3-D3B5-2564-7F3EF9A15ACF}"/>
              <p228:anchr>
                <p228:comment id="{6E331F27-5240-41CC-8FBA-2491838280D7}"/>
              </p228:anchr>
              <p228:add/>
            </p228:event>
            <p228:event time="2025-09-10T08:02:13.190" id="{F5351008-FCDF-4538-A63D-C2EF3AC3585E}">
              <p228:atrbtn authorId="{78F11284-C4E3-D3B5-2564-7F3EF9A15ACF}"/>
              <p228:anchr>
                <p228:comment id="{6E331F27-5240-41CC-8FBA-2491838280D7}"/>
              </p228:anchr>
              <p228:asgn authorId="{6990E9B8-DF8A-653F-285B-664672B1B614}"/>
            </p228:event>
            <p228:event time="2025-09-10T08:02:13.190" id="{8491A232-1747-4C4B-B6D2-D3FECB16CBC4}">
              <p228:atrbtn authorId="{78F11284-C4E3-D3B5-2564-7F3EF9A15ACF}"/>
              <p228:anchr>
                <p228:comment id="{6E331F27-5240-41CC-8FBA-2491838280D7}"/>
              </p228:anchr>
              <p228:title val="@Heddwen Davies this is a whole new slide for translating when you have the time it is the SECOND week of research methods"/>
            </p228:event>
            <p228:event time="2025-09-10T08:02:13.190" id="{3D1310F8-83E8-4CCB-B9EB-D3F4FE679FFE}">
              <p228:atrbtn authorId="{78F11284-C4E3-D3B5-2564-7F3EF9A15ACF}"/>
              <p228:anchr>
                <p228:comment id="{6E331F27-5240-41CC-8FBA-2491838280D7}"/>
              </p228:anchr>
              <p228:date stDt="2025-09-10T08:02:13.191" endDt="2025-09-10T08:02:13.191"/>
            </p228:event>
          </p228:history>
        </p228:taskDetails>
      </p:ext>
    </p188:extLst>
  </p188:cm>
</p188:cmLst>
</file>

<file path=ppt/comments/modernComment_1CB_10B34AF4.xml><?xml version="1.0" encoding="utf-8"?>
<p188:cmLst xmlns:a="http://schemas.openxmlformats.org/drawingml/2006/main" xmlns:r="http://schemas.openxmlformats.org/officeDocument/2006/relationships" xmlns:p188="http://schemas.microsoft.com/office/powerpoint/2018/8/main">
  <p188:cm id="{473E1EF0-3D84-435A-BB32-8460AD216087}" authorId="{78F11284-C4E3-D3B5-2564-7F3EF9A15ACF}" created="2025-09-10T08:06:18.478" startDate="2025-09-10T08:06:18.478" dueDate="2025-09-10T08:06:18.478" assignedTo="{6990E9B8-DF8A-653F-285B-664672B1B614}" title="@Heddwen Davies another new slide - sorry">
    <pc:sldMkLst xmlns:pc="http://schemas.microsoft.com/office/powerpoint/2013/main/command">
      <pc:docMk/>
      <pc:sldMk cId="280185588" sldId="459"/>
    </pc:sldMkLst>
    <p188:replyLst>
      <p188:reply id="{7BC1DF3D-4754-4ED6-A5B5-1B56C4C445E9}" authorId="{78F11284-C4E3-D3B5-2564-7F3EF9A15ACF}" created="2025-09-10T08:07:08.060">
        <p188:txBody>
          <a:bodyPr/>
          <a:lstStyle/>
          <a:p>
            <a:r>
              <a:rPr lang="en-GB"/>
              <a:t>I can put the animations on when you have done it ☺️</a:t>
            </a:r>
          </a:p>
        </p188:txBody>
      </p188:reply>
    </p188:replyLst>
    <p188:txBody>
      <a:bodyPr/>
      <a:lstStyle/>
      <a:p>
        <a:r>
          <a:rPr lang="en-GB"/>
          <a:t>[@Heddwen Davies]  another new slide - sorry</a:t>
        </a:r>
      </a:p>
    </p188:txBody>
    <p188:extLst>
      <p:ext xmlns:p="http://schemas.openxmlformats.org/presentationml/2006/main" uri="{5BB2D875-25FF-4072-B9AC-8F64D62656EB}">
        <p228:taskDetails xmlns:p228="http://schemas.microsoft.com/office/powerpoint/2022/08/main">
          <p228:history>
            <p228:event time="2025-09-10T08:06:18.478" id="{FE5B7E99-2A71-4E7D-B480-1B75E5C917B6}">
              <p228:atrbtn authorId="{78F11284-C4E3-D3B5-2564-7F3EF9A15ACF}"/>
              <p228:anchr>
                <p228:comment id="{473E1EF0-3D84-435A-BB32-8460AD216087}"/>
              </p228:anchr>
              <p228:add/>
            </p228:event>
            <p228:event time="2025-09-10T08:06:18.478" id="{0E19C237-4729-442C-BABD-1876E58E04F6}">
              <p228:atrbtn authorId="{78F11284-C4E3-D3B5-2564-7F3EF9A15ACF}"/>
              <p228:anchr>
                <p228:comment id="{473E1EF0-3D84-435A-BB32-8460AD216087}"/>
              </p228:anchr>
              <p228:asgn authorId="{6990E9B8-DF8A-653F-285B-664672B1B614}"/>
            </p228:event>
            <p228:event time="2025-09-10T08:06:18.478" id="{3B77E78F-E1A7-4464-B5C7-7930FCBDAC2B}">
              <p228:atrbtn authorId="{78F11284-C4E3-D3B5-2564-7F3EF9A15ACF}"/>
              <p228:anchr>
                <p228:comment id="{473E1EF0-3D84-435A-BB32-8460AD216087}"/>
              </p228:anchr>
              <p228:title val="@Heddwen Davies another new slide - sorry"/>
            </p228:event>
            <p228:event time="2025-09-10T08:06:18.478" id="{B2C22CC3-FE27-4663-A89D-D8CAC57F3DB9}">
              <p228:atrbtn authorId="{78F11284-C4E3-D3B5-2564-7F3EF9A15ACF}"/>
              <p228:anchr>
                <p228:comment id="{473E1EF0-3D84-435A-BB32-8460AD216087}"/>
              </p228:anchr>
              <p228:date stDt="2025-09-10T08:06:18.478" endDt="2025-09-10T08:06:18.478"/>
            </p228:event>
          </p228:history>
        </p228:taskDetails>
      </p:ext>
    </p188:extLst>
  </p188:cm>
</p188:cmLst>
</file>

<file path=ppt/comments/modernComment_1CD_D694D5E5.xml><?xml version="1.0" encoding="utf-8"?>
<p188:cmLst xmlns:a="http://schemas.openxmlformats.org/drawingml/2006/main" xmlns:r="http://schemas.openxmlformats.org/officeDocument/2006/relationships" xmlns:p188="http://schemas.microsoft.com/office/powerpoint/2018/8/main">
  <p188:cm id="{87B16EF3-6359-42CE-9316-9C4C26F8FCE4}" authorId="{78F11284-C4E3-D3B5-2564-7F3EF9A15ACF}" created="2025-09-10T08:35:48.453" startDate="2025-09-10T08:35:48.455" dueDate="2025-09-10T08:35:48.455" assignedTo="{6990E9B8-DF8A-653F-285B-664672B1B614}" title="@Heddwen Davies sorry Heddwen think this is the last new slide in this powerpoint">
    <ac:txMkLst xmlns:ac="http://schemas.microsoft.com/office/drawing/2013/main/command">
      <pc:docMk xmlns:pc="http://schemas.microsoft.com/office/powerpoint/2013/main/command"/>
      <pc:sldMk xmlns:pc="http://schemas.microsoft.com/office/powerpoint/2013/main/command" cId="3600078309" sldId="461"/>
      <ac:spMk id="3" creationId="{79D35FF3-A6AA-C9D0-167D-C9CDFA7D3EB5}"/>
      <ac:txMk cp="3" len="4">
        <ac:context len="228" hash="4007209122"/>
      </ac:txMk>
    </ac:txMkLst>
    <p188:pos x="1520142" y="301732"/>
    <p188:txBody>
      <a:bodyPr/>
      <a:lstStyle/>
      <a:p>
        <a:r>
          <a:rPr lang="en-GB"/>
          <a:t>[@Heddwen Davies] sorry Heddwen think this is the last new slide in this powerpoint</a:t>
        </a:r>
      </a:p>
    </p188:txBody>
    <p188:extLst>
      <p:ext xmlns:p="http://schemas.openxmlformats.org/presentationml/2006/main" uri="{5BB2D875-25FF-4072-B9AC-8F64D62656EB}">
        <p228:taskDetails xmlns:p228="http://schemas.microsoft.com/office/powerpoint/2022/08/main">
          <p228:history>
            <p228:event time="2025-09-10T08:35:48.453" id="{D1D82BF1-8980-47EF-941F-3A7400FAF2D9}">
              <p228:atrbtn authorId="{78F11284-C4E3-D3B5-2564-7F3EF9A15ACF}"/>
              <p228:anchr>
                <p228:comment id="{87B16EF3-6359-42CE-9316-9C4C26F8FCE4}"/>
              </p228:anchr>
              <p228:add/>
            </p228:event>
            <p228:event time="2025-09-10T08:35:48.453" id="{51798EA3-977D-4AB4-8F52-61C939623754}">
              <p228:atrbtn authorId="{78F11284-C4E3-D3B5-2564-7F3EF9A15ACF}"/>
              <p228:anchr>
                <p228:comment id="{87B16EF3-6359-42CE-9316-9C4C26F8FCE4}"/>
              </p228:anchr>
              <p228:asgn authorId="{6990E9B8-DF8A-653F-285B-664672B1B614}"/>
            </p228:event>
            <p228:event time="2025-09-10T08:35:48.453" id="{5E44DF7B-05CA-4D49-BA6D-29FB0055F2F8}">
              <p228:atrbtn authorId="{78F11284-C4E3-D3B5-2564-7F3EF9A15ACF}"/>
              <p228:anchr>
                <p228:comment id="{87B16EF3-6359-42CE-9316-9C4C26F8FCE4}"/>
              </p228:anchr>
              <p228:title val="@Heddwen Davies sorry Heddwen think this is the last new slide in this powerpoint"/>
            </p228:event>
            <p228:event time="2025-09-10T08:35:48.453" id="{18D174E0-545C-4410-8773-9563BA1F56C2}">
              <p228:atrbtn authorId="{78F11284-C4E3-D3B5-2564-7F3EF9A15ACF}"/>
              <p228:anchr>
                <p228:comment id="{87B16EF3-6359-42CE-9316-9C4C26F8FCE4}"/>
              </p228:anchr>
              <p228:date stDt="2025-09-10T08:35:48.455" endDt="2025-09-10T08:35:48.455"/>
            </p228:event>
          </p228:history>
        </p228:taskDetails>
      </p:ext>
    </p188:extLst>
  </p188:cm>
</p188:cmLst>
</file>

<file path=ppt/comments/modernComment_133_0.xml><?xml version="1.0" encoding="utf-8"?>
<p188:cmLst xmlns:a="http://schemas.openxmlformats.org/drawingml/2006/main" xmlns:r="http://schemas.openxmlformats.org/officeDocument/2006/relationships" xmlns:p188="http://schemas.microsoft.com/office/powerpoint/2018/8/main">
  <p188:cm id="{3939284D-187E-4E94-803D-E6F28FC091EE}" authorId="{78F11284-C4E3-D3B5-2564-7F3EF9A15ACF}" created="2025-09-10T08:01:11.703" startDate="2025-09-10T08:01:11.703" dueDate="2025-09-10T08:01:11.703" assignedTo="{6990E9B8-DF8A-653F-285B-664672B1B614}" title="@Heddwen Davies I have altered this wording">
    <ac:txMkLst xmlns:ac="http://schemas.microsoft.com/office/drawing/2013/main/command">
      <pc:docMk xmlns:pc="http://schemas.microsoft.com/office/powerpoint/2013/main/command"/>
      <pc:sldMk xmlns:pc="http://schemas.microsoft.com/office/powerpoint/2013/main/command" cId="0" sldId="307"/>
      <ac:spMk id="7171" creationId="{3B5FB6BF-B5CD-B48E-9177-6E889121AC74}"/>
      <ac:txMk cp="23" len="27">
        <ac:context len="562" hash="4064268542"/>
      </ac:txMk>
    </ac:txMkLst>
    <p188:pos x="5217550" y="290074"/>
    <p188:txBody>
      <a:bodyPr/>
      <a:lstStyle/>
      <a:p>
        <a:r>
          <a:rPr lang="en-GB"/>
          <a:t>[@Heddwen Davies] I have altered this wording</a:t>
        </a:r>
      </a:p>
    </p188:txBody>
    <p188:extLst>
      <p:ext xmlns:p="http://schemas.openxmlformats.org/presentationml/2006/main" uri="{5BB2D875-25FF-4072-B9AC-8F64D62656EB}">
        <p228:taskDetails xmlns:p228="http://schemas.microsoft.com/office/powerpoint/2022/08/main">
          <p228:history>
            <p228:event time="2025-09-10T08:01:11.703" id="{A02AC61E-62B8-4DA4-A1AD-DF08D0362F05}">
              <p228:atrbtn authorId="{78F11284-C4E3-D3B5-2564-7F3EF9A15ACF}"/>
              <p228:anchr>
                <p228:comment id="{3939284D-187E-4E94-803D-E6F28FC091EE}"/>
              </p228:anchr>
              <p228:add/>
            </p228:event>
            <p228:event time="2025-09-10T08:01:11.703" id="{03BC4071-0F18-45EA-AD69-60D307A89D03}">
              <p228:atrbtn authorId="{78F11284-C4E3-D3B5-2564-7F3EF9A15ACF}"/>
              <p228:anchr>
                <p228:comment id="{3939284D-187E-4E94-803D-E6F28FC091EE}"/>
              </p228:anchr>
              <p228:asgn authorId="{6990E9B8-DF8A-653F-285B-664672B1B614}"/>
            </p228:event>
            <p228:event time="2025-09-10T08:01:11.703" id="{10587156-3B57-44D3-9DD0-499761D586CD}">
              <p228:atrbtn authorId="{78F11284-C4E3-D3B5-2564-7F3EF9A15ACF}"/>
              <p228:anchr>
                <p228:comment id="{3939284D-187E-4E94-803D-E6F28FC091EE}"/>
              </p228:anchr>
              <p228:title val="@Heddwen Davies I have altered this wording"/>
            </p228:event>
            <p228:event time="2025-09-10T08:01:11.703" id="{C244DE03-303A-44E1-B33E-1B4D1589911D}">
              <p228:atrbtn authorId="{78F11284-C4E3-D3B5-2564-7F3EF9A15ACF}"/>
              <p228:anchr>
                <p228:comment id="{3939284D-187E-4E94-803D-E6F28FC091EE}"/>
              </p228:anchr>
              <p228:date stDt="2025-09-10T08:01:11.703" endDt="2025-09-10T08:01:11.703"/>
            </p228:event>
          </p228:history>
        </p228:taskDetails>
      </p:ext>
    </p188:extLst>
  </p188:cm>
</p188:cmLst>
</file>

<file path=ppt/comments/modernComment_156_A3044590.xml><?xml version="1.0" encoding="utf-8"?>
<p188:cmLst xmlns:a="http://schemas.openxmlformats.org/drawingml/2006/main" xmlns:r="http://schemas.openxmlformats.org/officeDocument/2006/relationships" xmlns:p188="http://schemas.microsoft.com/office/powerpoint/2018/8/main">
  <p188:cm id="{345D5792-0BAF-40C1-88D7-E62DE262DEB5}" authorId="{78F11284-C4E3-D3B5-2564-7F3EF9A15ACF}" created="2025-09-10T07:59:45.731" startDate="2025-09-10T07:59:45.735" dueDate="2025-09-10T07:59:45.735" assignedTo="{6990E9B8-DF8A-653F-285B-664672B1B614}" title="@Heddwen Davies Just checking this works to tag you in something. Also - what does this mean? I don’t have it on the previous english slide. If you think we need it can you add the english to the previous slide. Thanks">
    <ac:txMkLst xmlns:ac="http://schemas.microsoft.com/office/drawing/2013/main/command">
      <pc:docMk xmlns:pc="http://schemas.microsoft.com/office/powerpoint/2013/main/command"/>
      <pc:sldMk xmlns:pc="http://schemas.microsoft.com/office/powerpoint/2013/main/command" cId="2734966160" sldId="342"/>
      <ac:spMk id="4" creationId="{739BF18B-4F26-DFCA-3E4A-52067ED94935}"/>
      <ac:txMk cp="22" len="33">
        <ac:context len="57" hash="210528853"/>
      </ac:txMk>
    </ac:txMkLst>
    <p188:pos x="3851914" y="1506362"/>
    <p188:txBody>
      <a:bodyPr/>
      <a:lstStyle/>
      <a:p>
        <a:r>
          <a:rPr lang="en-GB"/>
          <a:t>[@Heddwen Davies] Just checking this works to tag you in something. Also - what does this mean? I don’t have it on the previous english slide. If you think we need it can you add the english to the previous slide. Thanks</a:t>
        </a:r>
      </a:p>
    </p188:txBody>
    <p188:extLst>
      <p:ext xmlns:p="http://schemas.openxmlformats.org/presentationml/2006/main" uri="{5BB2D875-25FF-4072-B9AC-8F64D62656EB}">
        <p228:taskDetails xmlns:p228="http://schemas.microsoft.com/office/powerpoint/2022/08/main">
          <p228:history>
            <p228:event time="2025-09-10T07:59:45.731" id="{AD55C281-EF8B-44BD-B2EF-F115FF6433A3}">
              <p228:atrbtn authorId="{78F11284-C4E3-D3B5-2564-7F3EF9A15ACF}"/>
              <p228:anchr>
                <p228:comment id="{345D5792-0BAF-40C1-88D7-E62DE262DEB5}"/>
              </p228:anchr>
              <p228:add/>
            </p228:event>
            <p228:event time="2025-09-10T07:59:45.731" id="{33A8531A-4C18-4ED6-B38E-072226647FE2}">
              <p228:atrbtn authorId="{78F11284-C4E3-D3B5-2564-7F3EF9A15ACF}"/>
              <p228:anchr>
                <p228:comment id="{345D5792-0BAF-40C1-88D7-E62DE262DEB5}"/>
              </p228:anchr>
              <p228:asgn authorId="{6990E9B8-DF8A-653F-285B-664672B1B614}"/>
            </p228:event>
            <p228:event time="2025-09-10T07:59:45.731" id="{EF06B5CA-CC55-4F7A-B03D-390F72CE264B}">
              <p228:atrbtn authorId="{78F11284-C4E3-D3B5-2564-7F3EF9A15ACF}"/>
              <p228:anchr>
                <p228:comment id="{345D5792-0BAF-40C1-88D7-E62DE262DEB5}"/>
              </p228:anchr>
              <p228:title val="@Heddwen Davies Just checking this works to tag you in something. Also - what does this mean? I don’t have it on the previous english slide. If you think we need it can you add the english to the previous slide. Thanks"/>
            </p228:event>
            <p228:event time="2025-09-10T07:59:45.731" id="{B357FFAF-1127-4C14-ADE2-137B61AB3E78}">
              <p228:atrbtn authorId="{78F11284-C4E3-D3B5-2564-7F3EF9A15ACF}"/>
              <p228:anchr>
                <p228:comment id="{345D5792-0BAF-40C1-88D7-E62DE262DEB5}"/>
              </p228:anchr>
              <p228:date stDt="2025-09-10T07:59:45.735" endDt="2025-09-10T07:59:45.735"/>
            </p228:event>
          </p228:history>
        </p228:taskDetails>
      </p:ext>
    </p188:extLst>
  </p188:cm>
</p188: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0F054E-6563-4D17-BB92-63CAC77E9872}"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82A7E5D8-EACE-44B3-B095-C11EBE47747E}">
      <dgm:prSet phldrT="[Text]" custT="1"/>
      <dgm:spPr/>
      <dgm:t>
        <a:bodyPr/>
        <a:lstStyle/>
        <a:p>
          <a:r>
            <a:rPr lang="en-GB" sz="2800"/>
            <a:t>Interest or Stimulus</a:t>
          </a:r>
        </a:p>
      </dgm:t>
    </dgm:pt>
    <dgm:pt modelId="{38222478-C653-42F2-9AC2-545A22B1C1F8}" type="parTrans" cxnId="{9BC1D1A2-1ED1-4811-A3B8-D12759E518DC}">
      <dgm:prSet/>
      <dgm:spPr/>
      <dgm:t>
        <a:bodyPr/>
        <a:lstStyle/>
        <a:p>
          <a:endParaRPr lang="en-GB"/>
        </a:p>
      </dgm:t>
    </dgm:pt>
    <dgm:pt modelId="{70348B24-E0FD-429C-8AA5-9192D86548DC}" type="sibTrans" cxnId="{9BC1D1A2-1ED1-4811-A3B8-D12759E518DC}">
      <dgm:prSet/>
      <dgm:spPr/>
      <dgm:t>
        <a:bodyPr/>
        <a:lstStyle/>
        <a:p>
          <a:endParaRPr lang="en-GB"/>
        </a:p>
      </dgm:t>
    </dgm:pt>
    <dgm:pt modelId="{539142DD-1296-47E8-9716-3F7BF827702E}">
      <dgm:prSet phldrT="[Text]" custT="1"/>
      <dgm:spPr/>
      <dgm:t>
        <a:bodyPr/>
        <a:lstStyle/>
        <a:p>
          <a:r>
            <a:rPr lang="en-GB" sz="2800"/>
            <a:t>Explore the topic. What do we already know?</a:t>
          </a:r>
        </a:p>
      </dgm:t>
    </dgm:pt>
    <dgm:pt modelId="{E014CAC6-0B42-4C18-90F8-1750DE235A51}" type="parTrans" cxnId="{DB04937B-6C0C-46CE-A003-7E7734E589BB}">
      <dgm:prSet/>
      <dgm:spPr/>
      <dgm:t>
        <a:bodyPr/>
        <a:lstStyle/>
        <a:p>
          <a:endParaRPr lang="en-GB"/>
        </a:p>
      </dgm:t>
    </dgm:pt>
    <dgm:pt modelId="{140CE518-82E7-42E2-BD04-6CF3C934A303}" type="sibTrans" cxnId="{DB04937B-6C0C-46CE-A003-7E7734E589BB}">
      <dgm:prSet/>
      <dgm:spPr/>
      <dgm:t>
        <a:bodyPr/>
        <a:lstStyle/>
        <a:p>
          <a:endParaRPr lang="en-GB"/>
        </a:p>
      </dgm:t>
    </dgm:pt>
    <dgm:pt modelId="{09D8A17E-CBC3-4791-9FED-885A9E8B1CD5}">
      <dgm:prSet phldrT="[Text]" custT="1"/>
      <dgm:spPr/>
      <dgm:t>
        <a:bodyPr/>
        <a:lstStyle/>
        <a:p>
          <a:r>
            <a:rPr lang="en-GB" sz="2800"/>
            <a:t>Designing the research</a:t>
          </a:r>
        </a:p>
      </dgm:t>
    </dgm:pt>
    <dgm:pt modelId="{5DAB9A74-ADF5-483F-8CBE-642EAE84717D}" type="parTrans" cxnId="{5639DD3E-77EE-4B0A-9305-FAAA22431C74}">
      <dgm:prSet/>
      <dgm:spPr/>
      <dgm:t>
        <a:bodyPr/>
        <a:lstStyle/>
        <a:p>
          <a:endParaRPr lang="en-GB"/>
        </a:p>
      </dgm:t>
    </dgm:pt>
    <dgm:pt modelId="{9BAB0263-AF9D-4760-8D03-F7CCAB8AC2F6}" type="sibTrans" cxnId="{5639DD3E-77EE-4B0A-9305-FAAA22431C74}">
      <dgm:prSet/>
      <dgm:spPr/>
      <dgm:t>
        <a:bodyPr/>
        <a:lstStyle/>
        <a:p>
          <a:endParaRPr lang="en-GB"/>
        </a:p>
      </dgm:t>
    </dgm:pt>
    <dgm:pt modelId="{A3F8C5EE-D555-40AF-A1B4-76851E4D7369}">
      <dgm:prSet phldrT="[Text]" custT="1"/>
      <dgm:spPr/>
      <dgm:t>
        <a:bodyPr/>
        <a:lstStyle/>
        <a:p>
          <a:r>
            <a:rPr lang="en-GB" sz="2800"/>
            <a:t>Carrying out the research</a:t>
          </a:r>
        </a:p>
      </dgm:t>
    </dgm:pt>
    <dgm:pt modelId="{2FAFAFA6-2D2A-453B-BF2F-C0717B766A35}" type="parTrans" cxnId="{C20F4602-8C52-4229-9BB5-23E7F71A3F06}">
      <dgm:prSet/>
      <dgm:spPr/>
      <dgm:t>
        <a:bodyPr/>
        <a:lstStyle/>
        <a:p>
          <a:endParaRPr lang="en-GB"/>
        </a:p>
      </dgm:t>
    </dgm:pt>
    <dgm:pt modelId="{3B7B1791-DDD6-4BB8-BECB-8BC5331AEE80}" type="sibTrans" cxnId="{C20F4602-8C52-4229-9BB5-23E7F71A3F06}">
      <dgm:prSet/>
      <dgm:spPr/>
      <dgm:t>
        <a:bodyPr/>
        <a:lstStyle/>
        <a:p>
          <a:endParaRPr lang="en-GB"/>
        </a:p>
      </dgm:t>
    </dgm:pt>
    <dgm:pt modelId="{CE73C7BD-C9BE-44D7-8B24-5638AA9DF1DE}">
      <dgm:prSet phldrT="[Text]" custT="1"/>
      <dgm:spPr/>
      <dgm:t>
        <a:bodyPr/>
        <a:lstStyle/>
        <a:p>
          <a:r>
            <a:rPr lang="en-GB" sz="2800"/>
            <a:t>Analysing the research data</a:t>
          </a:r>
        </a:p>
      </dgm:t>
    </dgm:pt>
    <dgm:pt modelId="{C6A4EB51-F872-4278-A15D-1686E4F7FC2B}" type="parTrans" cxnId="{BFBFC57B-6BC0-4B5C-9322-D0AC1BE4E306}">
      <dgm:prSet/>
      <dgm:spPr/>
      <dgm:t>
        <a:bodyPr/>
        <a:lstStyle/>
        <a:p>
          <a:endParaRPr lang="en-GB"/>
        </a:p>
      </dgm:t>
    </dgm:pt>
    <dgm:pt modelId="{1CE683CC-7A57-470D-BCC3-FE2601C1C91A}" type="sibTrans" cxnId="{BFBFC57B-6BC0-4B5C-9322-D0AC1BE4E306}">
      <dgm:prSet/>
      <dgm:spPr/>
      <dgm:t>
        <a:bodyPr/>
        <a:lstStyle/>
        <a:p>
          <a:endParaRPr lang="en-GB"/>
        </a:p>
      </dgm:t>
    </dgm:pt>
    <dgm:pt modelId="{DBBB6EFD-3A0C-4367-9A17-AB01A2238D20}">
      <dgm:prSet phldrT="[Text]" custT="1"/>
      <dgm:spPr/>
      <dgm:t>
        <a:bodyPr/>
        <a:lstStyle/>
        <a:p>
          <a:r>
            <a:rPr lang="en-GB" sz="2800"/>
            <a:t>Writing up and sharing</a:t>
          </a:r>
        </a:p>
      </dgm:t>
    </dgm:pt>
    <dgm:pt modelId="{BA70C419-17D9-41CD-B292-E5D5AF67DDD0}" type="parTrans" cxnId="{0C99BD2B-C135-4693-9459-873C690C451D}">
      <dgm:prSet/>
      <dgm:spPr/>
      <dgm:t>
        <a:bodyPr/>
        <a:lstStyle/>
        <a:p>
          <a:endParaRPr lang="en-GB"/>
        </a:p>
      </dgm:t>
    </dgm:pt>
    <dgm:pt modelId="{5F7D7D90-218F-4769-8E5C-51512E2F3A8D}" type="sibTrans" cxnId="{0C99BD2B-C135-4693-9459-873C690C451D}">
      <dgm:prSet/>
      <dgm:spPr/>
      <dgm:t>
        <a:bodyPr/>
        <a:lstStyle/>
        <a:p>
          <a:endParaRPr lang="en-GB"/>
        </a:p>
      </dgm:t>
    </dgm:pt>
    <dgm:pt modelId="{D5F6AB79-A085-42B9-8008-DFEBE574BFC9}" type="pres">
      <dgm:prSet presAssocID="{090F054E-6563-4D17-BB92-63CAC77E9872}" presName="cycle" presStyleCnt="0">
        <dgm:presLayoutVars>
          <dgm:dir/>
          <dgm:resizeHandles val="exact"/>
        </dgm:presLayoutVars>
      </dgm:prSet>
      <dgm:spPr/>
    </dgm:pt>
    <dgm:pt modelId="{38A9E627-DDBE-4EC7-A2F3-70E4AF188735}" type="pres">
      <dgm:prSet presAssocID="{82A7E5D8-EACE-44B3-B095-C11EBE47747E}" presName="node" presStyleLbl="node1" presStyleIdx="0" presStyleCnt="6" custScaleX="179893" custScaleY="181595" custRadScaleRad="111737" custRadScaleInc="-4147">
        <dgm:presLayoutVars>
          <dgm:bulletEnabled val="1"/>
        </dgm:presLayoutVars>
      </dgm:prSet>
      <dgm:spPr/>
    </dgm:pt>
    <dgm:pt modelId="{6C78E1AF-248E-423F-8AC0-4579C47AE291}" type="pres">
      <dgm:prSet presAssocID="{82A7E5D8-EACE-44B3-B095-C11EBE47747E}" presName="spNode" presStyleCnt="0"/>
      <dgm:spPr/>
    </dgm:pt>
    <dgm:pt modelId="{3ACA74CE-7B5A-44BD-9895-737DE59483AF}" type="pres">
      <dgm:prSet presAssocID="{70348B24-E0FD-429C-8AA5-9192D86548DC}" presName="sibTrans" presStyleLbl="sibTrans1D1" presStyleIdx="0" presStyleCnt="6"/>
      <dgm:spPr/>
    </dgm:pt>
    <dgm:pt modelId="{19AC6C5F-82AB-45E1-ACB1-4D70FD876E27}" type="pres">
      <dgm:prSet presAssocID="{539142DD-1296-47E8-9716-3F7BF827702E}" presName="node" presStyleLbl="node1" presStyleIdx="1" presStyleCnt="6" custScaleX="223711" custScaleY="179665" custRadScaleRad="186125" custRadScaleInc="75318">
        <dgm:presLayoutVars>
          <dgm:bulletEnabled val="1"/>
        </dgm:presLayoutVars>
      </dgm:prSet>
      <dgm:spPr/>
    </dgm:pt>
    <dgm:pt modelId="{79835A74-A94D-450F-97E6-612671607B4C}" type="pres">
      <dgm:prSet presAssocID="{539142DD-1296-47E8-9716-3F7BF827702E}" presName="spNode" presStyleCnt="0"/>
      <dgm:spPr/>
    </dgm:pt>
    <dgm:pt modelId="{B5C5CFA4-1D7B-43A7-AB48-DED4D06EF709}" type="pres">
      <dgm:prSet presAssocID="{140CE518-82E7-42E2-BD04-6CF3C934A303}" presName="sibTrans" presStyleLbl="sibTrans1D1" presStyleIdx="1" presStyleCnt="6"/>
      <dgm:spPr/>
    </dgm:pt>
    <dgm:pt modelId="{D2268AC0-4A6D-44D0-BDE4-99C34AFAB7F9}" type="pres">
      <dgm:prSet presAssocID="{09D8A17E-CBC3-4791-9FED-885A9E8B1CD5}" presName="node" presStyleLbl="node1" presStyleIdx="2" presStyleCnt="6" custScaleX="208932" custScaleY="183957" custRadScaleRad="203379" custRadScaleInc="-66001">
        <dgm:presLayoutVars>
          <dgm:bulletEnabled val="1"/>
        </dgm:presLayoutVars>
      </dgm:prSet>
      <dgm:spPr/>
    </dgm:pt>
    <dgm:pt modelId="{B6B52086-94F7-4438-B32C-006D42A8B1CB}" type="pres">
      <dgm:prSet presAssocID="{09D8A17E-CBC3-4791-9FED-885A9E8B1CD5}" presName="spNode" presStyleCnt="0"/>
      <dgm:spPr/>
    </dgm:pt>
    <dgm:pt modelId="{9F7FD20C-9C8E-4EBD-9D97-CF3BC7DB12DA}" type="pres">
      <dgm:prSet presAssocID="{9BAB0263-AF9D-4760-8D03-F7CCAB8AC2F6}" presName="sibTrans" presStyleLbl="sibTrans1D1" presStyleIdx="2" presStyleCnt="6"/>
      <dgm:spPr/>
    </dgm:pt>
    <dgm:pt modelId="{6BAC61A7-41D0-498B-B45B-04D8FEFF40E3}" type="pres">
      <dgm:prSet presAssocID="{A3F8C5EE-D555-40AF-A1B4-76851E4D7369}" presName="node" presStyleLbl="node1" presStyleIdx="3" presStyleCnt="6" custScaleX="176192" custScaleY="195665" custRadScaleRad="125014" custRadScaleInc="4645">
        <dgm:presLayoutVars>
          <dgm:bulletEnabled val="1"/>
        </dgm:presLayoutVars>
      </dgm:prSet>
      <dgm:spPr/>
    </dgm:pt>
    <dgm:pt modelId="{53919FCA-228C-4B2B-8AA8-44A735683DF6}" type="pres">
      <dgm:prSet presAssocID="{A3F8C5EE-D555-40AF-A1B4-76851E4D7369}" presName="spNode" presStyleCnt="0"/>
      <dgm:spPr/>
    </dgm:pt>
    <dgm:pt modelId="{761E94B9-3805-47EA-A4E0-C26B0C64E512}" type="pres">
      <dgm:prSet presAssocID="{3B7B1791-DDD6-4BB8-BECB-8BC5331AEE80}" presName="sibTrans" presStyleLbl="sibTrans1D1" presStyleIdx="3" presStyleCnt="6"/>
      <dgm:spPr/>
    </dgm:pt>
    <dgm:pt modelId="{6F33DC2C-B93F-47F0-BDCC-5D6ADE2CAAD6}" type="pres">
      <dgm:prSet presAssocID="{CE73C7BD-C9BE-44D7-8B24-5638AA9DF1DE}" presName="node" presStyleLbl="node1" presStyleIdx="4" presStyleCnt="6" custScaleX="195302" custScaleY="188474" custRadScaleRad="191403" custRadScaleInc="62473">
        <dgm:presLayoutVars>
          <dgm:bulletEnabled val="1"/>
        </dgm:presLayoutVars>
      </dgm:prSet>
      <dgm:spPr/>
    </dgm:pt>
    <dgm:pt modelId="{BFEB9535-864A-4CFE-97D4-45A853B36679}" type="pres">
      <dgm:prSet presAssocID="{CE73C7BD-C9BE-44D7-8B24-5638AA9DF1DE}" presName="spNode" presStyleCnt="0"/>
      <dgm:spPr/>
    </dgm:pt>
    <dgm:pt modelId="{DEAFDA5F-6162-4E8B-81DE-EC81876AEDE0}" type="pres">
      <dgm:prSet presAssocID="{1CE683CC-7A57-470D-BCC3-FE2601C1C91A}" presName="sibTrans" presStyleLbl="sibTrans1D1" presStyleIdx="4" presStyleCnt="6"/>
      <dgm:spPr/>
    </dgm:pt>
    <dgm:pt modelId="{D2B2AD8A-03A7-4340-AB39-89ABE11E56D8}" type="pres">
      <dgm:prSet presAssocID="{DBBB6EFD-3A0C-4367-9A17-AB01A2238D20}" presName="node" presStyleLbl="node1" presStyleIdx="5" presStyleCnt="6" custScaleX="191931" custScaleY="162461" custRadScaleRad="186423" custRadScaleInc="-55908">
        <dgm:presLayoutVars>
          <dgm:bulletEnabled val="1"/>
        </dgm:presLayoutVars>
      </dgm:prSet>
      <dgm:spPr/>
    </dgm:pt>
    <dgm:pt modelId="{D5D76544-792F-494D-8476-7871A0B80D58}" type="pres">
      <dgm:prSet presAssocID="{DBBB6EFD-3A0C-4367-9A17-AB01A2238D20}" presName="spNode" presStyleCnt="0"/>
      <dgm:spPr/>
    </dgm:pt>
    <dgm:pt modelId="{5A30285C-340A-4FE4-B303-DBC4EE4846B4}" type="pres">
      <dgm:prSet presAssocID="{5F7D7D90-218F-4769-8E5C-51512E2F3A8D}" presName="sibTrans" presStyleLbl="sibTrans1D1" presStyleIdx="5" presStyleCnt="6"/>
      <dgm:spPr/>
    </dgm:pt>
  </dgm:ptLst>
  <dgm:cxnLst>
    <dgm:cxn modelId="{C20F4602-8C52-4229-9BB5-23E7F71A3F06}" srcId="{090F054E-6563-4D17-BB92-63CAC77E9872}" destId="{A3F8C5EE-D555-40AF-A1B4-76851E4D7369}" srcOrd="3" destOrd="0" parTransId="{2FAFAFA6-2D2A-453B-BF2F-C0717B766A35}" sibTransId="{3B7B1791-DDD6-4BB8-BECB-8BC5331AEE80}"/>
    <dgm:cxn modelId="{CDAC2004-6609-43A2-ABE3-51A6E363458F}" type="presOf" srcId="{A3F8C5EE-D555-40AF-A1B4-76851E4D7369}" destId="{6BAC61A7-41D0-498B-B45B-04D8FEFF40E3}" srcOrd="0" destOrd="0" presId="urn:microsoft.com/office/officeart/2005/8/layout/cycle5"/>
    <dgm:cxn modelId="{3ACCFE12-C2A4-42C2-9DBA-594D55ECA71D}" type="presOf" srcId="{82A7E5D8-EACE-44B3-B095-C11EBE47747E}" destId="{38A9E627-DDBE-4EC7-A2F3-70E4AF188735}" srcOrd="0" destOrd="0" presId="urn:microsoft.com/office/officeart/2005/8/layout/cycle5"/>
    <dgm:cxn modelId="{D000C223-C09B-4728-BCF2-1EFCB4758263}" type="presOf" srcId="{09D8A17E-CBC3-4791-9FED-885A9E8B1CD5}" destId="{D2268AC0-4A6D-44D0-BDE4-99C34AFAB7F9}" srcOrd="0" destOrd="0" presId="urn:microsoft.com/office/officeart/2005/8/layout/cycle5"/>
    <dgm:cxn modelId="{0C99BD2B-C135-4693-9459-873C690C451D}" srcId="{090F054E-6563-4D17-BB92-63CAC77E9872}" destId="{DBBB6EFD-3A0C-4367-9A17-AB01A2238D20}" srcOrd="5" destOrd="0" parTransId="{BA70C419-17D9-41CD-B292-E5D5AF67DDD0}" sibTransId="{5F7D7D90-218F-4769-8E5C-51512E2F3A8D}"/>
    <dgm:cxn modelId="{5639DD3E-77EE-4B0A-9305-FAAA22431C74}" srcId="{090F054E-6563-4D17-BB92-63CAC77E9872}" destId="{09D8A17E-CBC3-4791-9FED-885A9E8B1CD5}" srcOrd="2" destOrd="0" parTransId="{5DAB9A74-ADF5-483F-8CBE-642EAE84717D}" sibTransId="{9BAB0263-AF9D-4760-8D03-F7CCAB8AC2F6}"/>
    <dgm:cxn modelId="{C29FAA3F-0D84-4CDE-920F-FC76669E32FA}" type="presOf" srcId="{9BAB0263-AF9D-4760-8D03-F7CCAB8AC2F6}" destId="{9F7FD20C-9C8E-4EBD-9D97-CF3BC7DB12DA}" srcOrd="0" destOrd="0" presId="urn:microsoft.com/office/officeart/2005/8/layout/cycle5"/>
    <dgm:cxn modelId="{B3305842-647A-467E-98BA-797B37A319E3}" type="presOf" srcId="{DBBB6EFD-3A0C-4367-9A17-AB01A2238D20}" destId="{D2B2AD8A-03A7-4340-AB39-89ABE11E56D8}" srcOrd="0" destOrd="0" presId="urn:microsoft.com/office/officeart/2005/8/layout/cycle5"/>
    <dgm:cxn modelId="{DCECE864-AB58-410E-9157-59C7302701D1}" type="presOf" srcId="{3B7B1791-DDD6-4BB8-BECB-8BC5331AEE80}" destId="{761E94B9-3805-47EA-A4E0-C26B0C64E512}" srcOrd="0" destOrd="0" presId="urn:microsoft.com/office/officeart/2005/8/layout/cycle5"/>
    <dgm:cxn modelId="{DB04937B-6C0C-46CE-A003-7E7734E589BB}" srcId="{090F054E-6563-4D17-BB92-63CAC77E9872}" destId="{539142DD-1296-47E8-9716-3F7BF827702E}" srcOrd="1" destOrd="0" parTransId="{E014CAC6-0B42-4C18-90F8-1750DE235A51}" sibTransId="{140CE518-82E7-42E2-BD04-6CF3C934A303}"/>
    <dgm:cxn modelId="{BFBFC57B-6BC0-4B5C-9322-D0AC1BE4E306}" srcId="{090F054E-6563-4D17-BB92-63CAC77E9872}" destId="{CE73C7BD-C9BE-44D7-8B24-5638AA9DF1DE}" srcOrd="4" destOrd="0" parTransId="{C6A4EB51-F872-4278-A15D-1686E4F7FC2B}" sibTransId="{1CE683CC-7A57-470D-BCC3-FE2601C1C91A}"/>
    <dgm:cxn modelId="{4978498A-5FC3-4001-90CB-5B874CD9584F}" type="presOf" srcId="{5F7D7D90-218F-4769-8E5C-51512E2F3A8D}" destId="{5A30285C-340A-4FE4-B303-DBC4EE4846B4}" srcOrd="0" destOrd="0" presId="urn:microsoft.com/office/officeart/2005/8/layout/cycle5"/>
    <dgm:cxn modelId="{4B23E28B-00A2-40AA-98D9-5FDB597A2820}" type="presOf" srcId="{539142DD-1296-47E8-9716-3F7BF827702E}" destId="{19AC6C5F-82AB-45E1-ACB1-4D70FD876E27}" srcOrd="0" destOrd="0" presId="urn:microsoft.com/office/officeart/2005/8/layout/cycle5"/>
    <dgm:cxn modelId="{6AE48D9E-BAB5-4457-89E7-6F65212076BD}" type="presOf" srcId="{140CE518-82E7-42E2-BD04-6CF3C934A303}" destId="{B5C5CFA4-1D7B-43A7-AB48-DED4D06EF709}" srcOrd="0" destOrd="0" presId="urn:microsoft.com/office/officeart/2005/8/layout/cycle5"/>
    <dgm:cxn modelId="{9BC1D1A2-1ED1-4811-A3B8-D12759E518DC}" srcId="{090F054E-6563-4D17-BB92-63CAC77E9872}" destId="{82A7E5D8-EACE-44B3-B095-C11EBE47747E}" srcOrd="0" destOrd="0" parTransId="{38222478-C653-42F2-9AC2-545A22B1C1F8}" sibTransId="{70348B24-E0FD-429C-8AA5-9192D86548DC}"/>
    <dgm:cxn modelId="{F22A95D9-F4E7-474A-AD8E-E3B79BF2050B}" type="presOf" srcId="{CE73C7BD-C9BE-44D7-8B24-5638AA9DF1DE}" destId="{6F33DC2C-B93F-47F0-BDCC-5D6ADE2CAAD6}" srcOrd="0" destOrd="0" presId="urn:microsoft.com/office/officeart/2005/8/layout/cycle5"/>
    <dgm:cxn modelId="{95BBA9DC-2499-4BB0-A42B-61FF3F4760D1}" type="presOf" srcId="{70348B24-E0FD-429C-8AA5-9192D86548DC}" destId="{3ACA74CE-7B5A-44BD-9895-737DE59483AF}" srcOrd="0" destOrd="0" presId="urn:microsoft.com/office/officeart/2005/8/layout/cycle5"/>
    <dgm:cxn modelId="{D18723F9-0BAF-406D-BA47-CC1B027F1A6C}" type="presOf" srcId="{1CE683CC-7A57-470D-BCC3-FE2601C1C91A}" destId="{DEAFDA5F-6162-4E8B-81DE-EC81876AEDE0}" srcOrd="0" destOrd="0" presId="urn:microsoft.com/office/officeart/2005/8/layout/cycle5"/>
    <dgm:cxn modelId="{6DA62EFC-1231-4F4D-B22E-043CC9A4601F}" type="presOf" srcId="{090F054E-6563-4D17-BB92-63CAC77E9872}" destId="{D5F6AB79-A085-42B9-8008-DFEBE574BFC9}" srcOrd="0" destOrd="0" presId="urn:microsoft.com/office/officeart/2005/8/layout/cycle5"/>
    <dgm:cxn modelId="{DCB12DD4-A246-4A2B-B999-67B0E80D7DD2}" type="presParOf" srcId="{D5F6AB79-A085-42B9-8008-DFEBE574BFC9}" destId="{38A9E627-DDBE-4EC7-A2F3-70E4AF188735}" srcOrd="0" destOrd="0" presId="urn:microsoft.com/office/officeart/2005/8/layout/cycle5"/>
    <dgm:cxn modelId="{1DC4D08A-608B-4D4D-8C4B-4FE7F9B6CB73}" type="presParOf" srcId="{D5F6AB79-A085-42B9-8008-DFEBE574BFC9}" destId="{6C78E1AF-248E-423F-8AC0-4579C47AE291}" srcOrd="1" destOrd="0" presId="urn:microsoft.com/office/officeart/2005/8/layout/cycle5"/>
    <dgm:cxn modelId="{2E7BCC10-6120-4DE2-B44B-7F20DB01CC7F}" type="presParOf" srcId="{D5F6AB79-A085-42B9-8008-DFEBE574BFC9}" destId="{3ACA74CE-7B5A-44BD-9895-737DE59483AF}" srcOrd="2" destOrd="0" presId="urn:microsoft.com/office/officeart/2005/8/layout/cycle5"/>
    <dgm:cxn modelId="{7096B35C-6F86-49E0-BBE0-4B5CB7289D2A}" type="presParOf" srcId="{D5F6AB79-A085-42B9-8008-DFEBE574BFC9}" destId="{19AC6C5F-82AB-45E1-ACB1-4D70FD876E27}" srcOrd="3" destOrd="0" presId="urn:microsoft.com/office/officeart/2005/8/layout/cycle5"/>
    <dgm:cxn modelId="{7057D9B0-7191-4167-AC59-E18F92E41C17}" type="presParOf" srcId="{D5F6AB79-A085-42B9-8008-DFEBE574BFC9}" destId="{79835A74-A94D-450F-97E6-612671607B4C}" srcOrd="4" destOrd="0" presId="urn:microsoft.com/office/officeart/2005/8/layout/cycle5"/>
    <dgm:cxn modelId="{E3DF4D5C-40E7-48D1-AAD3-617E5B1F9E4E}" type="presParOf" srcId="{D5F6AB79-A085-42B9-8008-DFEBE574BFC9}" destId="{B5C5CFA4-1D7B-43A7-AB48-DED4D06EF709}" srcOrd="5" destOrd="0" presId="urn:microsoft.com/office/officeart/2005/8/layout/cycle5"/>
    <dgm:cxn modelId="{5DA0C78D-DF79-4FFD-9884-E05ACB2716C3}" type="presParOf" srcId="{D5F6AB79-A085-42B9-8008-DFEBE574BFC9}" destId="{D2268AC0-4A6D-44D0-BDE4-99C34AFAB7F9}" srcOrd="6" destOrd="0" presId="urn:microsoft.com/office/officeart/2005/8/layout/cycle5"/>
    <dgm:cxn modelId="{94F5FEBC-D761-48F8-BD11-E0D2453D4D7A}" type="presParOf" srcId="{D5F6AB79-A085-42B9-8008-DFEBE574BFC9}" destId="{B6B52086-94F7-4438-B32C-006D42A8B1CB}" srcOrd="7" destOrd="0" presId="urn:microsoft.com/office/officeart/2005/8/layout/cycle5"/>
    <dgm:cxn modelId="{E6F23EEB-4B5E-473E-BF07-2A4A90580D1D}" type="presParOf" srcId="{D5F6AB79-A085-42B9-8008-DFEBE574BFC9}" destId="{9F7FD20C-9C8E-4EBD-9D97-CF3BC7DB12DA}" srcOrd="8" destOrd="0" presId="urn:microsoft.com/office/officeart/2005/8/layout/cycle5"/>
    <dgm:cxn modelId="{43E1518D-3C63-4162-8683-F16A072EE992}" type="presParOf" srcId="{D5F6AB79-A085-42B9-8008-DFEBE574BFC9}" destId="{6BAC61A7-41D0-498B-B45B-04D8FEFF40E3}" srcOrd="9" destOrd="0" presId="urn:microsoft.com/office/officeart/2005/8/layout/cycle5"/>
    <dgm:cxn modelId="{B97A373C-2158-4C90-8D39-8C6A14755F07}" type="presParOf" srcId="{D5F6AB79-A085-42B9-8008-DFEBE574BFC9}" destId="{53919FCA-228C-4B2B-8AA8-44A735683DF6}" srcOrd="10" destOrd="0" presId="urn:microsoft.com/office/officeart/2005/8/layout/cycle5"/>
    <dgm:cxn modelId="{771C0782-3192-4A05-967C-E648F6B37055}" type="presParOf" srcId="{D5F6AB79-A085-42B9-8008-DFEBE574BFC9}" destId="{761E94B9-3805-47EA-A4E0-C26B0C64E512}" srcOrd="11" destOrd="0" presId="urn:microsoft.com/office/officeart/2005/8/layout/cycle5"/>
    <dgm:cxn modelId="{E9745076-EF36-4126-BBE6-1E03151D8E57}" type="presParOf" srcId="{D5F6AB79-A085-42B9-8008-DFEBE574BFC9}" destId="{6F33DC2C-B93F-47F0-BDCC-5D6ADE2CAAD6}" srcOrd="12" destOrd="0" presId="urn:microsoft.com/office/officeart/2005/8/layout/cycle5"/>
    <dgm:cxn modelId="{62A98EC3-9C29-4CFF-A677-E411FC99F458}" type="presParOf" srcId="{D5F6AB79-A085-42B9-8008-DFEBE574BFC9}" destId="{BFEB9535-864A-4CFE-97D4-45A853B36679}" srcOrd="13" destOrd="0" presId="urn:microsoft.com/office/officeart/2005/8/layout/cycle5"/>
    <dgm:cxn modelId="{8230284E-C338-460F-AF1C-1BFD1AE9EFA4}" type="presParOf" srcId="{D5F6AB79-A085-42B9-8008-DFEBE574BFC9}" destId="{DEAFDA5F-6162-4E8B-81DE-EC81876AEDE0}" srcOrd="14" destOrd="0" presId="urn:microsoft.com/office/officeart/2005/8/layout/cycle5"/>
    <dgm:cxn modelId="{1B6021A2-2576-4FE2-89E5-8FFB4F1DDEF4}" type="presParOf" srcId="{D5F6AB79-A085-42B9-8008-DFEBE574BFC9}" destId="{D2B2AD8A-03A7-4340-AB39-89ABE11E56D8}" srcOrd="15" destOrd="0" presId="urn:microsoft.com/office/officeart/2005/8/layout/cycle5"/>
    <dgm:cxn modelId="{BE9FF2C6-C8E9-4748-A03F-F6F958F8B375}" type="presParOf" srcId="{D5F6AB79-A085-42B9-8008-DFEBE574BFC9}" destId="{D5D76544-792F-494D-8476-7871A0B80D58}" srcOrd="16" destOrd="0" presId="urn:microsoft.com/office/officeart/2005/8/layout/cycle5"/>
    <dgm:cxn modelId="{F3C29036-1455-4233-92AD-4D4A00743FCB}" type="presParOf" srcId="{D5F6AB79-A085-42B9-8008-DFEBE574BFC9}" destId="{5A30285C-340A-4FE4-B303-DBC4EE4846B4}" srcOrd="17"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9E627-DDBE-4EC7-A2F3-70E4AF188735}">
      <dsp:nvSpPr>
        <dsp:cNvPr id="0" name=""/>
        <dsp:cNvSpPr/>
      </dsp:nvSpPr>
      <dsp:spPr>
        <a:xfrm>
          <a:off x="4457441" y="-379710"/>
          <a:ext cx="2371813" cy="155626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Interest or Stimulus</a:t>
          </a:r>
        </a:p>
      </dsp:txBody>
      <dsp:txXfrm>
        <a:off x="4533412" y="-303739"/>
        <a:ext cx="2219871" cy="1404322"/>
      </dsp:txXfrm>
    </dsp:sp>
    <dsp:sp modelId="{3ACA74CE-7B5A-44BD-9895-737DE59483AF}">
      <dsp:nvSpPr>
        <dsp:cNvPr id="0" name=""/>
        <dsp:cNvSpPr/>
      </dsp:nvSpPr>
      <dsp:spPr>
        <a:xfrm>
          <a:off x="5961752" y="398556"/>
          <a:ext cx="4040161" cy="4040161"/>
        </a:xfrm>
        <a:custGeom>
          <a:avLst/>
          <a:gdLst/>
          <a:ahLst/>
          <a:cxnLst/>
          <a:rect l="0" t="0" r="0" b="0"/>
          <a:pathLst>
            <a:path>
              <a:moveTo>
                <a:pt x="1249872" y="152594"/>
              </a:moveTo>
              <a:arcTo wR="2020080" hR="2020080" stAng="14855235" swAng="243709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9AC6C5F-82AB-45E1-ACB1-4D70FD876E27}">
      <dsp:nvSpPr>
        <dsp:cNvPr id="0" name=""/>
        <dsp:cNvSpPr/>
      </dsp:nvSpPr>
      <dsp:spPr>
        <a:xfrm>
          <a:off x="7834092" y="679545"/>
          <a:ext cx="2949535" cy="15397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Explore the topic. What do we already know?</a:t>
          </a:r>
        </a:p>
      </dsp:txBody>
      <dsp:txXfrm>
        <a:off x="7909255" y="754708"/>
        <a:ext cx="2799209" cy="1389398"/>
      </dsp:txXfrm>
    </dsp:sp>
    <dsp:sp modelId="{B5C5CFA4-1D7B-43A7-AB48-DED4D06EF709}">
      <dsp:nvSpPr>
        <dsp:cNvPr id="0" name=""/>
        <dsp:cNvSpPr/>
      </dsp:nvSpPr>
      <dsp:spPr>
        <a:xfrm>
          <a:off x="5839844" y="1469488"/>
          <a:ext cx="4040161" cy="4040161"/>
        </a:xfrm>
        <a:custGeom>
          <a:avLst/>
          <a:gdLst/>
          <a:ahLst/>
          <a:cxnLst/>
          <a:rect l="0" t="0" r="0" b="0"/>
          <a:pathLst>
            <a:path>
              <a:moveTo>
                <a:pt x="3673303" y="859227"/>
              </a:moveTo>
              <a:arcTo wR="2020080" hR="2020080" stAng="19495464" swAng="70563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2268AC0-4A6D-44D0-BDE4-99C34AFAB7F9}">
      <dsp:nvSpPr>
        <dsp:cNvPr id="0" name=""/>
        <dsp:cNvSpPr/>
      </dsp:nvSpPr>
      <dsp:spPr>
        <a:xfrm>
          <a:off x="8231756" y="2817699"/>
          <a:ext cx="2754680" cy="15765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Designing the research</a:t>
          </a:r>
        </a:p>
      </dsp:txBody>
      <dsp:txXfrm>
        <a:off x="8308715" y="2894658"/>
        <a:ext cx="2600762" cy="1422589"/>
      </dsp:txXfrm>
    </dsp:sp>
    <dsp:sp modelId="{9F7FD20C-9C8E-4EBD-9D97-CF3BC7DB12DA}">
      <dsp:nvSpPr>
        <dsp:cNvPr id="0" name=""/>
        <dsp:cNvSpPr/>
      </dsp:nvSpPr>
      <dsp:spPr>
        <a:xfrm>
          <a:off x="6204312" y="650696"/>
          <a:ext cx="4040161" cy="4040161"/>
        </a:xfrm>
        <a:custGeom>
          <a:avLst/>
          <a:gdLst/>
          <a:ahLst/>
          <a:cxnLst/>
          <a:rect l="0" t="0" r="0" b="0"/>
          <a:pathLst>
            <a:path>
              <a:moveTo>
                <a:pt x="2619729" y="3949108"/>
              </a:moveTo>
              <a:arcTo wR="2020080" hR="2020080" stAng="4363912" swAng="288407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BAC61A7-41D0-498B-B45B-04D8FEFF40E3}">
      <dsp:nvSpPr>
        <dsp:cNvPr id="0" name=""/>
        <dsp:cNvSpPr/>
      </dsp:nvSpPr>
      <dsp:spPr>
        <a:xfrm>
          <a:off x="4473568" y="3600161"/>
          <a:ext cx="2323017" cy="1676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Carrying out the research</a:t>
          </a:r>
        </a:p>
      </dsp:txBody>
      <dsp:txXfrm>
        <a:off x="4555425" y="3682018"/>
        <a:ext cx="2159303" cy="1513130"/>
      </dsp:txXfrm>
    </dsp:sp>
    <dsp:sp modelId="{761E94B9-3805-47EA-A4E0-C26B0C64E512}">
      <dsp:nvSpPr>
        <dsp:cNvPr id="0" name=""/>
        <dsp:cNvSpPr/>
      </dsp:nvSpPr>
      <dsp:spPr>
        <a:xfrm>
          <a:off x="1115862" y="508389"/>
          <a:ext cx="4040161" cy="4040161"/>
        </a:xfrm>
        <a:custGeom>
          <a:avLst/>
          <a:gdLst/>
          <a:ahLst/>
          <a:cxnLst/>
          <a:rect l="0" t="0" r="0" b="0"/>
          <a:pathLst>
            <a:path>
              <a:moveTo>
                <a:pt x="3007316" y="3782491"/>
              </a:moveTo>
              <a:arcTo wR="2020080" hR="2020080" stAng="3644646" swAng="239768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F33DC2C-B93F-47F0-BDCC-5D6ADE2CAAD6}">
      <dsp:nvSpPr>
        <dsp:cNvPr id="0" name=""/>
        <dsp:cNvSpPr/>
      </dsp:nvSpPr>
      <dsp:spPr>
        <a:xfrm>
          <a:off x="701102" y="2773919"/>
          <a:ext cx="2574974" cy="161521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Analysing the research data</a:t>
          </a:r>
        </a:p>
      </dsp:txBody>
      <dsp:txXfrm>
        <a:off x="779950" y="2852767"/>
        <a:ext cx="2417278" cy="1457521"/>
      </dsp:txXfrm>
    </dsp:sp>
    <dsp:sp modelId="{DEAFDA5F-6162-4E8B-81DE-EC81876AEDE0}">
      <dsp:nvSpPr>
        <dsp:cNvPr id="0" name=""/>
        <dsp:cNvSpPr/>
      </dsp:nvSpPr>
      <dsp:spPr>
        <a:xfrm>
          <a:off x="1818845" y="585202"/>
          <a:ext cx="4040161" cy="4040161"/>
        </a:xfrm>
        <a:custGeom>
          <a:avLst/>
          <a:gdLst/>
          <a:ahLst/>
          <a:cxnLst/>
          <a:rect l="0" t="0" r="0" b="0"/>
          <a:pathLst>
            <a:path>
              <a:moveTo>
                <a:pt x="14" y="2012463"/>
              </a:moveTo>
              <a:arcTo wR="2020080" hR="2020080" stAng="10812963" swAng="91303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2B2AD8A-03A7-4340-AB39-89ABE11E56D8}">
      <dsp:nvSpPr>
        <dsp:cNvPr id="0" name=""/>
        <dsp:cNvSpPr/>
      </dsp:nvSpPr>
      <dsp:spPr>
        <a:xfrm>
          <a:off x="846165" y="507596"/>
          <a:ext cx="2530529" cy="139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Writing up and sharing</a:t>
          </a:r>
        </a:p>
      </dsp:txBody>
      <dsp:txXfrm>
        <a:off x="914131" y="575562"/>
        <a:ext cx="2394597" cy="1256354"/>
      </dsp:txXfrm>
    </dsp:sp>
    <dsp:sp modelId="{5A30285C-340A-4FE4-B303-DBC4EE4846B4}">
      <dsp:nvSpPr>
        <dsp:cNvPr id="0" name=""/>
        <dsp:cNvSpPr/>
      </dsp:nvSpPr>
      <dsp:spPr>
        <a:xfrm>
          <a:off x="1169612" y="359694"/>
          <a:ext cx="4040161" cy="4040161"/>
        </a:xfrm>
        <a:custGeom>
          <a:avLst/>
          <a:gdLst/>
          <a:ahLst/>
          <a:cxnLst/>
          <a:rect l="0" t="0" r="0" b="0"/>
          <a:pathLst>
            <a:path>
              <a:moveTo>
                <a:pt x="1654004" y="33446"/>
              </a:moveTo>
              <a:arcTo wR="2020080" hR="2020080" stAng="15573556" swAng="226150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Finding gaps in literature or further questions to ask</a:t>
            </a:r>
          </a:p>
          <a:p>
            <a:endParaRPr lang="en-GB"/>
          </a:p>
          <a:p>
            <a:r>
              <a:rPr lang="en-GB"/>
              <a:t>Setting aims research questions and hypotheses for the research.</a:t>
            </a:r>
          </a:p>
        </p:txBody>
      </p:sp>
      <p:sp>
        <p:nvSpPr>
          <p:cNvPr id="4" name="Slide Number Placeholder 3"/>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2985525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Think of the study idea you had last week. What information would be helpful to know before you start your own project?</a:t>
            </a:r>
          </a:p>
        </p:txBody>
      </p:sp>
      <p:sp>
        <p:nvSpPr>
          <p:cNvPr id="4" name="Slide Number Placeholder 3"/>
          <p:cNvSpPr>
            <a:spLocks noGrp="1"/>
          </p:cNvSpPr>
          <p:nvPr>
            <p:ph type="sldNum" sz="quarter" idx="5"/>
          </p:nvPr>
        </p:nvSpPr>
        <p:spPr/>
        <p:txBody>
          <a:bodyPr/>
          <a:lstStyle/>
          <a:p>
            <a:fld id="{A7738796-40B4-49B0-A331-25D568C0517A}" type="slidenum">
              <a:rPr lang="en-GB" smtClean="0"/>
              <a:t>9</a:t>
            </a:fld>
            <a:endParaRPr lang="en-GB"/>
          </a:p>
        </p:txBody>
      </p:sp>
    </p:spTree>
    <p:extLst>
      <p:ext uri="{BB962C8B-B14F-4D97-AF65-F5344CB8AC3E}">
        <p14:creationId xmlns:p14="http://schemas.microsoft.com/office/powerpoint/2010/main" val="4082255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Anecdotally, Pembrokeshire has a huge number of people participating in mass participation sports events (such as triathlon, marathons, </a:t>
            </a:r>
          </a:p>
          <a:p>
            <a:endParaRPr lang="en-GB"/>
          </a:p>
          <a:p>
            <a:r>
              <a:rPr lang="en-GB"/>
              <a:t>These events have seen a huge rises across the UK in the last decade.</a:t>
            </a:r>
          </a:p>
          <a:p>
            <a:endParaRPr lang="en-GB"/>
          </a:p>
          <a:p>
            <a:r>
              <a:rPr lang="en-GB"/>
              <a:t>۞</a:t>
            </a:r>
          </a:p>
          <a:p>
            <a:endParaRPr lang="en-GB"/>
          </a:p>
          <a:p>
            <a:r>
              <a:rPr lang="en-GB"/>
              <a:t>British triathlon has seen an 86% increase of race starts since 2009.</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a:t>
            </a:r>
          </a:p>
          <a:p>
            <a:endParaRPr lang="en-GB"/>
          </a:p>
          <a:p>
            <a:r>
              <a:rPr lang="en-GB"/>
              <a:t>Wales has also seen similar growth in events numbers and starters. For example, the 2020 Cardiff half sold out in record time, however the race was cancelled due to the pandemic. ۞ The most recent ‘sport and active lifestyles -state of the nation report’ identified these types of sport as some of the most common activities for the welsh population. ۞</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a:t>
            </a:r>
          </a:p>
          <a:p>
            <a:endParaRPr lang="en-GB"/>
          </a:p>
          <a:p>
            <a:r>
              <a:rPr lang="en-GB"/>
              <a:t>Most importantly for this study Pembrokeshire has seen some extremely interesting growth especially for a rural community. This number from Ironman shows an average of 180 ironman athletes per 100,000 population. The UK average is 11 Ironman athletes per 100,000 population. Data received from the operations director, Rachel Jackson in 2019, identified 791 Pembrokeshire athletes registered for ironman events from 2012 to 2019. Using this data the county now boasts 632 ironman athletes per 100,000 population in addition to many hundreds of local people who take part in smaller scale events in the area. </a:t>
            </a:r>
          </a:p>
        </p:txBody>
      </p:sp>
      <p:sp>
        <p:nvSpPr>
          <p:cNvPr id="4" name="Slide Number Placeholder 3"/>
          <p:cNvSpPr>
            <a:spLocks noGrp="1"/>
          </p:cNvSpPr>
          <p:nvPr>
            <p:ph type="sldNum" sz="quarter" idx="5"/>
          </p:nvPr>
        </p:nvSpPr>
        <p:spPr/>
        <p:txBody>
          <a:bodyPr/>
          <a:lstStyle/>
          <a:p>
            <a:fld id="{0BB5B09A-0FAD-2F4A-A5BB-AF6660C144CB}" type="slidenum">
              <a:rPr lang="en-US" smtClean="0"/>
              <a:t>10</a:t>
            </a:fld>
            <a:endParaRPr lang="en-US"/>
          </a:p>
        </p:txBody>
      </p:sp>
    </p:spTree>
    <p:extLst>
      <p:ext uri="{BB962C8B-B14F-4D97-AF65-F5344CB8AC3E}">
        <p14:creationId xmlns:p14="http://schemas.microsoft.com/office/powerpoint/2010/main" val="3974393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expected, within the last decade the literature and research covering these type of events have seen the same rise in interest.</a:t>
            </a:r>
          </a:p>
          <a:p>
            <a:endParaRPr lang="en-GB"/>
          </a:p>
          <a:p>
            <a:r>
              <a:rPr lang="en-GB"/>
              <a:t>Although research around MPSE have covered several areas including nutritional issues, injury concerns, performance levels and tourism interests.</a:t>
            </a:r>
          </a:p>
          <a:p>
            <a:r>
              <a:rPr lang="en-GB"/>
              <a:t>Motivation has been the most common subject in the field of mass participation sports events.</a:t>
            </a:r>
          </a:p>
          <a:p>
            <a:endParaRPr lang="en-GB"/>
          </a:p>
          <a:p>
            <a:r>
              <a:rPr lang="en-GB"/>
              <a:t>However the findings have been complex,</a:t>
            </a:r>
          </a:p>
          <a:p>
            <a:r>
              <a:rPr lang="en-GB"/>
              <a:t>Various motivations and goal choices have been linked to participation in events (triathlon and single discipline events being the most common)</a:t>
            </a:r>
          </a:p>
          <a:p>
            <a:r>
              <a:rPr lang="en-GB"/>
              <a:t>Health benefits and personal goals often the most common, but competition and social reasons also scoring high across participants.</a:t>
            </a:r>
          </a:p>
          <a:p>
            <a:r>
              <a:rPr lang="en-GB"/>
              <a:t>There are many determinants around participation and varying reasons for first time participants –such as new challenges, social, health and fitness improvements. These seem to change and develop as the athletes continue to take part and make lifestyle changes.</a:t>
            </a:r>
          </a:p>
          <a:p>
            <a:r>
              <a:rPr lang="en-GB"/>
              <a:t>Finally, Funk et al., 2011 ( one of the most widely cited articles in the context of MPSE) discussed the motivation of first-timers suggesting the public health benefits of these events. Similarly, Coleman (2016) and Bennett et al (2017) made similar statements but all say more research is needed.</a:t>
            </a:r>
          </a:p>
        </p:txBody>
      </p:sp>
      <p:sp>
        <p:nvSpPr>
          <p:cNvPr id="4" name="Slide Number Placeholder 3"/>
          <p:cNvSpPr>
            <a:spLocks noGrp="1"/>
          </p:cNvSpPr>
          <p:nvPr>
            <p:ph type="sldNum" sz="quarter" idx="5"/>
          </p:nvPr>
        </p:nvSpPr>
        <p:spPr/>
        <p:txBody>
          <a:bodyPr/>
          <a:lstStyle/>
          <a:p>
            <a:fld id="{0BB5B09A-0FAD-2F4A-A5BB-AF6660C144CB}" type="slidenum">
              <a:rPr lang="en-US" smtClean="0"/>
              <a:t>11</a:t>
            </a:fld>
            <a:endParaRPr lang="en-US"/>
          </a:p>
        </p:txBody>
      </p:sp>
    </p:spTree>
    <p:extLst>
      <p:ext uri="{BB962C8B-B14F-4D97-AF65-F5344CB8AC3E}">
        <p14:creationId xmlns:p14="http://schemas.microsoft.com/office/powerpoint/2010/main" val="365447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expected, within the last decade the literature and research covering these type of events have seen the same rise in interest.</a:t>
            </a:r>
          </a:p>
          <a:p>
            <a:endParaRPr lang="en-GB"/>
          </a:p>
          <a:p>
            <a:r>
              <a:rPr lang="en-GB"/>
              <a:t>Although research around MPSE have covered several areas including nutritional issues, injury concerns, performance levels and tourism interests.</a:t>
            </a:r>
          </a:p>
          <a:p>
            <a:r>
              <a:rPr lang="en-GB"/>
              <a:t>Motivation has been the most common subject in the field of mass participation sports events.</a:t>
            </a:r>
          </a:p>
          <a:p>
            <a:endParaRPr lang="en-GB"/>
          </a:p>
          <a:p>
            <a:r>
              <a:rPr lang="en-GB"/>
              <a:t>However the findings have been complex,</a:t>
            </a:r>
          </a:p>
          <a:p>
            <a:r>
              <a:rPr lang="en-GB"/>
              <a:t>Various motivations and goal choices have been linked to participation in events (triathlon and single discipline events being the most common)</a:t>
            </a:r>
          </a:p>
          <a:p>
            <a:r>
              <a:rPr lang="en-GB"/>
              <a:t>Health benefits and personal goals often the most common, but competition and social reasons also scoring high across participants.</a:t>
            </a:r>
          </a:p>
          <a:p>
            <a:r>
              <a:rPr lang="en-GB"/>
              <a:t>There are many determinants around participation and varying reasons for first time participants –such as new challenges, social, health and fitness improvements. These seem to change and develop as the athletes continue to take part and make lifestyle changes.</a:t>
            </a:r>
          </a:p>
          <a:p>
            <a:r>
              <a:rPr lang="en-GB"/>
              <a:t>Finally, Funk et al., 2011 ( one of the most widely cited articles in the context of MPSE) discussed the motivation of first-timers suggesting the public health benefits of these events. Similarly, Coleman (2016) and Bennett et al (2017) made similar statements but all say more research is needed.</a:t>
            </a:r>
          </a:p>
        </p:txBody>
      </p:sp>
      <p:sp>
        <p:nvSpPr>
          <p:cNvPr id="4" name="Slide Number Placeholder 3"/>
          <p:cNvSpPr>
            <a:spLocks noGrp="1"/>
          </p:cNvSpPr>
          <p:nvPr>
            <p:ph type="sldNum" sz="quarter" idx="5"/>
          </p:nvPr>
        </p:nvSpPr>
        <p:spPr/>
        <p:txBody>
          <a:bodyPr/>
          <a:lstStyle/>
          <a:p>
            <a:fld id="{0BB5B09A-0FAD-2F4A-A5BB-AF6660C144CB}" type="slidenum">
              <a:rPr lang="en-US" smtClean="0"/>
              <a:t>12</a:t>
            </a:fld>
            <a:endParaRPr lang="en-US"/>
          </a:p>
        </p:txBody>
      </p:sp>
    </p:spTree>
    <p:extLst>
      <p:ext uri="{BB962C8B-B14F-4D97-AF65-F5344CB8AC3E}">
        <p14:creationId xmlns:p14="http://schemas.microsoft.com/office/powerpoint/2010/main" val="20088121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findings show that the literature at present is narrow and the research designs have limitations that do not take into consideration the complexity of individual or community collective experiences. </a:t>
            </a:r>
          </a:p>
          <a:p>
            <a:endParaRPr lang="en-GB"/>
          </a:p>
          <a:p>
            <a:r>
              <a:rPr lang="en-GB"/>
              <a:t>For example, with MPSE and public health benefits</a:t>
            </a:r>
          </a:p>
          <a:p>
            <a:r>
              <a:rPr lang="en-GB"/>
              <a:t>Several studies have collected data from around the time of the event and up to three months after, although this shows drop-off or sustained physical activity levels it does not show lifestyle changes of these individuals. </a:t>
            </a:r>
          </a:p>
          <a:p>
            <a:r>
              <a:rPr lang="en-GB"/>
              <a:t>Findings from Funk and colleagues also found participants in longer races such as half and full marathons “were more likely already exceeding the threshold for physical activity to receive health benefits… and already possess strong attitudes towards exercise”. </a:t>
            </a:r>
          </a:p>
          <a:p>
            <a:endParaRPr lang="en-GB"/>
          </a:p>
          <a:p>
            <a:r>
              <a:rPr lang="en-GB"/>
              <a:t>These findings (potentially due to the research design limitations) are just snap shots in time and capturing the athletes at the events does not tell the full story or show the big picture. </a:t>
            </a:r>
          </a:p>
          <a:p>
            <a:r>
              <a:rPr lang="en-GB"/>
              <a:t>Therefore, a different perspective is needed that focuses not only on the individual but environments that surround and influence them. This will give a better understanding of the culture and phenomenon happening around these events in Pembrokeshire.</a:t>
            </a:r>
          </a:p>
        </p:txBody>
      </p:sp>
      <p:sp>
        <p:nvSpPr>
          <p:cNvPr id="4" name="Slide Number Placeholder 3"/>
          <p:cNvSpPr>
            <a:spLocks noGrp="1"/>
          </p:cNvSpPr>
          <p:nvPr>
            <p:ph type="sldNum" sz="quarter" idx="5"/>
          </p:nvPr>
        </p:nvSpPr>
        <p:spPr/>
        <p:txBody>
          <a:bodyPr/>
          <a:lstStyle/>
          <a:p>
            <a:fld id="{0BB5B09A-0FAD-2F4A-A5BB-AF6660C144CB}" type="slidenum">
              <a:rPr lang="en-US" smtClean="0"/>
              <a:t>13</a:t>
            </a:fld>
            <a:endParaRPr lang="en-US"/>
          </a:p>
        </p:txBody>
      </p:sp>
    </p:spTree>
    <p:extLst>
      <p:ext uri="{BB962C8B-B14F-4D97-AF65-F5344CB8AC3E}">
        <p14:creationId xmlns:p14="http://schemas.microsoft.com/office/powerpoint/2010/main" val="724040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findings show that the literature at present is narrow and the research designs have limitations that do not take into consideration the complexity of individual or community collective experiences. </a:t>
            </a:r>
          </a:p>
          <a:p>
            <a:endParaRPr lang="en-GB"/>
          </a:p>
          <a:p>
            <a:r>
              <a:rPr lang="en-GB"/>
              <a:t>For example, with MPSE and public health benefits</a:t>
            </a:r>
          </a:p>
          <a:p>
            <a:r>
              <a:rPr lang="en-GB"/>
              <a:t>Several studies have collected data from around the time of the event and up to three months after, although this shows drop-off or sustained physical activity levels it does not show lifestyle changes of these individuals. </a:t>
            </a:r>
          </a:p>
          <a:p>
            <a:r>
              <a:rPr lang="en-GB"/>
              <a:t>Findings from Funk and colleagues also found participants in longer races such as half and full marathons “were more likely already exceeding the threshold for physical activity to receive health benefits… and already possess strong attitudes towards exercise”. </a:t>
            </a:r>
          </a:p>
          <a:p>
            <a:endParaRPr lang="en-GB"/>
          </a:p>
          <a:p>
            <a:r>
              <a:rPr lang="en-GB"/>
              <a:t>These findings (potentially due to the research design limitations) are just snap shots in time and capturing the athletes at the events does not tell the full story or show the big picture. </a:t>
            </a:r>
          </a:p>
          <a:p>
            <a:r>
              <a:rPr lang="en-GB"/>
              <a:t>Therefore, a different perspective is needed that focuses not only on the individual but environments that surround and influence them. This will give a better understanding of the culture and phenomenon happening around these events in Pembrokeshire.</a:t>
            </a:r>
          </a:p>
        </p:txBody>
      </p:sp>
      <p:sp>
        <p:nvSpPr>
          <p:cNvPr id="4" name="Slide Number Placeholder 3"/>
          <p:cNvSpPr>
            <a:spLocks noGrp="1"/>
          </p:cNvSpPr>
          <p:nvPr>
            <p:ph type="sldNum" sz="quarter" idx="5"/>
          </p:nvPr>
        </p:nvSpPr>
        <p:spPr/>
        <p:txBody>
          <a:bodyPr/>
          <a:lstStyle/>
          <a:p>
            <a:fld id="{0BB5B09A-0FAD-2F4A-A5BB-AF6660C144CB}" type="slidenum">
              <a:rPr lang="en-US" smtClean="0"/>
              <a:t>14</a:t>
            </a:fld>
            <a:endParaRPr lang="en-US"/>
          </a:p>
        </p:txBody>
      </p:sp>
    </p:spTree>
    <p:extLst>
      <p:ext uri="{BB962C8B-B14F-4D97-AF65-F5344CB8AC3E}">
        <p14:creationId xmlns:p14="http://schemas.microsoft.com/office/powerpoint/2010/main" val="3030767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216B6-200F-10B4-8217-5E5D94FA2D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53FCF3-1094-2C03-C77E-9AE9D22501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760FA7-3544-ED91-0BB6-AB7A5897ED4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7487C35-2014-7C99-FCD1-7CC2AE9B8AC6}"/>
              </a:ext>
            </a:extLst>
          </p:cNvPr>
          <p:cNvSpPr>
            <a:spLocks noGrp="1"/>
          </p:cNvSpPr>
          <p:nvPr>
            <p:ph type="sldNum" sz="quarter" idx="5"/>
          </p:nvPr>
        </p:nvSpPr>
        <p:spPr/>
        <p:txBody>
          <a:bodyPr/>
          <a:lstStyle/>
          <a:p>
            <a:fld id="{A7738796-40B4-49B0-A331-25D568C0517A}" type="slidenum">
              <a:rPr lang="en-GB" smtClean="0"/>
              <a:t>15</a:t>
            </a:fld>
            <a:endParaRPr lang="en-GB"/>
          </a:p>
        </p:txBody>
      </p:sp>
    </p:spTree>
    <p:extLst>
      <p:ext uri="{BB962C8B-B14F-4D97-AF65-F5344CB8AC3E}">
        <p14:creationId xmlns:p14="http://schemas.microsoft.com/office/powerpoint/2010/main" val="4205639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88F9E-7616-21D2-4A46-409435D219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F8C316-58AA-1AF8-877A-8BC81D4ED8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36A3AC-0209-EBA9-FBD1-7F70BDAF31C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5E71CA3-77E8-CA6F-0286-E4291DE42E98}"/>
              </a:ext>
            </a:extLst>
          </p:cNvPr>
          <p:cNvSpPr>
            <a:spLocks noGrp="1"/>
          </p:cNvSpPr>
          <p:nvPr>
            <p:ph type="sldNum" sz="quarter" idx="5"/>
          </p:nvPr>
        </p:nvSpPr>
        <p:spPr/>
        <p:txBody>
          <a:bodyPr/>
          <a:lstStyle/>
          <a:p>
            <a:fld id="{A7738796-40B4-49B0-A331-25D568C0517A}" type="slidenum">
              <a:rPr lang="en-GB" smtClean="0"/>
              <a:t>16</a:t>
            </a:fld>
            <a:endParaRPr lang="en-GB"/>
          </a:p>
        </p:txBody>
      </p:sp>
    </p:spTree>
    <p:extLst>
      <p:ext uri="{BB962C8B-B14F-4D97-AF65-F5344CB8AC3E}">
        <p14:creationId xmlns:p14="http://schemas.microsoft.com/office/powerpoint/2010/main" val="10982049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Ontology epistemology as a continuum</a:t>
            </a:r>
          </a:p>
        </p:txBody>
      </p:sp>
      <p:sp>
        <p:nvSpPr>
          <p:cNvPr id="4" name="Slide Number Placeholder 3"/>
          <p:cNvSpPr>
            <a:spLocks noGrp="1"/>
          </p:cNvSpPr>
          <p:nvPr>
            <p:ph type="sldNum" sz="quarter" idx="5"/>
          </p:nvPr>
        </p:nvSpPr>
        <p:spPr/>
        <p:txBody>
          <a:bodyPr/>
          <a:lstStyle/>
          <a:p>
            <a:fld id="{A5464BC2-398C-4FA5-A4CF-89D9E167DE83}" type="slidenum">
              <a:rPr lang="en-GB" smtClean="0"/>
              <a:t>23</a:t>
            </a:fld>
            <a:endParaRPr lang="en-GB"/>
          </a:p>
        </p:txBody>
      </p:sp>
    </p:spTree>
    <p:extLst>
      <p:ext uri="{BB962C8B-B14F-4D97-AF65-F5344CB8AC3E}">
        <p14:creationId xmlns:p14="http://schemas.microsoft.com/office/powerpoint/2010/main" val="25837037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738796-40B4-49B0-A331-25D568C0517A}" type="slidenum">
              <a:rPr lang="en-GB" smtClean="0"/>
              <a:t>26</a:t>
            </a:fld>
            <a:endParaRPr lang="en-GB"/>
          </a:p>
        </p:txBody>
      </p:sp>
    </p:spTree>
    <p:extLst>
      <p:ext uri="{BB962C8B-B14F-4D97-AF65-F5344CB8AC3E}">
        <p14:creationId xmlns:p14="http://schemas.microsoft.com/office/powerpoint/2010/main" val="34677365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Give 5 mins for the person to make notes on confusion, understanding, anything else they have to add.</a:t>
            </a:r>
          </a:p>
        </p:txBody>
      </p:sp>
      <p:sp>
        <p:nvSpPr>
          <p:cNvPr id="4" name="Slide Number Placeholder 3"/>
          <p:cNvSpPr>
            <a:spLocks noGrp="1"/>
          </p:cNvSpPr>
          <p:nvPr>
            <p:ph type="sldNum" sz="quarter" idx="5"/>
          </p:nvPr>
        </p:nvSpPr>
        <p:spPr/>
        <p:txBody>
          <a:bodyPr/>
          <a:lstStyle/>
          <a:p>
            <a:fld id="{A7738796-40B4-49B0-A331-25D568C0517A}" type="slidenum">
              <a:rPr lang="en-GB" smtClean="0"/>
              <a:t>30</a:t>
            </a:fld>
            <a:endParaRPr lang="en-GB"/>
          </a:p>
        </p:txBody>
      </p:sp>
    </p:spTree>
    <p:extLst>
      <p:ext uri="{BB962C8B-B14F-4D97-AF65-F5344CB8AC3E}">
        <p14:creationId xmlns:p14="http://schemas.microsoft.com/office/powerpoint/2010/main" val="2010136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Summarise each paper – what did they find/ were there any issues with the study/ anything else to take away</a:t>
            </a:r>
          </a:p>
          <a:p>
            <a:endParaRPr lang="en-GB"/>
          </a:p>
          <a:p>
            <a:r>
              <a:rPr lang="en-GB"/>
              <a:t>Next slide my help?</a:t>
            </a:r>
          </a:p>
          <a:p>
            <a:endParaRPr lang="en-GB"/>
          </a:p>
          <a:p>
            <a:r>
              <a:rPr lang="en-GB"/>
              <a:t>Patterns between the papers – Similarities or answers to further research questions, differences in methods but both support conclusions, further conclusions.</a:t>
            </a:r>
          </a:p>
          <a:p>
            <a:endParaRPr lang="en-GB"/>
          </a:p>
          <a:p>
            <a:r>
              <a:rPr lang="en-GB"/>
              <a:t>Summarise your key points</a:t>
            </a:r>
          </a:p>
        </p:txBody>
      </p:sp>
      <p:sp>
        <p:nvSpPr>
          <p:cNvPr id="4" name="Slide Number Placeholder 3"/>
          <p:cNvSpPr>
            <a:spLocks noGrp="1"/>
          </p:cNvSpPr>
          <p:nvPr>
            <p:ph type="sldNum" sz="quarter" idx="5"/>
          </p:nvPr>
        </p:nvSpPr>
        <p:spPr/>
        <p:txBody>
          <a:bodyPr/>
          <a:lstStyle/>
          <a:p>
            <a:fld id="{A7738796-40B4-49B0-A331-25D568C0517A}" type="slidenum">
              <a:rPr lang="en-GB" smtClean="0"/>
              <a:t>33</a:t>
            </a:fld>
            <a:endParaRPr lang="en-GB"/>
          </a:p>
        </p:txBody>
      </p:sp>
    </p:spTree>
    <p:extLst>
      <p:ext uri="{BB962C8B-B14F-4D97-AF65-F5344CB8AC3E}">
        <p14:creationId xmlns:p14="http://schemas.microsoft.com/office/powerpoint/2010/main" val="2007155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80236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4025894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876F9F7D-4DA3-4DC8-A5BB-3375D9E689D6}" type="slidenum">
              <a:rPr lang="en-GB" altLang="en-US"/>
              <a:pPr>
                <a:defRPr/>
              </a:pPr>
              <a:t>‹#›</a:t>
            </a:fld>
            <a:endParaRPr lang="en-GB" altLang="en-US"/>
          </a:p>
        </p:txBody>
      </p:sp>
    </p:spTree>
    <p:extLst>
      <p:ext uri="{BB962C8B-B14F-4D97-AF65-F5344CB8AC3E}">
        <p14:creationId xmlns:p14="http://schemas.microsoft.com/office/powerpoint/2010/main" val="660422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876F9F7D-4DA3-4DC8-A5BB-3375D9E689D6}" type="slidenum">
              <a:rPr lang="en-GB" altLang="en-US"/>
              <a:pPr>
                <a:defRPr/>
              </a:pPr>
              <a:t>‹#›</a:t>
            </a:fld>
            <a:endParaRPr lang="en-GB" altLang="en-US"/>
          </a:p>
        </p:txBody>
      </p:sp>
    </p:spTree>
    <p:extLst>
      <p:ext uri="{BB962C8B-B14F-4D97-AF65-F5344CB8AC3E}">
        <p14:creationId xmlns:p14="http://schemas.microsoft.com/office/powerpoint/2010/main" val="2396397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633CD0-63E7-C444-AEAC-12710B71908F}"/>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5953F8F0-751F-0939-E89B-4D315A940B1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8B2C165-E49D-489F-0D77-675556387D2A}"/>
              </a:ext>
            </a:extLst>
          </p:cNvPr>
          <p:cNvSpPr>
            <a:spLocks noGrp="1"/>
          </p:cNvSpPr>
          <p:nvPr>
            <p:ph type="sldNum" sz="quarter" idx="12"/>
          </p:nvPr>
        </p:nvSpPr>
        <p:spPr/>
        <p:txBody>
          <a:bodyPr/>
          <a:lstStyle>
            <a:lvl1pPr>
              <a:defRPr/>
            </a:lvl1pPr>
          </a:lstStyle>
          <a:p>
            <a:fld id="{F9305F5D-AB3B-41C1-A9EC-7C4042027A85}" type="slidenum">
              <a:rPr lang="en-US" altLang="en-US"/>
              <a:pPr/>
              <a:t>‹#›</a:t>
            </a:fld>
            <a:endParaRPr lang="en-US" altLang="en-US"/>
          </a:p>
        </p:txBody>
      </p:sp>
    </p:spTree>
    <p:extLst>
      <p:ext uri="{BB962C8B-B14F-4D97-AF65-F5344CB8AC3E}">
        <p14:creationId xmlns:p14="http://schemas.microsoft.com/office/powerpoint/2010/main" val="174668396"/>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5" Type="http://schemas.openxmlformats.org/officeDocument/2006/relationships/image" Target="../media/image6.png"/><Relationship Id="rId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0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1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06" r:id="rId2"/>
    <p:sldLayoutId id="214748370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microsoft.com/office/2018/10/relationships/comments" Target="../comments/modernComment_156_A3044590.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microsoft.com/office/2018/10/relationships/comments" Target="../comments/modernComment_133_0.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microsoft.com/office/2018/10/relationships/comments" Target="../comments/modernComment_1CA_BC54A7C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microsoft.com/office/2018/10/relationships/comments" Target="../comments/modernComment_1CB_10B34AF4.xm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3.png"/><Relationship Id="rId3" Type="http://schemas.openxmlformats.org/officeDocument/2006/relationships/image" Target="../media/image7.png"/><Relationship Id="rId7" Type="http://schemas.microsoft.com/office/2007/relationships/hdphoto" Target="../media/hdphoto2.wdp"/><Relationship Id="rId12"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png"/><Relationship Id="rId11" Type="http://schemas.microsoft.com/office/2007/relationships/hdphoto" Target="../media/hdphoto4.wdp"/><Relationship Id="rId5" Type="http://schemas.openxmlformats.org/officeDocument/2006/relationships/image" Target="../media/image8.png"/><Relationship Id="rId10" Type="http://schemas.openxmlformats.org/officeDocument/2006/relationships/image" Target="../media/image11.png"/><Relationship Id="rId4" Type="http://schemas.microsoft.com/office/2007/relationships/hdphoto" Target="../media/hdphoto1.wdp"/><Relationship Id="rId9" Type="http://schemas.microsoft.com/office/2007/relationships/hdphoto" Target="../media/hdphoto3.wdp"/></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8.png"/><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8.png"/><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8.png"/><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8.png"/><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microsoft.com/office/2018/10/relationships/comments" Target="../comments/modernComment_1CD_D694D5E5.xm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tif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702025" y="1581278"/>
            <a:ext cx="8139209" cy="3611862"/>
          </a:xfrm>
        </p:spPr>
        <p:txBody>
          <a:bodyPr/>
          <a:lstStyle/>
          <a:p>
            <a:r>
              <a:rPr lang="en-GB"/>
              <a:t>Research in Health and Physical Activity</a:t>
            </a:r>
          </a:p>
          <a:p>
            <a:r>
              <a:rPr lang="en-GB" err="1">
                <a:ea typeface="Calibri"/>
                <a:cs typeface="Calibri"/>
              </a:rPr>
              <a:t>Ymchwil</a:t>
            </a:r>
            <a:r>
              <a:rPr lang="en-GB">
                <a:ea typeface="Calibri"/>
                <a:cs typeface="Calibri"/>
              </a:rPr>
              <a:t> </a:t>
            </a:r>
            <a:r>
              <a:rPr lang="en-GB" err="1">
                <a:ea typeface="Calibri"/>
                <a:cs typeface="Calibri"/>
              </a:rPr>
              <a:t>yn</a:t>
            </a:r>
            <a:r>
              <a:rPr lang="en-GB">
                <a:ea typeface="Calibri"/>
                <a:cs typeface="Calibri"/>
              </a:rPr>
              <a:t> Iechyd a </a:t>
            </a:r>
            <a:r>
              <a:rPr lang="en-GB" err="1">
                <a:ea typeface="Calibri"/>
                <a:cs typeface="Calibri"/>
              </a:rPr>
              <a:t>Gweithgaredd</a:t>
            </a:r>
            <a:r>
              <a:rPr lang="en-GB">
                <a:ea typeface="Calibri"/>
                <a:cs typeface="Calibri"/>
              </a:rPr>
              <a:t> </a:t>
            </a:r>
            <a:r>
              <a:rPr lang="en-GB" err="1">
                <a:ea typeface="Calibri"/>
                <a:cs typeface="Calibri"/>
              </a:rPr>
              <a:t>Corfforol</a:t>
            </a:r>
            <a:endParaRPr lang="en-GB">
              <a:ea typeface="Calibri"/>
              <a:cs typeface="Calibri"/>
            </a:endParaRPr>
          </a:p>
          <a:p>
            <a:endParaRPr lang="en-GB"/>
          </a:p>
          <a:p>
            <a:r>
              <a:rPr lang="en-GB"/>
              <a:t>Level / </a:t>
            </a:r>
            <a:r>
              <a:rPr lang="en-GB" err="1"/>
              <a:t>Lefel</a:t>
            </a:r>
            <a:r>
              <a:rPr lang="en-GB"/>
              <a:t>  5</a:t>
            </a:r>
            <a:endParaRPr lang="en-GB">
              <a:ea typeface="Calibri"/>
              <a:cs typeface="Calibri"/>
            </a:endParaRPr>
          </a:p>
          <a:p>
            <a:r>
              <a:rPr lang="en-GB" sz="3200" b="1"/>
              <a:t>Research Methods / </a:t>
            </a:r>
            <a:r>
              <a:rPr lang="en-GB" sz="3200" b="1" err="1"/>
              <a:t>Dulliau</a:t>
            </a:r>
            <a:r>
              <a:rPr lang="en-GB" sz="3200" b="1"/>
              <a:t> </a:t>
            </a:r>
            <a:r>
              <a:rPr lang="en-GB" sz="3200" b="1" err="1"/>
              <a:t>Ymchwil</a:t>
            </a:r>
            <a:endParaRPr lang="en-GB" sz="3200" b="1"/>
          </a:p>
          <a:p>
            <a:endParaRPr lang="en-GB"/>
          </a:p>
          <a:p>
            <a:r>
              <a:rPr lang="en-GB"/>
              <a:t>Dr Kate Piper</a:t>
            </a:r>
            <a:endParaRPr lang="en-GB">
              <a:ea typeface="Calibri"/>
              <a:cs typeface="Calibri"/>
            </a:endParaRPr>
          </a:p>
          <a:p>
            <a:endParaRPr lang="en-GB"/>
          </a:p>
        </p:txBody>
      </p:sp>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7145380" y="5070752"/>
            <a:ext cx="4535079" cy="511779"/>
          </a:xfrm>
        </p:spPr>
        <p:txBody>
          <a:bodyPr/>
          <a:lstStyle/>
          <a:p>
            <a:pPr algn="ctr"/>
            <a:r>
              <a:rPr lang="en-GB"/>
              <a:t>Introduction and Experiences</a:t>
            </a:r>
            <a:endParaRPr lang="en-US"/>
          </a:p>
          <a:p>
            <a:pPr algn="ctr"/>
            <a:r>
              <a:rPr lang="en-GB" err="1">
                <a:ea typeface="Calibri"/>
                <a:cs typeface="Calibri"/>
              </a:rPr>
              <a:t>Cyflwyniad</a:t>
            </a:r>
            <a:r>
              <a:rPr lang="en-GB">
                <a:ea typeface="Calibri"/>
                <a:cs typeface="Calibri"/>
              </a:rPr>
              <a:t> a </a:t>
            </a:r>
            <a:r>
              <a:rPr lang="en-GB" err="1">
                <a:ea typeface="Calibri"/>
                <a:cs typeface="Calibri"/>
              </a:rPr>
              <a:t>Phrofiadau</a:t>
            </a:r>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80E3E9-992B-6281-6E4D-3DFCE419946D}"/>
              </a:ext>
            </a:extLst>
          </p:cNvPr>
          <p:cNvSpPr>
            <a:spLocks noGrp="1"/>
          </p:cNvSpPr>
          <p:nvPr>
            <p:ph idx="1"/>
          </p:nvPr>
        </p:nvSpPr>
        <p:spPr>
          <a:xfrm>
            <a:off x="262320" y="1480852"/>
            <a:ext cx="4535079" cy="3864989"/>
          </a:xfrm>
        </p:spPr>
        <p:txBody>
          <a:bodyPr/>
          <a:lstStyle/>
          <a:p>
            <a:r>
              <a:rPr lang="en-GB" sz="4000" u="sng">
                <a:ea typeface="Calibri"/>
                <a:cs typeface="Calibri"/>
              </a:rPr>
              <a:t>Module structure</a:t>
            </a:r>
            <a:endParaRPr lang="en-GB" sz="4000" u="sng"/>
          </a:p>
          <a:p>
            <a:endParaRPr lang="en-GB" sz="4000">
              <a:ea typeface="Calibri"/>
              <a:cs typeface="Calibri"/>
            </a:endParaRPr>
          </a:p>
          <a:p>
            <a:r>
              <a:rPr lang="en-GB" sz="4000"/>
              <a:t>Assessment 1</a:t>
            </a:r>
            <a:endParaRPr lang="en-GB" sz="4000" u="sng">
              <a:ea typeface="Calibri"/>
              <a:cs typeface="Calibri"/>
            </a:endParaRPr>
          </a:p>
          <a:p>
            <a:r>
              <a:rPr lang="en-GB" sz="4000">
                <a:ea typeface="Calibri"/>
                <a:cs typeface="Calibri"/>
              </a:rPr>
              <a:t>&amp; Important Dates</a:t>
            </a:r>
          </a:p>
          <a:p>
            <a:endParaRPr lang="en-GB" sz="4000"/>
          </a:p>
          <a:p>
            <a:endParaRPr lang="en-GB" sz="4000">
              <a:ea typeface="Calibri"/>
              <a:cs typeface="Calibri"/>
            </a:endParaRPr>
          </a:p>
        </p:txBody>
      </p:sp>
      <p:sp>
        <p:nvSpPr>
          <p:cNvPr id="3" name="Content Placeholder 2">
            <a:extLst>
              <a:ext uri="{FF2B5EF4-FFF2-40B4-BE49-F238E27FC236}">
                <a16:creationId xmlns:a16="http://schemas.microsoft.com/office/drawing/2014/main" id="{9BD9E01E-4C5A-D0F9-A406-9EB124B432E8}"/>
              </a:ext>
            </a:extLst>
          </p:cNvPr>
          <p:cNvSpPr>
            <a:spLocks noGrp="1"/>
          </p:cNvSpPr>
          <p:nvPr>
            <p:ph idx="10"/>
          </p:nvPr>
        </p:nvSpPr>
        <p:spPr>
          <a:xfrm>
            <a:off x="6479741" y="2433290"/>
            <a:ext cx="5588969" cy="3864989"/>
          </a:xfrm>
        </p:spPr>
        <p:txBody>
          <a:bodyPr wrap="square"/>
          <a:lstStyle/>
          <a:p>
            <a:pPr marL="457200" indent="-457200">
              <a:buFont typeface="Arial" panose="020B0604020202020204" pitchFamily="34" charset="0"/>
              <a:buChar char="•"/>
            </a:pPr>
            <a:r>
              <a:rPr lang="en-GB" sz="3200"/>
              <a:t>Assignment 1: Research Proposal</a:t>
            </a:r>
          </a:p>
          <a:p>
            <a:pPr marL="1143000" lvl="1" indent="-457200"/>
            <a:r>
              <a:rPr lang="en-GB" sz="2800"/>
              <a:t>9</a:t>
            </a:r>
            <a:r>
              <a:rPr lang="en-GB" sz="2800" baseline="30000"/>
              <a:t>th</a:t>
            </a:r>
            <a:r>
              <a:rPr lang="en-GB" sz="2800"/>
              <a:t> January 2026</a:t>
            </a:r>
          </a:p>
        </p:txBody>
      </p:sp>
    </p:spTree>
    <p:extLst>
      <p:ext uri="{BB962C8B-B14F-4D97-AF65-F5344CB8AC3E}">
        <p14:creationId xmlns:p14="http://schemas.microsoft.com/office/powerpoint/2010/main" val="3368645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39BF18B-4F26-DFCA-3E4A-52067ED94935}"/>
              </a:ext>
            </a:extLst>
          </p:cNvPr>
          <p:cNvSpPr txBox="1"/>
          <p:nvPr/>
        </p:nvSpPr>
        <p:spPr>
          <a:xfrm>
            <a:off x="422135" y="1534789"/>
            <a:ext cx="458413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u="sng" err="1">
                <a:solidFill>
                  <a:srgbClr val="FFFFFF"/>
                </a:solidFill>
                <a:cs typeface="Segoe UI"/>
              </a:rPr>
              <a:t>Strwythur</a:t>
            </a:r>
            <a:r>
              <a:rPr lang="en-GB" sz="4000" u="sng">
                <a:solidFill>
                  <a:srgbClr val="FFFFFF"/>
                </a:solidFill>
                <a:cs typeface="Segoe UI"/>
              </a:rPr>
              <a:t> y </a:t>
            </a:r>
            <a:r>
              <a:rPr lang="en-GB" sz="4000" u="sng" err="1">
                <a:solidFill>
                  <a:srgbClr val="FFFFFF"/>
                </a:solidFill>
                <a:cs typeface="Segoe UI"/>
              </a:rPr>
              <a:t>modiwl</a:t>
            </a:r>
            <a:r>
              <a:rPr lang="en-GB" sz="4000">
                <a:solidFill>
                  <a:srgbClr val="FFFFFF"/>
                </a:solidFill>
                <a:cs typeface="Segoe UI"/>
              </a:rPr>
              <a:t>​</a:t>
            </a:r>
          </a:p>
          <a:p>
            <a:r>
              <a:rPr lang="en-GB" sz="4000">
                <a:solidFill>
                  <a:srgbClr val="FFFFFF"/>
                </a:solidFill>
                <a:cs typeface="Segoe UI"/>
              </a:rPr>
              <a:t>​</a:t>
            </a:r>
          </a:p>
          <a:p>
            <a:r>
              <a:rPr lang="en-GB" sz="4000" err="1">
                <a:solidFill>
                  <a:srgbClr val="FFFFFF"/>
                </a:solidFill>
                <a:cs typeface="Segoe UI"/>
              </a:rPr>
              <a:t>Asesiad</a:t>
            </a:r>
            <a:r>
              <a:rPr lang="en-GB" sz="4000">
                <a:solidFill>
                  <a:srgbClr val="FFFFFF"/>
                </a:solidFill>
                <a:cs typeface="Segoe UI"/>
              </a:rPr>
              <a:t> 1af  </a:t>
            </a:r>
            <a:r>
              <a:rPr lang="en-US" sz="4000">
                <a:solidFill>
                  <a:srgbClr val="FFFFFF"/>
                </a:solidFill>
                <a:cs typeface="Segoe UI"/>
              </a:rPr>
              <a:t>​</a:t>
            </a:r>
            <a:endParaRPr lang="en-US" sz="4000">
              <a:solidFill>
                <a:srgbClr val="FFFFFF"/>
              </a:solidFill>
              <a:ea typeface="Calibri"/>
              <a:cs typeface="Segoe UI"/>
            </a:endParaRPr>
          </a:p>
          <a:p>
            <a:r>
              <a:rPr lang="en-GB" sz="4000">
                <a:solidFill>
                  <a:srgbClr val="FFFFFF"/>
                </a:solidFill>
                <a:cs typeface="Segoe UI"/>
              </a:rPr>
              <a:t>&amp; </a:t>
            </a:r>
            <a:r>
              <a:rPr lang="en-GB" sz="4000" err="1">
                <a:solidFill>
                  <a:srgbClr val="FFFFFF"/>
                </a:solidFill>
                <a:cs typeface="Segoe UI"/>
              </a:rPr>
              <a:t>Dyddiadau</a:t>
            </a:r>
            <a:r>
              <a:rPr lang="en-GB" sz="4000">
                <a:solidFill>
                  <a:srgbClr val="FFFFFF"/>
                </a:solidFill>
                <a:cs typeface="Segoe UI"/>
              </a:rPr>
              <a:t> </a:t>
            </a:r>
            <a:r>
              <a:rPr lang="en-GB" sz="4000" err="1">
                <a:solidFill>
                  <a:srgbClr val="FFFFFF"/>
                </a:solidFill>
                <a:cs typeface="Segoe UI"/>
              </a:rPr>
              <a:t>Pwysig</a:t>
            </a:r>
            <a:r>
              <a:rPr lang="en-GB" sz="4000">
                <a:solidFill>
                  <a:srgbClr val="FFFFFF"/>
                </a:solidFill>
                <a:cs typeface="Segoe UI"/>
              </a:rPr>
              <a:t>​</a:t>
            </a:r>
          </a:p>
        </p:txBody>
      </p:sp>
      <p:sp>
        <p:nvSpPr>
          <p:cNvPr id="5" name="TextBox 4">
            <a:extLst>
              <a:ext uri="{FF2B5EF4-FFF2-40B4-BE49-F238E27FC236}">
                <a16:creationId xmlns:a16="http://schemas.microsoft.com/office/drawing/2014/main" id="{D4ACB31E-0E11-4CA2-5B8F-DB6DE9E4DEA5}"/>
              </a:ext>
            </a:extLst>
          </p:cNvPr>
          <p:cNvSpPr txBox="1"/>
          <p:nvPr/>
        </p:nvSpPr>
        <p:spPr>
          <a:xfrm>
            <a:off x="6549153" y="305068"/>
            <a:ext cx="5642847"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Char char="•"/>
            </a:pPr>
            <a:endParaRPr lang="en-GB" sz="3200">
              <a:cs typeface="Arial"/>
            </a:endParaRPr>
          </a:p>
          <a:p>
            <a:pPr marL="457200" indent="-457200">
              <a:buChar char="•"/>
            </a:pPr>
            <a:endParaRPr lang="en-GB" sz="3200">
              <a:cs typeface="Arial"/>
            </a:endParaRPr>
          </a:p>
          <a:p>
            <a:pPr marL="457200" indent="-457200">
              <a:buChar char="•"/>
            </a:pPr>
            <a:endParaRPr lang="en-GB" sz="3200">
              <a:cs typeface="Arial"/>
            </a:endParaRPr>
          </a:p>
          <a:p>
            <a:pPr marL="457200" indent="-457200">
              <a:buChar char="•"/>
            </a:pPr>
            <a:endParaRPr lang="en-GB" sz="3200">
              <a:cs typeface="Arial"/>
            </a:endParaRPr>
          </a:p>
          <a:p>
            <a:pPr marL="457200" indent="-457200">
              <a:buChar char="•"/>
            </a:pPr>
            <a:endParaRPr lang="en-GB" sz="3200">
              <a:cs typeface="Arial"/>
            </a:endParaRPr>
          </a:p>
          <a:p>
            <a:pPr marL="457200" indent="-457200">
              <a:buChar char="•"/>
            </a:pPr>
            <a:endParaRPr lang="en-GB" sz="3200">
              <a:cs typeface="Arial"/>
            </a:endParaRPr>
          </a:p>
          <a:p>
            <a:pPr marL="457200" indent="-457200">
              <a:buChar char="•"/>
            </a:pPr>
            <a:r>
              <a:rPr lang="en-GB" sz="3200" err="1">
                <a:cs typeface="Arial"/>
              </a:rPr>
              <a:t>Asesiad</a:t>
            </a:r>
            <a:r>
              <a:rPr lang="en-GB" sz="3200">
                <a:cs typeface="Arial"/>
              </a:rPr>
              <a:t> 1: </a:t>
            </a:r>
            <a:r>
              <a:rPr lang="en-GB" sz="3200" err="1">
                <a:cs typeface="Arial"/>
              </a:rPr>
              <a:t>Cynnig</a:t>
            </a:r>
            <a:r>
              <a:rPr lang="en-GB" sz="3200">
                <a:cs typeface="Arial"/>
              </a:rPr>
              <a:t> </a:t>
            </a:r>
            <a:r>
              <a:rPr lang="en-GB" sz="3200" err="1">
                <a:cs typeface="Arial"/>
              </a:rPr>
              <a:t>Ymchwil</a:t>
            </a:r>
            <a:r>
              <a:rPr lang="en-GB" sz="3200">
                <a:cs typeface="Arial"/>
              </a:rPr>
              <a:t>  </a:t>
            </a:r>
          </a:p>
          <a:p>
            <a:pPr marL="914400" lvl="1" indent="-457200">
              <a:buChar char="•"/>
            </a:pPr>
            <a:r>
              <a:rPr lang="en-GB" sz="2800">
                <a:cs typeface="Arial"/>
              </a:rPr>
              <a:t>9</a:t>
            </a:r>
            <a:r>
              <a:rPr lang="en-GB" sz="1850">
                <a:cs typeface="Arial"/>
              </a:rPr>
              <a:t>th</a:t>
            </a:r>
            <a:r>
              <a:rPr lang="en-GB" sz="2800">
                <a:cs typeface="Arial"/>
              </a:rPr>
              <a:t> </a:t>
            </a:r>
            <a:r>
              <a:rPr lang="en-GB" sz="2800" err="1">
                <a:cs typeface="Arial"/>
              </a:rPr>
              <a:t>Ionawr</a:t>
            </a:r>
            <a:r>
              <a:rPr lang="en-GB" sz="2800">
                <a:cs typeface="Arial"/>
              </a:rPr>
              <a:t> 202</a:t>
            </a:r>
            <a:r>
              <a:rPr lang="en-US" sz="2800">
                <a:cs typeface="Arial"/>
              </a:rPr>
              <a:t>6</a:t>
            </a:r>
            <a:endParaRPr lang="en-US" sz="2800">
              <a:ea typeface="Calibri"/>
              <a:cs typeface="Arial"/>
            </a:endParaRPr>
          </a:p>
          <a:p>
            <a:r>
              <a:rPr lang="en-US" sz="2800">
                <a:cs typeface="Arial"/>
              </a:rPr>
              <a:t>​</a:t>
            </a:r>
            <a:endParaRPr lang="en-US" sz="2800">
              <a:ea typeface="Calibri"/>
              <a:cs typeface="Arial"/>
            </a:endParaRPr>
          </a:p>
          <a:p>
            <a:pPr marL="1143000" lvl="1" indent="-457200">
              <a:buChar char="•"/>
            </a:pPr>
            <a:endParaRPr lang="en-US" sz="2800">
              <a:ea typeface="Calibri"/>
              <a:cs typeface="Arial"/>
            </a:endParaRPr>
          </a:p>
        </p:txBody>
      </p:sp>
    </p:spTree>
    <p:extLst>
      <p:ext uri="{BB962C8B-B14F-4D97-AF65-F5344CB8AC3E}">
        <p14:creationId xmlns:p14="http://schemas.microsoft.com/office/powerpoint/2010/main" val="2734966160"/>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14F22-D4B2-A691-03DF-23CA22D149A3}"/>
              </a:ext>
            </a:extLst>
          </p:cNvPr>
          <p:cNvSpPr>
            <a:spLocks noGrp="1"/>
          </p:cNvSpPr>
          <p:nvPr>
            <p:ph type="title"/>
          </p:nvPr>
        </p:nvSpPr>
        <p:spPr>
          <a:xfrm>
            <a:off x="358219" y="365125"/>
            <a:ext cx="11481847" cy="823047"/>
          </a:xfrm>
        </p:spPr>
        <p:txBody>
          <a:bodyPr/>
          <a:lstStyle/>
          <a:p>
            <a:r>
              <a:rPr lang="en-GB"/>
              <a:t>Proposal breakdown</a:t>
            </a:r>
          </a:p>
        </p:txBody>
      </p:sp>
      <p:graphicFrame>
        <p:nvGraphicFramePr>
          <p:cNvPr id="4" name="Table 4">
            <a:extLst>
              <a:ext uri="{FF2B5EF4-FFF2-40B4-BE49-F238E27FC236}">
                <a16:creationId xmlns:a16="http://schemas.microsoft.com/office/drawing/2014/main" id="{AC4DB6DD-DFCA-7087-43C5-DD79B0C6D479}"/>
              </a:ext>
            </a:extLst>
          </p:cNvPr>
          <p:cNvGraphicFramePr>
            <a:graphicFrameLocks noGrp="1"/>
          </p:cNvGraphicFramePr>
          <p:nvPr>
            <p:ph idx="1"/>
            <p:extLst>
              <p:ext uri="{D42A27DB-BD31-4B8C-83A1-F6EECF244321}">
                <p14:modId xmlns:p14="http://schemas.microsoft.com/office/powerpoint/2010/main" val="3541578857"/>
              </p:ext>
            </p:extLst>
          </p:nvPr>
        </p:nvGraphicFramePr>
        <p:xfrm>
          <a:off x="351934" y="1261654"/>
          <a:ext cx="11480799" cy="4119880"/>
        </p:xfrm>
        <a:graphic>
          <a:graphicData uri="http://schemas.openxmlformats.org/drawingml/2006/table">
            <a:tbl>
              <a:tblPr firstCol="1" bandCol="1">
                <a:tableStyleId>{5C22544A-7EE6-4342-B048-85BDC9FD1C3A}</a:tableStyleId>
              </a:tblPr>
              <a:tblGrid>
                <a:gridCol w="3826933">
                  <a:extLst>
                    <a:ext uri="{9D8B030D-6E8A-4147-A177-3AD203B41FA5}">
                      <a16:colId xmlns:a16="http://schemas.microsoft.com/office/drawing/2014/main" val="502062215"/>
                    </a:ext>
                  </a:extLst>
                </a:gridCol>
                <a:gridCol w="1634694">
                  <a:extLst>
                    <a:ext uri="{9D8B030D-6E8A-4147-A177-3AD203B41FA5}">
                      <a16:colId xmlns:a16="http://schemas.microsoft.com/office/drawing/2014/main" val="4214142302"/>
                    </a:ext>
                  </a:extLst>
                </a:gridCol>
                <a:gridCol w="6019172">
                  <a:extLst>
                    <a:ext uri="{9D8B030D-6E8A-4147-A177-3AD203B41FA5}">
                      <a16:colId xmlns:a16="http://schemas.microsoft.com/office/drawing/2014/main" val="3285687605"/>
                    </a:ext>
                  </a:extLst>
                </a:gridCol>
              </a:tblGrid>
              <a:tr h="370840">
                <a:tc>
                  <a:txBody>
                    <a:bodyPr/>
                    <a:lstStyle/>
                    <a:p>
                      <a:r>
                        <a:rPr lang="en-GB"/>
                        <a:t>Summary Purpose of project</a:t>
                      </a:r>
                    </a:p>
                  </a:txBody>
                  <a:tcPr/>
                </a:tc>
                <a:tc>
                  <a:txBody>
                    <a:bodyPr/>
                    <a:lstStyle/>
                    <a:p>
                      <a:r>
                        <a:rPr lang="en-GB"/>
                        <a:t>50 words</a:t>
                      </a:r>
                    </a:p>
                  </a:txBody>
                  <a:tcPr/>
                </a:tc>
                <a:tc>
                  <a:txBody>
                    <a:bodyPr/>
                    <a:lstStyle/>
                    <a:p>
                      <a:r>
                        <a:rPr lang="en-GB"/>
                        <a:t>The purpose of this research project is to…</a:t>
                      </a:r>
                    </a:p>
                  </a:txBody>
                  <a:tcPr/>
                </a:tc>
                <a:extLst>
                  <a:ext uri="{0D108BD9-81ED-4DB2-BD59-A6C34878D82A}">
                    <a16:rowId xmlns:a16="http://schemas.microsoft.com/office/drawing/2014/main" val="821142473"/>
                  </a:ext>
                </a:extLst>
              </a:tr>
              <a:tr h="370840">
                <a:tc>
                  <a:txBody>
                    <a:bodyPr/>
                    <a:lstStyle/>
                    <a:p>
                      <a:r>
                        <a:rPr lang="en-GB"/>
                        <a:t>Intro and supporting literature</a:t>
                      </a:r>
                    </a:p>
                  </a:txBody>
                  <a:tcPr/>
                </a:tc>
                <a:tc>
                  <a:txBody>
                    <a:bodyPr/>
                    <a:lstStyle/>
                    <a:p>
                      <a:r>
                        <a:rPr lang="en-GB"/>
                        <a:t>800</a:t>
                      </a:r>
                    </a:p>
                  </a:txBody>
                  <a:tcPr/>
                </a:tc>
                <a:tc>
                  <a:txBody>
                    <a:bodyPr/>
                    <a:lstStyle/>
                    <a:p>
                      <a:r>
                        <a:rPr lang="en-GB"/>
                        <a:t>Funnel literature information leading to your research question</a:t>
                      </a:r>
                    </a:p>
                    <a:p>
                      <a:r>
                        <a:rPr lang="en-GB"/>
                        <a:t>Rationale for topic</a:t>
                      </a:r>
                    </a:p>
                    <a:p>
                      <a:r>
                        <a:rPr lang="en-GB"/>
                        <a:t>Rationale for participants and methodology</a:t>
                      </a:r>
                    </a:p>
                  </a:txBody>
                  <a:tcPr/>
                </a:tc>
                <a:extLst>
                  <a:ext uri="{0D108BD9-81ED-4DB2-BD59-A6C34878D82A}">
                    <a16:rowId xmlns:a16="http://schemas.microsoft.com/office/drawing/2014/main" val="1238595544"/>
                  </a:ext>
                </a:extLst>
              </a:tr>
              <a:tr h="370840">
                <a:tc>
                  <a:txBody>
                    <a:bodyPr/>
                    <a:lstStyle/>
                    <a:p>
                      <a:r>
                        <a:rPr lang="en-GB"/>
                        <a:t>Methodology</a:t>
                      </a:r>
                    </a:p>
                  </a:txBody>
                  <a:tcPr/>
                </a:tc>
                <a:tc>
                  <a:txBody>
                    <a:bodyPr/>
                    <a:lstStyle/>
                    <a:p>
                      <a:r>
                        <a:rPr lang="en-GB"/>
                        <a:t>900</a:t>
                      </a:r>
                    </a:p>
                  </a:txBody>
                  <a:tcPr/>
                </a:tc>
                <a:tc>
                  <a:txBody>
                    <a:bodyPr/>
                    <a:lstStyle/>
                    <a:p>
                      <a:r>
                        <a:rPr lang="en-GB"/>
                        <a:t>Explain your research design. Talking about your methodology approach and methods </a:t>
                      </a:r>
                    </a:p>
                  </a:txBody>
                  <a:tcPr/>
                </a:tc>
                <a:extLst>
                  <a:ext uri="{0D108BD9-81ED-4DB2-BD59-A6C34878D82A}">
                    <a16:rowId xmlns:a16="http://schemas.microsoft.com/office/drawing/2014/main" val="4051986590"/>
                  </a:ext>
                </a:extLst>
              </a:tr>
              <a:tr h="370840">
                <a:tc>
                  <a:txBody>
                    <a:bodyPr/>
                    <a:lstStyle/>
                    <a:p>
                      <a:r>
                        <a:rPr lang="en-GB"/>
                        <a:t>Data Analysis</a:t>
                      </a:r>
                    </a:p>
                  </a:txBody>
                  <a:tcPr/>
                </a:tc>
                <a:tc>
                  <a:txBody>
                    <a:bodyPr/>
                    <a:lstStyle/>
                    <a:p>
                      <a:r>
                        <a:rPr lang="en-GB"/>
                        <a:t>200</a:t>
                      </a:r>
                    </a:p>
                  </a:txBody>
                  <a:tcPr/>
                </a:tc>
                <a:tc>
                  <a:txBody>
                    <a:bodyPr/>
                    <a:lstStyle/>
                    <a:p>
                      <a:r>
                        <a:rPr lang="en-GB"/>
                        <a:t>How are you going to analyse data. Depending on the methodology and methods chosen.</a:t>
                      </a:r>
                    </a:p>
                  </a:txBody>
                  <a:tcPr/>
                </a:tc>
                <a:extLst>
                  <a:ext uri="{0D108BD9-81ED-4DB2-BD59-A6C34878D82A}">
                    <a16:rowId xmlns:a16="http://schemas.microsoft.com/office/drawing/2014/main" val="950023628"/>
                  </a:ext>
                </a:extLst>
              </a:tr>
              <a:tr h="370840">
                <a:tc>
                  <a:txBody>
                    <a:bodyPr/>
                    <a:lstStyle/>
                    <a:p>
                      <a:r>
                        <a:rPr lang="en-GB"/>
                        <a:t>Ethics</a:t>
                      </a:r>
                    </a:p>
                  </a:txBody>
                  <a:tcPr/>
                </a:tc>
                <a:tc>
                  <a:txBody>
                    <a:bodyPr/>
                    <a:lstStyle/>
                    <a:p>
                      <a:r>
                        <a:rPr lang="en-GB"/>
                        <a:t>100</a:t>
                      </a:r>
                    </a:p>
                  </a:txBody>
                  <a:tcPr/>
                </a:tc>
                <a:tc>
                  <a:txBody>
                    <a:bodyPr/>
                    <a:lstStyle/>
                    <a:p>
                      <a:r>
                        <a:rPr lang="en-GB"/>
                        <a:t>With link to policy explain the ethical issues for your study and how you are going to combat them.</a:t>
                      </a:r>
                    </a:p>
                  </a:txBody>
                  <a:tcPr/>
                </a:tc>
                <a:extLst>
                  <a:ext uri="{0D108BD9-81ED-4DB2-BD59-A6C34878D82A}">
                    <a16:rowId xmlns:a16="http://schemas.microsoft.com/office/drawing/2014/main" val="926106333"/>
                  </a:ext>
                </a:extLst>
              </a:tr>
              <a:tr h="370840">
                <a:tc>
                  <a:txBody>
                    <a:bodyPr/>
                    <a:lstStyle/>
                    <a:p>
                      <a:r>
                        <a:rPr lang="en-GB"/>
                        <a:t>Timeline of your project</a:t>
                      </a:r>
                    </a:p>
                  </a:txBody>
                  <a:tcPr/>
                </a:tc>
                <a:tc>
                  <a:txBody>
                    <a:bodyPr/>
                    <a:lstStyle/>
                    <a:p>
                      <a:r>
                        <a:rPr lang="en-GB"/>
                        <a:t>Not included in word count</a:t>
                      </a:r>
                    </a:p>
                  </a:txBody>
                  <a:tcPr/>
                </a:tc>
                <a:tc>
                  <a:txBody>
                    <a:bodyPr/>
                    <a:lstStyle/>
                    <a:p>
                      <a:r>
                        <a:rPr lang="en-GB"/>
                        <a:t>List or table. Explain how you are going to manage your project of time by the deadline.</a:t>
                      </a:r>
                    </a:p>
                  </a:txBody>
                  <a:tcPr/>
                </a:tc>
                <a:extLst>
                  <a:ext uri="{0D108BD9-81ED-4DB2-BD59-A6C34878D82A}">
                    <a16:rowId xmlns:a16="http://schemas.microsoft.com/office/drawing/2014/main" val="2172683923"/>
                  </a:ext>
                </a:extLst>
              </a:tr>
            </a:tbl>
          </a:graphicData>
        </a:graphic>
      </p:graphicFrame>
    </p:spTree>
    <p:extLst>
      <p:ext uri="{BB962C8B-B14F-4D97-AF65-F5344CB8AC3E}">
        <p14:creationId xmlns:p14="http://schemas.microsoft.com/office/powerpoint/2010/main" val="7014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a:extLst>
              <a:ext uri="{FF2B5EF4-FFF2-40B4-BE49-F238E27FC236}">
                <a16:creationId xmlns:a16="http://schemas.microsoft.com/office/drawing/2014/main" id="{C9FE9BB0-6FF3-648A-0A30-2D84C203F947}"/>
              </a:ext>
            </a:extLst>
          </p:cNvPr>
          <p:cNvSpPr>
            <a:spLocks noGrp="1" noChangeArrowheads="1"/>
          </p:cNvSpPr>
          <p:nvPr>
            <p:ph type="title"/>
          </p:nvPr>
        </p:nvSpPr>
        <p:spPr>
          <a:xfrm>
            <a:off x="279246" y="25397"/>
            <a:ext cx="10967325" cy="1412875"/>
          </a:xfrm>
        </p:spPr>
        <p:txBody>
          <a:bodyPr rtlCol="0">
            <a:normAutofit/>
          </a:bodyPr>
          <a:lstStyle/>
          <a:p>
            <a:pPr>
              <a:defRPr/>
            </a:pPr>
            <a:r>
              <a:rPr lang="en-GB">
                <a:ea typeface="+mj-ea"/>
              </a:rPr>
              <a:t>Why do we need a knowledge of research methods?</a:t>
            </a:r>
          </a:p>
        </p:txBody>
      </p:sp>
      <p:sp>
        <p:nvSpPr>
          <p:cNvPr id="7171" name="Rectangle 3">
            <a:extLst>
              <a:ext uri="{FF2B5EF4-FFF2-40B4-BE49-F238E27FC236}">
                <a16:creationId xmlns:a16="http://schemas.microsoft.com/office/drawing/2014/main" id="{3B5FB6BF-B5CD-B48E-9177-6E889121AC74}"/>
              </a:ext>
            </a:extLst>
          </p:cNvPr>
          <p:cNvSpPr>
            <a:spLocks noGrp="1" noChangeArrowheads="1"/>
          </p:cNvSpPr>
          <p:nvPr>
            <p:ph idx="1"/>
          </p:nvPr>
        </p:nvSpPr>
        <p:spPr>
          <a:xfrm>
            <a:off x="443511" y="1374339"/>
            <a:ext cx="11043981" cy="4751826"/>
          </a:xfrm>
        </p:spPr>
        <p:txBody>
          <a:bodyPr>
            <a:normAutofit fontScale="77500" lnSpcReduction="20000"/>
          </a:bodyPr>
          <a:lstStyle/>
          <a:p>
            <a:pPr marL="0" indent="0">
              <a:lnSpc>
                <a:spcPct val="70000"/>
              </a:lnSpc>
              <a:buNone/>
            </a:pPr>
            <a:r>
              <a:rPr lang="en-GB" altLang="en-US" sz="2400" dirty="0"/>
              <a:t>To generate and answer problems/ issues/ interests</a:t>
            </a:r>
          </a:p>
          <a:p>
            <a:pPr marL="0" indent="0">
              <a:lnSpc>
                <a:spcPct val="70000"/>
              </a:lnSpc>
              <a:buNone/>
            </a:pPr>
            <a:endParaRPr lang="en-GB" altLang="en-US" sz="2400" dirty="0"/>
          </a:p>
          <a:p>
            <a:pPr marL="0" indent="0">
              <a:lnSpc>
                <a:spcPct val="70000"/>
              </a:lnSpc>
              <a:buNone/>
            </a:pPr>
            <a:r>
              <a:rPr lang="en-GB" altLang="en-US" sz="2400" dirty="0"/>
              <a:t>To have confidence that the information your generate is valid reliable and free of bias.</a:t>
            </a:r>
          </a:p>
          <a:p>
            <a:pPr marL="0" indent="0">
              <a:lnSpc>
                <a:spcPct val="70000"/>
              </a:lnSpc>
              <a:buNone/>
            </a:pPr>
            <a:r>
              <a:rPr lang="en-GB" altLang="en-US" sz="2400" dirty="0"/>
              <a:t> </a:t>
            </a:r>
          </a:p>
          <a:p>
            <a:pPr marL="0" indent="0">
              <a:lnSpc>
                <a:spcPct val="70000"/>
              </a:lnSpc>
              <a:buNone/>
            </a:pPr>
            <a:r>
              <a:rPr lang="en-GB" altLang="en-US" sz="2400" dirty="0"/>
              <a:t>To evaluate the quality of published literature</a:t>
            </a:r>
          </a:p>
          <a:p>
            <a:pPr marL="0" indent="0">
              <a:lnSpc>
                <a:spcPct val="70000"/>
              </a:lnSpc>
              <a:buNone/>
            </a:pPr>
            <a:endParaRPr lang="en-GB" altLang="en-US" sz="2400" dirty="0"/>
          </a:p>
          <a:p>
            <a:pPr marL="0" indent="0">
              <a:lnSpc>
                <a:spcPct val="70000"/>
              </a:lnSpc>
              <a:spcBef>
                <a:spcPts val="700"/>
              </a:spcBef>
              <a:buClr>
                <a:schemeClr val="accent2"/>
              </a:buClr>
              <a:buSzPct val="60000"/>
              <a:buNone/>
            </a:pPr>
            <a:r>
              <a:rPr lang="en-GB" altLang="en-US" sz="2400" dirty="0"/>
              <a:t>To further the research and or new areas of research</a:t>
            </a:r>
          </a:p>
          <a:p>
            <a:pPr marL="0" indent="0">
              <a:lnSpc>
                <a:spcPct val="70000"/>
              </a:lnSpc>
              <a:spcBef>
                <a:spcPts val="700"/>
              </a:spcBef>
              <a:buClr>
                <a:schemeClr val="accent2"/>
              </a:buClr>
              <a:buSzPct val="60000"/>
              <a:buNone/>
            </a:pPr>
            <a:endParaRPr lang="en-GB" altLang="en-US" sz="2400" dirty="0"/>
          </a:p>
          <a:p>
            <a:pPr marL="0" indent="0">
              <a:lnSpc>
                <a:spcPct val="70000"/>
              </a:lnSpc>
              <a:spcBef>
                <a:spcPts val="700"/>
              </a:spcBef>
              <a:buClr>
                <a:schemeClr val="accent2"/>
              </a:buClr>
              <a:buSzPct val="60000"/>
              <a:buNone/>
            </a:pPr>
            <a:r>
              <a:rPr lang="en-GB" altLang="en-US" sz="2400" dirty="0"/>
              <a:t>Problem solving (Applied research)</a:t>
            </a:r>
          </a:p>
          <a:p>
            <a:pPr marL="0" indent="0">
              <a:lnSpc>
                <a:spcPct val="70000"/>
              </a:lnSpc>
              <a:buNone/>
            </a:pPr>
            <a:endParaRPr lang="en-GB" altLang="en-US" sz="2400" dirty="0"/>
          </a:p>
          <a:p>
            <a:pPr marL="0" indent="0">
              <a:lnSpc>
                <a:spcPct val="70000"/>
              </a:lnSpc>
              <a:buNone/>
            </a:pPr>
            <a:r>
              <a:rPr lang="en-GB" altLang="en-US" sz="2400" dirty="0"/>
              <a:t>For understanding the meaning and interpretations of your own and published research.</a:t>
            </a:r>
          </a:p>
          <a:p>
            <a:pPr marL="0" indent="0">
              <a:lnSpc>
                <a:spcPct val="70000"/>
              </a:lnSpc>
              <a:buNone/>
            </a:pPr>
            <a:endParaRPr lang="en-GB" altLang="en-US" sz="2400" dirty="0"/>
          </a:p>
          <a:p>
            <a:pPr marL="0" indent="0">
              <a:lnSpc>
                <a:spcPct val="70000"/>
              </a:lnSpc>
              <a:buNone/>
            </a:pPr>
            <a:r>
              <a:rPr lang="en-GB" altLang="en-US" sz="2400" dirty="0"/>
              <a:t>To present the finding from research in clear and consistent manner to an appropriate</a:t>
            </a:r>
          </a:p>
          <a:p>
            <a:pPr marL="0" indent="0">
              <a:lnSpc>
                <a:spcPct val="70000"/>
              </a:lnSpc>
              <a:buNone/>
            </a:pPr>
            <a:r>
              <a:rPr lang="en-GB" altLang="en-US" sz="2400" dirty="0"/>
              <a:t>audience.</a:t>
            </a:r>
          </a:p>
          <a:p>
            <a:pPr marL="0" indent="0">
              <a:lnSpc>
                <a:spcPct val="70000"/>
              </a:lnSpc>
              <a:buNone/>
            </a:pPr>
            <a:endParaRPr lang="en-GB" altLang="en-US" sz="2400" dirty="0"/>
          </a:p>
          <a:p>
            <a:pPr marL="0" indent="0">
              <a:lnSpc>
                <a:spcPct val="70000"/>
              </a:lnSpc>
              <a:buNone/>
            </a:pPr>
            <a:r>
              <a:rPr lang="en-GB" altLang="en-US" sz="2400" dirty="0"/>
              <a:t>Learn skills to carry out research in future careers (e.g. Post-grad; Market research etc)</a:t>
            </a:r>
          </a:p>
          <a:p>
            <a:pPr marL="365125" lvl="1" indent="0">
              <a:lnSpc>
                <a:spcPct val="70000"/>
              </a:lnSpc>
              <a:buNone/>
            </a:pPr>
            <a:endParaRPr lang="en-GB" altLang="en-US" dirty="0"/>
          </a:p>
          <a:p>
            <a:pPr marL="365125" lvl="1" indent="0">
              <a:lnSpc>
                <a:spcPct val="70000"/>
              </a:lnSpc>
              <a:buNone/>
            </a:pPr>
            <a:r>
              <a:rPr lang="en-GB" altLang="en-US" dirty="0"/>
              <a:t>	</a:t>
            </a:r>
          </a:p>
          <a:p>
            <a:pPr marL="0" indent="0">
              <a:lnSpc>
                <a:spcPct val="70000"/>
              </a:lnSpc>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171">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171">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171">
                                            <p:txEl>
                                              <p:pRg st="12" end="1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171">
                                            <p:txEl>
                                              <p:pRg st="13" end="1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171">
                                            <p:txEl>
                                              <p:pRg st="15" end="15"/>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171">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4771B-6DF5-FEAB-CCAD-6C6B92F8D99B}"/>
              </a:ext>
            </a:extLst>
          </p:cNvPr>
          <p:cNvSpPr>
            <a:spLocks noGrp="1"/>
          </p:cNvSpPr>
          <p:nvPr>
            <p:ph type="title"/>
          </p:nvPr>
        </p:nvSpPr>
        <p:spPr>
          <a:xfrm>
            <a:off x="358219" y="144255"/>
            <a:ext cx="11780949" cy="1012218"/>
          </a:xfrm>
        </p:spPr>
        <p:txBody>
          <a:bodyPr>
            <a:normAutofit/>
          </a:bodyPr>
          <a:lstStyle/>
          <a:p>
            <a:r>
              <a:rPr lang="en-GB">
                <a:ea typeface="+mj-lt"/>
                <a:cs typeface="+mj-lt"/>
              </a:rPr>
              <a:t>Pam </a:t>
            </a:r>
            <a:r>
              <a:rPr lang="en-GB" err="1">
                <a:ea typeface="+mj-lt"/>
                <a:cs typeface="+mj-lt"/>
              </a:rPr>
              <a:t>mae</a:t>
            </a:r>
            <a:r>
              <a:rPr lang="en-GB">
                <a:ea typeface="+mj-lt"/>
                <a:cs typeface="+mj-lt"/>
              </a:rPr>
              <a:t> </a:t>
            </a:r>
            <a:r>
              <a:rPr lang="en-GB" err="1">
                <a:ea typeface="+mj-lt"/>
                <a:cs typeface="+mj-lt"/>
              </a:rPr>
              <a:t>angen</a:t>
            </a:r>
            <a:r>
              <a:rPr lang="en-GB">
                <a:ea typeface="+mj-lt"/>
                <a:cs typeface="+mj-lt"/>
              </a:rPr>
              <a:t> </a:t>
            </a:r>
            <a:r>
              <a:rPr lang="en-GB" err="1">
                <a:ea typeface="+mj-lt"/>
                <a:cs typeface="+mj-lt"/>
              </a:rPr>
              <a:t>i</a:t>
            </a:r>
            <a:r>
              <a:rPr lang="en-GB">
                <a:ea typeface="+mj-lt"/>
                <a:cs typeface="+mj-lt"/>
              </a:rPr>
              <a:t> </a:t>
            </a:r>
            <a:r>
              <a:rPr lang="en-GB" err="1">
                <a:ea typeface="+mj-lt"/>
                <a:cs typeface="+mj-lt"/>
              </a:rPr>
              <a:t>ni</a:t>
            </a:r>
            <a:r>
              <a:rPr lang="en-GB">
                <a:ea typeface="+mj-lt"/>
                <a:cs typeface="+mj-lt"/>
              </a:rPr>
              <a:t> </a:t>
            </a:r>
            <a:r>
              <a:rPr lang="en-GB" err="1">
                <a:ea typeface="+mj-lt"/>
                <a:cs typeface="+mj-lt"/>
              </a:rPr>
              <a:t>wybod</a:t>
            </a:r>
            <a:r>
              <a:rPr lang="en-GB">
                <a:ea typeface="+mj-lt"/>
                <a:cs typeface="+mj-lt"/>
              </a:rPr>
              <a:t> am </a:t>
            </a:r>
            <a:r>
              <a:rPr lang="en-GB" err="1">
                <a:ea typeface="+mj-lt"/>
                <a:cs typeface="+mj-lt"/>
              </a:rPr>
              <a:t>ddulliau</a:t>
            </a:r>
            <a:r>
              <a:rPr lang="en-GB">
                <a:ea typeface="+mj-lt"/>
                <a:cs typeface="+mj-lt"/>
              </a:rPr>
              <a:t> </a:t>
            </a:r>
            <a:r>
              <a:rPr lang="en-GB" err="1">
                <a:ea typeface="+mj-lt"/>
                <a:cs typeface="+mj-lt"/>
              </a:rPr>
              <a:t>ymchwilio</a:t>
            </a:r>
            <a:r>
              <a:rPr lang="en-GB">
                <a:ea typeface="+mj-lt"/>
                <a:cs typeface="+mj-lt"/>
              </a:rPr>
              <a:t>?</a:t>
            </a:r>
            <a:endParaRPr lang="en-GB">
              <a:ea typeface="Calibri Light"/>
              <a:cs typeface="Calibri Light"/>
            </a:endParaRPr>
          </a:p>
        </p:txBody>
      </p:sp>
      <p:sp>
        <p:nvSpPr>
          <p:cNvPr id="4" name="TextBox 3">
            <a:extLst>
              <a:ext uri="{FF2B5EF4-FFF2-40B4-BE49-F238E27FC236}">
                <a16:creationId xmlns:a16="http://schemas.microsoft.com/office/drawing/2014/main" id="{5FB3955E-E1DA-90B3-324C-AA00FA48CB09}"/>
              </a:ext>
            </a:extLst>
          </p:cNvPr>
          <p:cNvSpPr txBox="1"/>
          <p:nvPr/>
        </p:nvSpPr>
        <p:spPr>
          <a:xfrm>
            <a:off x="594139" y="1110189"/>
            <a:ext cx="10252765"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900">
                <a:cs typeface="Segoe UI"/>
              </a:rPr>
              <a:t>I </a:t>
            </a:r>
            <a:r>
              <a:rPr lang="en-GB" sz="1900" err="1">
                <a:cs typeface="Segoe UI"/>
              </a:rPr>
              <a:t>greu</a:t>
            </a:r>
            <a:r>
              <a:rPr lang="en-GB" sz="1900">
                <a:cs typeface="Segoe UI"/>
              </a:rPr>
              <a:t> ac </a:t>
            </a:r>
            <a:r>
              <a:rPr lang="en-GB" sz="1900" err="1">
                <a:cs typeface="Segoe UI"/>
              </a:rPr>
              <a:t>i</a:t>
            </a:r>
            <a:r>
              <a:rPr lang="en-GB" sz="1900">
                <a:cs typeface="Segoe UI"/>
              </a:rPr>
              <a:t> </a:t>
            </a:r>
            <a:r>
              <a:rPr lang="en-GB" sz="1900" err="1">
                <a:cs typeface="Segoe UI"/>
              </a:rPr>
              <a:t>ateb</a:t>
            </a:r>
            <a:r>
              <a:rPr lang="en-GB" sz="1900">
                <a:cs typeface="Segoe UI"/>
              </a:rPr>
              <a:t> </a:t>
            </a:r>
            <a:r>
              <a:rPr lang="en-GB" sz="1900" err="1">
                <a:cs typeface="Segoe UI"/>
              </a:rPr>
              <a:t>cwestiynau</a:t>
            </a:r>
            <a:r>
              <a:rPr lang="en-GB" sz="1900">
                <a:cs typeface="Segoe UI"/>
              </a:rPr>
              <a:t> </a:t>
            </a:r>
            <a:r>
              <a:rPr lang="en-GB" sz="1900" err="1">
                <a:cs typeface="Segoe UI"/>
              </a:rPr>
              <a:t>ymchwil</a:t>
            </a:r>
            <a:r>
              <a:rPr lang="en-GB" sz="1900">
                <a:cs typeface="Segoe UI"/>
              </a:rPr>
              <a:t> </a:t>
            </a:r>
            <a:endParaRPr lang="en-US" sz="1900">
              <a:ea typeface="Calibri"/>
              <a:cs typeface="Segoe UI"/>
            </a:endParaRPr>
          </a:p>
          <a:p>
            <a:r>
              <a:rPr lang="en-GB" sz="1900">
                <a:cs typeface="Segoe UI"/>
              </a:rPr>
              <a:t>​</a:t>
            </a:r>
            <a:endParaRPr lang="en-GB" sz="1900">
              <a:ea typeface="Calibri"/>
              <a:cs typeface="Segoe UI"/>
            </a:endParaRPr>
          </a:p>
          <a:p>
            <a:r>
              <a:rPr lang="en-GB" sz="1900">
                <a:cs typeface="Segoe UI"/>
              </a:rPr>
              <a:t>I </a:t>
            </a:r>
            <a:r>
              <a:rPr lang="en-GB" sz="1900" err="1">
                <a:cs typeface="Segoe UI"/>
              </a:rPr>
              <a:t>gael</a:t>
            </a:r>
            <a:r>
              <a:rPr lang="en-GB" sz="1900">
                <a:cs typeface="Segoe UI"/>
              </a:rPr>
              <a:t> </a:t>
            </a:r>
            <a:r>
              <a:rPr lang="en-GB" sz="1900" err="1">
                <a:cs typeface="Segoe UI"/>
              </a:rPr>
              <a:t>yr</a:t>
            </a:r>
            <a:r>
              <a:rPr lang="en-GB" sz="1900">
                <a:cs typeface="Segoe UI"/>
              </a:rPr>
              <a:t> </a:t>
            </a:r>
            <a:r>
              <a:rPr lang="en-GB" sz="1900" err="1">
                <a:cs typeface="Segoe UI"/>
              </a:rPr>
              <a:t>hyder</a:t>
            </a:r>
            <a:r>
              <a:rPr lang="en-GB" sz="1900">
                <a:cs typeface="Segoe UI"/>
              </a:rPr>
              <a:t> </a:t>
            </a:r>
            <a:r>
              <a:rPr lang="en-GB" sz="1900" err="1">
                <a:cs typeface="Segoe UI"/>
              </a:rPr>
              <a:t>bydd</a:t>
            </a:r>
            <a:r>
              <a:rPr lang="en-GB" sz="1900">
                <a:cs typeface="Segoe UI"/>
              </a:rPr>
              <a:t> y </a:t>
            </a:r>
            <a:r>
              <a:rPr lang="en-GB" sz="1900" err="1">
                <a:cs typeface="Segoe UI"/>
              </a:rPr>
              <a:t>gwybodaeth</a:t>
            </a:r>
            <a:r>
              <a:rPr lang="en-GB" sz="1900">
                <a:cs typeface="Segoe UI"/>
              </a:rPr>
              <a:t> </a:t>
            </a:r>
            <a:r>
              <a:rPr lang="en-GB" sz="1900" err="1">
                <a:cs typeface="Segoe UI"/>
              </a:rPr>
              <a:t>byddwn</a:t>
            </a:r>
            <a:r>
              <a:rPr lang="en-GB" sz="1900">
                <a:cs typeface="Segoe UI"/>
              </a:rPr>
              <a:t> </a:t>
            </a:r>
            <a:r>
              <a:rPr lang="en-GB" sz="1900" err="1">
                <a:cs typeface="Segoe UI"/>
              </a:rPr>
              <a:t>yn</a:t>
            </a:r>
            <a:r>
              <a:rPr lang="en-GB" sz="1900">
                <a:cs typeface="Segoe UI"/>
              </a:rPr>
              <a:t> </a:t>
            </a:r>
            <a:r>
              <a:rPr lang="en-GB" sz="1900" err="1">
                <a:cs typeface="Segoe UI"/>
              </a:rPr>
              <a:t>cynhyrchu</a:t>
            </a:r>
            <a:r>
              <a:rPr lang="en-GB" sz="1900">
                <a:cs typeface="Segoe UI"/>
              </a:rPr>
              <a:t> </a:t>
            </a:r>
            <a:r>
              <a:rPr lang="en-GB" sz="1900" err="1">
                <a:cs typeface="Segoe UI"/>
              </a:rPr>
              <a:t>yn</a:t>
            </a:r>
            <a:r>
              <a:rPr lang="en-GB" sz="1900">
                <a:cs typeface="Segoe UI"/>
              </a:rPr>
              <a:t> </a:t>
            </a:r>
            <a:r>
              <a:rPr lang="en-GB" sz="1900" err="1">
                <a:cs typeface="Segoe UI"/>
              </a:rPr>
              <a:t>ddilys</a:t>
            </a:r>
            <a:r>
              <a:rPr lang="en-GB" sz="1900">
                <a:cs typeface="Segoe UI"/>
              </a:rPr>
              <a:t>, </a:t>
            </a:r>
            <a:r>
              <a:rPr lang="en-GB" sz="1900" err="1">
                <a:cs typeface="Segoe UI"/>
              </a:rPr>
              <a:t>dibynadwy</a:t>
            </a:r>
            <a:r>
              <a:rPr lang="en-GB" sz="1900">
                <a:cs typeface="Segoe UI"/>
              </a:rPr>
              <a:t> ac </a:t>
            </a:r>
            <a:r>
              <a:rPr lang="en-GB" sz="1900" err="1">
                <a:cs typeface="Segoe UI"/>
              </a:rPr>
              <a:t>yn</a:t>
            </a:r>
            <a:r>
              <a:rPr lang="en-GB" sz="1900">
                <a:cs typeface="Segoe UI"/>
              </a:rPr>
              <a:t> </a:t>
            </a:r>
            <a:r>
              <a:rPr lang="en-GB" sz="1900" err="1">
                <a:cs typeface="Segoe UI"/>
              </a:rPr>
              <a:t>rhydd</a:t>
            </a:r>
            <a:r>
              <a:rPr lang="en-GB" sz="1900">
                <a:cs typeface="Segoe UI"/>
              </a:rPr>
              <a:t> o rag-</a:t>
            </a:r>
            <a:r>
              <a:rPr lang="en-GB" sz="1900" err="1">
                <a:cs typeface="Segoe UI"/>
              </a:rPr>
              <a:t>farn</a:t>
            </a:r>
            <a:r>
              <a:rPr lang="en-GB" sz="1900">
                <a:cs typeface="Segoe UI"/>
              </a:rPr>
              <a:t>. </a:t>
            </a:r>
            <a:endParaRPr lang="en-US" sz="1900">
              <a:ea typeface="Calibri"/>
              <a:cs typeface="Segoe UI"/>
            </a:endParaRPr>
          </a:p>
          <a:p>
            <a:r>
              <a:rPr lang="en-GB" sz="1900">
                <a:cs typeface="Segoe UI"/>
              </a:rPr>
              <a:t> </a:t>
            </a:r>
            <a:r>
              <a:rPr lang="en-US" sz="1900">
                <a:cs typeface="Segoe UI"/>
              </a:rPr>
              <a:t>​</a:t>
            </a:r>
            <a:endParaRPr lang="en-US" sz="1900">
              <a:ea typeface="Calibri"/>
              <a:cs typeface="Segoe UI"/>
            </a:endParaRPr>
          </a:p>
          <a:p>
            <a:r>
              <a:rPr lang="en-GB" sz="1900">
                <a:cs typeface="Segoe UI"/>
              </a:rPr>
              <a:t>I </a:t>
            </a:r>
            <a:r>
              <a:rPr lang="en-GB" sz="1900" err="1">
                <a:cs typeface="Segoe UI"/>
              </a:rPr>
              <a:t>werthuso</a:t>
            </a:r>
            <a:r>
              <a:rPr lang="en-GB" sz="1900">
                <a:cs typeface="Segoe UI"/>
              </a:rPr>
              <a:t> </a:t>
            </a:r>
            <a:r>
              <a:rPr lang="en-GB" sz="1900" err="1">
                <a:cs typeface="Segoe UI"/>
              </a:rPr>
              <a:t>ansawdd</a:t>
            </a:r>
            <a:r>
              <a:rPr lang="en-GB" sz="1900">
                <a:cs typeface="Segoe UI"/>
              </a:rPr>
              <a:t> </a:t>
            </a:r>
            <a:r>
              <a:rPr lang="en-GB" sz="1900" err="1">
                <a:cs typeface="Segoe UI"/>
              </a:rPr>
              <a:t>llyfryddiaeth</a:t>
            </a:r>
            <a:r>
              <a:rPr lang="en-GB" sz="1900">
                <a:cs typeface="Segoe UI"/>
              </a:rPr>
              <a:t> </a:t>
            </a:r>
            <a:r>
              <a:rPr lang="en-GB" sz="1900" err="1">
                <a:cs typeface="Segoe UI"/>
              </a:rPr>
              <a:t>sydd</a:t>
            </a:r>
            <a:r>
              <a:rPr lang="en-GB" sz="1900">
                <a:cs typeface="Segoe UI"/>
              </a:rPr>
              <a:t> </a:t>
            </a:r>
            <a:r>
              <a:rPr lang="en-GB" sz="1900" err="1">
                <a:cs typeface="Segoe UI"/>
              </a:rPr>
              <a:t>wedi</a:t>
            </a:r>
            <a:r>
              <a:rPr lang="en-GB" sz="1900">
                <a:cs typeface="Segoe UI"/>
              </a:rPr>
              <a:t> </a:t>
            </a:r>
            <a:r>
              <a:rPr lang="en-GB" sz="1900" err="1">
                <a:cs typeface="Segoe UI"/>
              </a:rPr>
              <a:t>cyhoeddi</a:t>
            </a:r>
            <a:endParaRPr lang="en-US" sz="1900" err="1">
              <a:ea typeface="Calibri"/>
              <a:cs typeface="Segoe UI"/>
            </a:endParaRPr>
          </a:p>
          <a:p>
            <a:r>
              <a:rPr lang="en-GB" sz="1900">
                <a:cs typeface="Segoe UI"/>
              </a:rPr>
              <a:t>​</a:t>
            </a:r>
            <a:endParaRPr lang="en-GB" sz="1900">
              <a:ea typeface="Calibri"/>
              <a:cs typeface="Segoe UI"/>
            </a:endParaRPr>
          </a:p>
          <a:p>
            <a:r>
              <a:rPr lang="en-GB" sz="1900">
                <a:cs typeface="Segoe UI"/>
              </a:rPr>
              <a:t>I </a:t>
            </a:r>
            <a:r>
              <a:rPr lang="en-GB" sz="1900" err="1">
                <a:cs typeface="Segoe UI"/>
              </a:rPr>
              <a:t>ymchwilio</a:t>
            </a:r>
            <a:r>
              <a:rPr lang="en-GB" sz="1900">
                <a:cs typeface="Segoe UI"/>
              </a:rPr>
              <a:t> </a:t>
            </a:r>
            <a:r>
              <a:rPr lang="en-GB" sz="1900" err="1">
                <a:cs typeface="Segoe UI"/>
              </a:rPr>
              <a:t>ymhellach</a:t>
            </a:r>
            <a:r>
              <a:rPr lang="en-GB" sz="1900">
                <a:cs typeface="Segoe UI"/>
              </a:rPr>
              <a:t> </a:t>
            </a:r>
            <a:r>
              <a:rPr lang="en-GB" sz="1900" err="1">
                <a:cs typeface="Segoe UI"/>
              </a:rPr>
              <a:t>i</a:t>
            </a:r>
            <a:r>
              <a:rPr lang="en-GB" sz="1900">
                <a:cs typeface="Segoe UI"/>
              </a:rPr>
              <a:t> </a:t>
            </a:r>
            <a:r>
              <a:rPr lang="en-GB" sz="1900" err="1">
                <a:cs typeface="Segoe UI"/>
              </a:rPr>
              <a:t>feysydd</a:t>
            </a:r>
            <a:r>
              <a:rPr lang="en-GB" sz="1900">
                <a:cs typeface="Segoe UI"/>
              </a:rPr>
              <a:t> </a:t>
            </a:r>
            <a:r>
              <a:rPr lang="en-GB" sz="1900" err="1">
                <a:cs typeface="Segoe UI"/>
              </a:rPr>
              <a:t>newydd</a:t>
            </a:r>
            <a:r>
              <a:rPr lang="en-GB" sz="1900">
                <a:cs typeface="Segoe UI"/>
              </a:rPr>
              <a:t> o </a:t>
            </a:r>
            <a:r>
              <a:rPr lang="en-GB" sz="1900" err="1">
                <a:cs typeface="Segoe UI"/>
              </a:rPr>
              <a:t>ymchwil</a:t>
            </a:r>
            <a:endParaRPr lang="en-US" sz="1900">
              <a:ea typeface="Calibri"/>
              <a:cs typeface="Segoe UI"/>
            </a:endParaRPr>
          </a:p>
          <a:p>
            <a:r>
              <a:rPr lang="en-GB" sz="1900">
                <a:cs typeface="Segoe UI"/>
              </a:rPr>
              <a:t>​</a:t>
            </a:r>
            <a:endParaRPr lang="en-GB" sz="1900">
              <a:ea typeface="Calibri"/>
              <a:cs typeface="Segoe UI"/>
            </a:endParaRPr>
          </a:p>
          <a:p>
            <a:r>
              <a:rPr lang="en-GB" sz="1900" err="1">
                <a:cs typeface="Segoe UI"/>
              </a:rPr>
              <a:t>Datrys</a:t>
            </a:r>
            <a:r>
              <a:rPr lang="en-GB" sz="1900">
                <a:cs typeface="Segoe UI"/>
              </a:rPr>
              <a:t> problem (</a:t>
            </a:r>
            <a:r>
              <a:rPr lang="en-GB" sz="1900" err="1">
                <a:cs typeface="Segoe UI"/>
              </a:rPr>
              <a:t>Ymchwil</a:t>
            </a:r>
            <a:r>
              <a:rPr lang="en-GB" sz="1900">
                <a:cs typeface="Segoe UI"/>
              </a:rPr>
              <a:t> </a:t>
            </a:r>
            <a:r>
              <a:rPr lang="en-GB" sz="1900" err="1">
                <a:cs typeface="Segoe UI"/>
              </a:rPr>
              <a:t>Cymhwysol</a:t>
            </a:r>
            <a:r>
              <a:rPr lang="en-GB" sz="1900">
                <a:cs typeface="Segoe UI"/>
              </a:rPr>
              <a:t> / Applied research)</a:t>
            </a:r>
            <a:r>
              <a:rPr lang="en-US" sz="1900">
                <a:cs typeface="Segoe UI"/>
              </a:rPr>
              <a:t>​</a:t>
            </a:r>
            <a:endParaRPr lang="en-US" sz="1900">
              <a:ea typeface="Calibri"/>
              <a:cs typeface="Segoe UI"/>
            </a:endParaRPr>
          </a:p>
          <a:p>
            <a:r>
              <a:rPr lang="en-GB" sz="1900">
                <a:cs typeface="Segoe UI"/>
              </a:rPr>
              <a:t>​</a:t>
            </a:r>
            <a:endParaRPr lang="en-GB" sz="1900">
              <a:ea typeface="Calibri"/>
              <a:cs typeface="Segoe UI"/>
            </a:endParaRPr>
          </a:p>
          <a:p>
            <a:r>
              <a:rPr lang="en-GB" sz="1900">
                <a:cs typeface="Segoe UI"/>
              </a:rPr>
              <a:t>I </a:t>
            </a:r>
            <a:r>
              <a:rPr lang="en-GB" sz="1900" err="1">
                <a:cs typeface="Segoe UI"/>
              </a:rPr>
              <a:t>ddeall</a:t>
            </a:r>
            <a:r>
              <a:rPr lang="en-GB" sz="1900">
                <a:cs typeface="Segoe UI"/>
              </a:rPr>
              <a:t> </a:t>
            </a:r>
            <a:r>
              <a:rPr lang="en-GB" sz="1900" err="1">
                <a:cs typeface="Segoe UI"/>
              </a:rPr>
              <a:t>dehongliad</a:t>
            </a:r>
            <a:r>
              <a:rPr lang="en-GB" sz="1900">
                <a:cs typeface="Segoe UI"/>
              </a:rPr>
              <a:t> (interpretation) ac </a:t>
            </a:r>
            <a:r>
              <a:rPr lang="en-GB" sz="1900" err="1">
                <a:cs typeface="Segoe UI"/>
              </a:rPr>
              <a:t>ystyr</a:t>
            </a:r>
            <a:r>
              <a:rPr lang="en-GB" sz="1900">
                <a:cs typeface="Segoe UI"/>
              </a:rPr>
              <a:t> </a:t>
            </a:r>
            <a:r>
              <a:rPr lang="en-GB" sz="1900" err="1">
                <a:cs typeface="Segoe UI"/>
              </a:rPr>
              <a:t>ymchwil</a:t>
            </a:r>
            <a:r>
              <a:rPr lang="en-GB" sz="1900">
                <a:cs typeface="Segoe UI"/>
              </a:rPr>
              <a:t> </a:t>
            </a:r>
            <a:r>
              <a:rPr lang="en-GB" sz="1900" err="1">
                <a:cs typeface="Segoe UI"/>
              </a:rPr>
              <a:t>eich</a:t>
            </a:r>
            <a:r>
              <a:rPr lang="en-GB" sz="1900">
                <a:cs typeface="Segoe UI"/>
              </a:rPr>
              <a:t> </a:t>
            </a:r>
            <a:r>
              <a:rPr lang="en-GB" sz="1900" err="1">
                <a:cs typeface="Segoe UI"/>
              </a:rPr>
              <a:t>hun</a:t>
            </a:r>
            <a:r>
              <a:rPr lang="en-GB" sz="1900">
                <a:cs typeface="Segoe UI"/>
              </a:rPr>
              <a:t> ac </a:t>
            </a:r>
            <a:r>
              <a:rPr lang="en-GB" sz="1900" err="1">
                <a:cs typeface="Segoe UI"/>
              </a:rPr>
              <a:t>ymchwil</a:t>
            </a:r>
            <a:r>
              <a:rPr lang="en-GB" sz="1900">
                <a:cs typeface="Segoe UI"/>
              </a:rPr>
              <a:t> </a:t>
            </a:r>
            <a:r>
              <a:rPr lang="en-GB" sz="1900" err="1">
                <a:cs typeface="Segoe UI"/>
              </a:rPr>
              <a:t>sydd</a:t>
            </a:r>
            <a:r>
              <a:rPr lang="en-GB" sz="1900">
                <a:cs typeface="Segoe UI"/>
              </a:rPr>
              <a:t> </a:t>
            </a:r>
            <a:r>
              <a:rPr lang="en-GB" sz="1900" err="1">
                <a:cs typeface="Segoe UI"/>
              </a:rPr>
              <a:t>wedi</a:t>
            </a:r>
            <a:r>
              <a:rPr lang="en-GB" sz="1900">
                <a:cs typeface="Segoe UI"/>
              </a:rPr>
              <a:t> </a:t>
            </a:r>
            <a:r>
              <a:rPr lang="en-GB" sz="1900" err="1">
                <a:cs typeface="Segoe UI"/>
              </a:rPr>
              <a:t>cyhoeddi</a:t>
            </a:r>
            <a:r>
              <a:rPr lang="en-GB" sz="1900">
                <a:cs typeface="Segoe UI"/>
              </a:rPr>
              <a:t>. </a:t>
            </a:r>
            <a:endParaRPr lang="en-US" sz="1900">
              <a:cs typeface="Segoe UI"/>
            </a:endParaRPr>
          </a:p>
          <a:p>
            <a:endParaRPr lang="en-GB" sz="1900">
              <a:ea typeface="Calibri"/>
              <a:cs typeface="Segoe UI"/>
            </a:endParaRPr>
          </a:p>
          <a:p>
            <a:r>
              <a:rPr lang="en-GB" sz="1900">
                <a:cs typeface="Segoe UI"/>
              </a:rPr>
              <a:t>I </a:t>
            </a:r>
            <a:r>
              <a:rPr lang="en-GB" sz="1900" err="1">
                <a:cs typeface="Segoe UI"/>
              </a:rPr>
              <a:t>gyflwyno</a:t>
            </a:r>
            <a:r>
              <a:rPr lang="en-GB" sz="1900">
                <a:cs typeface="Segoe UI"/>
              </a:rPr>
              <a:t> </a:t>
            </a:r>
            <a:r>
              <a:rPr lang="en-GB" sz="1900" err="1">
                <a:cs typeface="Segoe UI"/>
              </a:rPr>
              <a:t>diweddglo</a:t>
            </a:r>
            <a:r>
              <a:rPr lang="en-GB" sz="1900">
                <a:cs typeface="Segoe UI"/>
              </a:rPr>
              <a:t> (finding) o </a:t>
            </a:r>
            <a:r>
              <a:rPr lang="en-GB" sz="1900" err="1">
                <a:cs typeface="Segoe UI"/>
              </a:rPr>
              <a:t>ymchwil</a:t>
            </a:r>
            <a:r>
              <a:rPr lang="en-GB" sz="1900">
                <a:cs typeface="Segoe UI"/>
              </a:rPr>
              <a:t> </a:t>
            </a:r>
            <a:r>
              <a:rPr lang="en-GB" sz="1900" err="1">
                <a:cs typeface="Segoe UI"/>
              </a:rPr>
              <a:t>mewn</a:t>
            </a:r>
            <a:r>
              <a:rPr lang="en-GB" sz="1900">
                <a:cs typeface="Segoe UI"/>
              </a:rPr>
              <a:t> </a:t>
            </a:r>
            <a:r>
              <a:rPr lang="en-GB" sz="1900" err="1">
                <a:cs typeface="Segoe UI"/>
              </a:rPr>
              <a:t>modd</a:t>
            </a:r>
            <a:r>
              <a:rPr lang="en-GB" sz="1900">
                <a:cs typeface="Segoe UI"/>
              </a:rPr>
              <a:t> </a:t>
            </a:r>
            <a:r>
              <a:rPr lang="en-GB" sz="1900" err="1">
                <a:cs typeface="Segoe UI"/>
              </a:rPr>
              <a:t>clir</a:t>
            </a:r>
            <a:r>
              <a:rPr lang="en-GB" sz="1900">
                <a:cs typeface="Segoe UI"/>
              </a:rPr>
              <a:t> a </a:t>
            </a:r>
            <a:r>
              <a:rPr lang="en-GB" sz="1900" err="1">
                <a:cs typeface="Segoe UI"/>
              </a:rPr>
              <a:t>gyda</a:t>
            </a:r>
            <a:r>
              <a:rPr lang="en-GB" sz="1900">
                <a:cs typeface="Segoe UI"/>
              </a:rPr>
              <a:t> </a:t>
            </a:r>
            <a:r>
              <a:rPr lang="en-GB" sz="1900" err="1">
                <a:cs typeface="Segoe UI"/>
              </a:rPr>
              <a:t>cysondeb</a:t>
            </a:r>
            <a:r>
              <a:rPr lang="en-GB" sz="1900">
                <a:cs typeface="Segoe UI"/>
              </a:rPr>
              <a:t> </a:t>
            </a:r>
            <a:r>
              <a:rPr lang="en-GB" sz="1900" err="1">
                <a:cs typeface="Segoe UI"/>
              </a:rPr>
              <a:t>i</a:t>
            </a:r>
            <a:r>
              <a:rPr lang="en-GB" sz="1900">
                <a:cs typeface="Segoe UI"/>
              </a:rPr>
              <a:t> </a:t>
            </a:r>
            <a:r>
              <a:rPr lang="en-GB" sz="1900" err="1">
                <a:cs typeface="Segoe UI"/>
              </a:rPr>
              <a:t>gynulleidfa</a:t>
            </a:r>
            <a:r>
              <a:rPr lang="en-GB" sz="1900">
                <a:cs typeface="Segoe UI"/>
              </a:rPr>
              <a:t> addas. </a:t>
            </a:r>
            <a:endParaRPr lang="en-US" sz="1900">
              <a:cs typeface="Segoe UI"/>
            </a:endParaRPr>
          </a:p>
          <a:p>
            <a:r>
              <a:rPr lang="en-GB" sz="1900">
                <a:cs typeface="Segoe UI"/>
              </a:rPr>
              <a:t>​</a:t>
            </a:r>
            <a:endParaRPr lang="en-GB" sz="1900">
              <a:ea typeface="Calibri"/>
              <a:cs typeface="Segoe UI"/>
            </a:endParaRPr>
          </a:p>
          <a:p>
            <a:r>
              <a:rPr lang="en-GB" sz="1900">
                <a:cs typeface="Segoe UI"/>
              </a:rPr>
              <a:t>I </a:t>
            </a:r>
            <a:r>
              <a:rPr lang="en-GB" sz="1900" err="1">
                <a:cs typeface="Segoe UI"/>
              </a:rPr>
              <a:t>ddysgu</a:t>
            </a:r>
            <a:r>
              <a:rPr lang="en-GB" sz="1900">
                <a:cs typeface="Segoe UI"/>
              </a:rPr>
              <a:t> </a:t>
            </a:r>
            <a:r>
              <a:rPr lang="en-GB" sz="1900" err="1">
                <a:cs typeface="Segoe UI"/>
              </a:rPr>
              <a:t>sgiliau</a:t>
            </a:r>
            <a:r>
              <a:rPr lang="en-GB" sz="1900">
                <a:cs typeface="Segoe UI"/>
              </a:rPr>
              <a:t> er </a:t>
            </a:r>
            <a:r>
              <a:rPr lang="en-GB" sz="1900" err="1">
                <a:cs typeface="Segoe UI"/>
              </a:rPr>
              <a:t>mwyn</a:t>
            </a:r>
            <a:r>
              <a:rPr lang="en-GB" sz="1900">
                <a:cs typeface="Segoe UI"/>
              </a:rPr>
              <a:t> </a:t>
            </a:r>
            <a:r>
              <a:rPr lang="en-GB" sz="1900" err="1">
                <a:cs typeface="Segoe UI"/>
              </a:rPr>
              <a:t>medru</a:t>
            </a:r>
            <a:r>
              <a:rPr lang="en-GB" sz="1900">
                <a:cs typeface="Segoe UI"/>
              </a:rPr>
              <a:t> </a:t>
            </a:r>
            <a:r>
              <a:rPr lang="en-GB" sz="1900" err="1">
                <a:cs typeface="Segoe UI"/>
              </a:rPr>
              <a:t>cynnal</a:t>
            </a:r>
            <a:r>
              <a:rPr lang="en-GB" sz="1900">
                <a:cs typeface="Segoe UI"/>
              </a:rPr>
              <a:t> </a:t>
            </a:r>
            <a:r>
              <a:rPr lang="en-GB" sz="1900" err="1">
                <a:cs typeface="Segoe UI"/>
              </a:rPr>
              <a:t>ymchwil</a:t>
            </a:r>
            <a:r>
              <a:rPr lang="en-GB" sz="1900">
                <a:cs typeface="Segoe UI"/>
              </a:rPr>
              <a:t> </a:t>
            </a:r>
            <a:r>
              <a:rPr lang="en-GB" sz="1900" err="1">
                <a:cs typeface="Segoe UI"/>
              </a:rPr>
              <a:t>eto</a:t>
            </a:r>
            <a:r>
              <a:rPr lang="en-GB" sz="1900">
                <a:cs typeface="Segoe UI"/>
              </a:rPr>
              <a:t> </a:t>
            </a:r>
            <a:r>
              <a:rPr lang="en-GB" sz="1900" err="1">
                <a:cs typeface="Segoe UI"/>
              </a:rPr>
              <a:t>mewn</a:t>
            </a:r>
            <a:r>
              <a:rPr lang="en-GB" sz="1900">
                <a:cs typeface="Segoe UI"/>
              </a:rPr>
              <a:t> </a:t>
            </a:r>
            <a:r>
              <a:rPr lang="en-GB" sz="1900" err="1">
                <a:cs typeface="Segoe UI"/>
              </a:rPr>
              <a:t>swyddi</a:t>
            </a:r>
            <a:r>
              <a:rPr lang="en-GB" sz="1900">
                <a:cs typeface="Segoe UI"/>
              </a:rPr>
              <a:t> </a:t>
            </a:r>
            <a:r>
              <a:rPr lang="en-GB" sz="1900" err="1">
                <a:cs typeface="Segoe UI"/>
              </a:rPr>
              <a:t>yn</a:t>
            </a:r>
            <a:r>
              <a:rPr lang="en-GB" sz="1900">
                <a:cs typeface="Segoe UI"/>
              </a:rPr>
              <a:t> y </a:t>
            </a:r>
            <a:r>
              <a:rPr lang="en-GB" sz="1900" err="1">
                <a:cs typeface="Segoe UI"/>
              </a:rPr>
              <a:t>dyfodol</a:t>
            </a:r>
            <a:r>
              <a:rPr lang="en-GB" sz="1900">
                <a:cs typeface="Segoe UI"/>
              </a:rPr>
              <a:t> (</a:t>
            </a:r>
            <a:r>
              <a:rPr lang="en-GB" sz="1900" err="1">
                <a:cs typeface="Segoe UI"/>
              </a:rPr>
              <a:t>e.e.</a:t>
            </a:r>
            <a:r>
              <a:rPr lang="en-GB" sz="1900">
                <a:cs typeface="Segoe UI"/>
              </a:rPr>
              <a:t> Ol-</a:t>
            </a:r>
            <a:r>
              <a:rPr lang="en-GB" sz="1900" err="1">
                <a:cs typeface="Segoe UI"/>
              </a:rPr>
              <a:t>radd</a:t>
            </a:r>
            <a:r>
              <a:rPr lang="en-GB" sz="1900">
                <a:cs typeface="Segoe UI"/>
              </a:rPr>
              <a:t>; </a:t>
            </a:r>
            <a:r>
              <a:rPr lang="en-GB" sz="1900" err="1">
                <a:cs typeface="Segoe UI"/>
              </a:rPr>
              <a:t>ymchwil</a:t>
            </a:r>
            <a:r>
              <a:rPr lang="en-GB" sz="1900">
                <a:cs typeface="Segoe UI"/>
              </a:rPr>
              <a:t> </a:t>
            </a:r>
            <a:r>
              <a:rPr lang="en-GB" sz="1900" err="1">
                <a:cs typeface="Segoe UI"/>
              </a:rPr>
              <a:t>busnes</a:t>
            </a:r>
            <a:r>
              <a:rPr lang="en-GB" sz="1900">
                <a:cs typeface="Segoe UI"/>
              </a:rPr>
              <a:t> / </a:t>
            </a:r>
            <a:r>
              <a:rPr lang="en-GB" sz="1900" err="1">
                <a:cs typeface="Segoe UI"/>
              </a:rPr>
              <a:t>marchnata</a:t>
            </a:r>
            <a:r>
              <a:rPr lang="en-GB" sz="1900">
                <a:cs typeface="Segoe UI"/>
              </a:rPr>
              <a:t> </a:t>
            </a:r>
            <a:r>
              <a:rPr lang="en-GB" sz="1900" err="1">
                <a:cs typeface="Segoe UI"/>
              </a:rPr>
              <a:t>ayyb</a:t>
            </a:r>
            <a:r>
              <a:rPr lang="en-GB" sz="1900">
                <a:cs typeface="Segoe UI"/>
              </a:rPr>
              <a:t>)</a:t>
            </a:r>
            <a:r>
              <a:rPr lang="en-US" sz="1900">
                <a:cs typeface="Segoe UI"/>
              </a:rPr>
              <a:t>​</a:t>
            </a:r>
            <a:endParaRPr lang="en-US" sz="1900">
              <a:ea typeface="Calibri"/>
              <a:cs typeface="Segoe UI"/>
            </a:endParaRPr>
          </a:p>
        </p:txBody>
      </p:sp>
    </p:spTree>
    <p:extLst>
      <p:ext uri="{BB962C8B-B14F-4D97-AF65-F5344CB8AC3E}">
        <p14:creationId xmlns:p14="http://schemas.microsoft.com/office/powerpoint/2010/main" val="2246574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7BC0344-DDBC-6594-AA37-5CD8B3573860}"/>
              </a:ext>
            </a:extLst>
          </p:cNvPr>
          <p:cNvGraphicFramePr>
            <a:graphicFrameLocks noGrp="1"/>
          </p:cNvGraphicFramePr>
          <p:nvPr>
            <p:ph idx="1"/>
            <p:extLst>
              <p:ext uri="{D42A27DB-BD31-4B8C-83A1-F6EECF244321}">
                <p14:modId xmlns:p14="http://schemas.microsoft.com/office/powerpoint/2010/main" val="629685027"/>
              </p:ext>
            </p:extLst>
          </p:nvPr>
        </p:nvGraphicFramePr>
        <p:xfrm>
          <a:off x="300251" y="504967"/>
          <a:ext cx="11539324" cy="48972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9" name="Straight Arrow Connector 8">
            <a:extLst>
              <a:ext uri="{FF2B5EF4-FFF2-40B4-BE49-F238E27FC236}">
                <a16:creationId xmlns:a16="http://schemas.microsoft.com/office/drawing/2014/main" id="{D0EB8931-45B7-04C5-90FD-8E5943AA0081}"/>
              </a:ext>
            </a:extLst>
          </p:cNvPr>
          <p:cNvCxnSpPr>
            <a:cxnSpLocks/>
          </p:cNvCxnSpPr>
          <p:nvPr/>
        </p:nvCxnSpPr>
        <p:spPr>
          <a:xfrm flipH="1">
            <a:off x="3944203" y="2169994"/>
            <a:ext cx="3998794" cy="0"/>
          </a:xfrm>
          <a:prstGeom prst="straightConnector1">
            <a:avLst/>
          </a:prstGeom>
          <a:ln w="28575">
            <a:solidFill>
              <a:schemeClr val="accent4">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6E08034B-BA6F-21E9-55A5-D9F2E4AD4D01}"/>
              </a:ext>
            </a:extLst>
          </p:cNvPr>
          <p:cNvCxnSpPr>
            <a:cxnSpLocks/>
          </p:cNvCxnSpPr>
          <p:nvPr/>
        </p:nvCxnSpPr>
        <p:spPr>
          <a:xfrm flipV="1">
            <a:off x="3671248" y="2470244"/>
            <a:ext cx="4271749" cy="1569493"/>
          </a:xfrm>
          <a:prstGeom prst="straightConnector1">
            <a:avLst/>
          </a:prstGeom>
          <a:ln w="28575">
            <a:solidFill>
              <a:schemeClr val="accent4">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2177CEBF-3BFA-A2E0-507D-B62EE29245FB}"/>
              </a:ext>
            </a:extLst>
          </p:cNvPr>
          <p:cNvSpPr/>
          <p:nvPr/>
        </p:nvSpPr>
        <p:spPr>
          <a:xfrm>
            <a:off x="7942997" y="5579684"/>
            <a:ext cx="2088107" cy="950770"/>
          </a:xfrm>
          <a:prstGeom prst="ellipse">
            <a:avLst/>
          </a:prstGeom>
          <a:solidFill>
            <a:schemeClr val="accent4">
              <a:lumMod val="75000"/>
            </a:schemeClr>
          </a:solidFill>
          <a:ln>
            <a:solidFill>
              <a:srgbClr val="E7C04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Ethics</a:t>
            </a:r>
          </a:p>
        </p:txBody>
      </p:sp>
      <p:cxnSp>
        <p:nvCxnSpPr>
          <p:cNvPr id="16" name="Straight Arrow Connector 15">
            <a:extLst>
              <a:ext uri="{FF2B5EF4-FFF2-40B4-BE49-F238E27FC236}">
                <a16:creationId xmlns:a16="http://schemas.microsoft.com/office/drawing/2014/main" id="{A9B3CDC4-3F5E-DF91-9C52-FBD38CE55079}"/>
              </a:ext>
            </a:extLst>
          </p:cNvPr>
          <p:cNvCxnSpPr>
            <a:stCxn id="14" idx="1"/>
          </p:cNvCxnSpPr>
          <p:nvPr/>
        </p:nvCxnSpPr>
        <p:spPr>
          <a:xfrm flipH="1" flipV="1">
            <a:off x="7328848" y="5402263"/>
            <a:ext cx="919945" cy="316658"/>
          </a:xfrm>
          <a:prstGeom prst="straightConnector1">
            <a:avLst/>
          </a:prstGeom>
          <a:ln w="28575">
            <a:solidFill>
              <a:srgbClr val="E7C04B"/>
            </a:solidFill>
            <a:tailEnd type="triangle"/>
          </a:ln>
        </p:spPr>
        <p:style>
          <a:lnRef idx="1">
            <a:schemeClr val="accent1"/>
          </a:lnRef>
          <a:fillRef idx="0">
            <a:schemeClr val="accent1"/>
          </a:fillRef>
          <a:effectRef idx="0">
            <a:schemeClr val="accent1"/>
          </a:effectRef>
          <a:fontRef idx="minor">
            <a:schemeClr val="tx1"/>
          </a:fontRef>
        </p:style>
      </p:cxnSp>
      <p:sp>
        <p:nvSpPr>
          <p:cNvPr id="3" name="Isosceles Triangle 2">
            <a:extLst>
              <a:ext uri="{FF2B5EF4-FFF2-40B4-BE49-F238E27FC236}">
                <a16:creationId xmlns:a16="http://schemas.microsoft.com/office/drawing/2014/main" id="{13060E89-580C-2BB6-60EB-CA2297E6BD64}"/>
              </a:ext>
            </a:extLst>
          </p:cNvPr>
          <p:cNvSpPr/>
          <p:nvPr/>
        </p:nvSpPr>
        <p:spPr>
          <a:xfrm>
            <a:off x="514692" y="-208066"/>
            <a:ext cx="9844858" cy="6170830"/>
          </a:xfrm>
          <a:prstGeom prst="triangle">
            <a:avLst>
              <a:gd name="adj" fmla="val 2745"/>
            </a:avLst>
          </a:prstGeom>
          <a:solidFill>
            <a:srgbClr val="FFFF00">
              <a:alpha val="18039"/>
            </a:srgbClr>
          </a:solid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99946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36C5F-E6C6-2496-02A2-3CA1C9F9DACA}"/>
              </a:ext>
            </a:extLst>
          </p:cNvPr>
          <p:cNvSpPr>
            <a:spLocks noGrp="1"/>
          </p:cNvSpPr>
          <p:nvPr>
            <p:ph type="title"/>
          </p:nvPr>
        </p:nvSpPr>
        <p:spPr/>
        <p:txBody>
          <a:bodyPr/>
          <a:lstStyle/>
          <a:p>
            <a:r>
              <a:rPr lang="en-GB" dirty="0"/>
              <a:t>What information do we know; where we take research for granted?</a:t>
            </a:r>
          </a:p>
        </p:txBody>
      </p:sp>
      <p:sp>
        <p:nvSpPr>
          <p:cNvPr id="3" name="Content Placeholder 2">
            <a:extLst>
              <a:ext uri="{FF2B5EF4-FFF2-40B4-BE49-F238E27FC236}">
                <a16:creationId xmlns:a16="http://schemas.microsoft.com/office/drawing/2014/main" id="{A5917B2A-DBA9-FB84-18F7-C2B21C069EC3}"/>
              </a:ext>
            </a:extLst>
          </p:cNvPr>
          <p:cNvSpPr>
            <a:spLocks noGrp="1"/>
          </p:cNvSpPr>
          <p:nvPr>
            <p:ph idx="1"/>
          </p:nvPr>
        </p:nvSpPr>
        <p:spPr/>
        <p:txBody>
          <a:bodyPr numCol="2">
            <a:normAutofit/>
          </a:bodyPr>
          <a:lstStyle/>
          <a:p>
            <a:r>
              <a:rPr lang="en-GB" dirty="0"/>
              <a:t>Cold vs Heat Therapy</a:t>
            </a:r>
          </a:p>
          <a:p>
            <a:r>
              <a:rPr lang="en-GB" dirty="0"/>
              <a:t>Healthy heart rate/ blood pressure</a:t>
            </a:r>
          </a:p>
          <a:p>
            <a:r>
              <a:rPr lang="en-GB" dirty="0"/>
              <a:t>Best way to warm up?</a:t>
            </a:r>
          </a:p>
          <a:p>
            <a:r>
              <a:rPr lang="en-GB" dirty="0"/>
              <a:t>How long to cool down?</a:t>
            </a:r>
          </a:p>
          <a:p>
            <a:r>
              <a:rPr lang="en-GB" dirty="0"/>
              <a:t>Belaying process</a:t>
            </a:r>
          </a:p>
          <a:p>
            <a:r>
              <a:rPr lang="en-GB" dirty="0"/>
              <a:t>Knots</a:t>
            </a:r>
          </a:p>
          <a:p>
            <a:r>
              <a:rPr lang="en-GB" dirty="0"/>
              <a:t>Safety procedures</a:t>
            </a:r>
          </a:p>
          <a:p>
            <a:r>
              <a:rPr lang="en-GB" dirty="0"/>
              <a:t>Equipment development</a:t>
            </a:r>
          </a:p>
          <a:p>
            <a:r>
              <a:rPr lang="en-GB" dirty="0"/>
              <a:t>Benefit of fundamental movement skills</a:t>
            </a:r>
          </a:p>
          <a:p>
            <a:r>
              <a:rPr lang="en-GB" dirty="0"/>
              <a:t>Physical activity minutes</a:t>
            </a:r>
          </a:p>
          <a:p>
            <a:r>
              <a:rPr lang="en-GB" dirty="0"/>
              <a:t>Nutritional intake</a:t>
            </a:r>
          </a:p>
          <a:p>
            <a:r>
              <a:rPr lang="en-GB" dirty="0"/>
              <a:t>Steps</a:t>
            </a:r>
          </a:p>
        </p:txBody>
      </p:sp>
    </p:spTree>
    <p:extLst>
      <p:ext uri="{BB962C8B-B14F-4D97-AF65-F5344CB8AC3E}">
        <p14:creationId xmlns:p14="http://schemas.microsoft.com/office/powerpoint/2010/main" val="315966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4336F-928F-9A3F-9514-8AC4F247BF46}"/>
              </a:ext>
            </a:extLst>
          </p:cNvPr>
          <p:cNvSpPr>
            <a:spLocks noGrp="1"/>
          </p:cNvSpPr>
          <p:nvPr>
            <p:ph type="title"/>
          </p:nvPr>
        </p:nvSpPr>
        <p:spPr>
          <a:xfrm>
            <a:off x="355076" y="71269"/>
            <a:ext cx="11481847" cy="1325563"/>
          </a:xfrm>
        </p:spPr>
        <p:txBody>
          <a:bodyPr>
            <a:normAutofit/>
          </a:bodyPr>
          <a:lstStyle/>
          <a:p>
            <a:r>
              <a:rPr lang="en-GB" sz="3600"/>
              <a:t>What information do we need before we make our plan?</a:t>
            </a:r>
          </a:p>
        </p:txBody>
      </p:sp>
      <p:sp>
        <p:nvSpPr>
          <p:cNvPr id="4" name="Rectangle: Rounded Corners 3">
            <a:extLst>
              <a:ext uri="{FF2B5EF4-FFF2-40B4-BE49-F238E27FC236}">
                <a16:creationId xmlns:a16="http://schemas.microsoft.com/office/drawing/2014/main" id="{C4176B86-C3BE-AEAE-1D43-7D45C664EC53}"/>
              </a:ext>
            </a:extLst>
          </p:cNvPr>
          <p:cNvSpPr/>
          <p:nvPr/>
        </p:nvSpPr>
        <p:spPr>
          <a:xfrm>
            <a:off x="355076" y="2729963"/>
            <a:ext cx="2768424" cy="1179261"/>
          </a:xfrm>
          <a:prstGeom prst="roundRect">
            <a:avLst/>
          </a:prstGeom>
          <a:solidFill>
            <a:srgbClr val="245B82"/>
          </a:solidFill>
          <a:ln>
            <a:solidFill>
              <a:srgbClr val="245B8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t>Background and context</a:t>
            </a:r>
          </a:p>
        </p:txBody>
      </p:sp>
      <p:sp>
        <p:nvSpPr>
          <p:cNvPr id="5" name="Rectangle: Rounded Corners 4">
            <a:extLst>
              <a:ext uri="{FF2B5EF4-FFF2-40B4-BE49-F238E27FC236}">
                <a16:creationId xmlns:a16="http://schemas.microsoft.com/office/drawing/2014/main" id="{88A07095-9335-AC76-7A51-0B97879B1CC9}"/>
              </a:ext>
            </a:extLst>
          </p:cNvPr>
          <p:cNvSpPr/>
          <p:nvPr/>
        </p:nvSpPr>
        <p:spPr>
          <a:xfrm>
            <a:off x="3327575" y="2729962"/>
            <a:ext cx="2768424" cy="1179261"/>
          </a:xfrm>
          <a:prstGeom prst="roundRect">
            <a:avLst/>
          </a:prstGeom>
          <a:solidFill>
            <a:srgbClr val="245B82"/>
          </a:solidFill>
          <a:ln>
            <a:solidFill>
              <a:srgbClr val="245B8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t>Details of previous research</a:t>
            </a:r>
          </a:p>
        </p:txBody>
      </p:sp>
      <p:sp>
        <p:nvSpPr>
          <p:cNvPr id="6" name="Rectangle: Rounded Corners 5">
            <a:extLst>
              <a:ext uri="{FF2B5EF4-FFF2-40B4-BE49-F238E27FC236}">
                <a16:creationId xmlns:a16="http://schemas.microsoft.com/office/drawing/2014/main" id="{3422CBF0-2D3F-ED5D-35AB-1D1DE1FEDB0B}"/>
              </a:ext>
            </a:extLst>
          </p:cNvPr>
          <p:cNvSpPr/>
          <p:nvPr/>
        </p:nvSpPr>
        <p:spPr>
          <a:xfrm>
            <a:off x="6300078" y="2729961"/>
            <a:ext cx="2768424" cy="1179261"/>
          </a:xfrm>
          <a:prstGeom prst="roundRect">
            <a:avLst/>
          </a:prstGeom>
          <a:solidFill>
            <a:srgbClr val="245B82"/>
          </a:solidFill>
          <a:ln>
            <a:solidFill>
              <a:srgbClr val="245B8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t>Analysis of the information</a:t>
            </a:r>
          </a:p>
        </p:txBody>
      </p:sp>
      <p:sp>
        <p:nvSpPr>
          <p:cNvPr id="7" name="Rectangle: Rounded Corners 6">
            <a:extLst>
              <a:ext uri="{FF2B5EF4-FFF2-40B4-BE49-F238E27FC236}">
                <a16:creationId xmlns:a16="http://schemas.microsoft.com/office/drawing/2014/main" id="{0F597DC1-114F-7C21-F80B-E901C2B170CE}"/>
              </a:ext>
            </a:extLst>
          </p:cNvPr>
          <p:cNvSpPr/>
          <p:nvPr/>
        </p:nvSpPr>
        <p:spPr>
          <a:xfrm>
            <a:off x="9272577" y="2729960"/>
            <a:ext cx="2768424" cy="1179261"/>
          </a:xfrm>
          <a:prstGeom prst="roundRect">
            <a:avLst/>
          </a:prstGeom>
          <a:solidFill>
            <a:srgbClr val="245B82"/>
          </a:solidFill>
          <a:ln>
            <a:solidFill>
              <a:srgbClr val="245B8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a:t>Identifying direction for your own study</a:t>
            </a:r>
          </a:p>
        </p:txBody>
      </p:sp>
      <p:sp>
        <p:nvSpPr>
          <p:cNvPr id="3" name="Rectangle: Rounded Corners 2">
            <a:extLst>
              <a:ext uri="{FF2B5EF4-FFF2-40B4-BE49-F238E27FC236}">
                <a16:creationId xmlns:a16="http://schemas.microsoft.com/office/drawing/2014/main" id="{23BA9D97-84D6-A17C-DB4B-421A394844DA}"/>
              </a:ext>
            </a:extLst>
          </p:cNvPr>
          <p:cNvSpPr/>
          <p:nvPr/>
        </p:nvSpPr>
        <p:spPr>
          <a:xfrm>
            <a:off x="312606" y="4208991"/>
            <a:ext cx="2768424" cy="1179261"/>
          </a:xfrm>
          <a:prstGeom prst="roundRect">
            <a:avLst/>
          </a:prstGeom>
          <a:solidFill>
            <a:srgbClr val="245B82"/>
          </a:solidFill>
          <a:ln>
            <a:solidFill>
              <a:srgbClr val="245B82"/>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err="1"/>
              <a:t>Cefndir</a:t>
            </a:r>
            <a:r>
              <a:rPr lang="en-GB" sz="2000" b="1"/>
              <a:t> a </a:t>
            </a:r>
            <a:r>
              <a:rPr lang="en-GB" sz="2000" b="1" err="1"/>
              <a:t>chyd-destun</a:t>
            </a:r>
            <a:endParaRPr lang="en-GB" sz="2000" b="1" err="1">
              <a:ea typeface="Calibri"/>
              <a:cs typeface="Calibri"/>
            </a:endParaRPr>
          </a:p>
        </p:txBody>
      </p:sp>
      <p:sp>
        <p:nvSpPr>
          <p:cNvPr id="8" name="Rectangle: Rounded Corners 7">
            <a:extLst>
              <a:ext uri="{FF2B5EF4-FFF2-40B4-BE49-F238E27FC236}">
                <a16:creationId xmlns:a16="http://schemas.microsoft.com/office/drawing/2014/main" id="{C70E37E7-026D-4D9C-A2EF-9875169696F8}"/>
              </a:ext>
            </a:extLst>
          </p:cNvPr>
          <p:cNvSpPr/>
          <p:nvPr/>
        </p:nvSpPr>
        <p:spPr>
          <a:xfrm>
            <a:off x="3285105" y="4208990"/>
            <a:ext cx="2768424" cy="1179261"/>
          </a:xfrm>
          <a:prstGeom prst="roundRect">
            <a:avLst/>
          </a:prstGeom>
          <a:solidFill>
            <a:srgbClr val="245B82"/>
          </a:solidFill>
          <a:ln>
            <a:solidFill>
              <a:srgbClr val="245B82"/>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err="1"/>
              <a:t>Manylion</a:t>
            </a:r>
            <a:r>
              <a:rPr lang="en-GB" sz="2000" b="1"/>
              <a:t> am </a:t>
            </a:r>
            <a:r>
              <a:rPr lang="en-GB" sz="2000" b="1" err="1"/>
              <a:t>ymchwil</a:t>
            </a:r>
            <a:r>
              <a:rPr lang="en-GB" sz="2000" b="1"/>
              <a:t> </a:t>
            </a:r>
            <a:r>
              <a:rPr lang="en-GB" sz="2000" b="1" err="1"/>
              <a:t>blaenorol</a:t>
            </a:r>
            <a:endParaRPr lang="en-GB" sz="2000" b="1" err="1">
              <a:ea typeface="Calibri"/>
              <a:cs typeface="Calibri"/>
            </a:endParaRPr>
          </a:p>
        </p:txBody>
      </p:sp>
      <p:sp>
        <p:nvSpPr>
          <p:cNvPr id="9" name="Rectangle: Rounded Corners 8">
            <a:extLst>
              <a:ext uri="{FF2B5EF4-FFF2-40B4-BE49-F238E27FC236}">
                <a16:creationId xmlns:a16="http://schemas.microsoft.com/office/drawing/2014/main" id="{5144C521-EB88-7C7D-7C6A-B1019CA6C886}"/>
              </a:ext>
            </a:extLst>
          </p:cNvPr>
          <p:cNvSpPr/>
          <p:nvPr/>
        </p:nvSpPr>
        <p:spPr>
          <a:xfrm>
            <a:off x="6257608" y="4208989"/>
            <a:ext cx="2768424" cy="1179261"/>
          </a:xfrm>
          <a:prstGeom prst="roundRect">
            <a:avLst/>
          </a:prstGeom>
          <a:solidFill>
            <a:srgbClr val="245B82"/>
          </a:solidFill>
          <a:ln>
            <a:solidFill>
              <a:srgbClr val="245B82"/>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err="1"/>
              <a:t>Dadansoddiad</a:t>
            </a:r>
            <a:r>
              <a:rPr lang="en-GB" sz="2000" b="1"/>
              <a:t> </a:t>
            </a:r>
            <a:r>
              <a:rPr lang="en-GB" sz="2000" b="1" err="1"/>
              <a:t>o'r</a:t>
            </a:r>
            <a:r>
              <a:rPr lang="en-GB" sz="2000" b="1"/>
              <a:t> </a:t>
            </a:r>
            <a:r>
              <a:rPr lang="en-GB" sz="2000" b="1" err="1"/>
              <a:t>wybodaeth</a:t>
            </a:r>
            <a:endParaRPr lang="en-GB" sz="2000" b="1" err="1">
              <a:ea typeface="Calibri"/>
              <a:cs typeface="Calibri"/>
            </a:endParaRPr>
          </a:p>
        </p:txBody>
      </p:sp>
      <p:sp>
        <p:nvSpPr>
          <p:cNvPr id="10" name="Rectangle: Rounded Corners 9">
            <a:extLst>
              <a:ext uri="{FF2B5EF4-FFF2-40B4-BE49-F238E27FC236}">
                <a16:creationId xmlns:a16="http://schemas.microsoft.com/office/drawing/2014/main" id="{6333AF5D-33D7-ADBA-864A-48E12B113280}"/>
              </a:ext>
            </a:extLst>
          </p:cNvPr>
          <p:cNvSpPr/>
          <p:nvPr/>
        </p:nvSpPr>
        <p:spPr>
          <a:xfrm>
            <a:off x="9230107" y="4208988"/>
            <a:ext cx="2768424" cy="1179261"/>
          </a:xfrm>
          <a:prstGeom prst="roundRect">
            <a:avLst/>
          </a:prstGeom>
          <a:solidFill>
            <a:srgbClr val="245B82"/>
          </a:solidFill>
          <a:ln>
            <a:solidFill>
              <a:srgbClr val="245B82"/>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err="1"/>
              <a:t>Adnabod</a:t>
            </a:r>
            <a:r>
              <a:rPr lang="en-GB" sz="2000" b="1"/>
              <a:t> cyfeiriad  astudiaeth chi</a:t>
            </a:r>
            <a:endParaRPr lang="en-GB" sz="2000" b="1">
              <a:ea typeface="Calibri"/>
              <a:cs typeface="Calibri"/>
            </a:endParaRPr>
          </a:p>
        </p:txBody>
      </p:sp>
      <p:sp>
        <p:nvSpPr>
          <p:cNvPr id="11" name="Title 1">
            <a:extLst>
              <a:ext uri="{FF2B5EF4-FFF2-40B4-BE49-F238E27FC236}">
                <a16:creationId xmlns:a16="http://schemas.microsoft.com/office/drawing/2014/main" id="{C0A2DCD5-543C-FEDE-1511-4EEC446EDB0B}"/>
              </a:ext>
            </a:extLst>
          </p:cNvPr>
          <p:cNvSpPr txBox="1">
            <a:spLocks/>
          </p:cNvSpPr>
          <p:nvPr/>
        </p:nvSpPr>
        <p:spPr>
          <a:xfrm>
            <a:off x="312605" y="1207423"/>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a:t>Pa wybodaeth sydd angen arnom i gychwyn ar ein cynllun? </a:t>
            </a:r>
            <a:endParaRPr lang="en-GB" sz="3600" dirty="0"/>
          </a:p>
        </p:txBody>
      </p:sp>
    </p:spTree>
    <p:extLst>
      <p:ext uri="{BB962C8B-B14F-4D97-AF65-F5344CB8AC3E}">
        <p14:creationId xmlns:p14="http://schemas.microsoft.com/office/powerpoint/2010/main" val="280185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3" grpId="0" animBg="1"/>
      <p:bldP spid="8" grpId="0" animBg="1"/>
      <p:bldP spid="9" grpId="0" animBg="1"/>
      <p:bldP spid="10" grpId="0" animBg="1"/>
    </p:bldLst>
  </p:timing>
  <p:extLst>
    <p:ext uri="{6950BFC3-D8DA-4A85-94F7-54DA5524770B}">
      <p188:commentRel xmlns:p188="http://schemas.microsoft.com/office/powerpoint/2018/8/main" r:id="rId3"/>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817708" y="6125941"/>
            <a:ext cx="1383376"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2637" y="6079209"/>
            <a:ext cx="1840481" cy="586977"/>
          </a:xfrm>
          <a:prstGeom prst="rect">
            <a:avLst/>
          </a:prstGeom>
        </p:spPr>
      </p:pic>
      <p:pic>
        <p:nvPicPr>
          <p:cNvPr id="5" name="Picture 4">
            <a:extLst>
              <a:ext uri="{FF2B5EF4-FFF2-40B4-BE49-F238E27FC236}">
                <a16:creationId xmlns:a16="http://schemas.microsoft.com/office/drawing/2014/main" id="{40A088F8-3552-4023-AC1A-F9E55E21AAAF}"/>
              </a:ext>
            </a:extLst>
          </p:cNvPr>
          <p:cNvPicPr>
            <a:picLocks noChangeAspect="1"/>
          </p:cNvPicPr>
          <p:nvPr/>
        </p:nvPicPr>
        <p:blipFill rotWithShape="1">
          <a:blip r:embed="rId6">
            <a:extLst>
              <a:ext uri="{BEBA8EAE-BF5A-486C-A8C5-ECC9F3942E4B}">
                <a14:imgProps xmlns:a14="http://schemas.microsoft.com/office/drawing/2010/main">
                  <a14:imgLayer r:embed="rId7">
                    <a14:imgEffect>
                      <a14:saturation sat="0"/>
                    </a14:imgEffect>
                  </a14:imgLayer>
                </a14:imgProps>
              </a:ext>
            </a:extLst>
          </a:blip>
          <a:srcRect l="22355" t="36737" r="42440" b="18169"/>
          <a:stretch/>
        </p:blipFill>
        <p:spPr>
          <a:xfrm>
            <a:off x="2007986" y="2596046"/>
            <a:ext cx="1301875" cy="1584176"/>
          </a:xfrm>
          <a:prstGeom prst="rect">
            <a:avLst/>
          </a:prstGeom>
        </p:spPr>
      </p:pic>
      <p:pic>
        <p:nvPicPr>
          <p:cNvPr id="6" name="Picture 5">
            <a:extLst>
              <a:ext uri="{FF2B5EF4-FFF2-40B4-BE49-F238E27FC236}">
                <a16:creationId xmlns:a16="http://schemas.microsoft.com/office/drawing/2014/main" id="{26F2B36B-E10D-42FF-9D1A-9A4159FAFC2C}"/>
              </a:ext>
            </a:extLst>
          </p:cNvPr>
          <p:cNvPicPr>
            <a:picLocks noChangeAspect="1"/>
          </p:cNvPicPr>
          <p:nvPr/>
        </p:nvPicPr>
        <p:blipFill>
          <a:blip r:embed="rId8">
            <a:extLst>
              <a:ext uri="{BEBA8EAE-BF5A-486C-A8C5-ECC9F3942E4B}">
                <a14:imgProps xmlns:a14="http://schemas.microsoft.com/office/drawing/2010/main">
                  <a14:imgLayer r:embed="rId9">
                    <a14:imgEffect>
                      <a14:saturation sat="0"/>
                    </a14:imgEffect>
                  </a14:imgLayer>
                </a14:imgProps>
              </a:ext>
            </a:extLst>
          </a:blip>
          <a:stretch>
            <a:fillRect/>
          </a:stretch>
        </p:blipFill>
        <p:spPr>
          <a:xfrm>
            <a:off x="548761" y="320411"/>
            <a:ext cx="1865988" cy="2160240"/>
          </a:xfrm>
          <a:prstGeom prst="rect">
            <a:avLst/>
          </a:prstGeom>
        </p:spPr>
      </p:pic>
      <p:pic>
        <p:nvPicPr>
          <p:cNvPr id="7" name="Picture 6">
            <a:extLst>
              <a:ext uri="{FF2B5EF4-FFF2-40B4-BE49-F238E27FC236}">
                <a16:creationId xmlns:a16="http://schemas.microsoft.com/office/drawing/2014/main" id="{34C18B9E-2456-4A21-B6C4-4AD83336B041}"/>
              </a:ext>
            </a:extLst>
          </p:cNvPr>
          <p:cNvPicPr>
            <a:picLocks noChangeAspect="1"/>
          </p:cNvPicPr>
          <p:nvPr/>
        </p:nvPicPr>
        <p:blipFill rotWithShape="1">
          <a:blip r:embed="rId10">
            <a:extLst>
              <a:ext uri="{BEBA8EAE-BF5A-486C-A8C5-ECC9F3942E4B}">
                <a14:imgProps xmlns:a14="http://schemas.microsoft.com/office/drawing/2010/main">
                  <a14:imgLayer r:embed="rId11">
                    <a14:imgEffect>
                      <a14:backgroundRemoval t="4322" b="98492" l="62" r="95065">
                        <a14:foregroundMark x1="3763" y1="72814" x2="3763" y2="72814"/>
                        <a14:foregroundMark x1="5614" y1="73819" x2="7218" y2="73819"/>
                        <a14:foregroundMark x1="2097" y1="75025" x2="2097" y2="75025"/>
                        <a14:foregroundMark x1="3578" y1="75678" x2="62" y2="75678"/>
                        <a14:foregroundMark x1="2529" y1="82010" x2="2529" y2="82010"/>
                        <a14:foregroundMark x1="2714" y1="84020" x2="2714" y2="84020"/>
                        <a14:foregroundMark x1="24861" y1="87688" x2="24861" y2="87688"/>
                        <a14:foregroundMark x1="41024" y1="90653" x2="41024" y2="90653"/>
                        <a14:foregroundMark x1="59840" y1="91508" x2="59840" y2="91508"/>
                        <a14:foregroundMark x1="70265" y1="95829" x2="70265" y2="95829"/>
                        <a14:foregroundMark x1="95188" y1="88643" x2="95188" y2="88643"/>
                        <a14:foregroundMark x1="64713" y1="8643" x2="64713" y2="8643"/>
                        <a14:foregroundMark x1="74152" y1="4322" x2="74152" y2="4322"/>
                        <a14:foregroundMark x1="37940" y1="5176" x2="37940" y2="5176"/>
                        <a14:foregroundMark x1="37508" y1="13166" x2="37508" y2="13166"/>
                        <a14:foregroundMark x1="26650" y1="6181" x2="26650" y2="6181"/>
                        <a14:foregroundMark x1="71869" y1="98492" x2="71869" y2="98492"/>
                        <a14:foregroundMark x1="14991" y1="84171" x2="14991" y2="84171"/>
                      </a14:backgroundRemoval>
                    </a14:imgEffect>
                  </a14:imgLayer>
                </a14:imgProps>
              </a:ext>
            </a:extLst>
          </a:blip>
          <a:srcRect t="50000" r="56343"/>
          <a:stretch/>
        </p:blipFill>
        <p:spPr>
          <a:xfrm>
            <a:off x="3360467" y="3946353"/>
            <a:ext cx="1516985" cy="2132856"/>
          </a:xfrm>
          <a:prstGeom prst="rect">
            <a:avLst/>
          </a:prstGeom>
        </p:spPr>
      </p:pic>
      <p:sp>
        <p:nvSpPr>
          <p:cNvPr id="8" name="TextBox 7">
            <a:extLst>
              <a:ext uri="{FF2B5EF4-FFF2-40B4-BE49-F238E27FC236}">
                <a16:creationId xmlns:a16="http://schemas.microsoft.com/office/drawing/2014/main" id="{58DEE892-FC8B-4995-9190-F537668453CE}"/>
              </a:ext>
            </a:extLst>
          </p:cNvPr>
          <p:cNvSpPr txBox="1"/>
          <p:nvPr/>
        </p:nvSpPr>
        <p:spPr>
          <a:xfrm>
            <a:off x="467544" y="620688"/>
            <a:ext cx="478016" cy="369332"/>
          </a:xfrm>
          <a:prstGeom prst="rect">
            <a:avLst/>
          </a:prstGeom>
          <a:noFill/>
        </p:spPr>
        <p:txBody>
          <a:bodyPr wrap="none" rtlCol="0">
            <a:spAutoFit/>
          </a:bodyPr>
          <a:lstStyle/>
          <a:p>
            <a:r>
              <a:rPr lang="en-GB"/>
              <a:t>UK</a:t>
            </a:r>
          </a:p>
        </p:txBody>
      </p:sp>
      <p:sp>
        <p:nvSpPr>
          <p:cNvPr id="9" name="TextBox 8">
            <a:extLst>
              <a:ext uri="{FF2B5EF4-FFF2-40B4-BE49-F238E27FC236}">
                <a16:creationId xmlns:a16="http://schemas.microsoft.com/office/drawing/2014/main" id="{6065B1ED-B6B4-43CE-B51C-C1209B18E9BF}"/>
              </a:ext>
            </a:extLst>
          </p:cNvPr>
          <p:cNvSpPr txBox="1"/>
          <p:nvPr/>
        </p:nvSpPr>
        <p:spPr>
          <a:xfrm>
            <a:off x="590485" y="3208509"/>
            <a:ext cx="891270" cy="369332"/>
          </a:xfrm>
          <a:prstGeom prst="rect">
            <a:avLst/>
          </a:prstGeom>
          <a:noFill/>
        </p:spPr>
        <p:txBody>
          <a:bodyPr wrap="none" rtlCol="0">
            <a:spAutoFit/>
          </a:bodyPr>
          <a:lstStyle/>
          <a:p>
            <a:r>
              <a:rPr lang="en-GB"/>
              <a:t>WALES</a:t>
            </a:r>
          </a:p>
        </p:txBody>
      </p:sp>
      <p:sp>
        <p:nvSpPr>
          <p:cNvPr id="10" name="TextBox 9">
            <a:extLst>
              <a:ext uri="{FF2B5EF4-FFF2-40B4-BE49-F238E27FC236}">
                <a16:creationId xmlns:a16="http://schemas.microsoft.com/office/drawing/2014/main" id="{A58AE120-D58F-49B5-A7D8-0B044A421827}"/>
              </a:ext>
            </a:extLst>
          </p:cNvPr>
          <p:cNvSpPr txBox="1"/>
          <p:nvPr/>
        </p:nvSpPr>
        <p:spPr>
          <a:xfrm>
            <a:off x="478642" y="4927021"/>
            <a:ext cx="1936107" cy="369332"/>
          </a:xfrm>
          <a:prstGeom prst="rect">
            <a:avLst/>
          </a:prstGeom>
          <a:noFill/>
        </p:spPr>
        <p:txBody>
          <a:bodyPr wrap="none" rtlCol="0">
            <a:spAutoFit/>
          </a:bodyPr>
          <a:lstStyle/>
          <a:p>
            <a:r>
              <a:rPr lang="en-GB"/>
              <a:t>PEMBROKESHIRE</a:t>
            </a:r>
          </a:p>
        </p:txBody>
      </p:sp>
      <p:sp>
        <p:nvSpPr>
          <p:cNvPr id="11" name="Oval 10">
            <a:extLst>
              <a:ext uri="{FF2B5EF4-FFF2-40B4-BE49-F238E27FC236}">
                <a16:creationId xmlns:a16="http://schemas.microsoft.com/office/drawing/2014/main" id="{6DF72759-9ED2-47D3-89DC-E980720C5539}"/>
              </a:ext>
            </a:extLst>
          </p:cNvPr>
          <p:cNvSpPr/>
          <p:nvPr/>
        </p:nvSpPr>
        <p:spPr>
          <a:xfrm>
            <a:off x="1120344" y="1446072"/>
            <a:ext cx="722822" cy="84009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ADD60E59-1214-4B56-AA77-F8E42E00B3E0}"/>
              </a:ext>
            </a:extLst>
          </p:cNvPr>
          <p:cNvSpPr/>
          <p:nvPr/>
        </p:nvSpPr>
        <p:spPr>
          <a:xfrm>
            <a:off x="2005837" y="3389785"/>
            <a:ext cx="504057" cy="50948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81C4034C-0E40-40E0-96BA-95BBA09AF89C}"/>
              </a:ext>
            </a:extLst>
          </p:cNvPr>
          <p:cNvSpPr txBox="1"/>
          <p:nvPr/>
        </p:nvSpPr>
        <p:spPr>
          <a:xfrm>
            <a:off x="4433061" y="212115"/>
            <a:ext cx="8131160" cy="584775"/>
          </a:xfrm>
          <a:prstGeom prst="rect">
            <a:avLst/>
          </a:prstGeom>
          <a:noFill/>
        </p:spPr>
        <p:txBody>
          <a:bodyPr wrap="square" rtlCol="0">
            <a:spAutoFit/>
          </a:bodyPr>
          <a:lstStyle/>
          <a:p>
            <a:r>
              <a:rPr lang="en-US" sz="3200" b="1" u="sng"/>
              <a:t>Importance and setting context/background</a:t>
            </a:r>
          </a:p>
        </p:txBody>
      </p:sp>
      <p:sp>
        <p:nvSpPr>
          <p:cNvPr id="15" name="TextBox 14">
            <a:extLst>
              <a:ext uri="{FF2B5EF4-FFF2-40B4-BE49-F238E27FC236}">
                <a16:creationId xmlns:a16="http://schemas.microsoft.com/office/drawing/2014/main" id="{E72EF6F3-7B22-4B95-AD30-0620F4449944}"/>
              </a:ext>
            </a:extLst>
          </p:cNvPr>
          <p:cNvSpPr txBox="1"/>
          <p:nvPr/>
        </p:nvSpPr>
        <p:spPr>
          <a:xfrm>
            <a:off x="3103939" y="1016146"/>
            <a:ext cx="9088061" cy="1354217"/>
          </a:xfrm>
          <a:prstGeom prst="rect">
            <a:avLst/>
          </a:prstGeom>
          <a:noFill/>
        </p:spPr>
        <p:txBody>
          <a:bodyPr wrap="square" rtlCol="0">
            <a:spAutoFit/>
          </a:bodyPr>
          <a:lstStyle/>
          <a:p>
            <a:pPr marL="285750" indent="-285750">
              <a:buFontTx/>
              <a:buChar char="-"/>
            </a:pPr>
            <a:r>
              <a:rPr lang="en-US"/>
              <a:t>Mass participation sports events around the UK are seeing record numbers of participants/ applicants (London Marathon, 2019; Fuller, 2017).</a:t>
            </a:r>
          </a:p>
          <a:p>
            <a:pPr marL="285750" indent="-285750">
              <a:buFontTx/>
              <a:buChar char="-"/>
            </a:pPr>
            <a:endParaRPr lang="en-US" sz="800"/>
          </a:p>
          <a:p>
            <a:pPr marL="285750" indent="-285750">
              <a:buFontTx/>
              <a:buChar char="-"/>
            </a:pPr>
            <a:r>
              <a:rPr lang="en-US"/>
              <a:t>More memberships, permitted events and participants across the UK (British Triathlon, 2018).</a:t>
            </a:r>
          </a:p>
        </p:txBody>
      </p:sp>
      <p:sp>
        <p:nvSpPr>
          <p:cNvPr id="16" name="TextBox 15">
            <a:extLst>
              <a:ext uri="{FF2B5EF4-FFF2-40B4-BE49-F238E27FC236}">
                <a16:creationId xmlns:a16="http://schemas.microsoft.com/office/drawing/2014/main" id="{46B84BEF-B273-448D-9835-C057EB8D2FDD}"/>
              </a:ext>
            </a:extLst>
          </p:cNvPr>
          <p:cNvSpPr txBox="1"/>
          <p:nvPr/>
        </p:nvSpPr>
        <p:spPr>
          <a:xfrm>
            <a:off x="3872840" y="2755375"/>
            <a:ext cx="8131160" cy="1323439"/>
          </a:xfrm>
          <a:prstGeom prst="rect">
            <a:avLst/>
          </a:prstGeom>
          <a:noFill/>
        </p:spPr>
        <p:txBody>
          <a:bodyPr wrap="square" rtlCol="0">
            <a:spAutoFit/>
          </a:bodyPr>
          <a:lstStyle/>
          <a:p>
            <a:pPr marL="285750" indent="-285750">
              <a:buFontTx/>
              <a:buChar char="-"/>
            </a:pPr>
            <a:r>
              <a:rPr lang="en-US"/>
              <a:t>7,500 places for Cardiff half marathon 2019 sold in the first 24hours of registration (Cardiff Half Marathon, 2018).</a:t>
            </a:r>
          </a:p>
          <a:p>
            <a:pPr marL="285750" indent="-285750">
              <a:buFontTx/>
              <a:buChar char="-"/>
            </a:pPr>
            <a:endParaRPr lang="en-US" sz="800"/>
          </a:p>
          <a:p>
            <a:pPr marL="285750" indent="-285750">
              <a:buFontTx/>
              <a:buChar char="-"/>
            </a:pPr>
            <a:r>
              <a:rPr lang="en-US"/>
              <a:t>Number of permitted events has seen the same rise in Wales (Welsh Triathlon, 2018)</a:t>
            </a:r>
          </a:p>
        </p:txBody>
      </p:sp>
      <p:sp>
        <p:nvSpPr>
          <p:cNvPr id="17" name="TextBox 16">
            <a:extLst>
              <a:ext uri="{FF2B5EF4-FFF2-40B4-BE49-F238E27FC236}">
                <a16:creationId xmlns:a16="http://schemas.microsoft.com/office/drawing/2014/main" id="{11C8D3BC-FE56-4378-83A8-31403DD0298F}"/>
              </a:ext>
            </a:extLst>
          </p:cNvPr>
          <p:cNvSpPr txBox="1"/>
          <p:nvPr/>
        </p:nvSpPr>
        <p:spPr>
          <a:xfrm>
            <a:off x="5216212" y="4489953"/>
            <a:ext cx="6898793" cy="1046440"/>
          </a:xfrm>
          <a:prstGeom prst="rect">
            <a:avLst/>
          </a:prstGeom>
          <a:noFill/>
        </p:spPr>
        <p:txBody>
          <a:bodyPr wrap="square" rtlCol="0">
            <a:spAutoFit/>
          </a:bodyPr>
          <a:lstStyle/>
          <a:p>
            <a:pPr marL="285750" indent="-285750">
              <a:buFontTx/>
              <a:buChar char="-"/>
            </a:pPr>
            <a:r>
              <a:rPr lang="en-US"/>
              <a:t>LCW has seen huge increases of all races across the weekend (Activity Wales Events, 2018)</a:t>
            </a:r>
          </a:p>
          <a:p>
            <a:pPr marL="285750" indent="-285750">
              <a:buFontTx/>
              <a:buChar char="-"/>
            </a:pPr>
            <a:endParaRPr lang="en-US" sz="800"/>
          </a:p>
          <a:p>
            <a:pPr marL="285750" indent="-285750">
              <a:buFontTx/>
              <a:buChar char="-"/>
            </a:pPr>
            <a:r>
              <a:rPr lang="en-US"/>
              <a:t>191 Pembrokeshire athletes in 2014 Ironman Wales (Ironman, 2014)</a:t>
            </a:r>
          </a:p>
        </p:txBody>
      </p:sp>
      <p:pic>
        <p:nvPicPr>
          <p:cNvPr id="2" name="Picture 1" descr="A picture containing drawing&#10;&#10;Description automatically generated">
            <a:extLst>
              <a:ext uri="{FF2B5EF4-FFF2-40B4-BE49-F238E27FC236}">
                <a16:creationId xmlns:a16="http://schemas.microsoft.com/office/drawing/2014/main" id="{7F9DF86B-121E-4ABB-B8F7-AF46A4F54884}"/>
              </a:ext>
            </a:extLst>
          </p:cNvPr>
          <p:cNvPicPr>
            <a:picLocks noChangeAspect="1"/>
          </p:cNvPicPr>
          <p:nvPr/>
        </p:nvPicPr>
        <p:blipFill>
          <a:blip r:embed="rId12"/>
          <a:stretch>
            <a:fillRect/>
          </a:stretch>
        </p:blipFill>
        <p:spPr>
          <a:xfrm>
            <a:off x="5618987" y="6108688"/>
            <a:ext cx="1168558" cy="698396"/>
          </a:xfrm>
          <a:prstGeom prst="rect">
            <a:avLst/>
          </a:prstGeom>
        </p:spPr>
      </p:pic>
      <p:pic>
        <p:nvPicPr>
          <p:cNvPr id="3" name="Picture 2">
            <a:extLst>
              <a:ext uri="{FF2B5EF4-FFF2-40B4-BE49-F238E27FC236}">
                <a16:creationId xmlns:a16="http://schemas.microsoft.com/office/drawing/2014/main" id="{4959A2FC-A279-4C96-9CB1-1655EF336CE6}"/>
              </a:ext>
            </a:extLst>
          </p:cNvPr>
          <p:cNvPicPr>
            <a:picLocks noChangeAspect="1"/>
          </p:cNvPicPr>
          <p:nvPr/>
        </p:nvPicPr>
        <p:blipFill>
          <a:blip r:embed="rId13"/>
          <a:stretch>
            <a:fillRect/>
          </a:stretch>
        </p:blipFill>
        <p:spPr>
          <a:xfrm>
            <a:off x="210002" y="2144335"/>
            <a:ext cx="1441134" cy="2035888"/>
          </a:xfrm>
          <a:prstGeom prst="rect">
            <a:avLst/>
          </a:prstGeom>
        </p:spPr>
      </p:pic>
    </p:spTree>
    <p:extLst>
      <p:ext uri="{BB962C8B-B14F-4D97-AF65-F5344CB8AC3E}">
        <p14:creationId xmlns:p14="http://schemas.microsoft.com/office/powerpoint/2010/main" val="3943053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1"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1"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9" presetClass="emph" presetSubtype="0" nodeType="clickEffect">
                                  <p:stCondLst>
                                    <p:cond delay="0"/>
                                  </p:stCondLst>
                                  <p:childTnLst>
                                    <p:set>
                                      <p:cBhvr>
                                        <p:cTn id="14" dur="indefinite"/>
                                        <p:tgtEl>
                                          <p:spTgt spid="6"/>
                                        </p:tgtEl>
                                        <p:attrNameLst>
                                          <p:attrName>style.opacity</p:attrName>
                                        </p:attrNameLst>
                                      </p:cBhvr>
                                      <p:to>
                                        <p:strVal val="0.5"/>
                                      </p:to>
                                    </p:set>
                                    <p:animEffect filter="image" prLst="opacity: 0.5">
                                      <p:cBhvr rctx="IE">
                                        <p:cTn id="15" dur="indefinite"/>
                                        <p:tgtEl>
                                          <p:spTgt spid="6"/>
                                        </p:tgtEl>
                                      </p:cBhvr>
                                    </p:animEffect>
                                  </p:childTnLst>
                                </p:cTn>
                              </p:par>
                              <p:par>
                                <p:cTn id="16" presetID="9" presetClass="emph" presetSubtype="0" grpId="0" nodeType="withEffect">
                                  <p:stCondLst>
                                    <p:cond delay="0"/>
                                  </p:stCondLst>
                                  <p:childTnLst>
                                    <p:set>
                                      <p:cBhvr>
                                        <p:cTn id="17" dur="indefinite"/>
                                        <p:tgtEl>
                                          <p:spTgt spid="8"/>
                                        </p:tgtEl>
                                        <p:attrNameLst>
                                          <p:attrName>style.opacity</p:attrName>
                                        </p:attrNameLst>
                                      </p:cBhvr>
                                      <p:to>
                                        <p:strVal val="0.5"/>
                                      </p:to>
                                    </p:set>
                                    <p:animEffect filter="image" prLst="opacity: 0.5">
                                      <p:cBhvr rctx="IE">
                                        <p:cTn id="18" dur="indefinite"/>
                                        <p:tgtEl>
                                          <p:spTgt spid="8"/>
                                        </p:tgtEl>
                                      </p:cBhvr>
                                    </p:animEffect>
                                  </p:childTnLst>
                                </p:cTn>
                              </p:par>
                              <p:par>
                                <p:cTn id="19" presetID="9" presetClass="emph" presetSubtype="0" grpId="0" nodeType="withEffect">
                                  <p:stCondLst>
                                    <p:cond delay="0"/>
                                  </p:stCondLst>
                                  <p:childTnLst>
                                    <p:set>
                                      <p:cBhvr>
                                        <p:cTn id="20" dur="indefinite"/>
                                        <p:tgtEl>
                                          <p:spTgt spid="15"/>
                                        </p:tgtEl>
                                        <p:attrNameLst>
                                          <p:attrName>style.opacity</p:attrName>
                                        </p:attrNameLst>
                                      </p:cBhvr>
                                      <p:to>
                                        <p:strVal val="0.5"/>
                                      </p:to>
                                    </p:set>
                                    <p:animEffect filter="image" prLst="opacity: 0.5">
                                      <p:cBhvr rctx="IE">
                                        <p:cTn id="21" dur="indefinite"/>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5"/>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16"/>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xit" presetSubtype="0" fill="hold" nodeType="clickEffect">
                                  <p:stCondLst>
                                    <p:cond delay="0"/>
                                  </p:stCondLst>
                                  <p:childTnLst>
                                    <p:set>
                                      <p:cBhvr>
                                        <p:cTn id="39" dur="1" fill="hold">
                                          <p:stCondLst>
                                            <p:cond delay="0"/>
                                          </p:stCondLst>
                                        </p:cTn>
                                        <p:tgtEl>
                                          <p:spTgt spid="3"/>
                                        </p:tgtEl>
                                        <p:attrNameLst>
                                          <p:attrName>style.visibility</p:attrName>
                                        </p:attrNameLst>
                                      </p:cBhvr>
                                      <p:to>
                                        <p:strVal val="hidden"/>
                                      </p:to>
                                    </p:set>
                                  </p:childTnLst>
                                </p:cTn>
                              </p:par>
                            </p:childTnLst>
                          </p:cTn>
                        </p:par>
                      </p:childTnLst>
                    </p:cTn>
                  </p:par>
                  <p:par>
                    <p:cTn id="40" fill="hold">
                      <p:stCondLst>
                        <p:cond delay="indefinite"/>
                      </p:stCondLst>
                      <p:childTnLst>
                        <p:par>
                          <p:cTn id="41" fill="hold">
                            <p:stCondLst>
                              <p:cond delay="0"/>
                            </p:stCondLst>
                            <p:childTnLst>
                              <p:par>
                                <p:cTn id="42" presetID="9" presetClass="emph" presetSubtype="0" grpId="1" nodeType="clickEffect">
                                  <p:stCondLst>
                                    <p:cond delay="0"/>
                                  </p:stCondLst>
                                  <p:childTnLst>
                                    <p:set>
                                      <p:cBhvr>
                                        <p:cTn id="43" dur="indefinite"/>
                                        <p:tgtEl>
                                          <p:spTgt spid="9"/>
                                        </p:tgtEl>
                                        <p:attrNameLst>
                                          <p:attrName>style.opacity</p:attrName>
                                        </p:attrNameLst>
                                      </p:cBhvr>
                                      <p:to>
                                        <p:strVal val="0.5"/>
                                      </p:to>
                                    </p:set>
                                    <p:animEffect filter="image" prLst="opacity: 0.5">
                                      <p:cBhvr rctx="IE">
                                        <p:cTn id="44" dur="indefinite"/>
                                        <p:tgtEl>
                                          <p:spTgt spid="9"/>
                                        </p:tgtEl>
                                      </p:cBhvr>
                                    </p:animEffect>
                                  </p:childTnLst>
                                </p:cTn>
                              </p:par>
                              <p:par>
                                <p:cTn id="45" presetID="9" presetClass="emph" presetSubtype="0" grpId="1" nodeType="withEffect">
                                  <p:stCondLst>
                                    <p:cond delay="0"/>
                                  </p:stCondLst>
                                  <p:childTnLst>
                                    <p:set>
                                      <p:cBhvr>
                                        <p:cTn id="46" dur="indefinite"/>
                                        <p:tgtEl>
                                          <p:spTgt spid="11"/>
                                        </p:tgtEl>
                                        <p:attrNameLst>
                                          <p:attrName>style.opacity</p:attrName>
                                        </p:attrNameLst>
                                      </p:cBhvr>
                                      <p:to>
                                        <p:strVal val="0.5"/>
                                      </p:to>
                                    </p:set>
                                    <p:animEffect filter="image" prLst="opacity: 0.5">
                                      <p:cBhvr rctx="IE">
                                        <p:cTn id="47" dur="indefinite"/>
                                        <p:tgtEl>
                                          <p:spTgt spid="11"/>
                                        </p:tgtEl>
                                      </p:cBhvr>
                                    </p:animEffect>
                                  </p:childTnLst>
                                </p:cTn>
                              </p:par>
                              <p:par>
                                <p:cTn id="48" presetID="9" presetClass="emph" presetSubtype="0" nodeType="withEffect">
                                  <p:stCondLst>
                                    <p:cond delay="0"/>
                                  </p:stCondLst>
                                  <p:childTnLst>
                                    <p:set>
                                      <p:cBhvr>
                                        <p:cTn id="49" dur="indefinite"/>
                                        <p:tgtEl>
                                          <p:spTgt spid="5"/>
                                        </p:tgtEl>
                                        <p:attrNameLst>
                                          <p:attrName>style.opacity</p:attrName>
                                        </p:attrNameLst>
                                      </p:cBhvr>
                                      <p:to>
                                        <p:strVal val="0.5"/>
                                      </p:to>
                                    </p:set>
                                    <p:animEffect filter="image" prLst="opacity: 0.5">
                                      <p:cBhvr rctx="IE">
                                        <p:cTn id="50" dur="indefinite"/>
                                        <p:tgtEl>
                                          <p:spTgt spid="5"/>
                                        </p:tgtEl>
                                      </p:cBhvr>
                                    </p:animEffect>
                                  </p:childTnLst>
                                </p:cTn>
                              </p:par>
                              <p:par>
                                <p:cTn id="51" presetID="9" presetClass="emph" presetSubtype="0" grpId="1" nodeType="withEffect">
                                  <p:stCondLst>
                                    <p:cond delay="0"/>
                                  </p:stCondLst>
                                  <p:childTnLst>
                                    <p:set>
                                      <p:cBhvr>
                                        <p:cTn id="52" dur="indefinite"/>
                                        <p:tgtEl>
                                          <p:spTgt spid="16"/>
                                        </p:tgtEl>
                                        <p:attrNameLst>
                                          <p:attrName>style.opacity</p:attrName>
                                        </p:attrNameLst>
                                      </p:cBhvr>
                                      <p:to>
                                        <p:strVal val="0.5"/>
                                      </p:to>
                                    </p:set>
                                    <p:animEffect filter="image" prLst="opacity: 0.5">
                                      <p:cBhvr rctx="IE">
                                        <p:cTn id="53" dur="indefinite"/>
                                        <p:tgtEl>
                                          <p:spTgt spid="16"/>
                                        </p:tgtEl>
                                      </p:cBhvr>
                                    </p:animEffect>
                                  </p:childTnLst>
                                </p:cTn>
                              </p:par>
                            </p:childTnLst>
                          </p:cTn>
                        </p:par>
                      </p:childTnLst>
                    </p:cTn>
                  </p:par>
                  <p:par>
                    <p:cTn id="54" fill="hold">
                      <p:stCondLst>
                        <p:cond delay="indefinite"/>
                      </p:stCondLst>
                      <p:childTnLst>
                        <p:par>
                          <p:cTn id="55" fill="hold">
                            <p:stCondLst>
                              <p:cond delay="0"/>
                            </p:stCondLst>
                            <p:childTnLst>
                              <p:par>
                                <p:cTn id="56" presetID="1" presetClass="entr" presetSubtype="0" fill="hold" grpId="0" nodeType="clickEffect">
                                  <p:stCondLst>
                                    <p:cond delay="0"/>
                                  </p:stCondLst>
                                  <p:childTnLst>
                                    <p:set>
                                      <p:cBhvr>
                                        <p:cTn id="57" dur="1" fill="hold">
                                          <p:stCondLst>
                                            <p:cond delay="0"/>
                                          </p:stCondLst>
                                        </p:cTn>
                                        <p:tgtEl>
                                          <p:spTgt spid="12"/>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10"/>
                                        </p:tgtEl>
                                        <p:attrNameLst>
                                          <p:attrName>style.visibility</p:attrName>
                                        </p:attrNameLst>
                                      </p:cBhvr>
                                      <p:to>
                                        <p:strVal val="visible"/>
                                      </p:to>
                                    </p:set>
                                  </p:childTnLst>
                                </p:cTn>
                              </p:par>
                              <p:par>
                                <p:cTn id="60" presetID="1" presetClass="entr" presetSubtype="0" fill="hold" nodeType="withEffect">
                                  <p:stCondLst>
                                    <p:cond delay="0"/>
                                  </p:stCondLst>
                                  <p:childTnLst>
                                    <p:set>
                                      <p:cBhvr>
                                        <p:cTn id="61" dur="1" fill="hold">
                                          <p:stCondLst>
                                            <p:cond delay="0"/>
                                          </p:stCondLst>
                                        </p:cTn>
                                        <p:tgtEl>
                                          <p:spTgt spid="7"/>
                                        </p:tgtEl>
                                        <p:attrNameLst>
                                          <p:attrName>style.visibility</p:attrName>
                                        </p:attrNameLst>
                                      </p:cBhvr>
                                      <p:to>
                                        <p:strVal val="visible"/>
                                      </p:to>
                                    </p:set>
                                  </p:childTnLst>
                                </p:cTn>
                              </p:par>
                              <p:par>
                                <p:cTn id="62" presetID="1" presetClass="entr" presetSubtype="0" fill="hold" grpId="0" nodeType="withEffect">
                                  <p:stCondLst>
                                    <p:cond delay="0"/>
                                  </p:stCondLst>
                                  <p:childTnLst>
                                    <p:set>
                                      <p:cBhvr>
                                        <p:cTn id="63"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8" grpId="1"/>
      <p:bldP spid="9" grpId="0"/>
      <p:bldP spid="9" grpId="1"/>
      <p:bldP spid="10" grpId="0"/>
      <p:bldP spid="11" grpId="0" animBg="1"/>
      <p:bldP spid="11" grpId="1" animBg="1"/>
      <p:bldP spid="12" grpId="0" animBg="1"/>
      <p:bldP spid="15" grpId="0"/>
      <p:bldP spid="15" grpId="1"/>
      <p:bldP spid="16" grpId="0"/>
      <p:bldP spid="16" grpId="1"/>
      <p:bldP spid="1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817708" y="6125941"/>
            <a:ext cx="1383376"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2637" y="6079209"/>
            <a:ext cx="1840481" cy="586977"/>
          </a:xfrm>
          <a:prstGeom prst="rect">
            <a:avLst/>
          </a:prstGeom>
        </p:spPr>
      </p:pic>
      <p:pic>
        <p:nvPicPr>
          <p:cNvPr id="2" name="Picture 1" descr="A picture containing drawing&#10;&#10;Description automatically generated">
            <a:extLst>
              <a:ext uri="{FF2B5EF4-FFF2-40B4-BE49-F238E27FC236}">
                <a16:creationId xmlns:a16="http://schemas.microsoft.com/office/drawing/2014/main" id="{BE0485AA-9C1B-4B50-9073-22B036F5B07A}"/>
              </a:ext>
            </a:extLst>
          </p:cNvPr>
          <p:cNvPicPr>
            <a:picLocks noChangeAspect="1"/>
          </p:cNvPicPr>
          <p:nvPr/>
        </p:nvPicPr>
        <p:blipFill>
          <a:blip r:embed="rId6"/>
          <a:stretch>
            <a:fillRect/>
          </a:stretch>
        </p:blipFill>
        <p:spPr>
          <a:xfrm>
            <a:off x="5618987" y="6108688"/>
            <a:ext cx="1168558" cy="698396"/>
          </a:xfrm>
          <a:prstGeom prst="rect">
            <a:avLst/>
          </a:prstGeom>
        </p:spPr>
      </p:pic>
      <p:sp>
        <p:nvSpPr>
          <p:cNvPr id="3" name="Rounded Rectangle 3">
            <a:extLst>
              <a:ext uri="{FF2B5EF4-FFF2-40B4-BE49-F238E27FC236}">
                <a16:creationId xmlns:a16="http://schemas.microsoft.com/office/drawing/2014/main" id="{59A13F07-26B5-48E9-9FC1-BCCE9BCA4106}"/>
              </a:ext>
            </a:extLst>
          </p:cNvPr>
          <p:cNvSpPr/>
          <p:nvPr/>
        </p:nvSpPr>
        <p:spPr>
          <a:xfrm>
            <a:off x="1729123" y="1305120"/>
            <a:ext cx="8496944" cy="786572"/>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a:t>Motivation</a:t>
            </a:r>
          </a:p>
        </p:txBody>
      </p:sp>
      <p:sp>
        <p:nvSpPr>
          <p:cNvPr id="7" name="TextBox 6">
            <a:extLst>
              <a:ext uri="{FF2B5EF4-FFF2-40B4-BE49-F238E27FC236}">
                <a16:creationId xmlns:a16="http://schemas.microsoft.com/office/drawing/2014/main" id="{2A7DEAC5-1D9A-4BCC-A05C-0F38A5430CAB}"/>
              </a:ext>
            </a:extLst>
          </p:cNvPr>
          <p:cNvSpPr txBox="1"/>
          <p:nvPr/>
        </p:nvSpPr>
        <p:spPr>
          <a:xfrm>
            <a:off x="695094" y="2387761"/>
            <a:ext cx="11016343" cy="1323439"/>
          </a:xfrm>
          <a:prstGeom prst="rect">
            <a:avLst/>
          </a:prstGeom>
          <a:noFill/>
        </p:spPr>
        <p:txBody>
          <a:bodyPr wrap="square" rtlCol="0">
            <a:spAutoFit/>
          </a:bodyPr>
          <a:lstStyle/>
          <a:p>
            <a:pPr marL="285750" indent="-285750">
              <a:buFontTx/>
              <a:buChar char="-"/>
            </a:pPr>
            <a:r>
              <a:rPr lang="en-US" sz="2000"/>
              <a:t>Of athletes </a:t>
            </a:r>
            <a:r>
              <a:rPr lang="en-US" sz="2000">
                <a:solidFill>
                  <a:schemeClr val="bg1">
                    <a:lumMod val="50000"/>
                  </a:schemeClr>
                </a:solidFill>
              </a:rPr>
              <a:t>(Bennett et al., 2017; Funk et al., 2011; Coleman and </a:t>
            </a:r>
            <a:r>
              <a:rPr lang="en-US" sz="2000" err="1">
                <a:solidFill>
                  <a:schemeClr val="bg1">
                    <a:lumMod val="50000"/>
                  </a:schemeClr>
                </a:solidFill>
              </a:rPr>
              <a:t>Sebire</a:t>
            </a:r>
            <a:r>
              <a:rPr lang="en-US" sz="2000">
                <a:solidFill>
                  <a:schemeClr val="bg1">
                    <a:lumMod val="50000"/>
                  </a:schemeClr>
                </a:solidFill>
              </a:rPr>
              <a:t>, 2016)</a:t>
            </a:r>
          </a:p>
          <a:p>
            <a:pPr marL="285750" indent="-285750">
              <a:buFontTx/>
              <a:buChar char="-"/>
            </a:pPr>
            <a:r>
              <a:rPr lang="en-US" sz="2000"/>
              <a:t>Between types of events  </a:t>
            </a:r>
            <a:r>
              <a:rPr lang="en-US" sz="2000">
                <a:solidFill>
                  <a:schemeClr val="bg1">
                    <a:lumMod val="50000"/>
                  </a:schemeClr>
                </a:solidFill>
              </a:rPr>
              <a:t>(</a:t>
            </a:r>
            <a:r>
              <a:rPr lang="en-US" sz="2000" err="1">
                <a:solidFill>
                  <a:schemeClr val="bg1">
                    <a:lumMod val="50000"/>
                  </a:schemeClr>
                </a:solidFill>
              </a:rPr>
              <a:t>Dopplemayr</a:t>
            </a:r>
            <a:r>
              <a:rPr lang="en-US" sz="2000">
                <a:solidFill>
                  <a:schemeClr val="bg1">
                    <a:lumMod val="50000"/>
                  </a:schemeClr>
                </a:solidFill>
              </a:rPr>
              <a:t> and </a:t>
            </a:r>
            <a:r>
              <a:rPr lang="en-US" sz="2000" err="1">
                <a:solidFill>
                  <a:schemeClr val="bg1">
                    <a:lumMod val="50000"/>
                  </a:schemeClr>
                </a:solidFill>
              </a:rPr>
              <a:t>Molkenthin</a:t>
            </a:r>
            <a:r>
              <a:rPr lang="en-US" sz="2000">
                <a:solidFill>
                  <a:schemeClr val="bg1">
                    <a:lumMod val="50000"/>
                  </a:schemeClr>
                </a:solidFill>
              </a:rPr>
              <a:t>, 2014; Bunning and Walker, 2016)</a:t>
            </a:r>
          </a:p>
          <a:p>
            <a:pPr marL="285750" indent="-285750">
              <a:buFontTx/>
              <a:buChar char="-"/>
            </a:pPr>
            <a:r>
              <a:rPr lang="en-US" sz="2000"/>
              <a:t>Differences between elite and non-elite athletes </a:t>
            </a:r>
            <a:r>
              <a:rPr lang="en-US" sz="2000">
                <a:solidFill>
                  <a:schemeClr val="bg1">
                    <a:lumMod val="50000"/>
                  </a:schemeClr>
                </a:solidFill>
              </a:rPr>
              <a:t>(Croft et al., 1999; </a:t>
            </a:r>
            <a:r>
              <a:rPr lang="en-US" sz="2000" err="1">
                <a:solidFill>
                  <a:schemeClr val="bg1">
                    <a:lumMod val="50000"/>
                  </a:schemeClr>
                </a:solidFill>
              </a:rPr>
              <a:t>LaChausse</a:t>
            </a:r>
            <a:r>
              <a:rPr lang="en-US" sz="2000">
                <a:solidFill>
                  <a:schemeClr val="bg1">
                    <a:lumMod val="50000"/>
                  </a:schemeClr>
                </a:solidFill>
              </a:rPr>
              <a:t>, 2006)</a:t>
            </a:r>
          </a:p>
          <a:p>
            <a:pPr marL="285750" indent="-285750">
              <a:buFontTx/>
              <a:buChar char="-"/>
            </a:pPr>
            <a:r>
              <a:rPr lang="en-US" sz="2000"/>
              <a:t>Gender focuses </a:t>
            </a:r>
            <a:r>
              <a:rPr lang="en-US" sz="2000">
                <a:solidFill>
                  <a:schemeClr val="bg1">
                    <a:lumMod val="50000"/>
                  </a:schemeClr>
                </a:solidFill>
              </a:rPr>
              <a:t>(Smith, 2010; Crofts et al., 2012)</a:t>
            </a:r>
          </a:p>
        </p:txBody>
      </p:sp>
      <p:sp>
        <p:nvSpPr>
          <p:cNvPr id="9" name="Rounded Rectangle 7">
            <a:extLst>
              <a:ext uri="{FF2B5EF4-FFF2-40B4-BE49-F238E27FC236}">
                <a16:creationId xmlns:a16="http://schemas.microsoft.com/office/drawing/2014/main" id="{73FC2EF1-A5C4-4DF3-945A-00C9CDD08001}"/>
              </a:ext>
            </a:extLst>
          </p:cNvPr>
          <p:cNvSpPr/>
          <p:nvPr/>
        </p:nvSpPr>
        <p:spPr>
          <a:xfrm>
            <a:off x="293699" y="4056003"/>
            <a:ext cx="2922105"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Various motivations and goal choices</a:t>
            </a:r>
          </a:p>
        </p:txBody>
      </p:sp>
      <p:sp>
        <p:nvSpPr>
          <p:cNvPr id="11" name="Rounded Rectangle 8">
            <a:extLst>
              <a:ext uri="{FF2B5EF4-FFF2-40B4-BE49-F238E27FC236}">
                <a16:creationId xmlns:a16="http://schemas.microsoft.com/office/drawing/2014/main" id="{52CB4C55-FC7C-427E-A1C1-87D7E8446980}"/>
              </a:ext>
            </a:extLst>
          </p:cNvPr>
          <p:cNvSpPr/>
          <p:nvPr/>
        </p:nvSpPr>
        <p:spPr>
          <a:xfrm>
            <a:off x="8976196" y="4056003"/>
            <a:ext cx="2922105"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Potential public health benefit</a:t>
            </a:r>
          </a:p>
        </p:txBody>
      </p:sp>
      <p:sp>
        <p:nvSpPr>
          <p:cNvPr id="15" name="Rounded Rectangle 9">
            <a:extLst>
              <a:ext uri="{FF2B5EF4-FFF2-40B4-BE49-F238E27FC236}">
                <a16:creationId xmlns:a16="http://schemas.microsoft.com/office/drawing/2014/main" id="{661505EF-8E92-4BBE-B28D-B3639AD1D273}"/>
              </a:ext>
            </a:extLst>
          </p:cNvPr>
          <p:cNvSpPr/>
          <p:nvPr/>
        </p:nvSpPr>
        <p:spPr>
          <a:xfrm>
            <a:off x="4597616" y="4055370"/>
            <a:ext cx="2922105"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t>Many determinants around participation</a:t>
            </a:r>
          </a:p>
        </p:txBody>
      </p:sp>
      <p:sp>
        <p:nvSpPr>
          <p:cNvPr id="17" name="TextBox 16">
            <a:extLst>
              <a:ext uri="{FF2B5EF4-FFF2-40B4-BE49-F238E27FC236}">
                <a16:creationId xmlns:a16="http://schemas.microsoft.com/office/drawing/2014/main" id="{FC287832-A44D-43D1-9DDC-A941AD351883}"/>
              </a:ext>
            </a:extLst>
          </p:cNvPr>
          <p:cNvSpPr txBox="1"/>
          <p:nvPr/>
        </p:nvSpPr>
        <p:spPr>
          <a:xfrm>
            <a:off x="3544508" y="191814"/>
            <a:ext cx="9576983" cy="584775"/>
          </a:xfrm>
          <a:prstGeom prst="rect">
            <a:avLst/>
          </a:prstGeom>
          <a:noFill/>
        </p:spPr>
        <p:txBody>
          <a:bodyPr wrap="square" rtlCol="0">
            <a:spAutoFit/>
          </a:bodyPr>
          <a:lstStyle/>
          <a:p>
            <a:r>
              <a:rPr lang="en-US" sz="3200" b="1" u="sng"/>
              <a:t>What does the literature say about these events?</a:t>
            </a:r>
          </a:p>
        </p:txBody>
      </p:sp>
    </p:spTree>
    <p:extLst>
      <p:ext uri="{BB962C8B-B14F-4D97-AF65-F5344CB8AC3E}">
        <p14:creationId xmlns:p14="http://schemas.microsoft.com/office/powerpoint/2010/main" val="3628904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817708" y="6125941"/>
            <a:ext cx="1383376"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2637" y="6079209"/>
            <a:ext cx="1840481" cy="586977"/>
          </a:xfrm>
          <a:prstGeom prst="rect">
            <a:avLst/>
          </a:prstGeom>
        </p:spPr>
      </p:pic>
      <p:pic>
        <p:nvPicPr>
          <p:cNvPr id="2" name="Picture 1" descr="A picture containing drawing&#10;&#10;Description automatically generated">
            <a:extLst>
              <a:ext uri="{FF2B5EF4-FFF2-40B4-BE49-F238E27FC236}">
                <a16:creationId xmlns:a16="http://schemas.microsoft.com/office/drawing/2014/main" id="{BE0485AA-9C1B-4B50-9073-22B036F5B07A}"/>
              </a:ext>
            </a:extLst>
          </p:cNvPr>
          <p:cNvPicPr>
            <a:picLocks noChangeAspect="1"/>
          </p:cNvPicPr>
          <p:nvPr/>
        </p:nvPicPr>
        <p:blipFill>
          <a:blip r:embed="rId6"/>
          <a:stretch>
            <a:fillRect/>
          </a:stretch>
        </p:blipFill>
        <p:spPr>
          <a:xfrm>
            <a:off x="5618987" y="6108688"/>
            <a:ext cx="1168558" cy="698396"/>
          </a:xfrm>
          <a:prstGeom prst="rect">
            <a:avLst/>
          </a:prstGeom>
        </p:spPr>
      </p:pic>
      <p:sp>
        <p:nvSpPr>
          <p:cNvPr id="3" name="Rounded Rectangle 3">
            <a:extLst>
              <a:ext uri="{FF2B5EF4-FFF2-40B4-BE49-F238E27FC236}">
                <a16:creationId xmlns:a16="http://schemas.microsoft.com/office/drawing/2014/main" id="{59A13F07-26B5-48E9-9FC1-BCCE9BCA4106}"/>
              </a:ext>
            </a:extLst>
          </p:cNvPr>
          <p:cNvSpPr/>
          <p:nvPr/>
        </p:nvSpPr>
        <p:spPr>
          <a:xfrm>
            <a:off x="1729123" y="1305120"/>
            <a:ext cx="8496944" cy="786572"/>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err="1"/>
              <a:t>Cymhelliant</a:t>
            </a:r>
            <a:endParaRPr lang="en-US" sz="4000"/>
          </a:p>
        </p:txBody>
      </p:sp>
      <p:sp>
        <p:nvSpPr>
          <p:cNvPr id="7" name="TextBox 6">
            <a:extLst>
              <a:ext uri="{FF2B5EF4-FFF2-40B4-BE49-F238E27FC236}">
                <a16:creationId xmlns:a16="http://schemas.microsoft.com/office/drawing/2014/main" id="{2A7DEAC5-1D9A-4BCC-A05C-0F38A5430CAB}"/>
              </a:ext>
            </a:extLst>
          </p:cNvPr>
          <p:cNvSpPr txBox="1"/>
          <p:nvPr/>
        </p:nvSpPr>
        <p:spPr>
          <a:xfrm>
            <a:off x="293699" y="2387192"/>
            <a:ext cx="11604602" cy="1323439"/>
          </a:xfrm>
          <a:prstGeom prst="rect">
            <a:avLst/>
          </a:prstGeom>
          <a:noFill/>
        </p:spPr>
        <p:txBody>
          <a:bodyPr wrap="square" rtlCol="0">
            <a:spAutoFit/>
          </a:bodyPr>
          <a:lstStyle/>
          <a:p>
            <a:pPr marL="285750" indent="-285750">
              <a:buFontTx/>
              <a:buChar char="-"/>
            </a:pPr>
            <a:r>
              <a:rPr lang="en-US" sz="2000" err="1"/>
              <a:t>O’r</a:t>
            </a:r>
            <a:r>
              <a:rPr lang="en-US" sz="2000"/>
              <a:t> </a:t>
            </a:r>
            <a:r>
              <a:rPr lang="en-US" sz="2000" err="1"/>
              <a:t>athletwyr</a:t>
            </a:r>
            <a:r>
              <a:rPr lang="en-US" sz="2000"/>
              <a:t>  </a:t>
            </a:r>
            <a:r>
              <a:rPr lang="en-US" sz="2000">
                <a:solidFill>
                  <a:schemeClr val="bg1">
                    <a:lumMod val="50000"/>
                  </a:schemeClr>
                </a:solidFill>
              </a:rPr>
              <a:t>(Bennett et al., 2017; Funk et al., 2011; Coleman and </a:t>
            </a:r>
            <a:r>
              <a:rPr lang="en-US" sz="2000" err="1">
                <a:solidFill>
                  <a:schemeClr val="bg1">
                    <a:lumMod val="50000"/>
                  </a:schemeClr>
                </a:solidFill>
              </a:rPr>
              <a:t>Sebire</a:t>
            </a:r>
            <a:r>
              <a:rPr lang="en-US" sz="2000">
                <a:solidFill>
                  <a:schemeClr val="bg1">
                    <a:lumMod val="50000"/>
                  </a:schemeClr>
                </a:solidFill>
              </a:rPr>
              <a:t>, 2016)</a:t>
            </a:r>
          </a:p>
          <a:p>
            <a:pPr marL="285750" indent="-285750">
              <a:buFontTx/>
              <a:buChar char="-"/>
            </a:pPr>
            <a:r>
              <a:rPr lang="en-US" sz="2000" err="1"/>
              <a:t>Rhwng</a:t>
            </a:r>
            <a:r>
              <a:rPr lang="en-US" sz="2000"/>
              <a:t> </a:t>
            </a:r>
            <a:r>
              <a:rPr lang="en-US" sz="2000" err="1"/>
              <a:t>gwahanol</a:t>
            </a:r>
            <a:r>
              <a:rPr lang="en-US" sz="2000"/>
              <a:t> </a:t>
            </a:r>
            <a:r>
              <a:rPr lang="en-US" sz="2000" err="1"/>
              <a:t>mathau</a:t>
            </a:r>
            <a:r>
              <a:rPr lang="en-US" sz="2000"/>
              <a:t> o </a:t>
            </a:r>
            <a:r>
              <a:rPr lang="en-US" sz="2000" err="1"/>
              <a:t>ddigwyddiadau</a:t>
            </a:r>
            <a:r>
              <a:rPr lang="en-US" sz="2000"/>
              <a:t> </a:t>
            </a:r>
            <a:r>
              <a:rPr lang="en-US" sz="2000">
                <a:solidFill>
                  <a:schemeClr val="bg1">
                    <a:lumMod val="50000"/>
                  </a:schemeClr>
                </a:solidFill>
              </a:rPr>
              <a:t>(</a:t>
            </a:r>
            <a:r>
              <a:rPr lang="en-US" sz="2000" err="1">
                <a:solidFill>
                  <a:schemeClr val="bg1">
                    <a:lumMod val="50000"/>
                  </a:schemeClr>
                </a:solidFill>
              </a:rPr>
              <a:t>Dopplemayr</a:t>
            </a:r>
            <a:r>
              <a:rPr lang="en-US" sz="2000">
                <a:solidFill>
                  <a:schemeClr val="bg1">
                    <a:lumMod val="50000"/>
                  </a:schemeClr>
                </a:solidFill>
              </a:rPr>
              <a:t> and </a:t>
            </a:r>
            <a:r>
              <a:rPr lang="en-US" sz="2000" err="1">
                <a:solidFill>
                  <a:schemeClr val="bg1">
                    <a:lumMod val="50000"/>
                  </a:schemeClr>
                </a:solidFill>
              </a:rPr>
              <a:t>Molkenthin</a:t>
            </a:r>
            <a:r>
              <a:rPr lang="en-US" sz="2000">
                <a:solidFill>
                  <a:schemeClr val="bg1">
                    <a:lumMod val="50000"/>
                  </a:schemeClr>
                </a:solidFill>
              </a:rPr>
              <a:t>, 2014; Bunning and Walker, 2016)</a:t>
            </a:r>
          </a:p>
          <a:p>
            <a:pPr marL="285750" indent="-285750">
              <a:buFontTx/>
              <a:buChar char="-"/>
            </a:pPr>
            <a:r>
              <a:rPr lang="en-US" sz="2000" err="1"/>
              <a:t>Gwahaniaethau</a:t>
            </a:r>
            <a:r>
              <a:rPr lang="en-US" sz="2000"/>
              <a:t> </a:t>
            </a:r>
            <a:r>
              <a:rPr lang="en-US" sz="2000" err="1"/>
              <a:t>rhwng</a:t>
            </a:r>
            <a:r>
              <a:rPr lang="en-US" sz="2000"/>
              <a:t> </a:t>
            </a:r>
            <a:r>
              <a:rPr lang="en-US" sz="2000" err="1"/>
              <a:t>athletwyr</a:t>
            </a:r>
            <a:r>
              <a:rPr lang="en-US" sz="2000"/>
              <a:t> </a:t>
            </a:r>
            <a:r>
              <a:rPr lang="en-US" sz="2000" err="1"/>
              <a:t>elitaidd</a:t>
            </a:r>
            <a:r>
              <a:rPr lang="en-US" sz="2000"/>
              <a:t> a </a:t>
            </a:r>
            <a:r>
              <a:rPr lang="en-US" sz="2000" err="1"/>
              <a:t>rhai</a:t>
            </a:r>
            <a:r>
              <a:rPr lang="en-US" sz="2000"/>
              <a:t> </a:t>
            </a:r>
            <a:r>
              <a:rPr lang="en-US" sz="2000" err="1"/>
              <a:t>sydd</a:t>
            </a:r>
            <a:r>
              <a:rPr lang="en-US" sz="2000"/>
              <a:t> </a:t>
            </a:r>
            <a:r>
              <a:rPr lang="en-US" sz="2000" err="1"/>
              <a:t>ddim</a:t>
            </a:r>
            <a:r>
              <a:rPr lang="en-US" sz="2000"/>
              <a:t> </a:t>
            </a:r>
            <a:r>
              <a:rPr lang="en-US" sz="2000" err="1"/>
              <a:t>yn</a:t>
            </a:r>
            <a:r>
              <a:rPr lang="en-US" sz="2000"/>
              <a:t> </a:t>
            </a:r>
            <a:r>
              <a:rPr lang="en-US" sz="2000" err="1"/>
              <a:t>elitaidd</a:t>
            </a:r>
            <a:r>
              <a:rPr lang="en-US" sz="2000"/>
              <a:t> </a:t>
            </a:r>
            <a:r>
              <a:rPr lang="en-US" sz="2000">
                <a:solidFill>
                  <a:schemeClr val="bg1">
                    <a:lumMod val="50000"/>
                  </a:schemeClr>
                </a:solidFill>
              </a:rPr>
              <a:t>(Croft et al., 1999; </a:t>
            </a:r>
            <a:r>
              <a:rPr lang="en-US" sz="2000" err="1">
                <a:solidFill>
                  <a:schemeClr val="bg1">
                    <a:lumMod val="50000"/>
                  </a:schemeClr>
                </a:solidFill>
              </a:rPr>
              <a:t>LaChausse</a:t>
            </a:r>
            <a:r>
              <a:rPr lang="en-US" sz="2000">
                <a:solidFill>
                  <a:schemeClr val="bg1">
                    <a:lumMod val="50000"/>
                  </a:schemeClr>
                </a:solidFill>
              </a:rPr>
              <a:t>, 2006)</a:t>
            </a:r>
          </a:p>
          <a:p>
            <a:pPr marL="285750" indent="-285750">
              <a:buFontTx/>
              <a:buChar char="-"/>
            </a:pPr>
            <a:r>
              <a:rPr lang="en-US" sz="2000" err="1"/>
              <a:t>Ffocws</a:t>
            </a:r>
            <a:r>
              <a:rPr lang="en-US" sz="2000"/>
              <a:t> </a:t>
            </a:r>
            <a:r>
              <a:rPr lang="en-US" sz="2000" err="1"/>
              <a:t>rhyw</a:t>
            </a:r>
            <a:r>
              <a:rPr lang="en-US" sz="2000"/>
              <a:t> (</a:t>
            </a:r>
            <a:r>
              <a:rPr lang="en-US" sz="2000" err="1"/>
              <a:t>benywaidd</a:t>
            </a:r>
            <a:r>
              <a:rPr lang="en-US" sz="2000"/>
              <a:t> a </a:t>
            </a:r>
            <a:r>
              <a:rPr lang="en-US" sz="2000" err="1"/>
              <a:t>gwrywaidd</a:t>
            </a:r>
            <a:r>
              <a:rPr lang="en-US" sz="2000"/>
              <a:t>) </a:t>
            </a:r>
            <a:r>
              <a:rPr lang="en-US" sz="2000">
                <a:solidFill>
                  <a:schemeClr val="bg1">
                    <a:lumMod val="50000"/>
                  </a:schemeClr>
                </a:solidFill>
              </a:rPr>
              <a:t>(Smith, 2010; Crofts et al., 2012)</a:t>
            </a:r>
          </a:p>
        </p:txBody>
      </p:sp>
      <p:sp>
        <p:nvSpPr>
          <p:cNvPr id="9" name="Rounded Rectangle 7">
            <a:extLst>
              <a:ext uri="{FF2B5EF4-FFF2-40B4-BE49-F238E27FC236}">
                <a16:creationId xmlns:a16="http://schemas.microsoft.com/office/drawing/2014/main" id="{73FC2EF1-A5C4-4DF3-945A-00C9CDD08001}"/>
              </a:ext>
            </a:extLst>
          </p:cNvPr>
          <p:cNvSpPr/>
          <p:nvPr/>
        </p:nvSpPr>
        <p:spPr>
          <a:xfrm>
            <a:off x="293699" y="4056003"/>
            <a:ext cx="3181021"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err="1"/>
              <a:t>Cymhelliant</a:t>
            </a:r>
            <a:r>
              <a:rPr lang="en-US" sz="2400"/>
              <a:t> </a:t>
            </a:r>
            <a:r>
              <a:rPr lang="en-US" sz="2400" err="1"/>
              <a:t>amrywiol</a:t>
            </a:r>
            <a:r>
              <a:rPr lang="en-US" sz="2400"/>
              <a:t> a </a:t>
            </a:r>
            <a:r>
              <a:rPr lang="en-US" sz="2400" err="1"/>
              <a:t>dewis</a:t>
            </a:r>
            <a:r>
              <a:rPr lang="en-US" sz="2400"/>
              <a:t> </a:t>
            </a:r>
            <a:r>
              <a:rPr lang="en-US" sz="2400" err="1"/>
              <a:t>uchelgeisiau</a:t>
            </a:r>
            <a:r>
              <a:rPr lang="en-US" sz="2400"/>
              <a:t>  </a:t>
            </a:r>
          </a:p>
        </p:txBody>
      </p:sp>
      <p:sp>
        <p:nvSpPr>
          <p:cNvPr id="11" name="Rounded Rectangle 8">
            <a:extLst>
              <a:ext uri="{FF2B5EF4-FFF2-40B4-BE49-F238E27FC236}">
                <a16:creationId xmlns:a16="http://schemas.microsoft.com/office/drawing/2014/main" id="{52CB4C55-FC7C-427E-A1C1-87D7E8446980}"/>
              </a:ext>
            </a:extLst>
          </p:cNvPr>
          <p:cNvSpPr/>
          <p:nvPr/>
        </p:nvSpPr>
        <p:spPr>
          <a:xfrm>
            <a:off x="8976196" y="4056003"/>
            <a:ext cx="2922105"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err="1"/>
              <a:t>Mantais</a:t>
            </a:r>
            <a:r>
              <a:rPr lang="en-US" sz="2400"/>
              <a:t> </a:t>
            </a:r>
            <a:r>
              <a:rPr lang="en-US" sz="2400" err="1"/>
              <a:t>i</a:t>
            </a:r>
            <a:r>
              <a:rPr lang="en-US" sz="2400"/>
              <a:t> </a:t>
            </a:r>
            <a:r>
              <a:rPr lang="en-US" sz="2400" err="1"/>
              <a:t>cyhoedd</a:t>
            </a:r>
            <a:r>
              <a:rPr lang="en-US" sz="2400"/>
              <a:t> o ran iechyd</a:t>
            </a:r>
          </a:p>
        </p:txBody>
      </p:sp>
      <p:sp>
        <p:nvSpPr>
          <p:cNvPr id="15" name="Rounded Rectangle 9">
            <a:extLst>
              <a:ext uri="{FF2B5EF4-FFF2-40B4-BE49-F238E27FC236}">
                <a16:creationId xmlns:a16="http://schemas.microsoft.com/office/drawing/2014/main" id="{661505EF-8E92-4BBE-B28D-B3639AD1D273}"/>
              </a:ext>
            </a:extLst>
          </p:cNvPr>
          <p:cNvSpPr/>
          <p:nvPr/>
        </p:nvSpPr>
        <p:spPr>
          <a:xfrm>
            <a:off x="4415246" y="4055370"/>
            <a:ext cx="3363391" cy="1323439"/>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err="1"/>
              <a:t>Sawl</a:t>
            </a:r>
            <a:r>
              <a:rPr lang="en-US" sz="2400"/>
              <a:t> </a:t>
            </a:r>
            <a:r>
              <a:rPr lang="en-US" sz="2400" err="1"/>
              <a:t>ffactor</a:t>
            </a:r>
            <a:r>
              <a:rPr lang="en-US" sz="2400"/>
              <a:t> </a:t>
            </a:r>
            <a:r>
              <a:rPr lang="en-US" sz="2400" err="1"/>
              <a:t>yn</a:t>
            </a:r>
            <a:r>
              <a:rPr lang="en-US" sz="2400"/>
              <a:t> </a:t>
            </a:r>
          </a:p>
          <a:p>
            <a:pPr algn="ctr"/>
            <a:r>
              <a:rPr lang="en-US" sz="2400" err="1"/>
              <a:t>dylanwadu</a:t>
            </a:r>
            <a:r>
              <a:rPr lang="en-US" sz="2400"/>
              <a:t> </a:t>
            </a:r>
            <a:r>
              <a:rPr lang="en-US" sz="2400" err="1"/>
              <a:t>cyfranogiad</a:t>
            </a:r>
            <a:r>
              <a:rPr lang="en-US" sz="2400"/>
              <a:t> </a:t>
            </a:r>
          </a:p>
        </p:txBody>
      </p:sp>
      <p:sp>
        <p:nvSpPr>
          <p:cNvPr id="17" name="TextBox 16">
            <a:extLst>
              <a:ext uri="{FF2B5EF4-FFF2-40B4-BE49-F238E27FC236}">
                <a16:creationId xmlns:a16="http://schemas.microsoft.com/office/drawing/2014/main" id="{FC287832-A44D-43D1-9DDC-A941AD351883}"/>
              </a:ext>
            </a:extLst>
          </p:cNvPr>
          <p:cNvSpPr txBox="1"/>
          <p:nvPr/>
        </p:nvSpPr>
        <p:spPr>
          <a:xfrm>
            <a:off x="1162595" y="191814"/>
            <a:ext cx="10413442" cy="584775"/>
          </a:xfrm>
          <a:prstGeom prst="rect">
            <a:avLst/>
          </a:prstGeom>
          <a:noFill/>
        </p:spPr>
        <p:txBody>
          <a:bodyPr wrap="square" rtlCol="0">
            <a:spAutoFit/>
          </a:bodyPr>
          <a:lstStyle/>
          <a:p>
            <a:r>
              <a:rPr lang="en-US" sz="3200" b="1" u="sng"/>
              <a:t>Beth </a:t>
            </a:r>
            <a:r>
              <a:rPr lang="en-US" sz="3200" b="1" u="sng" err="1"/>
              <a:t>mae’r</a:t>
            </a:r>
            <a:r>
              <a:rPr lang="en-US" sz="3200" b="1" u="sng"/>
              <a:t> </a:t>
            </a:r>
            <a:r>
              <a:rPr lang="en-US" sz="3200" b="1" u="sng" err="1"/>
              <a:t>llyfryddiaeth</a:t>
            </a:r>
            <a:r>
              <a:rPr lang="en-US" sz="3200" b="1" u="sng"/>
              <a:t> </a:t>
            </a:r>
            <a:r>
              <a:rPr lang="en-US" sz="3200" b="1" u="sng" err="1"/>
              <a:t>yn</a:t>
            </a:r>
            <a:r>
              <a:rPr lang="en-US" sz="3200" b="1" u="sng"/>
              <a:t> </a:t>
            </a:r>
            <a:r>
              <a:rPr lang="en-US" sz="3200" b="1" u="sng" err="1"/>
              <a:t>dweud</a:t>
            </a:r>
            <a:r>
              <a:rPr lang="en-US" sz="3200" b="1" u="sng"/>
              <a:t> am y </a:t>
            </a:r>
            <a:r>
              <a:rPr lang="en-US" sz="3200" b="1" u="sng" err="1"/>
              <a:t>digwyddiadau</a:t>
            </a:r>
            <a:r>
              <a:rPr lang="en-US" sz="3200" b="1" u="sng"/>
              <a:t> </a:t>
            </a:r>
            <a:r>
              <a:rPr lang="en-US" sz="3200" b="1" u="sng" err="1"/>
              <a:t>yma</a:t>
            </a:r>
            <a:r>
              <a:rPr lang="en-US" sz="3200" b="1" u="sng"/>
              <a:t>?</a:t>
            </a:r>
          </a:p>
        </p:txBody>
      </p:sp>
    </p:spTree>
    <p:extLst>
      <p:ext uri="{BB962C8B-B14F-4D97-AF65-F5344CB8AC3E}">
        <p14:creationId xmlns:p14="http://schemas.microsoft.com/office/powerpoint/2010/main" val="4487923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817708" y="6125941"/>
            <a:ext cx="1383376"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2637" y="6079209"/>
            <a:ext cx="1840481" cy="586977"/>
          </a:xfrm>
          <a:prstGeom prst="rect">
            <a:avLst/>
          </a:prstGeom>
        </p:spPr>
      </p:pic>
      <p:pic>
        <p:nvPicPr>
          <p:cNvPr id="2" name="Picture 1" descr="A picture containing drawing&#10;&#10;Description automatically generated">
            <a:extLst>
              <a:ext uri="{FF2B5EF4-FFF2-40B4-BE49-F238E27FC236}">
                <a16:creationId xmlns:a16="http://schemas.microsoft.com/office/drawing/2014/main" id="{D148B51E-E763-4CB4-962A-EA5A05971B66}"/>
              </a:ext>
            </a:extLst>
          </p:cNvPr>
          <p:cNvPicPr>
            <a:picLocks noChangeAspect="1"/>
          </p:cNvPicPr>
          <p:nvPr/>
        </p:nvPicPr>
        <p:blipFill>
          <a:blip r:embed="rId6"/>
          <a:stretch>
            <a:fillRect/>
          </a:stretch>
        </p:blipFill>
        <p:spPr>
          <a:xfrm>
            <a:off x="5618987" y="6108688"/>
            <a:ext cx="1168558" cy="698396"/>
          </a:xfrm>
          <a:prstGeom prst="rect">
            <a:avLst/>
          </a:prstGeom>
        </p:spPr>
      </p:pic>
      <p:sp>
        <p:nvSpPr>
          <p:cNvPr id="3" name="TextBox 2">
            <a:extLst>
              <a:ext uri="{FF2B5EF4-FFF2-40B4-BE49-F238E27FC236}">
                <a16:creationId xmlns:a16="http://schemas.microsoft.com/office/drawing/2014/main" id="{15C841EB-1859-4544-B50A-9B915587A8CD}"/>
              </a:ext>
            </a:extLst>
          </p:cNvPr>
          <p:cNvSpPr txBox="1"/>
          <p:nvPr/>
        </p:nvSpPr>
        <p:spPr>
          <a:xfrm>
            <a:off x="3631474" y="180942"/>
            <a:ext cx="8451669" cy="584775"/>
          </a:xfrm>
          <a:prstGeom prst="rect">
            <a:avLst/>
          </a:prstGeom>
          <a:noFill/>
        </p:spPr>
        <p:txBody>
          <a:bodyPr wrap="square" rtlCol="0">
            <a:spAutoFit/>
          </a:bodyPr>
          <a:lstStyle/>
          <a:p>
            <a:pPr algn="r"/>
            <a:r>
              <a:rPr lang="en-US" sz="3200" b="1" u="sng"/>
              <a:t>Why is the study needed?</a:t>
            </a:r>
          </a:p>
        </p:txBody>
      </p:sp>
      <p:sp>
        <p:nvSpPr>
          <p:cNvPr id="8" name="Rounded Rectangle 7">
            <a:extLst>
              <a:ext uri="{FF2B5EF4-FFF2-40B4-BE49-F238E27FC236}">
                <a16:creationId xmlns:a16="http://schemas.microsoft.com/office/drawing/2014/main" id="{62D6F93A-CFF4-43CA-9A6E-C7BA8129841F}"/>
              </a:ext>
            </a:extLst>
          </p:cNvPr>
          <p:cNvSpPr/>
          <p:nvPr/>
        </p:nvSpPr>
        <p:spPr>
          <a:xfrm>
            <a:off x="758933" y="1175684"/>
            <a:ext cx="2268252" cy="1095528"/>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Findings, gaps and limitations from literature</a:t>
            </a:r>
          </a:p>
        </p:txBody>
      </p:sp>
      <p:sp>
        <p:nvSpPr>
          <p:cNvPr id="10" name="Rounded Rectangle 8">
            <a:extLst>
              <a:ext uri="{FF2B5EF4-FFF2-40B4-BE49-F238E27FC236}">
                <a16:creationId xmlns:a16="http://schemas.microsoft.com/office/drawing/2014/main" id="{4AA553F2-6E7B-43BE-A97E-1E4BDA51415D}"/>
              </a:ext>
            </a:extLst>
          </p:cNvPr>
          <p:cNvSpPr/>
          <p:nvPr/>
        </p:nvSpPr>
        <p:spPr>
          <a:xfrm>
            <a:off x="8608447" y="1228668"/>
            <a:ext cx="2268252" cy="1095528"/>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Focus on the MPSE culture in Pembrokeshire</a:t>
            </a:r>
          </a:p>
        </p:txBody>
      </p:sp>
      <p:sp>
        <p:nvSpPr>
          <p:cNvPr id="12" name="Rounded Rectangle 9">
            <a:extLst>
              <a:ext uri="{FF2B5EF4-FFF2-40B4-BE49-F238E27FC236}">
                <a16:creationId xmlns:a16="http://schemas.microsoft.com/office/drawing/2014/main" id="{8C871B8B-B8DC-4C25-9F7C-E94CE2E9691B}"/>
              </a:ext>
            </a:extLst>
          </p:cNvPr>
          <p:cNvSpPr/>
          <p:nvPr/>
        </p:nvSpPr>
        <p:spPr>
          <a:xfrm>
            <a:off x="4683690" y="1165904"/>
            <a:ext cx="2268252" cy="1095528"/>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Anecdotal evidence from Pembrokeshire</a:t>
            </a:r>
          </a:p>
        </p:txBody>
      </p:sp>
      <p:sp>
        <p:nvSpPr>
          <p:cNvPr id="16" name="Rounded Rectangle 10">
            <a:extLst>
              <a:ext uri="{FF2B5EF4-FFF2-40B4-BE49-F238E27FC236}">
                <a16:creationId xmlns:a16="http://schemas.microsoft.com/office/drawing/2014/main" id="{4DB29F53-823E-4068-A4EC-9D2F6B2CE683}"/>
              </a:ext>
            </a:extLst>
          </p:cNvPr>
          <p:cNvSpPr/>
          <p:nvPr/>
        </p:nvSpPr>
        <p:spPr>
          <a:xfrm>
            <a:off x="1893059" y="3479372"/>
            <a:ext cx="7849514" cy="720080"/>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a:t>A different research perspective is needed</a:t>
            </a:r>
          </a:p>
        </p:txBody>
      </p:sp>
      <p:cxnSp>
        <p:nvCxnSpPr>
          <p:cNvPr id="18" name="Straight Arrow Connector 17">
            <a:extLst>
              <a:ext uri="{FF2B5EF4-FFF2-40B4-BE49-F238E27FC236}">
                <a16:creationId xmlns:a16="http://schemas.microsoft.com/office/drawing/2014/main" id="{5202C3A9-B29D-46EF-9B2A-B217E8001D4B}"/>
              </a:ext>
            </a:extLst>
          </p:cNvPr>
          <p:cNvCxnSpPr>
            <a:cxnSpLocks/>
          </p:cNvCxnSpPr>
          <p:nvPr/>
        </p:nvCxnSpPr>
        <p:spPr>
          <a:xfrm>
            <a:off x="1809571" y="2420067"/>
            <a:ext cx="864096" cy="864096"/>
          </a:xfrm>
          <a:prstGeom prst="straightConnector1">
            <a:avLst/>
          </a:prstGeom>
          <a:ln>
            <a:solidFill>
              <a:srgbClr val="356C8B"/>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F7006043-5C94-42D8-AC11-469901B3ABA8}"/>
              </a:ext>
            </a:extLst>
          </p:cNvPr>
          <p:cNvCxnSpPr>
            <a:cxnSpLocks/>
          </p:cNvCxnSpPr>
          <p:nvPr/>
        </p:nvCxnSpPr>
        <p:spPr>
          <a:xfrm>
            <a:off x="5817816" y="2388075"/>
            <a:ext cx="0" cy="868062"/>
          </a:xfrm>
          <a:prstGeom prst="straightConnector1">
            <a:avLst/>
          </a:prstGeom>
          <a:ln>
            <a:solidFill>
              <a:srgbClr val="356C8B"/>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0E8AC12B-4131-408E-850D-7E6D12C04C74}"/>
              </a:ext>
            </a:extLst>
          </p:cNvPr>
          <p:cNvCxnSpPr>
            <a:cxnSpLocks/>
          </p:cNvCxnSpPr>
          <p:nvPr/>
        </p:nvCxnSpPr>
        <p:spPr>
          <a:xfrm flipH="1">
            <a:off x="8792146" y="2388075"/>
            <a:ext cx="846413" cy="925756"/>
          </a:xfrm>
          <a:prstGeom prst="straightConnector1">
            <a:avLst/>
          </a:prstGeom>
          <a:ln>
            <a:solidFill>
              <a:srgbClr val="356C8B"/>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AA2F1ECC-3A7A-4C08-BBAE-A0940EB12632}"/>
              </a:ext>
            </a:extLst>
          </p:cNvPr>
          <p:cNvSpPr txBox="1"/>
          <p:nvPr/>
        </p:nvSpPr>
        <p:spPr>
          <a:xfrm>
            <a:off x="2018142" y="4531771"/>
            <a:ext cx="7724432" cy="1015663"/>
          </a:xfrm>
          <a:prstGeom prst="rect">
            <a:avLst/>
          </a:prstGeom>
          <a:noFill/>
        </p:spPr>
        <p:txBody>
          <a:bodyPr wrap="square" rtlCol="0">
            <a:spAutoFit/>
          </a:bodyPr>
          <a:lstStyle/>
          <a:p>
            <a:pPr marL="285750" indent="-285750">
              <a:buFontTx/>
              <a:buChar char="-"/>
            </a:pPr>
            <a:r>
              <a:rPr lang="en-US" sz="2000"/>
              <a:t>Create a wider picture of successful MPSE culture</a:t>
            </a:r>
          </a:p>
          <a:p>
            <a:pPr marL="285750" indent="-285750">
              <a:buFontTx/>
              <a:buChar char="-"/>
            </a:pPr>
            <a:r>
              <a:rPr lang="en-US" sz="2000"/>
              <a:t>Different focus on lifestyle changes and improved exercise </a:t>
            </a:r>
            <a:r>
              <a:rPr lang="en-US" sz="2000" err="1"/>
              <a:t>behaviours</a:t>
            </a:r>
            <a:endParaRPr lang="en-US" sz="2000"/>
          </a:p>
          <a:p>
            <a:pPr marL="285750" indent="-285750">
              <a:buFontTx/>
              <a:buChar char="-"/>
            </a:pPr>
            <a:r>
              <a:rPr lang="en-US" sz="2000"/>
              <a:t>Focus in Wales</a:t>
            </a:r>
          </a:p>
        </p:txBody>
      </p:sp>
    </p:spTree>
    <p:extLst>
      <p:ext uri="{BB962C8B-B14F-4D97-AF65-F5344CB8AC3E}">
        <p14:creationId xmlns:p14="http://schemas.microsoft.com/office/powerpoint/2010/main" val="3548611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B46760B-2E39-4D81-857E-148A523239C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662" b="98068" l="1758" r="97559">
                        <a14:foregroundMark x1="90918" y1="52899" x2="90918" y2="52899"/>
                        <a14:foregroundMark x1="92188" y1="60386" x2="92188" y2="60386"/>
                        <a14:foregroundMark x1="97559" y1="60628" x2="97559" y2="60628"/>
                        <a14:foregroundMark x1="71484" y1="61594" x2="71484" y2="61594"/>
                        <a14:foregroundMark x1="68359" y1="98068" x2="68359" y2="98068"/>
                        <a14:foregroundMark x1="63184" y1="66425" x2="63184" y2="66425"/>
                        <a14:foregroundMark x1="59473" y1="57488" x2="59473" y2="57488"/>
                        <a14:foregroundMark x1="55371" y1="59420" x2="55371" y2="59420"/>
                        <a14:foregroundMark x1="57520" y1="55797" x2="57520" y2="55797"/>
                        <a14:foregroundMark x1="52539" y1="58454" x2="52539" y2="58454"/>
                        <a14:foregroundMark x1="45996" y1="56039" x2="45996" y2="56039"/>
                        <a14:foregroundMark x1="40234" y1="56280" x2="40234" y2="56280"/>
                        <a14:foregroundMark x1="34961" y1="52899" x2="34961" y2="52899"/>
                        <a14:foregroundMark x1="27930" y1="55556" x2="27930" y2="55556"/>
                        <a14:foregroundMark x1="21582" y1="55556" x2="21582" y2="55556"/>
                        <a14:foregroundMark x1="7813" y1="45169" x2="7813" y2="45169"/>
                        <a14:foregroundMark x1="1758" y1="66667" x2="1758" y2="66667"/>
                        <a14:foregroundMark x1="4492" y1="36957" x2="4492" y2="36957"/>
                        <a14:foregroundMark x1="9375" y1="27053" x2="9375" y2="27053"/>
                        <a14:foregroundMark x1="17480" y1="25121" x2="17480" y2="25121"/>
                        <a14:foregroundMark x1="24805" y1="21256" x2="24805" y2="21256"/>
                        <a14:foregroundMark x1="32324" y1="19565" x2="32129" y2="19082"/>
                        <a14:foregroundMark x1="37891" y1="21014" x2="37891" y2="21014"/>
                        <a14:foregroundMark x1="48145" y1="24396" x2="48145" y2="24396"/>
                        <a14:foregroundMark x1="53711" y1="24396" x2="53711" y2="24396"/>
                        <a14:foregroundMark x1="58398" y1="23188" x2="58398" y2="23188"/>
                        <a14:foregroundMark x1="65723" y1="24396" x2="65723" y2="24396"/>
                        <a14:backgroundMark x1="59766" y1="25121" x2="59766" y2="25121"/>
                      </a14:backgroundRemoval>
                    </a14:imgEffect>
                  </a14:imgLayer>
                </a14:imgProps>
              </a:ext>
            </a:extLst>
          </a:blip>
          <a:stretch>
            <a:fillRect/>
          </a:stretch>
        </p:blipFill>
        <p:spPr>
          <a:xfrm>
            <a:off x="6817708" y="6125941"/>
            <a:ext cx="1383376" cy="559295"/>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470D761B-DCCE-4A55-ABEC-6F1605E71663}"/>
              </a:ext>
            </a:extLst>
          </p:cNvPr>
          <p:cNvPicPr>
            <a:picLocks noChangeAspect="1"/>
          </p:cNvPicPr>
          <p:nvPr/>
        </p:nvPicPr>
        <p:blipFill>
          <a:blip r:embed="rId5"/>
          <a:stretch>
            <a:fillRect/>
          </a:stretch>
        </p:blipFill>
        <p:spPr>
          <a:xfrm>
            <a:off x="8222637" y="6079209"/>
            <a:ext cx="1840481" cy="586977"/>
          </a:xfrm>
          <a:prstGeom prst="rect">
            <a:avLst/>
          </a:prstGeom>
        </p:spPr>
      </p:pic>
      <p:pic>
        <p:nvPicPr>
          <p:cNvPr id="2" name="Picture 1" descr="A picture containing drawing&#10;&#10;Description automatically generated">
            <a:extLst>
              <a:ext uri="{FF2B5EF4-FFF2-40B4-BE49-F238E27FC236}">
                <a16:creationId xmlns:a16="http://schemas.microsoft.com/office/drawing/2014/main" id="{D148B51E-E763-4CB4-962A-EA5A05971B66}"/>
              </a:ext>
            </a:extLst>
          </p:cNvPr>
          <p:cNvPicPr>
            <a:picLocks noChangeAspect="1"/>
          </p:cNvPicPr>
          <p:nvPr/>
        </p:nvPicPr>
        <p:blipFill>
          <a:blip r:embed="rId6"/>
          <a:stretch>
            <a:fillRect/>
          </a:stretch>
        </p:blipFill>
        <p:spPr>
          <a:xfrm>
            <a:off x="5618987" y="6108688"/>
            <a:ext cx="1168558" cy="698396"/>
          </a:xfrm>
          <a:prstGeom prst="rect">
            <a:avLst/>
          </a:prstGeom>
        </p:spPr>
      </p:pic>
      <p:sp>
        <p:nvSpPr>
          <p:cNvPr id="3" name="TextBox 2">
            <a:extLst>
              <a:ext uri="{FF2B5EF4-FFF2-40B4-BE49-F238E27FC236}">
                <a16:creationId xmlns:a16="http://schemas.microsoft.com/office/drawing/2014/main" id="{15C841EB-1859-4544-B50A-9B915587A8CD}"/>
              </a:ext>
            </a:extLst>
          </p:cNvPr>
          <p:cNvSpPr txBox="1"/>
          <p:nvPr/>
        </p:nvSpPr>
        <p:spPr>
          <a:xfrm>
            <a:off x="3631474" y="180942"/>
            <a:ext cx="8451669" cy="584775"/>
          </a:xfrm>
          <a:prstGeom prst="rect">
            <a:avLst/>
          </a:prstGeom>
          <a:noFill/>
        </p:spPr>
        <p:txBody>
          <a:bodyPr wrap="square" rtlCol="0">
            <a:spAutoFit/>
          </a:bodyPr>
          <a:lstStyle/>
          <a:p>
            <a:pPr algn="r"/>
            <a:r>
              <a:rPr lang="en-US" sz="3200" b="1" u="sng"/>
              <a:t>Pam </a:t>
            </a:r>
            <a:r>
              <a:rPr lang="en-US" sz="3200" b="1" u="sng" err="1"/>
              <a:t>mae</a:t>
            </a:r>
            <a:r>
              <a:rPr lang="en-US" sz="3200" b="1" u="sng"/>
              <a:t> </a:t>
            </a:r>
            <a:r>
              <a:rPr lang="en-US" sz="3200" b="1" u="sng" err="1"/>
              <a:t>angen</a:t>
            </a:r>
            <a:r>
              <a:rPr lang="en-US" sz="3200" b="1" u="sng"/>
              <a:t> </a:t>
            </a:r>
            <a:r>
              <a:rPr lang="en-US" sz="3200" b="1" u="sng" err="1"/>
              <a:t>yr</a:t>
            </a:r>
            <a:r>
              <a:rPr lang="en-US" sz="3200" b="1" u="sng"/>
              <a:t> </a:t>
            </a:r>
            <a:r>
              <a:rPr lang="en-US" sz="3200" b="1" u="sng" err="1"/>
              <a:t>astudiaeth</a:t>
            </a:r>
            <a:r>
              <a:rPr lang="en-US" sz="3200" b="1" u="sng"/>
              <a:t>?</a:t>
            </a:r>
          </a:p>
        </p:txBody>
      </p:sp>
      <p:sp>
        <p:nvSpPr>
          <p:cNvPr id="8" name="Rounded Rectangle 7">
            <a:extLst>
              <a:ext uri="{FF2B5EF4-FFF2-40B4-BE49-F238E27FC236}">
                <a16:creationId xmlns:a16="http://schemas.microsoft.com/office/drawing/2014/main" id="{62D6F93A-CFF4-43CA-9A6E-C7BA8129841F}"/>
              </a:ext>
            </a:extLst>
          </p:cNvPr>
          <p:cNvSpPr/>
          <p:nvPr/>
        </p:nvSpPr>
        <p:spPr>
          <a:xfrm>
            <a:off x="758933" y="1175684"/>
            <a:ext cx="2268252" cy="1095528"/>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Canfyddiadau</a:t>
            </a:r>
            <a:r>
              <a:rPr lang="en-US"/>
              <a:t>, </a:t>
            </a:r>
            <a:r>
              <a:rPr lang="en-US" err="1"/>
              <a:t>bylchau</a:t>
            </a:r>
            <a:r>
              <a:rPr lang="en-US"/>
              <a:t> a </a:t>
            </a:r>
            <a:r>
              <a:rPr lang="en-US" err="1"/>
              <a:t>rhwystrau</a:t>
            </a:r>
            <a:r>
              <a:rPr lang="en-US"/>
              <a:t> </a:t>
            </a:r>
            <a:r>
              <a:rPr lang="en-US" err="1"/>
              <a:t>o’r</a:t>
            </a:r>
            <a:r>
              <a:rPr lang="en-US"/>
              <a:t> </a:t>
            </a:r>
            <a:r>
              <a:rPr lang="en-US" err="1"/>
              <a:t>llyfryddiaeth</a:t>
            </a:r>
            <a:endParaRPr lang="en-US"/>
          </a:p>
        </p:txBody>
      </p:sp>
      <p:sp>
        <p:nvSpPr>
          <p:cNvPr id="10" name="Rounded Rectangle 8">
            <a:extLst>
              <a:ext uri="{FF2B5EF4-FFF2-40B4-BE49-F238E27FC236}">
                <a16:creationId xmlns:a16="http://schemas.microsoft.com/office/drawing/2014/main" id="{4AA553F2-6E7B-43BE-A97E-1E4BDA51415D}"/>
              </a:ext>
            </a:extLst>
          </p:cNvPr>
          <p:cNvSpPr/>
          <p:nvPr/>
        </p:nvSpPr>
        <p:spPr>
          <a:xfrm>
            <a:off x="8608446" y="1228668"/>
            <a:ext cx="2523631" cy="1095528"/>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Ffocws</a:t>
            </a:r>
            <a:r>
              <a:rPr lang="en-US"/>
              <a:t> </a:t>
            </a:r>
            <a:r>
              <a:rPr lang="en-US" err="1"/>
              <a:t>ar</a:t>
            </a:r>
            <a:r>
              <a:rPr lang="en-US"/>
              <a:t> y MPSE </a:t>
            </a:r>
            <a:r>
              <a:rPr lang="en-US" err="1"/>
              <a:t>diwylliant</a:t>
            </a:r>
            <a:r>
              <a:rPr lang="en-US"/>
              <a:t> </a:t>
            </a:r>
            <a:r>
              <a:rPr lang="en-US" err="1"/>
              <a:t>yn</a:t>
            </a:r>
            <a:r>
              <a:rPr lang="en-US"/>
              <a:t> Sir </a:t>
            </a:r>
            <a:r>
              <a:rPr lang="en-US" err="1"/>
              <a:t>Benfro</a:t>
            </a:r>
            <a:endParaRPr lang="en-US"/>
          </a:p>
        </p:txBody>
      </p:sp>
      <p:sp>
        <p:nvSpPr>
          <p:cNvPr id="12" name="Rounded Rectangle 9">
            <a:extLst>
              <a:ext uri="{FF2B5EF4-FFF2-40B4-BE49-F238E27FC236}">
                <a16:creationId xmlns:a16="http://schemas.microsoft.com/office/drawing/2014/main" id="{8C871B8B-B8DC-4C25-9F7C-E94CE2E9691B}"/>
              </a:ext>
            </a:extLst>
          </p:cNvPr>
          <p:cNvSpPr/>
          <p:nvPr/>
        </p:nvSpPr>
        <p:spPr>
          <a:xfrm>
            <a:off x="4428311" y="1165904"/>
            <a:ext cx="2523631" cy="1095528"/>
          </a:xfrm>
          <a:prstGeom prst="roundRect">
            <a:avLst/>
          </a:prstGeom>
          <a:solidFill>
            <a:srgbClr val="23B9D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Tystiolaeth</a:t>
            </a:r>
            <a:r>
              <a:rPr lang="en-US"/>
              <a:t> </a:t>
            </a:r>
            <a:r>
              <a:rPr lang="en-US" err="1"/>
              <a:t>storïol</a:t>
            </a:r>
            <a:r>
              <a:rPr lang="en-US"/>
              <a:t> ‘anecdotal’  o Sir </a:t>
            </a:r>
            <a:r>
              <a:rPr lang="en-US" err="1"/>
              <a:t>Benfro</a:t>
            </a:r>
            <a:endParaRPr lang="en-US"/>
          </a:p>
        </p:txBody>
      </p:sp>
      <p:sp>
        <p:nvSpPr>
          <p:cNvPr id="16" name="Rounded Rectangle 10">
            <a:extLst>
              <a:ext uri="{FF2B5EF4-FFF2-40B4-BE49-F238E27FC236}">
                <a16:creationId xmlns:a16="http://schemas.microsoft.com/office/drawing/2014/main" id="{4DB29F53-823E-4068-A4EC-9D2F6B2CE683}"/>
              </a:ext>
            </a:extLst>
          </p:cNvPr>
          <p:cNvSpPr/>
          <p:nvPr/>
        </p:nvSpPr>
        <p:spPr>
          <a:xfrm>
            <a:off x="1893059" y="3479372"/>
            <a:ext cx="7849514" cy="720080"/>
          </a:xfrm>
          <a:prstGeom prst="roundRect">
            <a:avLst/>
          </a:prstGeom>
          <a:solidFill>
            <a:srgbClr val="2A98B7"/>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err="1"/>
              <a:t>Angen</a:t>
            </a:r>
            <a:r>
              <a:rPr lang="en-US" sz="2800"/>
              <a:t> </a:t>
            </a:r>
            <a:r>
              <a:rPr lang="en-US" sz="2800" err="1"/>
              <a:t>perbectif</a:t>
            </a:r>
            <a:r>
              <a:rPr lang="en-US" sz="2800"/>
              <a:t> </a:t>
            </a:r>
            <a:r>
              <a:rPr lang="en-US" sz="2800" err="1"/>
              <a:t>gwahanol</a:t>
            </a:r>
            <a:r>
              <a:rPr lang="en-US" sz="2800"/>
              <a:t> </a:t>
            </a:r>
            <a:r>
              <a:rPr lang="en-US" sz="2800" err="1"/>
              <a:t>i’r</a:t>
            </a:r>
            <a:r>
              <a:rPr lang="en-US" sz="2800"/>
              <a:t> </a:t>
            </a:r>
            <a:r>
              <a:rPr lang="en-US" sz="2800" err="1"/>
              <a:t>ymchwil</a:t>
            </a:r>
            <a:endParaRPr lang="en-US" sz="2800"/>
          </a:p>
        </p:txBody>
      </p:sp>
      <p:cxnSp>
        <p:nvCxnSpPr>
          <p:cNvPr id="18" name="Straight Arrow Connector 17">
            <a:extLst>
              <a:ext uri="{FF2B5EF4-FFF2-40B4-BE49-F238E27FC236}">
                <a16:creationId xmlns:a16="http://schemas.microsoft.com/office/drawing/2014/main" id="{5202C3A9-B29D-46EF-9B2A-B217E8001D4B}"/>
              </a:ext>
            </a:extLst>
          </p:cNvPr>
          <p:cNvCxnSpPr>
            <a:cxnSpLocks/>
          </p:cNvCxnSpPr>
          <p:nvPr/>
        </p:nvCxnSpPr>
        <p:spPr>
          <a:xfrm>
            <a:off x="1809571" y="2420067"/>
            <a:ext cx="864096" cy="864096"/>
          </a:xfrm>
          <a:prstGeom prst="straightConnector1">
            <a:avLst/>
          </a:prstGeom>
          <a:ln>
            <a:solidFill>
              <a:srgbClr val="356C8B"/>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F7006043-5C94-42D8-AC11-469901B3ABA8}"/>
              </a:ext>
            </a:extLst>
          </p:cNvPr>
          <p:cNvCxnSpPr>
            <a:cxnSpLocks/>
          </p:cNvCxnSpPr>
          <p:nvPr/>
        </p:nvCxnSpPr>
        <p:spPr>
          <a:xfrm>
            <a:off x="5817816" y="2388075"/>
            <a:ext cx="0" cy="868062"/>
          </a:xfrm>
          <a:prstGeom prst="straightConnector1">
            <a:avLst/>
          </a:prstGeom>
          <a:ln>
            <a:solidFill>
              <a:srgbClr val="356C8B"/>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0E8AC12B-4131-408E-850D-7E6D12C04C74}"/>
              </a:ext>
            </a:extLst>
          </p:cNvPr>
          <p:cNvCxnSpPr>
            <a:cxnSpLocks/>
          </p:cNvCxnSpPr>
          <p:nvPr/>
        </p:nvCxnSpPr>
        <p:spPr>
          <a:xfrm flipH="1">
            <a:off x="8792146" y="2388075"/>
            <a:ext cx="846413" cy="925756"/>
          </a:xfrm>
          <a:prstGeom prst="straightConnector1">
            <a:avLst/>
          </a:prstGeom>
          <a:ln>
            <a:solidFill>
              <a:srgbClr val="356C8B"/>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AA2F1ECC-3A7A-4C08-BBAE-A0940EB12632}"/>
              </a:ext>
            </a:extLst>
          </p:cNvPr>
          <p:cNvSpPr txBox="1"/>
          <p:nvPr/>
        </p:nvSpPr>
        <p:spPr>
          <a:xfrm>
            <a:off x="1306286" y="4439339"/>
            <a:ext cx="10267405" cy="1015663"/>
          </a:xfrm>
          <a:prstGeom prst="rect">
            <a:avLst/>
          </a:prstGeom>
          <a:noFill/>
        </p:spPr>
        <p:txBody>
          <a:bodyPr wrap="square" rtlCol="0">
            <a:spAutoFit/>
          </a:bodyPr>
          <a:lstStyle/>
          <a:p>
            <a:pPr marL="285750" indent="-285750">
              <a:buFontTx/>
              <a:buChar char="-"/>
            </a:pPr>
            <a:r>
              <a:rPr lang="en-US" sz="2000" err="1"/>
              <a:t>Creu</a:t>
            </a:r>
            <a:r>
              <a:rPr lang="en-US" sz="2000"/>
              <a:t> </a:t>
            </a:r>
            <a:r>
              <a:rPr lang="en-US" sz="2000" err="1"/>
              <a:t>llun</a:t>
            </a:r>
            <a:r>
              <a:rPr lang="en-US" sz="2000"/>
              <a:t> </a:t>
            </a:r>
            <a:r>
              <a:rPr lang="en-US" sz="2000" err="1"/>
              <a:t>ehangach</a:t>
            </a:r>
            <a:r>
              <a:rPr lang="en-US" sz="2000"/>
              <a:t> o </a:t>
            </a:r>
            <a:r>
              <a:rPr lang="en-US" sz="2000" err="1"/>
              <a:t>ddiwylliant</a:t>
            </a:r>
            <a:r>
              <a:rPr lang="en-US" sz="2000"/>
              <a:t> </a:t>
            </a:r>
            <a:r>
              <a:rPr lang="en-US" sz="2000" err="1"/>
              <a:t>llwyddiannus</a:t>
            </a:r>
            <a:r>
              <a:rPr lang="en-US" sz="2000"/>
              <a:t> MPSE </a:t>
            </a:r>
          </a:p>
          <a:p>
            <a:pPr marL="285750" indent="-285750">
              <a:buFontTx/>
              <a:buChar char="-"/>
            </a:pPr>
            <a:r>
              <a:rPr lang="en-US" sz="2000" err="1"/>
              <a:t>Ffocws</a:t>
            </a:r>
            <a:r>
              <a:rPr lang="en-US" sz="2000"/>
              <a:t> </a:t>
            </a:r>
            <a:r>
              <a:rPr lang="en-US" sz="2000" err="1"/>
              <a:t>gwahanol</a:t>
            </a:r>
            <a:r>
              <a:rPr lang="en-US" sz="2000"/>
              <a:t> - </a:t>
            </a:r>
            <a:r>
              <a:rPr lang="en-US" sz="2000" err="1"/>
              <a:t>newid</a:t>
            </a:r>
            <a:r>
              <a:rPr lang="en-US" sz="2000"/>
              <a:t> </a:t>
            </a:r>
            <a:r>
              <a:rPr lang="en-US" sz="2000" err="1"/>
              <a:t>mewn</a:t>
            </a:r>
            <a:r>
              <a:rPr lang="en-US" sz="2000"/>
              <a:t> </a:t>
            </a:r>
            <a:r>
              <a:rPr lang="en-US" sz="2000" err="1"/>
              <a:t>ffordd</a:t>
            </a:r>
            <a:r>
              <a:rPr lang="en-US" sz="2000"/>
              <a:t> o </a:t>
            </a:r>
            <a:r>
              <a:rPr lang="en-US" sz="2000" err="1"/>
              <a:t>fyw</a:t>
            </a:r>
            <a:r>
              <a:rPr lang="en-US" sz="2000"/>
              <a:t> a </a:t>
            </a:r>
            <a:r>
              <a:rPr lang="en-US" sz="2000" err="1"/>
              <a:t>gwelliannau</a:t>
            </a:r>
            <a:r>
              <a:rPr lang="en-US" sz="2000"/>
              <a:t> </a:t>
            </a:r>
            <a:r>
              <a:rPr lang="en-US" sz="2000" err="1"/>
              <a:t>yn</a:t>
            </a:r>
            <a:r>
              <a:rPr lang="en-US" sz="2000"/>
              <a:t> </a:t>
            </a:r>
            <a:r>
              <a:rPr lang="en-US" sz="2000" err="1"/>
              <a:t>ymddygiad</a:t>
            </a:r>
            <a:r>
              <a:rPr lang="en-US" sz="2000"/>
              <a:t> </a:t>
            </a:r>
            <a:r>
              <a:rPr lang="en-US" sz="2000" err="1"/>
              <a:t>tuag</a:t>
            </a:r>
            <a:r>
              <a:rPr lang="en-US" sz="2000"/>
              <a:t> at </a:t>
            </a:r>
            <a:r>
              <a:rPr lang="en-US" sz="2000" err="1"/>
              <a:t>ymarfer</a:t>
            </a:r>
            <a:r>
              <a:rPr lang="en-US" sz="2000"/>
              <a:t> </a:t>
            </a:r>
            <a:r>
              <a:rPr lang="en-US" sz="2000" err="1"/>
              <a:t>corff</a:t>
            </a:r>
            <a:endParaRPr lang="en-US" sz="2000"/>
          </a:p>
          <a:p>
            <a:pPr marL="285750" indent="-285750">
              <a:buFontTx/>
              <a:buChar char="-"/>
            </a:pPr>
            <a:r>
              <a:rPr lang="en-US" sz="2000" err="1"/>
              <a:t>Ffocws</a:t>
            </a:r>
            <a:r>
              <a:rPr lang="en-US" sz="2000"/>
              <a:t> </a:t>
            </a:r>
            <a:r>
              <a:rPr lang="en-US" sz="2000" err="1"/>
              <a:t>yng</a:t>
            </a:r>
            <a:r>
              <a:rPr lang="en-US" sz="2000"/>
              <a:t> </a:t>
            </a:r>
            <a:r>
              <a:rPr lang="en-US" sz="2000" err="1"/>
              <a:t>Nhymru</a:t>
            </a:r>
            <a:r>
              <a:rPr lang="en-US" sz="2000"/>
              <a:t> </a:t>
            </a:r>
          </a:p>
        </p:txBody>
      </p:sp>
    </p:spTree>
    <p:extLst>
      <p:ext uri="{BB962C8B-B14F-4D97-AF65-F5344CB8AC3E}">
        <p14:creationId xmlns:p14="http://schemas.microsoft.com/office/powerpoint/2010/main" val="1088884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927004-07B3-427C-0D0B-AA2FA9A4ACF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D35FF3-A6AA-C9D0-167D-C9CDFA7D3EB5}"/>
              </a:ext>
            </a:extLst>
          </p:cNvPr>
          <p:cNvSpPr>
            <a:spLocks noGrp="1"/>
          </p:cNvSpPr>
          <p:nvPr>
            <p:ph idx="1"/>
          </p:nvPr>
        </p:nvSpPr>
        <p:spPr>
          <a:xfrm>
            <a:off x="212965" y="1176194"/>
            <a:ext cx="6472418" cy="3575934"/>
          </a:xfrm>
        </p:spPr>
        <p:txBody>
          <a:bodyPr/>
          <a:lstStyle/>
          <a:p>
            <a:r>
              <a:rPr lang="en-GB"/>
              <a:t>Go back to your article from last week.</a:t>
            </a:r>
          </a:p>
          <a:p>
            <a:r>
              <a:rPr lang="en-GB"/>
              <a:t>Where is the information you need?</a:t>
            </a:r>
          </a:p>
          <a:p>
            <a:r>
              <a:rPr lang="en-GB"/>
              <a:t>Methodology, results, findings, discussion, conclusion, future research</a:t>
            </a:r>
          </a:p>
          <a:p>
            <a:r>
              <a:rPr lang="en-GB"/>
              <a:t>Find another paper on the same or similar topic</a:t>
            </a:r>
          </a:p>
          <a:p>
            <a:r>
              <a:rPr lang="en-GB"/>
              <a:t>Make some critiques of the paper</a:t>
            </a:r>
          </a:p>
        </p:txBody>
      </p:sp>
      <p:pic>
        <p:nvPicPr>
          <p:cNvPr id="1026" name="Picture 2" descr="How To Build A Social Media Marketing Funnel That Converts, 54% OFF">
            <a:extLst>
              <a:ext uri="{FF2B5EF4-FFF2-40B4-BE49-F238E27FC236}">
                <a16:creationId xmlns:a16="http://schemas.microsoft.com/office/drawing/2014/main" id="{D4E817BA-3AD8-6756-BEB7-B6AD40F253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8293" y="1402642"/>
            <a:ext cx="4996859" cy="3123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078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extLst>
    <p:ext uri="{6950BFC3-D8DA-4A85-94F7-54DA5524770B}">
      <p188:commentRel xmlns:p188="http://schemas.microsoft.com/office/powerpoint/2018/8/main" r:id="rId3"/>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5A8FB-FB1B-902E-E40A-E36F0E0C1C4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2A43DF-F387-4858-1D28-E8EE625A0B6A}"/>
              </a:ext>
            </a:extLst>
          </p:cNvPr>
          <p:cNvSpPr>
            <a:spLocks noGrp="1"/>
          </p:cNvSpPr>
          <p:nvPr>
            <p:ph idx="1"/>
          </p:nvPr>
        </p:nvSpPr>
        <p:spPr>
          <a:xfrm>
            <a:off x="212965" y="1176194"/>
            <a:ext cx="6472418" cy="3575934"/>
          </a:xfrm>
        </p:spPr>
        <p:txBody>
          <a:bodyPr vert="horz" lIns="91440" tIns="45720" rIns="91440" bIns="45720" rtlCol="0" anchor="t">
            <a:normAutofit fontScale="92500" lnSpcReduction="10000"/>
          </a:bodyPr>
          <a:lstStyle/>
          <a:p>
            <a:r>
              <a:rPr lang="en-GB" err="1"/>
              <a:t>Ewch</a:t>
            </a:r>
            <a:r>
              <a:rPr lang="en-GB"/>
              <a:t> </a:t>
            </a:r>
            <a:r>
              <a:rPr lang="en-GB" err="1"/>
              <a:t>yn</a:t>
            </a:r>
            <a:r>
              <a:rPr lang="en-GB"/>
              <a:t> </a:t>
            </a:r>
            <a:r>
              <a:rPr lang="en-GB" err="1"/>
              <a:t>ol</a:t>
            </a:r>
            <a:r>
              <a:rPr lang="en-GB"/>
              <a:t> </a:t>
            </a:r>
            <a:r>
              <a:rPr lang="en-GB" err="1"/>
              <a:t>i'ch</a:t>
            </a:r>
            <a:r>
              <a:rPr lang="en-GB"/>
              <a:t> </a:t>
            </a:r>
            <a:r>
              <a:rPr lang="en-GB" err="1"/>
              <a:t>erthygl</a:t>
            </a:r>
            <a:r>
              <a:rPr lang="en-GB"/>
              <a:t> o </a:t>
            </a:r>
            <a:r>
              <a:rPr lang="en-GB" err="1"/>
              <a:t>wythnos</a:t>
            </a:r>
            <a:r>
              <a:rPr lang="en-GB"/>
              <a:t> </a:t>
            </a:r>
            <a:r>
              <a:rPr lang="en-GB" err="1"/>
              <a:t>diwethaf</a:t>
            </a:r>
            <a:r>
              <a:rPr lang="en-GB"/>
              <a:t>. </a:t>
            </a:r>
          </a:p>
          <a:p>
            <a:r>
              <a:rPr lang="en-GB"/>
              <a:t>Ble </a:t>
            </a:r>
            <a:r>
              <a:rPr lang="en-GB" err="1"/>
              <a:t>mae'r</a:t>
            </a:r>
            <a:r>
              <a:rPr lang="en-GB"/>
              <a:t> </a:t>
            </a:r>
            <a:r>
              <a:rPr lang="en-GB" err="1"/>
              <a:t>gwybodaeth</a:t>
            </a:r>
            <a:r>
              <a:rPr lang="en-GB"/>
              <a:t> </a:t>
            </a:r>
            <a:r>
              <a:rPr lang="en-GB" err="1"/>
              <a:t>sydd</a:t>
            </a:r>
            <a:r>
              <a:rPr lang="en-GB"/>
              <a:t> </a:t>
            </a:r>
            <a:r>
              <a:rPr lang="en-GB" err="1"/>
              <a:t>angen</a:t>
            </a:r>
            <a:r>
              <a:rPr lang="en-GB"/>
              <a:t> </a:t>
            </a:r>
            <a:r>
              <a:rPr lang="en-GB" err="1"/>
              <a:t>arnoch</a:t>
            </a:r>
            <a:r>
              <a:rPr lang="en-GB"/>
              <a:t>? </a:t>
            </a:r>
            <a:endParaRPr lang="en-GB">
              <a:ea typeface="Calibri"/>
              <a:cs typeface="Calibri"/>
            </a:endParaRPr>
          </a:p>
          <a:p>
            <a:r>
              <a:rPr lang="en-GB" err="1"/>
              <a:t>Methodoleg</a:t>
            </a:r>
            <a:r>
              <a:rPr lang="en-GB"/>
              <a:t>, </a:t>
            </a:r>
            <a:r>
              <a:rPr lang="en-GB" err="1"/>
              <a:t>canlyniadau</a:t>
            </a:r>
            <a:r>
              <a:rPr lang="en-GB"/>
              <a:t> (results), </a:t>
            </a:r>
            <a:r>
              <a:rPr lang="en-GB" err="1"/>
              <a:t>canfyddiadau</a:t>
            </a:r>
            <a:r>
              <a:rPr lang="en-GB"/>
              <a:t> (findings), </a:t>
            </a:r>
            <a:r>
              <a:rPr lang="en-GB" err="1"/>
              <a:t>trafodaeth</a:t>
            </a:r>
            <a:r>
              <a:rPr lang="en-GB"/>
              <a:t> (discussion), </a:t>
            </a:r>
            <a:r>
              <a:rPr lang="en-GB" err="1"/>
              <a:t>casgliad</a:t>
            </a:r>
            <a:r>
              <a:rPr lang="en-GB"/>
              <a:t> (conclusion) ac </a:t>
            </a:r>
            <a:r>
              <a:rPr lang="en-GB" err="1"/>
              <a:t>ymchwil</a:t>
            </a:r>
            <a:r>
              <a:rPr lang="en-GB"/>
              <a:t> </a:t>
            </a:r>
            <a:r>
              <a:rPr lang="en-GB" err="1"/>
              <a:t>i'r</a:t>
            </a:r>
            <a:r>
              <a:rPr lang="en-GB"/>
              <a:t> </a:t>
            </a:r>
            <a:r>
              <a:rPr lang="en-GB" err="1"/>
              <a:t>dyfodol</a:t>
            </a:r>
            <a:endParaRPr lang="en-GB" err="1">
              <a:ea typeface="Calibri"/>
              <a:cs typeface="Calibri"/>
            </a:endParaRPr>
          </a:p>
          <a:p>
            <a:r>
              <a:rPr lang="en-GB" err="1"/>
              <a:t>Dewch</a:t>
            </a:r>
            <a:r>
              <a:rPr lang="en-GB"/>
              <a:t> o </a:t>
            </a:r>
            <a:r>
              <a:rPr lang="en-GB" err="1"/>
              <a:t>hyd</a:t>
            </a:r>
            <a:r>
              <a:rPr lang="en-GB"/>
              <a:t> </a:t>
            </a:r>
            <a:r>
              <a:rPr lang="en-GB" err="1"/>
              <a:t>i</a:t>
            </a:r>
            <a:r>
              <a:rPr lang="en-GB"/>
              <a:t> </a:t>
            </a:r>
            <a:r>
              <a:rPr lang="en-GB" err="1"/>
              <a:t>bapur</a:t>
            </a:r>
            <a:r>
              <a:rPr lang="en-GB"/>
              <a:t> </a:t>
            </a:r>
            <a:r>
              <a:rPr lang="en-GB" err="1"/>
              <a:t>arall</a:t>
            </a:r>
            <a:r>
              <a:rPr lang="en-GB"/>
              <a:t> </a:t>
            </a:r>
            <a:r>
              <a:rPr lang="en-GB" err="1"/>
              <a:t>sy'n</a:t>
            </a:r>
            <a:r>
              <a:rPr lang="en-GB"/>
              <a:t> </a:t>
            </a:r>
            <a:r>
              <a:rPr lang="en-GB" err="1"/>
              <a:t>trafod</a:t>
            </a:r>
            <a:r>
              <a:rPr lang="en-GB"/>
              <a:t> yr un </a:t>
            </a:r>
            <a:r>
              <a:rPr lang="en-GB" err="1"/>
              <a:t>pwnc</a:t>
            </a:r>
            <a:r>
              <a:rPr lang="en-GB"/>
              <a:t> neu </a:t>
            </a:r>
            <a:r>
              <a:rPr lang="en-GB" err="1"/>
              <a:t>pwnc</a:t>
            </a:r>
            <a:r>
              <a:rPr lang="en-GB"/>
              <a:t> </a:t>
            </a:r>
            <a:r>
              <a:rPr lang="en-GB" err="1"/>
              <a:t>sy'n</a:t>
            </a:r>
            <a:r>
              <a:rPr lang="en-GB"/>
              <a:t> </a:t>
            </a:r>
            <a:r>
              <a:rPr lang="en-GB" err="1"/>
              <a:t>debyg</a:t>
            </a:r>
            <a:endParaRPr lang="en-GB">
              <a:ea typeface="Calibri"/>
              <a:cs typeface="Calibri"/>
            </a:endParaRPr>
          </a:p>
          <a:p>
            <a:r>
              <a:rPr lang="en-GB" err="1"/>
              <a:t>Nodwch</a:t>
            </a:r>
            <a:r>
              <a:rPr lang="en-GB"/>
              <a:t> </a:t>
            </a:r>
            <a:r>
              <a:rPr lang="en-GB" err="1"/>
              <a:t>peth</a:t>
            </a:r>
            <a:r>
              <a:rPr lang="en-GB"/>
              <a:t> </a:t>
            </a:r>
            <a:r>
              <a:rPr lang="en-GB" err="1"/>
              <a:t>beirniadaeth</a:t>
            </a:r>
            <a:r>
              <a:rPr lang="en-GB"/>
              <a:t> </a:t>
            </a:r>
            <a:r>
              <a:rPr lang="en-GB" err="1"/>
              <a:t>o'r</a:t>
            </a:r>
            <a:r>
              <a:rPr lang="en-GB"/>
              <a:t> </a:t>
            </a:r>
            <a:r>
              <a:rPr lang="en-GB" err="1"/>
              <a:t>papur</a:t>
            </a:r>
            <a:endParaRPr lang="en-GB" err="1">
              <a:ea typeface="Calibri"/>
              <a:cs typeface="Calibri"/>
            </a:endParaRPr>
          </a:p>
        </p:txBody>
      </p:sp>
      <p:pic>
        <p:nvPicPr>
          <p:cNvPr id="1026" name="Picture 2" descr="How To Build A Social Media Marketing Funnel That Converts, 54% OFF">
            <a:extLst>
              <a:ext uri="{FF2B5EF4-FFF2-40B4-BE49-F238E27FC236}">
                <a16:creationId xmlns:a16="http://schemas.microsoft.com/office/drawing/2014/main" id="{D815DB38-5F98-BCBE-5639-ED0562EF52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293" y="1402642"/>
            <a:ext cx="4996859" cy="3123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412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B6A83-4FD9-4485-75C1-B6774C1246AD}"/>
              </a:ext>
            </a:extLst>
          </p:cNvPr>
          <p:cNvSpPr>
            <a:spLocks noGrp="1"/>
          </p:cNvSpPr>
          <p:nvPr>
            <p:ph type="title"/>
          </p:nvPr>
        </p:nvSpPr>
        <p:spPr/>
        <p:txBody>
          <a:bodyPr/>
          <a:lstStyle/>
          <a:p>
            <a:r>
              <a:rPr lang="en-GB" dirty="0"/>
              <a:t>From where we start what do we want?</a:t>
            </a:r>
          </a:p>
        </p:txBody>
      </p:sp>
      <p:sp>
        <p:nvSpPr>
          <p:cNvPr id="3" name="Content Placeholder 2">
            <a:extLst>
              <a:ext uri="{FF2B5EF4-FFF2-40B4-BE49-F238E27FC236}">
                <a16:creationId xmlns:a16="http://schemas.microsoft.com/office/drawing/2014/main" id="{4702E019-E684-A937-490E-5101C2220A04}"/>
              </a:ext>
            </a:extLst>
          </p:cNvPr>
          <p:cNvSpPr>
            <a:spLocks noGrp="1"/>
          </p:cNvSpPr>
          <p:nvPr>
            <p:ph idx="1"/>
          </p:nvPr>
        </p:nvSpPr>
        <p:spPr/>
        <p:txBody>
          <a:bodyPr/>
          <a:lstStyle/>
          <a:p>
            <a:r>
              <a:rPr lang="en-GB" dirty="0"/>
              <a:t>What we are studying?</a:t>
            </a:r>
          </a:p>
          <a:p>
            <a:r>
              <a:rPr lang="en-GB" dirty="0"/>
              <a:t>What are the focus of these programmes?</a:t>
            </a:r>
          </a:p>
          <a:p>
            <a:endParaRPr lang="en-GB" dirty="0"/>
          </a:p>
          <a:p>
            <a:r>
              <a:rPr lang="en-GB" dirty="0"/>
              <a:t>What is our hot topic?</a:t>
            </a:r>
          </a:p>
          <a:p>
            <a:r>
              <a:rPr lang="en-GB" dirty="0"/>
              <a:t>What do we want to find out by the end?</a:t>
            </a:r>
          </a:p>
        </p:txBody>
      </p:sp>
    </p:spTree>
    <p:extLst>
      <p:ext uri="{BB962C8B-B14F-4D97-AF65-F5344CB8AC3E}">
        <p14:creationId xmlns:p14="http://schemas.microsoft.com/office/powerpoint/2010/main" val="28991847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AF720B-E5A9-DF58-62E6-1F64E0C2432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70656294-FA54-828D-ACEA-6BFCA934A745}"/>
              </a:ext>
            </a:extLst>
          </p:cNvPr>
          <p:cNvSpPr>
            <a:spLocks noGrp="1"/>
          </p:cNvSpPr>
          <p:nvPr>
            <p:ph type="title"/>
          </p:nvPr>
        </p:nvSpPr>
        <p:spPr/>
        <p:txBody>
          <a:bodyPr/>
          <a:lstStyle/>
          <a:p>
            <a:r>
              <a:rPr lang="en-GB" dirty="0"/>
              <a:t>How do we start with research?</a:t>
            </a:r>
          </a:p>
        </p:txBody>
      </p:sp>
      <p:sp>
        <p:nvSpPr>
          <p:cNvPr id="7" name="Content Placeholder 6">
            <a:extLst>
              <a:ext uri="{FF2B5EF4-FFF2-40B4-BE49-F238E27FC236}">
                <a16:creationId xmlns:a16="http://schemas.microsoft.com/office/drawing/2014/main" id="{B78A250E-0530-4E67-9985-6C8C09908FFF}"/>
              </a:ext>
            </a:extLst>
          </p:cNvPr>
          <p:cNvSpPr>
            <a:spLocks noGrp="1"/>
          </p:cNvSpPr>
          <p:nvPr>
            <p:ph idx="1"/>
          </p:nvPr>
        </p:nvSpPr>
        <p:spPr/>
        <p:txBody>
          <a:bodyPr/>
          <a:lstStyle/>
          <a:p>
            <a:r>
              <a:rPr lang="en-GB" dirty="0"/>
              <a:t>We have an interest/ question/ idea.</a:t>
            </a:r>
          </a:p>
          <a:p>
            <a:endParaRPr lang="en-GB" dirty="0"/>
          </a:p>
          <a:p>
            <a:pPr marL="0" indent="0">
              <a:buNone/>
            </a:pPr>
            <a:r>
              <a:rPr lang="en-GB" dirty="0"/>
              <a:t>Where it starts:</a:t>
            </a:r>
          </a:p>
          <a:p>
            <a:r>
              <a:rPr lang="en-GB" dirty="0"/>
              <a:t>How we view the world</a:t>
            </a:r>
          </a:p>
          <a:p>
            <a:r>
              <a:rPr lang="en-GB" dirty="0"/>
              <a:t>How we should investigate the world – how do we gain knowledge</a:t>
            </a:r>
          </a:p>
          <a:p>
            <a:endParaRPr lang="en-GB" dirty="0"/>
          </a:p>
          <a:p>
            <a:r>
              <a:rPr lang="en-GB" dirty="0"/>
              <a:t>This then informs our next steps to designing food research </a:t>
            </a:r>
          </a:p>
          <a:p>
            <a:endParaRPr lang="en-GB" dirty="0"/>
          </a:p>
        </p:txBody>
      </p:sp>
      <p:sp>
        <p:nvSpPr>
          <p:cNvPr id="3" name="Rectangle 2">
            <a:extLst>
              <a:ext uri="{FF2B5EF4-FFF2-40B4-BE49-F238E27FC236}">
                <a16:creationId xmlns:a16="http://schemas.microsoft.com/office/drawing/2014/main" id="{B4B46BBB-8731-9688-6073-7B2AFDE37CAF}"/>
              </a:ext>
            </a:extLst>
          </p:cNvPr>
          <p:cNvSpPr/>
          <p:nvPr/>
        </p:nvSpPr>
        <p:spPr>
          <a:xfrm>
            <a:off x="6623315" y="1456441"/>
            <a:ext cx="4811868" cy="1107996"/>
          </a:xfrm>
          <a:prstGeom prst="rect">
            <a:avLst/>
          </a:prstGeom>
          <a:noFill/>
        </p:spPr>
        <p:txBody>
          <a:bodyPr wrap="square" lIns="91440" tIns="45720" rIns="91440" bIns="45720">
            <a:spAutoFit/>
          </a:bodyPr>
          <a:lstStyle/>
          <a:p>
            <a:pPr algn="ctr"/>
            <a:r>
              <a:rPr lang="en-US" sz="66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ONTOLOGY</a:t>
            </a:r>
          </a:p>
        </p:txBody>
      </p:sp>
      <p:sp>
        <p:nvSpPr>
          <p:cNvPr id="4" name="Rectangle 3">
            <a:extLst>
              <a:ext uri="{FF2B5EF4-FFF2-40B4-BE49-F238E27FC236}">
                <a16:creationId xmlns:a16="http://schemas.microsoft.com/office/drawing/2014/main" id="{7FDAB954-025A-1E64-DADE-3ABD3004448C}"/>
              </a:ext>
            </a:extLst>
          </p:cNvPr>
          <p:cNvSpPr/>
          <p:nvPr/>
        </p:nvSpPr>
        <p:spPr>
          <a:xfrm>
            <a:off x="5810866" y="2514708"/>
            <a:ext cx="6022916" cy="1107996"/>
          </a:xfrm>
          <a:prstGeom prst="rect">
            <a:avLst/>
          </a:prstGeom>
          <a:noFill/>
        </p:spPr>
        <p:txBody>
          <a:bodyPr wrap="square" lIns="91440" tIns="45720" rIns="91440" bIns="45720">
            <a:spAutoFit/>
          </a:bodyPr>
          <a:lstStyle/>
          <a:p>
            <a:pPr algn="ctr"/>
            <a:r>
              <a:rPr lang="en-US" sz="66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EPISTEMOLOGY</a:t>
            </a:r>
          </a:p>
        </p:txBody>
      </p:sp>
      <p:cxnSp>
        <p:nvCxnSpPr>
          <p:cNvPr id="9" name="Straight Arrow Connector 8">
            <a:extLst>
              <a:ext uri="{FF2B5EF4-FFF2-40B4-BE49-F238E27FC236}">
                <a16:creationId xmlns:a16="http://schemas.microsoft.com/office/drawing/2014/main" id="{F19199B3-3967-7E86-FD71-84FE8EFE9876}"/>
              </a:ext>
            </a:extLst>
          </p:cNvPr>
          <p:cNvCxnSpPr/>
          <p:nvPr/>
        </p:nvCxnSpPr>
        <p:spPr>
          <a:xfrm flipV="1">
            <a:off x="4321277" y="2138516"/>
            <a:ext cx="2492478" cy="148418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C4764660-C19E-B725-DCED-E131E49F5A34}"/>
              </a:ext>
            </a:extLst>
          </p:cNvPr>
          <p:cNvCxnSpPr>
            <a:cxnSpLocks/>
          </p:cNvCxnSpPr>
          <p:nvPr/>
        </p:nvCxnSpPr>
        <p:spPr>
          <a:xfrm flipH="1" flipV="1">
            <a:off x="10014155" y="3429000"/>
            <a:ext cx="427703" cy="56989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80184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6BA1A74-8F6E-BBC7-9E6F-60C7C8000A3F}"/>
              </a:ext>
            </a:extLst>
          </p:cNvPr>
          <p:cNvSpPr>
            <a:spLocks noGrp="1"/>
          </p:cNvSpPr>
          <p:nvPr>
            <p:ph type="title"/>
          </p:nvPr>
        </p:nvSpPr>
        <p:spPr>
          <a:xfrm>
            <a:off x="358219" y="365125"/>
            <a:ext cx="11481847" cy="1325563"/>
          </a:xfrm>
        </p:spPr>
        <p:txBody>
          <a:bodyPr/>
          <a:lstStyle/>
          <a:p>
            <a:r>
              <a:rPr lang="en-GB" dirty="0"/>
              <a:t>Ontology: What is the nature of reality?</a:t>
            </a:r>
          </a:p>
        </p:txBody>
      </p:sp>
      <p:sp>
        <p:nvSpPr>
          <p:cNvPr id="5" name="Content Placeholder 2">
            <a:extLst>
              <a:ext uri="{FF2B5EF4-FFF2-40B4-BE49-F238E27FC236}">
                <a16:creationId xmlns:a16="http://schemas.microsoft.com/office/drawing/2014/main" id="{68EEE928-1BC4-24B3-BE88-DBEBD399384A}"/>
              </a:ext>
            </a:extLst>
          </p:cNvPr>
          <p:cNvSpPr>
            <a:spLocks noGrp="1"/>
          </p:cNvSpPr>
          <p:nvPr>
            <p:ph idx="1"/>
          </p:nvPr>
        </p:nvSpPr>
        <p:spPr>
          <a:xfrm>
            <a:off x="355076" y="1825625"/>
            <a:ext cx="11481847" cy="3575934"/>
          </a:xfrm>
        </p:spPr>
        <p:txBody>
          <a:bodyPr/>
          <a:lstStyle/>
          <a:p>
            <a:r>
              <a:rPr lang="en-GB"/>
              <a:t>What is true? What exists? What is real?</a:t>
            </a:r>
          </a:p>
          <a:p>
            <a:endParaRPr lang="en-GB"/>
          </a:p>
        </p:txBody>
      </p:sp>
      <p:pic>
        <p:nvPicPr>
          <p:cNvPr id="6" name="Picture 5">
            <a:extLst>
              <a:ext uri="{FF2B5EF4-FFF2-40B4-BE49-F238E27FC236}">
                <a16:creationId xmlns:a16="http://schemas.microsoft.com/office/drawing/2014/main" id="{16393957-38AE-3677-4062-B692495A3B88}"/>
              </a:ext>
            </a:extLst>
          </p:cNvPr>
          <p:cNvPicPr>
            <a:picLocks noChangeAspect="1"/>
          </p:cNvPicPr>
          <p:nvPr/>
        </p:nvPicPr>
        <p:blipFill>
          <a:blip r:embed="rId2"/>
          <a:stretch>
            <a:fillRect/>
          </a:stretch>
        </p:blipFill>
        <p:spPr>
          <a:xfrm>
            <a:off x="6621342" y="1989579"/>
            <a:ext cx="5183716" cy="2800516"/>
          </a:xfrm>
          <a:prstGeom prst="rect">
            <a:avLst/>
          </a:prstGeom>
        </p:spPr>
      </p:pic>
      <p:sp>
        <p:nvSpPr>
          <p:cNvPr id="7" name="TextBox 6">
            <a:extLst>
              <a:ext uri="{FF2B5EF4-FFF2-40B4-BE49-F238E27FC236}">
                <a16:creationId xmlns:a16="http://schemas.microsoft.com/office/drawing/2014/main" id="{C8B17F23-32F3-3FEE-694E-309F85BF5C19}"/>
              </a:ext>
            </a:extLst>
          </p:cNvPr>
          <p:cNvSpPr txBox="1"/>
          <p:nvPr/>
        </p:nvSpPr>
        <p:spPr>
          <a:xfrm>
            <a:off x="10306979" y="4991188"/>
            <a:ext cx="1377244" cy="369332"/>
          </a:xfrm>
          <a:prstGeom prst="rect">
            <a:avLst/>
          </a:prstGeom>
          <a:noFill/>
        </p:spPr>
        <p:txBody>
          <a:bodyPr wrap="square" rtlCol="0">
            <a:spAutoFit/>
          </a:bodyPr>
          <a:lstStyle/>
          <a:p>
            <a:r>
              <a:rPr lang="en-US"/>
              <a:t>Realism</a:t>
            </a:r>
          </a:p>
        </p:txBody>
      </p:sp>
      <p:sp>
        <p:nvSpPr>
          <p:cNvPr id="8" name="TextBox 7">
            <a:extLst>
              <a:ext uri="{FF2B5EF4-FFF2-40B4-BE49-F238E27FC236}">
                <a16:creationId xmlns:a16="http://schemas.microsoft.com/office/drawing/2014/main" id="{1B124802-260B-7C1A-1894-537C7029B45A}"/>
              </a:ext>
            </a:extLst>
          </p:cNvPr>
          <p:cNvSpPr txBox="1"/>
          <p:nvPr/>
        </p:nvSpPr>
        <p:spPr>
          <a:xfrm>
            <a:off x="6845734" y="4997007"/>
            <a:ext cx="1273688" cy="369332"/>
          </a:xfrm>
          <a:prstGeom prst="rect">
            <a:avLst/>
          </a:prstGeom>
          <a:noFill/>
        </p:spPr>
        <p:txBody>
          <a:bodyPr wrap="square" rtlCol="0">
            <a:spAutoFit/>
          </a:bodyPr>
          <a:lstStyle/>
          <a:p>
            <a:r>
              <a:rPr lang="en-US"/>
              <a:t>Relativism</a:t>
            </a:r>
          </a:p>
        </p:txBody>
      </p:sp>
      <p:cxnSp>
        <p:nvCxnSpPr>
          <p:cNvPr id="9" name="Straight Arrow Connector 8">
            <a:extLst>
              <a:ext uri="{FF2B5EF4-FFF2-40B4-BE49-F238E27FC236}">
                <a16:creationId xmlns:a16="http://schemas.microsoft.com/office/drawing/2014/main" id="{97AB48B7-D390-2841-DC83-55ADB7DDD75A}"/>
              </a:ext>
            </a:extLst>
          </p:cNvPr>
          <p:cNvCxnSpPr>
            <a:cxnSpLocks/>
          </p:cNvCxnSpPr>
          <p:nvPr/>
        </p:nvCxnSpPr>
        <p:spPr>
          <a:xfrm>
            <a:off x="8448771" y="5158374"/>
            <a:ext cx="1528859"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B71BAAF0-36E1-B358-7CE4-FA121C69F44B}"/>
              </a:ext>
            </a:extLst>
          </p:cNvPr>
          <p:cNvPicPr>
            <a:picLocks noChangeAspect="1"/>
          </p:cNvPicPr>
          <p:nvPr/>
        </p:nvPicPr>
        <p:blipFill rotWithShape="1">
          <a:blip r:embed="rId3"/>
          <a:srcRect l="10371" t="10383" r="76111" b="68743"/>
          <a:stretch/>
        </p:blipFill>
        <p:spPr>
          <a:xfrm>
            <a:off x="553157" y="2651834"/>
            <a:ext cx="5569972" cy="2708686"/>
          </a:xfrm>
          <a:prstGeom prst="rect">
            <a:avLst/>
          </a:prstGeom>
        </p:spPr>
      </p:pic>
      <p:sp>
        <p:nvSpPr>
          <p:cNvPr id="11" name="Rectangle 10">
            <a:extLst>
              <a:ext uri="{FF2B5EF4-FFF2-40B4-BE49-F238E27FC236}">
                <a16:creationId xmlns:a16="http://schemas.microsoft.com/office/drawing/2014/main" id="{D7F43DC4-F5CE-90E2-2D41-38E2072992BB}"/>
              </a:ext>
            </a:extLst>
          </p:cNvPr>
          <p:cNvSpPr/>
          <p:nvPr/>
        </p:nvSpPr>
        <p:spPr>
          <a:xfrm>
            <a:off x="1737850" y="2408259"/>
            <a:ext cx="8716297" cy="1446550"/>
          </a:xfrm>
          <a:prstGeom prst="rect">
            <a:avLst/>
          </a:prstGeom>
          <a:solidFill>
            <a:schemeClr val="bg1"/>
          </a:solidFill>
        </p:spPr>
        <p:txBody>
          <a:bodyPr wrap="square" lIns="91440" tIns="45720" rIns="91440" bIns="45720">
            <a:spAutoFit/>
          </a:bodyPr>
          <a:lstStyle/>
          <a:p>
            <a:pPr algn="ctr"/>
            <a:r>
              <a:rPr lang="en-US" sz="88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“It doesn’t work”</a:t>
            </a:r>
          </a:p>
        </p:txBody>
      </p:sp>
    </p:spTree>
    <p:extLst>
      <p:ext uri="{BB962C8B-B14F-4D97-AF65-F5344CB8AC3E}">
        <p14:creationId xmlns:p14="http://schemas.microsoft.com/office/powerpoint/2010/main" val="114706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FB698C4-B64D-322C-5133-D81AEEBE6A1D}"/>
              </a:ext>
            </a:extLst>
          </p:cNvPr>
          <p:cNvSpPr/>
          <p:nvPr/>
        </p:nvSpPr>
        <p:spPr>
          <a:xfrm>
            <a:off x="1226551" y="689525"/>
            <a:ext cx="4811868" cy="1107996"/>
          </a:xfrm>
          <a:prstGeom prst="rect">
            <a:avLst/>
          </a:prstGeom>
          <a:noFill/>
        </p:spPr>
        <p:txBody>
          <a:bodyPr wrap="square" lIns="91440" tIns="45720" rIns="91440" bIns="45720">
            <a:spAutoFit/>
          </a:bodyPr>
          <a:lstStyle/>
          <a:p>
            <a:pPr algn="ctr"/>
            <a:r>
              <a:rPr lang="en-US" sz="66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ONTOLOGY</a:t>
            </a:r>
          </a:p>
        </p:txBody>
      </p:sp>
      <p:sp>
        <p:nvSpPr>
          <p:cNvPr id="5" name="Rectangle 4">
            <a:extLst>
              <a:ext uri="{FF2B5EF4-FFF2-40B4-BE49-F238E27FC236}">
                <a16:creationId xmlns:a16="http://schemas.microsoft.com/office/drawing/2014/main" id="{73CC13CC-383B-4F33-B093-18535C308C93}"/>
              </a:ext>
            </a:extLst>
          </p:cNvPr>
          <p:cNvSpPr/>
          <p:nvPr/>
        </p:nvSpPr>
        <p:spPr>
          <a:xfrm>
            <a:off x="830147" y="2716612"/>
            <a:ext cx="5604676"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Objectivist position</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FE28CED6-3E02-BF7D-B181-A85BA291DD8C}"/>
              </a:ext>
            </a:extLst>
          </p:cNvPr>
          <p:cNvSpPr/>
          <p:nvPr/>
        </p:nvSpPr>
        <p:spPr>
          <a:xfrm>
            <a:off x="396406" y="3975141"/>
            <a:ext cx="6472157"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Constructivist position</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7" name="TextBox 6">
            <a:extLst>
              <a:ext uri="{FF2B5EF4-FFF2-40B4-BE49-F238E27FC236}">
                <a16:creationId xmlns:a16="http://schemas.microsoft.com/office/drawing/2014/main" id="{8A1C31C9-A63F-3975-6062-B3910DBF97CB}"/>
              </a:ext>
            </a:extLst>
          </p:cNvPr>
          <p:cNvSpPr txBox="1"/>
          <p:nvPr/>
        </p:nvSpPr>
        <p:spPr>
          <a:xfrm>
            <a:off x="8484560" y="2716612"/>
            <a:ext cx="3707440" cy="523220"/>
          </a:xfrm>
          <a:prstGeom prst="rect">
            <a:avLst/>
          </a:prstGeom>
          <a:noFill/>
        </p:spPr>
        <p:txBody>
          <a:bodyPr wrap="square" rtlCol="0">
            <a:spAutoFit/>
          </a:bodyPr>
          <a:lstStyle/>
          <a:p>
            <a:r>
              <a:rPr lang="en-GB" sz="2800" dirty="0"/>
              <a:t>How we view reality.</a:t>
            </a:r>
          </a:p>
        </p:txBody>
      </p:sp>
      <p:sp>
        <p:nvSpPr>
          <p:cNvPr id="8" name="Right Brace 7">
            <a:extLst>
              <a:ext uri="{FF2B5EF4-FFF2-40B4-BE49-F238E27FC236}">
                <a16:creationId xmlns:a16="http://schemas.microsoft.com/office/drawing/2014/main" id="{CFA8C0EB-89FD-CD9F-BCAF-D7F0F46A18C4}"/>
              </a:ext>
            </a:extLst>
          </p:cNvPr>
          <p:cNvSpPr/>
          <p:nvPr/>
        </p:nvSpPr>
        <p:spPr>
          <a:xfrm>
            <a:off x="6868563" y="1243523"/>
            <a:ext cx="1272547" cy="3654948"/>
          </a:xfrm>
          <a:prstGeom prst="rightBrace">
            <a:avLst/>
          </a:prstGeom>
          <a:ln w="57150">
            <a:solidFill>
              <a:schemeClr val="bg2"/>
            </a:solidFill>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984627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00B4F-35D1-1C41-6C59-79A682021803}"/>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21E5085-1F0F-242F-F3D6-88E521434C93}"/>
              </a:ext>
            </a:extLst>
          </p:cNvPr>
          <p:cNvSpPr/>
          <p:nvPr/>
        </p:nvSpPr>
        <p:spPr>
          <a:xfrm>
            <a:off x="811479" y="689525"/>
            <a:ext cx="5642013" cy="1107996"/>
          </a:xfrm>
          <a:prstGeom prst="rect">
            <a:avLst/>
          </a:prstGeom>
          <a:noFill/>
        </p:spPr>
        <p:txBody>
          <a:bodyPr wrap="square" lIns="91440" tIns="45720" rIns="91440" bIns="45720">
            <a:spAutoFit/>
          </a:bodyPr>
          <a:lstStyle/>
          <a:p>
            <a:pPr algn="ctr"/>
            <a:r>
              <a:rPr lang="en-US" sz="66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EPISTEMOLOGY</a:t>
            </a:r>
          </a:p>
        </p:txBody>
      </p:sp>
      <p:sp>
        <p:nvSpPr>
          <p:cNvPr id="5" name="Rectangle 4">
            <a:extLst>
              <a:ext uri="{FF2B5EF4-FFF2-40B4-BE49-F238E27FC236}">
                <a16:creationId xmlns:a16="http://schemas.microsoft.com/office/drawing/2014/main" id="{0ADDD13F-779A-7475-D63A-12E1F0D53E46}"/>
              </a:ext>
            </a:extLst>
          </p:cNvPr>
          <p:cNvSpPr/>
          <p:nvPr/>
        </p:nvSpPr>
        <p:spPr>
          <a:xfrm>
            <a:off x="994969" y="2716612"/>
            <a:ext cx="5275034"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Positivist position</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91E862EB-E6FD-277D-38FD-C09C52425062}"/>
              </a:ext>
            </a:extLst>
          </p:cNvPr>
          <p:cNvSpPr/>
          <p:nvPr/>
        </p:nvSpPr>
        <p:spPr>
          <a:xfrm>
            <a:off x="423500" y="3975141"/>
            <a:ext cx="6417975"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Interpretivist position</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7" name="TextBox 6">
            <a:extLst>
              <a:ext uri="{FF2B5EF4-FFF2-40B4-BE49-F238E27FC236}">
                <a16:creationId xmlns:a16="http://schemas.microsoft.com/office/drawing/2014/main" id="{89503C5E-80A1-2116-0698-48C875A8E0B3}"/>
              </a:ext>
            </a:extLst>
          </p:cNvPr>
          <p:cNvSpPr txBox="1"/>
          <p:nvPr/>
        </p:nvSpPr>
        <p:spPr>
          <a:xfrm>
            <a:off x="8484560" y="2378499"/>
            <a:ext cx="3707440" cy="1384995"/>
          </a:xfrm>
          <a:prstGeom prst="rect">
            <a:avLst/>
          </a:prstGeom>
          <a:noFill/>
        </p:spPr>
        <p:txBody>
          <a:bodyPr wrap="square" rtlCol="0">
            <a:spAutoFit/>
          </a:bodyPr>
          <a:lstStyle/>
          <a:p>
            <a:r>
              <a:rPr lang="en-GB" sz="2800" dirty="0"/>
              <a:t>What are the possible ways of gaining knowledge of reality.</a:t>
            </a:r>
          </a:p>
        </p:txBody>
      </p:sp>
      <p:sp>
        <p:nvSpPr>
          <p:cNvPr id="8" name="Right Brace 7">
            <a:extLst>
              <a:ext uri="{FF2B5EF4-FFF2-40B4-BE49-F238E27FC236}">
                <a16:creationId xmlns:a16="http://schemas.microsoft.com/office/drawing/2014/main" id="{9112B547-D480-1815-6320-1B23FA6344D4}"/>
              </a:ext>
            </a:extLst>
          </p:cNvPr>
          <p:cNvSpPr/>
          <p:nvPr/>
        </p:nvSpPr>
        <p:spPr>
          <a:xfrm>
            <a:off x="6868563" y="1243523"/>
            <a:ext cx="1272547" cy="3654948"/>
          </a:xfrm>
          <a:prstGeom prst="rightBrace">
            <a:avLst/>
          </a:prstGeom>
          <a:ln w="57150">
            <a:solidFill>
              <a:schemeClr val="bg2"/>
            </a:solidFill>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58357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5A3EEA-7253-F2D6-5CF7-D33FBA57B5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494F8D-CAEB-5607-F44E-A0DC1A9835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F097C6F-32E9-FF27-CB46-CAD9CA4EE4A6}"/>
              </a:ext>
            </a:extLst>
          </p:cNvPr>
          <p:cNvSpPr>
            <a:spLocks noGrp="1"/>
          </p:cNvSpPr>
          <p:nvPr>
            <p:ph sz="half" idx="1"/>
          </p:nvPr>
        </p:nvSpPr>
        <p:spPr/>
        <p:txBody>
          <a:bodyPr>
            <a:normAutofit fontScale="92500" lnSpcReduction="10000"/>
          </a:bodyPr>
          <a:lstStyle/>
          <a:p>
            <a:endParaRPr lang="en-GB"/>
          </a:p>
        </p:txBody>
      </p:sp>
      <p:sp>
        <p:nvSpPr>
          <p:cNvPr id="4" name="Content Placeholder 3">
            <a:extLst>
              <a:ext uri="{FF2B5EF4-FFF2-40B4-BE49-F238E27FC236}">
                <a16:creationId xmlns:a16="http://schemas.microsoft.com/office/drawing/2014/main" id="{9DB8F03D-8FFB-C5E7-1BA6-8B79CDD801A4}"/>
              </a:ext>
            </a:extLst>
          </p:cNvPr>
          <p:cNvSpPr>
            <a:spLocks noGrp="1"/>
          </p:cNvSpPr>
          <p:nvPr>
            <p:ph sz="half" idx="2"/>
          </p:nvPr>
        </p:nvSpPr>
        <p:spPr>
          <a:xfrm>
            <a:off x="6197600" y="2277787"/>
            <a:ext cx="5384800" cy="3295699"/>
          </a:xfrm>
        </p:spPr>
        <p:txBody>
          <a:bodyPr>
            <a:normAutofit fontScale="92500" lnSpcReduction="10000"/>
          </a:bodyPr>
          <a:lstStyle/>
          <a:p>
            <a:pPr marL="0" indent="0">
              <a:buNone/>
            </a:pPr>
            <a:r>
              <a:rPr lang="en-GB" dirty="0"/>
              <a:t>View of reality sets ontology</a:t>
            </a:r>
          </a:p>
          <a:p>
            <a:pPr marL="0" indent="0">
              <a:buNone/>
            </a:pPr>
            <a:endParaRPr lang="en-GB" dirty="0"/>
          </a:p>
          <a:p>
            <a:pPr marL="0" indent="0">
              <a:buNone/>
            </a:pPr>
            <a:r>
              <a:rPr lang="en-GB" dirty="0"/>
              <a:t>These days more pragmatic – question, topic and approaches for research lead ontology</a:t>
            </a:r>
          </a:p>
          <a:p>
            <a:pPr marL="0" indent="0">
              <a:buNone/>
            </a:pPr>
            <a:endParaRPr lang="en-GB" dirty="0"/>
          </a:p>
          <a:p>
            <a:pPr marL="0" indent="0">
              <a:buNone/>
            </a:pPr>
            <a:r>
              <a:rPr lang="en-GB" dirty="0"/>
              <a:t>Researchers sometimes position more naturally to certain ontology</a:t>
            </a:r>
          </a:p>
        </p:txBody>
      </p:sp>
      <p:pic>
        <p:nvPicPr>
          <p:cNvPr id="5" name="Picture 2" descr="http://i2.wp.com/salmapatel.co.uk/wp-content/uploads/2017/05/Ontology-and-epistmeology-v4.jpg">
            <a:extLst>
              <a:ext uri="{FF2B5EF4-FFF2-40B4-BE49-F238E27FC236}">
                <a16:creationId xmlns:a16="http://schemas.microsoft.com/office/drawing/2014/main" id="{E53BD37F-1C27-A4E3-CC27-07A9C7B37A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72034" y="284895"/>
            <a:ext cx="817245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a:extLst>
              <a:ext uri="{FF2B5EF4-FFF2-40B4-BE49-F238E27FC236}">
                <a16:creationId xmlns:a16="http://schemas.microsoft.com/office/drawing/2014/main" id="{8196DEE6-F31B-148E-A147-946070AAF9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516" y="1600493"/>
            <a:ext cx="4224549" cy="4525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97887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01730-93DA-B433-2366-B0A4087615C2}"/>
              </a:ext>
            </a:extLst>
          </p:cNvPr>
          <p:cNvSpPr>
            <a:spLocks noGrp="1"/>
          </p:cNvSpPr>
          <p:nvPr>
            <p:ph type="title"/>
          </p:nvPr>
        </p:nvSpPr>
        <p:spPr/>
        <p:txBody>
          <a:bodyPr/>
          <a:lstStyle/>
          <a:p>
            <a:r>
              <a:rPr lang="en-GB"/>
              <a:t>Research Academics make things difficult for no real reason (at least not for masters level)</a:t>
            </a:r>
          </a:p>
        </p:txBody>
      </p:sp>
      <p:graphicFrame>
        <p:nvGraphicFramePr>
          <p:cNvPr id="4" name="Table 3">
            <a:extLst>
              <a:ext uri="{FF2B5EF4-FFF2-40B4-BE49-F238E27FC236}">
                <a16:creationId xmlns:a16="http://schemas.microsoft.com/office/drawing/2014/main" id="{D4601BB9-D8C3-C52D-4303-E9D18D9EE7CF}"/>
              </a:ext>
            </a:extLst>
          </p:cNvPr>
          <p:cNvGraphicFramePr>
            <a:graphicFrameLocks noGrp="1"/>
          </p:cNvGraphicFramePr>
          <p:nvPr/>
        </p:nvGraphicFramePr>
        <p:xfrm>
          <a:off x="762758" y="2631453"/>
          <a:ext cx="3802418" cy="1889760"/>
        </p:xfrm>
        <a:graphic>
          <a:graphicData uri="http://schemas.openxmlformats.org/drawingml/2006/table">
            <a:tbl>
              <a:tblPr firstRow="1" bandRow="1">
                <a:tableStyleId>{5C22544A-7EE6-4342-B048-85BDC9FD1C3A}</a:tableStyleId>
              </a:tblPr>
              <a:tblGrid>
                <a:gridCol w="1734782">
                  <a:extLst>
                    <a:ext uri="{9D8B030D-6E8A-4147-A177-3AD203B41FA5}">
                      <a16:colId xmlns:a16="http://schemas.microsoft.com/office/drawing/2014/main" val="4211442646"/>
                    </a:ext>
                  </a:extLst>
                </a:gridCol>
                <a:gridCol w="2067636">
                  <a:extLst>
                    <a:ext uri="{9D8B030D-6E8A-4147-A177-3AD203B41FA5}">
                      <a16:colId xmlns:a16="http://schemas.microsoft.com/office/drawing/2014/main" val="2128091963"/>
                    </a:ext>
                  </a:extLst>
                </a:gridCol>
              </a:tblGrid>
              <a:tr h="370840">
                <a:tc>
                  <a:txBody>
                    <a:bodyPr/>
                    <a:lstStyle/>
                    <a:p>
                      <a:r>
                        <a:rPr lang="en-GB" sz="2400"/>
                        <a:t>Objective</a:t>
                      </a:r>
                    </a:p>
                    <a:p>
                      <a:r>
                        <a:rPr lang="en-GB" sz="1600"/>
                        <a:t>Truth</a:t>
                      </a:r>
                    </a:p>
                  </a:txBody>
                  <a:tcPr/>
                </a:tc>
                <a:tc>
                  <a:txBody>
                    <a:bodyPr/>
                    <a:lstStyle/>
                    <a:p>
                      <a:r>
                        <a:rPr lang="en-GB" sz="2400"/>
                        <a:t>Subjective</a:t>
                      </a:r>
                    </a:p>
                    <a:p>
                      <a:r>
                        <a:rPr lang="en-GB" sz="1600"/>
                        <a:t>Truths</a:t>
                      </a:r>
                    </a:p>
                  </a:txBody>
                  <a:tcPr/>
                </a:tc>
                <a:extLst>
                  <a:ext uri="{0D108BD9-81ED-4DB2-BD59-A6C34878D82A}">
                    <a16:rowId xmlns:a16="http://schemas.microsoft.com/office/drawing/2014/main" val="2269840909"/>
                  </a:ext>
                </a:extLst>
              </a:tr>
              <a:tr h="370840">
                <a:tc>
                  <a:txBody>
                    <a:bodyPr/>
                    <a:lstStyle/>
                    <a:p>
                      <a:r>
                        <a:rPr lang="en-GB"/>
                        <a:t>Realism</a:t>
                      </a:r>
                    </a:p>
                    <a:p>
                      <a:r>
                        <a:rPr lang="en-GB"/>
                        <a:t>Positivism </a:t>
                      </a:r>
                    </a:p>
                    <a:p>
                      <a:r>
                        <a:rPr lang="en-GB"/>
                        <a:t>Objectivist</a:t>
                      </a:r>
                    </a:p>
                  </a:txBody>
                  <a:tcPr/>
                </a:tc>
                <a:tc>
                  <a:txBody>
                    <a:bodyPr/>
                    <a:lstStyle/>
                    <a:p>
                      <a:r>
                        <a:rPr lang="en-GB"/>
                        <a:t>Relativism </a:t>
                      </a:r>
                    </a:p>
                    <a:p>
                      <a:r>
                        <a:rPr lang="en-GB"/>
                        <a:t>Post Positivism </a:t>
                      </a:r>
                    </a:p>
                    <a:p>
                      <a:r>
                        <a:rPr lang="en-GB"/>
                        <a:t>Interpretivist</a:t>
                      </a:r>
                    </a:p>
                    <a:p>
                      <a:r>
                        <a:rPr lang="en-GB"/>
                        <a:t>Constructivism</a:t>
                      </a:r>
                    </a:p>
                  </a:txBody>
                  <a:tcPr/>
                </a:tc>
                <a:extLst>
                  <a:ext uri="{0D108BD9-81ED-4DB2-BD59-A6C34878D82A}">
                    <a16:rowId xmlns:a16="http://schemas.microsoft.com/office/drawing/2014/main" val="2107678971"/>
                  </a:ext>
                </a:extLst>
              </a:tr>
            </a:tbl>
          </a:graphicData>
        </a:graphic>
      </p:graphicFrame>
      <p:pic>
        <p:nvPicPr>
          <p:cNvPr id="7" name="Picture 6">
            <a:extLst>
              <a:ext uri="{FF2B5EF4-FFF2-40B4-BE49-F238E27FC236}">
                <a16:creationId xmlns:a16="http://schemas.microsoft.com/office/drawing/2014/main" id="{B2061443-5DBF-4BC5-B785-CB6FB62E0391}"/>
              </a:ext>
            </a:extLst>
          </p:cNvPr>
          <p:cNvPicPr>
            <a:picLocks noChangeAspect="1"/>
          </p:cNvPicPr>
          <p:nvPr/>
        </p:nvPicPr>
        <p:blipFill rotWithShape="1">
          <a:blip r:embed="rId3"/>
          <a:srcRect t="4897" b="5602"/>
          <a:stretch/>
        </p:blipFill>
        <p:spPr>
          <a:xfrm>
            <a:off x="5745722" y="1737235"/>
            <a:ext cx="5479562" cy="3678197"/>
          </a:xfrm>
          <a:prstGeom prst="rect">
            <a:avLst/>
          </a:prstGeom>
        </p:spPr>
      </p:pic>
      <p:sp>
        <p:nvSpPr>
          <p:cNvPr id="8" name="TextBox 7">
            <a:extLst>
              <a:ext uri="{FF2B5EF4-FFF2-40B4-BE49-F238E27FC236}">
                <a16:creationId xmlns:a16="http://schemas.microsoft.com/office/drawing/2014/main" id="{0DAD74CA-4328-AA81-0EE5-7250DF682860}"/>
              </a:ext>
            </a:extLst>
          </p:cNvPr>
          <p:cNvSpPr txBox="1"/>
          <p:nvPr/>
        </p:nvSpPr>
        <p:spPr>
          <a:xfrm>
            <a:off x="5051448" y="5415432"/>
            <a:ext cx="1388548" cy="369332"/>
          </a:xfrm>
          <a:prstGeom prst="rect">
            <a:avLst/>
          </a:prstGeom>
          <a:noFill/>
        </p:spPr>
        <p:txBody>
          <a:bodyPr wrap="square" rtlCol="0">
            <a:spAutoFit/>
          </a:bodyPr>
          <a:lstStyle/>
          <a:p>
            <a:r>
              <a:rPr lang="en-US"/>
              <a:t>Deductive</a:t>
            </a:r>
          </a:p>
        </p:txBody>
      </p:sp>
      <p:sp>
        <p:nvSpPr>
          <p:cNvPr id="9" name="TextBox 8">
            <a:extLst>
              <a:ext uri="{FF2B5EF4-FFF2-40B4-BE49-F238E27FC236}">
                <a16:creationId xmlns:a16="http://schemas.microsoft.com/office/drawing/2014/main" id="{38959524-565D-BCBA-7A39-1A5F54CE5D9D}"/>
              </a:ext>
            </a:extLst>
          </p:cNvPr>
          <p:cNvSpPr txBox="1"/>
          <p:nvPr/>
        </p:nvSpPr>
        <p:spPr>
          <a:xfrm>
            <a:off x="10896353" y="5415432"/>
            <a:ext cx="1370436" cy="369332"/>
          </a:xfrm>
          <a:prstGeom prst="rect">
            <a:avLst/>
          </a:prstGeom>
          <a:noFill/>
        </p:spPr>
        <p:txBody>
          <a:bodyPr wrap="square" rtlCol="0">
            <a:spAutoFit/>
          </a:bodyPr>
          <a:lstStyle/>
          <a:p>
            <a:r>
              <a:rPr lang="en-US"/>
              <a:t>Inductive</a:t>
            </a:r>
          </a:p>
        </p:txBody>
      </p:sp>
      <p:pic>
        <p:nvPicPr>
          <p:cNvPr id="10" name="Picture 9">
            <a:extLst>
              <a:ext uri="{FF2B5EF4-FFF2-40B4-BE49-F238E27FC236}">
                <a16:creationId xmlns:a16="http://schemas.microsoft.com/office/drawing/2014/main" id="{0AC3407D-40A3-DD7B-EF6A-58D9C0F7CE85}"/>
              </a:ext>
            </a:extLst>
          </p:cNvPr>
          <p:cNvPicPr>
            <a:picLocks noChangeAspect="1"/>
          </p:cNvPicPr>
          <p:nvPr/>
        </p:nvPicPr>
        <p:blipFill>
          <a:blip r:embed="rId4">
            <a:duotone>
              <a:prstClr val="black"/>
              <a:srgbClr val="D9C3A5">
                <a:tint val="50000"/>
                <a:satMod val="180000"/>
              </a:srgbClr>
            </a:duotone>
          </a:blip>
          <a:stretch>
            <a:fillRect/>
          </a:stretch>
        </p:blipFill>
        <p:spPr>
          <a:xfrm>
            <a:off x="1605464" y="527249"/>
            <a:ext cx="8943752" cy="5030861"/>
          </a:xfrm>
          <a:prstGeom prst="rect">
            <a:avLst/>
          </a:prstGeom>
        </p:spPr>
      </p:pic>
    </p:spTree>
    <p:extLst>
      <p:ext uri="{BB962C8B-B14F-4D97-AF65-F5344CB8AC3E}">
        <p14:creationId xmlns:p14="http://schemas.microsoft.com/office/powerpoint/2010/main" val="140461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791071E-A425-048D-596D-FE9F111BD476}"/>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7EA0839A-0B02-9433-65A8-29E95C9A518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A5D3660-605C-710D-76C3-2A48A88F3C49}"/>
              </a:ext>
            </a:extLst>
          </p:cNvPr>
          <p:cNvPicPr>
            <a:picLocks noChangeAspect="1"/>
          </p:cNvPicPr>
          <p:nvPr/>
        </p:nvPicPr>
        <p:blipFill rotWithShape="1">
          <a:blip r:embed="rId2"/>
          <a:srcRect l="5332" t="15617" r="77231" b="55538"/>
          <a:stretch/>
        </p:blipFill>
        <p:spPr>
          <a:xfrm>
            <a:off x="1502187" y="365125"/>
            <a:ext cx="7830788" cy="5074520"/>
          </a:xfrm>
          <a:prstGeom prst="rect">
            <a:avLst/>
          </a:prstGeom>
        </p:spPr>
      </p:pic>
    </p:spTree>
    <p:extLst>
      <p:ext uri="{BB962C8B-B14F-4D97-AF65-F5344CB8AC3E}">
        <p14:creationId xmlns:p14="http://schemas.microsoft.com/office/powerpoint/2010/main" val="2719374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91159-AD68-0AEB-F09D-34D22E0D1F7D}"/>
              </a:ext>
            </a:extLst>
          </p:cNvPr>
          <p:cNvSpPr>
            <a:spLocks noGrp="1"/>
          </p:cNvSpPr>
          <p:nvPr>
            <p:ph type="title"/>
          </p:nvPr>
        </p:nvSpPr>
        <p:spPr/>
        <p:txBody>
          <a:bodyPr>
            <a:normAutofit/>
          </a:bodyPr>
          <a:lstStyle/>
          <a:p>
            <a:pPr>
              <a:defRPr/>
            </a:pPr>
            <a:r>
              <a:rPr lang="en-GB" i="1" u="sng" dirty="0">
                <a:solidFill>
                  <a:srgbClr val="0070C0"/>
                </a:solidFill>
              </a:rPr>
              <a:t>Word for the Day</a:t>
            </a:r>
            <a:br>
              <a:rPr lang="en-GB" dirty="0"/>
            </a:br>
            <a:r>
              <a:rPr lang="en-GB" dirty="0">
                <a:solidFill>
                  <a:srgbClr val="FF0000"/>
                </a:solidFill>
              </a:rPr>
              <a:t>‘Praxis’</a:t>
            </a:r>
          </a:p>
        </p:txBody>
      </p:sp>
      <p:sp>
        <p:nvSpPr>
          <p:cNvPr id="6147" name="Content Placeholder 2">
            <a:extLst>
              <a:ext uri="{FF2B5EF4-FFF2-40B4-BE49-F238E27FC236}">
                <a16:creationId xmlns:a16="http://schemas.microsoft.com/office/drawing/2014/main" id="{6B041B95-FB65-06A9-D427-8479EDF17E34}"/>
              </a:ext>
            </a:extLst>
          </p:cNvPr>
          <p:cNvSpPr>
            <a:spLocks noGrp="1"/>
          </p:cNvSpPr>
          <p:nvPr>
            <p:ph idx="1"/>
          </p:nvPr>
        </p:nvSpPr>
        <p:spPr/>
        <p:txBody>
          <a:bodyPr/>
          <a:lstStyle/>
          <a:p>
            <a:pPr marL="0" indent="0" algn="ctr">
              <a:buNone/>
            </a:pPr>
            <a:r>
              <a:rPr lang="en-GB" altLang="en-US" i="1" dirty="0"/>
              <a:t>The process by which a theory, lesson or skill is enacted, practiced, embodied or realised.</a:t>
            </a:r>
          </a:p>
          <a:p>
            <a:pPr marL="0" indent="0">
              <a:buNone/>
            </a:pPr>
            <a:endParaRPr lang="en-GB" altLang="en-US" dirty="0"/>
          </a:p>
          <a:p>
            <a:pPr marL="0" indent="0">
              <a:buNone/>
            </a:pPr>
            <a:endParaRPr lang="en-GB" altLang="en-US" dirty="0"/>
          </a:p>
          <a:p>
            <a:pPr marL="0" indent="0">
              <a:buNone/>
            </a:pPr>
            <a:endParaRPr lang="en-GB" altLang="en-US" dirty="0"/>
          </a:p>
          <a:p>
            <a:pPr marL="0" indent="0">
              <a:buNone/>
            </a:pPr>
            <a:endParaRPr lang="en-GB" altLang="en-US" dirty="0"/>
          </a:p>
          <a:p>
            <a:pPr marL="0" indent="0" algn="ctr">
              <a:buNone/>
            </a:pPr>
            <a:r>
              <a:rPr lang="en-GB" altLang="en-US" i="1" dirty="0"/>
              <a:t>The act of engaging, applying, exercising or practicing ideas.</a:t>
            </a:r>
          </a:p>
        </p:txBody>
      </p:sp>
      <p:pic>
        <p:nvPicPr>
          <p:cNvPr id="6148" name="Picture 2" descr="Image result for praxis">
            <a:extLst>
              <a:ext uri="{FF2B5EF4-FFF2-40B4-BE49-F238E27FC236}">
                <a16:creationId xmlns:a16="http://schemas.microsoft.com/office/drawing/2014/main" id="{53FEB797-F0AB-0311-70E0-A74D760112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1000" y="2666316"/>
            <a:ext cx="3810000" cy="215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622D19-1B8F-5468-DD96-FCF0CC8E06AD}"/>
              </a:ext>
            </a:extLst>
          </p:cNvPr>
          <p:cNvSpPr>
            <a:spLocks noGrp="1"/>
          </p:cNvSpPr>
          <p:nvPr>
            <p:ph idx="1"/>
          </p:nvPr>
        </p:nvSpPr>
        <p:spPr>
          <a:xfrm>
            <a:off x="212965" y="2025003"/>
            <a:ext cx="6472418" cy="3575934"/>
          </a:xfrm>
        </p:spPr>
        <p:txBody>
          <a:bodyPr/>
          <a:lstStyle/>
          <a:p>
            <a:r>
              <a:rPr lang="en-GB"/>
              <a:t>We are focused on PRIMARY RESEARCH this year</a:t>
            </a:r>
          </a:p>
          <a:p>
            <a:r>
              <a:rPr lang="en-GB"/>
              <a:t>What is the best information for your hot topic?</a:t>
            </a:r>
          </a:p>
          <a:p>
            <a:endParaRPr lang="en-GB"/>
          </a:p>
          <a:p>
            <a:r>
              <a:rPr lang="en-GB" b="1"/>
              <a:t>TWO </a:t>
            </a:r>
            <a:r>
              <a:rPr lang="en-GB" b="1" u="sng"/>
              <a:t>KEY</a:t>
            </a:r>
            <a:r>
              <a:rPr lang="en-GB" b="1"/>
              <a:t> TYPES OF DATA</a:t>
            </a:r>
          </a:p>
        </p:txBody>
      </p:sp>
      <p:sp>
        <p:nvSpPr>
          <p:cNvPr id="4" name="TextBox 3">
            <a:extLst>
              <a:ext uri="{FF2B5EF4-FFF2-40B4-BE49-F238E27FC236}">
                <a16:creationId xmlns:a16="http://schemas.microsoft.com/office/drawing/2014/main" id="{3B3DE002-AD84-65A9-8CAD-8ED62FB76392}"/>
              </a:ext>
            </a:extLst>
          </p:cNvPr>
          <p:cNvSpPr txBox="1"/>
          <p:nvPr/>
        </p:nvSpPr>
        <p:spPr>
          <a:xfrm>
            <a:off x="634949" y="406294"/>
            <a:ext cx="11250203" cy="1292662"/>
          </a:xfrm>
          <a:prstGeom prst="rect">
            <a:avLst/>
          </a:prstGeom>
          <a:noFill/>
        </p:spPr>
        <p:txBody>
          <a:bodyPr wrap="square" rtlCol="0">
            <a:spAutoFit/>
          </a:bodyPr>
          <a:lstStyle/>
          <a:p>
            <a:r>
              <a:rPr lang="en-GB" sz="2400"/>
              <a:t>Three different papers – What are the approaches you have found.</a:t>
            </a:r>
          </a:p>
          <a:p>
            <a:endParaRPr lang="en-GB"/>
          </a:p>
          <a:p>
            <a:r>
              <a:rPr lang="en-GB" sz="3600" b="1" u="sng"/>
              <a:t>PRIMARY vs SECONDARY RESEARCH</a:t>
            </a:r>
          </a:p>
        </p:txBody>
      </p:sp>
      <p:grpSp>
        <p:nvGrpSpPr>
          <p:cNvPr id="7" name="Group 6">
            <a:extLst>
              <a:ext uri="{FF2B5EF4-FFF2-40B4-BE49-F238E27FC236}">
                <a16:creationId xmlns:a16="http://schemas.microsoft.com/office/drawing/2014/main" id="{ABCE0E57-658B-C663-1466-3F6EAFBD0BCD}"/>
              </a:ext>
            </a:extLst>
          </p:cNvPr>
          <p:cNvGrpSpPr/>
          <p:nvPr/>
        </p:nvGrpSpPr>
        <p:grpSpPr>
          <a:xfrm>
            <a:off x="7417942" y="1835998"/>
            <a:ext cx="6266160" cy="3582057"/>
            <a:chOff x="7417942" y="1835998"/>
            <a:chExt cx="6272264" cy="3582057"/>
          </a:xfrm>
        </p:grpSpPr>
        <p:grpSp>
          <p:nvGrpSpPr>
            <p:cNvPr id="6" name="Group 5">
              <a:extLst>
                <a:ext uri="{FF2B5EF4-FFF2-40B4-BE49-F238E27FC236}">
                  <a16:creationId xmlns:a16="http://schemas.microsoft.com/office/drawing/2014/main" id="{962A08BA-CE32-4754-7DB5-397E2AC96750}"/>
                </a:ext>
              </a:extLst>
            </p:cNvPr>
            <p:cNvGrpSpPr/>
            <p:nvPr/>
          </p:nvGrpSpPr>
          <p:grpSpPr>
            <a:xfrm>
              <a:off x="7632306" y="2002916"/>
              <a:ext cx="6057900" cy="2863919"/>
              <a:chOff x="7632306" y="2002916"/>
              <a:chExt cx="6057900" cy="2863919"/>
            </a:xfrm>
          </p:grpSpPr>
          <p:sp>
            <p:nvSpPr>
              <p:cNvPr id="3075" name="Rectangle 3"/>
              <p:cNvSpPr txBox="1">
                <a:spLocks noChangeArrowheads="1"/>
              </p:cNvSpPr>
              <p:nvPr/>
            </p:nvSpPr>
            <p:spPr>
              <a:xfrm>
                <a:off x="7632306" y="2002916"/>
                <a:ext cx="4038600" cy="2765633"/>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r>
                  <a:rPr lang="en-GB" altLang="en-US" i="1">
                    <a:solidFill>
                      <a:schemeClr val="accent2"/>
                    </a:solidFill>
                    <a:cs typeface="ＭＳ Ｐゴシック" charset="0"/>
                  </a:rPr>
                  <a:t>Qualitative</a:t>
                </a:r>
              </a:p>
              <a:p>
                <a:pPr>
                  <a:defRPr/>
                </a:pPr>
                <a:endParaRPr lang="en-GB" altLang="en-US" i="1">
                  <a:solidFill>
                    <a:schemeClr val="accent2"/>
                  </a:solidFill>
                  <a:cs typeface="ＭＳ Ｐゴシック" charset="0"/>
                </a:endParaRPr>
              </a:p>
              <a:p>
                <a:pPr>
                  <a:defRPr/>
                </a:pPr>
                <a:r>
                  <a:rPr lang="en-GB" altLang="en-US" i="1">
                    <a:solidFill>
                      <a:schemeClr val="accent2"/>
                    </a:solidFill>
                    <a:cs typeface="ＭＳ Ｐゴシック" charset="0"/>
                  </a:rPr>
                  <a:t>Why </a:t>
                </a:r>
              </a:p>
              <a:p>
                <a:pPr>
                  <a:defRPr/>
                </a:pPr>
                <a:r>
                  <a:rPr lang="en-GB" altLang="en-US" i="1">
                    <a:solidFill>
                      <a:schemeClr val="accent2"/>
                    </a:solidFill>
                    <a:cs typeface="ＭＳ Ｐゴシック" charset="0"/>
                  </a:rPr>
                  <a:t>How</a:t>
                </a:r>
              </a:p>
              <a:p>
                <a:pPr>
                  <a:defRPr/>
                </a:pPr>
                <a:r>
                  <a:rPr lang="en-GB" altLang="en-US" i="1">
                    <a:solidFill>
                      <a:schemeClr val="accent2"/>
                    </a:solidFill>
                    <a:cs typeface="ＭＳ Ｐゴシック" charset="0"/>
                  </a:rPr>
                  <a:t>What</a:t>
                </a:r>
              </a:p>
              <a:p>
                <a:pPr>
                  <a:defRPr/>
                </a:pPr>
                <a:r>
                  <a:rPr lang="en-GB" altLang="en-US" i="1">
                    <a:solidFill>
                      <a:schemeClr val="accent2"/>
                    </a:solidFill>
                    <a:cs typeface="ＭＳ Ｐゴシック" charset="0"/>
                  </a:rPr>
                  <a:t>Where</a:t>
                </a:r>
              </a:p>
              <a:p>
                <a:pPr>
                  <a:defRPr/>
                </a:pPr>
                <a:r>
                  <a:rPr lang="en-GB" altLang="en-US" i="1">
                    <a:solidFill>
                      <a:schemeClr val="accent2"/>
                    </a:solidFill>
                    <a:cs typeface="ＭＳ Ｐゴシック" charset="0"/>
                  </a:rPr>
                  <a:t>When</a:t>
                </a:r>
              </a:p>
              <a:p>
                <a:pPr>
                  <a:defRPr/>
                </a:pPr>
                <a:endParaRPr lang="en-GB" altLang="en-US" sz="2400" i="1">
                  <a:solidFill>
                    <a:schemeClr val="accent2"/>
                  </a:solidFill>
                  <a:cs typeface="ＭＳ Ｐゴシック" charset="0"/>
                </a:endParaRPr>
              </a:p>
              <a:p>
                <a:pPr>
                  <a:defRPr/>
                </a:pPr>
                <a:endParaRPr lang="en-GB" altLang="en-US" sz="2400" i="1">
                  <a:cs typeface="ＭＳ Ｐゴシック" charset="0"/>
                </a:endParaRPr>
              </a:p>
            </p:txBody>
          </p:sp>
          <p:sp>
            <p:nvSpPr>
              <p:cNvPr id="3076" name="Rectangle 5"/>
              <p:cNvSpPr txBox="1">
                <a:spLocks noChangeArrowheads="1"/>
              </p:cNvSpPr>
              <p:nvPr/>
            </p:nvSpPr>
            <p:spPr>
              <a:xfrm>
                <a:off x="9651606" y="2025003"/>
                <a:ext cx="4038600" cy="28418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r>
                  <a:rPr lang="en-GB" altLang="en-US" sz="2400">
                    <a:solidFill>
                      <a:srgbClr val="FF0000"/>
                    </a:solidFill>
                    <a:cs typeface="ＭＳ Ｐゴシック" charset="0"/>
                  </a:rPr>
                  <a:t>Quantitative</a:t>
                </a:r>
              </a:p>
              <a:p>
                <a:pPr>
                  <a:defRPr/>
                </a:pPr>
                <a:endParaRPr lang="en-GB" altLang="en-US" sz="2400" i="1">
                  <a:solidFill>
                    <a:srgbClr val="FF0000"/>
                  </a:solidFill>
                  <a:cs typeface="ＭＳ Ｐゴシック" charset="0"/>
                </a:endParaRPr>
              </a:p>
              <a:p>
                <a:pPr>
                  <a:defRPr/>
                </a:pPr>
                <a:r>
                  <a:rPr lang="en-GB" altLang="en-US" sz="2400" i="1">
                    <a:solidFill>
                      <a:srgbClr val="FF0000"/>
                    </a:solidFill>
                    <a:cs typeface="ＭＳ Ｐゴシック" charset="0"/>
                  </a:rPr>
                  <a:t>What</a:t>
                </a:r>
              </a:p>
              <a:p>
                <a:pPr>
                  <a:defRPr/>
                </a:pPr>
                <a:r>
                  <a:rPr lang="en-GB" altLang="en-US" sz="2400" i="1">
                    <a:solidFill>
                      <a:srgbClr val="FF0000"/>
                    </a:solidFill>
                    <a:cs typeface="ＭＳ Ｐゴシック" charset="0"/>
                  </a:rPr>
                  <a:t>Where</a:t>
                </a:r>
              </a:p>
              <a:p>
                <a:pPr>
                  <a:defRPr/>
                </a:pPr>
                <a:r>
                  <a:rPr lang="en-GB" altLang="en-US" sz="2400" i="1">
                    <a:solidFill>
                      <a:srgbClr val="FF0000"/>
                    </a:solidFill>
                    <a:cs typeface="ＭＳ Ｐゴシック" charset="0"/>
                  </a:rPr>
                  <a:t>When</a:t>
                </a:r>
              </a:p>
              <a:p>
                <a:pPr>
                  <a:defRPr/>
                </a:pPr>
                <a:endParaRPr lang="en-GB" altLang="en-US" sz="2400" i="1">
                  <a:solidFill>
                    <a:srgbClr val="FF0000"/>
                  </a:solidFill>
                  <a:cs typeface="ＭＳ Ｐゴシック" charset="0"/>
                </a:endParaRPr>
              </a:p>
              <a:p>
                <a:pPr>
                  <a:defRPr/>
                </a:pPr>
                <a:endParaRPr lang="en-GB" altLang="en-US" sz="2400" i="1">
                  <a:solidFill>
                    <a:srgbClr val="FF0000"/>
                  </a:solidFill>
                  <a:cs typeface="ＭＳ Ｐゴシック" charset="0"/>
                </a:endParaRPr>
              </a:p>
              <a:p>
                <a:pPr>
                  <a:defRPr/>
                </a:pPr>
                <a:endParaRPr lang="en-GB" altLang="en-US" sz="2400" i="1">
                  <a:solidFill>
                    <a:srgbClr val="FF0000"/>
                  </a:solidFill>
                  <a:cs typeface="ＭＳ Ｐゴシック" charset="0"/>
                </a:endParaRPr>
              </a:p>
              <a:p>
                <a:pPr marL="0" indent="0">
                  <a:buFont typeface="Arial" panose="020B0604020202020204" pitchFamily="34" charset="0"/>
                  <a:buNone/>
                  <a:defRPr/>
                </a:pPr>
                <a:endParaRPr lang="en-GB" altLang="en-US" sz="2400" i="1">
                  <a:solidFill>
                    <a:srgbClr val="FF0000"/>
                  </a:solidFill>
                  <a:cs typeface="ＭＳ Ｐゴシック" charset="0"/>
                </a:endParaRPr>
              </a:p>
              <a:p>
                <a:pPr>
                  <a:defRPr/>
                </a:pPr>
                <a:endParaRPr lang="en-GB" altLang="en-US" sz="2400">
                  <a:cs typeface="ＭＳ Ｐゴシック" charset="0"/>
                </a:endParaRPr>
              </a:p>
            </p:txBody>
          </p:sp>
        </p:grpSp>
        <p:sp>
          <p:nvSpPr>
            <p:cNvPr id="5" name="Rectangle 4">
              <a:extLst>
                <a:ext uri="{FF2B5EF4-FFF2-40B4-BE49-F238E27FC236}">
                  <a16:creationId xmlns:a16="http://schemas.microsoft.com/office/drawing/2014/main" id="{A6C975BA-7CCE-FADD-FDBB-6F4C4723F547}"/>
                </a:ext>
              </a:extLst>
            </p:cNvPr>
            <p:cNvSpPr/>
            <p:nvPr/>
          </p:nvSpPr>
          <p:spPr>
            <a:xfrm>
              <a:off x="7417942" y="1835998"/>
              <a:ext cx="4478264" cy="3582057"/>
            </a:xfrm>
            <a:prstGeom prst="rect">
              <a:avLst/>
            </a:prstGeom>
            <a:noFill/>
            <a:ln w="57150">
              <a:solidFill>
                <a:srgbClr val="245B8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9" name="TextBox 8">
            <a:extLst>
              <a:ext uri="{FF2B5EF4-FFF2-40B4-BE49-F238E27FC236}">
                <a16:creationId xmlns:a16="http://schemas.microsoft.com/office/drawing/2014/main" id="{1FA67D0F-6FAB-FE40-CBD1-A3FD0D0AE89C}"/>
              </a:ext>
            </a:extLst>
          </p:cNvPr>
          <p:cNvSpPr txBox="1"/>
          <p:nvPr/>
        </p:nvSpPr>
        <p:spPr>
          <a:xfrm>
            <a:off x="7924240" y="4776664"/>
            <a:ext cx="3240439" cy="523220"/>
          </a:xfrm>
          <a:prstGeom prst="rect">
            <a:avLst/>
          </a:prstGeom>
          <a:solidFill>
            <a:srgbClr val="FFFF00"/>
          </a:solidFill>
        </p:spPr>
        <p:txBody>
          <a:bodyPr wrap="square" lIns="91440" tIns="45720" rIns="91440" bIns="45720" anchor="t">
            <a:spAutoFit/>
          </a:bodyPr>
          <a:lstStyle/>
          <a:p>
            <a:r>
              <a:rPr lang="en-GB" altLang="en-US" sz="2800" i="1" err="1">
                <a:cs typeface="ＭＳ Ｐゴシック" charset="0"/>
              </a:rPr>
              <a:t>Ansoddol</a:t>
            </a:r>
            <a:r>
              <a:rPr lang="en-GB" altLang="en-US" sz="2800" i="1">
                <a:cs typeface="ＭＳ Ｐゴシック" charset="0"/>
              </a:rPr>
              <a:t>  v  </a:t>
            </a:r>
            <a:r>
              <a:rPr lang="en-GB" altLang="en-US" sz="2800" i="1" err="1">
                <a:cs typeface="ＭＳ Ｐゴシック" charset="0"/>
              </a:rPr>
              <a:t>Meintiol</a:t>
            </a:r>
            <a:endParaRPr lang="en-GB" altLang="en-US" sz="2800" i="1" err="1">
              <a:ea typeface="Calibri"/>
            </a:endParaRPr>
          </a:p>
        </p:txBody>
      </p:sp>
    </p:spTree>
    <p:extLst>
      <p:ext uri="{BB962C8B-B14F-4D97-AF65-F5344CB8AC3E}">
        <p14:creationId xmlns:p14="http://schemas.microsoft.com/office/powerpoint/2010/main" val="3727480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11DD28-9840-E063-55FE-CADAB1C34A1D}"/>
              </a:ext>
            </a:extLst>
          </p:cNvPr>
          <p:cNvSpPr>
            <a:spLocks noGrp="1"/>
          </p:cNvSpPr>
          <p:nvPr>
            <p:ph idx="1"/>
          </p:nvPr>
        </p:nvSpPr>
        <p:spPr>
          <a:xfrm>
            <a:off x="358219" y="1477280"/>
            <a:ext cx="11481847" cy="3575934"/>
          </a:xfrm>
        </p:spPr>
        <p:txBody>
          <a:bodyPr/>
          <a:lstStyle/>
          <a:p>
            <a:endParaRPr lang="en-GB"/>
          </a:p>
        </p:txBody>
      </p:sp>
      <p:sp>
        <p:nvSpPr>
          <p:cNvPr id="5" name="Rectangle: Rounded Corners 4">
            <a:extLst>
              <a:ext uri="{FF2B5EF4-FFF2-40B4-BE49-F238E27FC236}">
                <a16:creationId xmlns:a16="http://schemas.microsoft.com/office/drawing/2014/main" id="{C50574F9-CFC3-4E6C-B020-22D0810E8DBC}"/>
              </a:ext>
            </a:extLst>
          </p:cNvPr>
          <p:cNvSpPr/>
          <p:nvPr/>
        </p:nvSpPr>
        <p:spPr>
          <a:xfrm>
            <a:off x="2829776" y="2144285"/>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Hypothesis</a:t>
            </a:r>
          </a:p>
        </p:txBody>
      </p:sp>
      <p:sp>
        <p:nvSpPr>
          <p:cNvPr id="6" name="Rectangle: Rounded Corners 5">
            <a:extLst>
              <a:ext uri="{FF2B5EF4-FFF2-40B4-BE49-F238E27FC236}">
                <a16:creationId xmlns:a16="http://schemas.microsoft.com/office/drawing/2014/main" id="{82D59F20-F10E-6AB7-DA46-1DA68C5CBA20}"/>
              </a:ext>
            </a:extLst>
          </p:cNvPr>
          <p:cNvSpPr/>
          <p:nvPr/>
        </p:nvSpPr>
        <p:spPr>
          <a:xfrm>
            <a:off x="2829776" y="3175459"/>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Observation</a:t>
            </a:r>
          </a:p>
        </p:txBody>
      </p:sp>
      <p:sp>
        <p:nvSpPr>
          <p:cNvPr id="7" name="Rectangle: Rounded Corners 6">
            <a:extLst>
              <a:ext uri="{FF2B5EF4-FFF2-40B4-BE49-F238E27FC236}">
                <a16:creationId xmlns:a16="http://schemas.microsoft.com/office/drawing/2014/main" id="{F78EC532-4769-F244-1408-2A91BA0ABBEF}"/>
              </a:ext>
            </a:extLst>
          </p:cNvPr>
          <p:cNvSpPr/>
          <p:nvPr/>
        </p:nvSpPr>
        <p:spPr>
          <a:xfrm>
            <a:off x="2829776" y="4206633"/>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Confirmation</a:t>
            </a:r>
          </a:p>
        </p:txBody>
      </p:sp>
      <p:sp>
        <p:nvSpPr>
          <p:cNvPr id="8" name="Rectangle: Rounded Corners 7">
            <a:extLst>
              <a:ext uri="{FF2B5EF4-FFF2-40B4-BE49-F238E27FC236}">
                <a16:creationId xmlns:a16="http://schemas.microsoft.com/office/drawing/2014/main" id="{0AEECF42-5E1F-CA71-CBC1-2957A73D79A3}"/>
              </a:ext>
            </a:extLst>
          </p:cNvPr>
          <p:cNvSpPr/>
          <p:nvPr/>
        </p:nvSpPr>
        <p:spPr>
          <a:xfrm>
            <a:off x="6817906" y="1113111"/>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Theory</a:t>
            </a:r>
          </a:p>
        </p:txBody>
      </p:sp>
      <p:sp>
        <p:nvSpPr>
          <p:cNvPr id="9" name="Rectangle: Rounded Corners 8">
            <a:extLst>
              <a:ext uri="{FF2B5EF4-FFF2-40B4-BE49-F238E27FC236}">
                <a16:creationId xmlns:a16="http://schemas.microsoft.com/office/drawing/2014/main" id="{03E588C9-074C-2714-0C00-3CFE1BD041FA}"/>
              </a:ext>
            </a:extLst>
          </p:cNvPr>
          <p:cNvSpPr/>
          <p:nvPr/>
        </p:nvSpPr>
        <p:spPr>
          <a:xfrm>
            <a:off x="6817906" y="2144285"/>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Tentative hypothesis</a:t>
            </a:r>
          </a:p>
        </p:txBody>
      </p:sp>
      <p:sp>
        <p:nvSpPr>
          <p:cNvPr id="10" name="Rectangle: Rounded Corners 9">
            <a:extLst>
              <a:ext uri="{FF2B5EF4-FFF2-40B4-BE49-F238E27FC236}">
                <a16:creationId xmlns:a16="http://schemas.microsoft.com/office/drawing/2014/main" id="{E72BA259-4685-C91F-5EE8-EF8CDEDE3EB6}"/>
              </a:ext>
            </a:extLst>
          </p:cNvPr>
          <p:cNvSpPr/>
          <p:nvPr/>
        </p:nvSpPr>
        <p:spPr>
          <a:xfrm>
            <a:off x="6817906" y="3175459"/>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Pattern</a:t>
            </a:r>
          </a:p>
        </p:txBody>
      </p:sp>
      <p:sp>
        <p:nvSpPr>
          <p:cNvPr id="11" name="Rectangle: Rounded Corners 10">
            <a:extLst>
              <a:ext uri="{FF2B5EF4-FFF2-40B4-BE49-F238E27FC236}">
                <a16:creationId xmlns:a16="http://schemas.microsoft.com/office/drawing/2014/main" id="{53C92301-A43A-44CE-457E-250B702C4639}"/>
              </a:ext>
            </a:extLst>
          </p:cNvPr>
          <p:cNvSpPr/>
          <p:nvPr/>
        </p:nvSpPr>
        <p:spPr>
          <a:xfrm>
            <a:off x="6817906" y="4206633"/>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Observation</a:t>
            </a:r>
          </a:p>
        </p:txBody>
      </p:sp>
      <p:sp>
        <p:nvSpPr>
          <p:cNvPr id="13" name="Arrow: Up 12">
            <a:extLst>
              <a:ext uri="{FF2B5EF4-FFF2-40B4-BE49-F238E27FC236}">
                <a16:creationId xmlns:a16="http://schemas.microsoft.com/office/drawing/2014/main" id="{AF3F5C40-06F6-BEDF-B9A2-5ED76E37DC48}"/>
              </a:ext>
            </a:extLst>
          </p:cNvPr>
          <p:cNvSpPr/>
          <p:nvPr/>
        </p:nvSpPr>
        <p:spPr>
          <a:xfrm>
            <a:off x="9883719" y="655911"/>
            <a:ext cx="724395" cy="4429496"/>
          </a:xfrm>
          <a:prstGeom prst="upArrow">
            <a:avLst/>
          </a:prstGeom>
          <a:solidFill>
            <a:srgbClr val="E7C04B"/>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3B8F7600-DD41-1684-F5A6-F204A423A28B}"/>
              </a:ext>
            </a:extLst>
          </p:cNvPr>
          <p:cNvSpPr txBox="1"/>
          <p:nvPr/>
        </p:nvSpPr>
        <p:spPr>
          <a:xfrm>
            <a:off x="2624664" y="446230"/>
            <a:ext cx="3277589" cy="523220"/>
          </a:xfrm>
          <a:prstGeom prst="rect">
            <a:avLst/>
          </a:prstGeom>
          <a:noFill/>
        </p:spPr>
        <p:txBody>
          <a:bodyPr wrap="square" rtlCol="0">
            <a:spAutoFit/>
          </a:bodyPr>
          <a:lstStyle/>
          <a:p>
            <a:r>
              <a:rPr lang="en-GB" sz="2800" b="1" u="sng"/>
              <a:t>Deductive Reasoning</a:t>
            </a:r>
          </a:p>
        </p:txBody>
      </p:sp>
      <p:sp>
        <p:nvSpPr>
          <p:cNvPr id="15" name="TextBox 14">
            <a:extLst>
              <a:ext uri="{FF2B5EF4-FFF2-40B4-BE49-F238E27FC236}">
                <a16:creationId xmlns:a16="http://schemas.microsoft.com/office/drawing/2014/main" id="{771AC711-DA9A-9FA6-7B71-10F0070E33CE}"/>
              </a:ext>
            </a:extLst>
          </p:cNvPr>
          <p:cNvSpPr txBox="1"/>
          <p:nvPr/>
        </p:nvSpPr>
        <p:spPr>
          <a:xfrm>
            <a:off x="6921553" y="446230"/>
            <a:ext cx="3277589" cy="523220"/>
          </a:xfrm>
          <a:prstGeom prst="rect">
            <a:avLst/>
          </a:prstGeom>
          <a:noFill/>
        </p:spPr>
        <p:txBody>
          <a:bodyPr wrap="square" rtlCol="0">
            <a:spAutoFit/>
          </a:bodyPr>
          <a:lstStyle/>
          <a:p>
            <a:r>
              <a:rPr lang="en-GB" sz="2800" b="1" u="sng"/>
              <a:t>Inductive Reasoning</a:t>
            </a:r>
          </a:p>
        </p:txBody>
      </p:sp>
      <p:sp>
        <p:nvSpPr>
          <p:cNvPr id="16" name="Rectangle: Rounded Corners 15">
            <a:extLst>
              <a:ext uri="{FF2B5EF4-FFF2-40B4-BE49-F238E27FC236}">
                <a16:creationId xmlns:a16="http://schemas.microsoft.com/office/drawing/2014/main" id="{4634B42C-EBB9-3420-14AC-267B6F29C643}"/>
              </a:ext>
            </a:extLst>
          </p:cNvPr>
          <p:cNvSpPr/>
          <p:nvPr/>
        </p:nvSpPr>
        <p:spPr>
          <a:xfrm>
            <a:off x="2829282" y="1113111"/>
            <a:ext cx="3277590" cy="878774"/>
          </a:xfrm>
          <a:prstGeom prst="round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Theory</a:t>
            </a:r>
          </a:p>
        </p:txBody>
      </p:sp>
      <p:sp>
        <p:nvSpPr>
          <p:cNvPr id="17" name="Arrow: Down 16">
            <a:extLst>
              <a:ext uri="{FF2B5EF4-FFF2-40B4-BE49-F238E27FC236}">
                <a16:creationId xmlns:a16="http://schemas.microsoft.com/office/drawing/2014/main" id="{5475D24F-8181-303C-4CF9-4A40B3D31E1F}"/>
              </a:ext>
            </a:extLst>
          </p:cNvPr>
          <p:cNvSpPr/>
          <p:nvPr/>
        </p:nvSpPr>
        <p:spPr>
          <a:xfrm>
            <a:off x="2303798" y="1113111"/>
            <a:ext cx="724395" cy="4429496"/>
          </a:xfrm>
          <a:prstGeom prst="downArrow">
            <a:avLst/>
          </a:prstGeom>
          <a:solidFill>
            <a:srgbClr val="E7C04B"/>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698258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62CC2-C357-9DA0-2784-5AE177AE7F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7E57488-EBDF-9D6A-E9A9-682D29D1A3E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EE918331-7946-3805-42C3-E7BCAFE1E5E0}"/>
              </a:ext>
            </a:extLst>
          </p:cNvPr>
          <p:cNvPicPr>
            <a:picLocks noChangeAspect="1"/>
          </p:cNvPicPr>
          <p:nvPr/>
        </p:nvPicPr>
        <p:blipFill>
          <a:blip r:embed="rId2"/>
          <a:stretch>
            <a:fillRect/>
          </a:stretch>
        </p:blipFill>
        <p:spPr>
          <a:xfrm>
            <a:off x="161990" y="650141"/>
            <a:ext cx="8628050" cy="4528086"/>
          </a:xfrm>
          <a:prstGeom prst="rect">
            <a:avLst/>
          </a:prstGeom>
        </p:spPr>
      </p:pic>
      <p:sp>
        <p:nvSpPr>
          <p:cNvPr id="5" name="Rectangle 4">
            <a:extLst>
              <a:ext uri="{FF2B5EF4-FFF2-40B4-BE49-F238E27FC236}">
                <a16:creationId xmlns:a16="http://schemas.microsoft.com/office/drawing/2014/main" id="{2DE15B87-E33B-E6A1-C976-BAD6E1DF5066}"/>
              </a:ext>
            </a:extLst>
          </p:cNvPr>
          <p:cNvSpPr/>
          <p:nvPr/>
        </p:nvSpPr>
        <p:spPr>
          <a:xfrm>
            <a:off x="9186041" y="2246668"/>
            <a:ext cx="2554014" cy="2711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Paradigm: </a:t>
            </a:r>
          </a:p>
          <a:p>
            <a:pPr algn="ctr"/>
            <a:endParaRPr lang="en-US"/>
          </a:p>
          <a:p>
            <a:pPr algn="ctr"/>
            <a:r>
              <a:rPr lang="en-US"/>
              <a:t>Set of beliefs based on assumptions about ontology, epistemology and methodology.</a:t>
            </a:r>
          </a:p>
          <a:p>
            <a:pPr algn="ctr"/>
            <a:r>
              <a:rPr lang="en-US"/>
              <a:t>Guba &amp; Lincoln, 1994</a:t>
            </a:r>
          </a:p>
          <a:p>
            <a:pPr algn="ctr"/>
            <a:endParaRPr lang="en-US"/>
          </a:p>
        </p:txBody>
      </p:sp>
      <p:pic>
        <p:nvPicPr>
          <p:cNvPr id="6" name="Picture 2" descr="Ontology epistemology methodology and methods I ontology and epistemology  in research examples - YouTube">
            <a:extLst>
              <a:ext uri="{FF2B5EF4-FFF2-40B4-BE49-F238E27FC236}">
                <a16:creationId xmlns:a16="http://schemas.microsoft.com/office/drawing/2014/main" id="{5F8082BB-71E4-F0A8-8078-AFA181BFA5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6041" y="797882"/>
            <a:ext cx="2554014" cy="1436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17702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90AC46E-85F3-33EF-0DCF-CA21A9730168}"/>
              </a:ext>
            </a:extLst>
          </p:cNvPr>
          <p:cNvPicPr>
            <a:picLocks noChangeAspect="1"/>
          </p:cNvPicPr>
          <p:nvPr/>
        </p:nvPicPr>
        <p:blipFill rotWithShape="1">
          <a:blip r:embed="rId2"/>
          <a:srcRect l="71786" t="17049" r="13000" b="7524"/>
          <a:stretch/>
        </p:blipFill>
        <p:spPr>
          <a:xfrm>
            <a:off x="7301022" y="151968"/>
            <a:ext cx="4715691" cy="6575403"/>
          </a:xfrm>
          <a:prstGeom prst="rect">
            <a:avLst/>
          </a:prstGeom>
        </p:spPr>
      </p:pic>
      <p:sp>
        <p:nvSpPr>
          <p:cNvPr id="3" name="TextBox 2">
            <a:extLst>
              <a:ext uri="{FF2B5EF4-FFF2-40B4-BE49-F238E27FC236}">
                <a16:creationId xmlns:a16="http://schemas.microsoft.com/office/drawing/2014/main" id="{BB2711CD-4A78-2931-4632-8C1DD7355072}"/>
              </a:ext>
            </a:extLst>
          </p:cNvPr>
          <p:cNvSpPr txBox="1"/>
          <p:nvPr/>
        </p:nvSpPr>
        <p:spPr>
          <a:xfrm>
            <a:off x="487315" y="1363387"/>
            <a:ext cx="5196201" cy="3785652"/>
          </a:xfrm>
          <a:prstGeom prst="rect">
            <a:avLst/>
          </a:prstGeom>
          <a:noFill/>
        </p:spPr>
        <p:txBody>
          <a:bodyPr wrap="square" rtlCol="0">
            <a:spAutoFit/>
          </a:bodyPr>
          <a:lstStyle/>
          <a:p>
            <a:r>
              <a:rPr lang="en-GB" sz="2400">
                <a:solidFill>
                  <a:schemeClr val="bg1"/>
                </a:solidFill>
              </a:rPr>
              <a:t>What are the differences between Qual and Quant?</a:t>
            </a:r>
          </a:p>
          <a:p>
            <a:endParaRPr lang="en-GB" sz="2400">
              <a:solidFill>
                <a:schemeClr val="bg1"/>
              </a:solidFill>
            </a:endParaRPr>
          </a:p>
          <a:p>
            <a:r>
              <a:rPr lang="en-GB" sz="2400">
                <a:solidFill>
                  <a:schemeClr val="bg1"/>
                </a:solidFill>
              </a:rPr>
              <a:t>What information does each one give?</a:t>
            </a:r>
          </a:p>
          <a:p>
            <a:r>
              <a:rPr lang="en-GB" sz="2400">
                <a:solidFill>
                  <a:schemeClr val="bg1"/>
                </a:solidFill>
              </a:rPr>
              <a:t>Why would you use each type of methodological approach?</a:t>
            </a:r>
          </a:p>
          <a:p>
            <a:endParaRPr lang="en-GB" sz="2400">
              <a:solidFill>
                <a:schemeClr val="bg1"/>
              </a:solidFill>
            </a:endParaRPr>
          </a:p>
          <a:p>
            <a:r>
              <a:rPr lang="en-GB" sz="2400">
                <a:solidFill>
                  <a:schemeClr val="bg1"/>
                </a:solidFill>
              </a:rPr>
              <a:t>Why a difference in participants?</a:t>
            </a:r>
          </a:p>
          <a:p>
            <a:endParaRPr lang="en-GB" sz="2400">
              <a:solidFill>
                <a:schemeClr val="bg1"/>
              </a:solidFill>
            </a:endParaRPr>
          </a:p>
          <a:p>
            <a:r>
              <a:rPr lang="en-GB" sz="2400">
                <a:solidFill>
                  <a:schemeClr val="bg1"/>
                </a:solidFill>
              </a:rPr>
              <a:t>Benefits of each approach?</a:t>
            </a:r>
          </a:p>
        </p:txBody>
      </p:sp>
    </p:spTree>
    <p:extLst>
      <p:ext uri="{BB962C8B-B14F-4D97-AF65-F5344CB8AC3E}">
        <p14:creationId xmlns:p14="http://schemas.microsoft.com/office/powerpoint/2010/main" val="1447884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9693D-6A5B-AB2E-91E6-C9842AE66F6B}"/>
              </a:ext>
            </a:extLst>
          </p:cNvPr>
          <p:cNvSpPr>
            <a:spLocks noGrp="1"/>
          </p:cNvSpPr>
          <p:nvPr>
            <p:ph type="title"/>
          </p:nvPr>
        </p:nvSpPr>
        <p:spPr>
          <a:xfrm>
            <a:off x="3780148" y="146107"/>
            <a:ext cx="7956222" cy="1006475"/>
          </a:xfrm>
        </p:spPr>
        <p:txBody>
          <a:bodyPr>
            <a:normAutofit fontScale="90000"/>
          </a:bodyPr>
          <a:lstStyle/>
          <a:p>
            <a:r>
              <a:rPr lang="en-GB"/>
              <a:t>Task: Individual and Partner</a:t>
            </a:r>
            <a:br>
              <a:rPr lang="en-GB"/>
            </a:br>
            <a:r>
              <a:rPr lang="en-GB" err="1">
                <a:ea typeface="Calibri Light"/>
                <a:cs typeface="Calibri Light"/>
              </a:rPr>
              <a:t>Tasg</a:t>
            </a:r>
            <a:r>
              <a:rPr lang="en-GB">
                <a:ea typeface="Calibri Light"/>
                <a:cs typeface="Calibri Light"/>
              </a:rPr>
              <a:t>: </a:t>
            </a:r>
            <a:r>
              <a:rPr lang="en-GB" err="1">
                <a:ea typeface="Calibri Light"/>
                <a:cs typeface="Calibri Light"/>
              </a:rPr>
              <a:t>Unigol</a:t>
            </a:r>
            <a:r>
              <a:rPr lang="en-GB">
                <a:ea typeface="Calibri Light"/>
                <a:cs typeface="Calibri Light"/>
              </a:rPr>
              <a:t> a </a:t>
            </a:r>
            <a:r>
              <a:rPr lang="en-GB" err="1">
                <a:ea typeface="Calibri Light"/>
                <a:cs typeface="Calibri Light"/>
              </a:rPr>
              <a:t>gyda</a:t>
            </a:r>
            <a:r>
              <a:rPr lang="en-GB">
                <a:ea typeface="Calibri Light"/>
                <a:cs typeface="Calibri Light"/>
              </a:rPr>
              <a:t> </a:t>
            </a:r>
            <a:r>
              <a:rPr lang="en-GB" err="1">
                <a:ea typeface="Calibri Light"/>
                <a:cs typeface="Calibri Light"/>
              </a:rPr>
              <a:t>phartner</a:t>
            </a:r>
          </a:p>
        </p:txBody>
      </p:sp>
      <p:sp>
        <p:nvSpPr>
          <p:cNvPr id="3" name="Content Placeholder 2">
            <a:extLst>
              <a:ext uri="{FF2B5EF4-FFF2-40B4-BE49-F238E27FC236}">
                <a16:creationId xmlns:a16="http://schemas.microsoft.com/office/drawing/2014/main" id="{33AF2DDF-E2A8-97EF-A9ED-477CC22286B1}"/>
              </a:ext>
            </a:extLst>
          </p:cNvPr>
          <p:cNvSpPr>
            <a:spLocks noGrp="1"/>
          </p:cNvSpPr>
          <p:nvPr>
            <p:ph idx="1"/>
          </p:nvPr>
        </p:nvSpPr>
        <p:spPr>
          <a:xfrm>
            <a:off x="3281644" y="1488230"/>
            <a:ext cx="8369267" cy="5155943"/>
          </a:xfrm>
        </p:spPr>
        <p:txBody>
          <a:bodyPr vert="horz" lIns="91440" tIns="45720" rIns="91440" bIns="45720" rtlCol="0" anchor="t">
            <a:normAutofit fontScale="92500" lnSpcReduction="10000"/>
          </a:bodyPr>
          <a:lstStyle/>
          <a:p>
            <a:pPr marL="0" indent="0">
              <a:buNone/>
            </a:pPr>
            <a:r>
              <a:rPr lang="en-GB"/>
              <a:t>Explain why your Hot Topic is important</a:t>
            </a:r>
          </a:p>
          <a:p>
            <a:pPr marL="0" indent="0">
              <a:buNone/>
            </a:pPr>
            <a:r>
              <a:rPr lang="en-GB" i="1" err="1">
                <a:ea typeface="Calibri"/>
                <a:cs typeface="Calibri"/>
              </a:rPr>
              <a:t>Esboniwch</a:t>
            </a:r>
            <a:r>
              <a:rPr lang="en-GB" i="1">
                <a:ea typeface="Calibri"/>
                <a:cs typeface="Calibri"/>
              </a:rPr>
              <a:t> pam </a:t>
            </a:r>
            <a:r>
              <a:rPr lang="en-GB" i="1" err="1">
                <a:ea typeface="Calibri"/>
                <a:cs typeface="Calibri"/>
              </a:rPr>
              <a:t>mae</a:t>
            </a:r>
            <a:r>
              <a:rPr lang="en-GB" i="1">
                <a:ea typeface="Calibri"/>
                <a:cs typeface="Calibri"/>
              </a:rPr>
              <a:t> </a:t>
            </a:r>
            <a:r>
              <a:rPr lang="en-GB" i="1" err="1">
                <a:ea typeface="Calibri"/>
                <a:cs typeface="Calibri"/>
              </a:rPr>
              <a:t>eich</a:t>
            </a:r>
            <a:r>
              <a:rPr lang="en-GB" i="1">
                <a:ea typeface="Calibri"/>
                <a:cs typeface="Calibri"/>
              </a:rPr>
              <a:t> </a:t>
            </a:r>
            <a:r>
              <a:rPr lang="en-GB" i="1" err="1">
                <a:ea typeface="Calibri"/>
                <a:cs typeface="Calibri"/>
              </a:rPr>
              <a:t>Pwnc</a:t>
            </a:r>
            <a:r>
              <a:rPr lang="en-GB" i="1">
                <a:ea typeface="Calibri"/>
                <a:cs typeface="Calibri"/>
              </a:rPr>
              <a:t> </a:t>
            </a:r>
            <a:r>
              <a:rPr lang="en-GB" i="1" err="1">
                <a:ea typeface="Calibri"/>
                <a:cs typeface="Calibri"/>
              </a:rPr>
              <a:t>Llosg</a:t>
            </a:r>
            <a:r>
              <a:rPr lang="en-GB" i="1">
                <a:ea typeface="Calibri"/>
                <a:cs typeface="Calibri"/>
              </a:rPr>
              <a:t> </a:t>
            </a:r>
            <a:r>
              <a:rPr lang="en-GB" i="1" err="1">
                <a:ea typeface="Calibri"/>
                <a:cs typeface="Calibri"/>
              </a:rPr>
              <a:t>yn</a:t>
            </a:r>
            <a:r>
              <a:rPr lang="en-GB" i="1">
                <a:ea typeface="Calibri"/>
                <a:cs typeface="Calibri"/>
              </a:rPr>
              <a:t> </a:t>
            </a:r>
            <a:r>
              <a:rPr lang="en-GB" i="1" err="1">
                <a:ea typeface="Calibri"/>
                <a:cs typeface="Calibri"/>
              </a:rPr>
              <a:t>bwysig</a:t>
            </a:r>
            <a:endParaRPr lang="en-GB" i="1">
              <a:ea typeface="Calibri"/>
              <a:cs typeface="Calibri"/>
            </a:endParaRPr>
          </a:p>
          <a:p>
            <a:pPr marL="0" indent="0">
              <a:buNone/>
            </a:pPr>
            <a:endParaRPr lang="en-GB"/>
          </a:p>
          <a:p>
            <a:pPr marL="0" indent="0">
              <a:buNone/>
            </a:pPr>
            <a:r>
              <a:rPr lang="en-GB"/>
              <a:t>Where do you find sources to help this argument?</a:t>
            </a:r>
          </a:p>
          <a:p>
            <a:pPr marL="0" indent="0">
              <a:buNone/>
            </a:pPr>
            <a:r>
              <a:rPr lang="en-GB" i="1">
                <a:ea typeface="Calibri" panose="020F0502020204030204"/>
                <a:cs typeface="Calibri" panose="020F0502020204030204"/>
              </a:rPr>
              <a:t>Ble </a:t>
            </a:r>
            <a:r>
              <a:rPr lang="en-GB" i="1" err="1">
                <a:ea typeface="Calibri" panose="020F0502020204030204"/>
                <a:cs typeface="Calibri" panose="020F0502020204030204"/>
              </a:rPr>
              <a:t>dewch</a:t>
            </a:r>
            <a:r>
              <a:rPr lang="en-GB" i="1">
                <a:ea typeface="Calibri" panose="020F0502020204030204"/>
                <a:cs typeface="Calibri" panose="020F0502020204030204"/>
              </a:rPr>
              <a:t> o </a:t>
            </a:r>
            <a:r>
              <a:rPr lang="en-GB" i="1" err="1">
                <a:ea typeface="Calibri" panose="020F0502020204030204"/>
                <a:cs typeface="Calibri" panose="020F0502020204030204"/>
              </a:rPr>
              <a:t>hyd</a:t>
            </a:r>
            <a:r>
              <a:rPr lang="en-GB" i="1">
                <a:ea typeface="Calibri" panose="020F0502020204030204"/>
                <a:cs typeface="Calibri" panose="020F0502020204030204"/>
              </a:rPr>
              <a:t> </a:t>
            </a:r>
            <a:r>
              <a:rPr lang="en-GB" i="1" err="1">
                <a:ea typeface="Calibri" panose="020F0502020204030204"/>
                <a:cs typeface="Calibri" panose="020F0502020204030204"/>
              </a:rPr>
              <a:t>i</a:t>
            </a:r>
            <a:r>
              <a:rPr lang="en-GB" i="1">
                <a:ea typeface="Calibri" panose="020F0502020204030204"/>
                <a:cs typeface="Calibri" panose="020F0502020204030204"/>
              </a:rPr>
              <a:t> </a:t>
            </a:r>
            <a:r>
              <a:rPr lang="en-GB" i="1" err="1">
                <a:ea typeface="Calibri" panose="020F0502020204030204"/>
                <a:cs typeface="Calibri" panose="020F0502020204030204"/>
              </a:rPr>
              <a:t>ffynonellau</a:t>
            </a:r>
            <a:r>
              <a:rPr lang="en-GB" i="1">
                <a:ea typeface="Calibri" panose="020F0502020204030204"/>
                <a:cs typeface="Calibri" panose="020F0502020204030204"/>
              </a:rPr>
              <a:t> </a:t>
            </a:r>
            <a:r>
              <a:rPr lang="en-GB" i="1" err="1">
                <a:ea typeface="Calibri" panose="020F0502020204030204"/>
                <a:cs typeface="Calibri" panose="020F0502020204030204"/>
              </a:rPr>
              <a:t>i</a:t>
            </a:r>
            <a:r>
              <a:rPr lang="en-GB" i="1">
                <a:ea typeface="Calibri" panose="020F0502020204030204"/>
                <a:cs typeface="Calibri" panose="020F0502020204030204"/>
              </a:rPr>
              <a:t> </a:t>
            </a:r>
            <a:r>
              <a:rPr lang="en-GB" i="1" err="1">
                <a:ea typeface="Calibri" panose="020F0502020204030204"/>
                <a:cs typeface="Calibri" panose="020F0502020204030204"/>
              </a:rPr>
              <a:t>helpu</a:t>
            </a:r>
            <a:r>
              <a:rPr lang="en-GB" i="1">
                <a:ea typeface="Calibri" panose="020F0502020204030204"/>
                <a:cs typeface="Calibri" panose="020F0502020204030204"/>
              </a:rPr>
              <a:t> </a:t>
            </a:r>
            <a:r>
              <a:rPr lang="en-GB" i="1" err="1">
                <a:ea typeface="Calibri" panose="020F0502020204030204"/>
                <a:cs typeface="Calibri" panose="020F0502020204030204"/>
              </a:rPr>
              <a:t>gyda'r</a:t>
            </a:r>
            <a:r>
              <a:rPr lang="en-GB" i="1">
                <a:ea typeface="Calibri" panose="020F0502020204030204"/>
                <a:cs typeface="Calibri" panose="020F0502020204030204"/>
              </a:rPr>
              <a:t> </a:t>
            </a:r>
            <a:r>
              <a:rPr lang="en-GB" i="1" err="1">
                <a:ea typeface="Calibri" panose="020F0502020204030204"/>
                <a:cs typeface="Calibri" panose="020F0502020204030204"/>
              </a:rPr>
              <a:t>ddadl</a:t>
            </a:r>
            <a:r>
              <a:rPr lang="en-GB" i="1">
                <a:ea typeface="Calibri" panose="020F0502020204030204"/>
                <a:cs typeface="Calibri" panose="020F0502020204030204"/>
              </a:rPr>
              <a:t> </a:t>
            </a:r>
            <a:r>
              <a:rPr lang="en-GB" i="1" err="1">
                <a:ea typeface="Calibri" panose="020F0502020204030204"/>
                <a:cs typeface="Calibri" panose="020F0502020204030204"/>
              </a:rPr>
              <a:t>yma</a:t>
            </a:r>
            <a:r>
              <a:rPr lang="en-GB" i="1">
                <a:ea typeface="Calibri" panose="020F0502020204030204"/>
                <a:cs typeface="Calibri" panose="020F0502020204030204"/>
              </a:rPr>
              <a:t>?</a:t>
            </a:r>
          </a:p>
          <a:p>
            <a:pPr marL="0" indent="0">
              <a:buNone/>
            </a:pPr>
            <a:endParaRPr lang="en-GB"/>
          </a:p>
          <a:p>
            <a:pPr marL="0" indent="0">
              <a:buNone/>
            </a:pPr>
            <a:r>
              <a:rPr lang="en-GB"/>
              <a:t>15 mins – Prepare your argument / </a:t>
            </a:r>
            <a:r>
              <a:rPr lang="en-GB" i="1" err="1"/>
              <a:t>Paratowch</a:t>
            </a:r>
            <a:r>
              <a:rPr lang="en-GB" i="1"/>
              <a:t> </a:t>
            </a:r>
            <a:r>
              <a:rPr lang="en-GB" i="1" err="1"/>
              <a:t>ddadl</a:t>
            </a:r>
            <a:endParaRPr lang="en-GB" i="1">
              <a:ea typeface="Calibri"/>
              <a:cs typeface="Calibri"/>
            </a:endParaRPr>
          </a:p>
          <a:p>
            <a:pPr marL="0" indent="0">
              <a:buNone/>
            </a:pPr>
            <a:r>
              <a:rPr lang="en-GB"/>
              <a:t>5 mins – explain to a partner / </a:t>
            </a:r>
            <a:r>
              <a:rPr lang="en-GB" i="1" err="1"/>
              <a:t>esboniwch</a:t>
            </a:r>
            <a:r>
              <a:rPr lang="en-GB" i="1"/>
              <a:t> </a:t>
            </a:r>
            <a:r>
              <a:rPr lang="en-GB" i="1" err="1"/>
              <a:t>i'ch</a:t>
            </a:r>
            <a:r>
              <a:rPr lang="en-GB" i="1"/>
              <a:t> partner</a:t>
            </a:r>
            <a:endParaRPr lang="en-GB" i="1">
              <a:ea typeface="Calibri"/>
              <a:cs typeface="Calibri"/>
            </a:endParaRPr>
          </a:p>
          <a:p>
            <a:pPr marL="0" indent="0">
              <a:buNone/>
            </a:pPr>
            <a:endParaRPr lang="en-GB"/>
          </a:p>
          <a:p>
            <a:pPr marL="0" indent="0">
              <a:buNone/>
            </a:pPr>
            <a:r>
              <a:rPr lang="en-GB"/>
              <a:t>Partner task: What are the big take home messages? You are going to explain your partners HT to the group (less than 3mins).</a:t>
            </a:r>
          </a:p>
        </p:txBody>
      </p:sp>
      <p:sp>
        <p:nvSpPr>
          <p:cNvPr id="4" name="TextBox 3">
            <a:extLst>
              <a:ext uri="{FF2B5EF4-FFF2-40B4-BE49-F238E27FC236}">
                <a16:creationId xmlns:a16="http://schemas.microsoft.com/office/drawing/2014/main" id="{0C877A10-8836-D25C-68A9-EE0EBC3A022C}"/>
              </a:ext>
            </a:extLst>
          </p:cNvPr>
          <p:cNvSpPr txBox="1"/>
          <p:nvPr/>
        </p:nvSpPr>
        <p:spPr>
          <a:xfrm>
            <a:off x="104032" y="1982112"/>
            <a:ext cx="3055301" cy="1938992"/>
          </a:xfrm>
          <a:prstGeom prst="rect">
            <a:avLst/>
          </a:prstGeom>
          <a:noFill/>
        </p:spPr>
        <p:txBody>
          <a:bodyPr wrap="square" rtlCol="0">
            <a:spAutoFit/>
          </a:bodyPr>
          <a:lstStyle/>
          <a:p>
            <a:r>
              <a:rPr lang="en-GB" sz="2400">
                <a:solidFill>
                  <a:schemeClr val="bg1"/>
                </a:solidFill>
              </a:rPr>
              <a:t>Background and context.</a:t>
            </a:r>
          </a:p>
          <a:p>
            <a:endParaRPr lang="en-GB" sz="2400">
              <a:solidFill>
                <a:schemeClr val="bg1"/>
              </a:solidFill>
            </a:endParaRPr>
          </a:p>
          <a:p>
            <a:r>
              <a:rPr lang="en-GB" sz="2400">
                <a:solidFill>
                  <a:schemeClr val="bg1"/>
                </a:solidFill>
              </a:rPr>
              <a:t>WHY IS YOUR TOPIC IMPORTANT?</a:t>
            </a:r>
          </a:p>
        </p:txBody>
      </p:sp>
    </p:spTree>
    <p:extLst>
      <p:ext uri="{BB962C8B-B14F-4D97-AF65-F5344CB8AC3E}">
        <p14:creationId xmlns:p14="http://schemas.microsoft.com/office/powerpoint/2010/main" val="3807473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4DC583-A6FC-47FF-338D-662CB1A71F6E}"/>
              </a:ext>
            </a:extLst>
          </p:cNvPr>
          <p:cNvSpPr>
            <a:spLocks noGrp="1"/>
          </p:cNvSpPr>
          <p:nvPr>
            <p:ph sz="half" idx="1"/>
          </p:nvPr>
        </p:nvSpPr>
        <p:spPr>
          <a:xfrm>
            <a:off x="2983832" y="4295275"/>
            <a:ext cx="9154694" cy="2071521"/>
          </a:xfrm>
        </p:spPr>
        <p:txBody>
          <a:bodyPr vert="horz" lIns="91440" tIns="45720" rIns="91440" bIns="45720" rtlCol="0" anchor="t">
            <a:noAutofit/>
          </a:bodyPr>
          <a:lstStyle/>
          <a:p>
            <a:r>
              <a:rPr lang="en-US" sz="4000">
                <a:ea typeface="Calibri"/>
                <a:cs typeface="Calibri"/>
              </a:rPr>
              <a:t>Beth </a:t>
            </a:r>
            <a:r>
              <a:rPr lang="en-US" sz="4000" err="1">
                <a:ea typeface="Calibri"/>
                <a:cs typeface="Calibri"/>
              </a:rPr>
              <a:t>ydy'r</a:t>
            </a:r>
            <a:r>
              <a:rPr lang="en-US" sz="4000">
                <a:ea typeface="Calibri"/>
                <a:cs typeface="Calibri"/>
              </a:rPr>
              <a:t> </a:t>
            </a:r>
            <a:r>
              <a:rPr lang="en-US" sz="4000" err="1">
                <a:ea typeface="Calibri"/>
                <a:cs typeface="Calibri"/>
              </a:rPr>
              <a:t>prif</a:t>
            </a:r>
            <a:r>
              <a:rPr lang="en-US" sz="4000">
                <a:ea typeface="Calibri"/>
                <a:cs typeface="Calibri"/>
              </a:rPr>
              <a:t> </a:t>
            </a:r>
            <a:r>
              <a:rPr lang="en-US" sz="4000" err="1">
                <a:ea typeface="Calibri"/>
                <a:cs typeface="Calibri"/>
              </a:rPr>
              <a:t>negeseion</a:t>
            </a:r>
            <a:r>
              <a:rPr lang="en-US" sz="4000">
                <a:ea typeface="Calibri"/>
                <a:cs typeface="Calibri"/>
              </a:rPr>
              <a:t>?</a:t>
            </a:r>
          </a:p>
          <a:p>
            <a:r>
              <a:rPr lang="en-US" sz="4000" err="1">
                <a:ea typeface="Calibri"/>
                <a:cs typeface="Calibri"/>
              </a:rPr>
              <a:t>Mewn</a:t>
            </a:r>
            <a:r>
              <a:rPr lang="en-US" sz="4000">
                <a:ea typeface="Calibri"/>
                <a:cs typeface="Calibri"/>
              </a:rPr>
              <a:t> </a:t>
            </a:r>
            <a:r>
              <a:rPr lang="en-US" sz="4000" err="1">
                <a:ea typeface="Calibri"/>
                <a:cs typeface="Calibri"/>
              </a:rPr>
              <a:t>llai</a:t>
            </a:r>
            <a:r>
              <a:rPr lang="en-US" sz="4000">
                <a:ea typeface="Calibri"/>
                <a:cs typeface="Calibri"/>
              </a:rPr>
              <a:t> </a:t>
            </a:r>
            <a:r>
              <a:rPr lang="en-US" sz="4000" err="1">
                <a:ea typeface="Calibri"/>
                <a:cs typeface="Calibri"/>
              </a:rPr>
              <a:t>na</a:t>
            </a:r>
            <a:r>
              <a:rPr lang="en-US" sz="4000">
                <a:ea typeface="Calibri"/>
                <a:cs typeface="Calibri"/>
              </a:rPr>
              <a:t> 3 </a:t>
            </a:r>
            <a:r>
              <a:rPr lang="en-US" sz="4000" err="1">
                <a:ea typeface="Calibri"/>
                <a:cs typeface="Calibri"/>
              </a:rPr>
              <a:t>munud</a:t>
            </a:r>
            <a:r>
              <a:rPr lang="en-US" sz="4000">
                <a:ea typeface="Calibri"/>
                <a:cs typeface="Calibri"/>
              </a:rPr>
              <a:t> - </a:t>
            </a:r>
            <a:r>
              <a:rPr lang="en-US" sz="4000" err="1">
                <a:ea typeface="Calibri"/>
                <a:cs typeface="Calibri"/>
              </a:rPr>
              <a:t>chi'n</a:t>
            </a:r>
            <a:r>
              <a:rPr lang="en-US" sz="4000">
                <a:ea typeface="Calibri"/>
                <a:cs typeface="Calibri"/>
              </a:rPr>
              <a:t> </a:t>
            </a:r>
            <a:r>
              <a:rPr lang="en-US" sz="4000" err="1">
                <a:ea typeface="Calibri"/>
                <a:cs typeface="Calibri"/>
              </a:rPr>
              <a:t>mynd</a:t>
            </a:r>
            <a:r>
              <a:rPr lang="en-US" sz="4000">
                <a:ea typeface="Calibri"/>
                <a:cs typeface="Calibri"/>
              </a:rPr>
              <a:t> </a:t>
            </a:r>
            <a:r>
              <a:rPr lang="en-US" sz="4000" err="1">
                <a:ea typeface="Calibri"/>
                <a:cs typeface="Calibri"/>
              </a:rPr>
              <a:t>i</a:t>
            </a:r>
            <a:r>
              <a:rPr lang="en-US" sz="4000">
                <a:ea typeface="Calibri"/>
                <a:cs typeface="Calibri"/>
              </a:rPr>
              <a:t> </a:t>
            </a:r>
            <a:r>
              <a:rPr lang="en-US" sz="4000" err="1">
                <a:ea typeface="Calibri"/>
                <a:cs typeface="Calibri"/>
              </a:rPr>
              <a:t>egluro</a:t>
            </a:r>
            <a:r>
              <a:rPr lang="en-US" sz="4000">
                <a:ea typeface="Calibri"/>
                <a:cs typeface="Calibri"/>
              </a:rPr>
              <a:t> </a:t>
            </a:r>
            <a:r>
              <a:rPr lang="en-US" sz="4000" err="1">
                <a:ea typeface="Calibri"/>
                <a:cs typeface="Calibri"/>
              </a:rPr>
              <a:t>Pwnc</a:t>
            </a:r>
            <a:r>
              <a:rPr lang="en-US" sz="4000">
                <a:ea typeface="Calibri"/>
                <a:cs typeface="Calibri"/>
              </a:rPr>
              <a:t> </a:t>
            </a:r>
            <a:r>
              <a:rPr lang="en-US" sz="4000" err="1">
                <a:ea typeface="Calibri"/>
                <a:cs typeface="Calibri"/>
              </a:rPr>
              <a:t>Llosg</a:t>
            </a:r>
            <a:r>
              <a:rPr lang="en-US" sz="4000">
                <a:ea typeface="Calibri"/>
                <a:cs typeface="Calibri"/>
              </a:rPr>
              <a:t> </a:t>
            </a:r>
            <a:r>
              <a:rPr lang="en-US" sz="4000" err="1">
                <a:ea typeface="Calibri"/>
                <a:cs typeface="Calibri"/>
              </a:rPr>
              <a:t>eich</a:t>
            </a:r>
            <a:r>
              <a:rPr lang="en-US" sz="4000">
                <a:ea typeface="Calibri"/>
                <a:cs typeface="Calibri"/>
              </a:rPr>
              <a:t> partner </a:t>
            </a:r>
            <a:r>
              <a:rPr lang="en-US" sz="4000" err="1">
                <a:ea typeface="Calibri"/>
                <a:cs typeface="Calibri"/>
              </a:rPr>
              <a:t>i</a:t>
            </a:r>
            <a:r>
              <a:rPr lang="en-US" sz="4000">
                <a:ea typeface="Calibri"/>
                <a:cs typeface="Calibri"/>
              </a:rPr>
              <a:t> </a:t>
            </a:r>
            <a:r>
              <a:rPr lang="en-US" sz="4000" err="1">
                <a:ea typeface="Calibri"/>
                <a:cs typeface="Calibri"/>
              </a:rPr>
              <a:t>weddill</a:t>
            </a:r>
            <a:r>
              <a:rPr lang="en-US" sz="4000">
                <a:ea typeface="Calibri"/>
                <a:cs typeface="Calibri"/>
              </a:rPr>
              <a:t> y </a:t>
            </a:r>
            <a:r>
              <a:rPr lang="en-US" sz="4000" err="1">
                <a:ea typeface="Calibri"/>
                <a:cs typeface="Calibri"/>
              </a:rPr>
              <a:t>grwp</a:t>
            </a:r>
            <a:r>
              <a:rPr lang="en-US" sz="4000">
                <a:ea typeface="Calibri"/>
                <a:cs typeface="Calibri"/>
              </a:rPr>
              <a:t>. </a:t>
            </a:r>
          </a:p>
        </p:txBody>
      </p:sp>
      <p:sp>
        <p:nvSpPr>
          <p:cNvPr id="4" name="Content Placeholder 3">
            <a:extLst>
              <a:ext uri="{FF2B5EF4-FFF2-40B4-BE49-F238E27FC236}">
                <a16:creationId xmlns:a16="http://schemas.microsoft.com/office/drawing/2014/main" id="{C6E18EF3-43C6-1F35-ED10-3168B8CEF301}"/>
              </a:ext>
            </a:extLst>
          </p:cNvPr>
          <p:cNvSpPr>
            <a:spLocks noGrp="1"/>
          </p:cNvSpPr>
          <p:nvPr>
            <p:ph sz="half" idx="2"/>
          </p:nvPr>
        </p:nvSpPr>
        <p:spPr>
          <a:xfrm>
            <a:off x="3454402" y="1568116"/>
            <a:ext cx="8697493" cy="1943185"/>
          </a:xfrm>
        </p:spPr>
        <p:txBody>
          <a:bodyPr vert="horz" lIns="91440" tIns="45720" rIns="91440" bIns="45720" rtlCol="0" anchor="t">
            <a:noAutofit/>
          </a:bodyPr>
          <a:lstStyle/>
          <a:p>
            <a:r>
              <a:rPr lang="en-GB" sz="4000">
                <a:ea typeface="+mn-lt"/>
                <a:cs typeface="+mn-lt"/>
              </a:rPr>
              <a:t>What are the big take home messages? </a:t>
            </a:r>
            <a:endParaRPr lang="en-US" sz="4000">
              <a:ea typeface="+mn-lt"/>
              <a:cs typeface="+mn-lt"/>
            </a:endParaRPr>
          </a:p>
          <a:p>
            <a:r>
              <a:rPr lang="en-GB" sz="4000">
                <a:ea typeface="+mn-lt"/>
                <a:cs typeface="+mn-lt"/>
              </a:rPr>
              <a:t>You are going to explain your partners HT to the group (less than 3mins).</a:t>
            </a:r>
            <a:endParaRPr lang="en-US" sz="4000">
              <a:ea typeface="Calibri" panose="020F0502020204030204"/>
              <a:cs typeface="Calibri" panose="020F0502020204030204"/>
            </a:endParaRPr>
          </a:p>
        </p:txBody>
      </p:sp>
      <p:sp>
        <p:nvSpPr>
          <p:cNvPr id="5" name="TextBox 4">
            <a:extLst>
              <a:ext uri="{FF2B5EF4-FFF2-40B4-BE49-F238E27FC236}">
                <a16:creationId xmlns:a16="http://schemas.microsoft.com/office/drawing/2014/main" id="{7F73C5F6-8D49-7D80-1F3F-7745CA42C2F9}"/>
              </a:ext>
            </a:extLst>
          </p:cNvPr>
          <p:cNvSpPr txBox="1"/>
          <p:nvPr/>
        </p:nvSpPr>
        <p:spPr>
          <a:xfrm>
            <a:off x="3497180" y="216568"/>
            <a:ext cx="810928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a:t>Partner task:  / </a:t>
            </a:r>
            <a:r>
              <a:rPr lang="en-GB" sz="5400" err="1"/>
              <a:t>Tasg</a:t>
            </a:r>
            <a:r>
              <a:rPr lang="en-GB" sz="5400"/>
              <a:t> partner:</a:t>
            </a:r>
            <a:endParaRPr lang="en-GB" sz="5400">
              <a:ea typeface="Calibri"/>
              <a:cs typeface="Calibri"/>
            </a:endParaRPr>
          </a:p>
        </p:txBody>
      </p:sp>
    </p:spTree>
    <p:extLst>
      <p:ext uri="{BB962C8B-B14F-4D97-AF65-F5344CB8AC3E}">
        <p14:creationId xmlns:p14="http://schemas.microsoft.com/office/powerpoint/2010/main" val="15887693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91159-AD68-0AEB-F09D-34D22E0D1F7D}"/>
              </a:ext>
            </a:extLst>
          </p:cNvPr>
          <p:cNvSpPr>
            <a:spLocks noGrp="1"/>
          </p:cNvSpPr>
          <p:nvPr>
            <p:ph type="title"/>
          </p:nvPr>
        </p:nvSpPr>
        <p:spPr/>
        <p:txBody>
          <a:bodyPr>
            <a:normAutofit/>
          </a:bodyPr>
          <a:lstStyle/>
          <a:p>
            <a:pPr>
              <a:defRPr/>
            </a:pPr>
            <a:r>
              <a:rPr lang="en-GB" i="1" u="sng">
                <a:solidFill>
                  <a:srgbClr val="0070C0"/>
                </a:solidFill>
              </a:rPr>
              <a:t>Word for the Day</a:t>
            </a:r>
            <a:br>
              <a:rPr lang="en-GB"/>
            </a:br>
            <a:r>
              <a:rPr lang="en-GB">
                <a:solidFill>
                  <a:srgbClr val="FF0000"/>
                </a:solidFill>
              </a:rPr>
              <a:t>‘Praxis’</a:t>
            </a:r>
          </a:p>
        </p:txBody>
      </p:sp>
      <p:sp>
        <p:nvSpPr>
          <p:cNvPr id="6147" name="Content Placeholder 2">
            <a:extLst>
              <a:ext uri="{FF2B5EF4-FFF2-40B4-BE49-F238E27FC236}">
                <a16:creationId xmlns:a16="http://schemas.microsoft.com/office/drawing/2014/main" id="{6B041B95-FB65-06A9-D427-8479EDF17E34}"/>
              </a:ext>
            </a:extLst>
          </p:cNvPr>
          <p:cNvSpPr>
            <a:spLocks noGrp="1"/>
          </p:cNvSpPr>
          <p:nvPr>
            <p:ph idx="1"/>
          </p:nvPr>
        </p:nvSpPr>
        <p:spPr/>
        <p:txBody>
          <a:bodyPr/>
          <a:lstStyle/>
          <a:p>
            <a:pPr marL="0" indent="0" algn="ctr">
              <a:buNone/>
            </a:pPr>
            <a:r>
              <a:rPr lang="en-GB" altLang="en-US" i="1"/>
              <a:t>The process by which a theory, lesson or skill is enacted, practiced, embodied or realised.</a:t>
            </a:r>
          </a:p>
          <a:p>
            <a:pPr marL="0" indent="0">
              <a:buNone/>
            </a:pPr>
            <a:endParaRPr lang="en-GB" altLang="en-US"/>
          </a:p>
          <a:p>
            <a:pPr marL="0" indent="0">
              <a:buNone/>
            </a:pPr>
            <a:endParaRPr lang="en-GB" altLang="en-US"/>
          </a:p>
          <a:p>
            <a:pPr marL="0" indent="0">
              <a:buNone/>
            </a:pPr>
            <a:endParaRPr lang="en-GB" altLang="en-US"/>
          </a:p>
          <a:p>
            <a:pPr marL="0" indent="0">
              <a:buNone/>
            </a:pPr>
            <a:endParaRPr lang="en-GB" altLang="en-US"/>
          </a:p>
          <a:p>
            <a:pPr marL="0" indent="0" algn="ctr">
              <a:buNone/>
            </a:pPr>
            <a:r>
              <a:rPr lang="en-GB" altLang="en-US" i="1"/>
              <a:t>The act of engaging, applying, exercising or practicing ideas.</a:t>
            </a:r>
          </a:p>
        </p:txBody>
      </p:sp>
      <p:pic>
        <p:nvPicPr>
          <p:cNvPr id="6148" name="Picture 2" descr="Image result for praxis">
            <a:extLst>
              <a:ext uri="{FF2B5EF4-FFF2-40B4-BE49-F238E27FC236}">
                <a16:creationId xmlns:a16="http://schemas.microsoft.com/office/drawing/2014/main" id="{53FEB797-F0AB-0311-70E0-A74D760112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1000" y="2666316"/>
            <a:ext cx="3810000" cy="215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9693D-6A5B-AB2E-91E6-C9842AE66F6B}"/>
              </a:ext>
            </a:extLst>
          </p:cNvPr>
          <p:cNvSpPr>
            <a:spLocks noGrp="1"/>
          </p:cNvSpPr>
          <p:nvPr>
            <p:ph type="title"/>
          </p:nvPr>
        </p:nvSpPr>
        <p:spPr>
          <a:xfrm>
            <a:off x="3780148" y="365125"/>
            <a:ext cx="7956222" cy="1006475"/>
          </a:xfrm>
        </p:spPr>
        <p:txBody>
          <a:bodyPr/>
          <a:lstStyle/>
          <a:p>
            <a:r>
              <a:rPr lang="en-GB"/>
              <a:t>Task: Individual / </a:t>
            </a:r>
            <a:r>
              <a:rPr lang="en-GB" err="1"/>
              <a:t>Tasg</a:t>
            </a:r>
            <a:r>
              <a:rPr lang="en-GB"/>
              <a:t> : </a:t>
            </a:r>
            <a:r>
              <a:rPr lang="en-GB" err="1"/>
              <a:t>Unigol</a:t>
            </a:r>
          </a:p>
        </p:txBody>
      </p:sp>
      <p:sp>
        <p:nvSpPr>
          <p:cNvPr id="3" name="Content Placeholder 2">
            <a:extLst>
              <a:ext uri="{FF2B5EF4-FFF2-40B4-BE49-F238E27FC236}">
                <a16:creationId xmlns:a16="http://schemas.microsoft.com/office/drawing/2014/main" id="{33AF2DDF-E2A8-97EF-A9ED-477CC22286B1}"/>
              </a:ext>
            </a:extLst>
          </p:cNvPr>
          <p:cNvSpPr>
            <a:spLocks noGrp="1"/>
          </p:cNvSpPr>
          <p:nvPr>
            <p:ph idx="1"/>
          </p:nvPr>
        </p:nvSpPr>
        <p:spPr>
          <a:xfrm>
            <a:off x="3523475" y="1769917"/>
            <a:ext cx="8533737" cy="3824600"/>
          </a:xfrm>
        </p:spPr>
        <p:txBody>
          <a:bodyPr vert="horz" lIns="91440" tIns="45720" rIns="91440" bIns="45720" rtlCol="0" anchor="t">
            <a:noAutofit/>
          </a:bodyPr>
          <a:lstStyle/>
          <a:p>
            <a:pPr marL="0" indent="0">
              <a:buNone/>
            </a:pPr>
            <a:r>
              <a:rPr lang="en-GB" sz="3200"/>
              <a:t>Identify Consider the literature you have found</a:t>
            </a:r>
            <a:endParaRPr lang="en-GB" sz="3200">
              <a:ea typeface="Calibri"/>
              <a:cs typeface="Calibri"/>
            </a:endParaRPr>
          </a:p>
          <a:p>
            <a:pPr marL="0" indent="0">
              <a:buNone/>
            </a:pPr>
            <a:r>
              <a:rPr lang="en-GB" sz="3200"/>
              <a:t>Identify the research epistemology</a:t>
            </a:r>
            <a:endParaRPr lang="en-GB" sz="3200">
              <a:ea typeface="Calibri" panose="020F0502020204030204"/>
              <a:cs typeface="Calibri" panose="020F0502020204030204"/>
            </a:endParaRPr>
          </a:p>
          <a:p>
            <a:pPr marL="0" indent="0">
              <a:buNone/>
            </a:pPr>
            <a:endParaRPr lang="en-GB" sz="3200">
              <a:ea typeface="Calibri" panose="020F0502020204030204"/>
              <a:cs typeface="Calibri" panose="020F0502020204030204"/>
            </a:endParaRPr>
          </a:p>
          <a:p>
            <a:pPr marL="0" indent="0">
              <a:buNone/>
            </a:pPr>
            <a:endParaRPr lang="en-GB" sz="3200">
              <a:ea typeface="Calibri" panose="020F0502020204030204"/>
              <a:cs typeface="Calibri" panose="020F0502020204030204"/>
            </a:endParaRPr>
          </a:p>
          <a:p>
            <a:pPr marL="0" indent="0">
              <a:buNone/>
            </a:pPr>
            <a:r>
              <a:rPr lang="en-GB" sz="3200" i="1" err="1">
                <a:ea typeface="Calibri" panose="020F0502020204030204"/>
                <a:cs typeface="Calibri" panose="020F0502020204030204"/>
              </a:rPr>
              <a:t>Ystyriwch</a:t>
            </a:r>
            <a:r>
              <a:rPr lang="en-GB" sz="3200" i="1">
                <a:ea typeface="Calibri" panose="020F0502020204030204"/>
                <a:cs typeface="Calibri" panose="020F0502020204030204"/>
              </a:rPr>
              <a:t> y </a:t>
            </a:r>
            <a:r>
              <a:rPr lang="en-GB" sz="3200" i="1" err="1">
                <a:ea typeface="Calibri" panose="020F0502020204030204"/>
                <a:cs typeface="Calibri" panose="020F0502020204030204"/>
              </a:rPr>
              <a:t>llyfryddiaeth</a:t>
            </a:r>
            <a:r>
              <a:rPr lang="en-GB" sz="3200" i="1">
                <a:ea typeface="Calibri" panose="020F0502020204030204"/>
                <a:cs typeface="Calibri" panose="020F0502020204030204"/>
              </a:rPr>
              <a:t> chi </a:t>
            </a:r>
            <a:r>
              <a:rPr lang="en-GB" sz="3200" i="1" err="1">
                <a:ea typeface="Calibri" panose="020F0502020204030204"/>
                <a:cs typeface="Calibri" panose="020F0502020204030204"/>
              </a:rPr>
              <a:t>wedi</a:t>
            </a:r>
            <a:r>
              <a:rPr lang="en-GB" sz="3200" i="1">
                <a:ea typeface="Calibri" panose="020F0502020204030204"/>
                <a:cs typeface="Calibri" panose="020F0502020204030204"/>
              </a:rPr>
              <a:t> </a:t>
            </a:r>
            <a:r>
              <a:rPr lang="en-GB" sz="3200" i="1" err="1">
                <a:ea typeface="Calibri" panose="020F0502020204030204"/>
                <a:cs typeface="Calibri" panose="020F0502020204030204"/>
              </a:rPr>
              <a:t>dod</a:t>
            </a:r>
            <a:r>
              <a:rPr lang="en-GB" sz="3200" i="1">
                <a:ea typeface="Calibri" panose="020F0502020204030204"/>
                <a:cs typeface="Calibri" panose="020F0502020204030204"/>
              </a:rPr>
              <a:t> o </a:t>
            </a:r>
            <a:r>
              <a:rPr lang="en-GB" sz="3200" i="1" err="1">
                <a:ea typeface="Calibri" panose="020F0502020204030204"/>
                <a:cs typeface="Calibri" panose="020F0502020204030204"/>
              </a:rPr>
              <a:t>hyd</a:t>
            </a:r>
            <a:r>
              <a:rPr lang="en-GB" sz="3200" i="1">
                <a:ea typeface="Calibri" panose="020F0502020204030204"/>
                <a:cs typeface="Calibri" panose="020F0502020204030204"/>
              </a:rPr>
              <a:t> </a:t>
            </a:r>
            <a:r>
              <a:rPr lang="en-GB" sz="3200" i="1" err="1">
                <a:ea typeface="Calibri" panose="020F0502020204030204"/>
                <a:cs typeface="Calibri" panose="020F0502020204030204"/>
              </a:rPr>
              <a:t>iddo</a:t>
            </a:r>
            <a:r>
              <a:rPr lang="en-GB" sz="3200" i="1">
                <a:ea typeface="Calibri" panose="020F0502020204030204"/>
                <a:cs typeface="Calibri" panose="020F0502020204030204"/>
              </a:rPr>
              <a:t>. </a:t>
            </a:r>
          </a:p>
          <a:p>
            <a:pPr marL="0" indent="0">
              <a:buNone/>
            </a:pPr>
            <a:r>
              <a:rPr lang="en-GB" sz="3200" i="1" err="1">
                <a:ea typeface="Calibri" panose="020F0502020204030204"/>
                <a:cs typeface="Calibri" panose="020F0502020204030204"/>
              </a:rPr>
              <a:t>Nodwch</a:t>
            </a:r>
            <a:r>
              <a:rPr lang="en-GB" sz="3200" i="1">
                <a:ea typeface="Calibri" panose="020F0502020204030204"/>
                <a:cs typeface="Calibri" panose="020F0502020204030204"/>
              </a:rPr>
              <a:t> </a:t>
            </a:r>
            <a:r>
              <a:rPr lang="en-GB" sz="3200" i="1" err="1">
                <a:ea typeface="Calibri" panose="020F0502020204030204"/>
                <a:cs typeface="Calibri" panose="020F0502020204030204"/>
              </a:rPr>
              <a:t>epistemoleg</a:t>
            </a:r>
            <a:r>
              <a:rPr lang="en-GB" sz="3200" i="1">
                <a:ea typeface="Calibri" panose="020F0502020204030204"/>
                <a:cs typeface="Calibri" panose="020F0502020204030204"/>
              </a:rPr>
              <a:t> </a:t>
            </a:r>
            <a:r>
              <a:rPr lang="en-GB" sz="3200" i="1" err="1">
                <a:ea typeface="Calibri" panose="020F0502020204030204"/>
                <a:cs typeface="Calibri" panose="020F0502020204030204"/>
              </a:rPr>
              <a:t>yr</a:t>
            </a:r>
            <a:r>
              <a:rPr lang="en-GB" sz="3200" i="1">
                <a:ea typeface="Calibri" panose="020F0502020204030204"/>
                <a:cs typeface="Calibri" panose="020F0502020204030204"/>
              </a:rPr>
              <a:t> </a:t>
            </a:r>
            <a:r>
              <a:rPr lang="en-GB" sz="3200" i="1" err="1">
                <a:ea typeface="Calibri" panose="020F0502020204030204"/>
                <a:cs typeface="Calibri" panose="020F0502020204030204"/>
              </a:rPr>
              <a:t>ymchwil</a:t>
            </a:r>
            <a:endParaRPr lang="en-GB" sz="3200" i="1">
              <a:ea typeface="Calibri" panose="020F0502020204030204"/>
              <a:cs typeface="Calibri" panose="020F0502020204030204"/>
            </a:endParaRPr>
          </a:p>
        </p:txBody>
      </p:sp>
    </p:spTree>
    <p:extLst>
      <p:ext uri="{BB962C8B-B14F-4D97-AF65-F5344CB8AC3E}">
        <p14:creationId xmlns:p14="http://schemas.microsoft.com/office/powerpoint/2010/main" val="17532261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51E642E-FE40-B36A-5A05-D466F3C06ABD}"/>
              </a:ext>
            </a:extLst>
          </p:cNvPr>
          <p:cNvSpPr>
            <a:spLocks noGrp="1"/>
          </p:cNvSpPr>
          <p:nvPr>
            <p:ph sz="half" idx="2"/>
          </p:nvPr>
        </p:nvSpPr>
        <p:spPr>
          <a:xfrm>
            <a:off x="3876618" y="311257"/>
            <a:ext cx="7705782" cy="6260605"/>
          </a:xfrm>
        </p:spPr>
        <p:txBody>
          <a:bodyPr vert="horz" lIns="91440" tIns="45720" rIns="91440" bIns="45720" rtlCol="0" anchor="t">
            <a:normAutofit/>
          </a:bodyPr>
          <a:lstStyle/>
          <a:p>
            <a:pPr marL="0" indent="0">
              <a:buNone/>
            </a:pPr>
            <a:r>
              <a:rPr lang="en-GB"/>
              <a:t>Build a rationale / </a:t>
            </a:r>
            <a:r>
              <a:rPr lang="en-GB" i="1" err="1"/>
              <a:t>Adeiladu</a:t>
            </a:r>
            <a:r>
              <a:rPr lang="en-GB" i="1"/>
              <a:t> </a:t>
            </a:r>
            <a:r>
              <a:rPr lang="en-GB" i="1" err="1"/>
              <a:t>Rhesymeg</a:t>
            </a:r>
            <a:endParaRPr lang="en-GB" i="1">
              <a:cs typeface="Calibri"/>
            </a:endParaRPr>
          </a:p>
          <a:p>
            <a:pPr marL="0" indent="0">
              <a:buNone/>
            </a:pPr>
            <a:endParaRPr lang="en-GB"/>
          </a:p>
          <a:p>
            <a:pPr marL="0" indent="0">
              <a:buNone/>
            </a:pPr>
            <a:r>
              <a:rPr lang="en-GB"/>
              <a:t>What do you know? How do you know it?</a:t>
            </a:r>
          </a:p>
          <a:p>
            <a:pPr marL="0" indent="0">
              <a:buNone/>
            </a:pPr>
            <a:r>
              <a:rPr lang="en-GB" i="1">
                <a:cs typeface="Calibri"/>
              </a:rPr>
              <a:t>Beth </a:t>
            </a:r>
            <a:r>
              <a:rPr lang="en-GB" i="1" err="1">
                <a:cs typeface="Calibri"/>
              </a:rPr>
              <a:t>i</a:t>
            </a:r>
            <a:r>
              <a:rPr lang="en-GB" i="1">
                <a:cs typeface="Calibri"/>
              </a:rPr>
              <a:t> </a:t>
            </a:r>
            <a:r>
              <a:rPr lang="en-GB" i="1" err="1">
                <a:cs typeface="Calibri"/>
              </a:rPr>
              <a:t>chi'n</a:t>
            </a:r>
            <a:r>
              <a:rPr lang="en-GB" i="1">
                <a:cs typeface="Calibri"/>
              </a:rPr>
              <a:t> </a:t>
            </a:r>
            <a:r>
              <a:rPr lang="en-GB" i="1" err="1">
                <a:cs typeface="Calibri"/>
              </a:rPr>
              <a:t>gwybod</a:t>
            </a:r>
            <a:r>
              <a:rPr lang="en-GB" i="1">
                <a:cs typeface="Calibri"/>
              </a:rPr>
              <a:t>? Sut </a:t>
            </a:r>
            <a:r>
              <a:rPr lang="en-GB" i="1" err="1">
                <a:cs typeface="Calibri"/>
              </a:rPr>
              <a:t>i</a:t>
            </a:r>
            <a:r>
              <a:rPr lang="en-GB" i="1">
                <a:cs typeface="Calibri"/>
              </a:rPr>
              <a:t> </a:t>
            </a:r>
            <a:r>
              <a:rPr lang="en-GB" i="1" err="1">
                <a:cs typeface="Calibri"/>
              </a:rPr>
              <a:t>chi'n</a:t>
            </a:r>
            <a:r>
              <a:rPr lang="en-GB" i="1">
                <a:cs typeface="Calibri"/>
              </a:rPr>
              <a:t> </a:t>
            </a:r>
            <a:r>
              <a:rPr lang="en-GB" i="1" err="1">
                <a:cs typeface="Calibri"/>
              </a:rPr>
              <a:t>gwybod</a:t>
            </a:r>
            <a:r>
              <a:rPr lang="en-GB" i="1">
                <a:cs typeface="Calibri"/>
              </a:rPr>
              <a:t> </a:t>
            </a:r>
            <a:r>
              <a:rPr lang="en-GB" i="1" err="1">
                <a:cs typeface="Calibri"/>
              </a:rPr>
              <a:t>hyn</a:t>
            </a:r>
            <a:r>
              <a:rPr lang="en-GB" i="1">
                <a:cs typeface="Calibri"/>
              </a:rPr>
              <a:t>?</a:t>
            </a:r>
            <a:endParaRPr lang="en-GB" i="1"/>
          </a:p>
          <a:p>
            <a:pPr marL="0" indent="0">
              <a:buNone/>
            </a:pPr>
            <a:endParaRPr lang="en-GB" i="1"/>
          </a:p>
          <a:p>
            <a:pPr marL="0" indent="0">
              <a:buNone/>
            </a:pPr>
            <a:r>
              <a:rPr lang="en-GB"/>
              <a:t>Summarise each papers / </a:t>
            </a:r>
            <a:r>
              <a:rPr lang="en-GB" i="1" err="1"/>
              <a:t>Crynhoi</a:t>
            </a:r>
            <a:r>
              <a:rPr lang="en-GB" i="1"/>
              <a:t> </a:t>
            </a:r>
            <a:r>
              <a:rPr lang="en-GB" i="1" err="1"/>
              <a:t>pob</a:t>
            </a:r>
            <a:r>
              <a:rPr lang="en-GB" i="1"/>
              <a:t> </a:t>
            </a:r>
            <a:r>
              <a:rPr lang="en-GB" i="1" err="1"/>
              <a:t>papur</a:t>
            </a:r>
            <a:endParaRPr lang="en-GB" i="1" err="1">
              <a:cs typeface="Calibri"/>
            </a:endParaRPr>
          </a:p>
          <a:p>
            <a:pPr marL="0" indent="0">
              <a:buNone/>
            </a:pPr>
            <a:r>
              <a:rPr lang="en-GB">
                <a:sym typeface="Wingdings" panose="05000000000000000000" pitchFamily="2" charset="2"/>
              </a:rPr>
              <a:t></a:t>
            </a:r>
            <a:r>
              <a:rPr lang="en-GB">
                <a:solidFill>
                  <a:schemeClr val="accent6">
                    <a:lumMod val="60000"/>
                    <a:lumOff val="40000"/>
                  </a:schemeClr>
                </a:solidFill>
                <a:sym typeface="Wingdings" panose="05000000000000000000" pitchFamily="2" charset="2"/>
              </a:rPr>
              <a:t>… Argue for a philosophy/approach</a:t>
            </a:r>
            <a:endParaRPr lang="en-GB">
              <a:solidFill>
                <a:schemeClr val="accent6">
                  <a:lumMod val="60000"/>
                  <a:lumOff val="40000"/>
                </a:schemeClr>
              </a:solidFill>
            </a:endParaRPr>
          </a:p>
          <a:p>
            <a:pPr marL="0" indent="0">
              <a:buNone/>
            </a:pPr>
            <a:r>
              <a:rPr lang="en-GB"/>
              <a:t>Patterns/comparisons between the papers</a:t>
            </a:r>
          </a:p>
          <a:p>
            <a:pPr marL="0" indent="0">
              <a:buNone/>
            </a:pPr>
            <a:r>
              <a:rPr lang="en-GB" i="1">
                <a:cs typeface="Calibri"/>
              </a:rPr>
              <a:t>Patrymau/</a:t>
            </a:r>
            <a:r>
              <a:rPr lang="en-GB" i="1" err="1">
                <a:cs typeface="Calibri"/>
              </a:rPr>
              <a:t>cymhariaethau</a:t>
            </a:r>
            <a:r>
              <a:rPr lang="en-GB" i="1">
                <a:cs typeface="Calibri"/>
              </a:rPr>
              <a:t> </a:t>
            </a:r>
            <a:r>
              <a:rPr lang="en-GB" i="1" err="1">
                <a:cs typeface="Calibri"/>
              </a:rPr>
              <a:t>rhwng</a:t>
            </a:r>
            <a:r>
              <a:rPr lang="en-GB" i="1">
                <a:cs typeface="Calibri"/>
              </a:rPr>
              <a:t> </a:t>
            </a:r>
            <a:r>
              <a:rPr lang="en-GB" i="1" err="1">
                <a:cs typeface="Calibri"/>
              </a:rPr>
              <a:t>papurau</a:t>
            </a:r>
            <a:endParaRPr lang="en-GB" i="1" err="1"/>
          </a:p>
          <a:p>
            <a:pPr marL="0" indent="0">
              <a:buNone/>
            </a:pPr>
            <a:r>
              <a:rPr lang="en-GB">
                <a:sym typeface="Wingdings" panose="05000000000000000000" pitchFamily="2" charset="2"/>
              </a:rPr>
              <a:t></a:t>
            </a:r>
            <a:r>
              <a:rPr lang="en-GB">
                <a:solidFill>
                  <a:schemeClr val="accent6">
                    <a:lumMod val="60000"/>
                    <a:lumOff val="40000"/>
                  </a:schemeClr>
                </a:solidFill>
                <a:sym typeface="Wingdings" panose="05000000000000000000" pitchFamily="2" charset="2"/>
              </a:rPr>
              <a:t>… funnel for important info on topic/ methodology etc.</a:t>
            </a:r>
            <a:endParaRPr lang="en-GB">
              <a:solidFill>
                <a:schemeClr val="accent6">
                  <a:lumMod val="60000"/>
                  <a:lumOff val="40000"/>
                </a:schemeClr>
              </a:solidFill>
            </a:endParaRPr>
          </a:p>
          <a:p>
            <a:pPr marL="0" indent="0">
              <a:buNone/>
            </a:pPr>
            <a:r>
              <a:rPr lang="en-GB"/>
              <a:t>Summarise your key point / </a:t>
            </a:r>
            <a:r>
              <a:rPr lang="en-GB" i="1" err="1"/>
              <a:t>Crynhoi</a:t>
            </a:r>
            <a:r>
              <a:rPr lang="en-GB" i="1"/>
              <a:t> </a:t>
            </a:r>
            <a:r>
              <a:rPr lang="en-GB" i="1" err="1"/>
              <a:t>eich</a:t>
            </a:r>
            <a:r>
              <a:rPr lang="en-GB" i="1"/>
              <a:t> </a:t>
            </a:r>
            <a:r>
              <a:rPr lang="en-GB" i="1" err="1"/>
              <a:t>pwynt</a:t>
            </a:r>
            <a:endParaRPr lang="en-GB" i="1" err="1">
              <a:cs typeface="Calibri"/>
            </a:endParaRPr>
          </a:p>
          <a:p>
            <a:endParaRPr lang="en-GB"/>
          </a:p>
        </p:txBody>
      </p:sp>
    </p:spTree>
    <p:extLst>
      <p:ext uri="{BB962C8B-B14F-4D97-AF65-F5344CB8AC3E}">
        <p14:creationId xmlns:p14="http://schemas.microsoft.com/office/powerpoint/2010/main" val="16274355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39DAE9C-AA0F-A62C-AD46-EF61BA9F42E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2459100"/>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2936</Words>
  <Application>Microsoft Office PowerPoint</Application>
  <PresentationFormat>Widescreen</PresentationFormat>
  <Paragraphs>395</Paragraphs>
  <Slides>35</Slides>
  <Notes>13</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35</vt:i4>
      </vt:variant>
    </vt:vector>
  </HeadingPairs>
  <TitlesOfParts>
    <vt:vector size="47" baseType="lpstr">
      <vt:lpstr>ＭＳ Ｐゴシック</vt:lpstr>
      <vt:lpstr>Arial</vt:lpstr>
      <vt:lpstr>Calibri</vt:lpstr>
      <vt:lpstr>Calibri Light</vt:lpstr>
      <vt:lpstr>Segoe UI</vt:lpstr>
      <vt:lpstr>Wingdings</vt:lpstr>
      <vt:lpstr>UWTSD 200_Title Page</vt:lpstr>
      <vt:lpstr>UWTSD 200_Title Page 2</vt:lpstr>
      <vt:lpstr>UWTSD 200_Subtitle 1</vt:lpstr>
      <vt:lpstr>UWTSD 200_Subtitle 3</vt:lpstr>
      <vt:lpstr>UWTSD 200_Text 1</vt:lpstr>
      <vt:lpstr>UWTSD 200_Text 6</vt:lpstr>
      <vt:lpstr>PowerPoint Presentation</vt:lpstr>
      <vt:lpstr>PowerPoint Presentation</vt:lpstr>
      <vt:lpstr>PowerPoint Presentation</vt:lpstr>
      <vt:lpstr>Proposal breakdown</vt:lpstr>
      <vt:lpstr>Why do we need a knowledge of research methods?</vt:lpstr>
      <vt:lpstr>Pam mae angen i ni wybod am ddulliau ymchwilio?</vt:lpstr>
      <vt:lpstr>PowerPoint Presentation</vt:lpstr>
      <vt:lpstr>What information do we know; where we take research for granted?</vt:lpstr>
      <vt:lpstr>What information do we need before we make our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From where we start what do we want?</vt:lpstr>
      <vt:lpstr>How do we start with research?</vt:lpstr>
      <vt:lpstr>Ontology: What is the nature of reality?</vt:lpstr>
      <vt:lpstr>PowerPoint Presentation</vt:lpstr>
      <vt:lpstr>PowerPoint Presentation</vt:lpstr>
      <vt:lpstr>PowerPoint Presentation</vt:lpstr>
      <vt:lpstr>Research Academics make things difficult for no real reason (at least not for masters level)</vt:lpstr>
      <vt:lpstr>PowerPoint Presentation</vt:lpstr>
      <vt:lpstr>Word for the Day ‘Praxis’</vt:lpstr>
      <vt:lpstr>PowerPoint Presentation</vt:lpstr>
      <vt:lpstr>PowerPoint Presentation</vt:lpstr>
      <vt:lpstr>PowerPoint Presentation</vt:lpstr>
      <vt:lpstr>PowerPoint Presentation</vt:lpstr>
      <vt:lpstr>Task: Individual and Partner Tasg: Unigol a gyda phartner</vt:lpstr>
      <vt:lpstr>PowerPoint Presentation</vt:lpstr>
      <vt:lpstr>Word for the Day ‘Praxis’</vt:lpstr>
      <vt:lpstr>Task: Individual / Tasg : Unigol</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1</cp:revision>
  <dcterms:created xsi:type="dcterms:W3CDTF">2021-03-09T15:35:42Z</dcterms:created>
  <dcterms:modified xsi:type="dcterms:W3CDTF">2025-10-06T07:43:16Z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