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69" r:id="rId2"/>
    <p:sldId id="256" r:id="rId3"/>
    <p:sldId id="257" r:id="rId4"/>
    <p:sldId id="259" r:id="rId5"/>
    <p:sldId id="258" r:id="rId6"/>
    <p:sldId id="263" r:id="rId7"/>
    <p:sldId id="264" r:id="rId8"/>
    <p:sldId id="265" r:id="rId9"/>
    <p:sldId id="266" r:id="rId10"/>
    <p:sldId id="267" r:id="rId11"/>
    <p:sldId id="262" r:id="rId12"/>
    <p:sldId id="270" r:id="rId13"/>
    <p:sldId id="261"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29861-0098-3D4D-BD63-24EAC77AFC0B}" v="77" dt="2026-02-27T14:04:51.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892"/>
    <p:restoredTop sz="95807"/>
  </p:normalViewPr>
  <p:slideViewPr>
    <p:cSldViewPr snapToGrid="0">
      <p:cViewPr>
        <p:scale>
          <a:sx n="46" d="100"/>
          <a:sy n="46" d="100"/>
        </p:scale>
        <p:origin x="3240" y="19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ser Deer (2315622)" userId="a3d8ab03-413b-4730-9c57-8fd5adc66c9a" providerId="ADAL" clId="{92F1AEEB-2963-5B62-B4FB-18F39704911A}"/>
    <pc:docChg chg="undo custSel addSld delSld modSld sldOrd">
      <pc:chgData name="Fraser Deer (2315622)" userId="a3d8ab03-413b-4730-9c57-8fd5adc66c9a" providerId="ADAL" clId="{92F1AEEB-2963-5B62-B4FB-18F39704911A}" dt="2026-02-27T14:20:44.456" v="5125"/>
      <pc:docMkLst>
        <pc:docMk/>
      </pc:docMkLst>
      <pc:sldChg chg="addSp delSp modSp mod modTransition delDesignElem">
        <pc:chgData name="Fraser Deer (2315622)" userId="a3d8ab03-413b-4730-9c57-8fd5adc66c9a" providerId="ADAL" clId="{92F1AEEB-2963-5B62-B4FB-18F39704911A}" dt="2026-02-27T14:20:17.753" v="5113"/>
        <pc:sldMkLst>
          <pc:docMk/>
          <pc:sldMk cId="779488088" sldId="256"/>
        </pc:sldMkLst>
        <pc:spChg chg="mod">
          <ac:chgData name="Fraser Deer (2315622)" userId="a3d8ab03-413b-4730-9c57-8fd5adc66c9a" providerId="ADAL" clId="{92F1AEEB-2963-5B62-B4FB-18F39704911A}" dt="2026-02-27T14:03:15.875" v="4502" actId="26606"/>
          <ac:spMkLst>
            <pc:docMk/>
            <pc:sldMk cId="779488088" sldId="256"/>
            <ac:spMk id="2" creationId="{B2D91F22-F587-5FF4-AB5C-8B413DE52DA4}"/>
          </ac:spMkLst>
        </pc:spChg>
        <pc:spChg chg="mod">
          <ac:chgData name="Fraser Deer (2315622)" userId="a3d8ab03-413b-4730-9c57-8fd5adc66c9a" providerId="ADAL" clId="{92F1AEEB-2963-5B62-B4FB-18F39704911A}" dt="2026-02-27T14:03:15.875" v="4502" actId="26606"/>
          <ac:spMkLst>
            <pc:docMk/>
            <pc:sldMk cId="779488088" sldId="256"/>
            <ac:spMk id="3" creationId="{66608CFA-CEB2-011F-70B1-D82178D8A6B2}"/>
          </ac:spMkLst>
        </pc:spChg>
        <pc:spChg chg="add">
          <ac:chgData name="Fraser Deer (2315622)" userId="a3d8ab03-413b-4730-9c57-8fd5adc66c9a" providerId="ADAL" clId="{92F1AEEB-2963-5B62-B4FB-18F39704911A}" dt="2026-02-27T14:03:15.875" v="4502" actId="26606"/>
          <ac:spMkLst>
            <pc:docMk/>
            <pc:sldMk cId="779488088" sldId="256"/>
            <ac:spMk id="1033" creationId="{C7D023E4-8DE1-436E-9847-ED6A4B4B04FD}"/>
          </ac:spMkLst>
        </pc:spChg>
        <pc:spChg chg="add">
          <ac:chgData name="Fraser Deer (2315622)" userId="a3d8ab03-413b-4730-9c57-8fd5adc66c9a" providerId="ADAL" clId="{92F1AEEB-2963-5B62-B4FB-18F39704911A}" dt="2026-02-27T14:03:15.875" v="4502" actId="26606"/>
          <ac:spMkLst>
            <pc:docMk/>
            <pc:sldMk cId="779488088" sldId="256"/>
            <ac:spMk id="1035" creationId="{8B2B1708-8CE4-4A20-94F5-55118AE2CBD7}"/>
          </ac:spMkLst>
        </pc:spChg>
        <pc:spChg chg="del">
          <ac:chgData name="Fraser Deer (2315622)" userId="a3d8ab03-413b-4730-9c57-8fd5adc66c9a" providerId="ADAL" clId="{92F1AEEB-2963-5B62-B4FB-18F39704911A}" dt="2026-02-27T14:02:19.698" v="4474"/>
          <ac:spMkLst>
            <pc:docMk/>
            <pc:sldMk cId="779488088" sldId="256"/>
            <ac:spMk id="1036" creationId="{8555C5B3-193A-4749-9AFD-682E53CDDE8F}"/>
          </ac:spMkLst>
        </pc:spChg>
        <pc:spChg chg="del">
          <ac:chgData name="Fraser Deer (2315622)" userId="a3d8ab03-413b-4730-9c57-8fd5adc66c9a" providerId="ADAL" clId="{92F1AEEB-2963-5B62-B4FB-18F39704911A}" dt="2026-02-27T14:02:19.698" v="4474"/>
          <ac:spMkLst>
            <pc:docMk/>
            <pc:sldMk cId="779488088" sldId="256"/>
            <ac:spMk id="1038" creationId="{2EAE06A6-F76A-41C9-827A-C561B004485C}"/>
          </ac:spMkLst>
        </pc:spChg>
        <pc:spChg chg="del">
          <ac:chgData name="Fraser Deer (2315622)" userId="a3d8ab03-413b-4730-9c57-8fd5adc66c9a" providerId="ADAL" clId="{92F1AEEB-2963-5B62-B4FB-18F39704911A}" dt="2026-02-27T14:02:19.698" v="4474"/>
          <ac:spMkLst>
            <pc:docMk/>
            <pc:sldMk cId="779488088" sldId="256"/>
            <ac:spMk id="1040" creationId="{89F9D4E8-0639-444B-949B-9518585061AF}"/>
          </ac:spMkLst>
        </pc:spChg>
        <pc:spChg chg="del">
          <ac:chgData name="Fraser Deer (2315622)" userId="a3d8ab03-413b-4730-9c57-8fd5adc66c9a" providerId="ADAL" clId="{92F1AEEB-2963-5B62-B4FB-18F39704911A}" dt="2026-02-27T14:02:19.698" v="4474"/>
          <ac:spMkLst>
            <pc:docMk/>
            <pc:sldMk cId="779488088" sldId="256"/>
            <ac:spMk id="1042" creationId="{7E3DA7A2-ED70-4BBA-AB72-00AD461FA405}"/>
          </ac:spMkLst>
        </pc:spChg>
        <pc:spChg chg="del">
          <ac:chgData name="Fraser Deer (2315622)" userId="a3d8ab03-413b-4730-9c57-8fd5adc66c9a" providerId="ADAL" clId="{92F1AEEB-2963-5B62-B4FB-18F39704911A}" dt="2026-02-27T14:02:19.698" v="4474"/>
          <ac:spMkLst>
            <pc:docMk/>
            <pc:sldMk cId="779488088" sldId="256"/>
            <ac:spMk id="1044" creationId="{FC485432-3647-4218-B5D3-15D3FA222B13}"/>
          </ac:spMkLst>
        </pc:spChg>
        <pc:spChg chg="del">
          <ac:chgData name="Fraser Deer (2315622)" userId="a3d8ab03-413b-4730-9c57-8fd5adc66c9a" providerId="ADAL" clId="{92F1AEEB-2963-5B62-B4FB-18F39704911A}" dt="2026-02-27T14:02:19.698" v="4474"/>
          <ac:spMkLst>
            <pc:docMk/>
            <pc:sldMk cId="779488088" sldId="256"/>
            <ac:spMk id="1046" creationId="{F4AFDDCA-6ABA-4D23-8A5C-1BF0F4308148}"/>
          </ac:spMkLst>
        </pc:spChg>
        <pc:grpChg chg="add">
          <ac:chgData name="Fraser Deer (2315622)" userId="a3d8ab03-413b-4730-9c57-8fd5adc66c9a" providerId="ADAL" clId="{92F1AEEB-2963-5B62-B4FB-18F39704911A}" dt="2026-02-27T14:03:15.875" v="4502" actId="26606"/>
          <ac:grpSpMkLst>
            <pc:docMk/>
            <pc:sldMk cId="779488088" sldId="256"/>
            <ac:grpSpMk id="1037" creationId="{1F9866A9-B167-4D75-8F7F-360025AD6B43}"/>
          </ac:grpSpMkLst>
        </pc:grpChg>
        <pc:grpChg chg="add">
          <ac:chgData name="Fraser Deer (2315622)" userId="a3d8ab03-413b-4730-9c57-8fd5adc66c9a" providerId="ADAL" clId="{92F1AEEB-2963-5B62-B4FB-18F39704911A}" dt="2026-02-27T14:03:15.875" v="4502" actId="26606"/>
          <ac:grpSpMkLst>
            <pc:docMk/>
            <pc:sldMk cId="779488088" sldId="256"/>
            <ac:grpSpMk id="1041" creationId="{E27AF472-EAE3-4572-AB69-B92BD10DBC6D}"/>
          </ac:grpSpMkLst>
        </pc:grpChg>
        <pc:picChg chg="mod ord">
          <ac:chgData name="Fraser Deer (2315622)" userId="a3d8ab03-413b-4730-9c57-8fd5adc66c9a" providerId="ADAL" clId="{92F1AEEB-2963-5B62-B4FB-18F39704911A}" dt="2026-02-27T14:03:15.875" v="4502" actId="26606"/>
          <ac:picMkLst>
            <pc:docMk/>
            <pc:sldMk cId="779488088" sldId="256"/>
            <ac:picMk id="1028" creationId="{134065C8-542C-11B3-C491-F10F09A3BE8D}"/>
          </ac:picMkLst>
        </pc:picChg>
      </pc:sldChg>
      <pc:sldChg chg="addSp delSp modSp mod modTransition delDesignElem">
        <pc:chgData name="Fraser Deer (2315622)" userId="a3d8ab03-413b-4730-9c57-8fd5adc66c9a" providerId="ADAL" clId="{92F1AEEB-2963-5B62-B4FB-18F39704911A}" dt="2026-02-27T14:20:20.233" v="5114"/>
        <pc:sldMkLst>
          <pc:docMk/>
          <pc:sldMk cId="2774819497" sldId="257"/>
        </pc:sldMkLst>
        <pc:spChg chg="mod">
          <ac:chgData name="Fraser Deer (2315622)" userId="a3d8ab03-413b-4730-9c57-8fd5adc66c9a" providerId="ADAL" clId="{92F1AEEB-2963-5B62-B4FB-18F39704911A}" dt="2026-02-27T14:11:24.268" v="5110" actId="20577"/>
          <ac:spMkLst>
            <pc:docMk/>
            <pc:sldMk cId="2774819497" sldId="257"/>
            <ac:spMk id="2054" creationId="{54B8AD6E-416D-2641-DB74-893A6D486F73}"/>
          </ac:spMkLst>
        </pc:spChg>
        <pc:spChg chg="add">
          <ac:chgData name="Fraser Deer (2315622)" userId="a3d8ab03-413b-4730-9c57-8fd5adc66c9a" providerId="ADAL" clId="{92F1AEEB-2963-5B62-B4FB-18F39704911A}" dt="2026-02-27T14:03:18.782" v="4503" actId="26606"/>
          <ac:spMkLst>
            <pc:docMk/>
            <pc:sldMk cId="2774819497" sldId="257"/>
            <ac:spMk id="2056" creationId="{9AA72BD9-2C5A-4EDC-931F-5AA08EACA0F3}"/>
          </ac:spMkLst>
        </pc:spChg>
        <pc:spChg chg="del">
          <ac:chgData name="Fraser Deer (2315622)" userId="a3d8ab03-413b-4730-9c57-8fd5adc66c9a" providerId="ADAL" clId="{92F1AEEB-2963-5B62-B4FB-18F39704911A}" dt="2026-02-27T14:02:19.698" v="4474"/>
          <ac:spMkLst>
            <pc:docMk/>
            <pc:sldMk cId="2774819497" sldId="257"/>
            <ac:spMk id="2057" creationId="{9AA72BD9-2C5A-4EDC-931F-5AA08EACA0F3}"/>
          </ac:spMkLst>
        </pc:spChg>
        <pc:spChg chg="add">
          <ac:chgData name="Fraser Deer (2315622)" userId="a3d8ab03-413b-4730-9c57-8fd5adc66c9a" providerId="ADAL" clId="{92F1AEEB-2963-5B62-B4FB-18F39704911A}" dt="2026-02-27T14:03:18.782" v="4503" actId="26606"/>
          <ac:spMkLst>
            <pc:docMk/>
            <pc:sldMk cId="2774819497" sldId="257"/>
            <ac:spMk id="2058" creationId="{DD3981AC-7B61-4947-BCF3-F7AA7FA385B9}"/>
          </ac:spMkLst>
        </pc:spChg>
        <pc:spChg chg="del">
          <ac:chgData name="Fraser Deer (2315622)" userId="a3d8ab03-413b-4730-9c57-8fd5adc66c9a" providerId="ADAL" clId="{92F1AEEB-2963-5B62-B4FB-18F39704911A}" dt="2026-02-27T14:02:19.698" v="4474"/>
          <ac:spMkLst>
            <pc:docMk/>
            <pc:sldMk cId="2774819497" sldId="257"/>
            <ac:spMk id="2059" creationId="{DD3981AC-7B61-4947-BCF3-F7AA7FA385B9}"/>
          </ac:spMkLst>
        </pc:spChg>
        <pc:spChg chg="add">
          <ac:chgData name="Fraser Deer (2315622)" userId="a3d8ab03-413b-4730-9c57-8fd5adc66c9a" providerId="ADAL" clId="{92F1AEEB-2963-5B62-B4FB-18F39704911A}" dt="2026-02-27T14:03:18.782" v="4503" actId="26606"/>
          <ac:spMkLst>
            <pc:docMk/>
            <pc:sldMk cId="2774819497" sldId="257"/>
            <ac:spMk id="2060" creationId="{55D4142C-5077-457F-A6AD-3FECFDB39685}"/>
          </ac:spMkLst>
        </pc:spChg>
        <pc:spChg chg="del">
          <ac:chgData name="Fraser Deer (2315622)" userId="a3d8ab03-413b-4730-9c57-8fd5adc66c9a" providerId="ADAL" clId="{92F1AEEB-2963-5B62-B4FB-18F39704911A}" dt="2026-02-27T14:02:19.698" v="4474"/>
          <ac:spMkLst>
            <pc:docMk/>
            <pc:sldMk cId="2774819497" sldId="257"/>
            <ac:spMk id="2061" creationId="{55D4142C-5077-457F-A6AD-3FECFDB39685}"/>
          </ac:spMkLst>
        </pc:spChg>
        <pc:spChg chg="del">
          <ac:chgData name="Fraser Deer (2315622)" userId="a3d8ab03-413b-4730-9c57-8fd5adc66c9a" providerId="ADAL" clId="{92F1AEEB-2963-5B62-B4FB-18F39704911A}" dt="2026-02-27T14:02:19.698" v="4474"/>
          <ac:spMkLst>
            <pc:docMk/>
            <pc:sldMk cId="2774819497" sldId="257"/>
            <ac:spMk id="2063" creationId="{7A5F0580-5EE9-419F-96EE-B6529EF6E7D0}"/>
          </ac:spMkLst>
        </pc:spChg>
        <pc:spChg chg="add">
          <ac:chgData name="Fraser Deer (2315622)" userId="a3d8ab03-413b-4730-9c57-8fd5adc66c9a" providerId="ADAL" clId="{92F1AEEB-2963-5B62-B4FB-18F39704911A}" dt="2026-02-27T14:03:18.782" v="4503" actId="26606"/>
          <ac:spMkLst>
            <pc:docMk/>
            <pc:sldMk cId="2774819497" sldId="257"/>
            <ac:spMk id="2065" creationId="{7A5F0580-5EE9-419F-96EE-B6529EF6E7D0}"/>
          </ac:spMkLst>
        </pc:spChg>
      </pc:sldChg>
      <pc:sldChg chg="delSp modSp mod modTransition delDesignElem">
        <pc:chgData name="Fraser Deer (2315622)" userId="a3d8ab03-413b-4730-9c57-8fd5adc66c9a" providerId="ADAL" clId="{92F1AEEB-2963-5B62-B4FB-18F39704911A}" dt="2026-02-27T14:20:23.956" v="5116"/>
        <pc:sldMkLst>
          <pc:docMk/>
          <pc:sldMk cId="605317380" sldId="258"/>
        </pc:sldMkLst>
        <pc:spChg chg="del">
          <ac:chgData name="Fraser Deer (2315622)" userId="a3d8ab03-413b-4730-9c57-8fd5adc66c9a" providerId="ADAL" clId="{92F1AEEB-2963-5B62-B4FB-18F39704911A}" dt="2026-02-27T14:02:19.698" v="4474"/>
          <ac:spMkLst>
            <pc:docMk/>
            <pc:sldMk cId="605317380" sldId="258"/>
            <ac:spMk id="28" creationId="{7C98A213-5994-475E-B327-DC6EC27FBA8B}"/>
          </ac:spMkLst>
        </pc:spChg>
        <pc:spChg chg="del">
          <ac:chgData name="Fraser Deer (2315622)" userId="a3d8ab03-413b-4730-9c57-8fd5adc66c9a" providerId="ADAL" clId="{92F1AEEB-2963-5B62-B4FB-18F39704911A}" dt="2026-02-27T14:02:19.698" v="4474"/>
          <ac:spMkLst>
            <pc:docMk/>
            <pc:sldMk cId="605317380" sldId="258"/>
            <ac:spMk id="30" creationId="{4B030A0D-0DAD-4A99-89BB-419527D6A64B}"/>
          </ac:spMkLst>
        </pc:spChg>
        <pc:picChg chg="mod">
          <ac:chgData name="Fraser Deer (2315622)" userId="a3d8ab03-413b-4730-9c57-8fd5adc66c9a" providerId="ADAL" clId="{92F1AEEB-2963-5B62-B4FB-18F39704911A}" dt="2026-02-27T13:14:29.898" v="3861" actId="14100"/>
          <ac:picMkLst>
            <pc:docMk/>
            <pc:sldMk cId="605317380" sldId="258"/>
            <ac:picMk id="17" creationId="{5E58C2C8-F75E-4410-6488-17F6DE0A6CE6}"/>
          </ac:picMkLst>
        </pc:picChg>
        <pc:picChg chg="mod">
          <ac:chgData name="Fraser Deer (2315622)" userId="a3d8ab03-413b-4730-9c57-8fd5adc66c9a" providerId="ADAL" clId="{92F1AEEB-2963-5B62-B4FB-18F39704911A}" dt="2026-02-27T13:14:16.591" v="3857" actId="14100"/>
          <ac:picMkLst>
            <pc:docMk/>
            <pc:sldMk cId="605317380" sldId="258"/>
            <ac:picMk id="23" creationId="{EEC92ED5-B84B-6030-FFC4-161B1B4F5C78}"/>
          </ac:picMkLst>
        </pc:picChg>
      </pc:sldChg>
      <pc:sldChg chg="addSp delSp modSp mod modTransition setBg setClrOvrMap">
        <pc:chgData name="Fraser Deer (2315622)" userId="a3d8ab03-413b-4730-9c57-8fd5adc66c9a" providerId="ADAL" clId="{92F1AEEB-2963-5B62-B4FB-18F39704911A}" dt="2026-02-27T14:20:21.794" v="5115"/>
        <pc:sldMkLst>
          <pc:docMk/>
          <pc:sldMk cId="823560698" sldId="259"/>
        </pc:sldMkLst>
        <pc:spChg chg="mod">
          <ac:chgData name="Fraser Deer (2315622)" userId="a3d8ab03-413b-4730-9c57-8fd5adc66c9a" providerId="ADAL" clId="{92F1AEEB-2963-5B62-B4FB-18F39704911A}" dt="2026-02-27T14:02:58.189" v="4491"/>
          <ac:spMkLst>
            <pc:docMk/>
            <pc:sldMk cId="823560698" sldId="259"/>
            <ac:spMk id="2" creationId="{2C52EBC6-EC27-A712-5854-F81440E4B6EA}"/>
          </ac:spMkLst>
        </pc:spChg>
        <pc:spChg chg="add del mod">
          <ac:chgData name="Fraser Deer (2315622)" userId="a3d8ab03-413b-4730-9c57-8fd5adc66c9a" providerId="ADAL" clId="{92F1AEEB-2963-5B62-B4FB-18F39704911A}" dt="2026-02-27T13:44:37.495" v="4218" actId="26606"/>
          <ac:spMkLst>
            <pc:docMk/>
            <pc:sldMk cId="823560698" sldId="259"/>
            <ac:spMk id="3" creationId="{968C1FC0-267E-0503-9B57-24591315D854}"/>
          </ac:spMkLst>
        </pc:spChg>
        <pc:spChg chg="add del">
          <ac:chgData name="Fraser Deer (2315622)" userId="a3d8ab03-413b-4730-9c57-8fd5adc66c9a" providerId="ADAL" clId="{92F1AEEB-2963-5B62-B4FB-18F39704911A}" dt="2026-02-27T13:44:37.461" v="4217" actId="26606"/>
          <ac:spMkLst>
            <pc:docMk/>
            <pc:sldMk cId="823560698" sldId="259"/>
            <ac:spMk id="9" creationId="{BACC6370-2D7E-4714-9D71-7542949D7D5D}"/>
          </ac:spMkLst>
        </pc:spChg>
        <pc:spChg chg="add del">
          <ac:chgData name="Fraser Deer (2315622)" userId="a3d8ab03-413b-4730-9c57-8fd5adc66c9a" providerId="ADAL" clId="{92F1AEEB-2963-5B62-B4FB-18F39704911A}" dt="2026-02-27T13:44:37.461" v="4217" actId="26606"/>
          <ac:spMkLst>
            <pc:docMk/>
            <pc:sldMk cId="823560698" sldId="259"/>
            <ac:spMk id="11" creationId="{F68B3F68-107C-434F-AA38-110D5EA91B85}"/>
          </ac:spMkLst>
        </pc:spChg>
        <pc:spChg chg="add del">
          <ac:chgData name="Fraser Deer (2315622)" userId="a3d8ab03-413b-4730-9c57-8fd5adc66c9a" providerId="ADAL" clId="{92F1AEEB-2963-5B62-B4FB-18F39704911A}" dt="2026-02-27T13:44:37.461" v="4217" actId="26606"/>
          <ac:spMkLst>
            <pc:docMk/>
            <pc:sldMk cId="823560698" sldId="259"/>
            <ac:spMk id="13" creationId="{AAD0DBB9-1A4B-4391-81D4-CB19F9AB918A}"/>
          </ac:spMkLst>
        </pc:spChg>
        <pc:spChg chg="add del">
          <ac:chgData name="Fraser Deer (2315622)" userId="a3d8ab03-413b-4730-9c57-8fd5adc66c9a" providerId="ADAL" clId="{92F1AEEB-2963-5B62-B4FB-18F39704911A}" dt="2026-02-27T13:44:37.461" v="4217" actId="26606"/>
          <ac:spMkLst>
            <pc:docMk/>
            <pc:sldMk cId="823560698" sldId="259"/>
            <ac:spMk id="15" creationId="{063BBA22-50EA-4C4D-BE05-F1CE4E63AA56}"/>
          </ac:spMkLst>
        </pc:spChg>
        <pc:graphicFrameChg chg="add del">
          <ac:chgData name="Fraser Deer (2315622)" userId="a3d8ab03-413b-4730-9c57-8fd5adc66c9a" providerId="ADAL" clId="{92F1AEEB-2963-5B62-B4FB-18F39704911A}" dt="2026-02-27T13:44:37.461" v="4217" actId="26606"/>
          <ac:graphicFrameMkLst>
            <pc:docMk/>
            <pc:sldMk cId="823560698" sldId="259"/>
            <ac:graphicFrameMk id="5" creationId="{4B2470BE-3E83-B6A7-54B3-7AFEE849C0BB}"/>
          </ac:graphicFrameMkLst>
        </pc:graphicFrameChg>
        <pc:graphicFrameChg chg="add mod">
          <ac:chgData name="Fraser Deer (2315622)" userId="a3d8ab03-413b-4730-9c57-8fd5adc66c9a" providerId="ADAL" clId="{92F1AEEB-2963-5B62-B4FB-18F39704911A}" dt="2026-02-27T14:02:58.189" v="4491"/>
          <ac:graphicFrameMkLst>
            <pc:docMk/>
            <pc:sldMk cId="823560698" sldId="259"/>
            <ac:graphicFrameMk id="17" creationId="{3D7C2FE6-7A0F-AA10-28B8-5B98DE1A7881}"/>
          </ac:graphicFrameMkLst>
        </pc:graphicFrameChg>
        <pc:picChg chg="add mod">
          <ac:chgData name="Fraser Deer (2315622)" userId="a3d8ab03-413b-4730-9c57-8fd5adc66c9a" providerId="ADAL" clId="{92F1AEEB-2963-5B62-B4FB-18F39704911A}" dt="2026-02-27T13:44:39.851" v="4219" actId="27614"/>
          <ac:picMkLst>
            <pc:docMk/>
            <pc:sldMk cId="823560698" sldId="259"/>
            <ac:picMk id="6" creationId="{871FD94E-F90F-2F14-6F18-0114C8A7B2FD}"/>
          </ac:picMkLst>
        </pc:picChg>
      </pc:sldChg>
      <pc:sldChg chg="addSp delSp modSp mod modTransition">
        <pc:chgData name="Fraser Deer (2315622)" userId="a3d8ab03-413b-4730-9c57-8fd5adc66c9a" providerId="ADAL" clId="{92F1AEEB-2963-5B62-B4FB-18F39704911A}" dt="2026-02-27T14:20:42.498" v="5124"/>
        <pc:sldMkLst>
          <pc:docMk/>
          <pc:sldMk cId="2773499172" sldId="261"/>
        </pc:sldMkLst>
        <pc:spChg chg="mod">
          <ac:chgData name="Fraser Deer (2315622)" userId="a3d8ab03-413b-4730-9c57-8fd5adc66c9a" providerId="ADAL" clId="{92F1AEEB-2963-5B62-B4FB-18F39704911A}" dt="2026-02-27T14:02:58.189" v="4491"/>
          <ac:spMkLst>
            <pc:docMk/>
            <pc:sldMk cId="2773499172" sldId="261"/>
            <ac:spMk id="2" creationId="{73AF7346-0FD7-669F-922B-5D9E0DAC3F2D}"/>
          </ac:spMkLst>
        </pc:spChg>
        <pc:spChg chg="mod">
          <ac:chgData name="Fraser Deer (2315622)" userId="a3d8ab03-413b-4730-9c57-8fd5adc66c9a" providerId="ADAL" clId="{92F1AEEB-2963-5B62-B4FB-18F39704911A}" dt="2026-02-27T14:02:58.397" v="4501" actId="27636"/>
          <ac:spMkLst>
            <pc:docMk/>
            <pc:sldMk cId="2773499172" sldId="261"/>
            <ac:spMk id="3" creationId="{FEF7A7ED-E764-B852-7923-DBA627D3AE1A}"/>
          </ac:spMkLst>
        </pc:spChg>
        <pc:spChg chg="add del mod">
          <ac:chgData name="Fraser Deer (2315622)" userId="a3d8ab03-413b-4730-9c57-8fd5adc66c9a" providerId="ADAL" clId="{92F1AEEB-2963-5B62-B4FB-18F39704911A}" dt="2026-02-27T12:19:16.465" v="2243" actId="478"/>
          <ac:spMkLst>
            <pc:docMk/>
            <pc:sldMk cId="2773499172" sldId="261"/>
            <ac:spMk id="4" creationId="{5574F6AB-5055-6912-CFC6-B35DA5AAE6DC}"/>
          </ac:spMkLst>
        </pc:spChg>
        <pc:spChg chg="add del mod">
          <ac:chgData name="Fraser Deer (2315622)" userId="a3d8ab03-413b-4730-9c57-8fd5adc66c9a" providerId="ADAL" clId="{92F1AEEB-2963-5B62-B4FB-18F39704911A}" dt="2026-02-27T12:19:10.161" v="2238" actId="478"/>
          <ac:spMkLst>
            <pc:docMk/>
            <pc:sldMk cId="2773499172" sldId="261"/>
            <ac:spMk id="5" creationId="{D5F725D3-669C-653A-FD62-5A80E0C565A8}"/>
          </ac:spMkLst>
        </pc:spChg>
        <pc:spChg chg="add del mod">
          <ac:chgData name="Fraser Deer (2315622)" userId="a3d8ab03-413b-4730-9c57-8fd5adc66c9a" providerId="ADAL" clId="{92F1AEEB-2963-5B62-B4FB-18F39704911A}" dt="2026-02-27T12:20:01.489" v="2253"/>
          <ac:spMkLst>
            <pc:docMk/>
            <pc:sldMk cId="2773499172" sldId="261"/>
            <ac:spMk id="6" creationId="{688448AD-2BFA-B57C-F285-565EAA3E3E53}"/>
          </ac:spMkLst>
        </pc:spChg>
        <pc:spChg chg="add mod">
          <ac:chgData name="Fraser Deer (2315622)" userId="a3d8ab03-413b-4730-9c57-8fd5adc66c9a" providerId="ADAL" clId="{92F1AEEB-2963-5B62-B4FB-18F39704911A}" dt="2026-02-27T12:26:18.578" v="2480" actId="20577"/>
          <ac:spMkLst>
            <pc:docMk/>
            <pc:sldMk cId="2773499172" sldId="261"/>
            <ac:spMk id="7" creationId="{615D1963-3E4D-2877-B018-52E60FF74812}"/>
          </ac:spMkLst>
        </pc:spChg>
        <pc:spChg chg="add del mod">
          <ac:chgData name="Fraser Deer (2315622)" userId="a3d8ab03-413b-4730-9c57-8fd5adc66c9a" providerId="ADAL" clId="{92F1AEEB-2963-5B62-B4FB-18F39704911A}" dt="2026-02-27T12:26:21.091" v="2482"/>
          <ac:spMkLst>
            <pc:docMk/>
            <pc:sldMk cId="2773499172" sldId="261"/>
            <ac:spMk id="8" creationId="{AD7D85D5-761D-FC16-0712-250764E25CAA}"/>
          </ac:spMkLst>
        </pc:spChg>
      </pc:sldChg>
      <pc:sldChg chg="addSp delSp modSp mod ord modTransition setBg delDesignElem">
        <pc:chgData name="Fraser Deer (2315622)" userId="a3d8ab03-413b-4730-9c57-8fd5adc66c9a" providerId="ADAL" clId="{92F1AEEB-2963-5B62-B4FB-18F39704911A}" dt="2026-02-27T14:20:37.957" v="5122"/>
        <pc:sldMkLst>
          <pc:docMk/>
          <pc:sldMk cId="2104986218" sldId="262"/>
        </pc:sldMkLst>
        <pc:spChg chg="mod">
          <ac:chgData name="Fraser Deer (2315622)" userId="a3d8ab03-413b-4730-9c57-8fd5adc66c9a" providerId="ADAL" clId="{92F1AEEB-2963-5B62-B4FB-18F39704911A}" dt="2026-02-27T14:03:36.847" v="4505" actId="26606"/>
          <ac:spMkLst>
            <pc:docMk/>
            <pc:sldMk cId="2104986218" sldId="262"/>
            <ac:spMk id="2" creationId="{DBCE75D0-F0C6-AA1B-734A-B88BEE769D1A}"/>
          </ac:spMkLst>
        </pc:spChg>
        <pc:spChg chg="del">
          <ac:chgData name="Fraser Deer (2315622)" userId="a3d8ab03-413b-4730-9c57-8fd5adc66c9a" providerId="ADAL" clId="{92F1AEEB-2963-5B62-B4FB-18F39704911A}" dt="2026-02-27T12:19:25.421" v="2244"/>
          <ac:spMkLst>
            <pc:docMk/>
            <pc:sldMk cId="2104986218" sldId="262"/>
            <ac:spMk id="3" creationId="{A93CA271-6AB2-E65E-34D6-DA48816C7D4D}"/>
          </ac:spMkLst>
        </pc:spChg>
        <pc:spChg chg="add del mod">
          <ac:chgData name="Fraser Deer (2315622)" userId="a3d8ab03-413b-4730-9c57-8fd5adc66c9a" providerId="ADAL" clId="{92F1AEEB-2963-5B62-B4FB-18F39704911A}" dt="2026-02-27T12:57:29.695" v="3178" actId="478"/>
          <ac:spMkLst>
            <pc:docMk/>
            <pc:sldMk cId="2104986218" sldId="262"/>
            <ac:spMk id="4" creationId="{37BF70CA-B570-A140-D852-B1A6A77963D2}"/>
          </ac:spMkLst>
        </pc:spChg>
        <pc:spChg chg="add del mod">
          <ac:chgData name="Fraser Deer (2315622)" userId="a3d8ab03-413b-4730-9c57-8fd5adc66c9a" providerId="ADAL" clId="{92F1AEEB-2963-5B62-B4FB-18F39704911A}" dt="2026-02-27T13:13:34.281" v="3853" actId="26606"/>
          <ac:spMkLst>
            <pc:docMk/>
            <pc:sldMk cId="2104986218" sldId="262"/>
            <ac:spMk id="5" creationId="{806512A0-6C55-E8CB-45A1-8CF41828D6AC}"/>
          </ac:spMkLst>
        </pc:spChg>
        <pc:spChg chg="add del">
          <ac:chgData name="Fraser Deer (2315622)" userId="a3d8ab03-413b-4730-9c57-8fd5adc66c9a" providerId="ADAL" clId="{92F1AEEB-2963-5B62-B4FB-18F39704911A}" dt="2026-02-27T14:02:19.698" v="4474"/>
          <ac:spMkLst>
            <pc:docMk/>
            <pc:sldMk cId="2104986218" sldId="262"/>
            <ac:spMk id="11" creationId="{BACC6370-2D7E-4714-9D71-7542949D7D5D}"/>
          </ac:spMkLst>
        </pc:spChg>
        <pc:spChg chg="add">
          <ac:chgData name="Fraser Deer (2315622)" userId="a3d8ab03-413b-4730-9c57-8fd5adc66c9a" providerId="ADAL" clId="{92F1AEEB-2963-5B62-B4FB-18F39704911A}" dt="2026-02-27T14:03:36.847" v="4505" actId="26606"/>
          <ac:spMkLst>
            <pc:docMk/>
            <pc:sldMk cId="2104986218" sldId="262"/>
            <ac:spMk id="12" creationId="{955A2079-FA98-4876-80F0-72364A7D2EA4}"/>
          </ac:spMkLst>
        </pc:spChg>
        <pc:spChg chg="add del">
          <ac:chgData name="Fraser Deer (2315622)" userId="a3d8ab03-413b-4730-9c57-8fd5adc66c9a" providerId="ADAL" clId="{92F1AEEB-2963-5B62-B4FB-18F39704911A}" dt="2026-02-27T14:02:19.698" v="4474"/>
          <ac:spMkLst>
            <pc:docMk/>
            <pc:sldMk cId="2104986218" sldId="262"/>
            <ac:spMk id="13" creationId="{F68B3F68-107C-434F-AA38-110D5EA91B85}"/>
          </ac:spMkLst>
        </pc:spChg>
        <pc:spChg chg="add del">
          <ac:chgData name="Fraser Deer (2315622)" userId="a3d8ab03-413b-4730-9c57-8fd5adc66c9a" providerId="ADAL" clId="{92F1AEEB-2963-5B62-B4FB-18F39704911A}" dt="2026-02-27T14:02:19.698" v="4474"/>
          <ac:spMkLst>
            <pc:docMk/>
            <pc:sldMk cId="2104986218" sldId="262"/>
            <ac:spMk id="15" creationId="{AAD0DBB9-1A4B-4391-81D4-CB19F9AB918A}"/>
          </ac:spMkLst>
        </pc:spChg>
        <pc:spChg chg="add del">
          <ac:chgData name="Fraser Deer (2315622)" userId="a3d8ab03-413b-4730-9c57-8fd5adc66c9a" providerId="ADAL" clId="{92F1AEEB-2963-5B62-B4FB-18F39704911A}" dt="2026-02-27T14:02:19.698" v="4474"/>
          <ac:spMkLst>
            <pc:docMk/>
            <pc:sldMk cId="2104986218" sldId="262"/>
            <ac:spMk id="17" creationId="{063BBA22-50EA-4C4D-BE05-F1CE4E63AA56}"/>
          </ac:spMkLst>
        </pc:spChg>
        <pc:graphicFrameChg chg="add mod modGraphic">
          <ac:chgData name="Fraser Deer (2315622)" userId="a3d8ab03-413b-4730-9c57-8fd5adc66c9a" providerId="ADAL" clId="{92F1AEEB-2963-5B62-B4FB-18F39704911A}" dt="2026-02-27T14:03:36.847" v="4505" actId="26606"/>
          <ac:graphicFrameMkLst>
            <pc:docMk/>
            <pc:sldMk cId="2104986218" sldId="262"/>
            <ac:graphicFrameMk id="7" creationId="{20541BA2-BB94-657D-0C0E-096E8E106EB9}"/>
          </ac:graphicFrameMkLst>
        </pc:graphicFrameChg>
      </pc:sldChg>
      <pc:sldChg chg="addSp delSp modSp mod modTransition delDesignElem">
        <pc:chgData name="Fraser Deer (2315622)" userId="a3d8ab03-413b-4730-9c57-8fd5adc66c9a" providerId="ADAL" clId="{92F1AEEB-2963-5B62-B4FB-18F39704911A}" dt="2026-02-27T14:20:25.639" v="5117"/>
        <pc:sldMkLst>
          <pc:docMk/>
          <pc:sldMk cId="3497852562" sldId="263"/>
        </pc:sldMkLst>
        <pc:spChg chg="mod">
          <ac:chgData name="Fraser Deer (2315622)" userId="a3d8ab03-413b-4730-9c57-8fd5adc66c9a" providerId="ADAL" clId="{92F1AEEB-2963-5B62-B4FB-18F39704911A}" dt="2026-02-27T13:15:07.225" v="3884" actId="255"/>
          <ac:spMkLst>
            <pc:docMk/>
            <pc:sldMk cId="3497852562" sldId="263"/>
            <ac:spMk id="2" creationId="{32B55140-AAF4-E5B2-1FE8-7983F0CBA84D}"/>
          </ac:spMkLst>
        </pc:spChg>
        <pc:spChg chg="mod">
          <ac:chgData name="Fraser Deer (2315622)" userId="a3d8ab03-413b-4730-9c57-8fd5adc66c9a" providerId="ADAL" clId="{92F1AEEB-2963-5B62-B4FB-18F39704911A}" dt="2026-02-27T14:18:26.123" v="5111" actId="1076"/>
          <ac:spMkLst>
            <pc:docMk/>
            <pc:sldMk cId="3497852562" sldId="263"/>
            <ac:spMk id="3078" creationId="{627B5BBF-3EBD-E3F8-D6B9-C6AFB1924DF7}"/>
          </ac:spMkLst>
        </pc:spChg>
        <pc:spChg chg="del">
          <ac:chgData name="Fraser Deer (2315622)" userId="a3d8ab03-413b-4730-9c57-8fd5adc66c9a" providerId="ADAL" clId="{92F1AEEB-2963-5B62-B4FB-18F39704911A}" dt="2026-02-27T14:02:19.698" v="4474"/>
          <ac:spMkLst>
            <pc:docMk/>
            <pc:sldMk cId="3497852562" sldId="263"/>
            <ac:spMk id="3079" creationId="{9B7AD9F6-8CE7-4299-8FC6-328F4DCD3FF9}"/>
          </ac:spMkLst>
        </pc:spChg>
        <pc:spChg chg="add mod">
          <ac:chgData name="Fraser Deer (2315622)" userId="a3d8ab03-413b-4730-9c57-8fd5adc66c9a" providerId="ADAL" clId="{92F1AEEB-2963-5B62-B4FB-18F39704911A}" dt="2026-02-26T20:00:53.403" v="689" actId="1076"/>
          <ac:spMkLst>
            <pc:docMk/>
            <pc:sldMk cId="3497852562" sldId="263"/>
            <ac:spMk id="3080" creationId="{647C2D74-6064-A99D-5872-04C583B20C48}"/>
          </ac:spMkLst>
        </pc:spChg>
        <pc:spChg chg="del">
          <ac:chgData name="Fraser Deer (2315622)" userId="a3d8ab03-413b-4730-9c57-8fd5adc66c9a" providerId="ADAL" clId="{92F1AEEB-2963-5B62-B4FB-18F39704911A}" dt="2026-02-27T14:02:19.698" v="4474"/>
          <ac:spMkLst>
            <pc:docMk/>
            <pc:sldMk cId="3497852562" sldId="263"/>
            <ac:spMk id="3081" creationId="{F49775AF-8896-43EE-92C6-83497D6DC56F}"/>
          </ac:spMkLst>
        </pc:spChg>
      </pc:sldChg>
      <pc:sldChg chg="addSp delSp modSp new mod modTransition setBg delDesignElem">
        <pc:chgData name="Fraser Deer (2315622)" userId="a3d8ab03-413b-4730-9c57-8fd5adc66c9a" providerId="ADAL" clId="{92F1AEEB-2963-5B62-B4FB-18F39704911A}" dt="2026-02-27T14:20:27.163" v="5118"/>
        <pc:sldMkLst>
          <pc:docMk/>
          <pc:sldMk cId="1700583328" sldId="264"/>
        </pc:sldMkLst>
        <pc:spChg chg="mod">
          <ac:chgData name="Fraser Deer (2315622)" userId="a3d8ab03-413b-4730-9c57-8fd5adc66c9a" providerId="ADAL" clId="{92F1AEEB-2963-5B62-B4FB-18F39704911A}" dt="2026-02-27T14:08:29.944" v="4819" actId="1076"/>
          <ac:spMkLst>
            <pc:docMk/>
            <pc:sldMk cId="1700583328" sldId="264"/>
            <ac:spMk id="2" creationId="{F98D5441-FE47-FE59-24F2-9245B8947DB3}"/>
          </ac:spMkLst>
        </pc:spChg>
        <pc:spChg chg="del">
          <ac:chgData name="Fraser Deer (2315622)" userId="a3d8ab03-413b-4730-9c57-8fd5adc66c9a" providerId="ADAL" clId="{92F1AEEB-2963-5B62-B4FB-18F39704911A}" dt="2026-02-27T08:41:09.625" v="719"/>
          <ac:spMkLst>
            <pc:docMk/>
            <pc:sldMk cId="1700583328" sldId="264"/>
            <ac:spMk id="3" creationId="{C4772E31-8F0F-3A63-E733-40D4D44DA10D}"/>
          </ac:spMkLst>
        </pc:spChg>
        <pc:spChg chg="add del mod">
          <ac:chgData name="Fraser Deer (2315622)" userId="a3d8ab03-413b-4730-9c57-8fd5adc66c9a" providerId="ADAL" clId="{92F1AEEB-2963-5B62-B4FB-18F39704911A}" dt="2026-02-27T08:44:19.696" v="727"/>
          <ac:spMkLst>
            <pc:docMk/>
            <pc:sldMk cId="1700583328" sldId="264"/>
            <ac:spMk id="4" creationId="{7E902B92-C366-4AA2-622A-7D96C8F62791}"/>
          </ac:spMkLst>
        </pc:spChg>
        <pc:spChg chg="add del mod">
          <ac:chgData name="Fraser Deer (2315622)" userId="a3d8ab03-413b-4730-9c57-8fd5adc66c9a" providerId="ADAL" clId="{92F1AEEB-2963-5B62-B4FB-18F39704911A}" dt="2026-02-27T08:59:11.100" v="1042"/>
          <ac:spMkLst>
            <pc:docMk/>
            <pc:sldMk cId="1700583328" sldId="264"/>
            <ac:spMk id="6" creationId="{26501610-13A7-C263-5DE8-A54AB0D75471}"/>
          </ac:spMkLst>
        </pc:spChg>
        <pc:spChg chg="add mod">
          <ac:chgData name="Fraser Deer (2315622)" userId="a3d8ab03-413b-4730-9c57-8fd5adc66c9a" providerId="ADAL" clId="{92F1AEEB-2963-5B62-B4FB-18F39704911A}" dt="2026-02-27T14:08:24.261" v="4818" actId="20577"/>
          <ac:spMkLst>
            <pc:docMk/>
            <pc:sldMk cId="1700583328" sldId="264"/>
            <ac:spMk id="9" creationId="{499A0798-8634-46B3-394F-545E886C86CD}"/>
          </ac:spMkLst>
        </pc:spChg>
        <pc:spChg chg="add del">
          <ac:chgData name="Fraser Deer (2315622)" userId="a3d8ab03-413b-4730-9c57-8fd5adc66c9a" providerId="ADAL" clId="{92F1AEEB-2963-5B62-B4FB-18F39704911A}" dt="2026-02-27T14:02:19.698" v="4474"/>
          <ac:spMkLst>
            <pc:docMk/>
            <pc:sldMk cId="1700583328" sldId="264"/>
            <ac:spMk id="12" creationId="{2C61293E-6EBE-43EF-A52C-9BEBFD7679D4}"/>
          </ac:spMkLst>
        </pc:spChg>
        <pc:spChg chg="add del">
          <ac:chgData name="Fraser Deer (2315622)" userId="a3d8ab03-413b-4730-9c57-8fd5adc66c9a" providerId="ADAL" clId="{92F1AEEB-2963-5B62-B4FB-18F39704911A}" dt="2026-02-27T14:02:19.698" v="4474"/>
          <ac:spMkLst>
            <pc:docMk/>
            <pc:sldMk cId="1700583328" sldId="264"/>
            <ac:spMk id="14" creationId="{21540236-BFD5-4A9D-8840-4703E7F76825}"/>
          </ac:spMkLst>
        </pc:spChg>
        <pc:picChg chg="add mod">
          <ac:chgData name="Fraser Deer (2315622)" userId="a3d8ab03-413b-4730-9c57-8fd5adc66c9a" providerId="ADAL" clId="{92F1AEEB-2963-5B62-B4FB-18F39704911A}" dt="2026-02-27T09:15:46.360" v="1243" actId="1076"/>
          <ac:picMkLst>
            <pc:docMk/>
            <pc:sldMk cId="1700583328" sldId="264"/>
            <ac:picMk id="5" creationId="{DE2F436F-5C3A-33D0-6876-F6AE0E1F1626}"/>
          </ac:picMkLst>
        </pc:picChg>
        <pc:picChg chg="add del mod">
          <ac:chgData name="Fraser Deer (2315622)" userId="a3d8ab03-413b-4730-9c57-8fd5adc66c9a" providerId="ADAL" clId="{92F1AEEB-2963-5B62-B4FB-18F39704911A}" dt="2026-02-27T08:44:11.903" v="726" actId="478"/>
          <ac:picMkLst>
            <pc:docMk/>
            <pc:sldMk cId="1700583328" sldId="264"/>
            <ac:picMk id="1026" creationId="{E838D7DD-98FC-6E1D-82A7-E1CFBD4FA84D}"/>
          </ac:picMkLst>
        </pc:picChg>
        <pc:inkChg chg="add">
          <ac:chgData name="Fraser Deer (2315622)" userId="a3d8ab03-413b-4730-9c57-8fd5adc66c9a" providerId="ADAL" clId="{92F1AEEB-2963-5B62-B4FB-18F39704911A}" dt="2026-02-27T08:58:19.528" v="1029" actId="9405"/>
          <ac:inkMkLst>
            <pc:docMk/>
            <pc:sldMk cId="1700583328" sldId="264"/>
            <ac:inkMk id="7" creationId="{958F768B-3307-7343-D477-3BD4A51A36EE}"/>
          </ac:inkMkLst>
        </pc:inkChg>
        <pc:inkChg chg="add">
          <ac:chgData name="Fraser Deer (2315622)" userId="a3d8ab03-413b-4730-9c57-8fd5adc66c9a" providerId="ADAL" clId="{92F1AEEB-2963-5B62-B4FB-18F39704911A}" dt="2026-02-27T08:58:22.402" v="1030" actId="9405"/>
          <ac:inkMkLst>
            <pc:docMk/>
            <pc:sldMk cId="1700583328" sldId="264"/>
            <ac:inkMk id="8" creationId="{6BE7A4A6-92C1-F5BB-A4BA-0B60D2A2B6CA}"/>
          </ac:inkMkLst>
        </pc:inkChg>
        <pc:inkChg chg="add">
          <ac:chgData name="Fraser Deer (2315622)" userId="a3d8ab03-413b-4730-9c57-8fd5adc66c9a" providerId="ADAL" clId="{92F1AEEB-2963-5B62-B4FB-18F39704911A}" dt="2026-02-27T08:58:36.122" v="1031" actId="9405"/>
          <ac:inkMkLst>
            <pc:docMk/>
            <pc:sldMk cId="1700583328" sldId="264"/>
            <ac:inkMk id="10" creationId="{0472A200-5F26-719B-55F0-9B4E9244CC5C}"/>
          </ac:inkMkLst>
        </pc:inkChg>
        <pc:inkChg chg="add">
          <ac:chgData name="Fraser Deer (2315622)" userId="a3d8ab03-413b-4730-9c57-8fd5adc66c9a" providerId="ADAL" clId="{92F1AEEB-2963-5B62-B4FB-18F39704911A}" dt="2026-02-27T08:58:46.153" v="1032" actId="9405"/>
          <ac:inkMkLst>
            <pc:docMk/>
            <pc:sldMk cId="1700583328" sldId="264"/>
            <ac:inkMk id="11" creationId="{EAC80BE0-6A92-DECC-8768-F145A2595BAD}"/>
          </ac:inkMkLst>
        </pc:inkChg>
        <pc:inkChg chg="add">
          <ac:chgData name="Fraser Deer (2315622)" userId="a3d8ab03-413b-4730-9c57-8fd5adc66c9a" providerId="ADAL" clId="{92F1AEEB-2963-5B62-B4FB-18F39704911A}" dt="2026-02-27T08:58:52.612" v="1033" actId="9405"/>
          <ac:inkMkLst>
            <pc:docMk/>
            <pc:sldMk cId="1700583328" sldId="264"/>
            <ac:inkMk id="13" creationId="{4F7E6781-D1AD-C5CA-73C6-1F142FB65695}"/>
          </ac:inkMkLst>
        </pc:inkChg>
        <pc:inkChg chg="add">
          <ac:chgData name="Fraser Deer (2315622)" userId="a3d8ab03-413b-4730-9c57-8fd5adc66c9a" providerId="ADAL" clId="{92F1AEEB-2963-5B62-B4FB-18F39704911A}" dt="2026-02-27T08:58:53.628" v="1034" actId="9405"/>
          <ac:inkMkLst>
            <pc:docMk/>
            <pc:sldMk cId="1700583328" sldId="264"/>
            <ac:inkMk id="15" creationId="{592C6422-F22C-22F3-46C7-09932888B27A}"/>
          </ac:inkMkLst>
        </pc:inkChg>
        <pc:inkChg chg="add">
          <ac:chgData name="Fraser Deer (2315622)" userId="a3d8ab03-413b-4730-9c57-8fd5adc66c9a" providerId="ADAL" clId="{92F1AEEB-2963-5B62-B4FB-18F39704911A}" dt="2026-02-27T08:58:55.258" v="1035" actId="9405"/>
          <ac:inkMkLst>
            <pc:docMk/>
            <pc:sldMk cId="1700583328" sldId="264"/>
            <ac:inkMk id="16" creationId="{9B176B50-72DD-3EE2-8DE4-A822FB1D6DD2}"/>
          </ac:inkMkLst>
        </pc:inkChg>
        <pc:inkChg chg="add">
          <ac:chgData name="Fraser Deer (2315622)" userId="a3d8ab03-413b-4730-9c57-8fd5adc66c9a" providerId="ADAL" clId="{92F1AEEB-2963-5B62-B4FB-18F39704911A}" dt="2026-02-27T08:58:56.467" v="1036" actId="9405"/>
          <ac:inkMkLst>
            <pc:docMk/>
            <pc:sldMk cId="1700583328" sldId="264"/>
            <ac:inkMk id="17" creationId="{62ADCC8B-AB0A-9BF4-B557-5CCFFF3DE354}"/>
          </ac:inkMkLst>
        </pc:inkChg>
        <pc:inkChg chg="add">
          <ac:chgData name="Fraser Deer (2315622)" userId="a3d8ab03-413b-4730-9c57-8fd5adc66c9a" providerId="ADAL" clId="{92F1AEEB-2963-5B62-B4FB-18F39704911A}" dt="2026-02-27T08:58:58.207" v="1037" actId="9405"/>
          <ac:inkMkLst>
            <pc:docMk/>
            <pc:sldMk cId="1700583328" sldId="264"/>
            <ac:inkMk id="18" creationId="{2AAFA8E3-D2D1-EC60-4F51-A912C19AA912}"/>
          </ac:inkMkLst>
        </pc:inkChg>
        <pc:inkChg chg="add">
          <ac:chgData name="Fraser Deer (2315622)" userId="a3d8ab03-413b-4730-9c57-8fd5adc66c9a" providerId="ADAL" clId="{92F1AEEB-2963-5B62-B4FB-18F39704911A}" dt="2026-02-27T08:58:59.103" v="1038" actId="9405"/>
          <ac:inkMkLst>
            <pc:docMk/>
            <pc:sldMk cId="1700583328" sldId="264"/>
            <ac:inkMk id="19" creationId="{AE1475A2-2753-54DA-2A65-8D8FF32980CD}"/>
          </ac:inkMkLst>
        </pc:inkChg>
        <pc:inkChg chg="add">
          <ac:chgData name="Fraser Deer (2315622)" userId="a3d8ab03-413b-4730-9c57-8fd5adc66c9a" providerId="ADAL" clId="{92F1AEEB-2963-5B62-B4FB-18F39704911A}" dt="2026-02-27T08:59:00.656" v="1039" actId="9405"/>
          <ac:inkMkLst>
            <pc:docMk/>
            <pc:sldMk cId="1700583328" sldId="264"/>
            <ac:inkMk id="20" creationId="{9F9DA295-63DA-F68B-CADB-A74376C64BF8}"/>
          </ac:inkMkLst>
        </pc:inkChg>
        <pc:inkChg chg="add">
          <ac:chgData name="Fraser Deer (2315622)" userId="a3d8ab03-413b-4730-9c57-8fd5adc66c9a" providerId="ADAL" clId="{92F1AEEB-2963-5B62-B4FB-18F39704911A}" dt="2026-02-27T08:59:02.041" v="1040" actId="9405"/>
          <ac:inkMkLst>
            <pc:docMk/>
            <pc:sldMk cId="1700583328" sldId="264"/>
            <ac:inkMk id="21" creationId="{C9ABF75B-0A0D-7452-5E10-846DC7D25789}"/>
          </ac:inkMkLst>
        </pc:inkChg>
        <pc:cxnChg chg="add mod">
          <ac:chgData name="Fraser Deer (2315622)" userId="a3d8ab03-413b-4730-9c57-8fd5adc66c9a" providerId="ADAL" clId="{92F1AEEB-2963-5B62-B4FB-18F39704911A}" dt="2026-02-27T08:59:33.327" v="1046" actId="14100"/>
          <ac:cxnSpMkLst>
            <pc:docMk/>
            <pc:sldMk cId="1700583328" sldId="264"/>
            <ac:cxnSpMk id="23" creationId="{88E26420-B2CD-77FF-78DA-DF184D405906}"/>
          </ac:cxnSpMkLst>
        </pc:cxnChg>
        <pc:cxnChg chg="add mod">
          <ac:chgData name="Fraser Deer (2315622)" userId="a3d8ab03-413b-4730-9c57-8fd5adc66c9a" providerId="ADAL" clId="{92F1AEEB-2963-5B62-B4FB-18F39704911A}" dt="2026-02-27T08:59:49.055" v="1049" actId="14100"/>
          <ac:cxnSpMkLst>
            <pc:docMk/>
            <pc:sldMk cId="1700583328" sldId="264"/>
            <ac:cxnSpMk id="26" creationId="{29DFA182-1099-A4D5-63C0-708AD01C74B7}"/>
          </ac:cxnSpMkLst>
        </pc:cxnChg>
      </pc:sldChg>
      <pc:sldChg chg="addSp delSp modSp new mod modTransition setBg delDesignElem">
        <pc:chgData name="Fraser Deer (2315622)" userId="a3d8ab03-413b-4730-9c57-8fd5adc66c9a" providerId="ADAL" clId="{92F1AEEB-2963-5B62-B4FB-18F39704911A}" dt="2026-02-27T14:20:30.017" v="5119"/>
        <pc:sldMkLst>
          <pc:docMk/>
          <pc:sldMk cId="3858589193" sldId="265"/>
        </pc:sldMkLst>
        <pc:spChg chg="mod">
          <ac:chgData name="Fraser Deer (2315622)" userId="a3d8ab03-413b-4730-9c57-8fd5adc66c9a" providerId="ADAL" clId="{92F1AEEB-2963-5B62-B4FB-18F39704911A}" dt="2026-02-27T13:16:04.812" v="3916" actId="20577"/>
          <ac:spMkLst>
            <pc:docMk/>
            <pc:sldMk cId="3858589193" sldId="265"/>
            <ac:spMk id="2" creationId="{5EA93540-76D0-C7BC-454A-B1E85630E368}"/>
          </ac:spMkLst>
        </pc:spChg>
        <pc:spChg chg="mod ord">
          <ac:chgData name="Fraser Deer (2315622)" userId="a3d8ab03-413b-4730-9c57-8fd5adc66c9a" providerId="ADAL" clId="{92F1AEEB-2963-5B62-B4FB-18F39704911A}" dt="2026-02-27T14:10:10.269" v="5019" actId="27636"/>
          <ac:spMkLst>
            <pc:docMk/>
            <pc:sldMk cId="3858589193" sldId="265"/>
            <ac:spMk id="3" creationId="{5EFAA5AE-FE69-88A8-2E2A-E8CE8A86A666}"/>
          </ac:spMkLst>
        </pc:spChg>
        <pc:spChg chg="add del mod">
          <ac:chgData name="Fraser Deer (2315622)" userId="a3d8ab03-413b-4730-9c57-8fd5adc66c9a" providerId="ADAL" clId="{92F1AEEB-2963-5B62-B4FB-18F39704911A}" dt="2026-02-27T09:16:09.857" v="1247"/>
          <ac:spMkLst>
            <pc:docMk/>
            <pc:sldMk cId="3858589193" sldId="265"/>
            <ac:spMk id="5" creationId="{FDDD88EC-40F3-0383-0F8F-69DDAD7E4CD6}"/>
          </ac:spMkLst>
        </pc:spChg>
        <pc:spChg chg="add del">
          <ac:chgData name="Fraser Deer (2315622)" userId="a3d8ab03-413b-4730-9c57-8fd5adc66c9a" providerId="ADAL" clId="{92F1AEEB-2963-5B62-B4FB-18F39704911A}" dt="2026-02-27T14:02:19.698" v="4474"/>
          <ac:spMkLst>
            <pc:docMk/>
            <pc:sldMk cId="3858589193" sldId="265"/>
            <ac:spMk id="9" creationId="{A2679492-7988-4050-9056-542444452411}"/>
          </ac:spMkLst>
        </pc:spChg>
        <pc:spChg chg="add del">
          <ac:chgData name="Fraser Deer (2315622)" userId="a3d8ab03-413b-4730-9c57-8fd5adc66c9a" providerId="ADAL" clId="{92F1AEEB-2963-5B62-B4FB-18F39704911A}" dt="2026-02-27T14:02:19.698" v="4474"/>
          <ac:spMkLst>
            <pc:docMk/>
            <pc:sldMk cId="3858589193" sldId="265"/>
            <ac:spMk id="11" creationId="{B091B163-7D61-4891-ABCF-5C13D9C418D0}"/>
          </ac:spMkLst>
        </pc:spChg>
        <pc:picChg chg="add mod">
          <ac:chgData name="Fraser Deer (2315622)" userId="a3d8ab03-413b-4730-9c57-8fd5adc66c9a" providerId="ADAL" clId="{92F1AEEB-2963-5B62-B4FB-18F39704911A}" dt="2026-02-27T09:16:17.629" v="1248" actId="26606"/>
          <ac:picMkLst>
            <pc:docMk/>
            <pc:sldMk cId="3858589193" sldId="265"/>
            <ac:picMk id="4" creationId="{4D615C39-F37C-619E-4FB7-6D13C5686B01}"/>
          </ac:picMkLst>
        </pc:picChg>
        <pc:inkChg chg="add del">
          <ac:chgData name="Fraser Deer (2315622)" userId="a3d8ab03-413b-4730-9c57-8fd5adc66c9a" providerId="ADAL" clId="{92F1AEEB-2963-5B62-B4FB-18F39704911A}" dt="2026-02-27T09:17:27.803" v="1250" actId="9405"/>
          <ac:inkMkLst>
            <pc:docMk/>
            <pc:sldMk cId="3858589193" sldId="265"/>
            <ac:inkMk id="6" creationId="{3FE00C8A-0B99-8AB3-8589-D49F9622018A}"/>
          </ac:inkMkLst>
        </pc:inkChg>
        <pc:inkChg chg="add">
          <ac:chgData name="Fraser Deer (2315622)" userId="a3d8ab03-413b-4730-9c57-8fd5adc66c9a" providerId="ADAL" clId="{92F1AEEB-2963-5B62-B4FB-18F39704911A}" dt="2026-02-27T09:17:38.585" v="1251" actId="9405"/>
          <ac:inkMkLst>
            <pc:docMk/>
            <pc:sldMk cId="3858589193" sldId="265"/>
            <ac:inkMk id="7" creationId="{A70F5F67-FD4C-0E0B-2A5D-77E23671CE08}"/>
          </ac:inkMkLst>
        </pc:inkChg>
        <pc:inkChg chg="add">
          <ac:chgData name="Fraser Deer (2315622)" userId="a3d8ab03-413b-4730-9c57-8fd5adc66c9a" providerId="ADAL" clId="{92F1AEEB-2963-5B62-B4FB-18F39704911A}" dt="2026-02-27T09:17:40.252" v="1252" actId="9405"/>
          <ac:inkMkLst>
            <pc:docMk/>
            <pc:sldMk cId="3858589193" sldId="265"/>
            <ac:inkMk id="8" creationId="{074CE661-BF12-A860-23C3-E0CE0737F472}"/>
          </ac:inkMkLst>
        </pc:inkChg>
        <pc:inkChg chg="add">
          <ac:chgData name="Fraser Deer (2315622)" userId="a3d8ab03-413b-4730-9c57-8fd5adc66c9a" providerId="ADAL" clId="{92F1AEEB-2963-5B62-B4FB-18F39704911A}" dt="2026-02-27T09:17:42.157" v="1253" actId="9405"/>
          <ac:inkMkLst>
            <pc:docMk/>
            <pc:sldMk cId="3858589193" sldId="265"/>
            <ac:inkMk id="10" creationId="{4229F793-AFD7-64AC-9487-34F62C595A42}"/>
          </ac:inkMkLst>
        </pc:inkChg>
        <pc:inkChg chg="add">
          <ac:chgData name="Fraser Deer (2315622)" userId="a3d8ab03-413b-4730-9c57-8fd5adc66c9a" providerId="ADAL" clId="{92F1AEEB-2963-5B62-B4FB-18F39704911A}" dt="2026-02-27T09:17:44.390" v="1254" actId="9405"/>
          <ac:inkMkLst>
            <pc:docMk/>
            <pc:sldMk cId="3858589193" sldId="265"/>
            <ac:inkMk id="12" creationId="{3F71ADE9-8169-1D2F-DB43-852591E6F78F}"/>
          </ac:inkMkLst>
        </pc:inkChg>
        <pc:inkChg chg="add">
          <ac:chgData name="Fraser Deer (2315622)" userId="a3d8ab03-413b-4730-9c57-8fd5adc66c9a" providerId="ADAL" clId="{92F1AEEB-2963-5B62-B4FB-18F39704911A}" dt="2026-02-27T09:17:54.905" v="1255" actId="9405"/>
          <ac:inkMkLst>
            <pc:docMk/>
            <pc:sldMk cId="3858589193" sldId="265"/>
            <ac:inkMk id="14" creationId="{12EC9012-2C0B-0822-3C94-A8E7BE12BD8A}"/>
          </ac:inkMkLst>
        </pc:inkChg>
        <pc:inkChg chg="add">
          <ac:chgData name="Fraser Deer (2315622)" userId="a3d8ab03-413b-4730-9c57-8fd5adc66c9a" providerId="ADAL" clId="{92F1AEEB-2963-5B62-B4FB-18F39704911A}" dt="2026-02-27T09:17:57.064" v="1256" actId="9405"/>
          <ac:inkMkLst>
            <pc:docMk/>
            <pc:sldMk cId="3858589193" sldId="265"/>
            <ac:inkMk id="15" creationId="{ACBD8000-40BF-D56D-F4DB-B696C774B3B2}"/>
          </ac:inkMkLst>
        </pc:inkChg>
        <pc:inkChg chg="add del">
          <ac:chgData name="Fraser Deer (2315622)" userId="a3d8ab03-413b-4730-9c57-8fd5adc66c9a" providerId="ADAL" clId="{92F1AEEB-2963-5B62-B4FB-18F39704911A}" dt="2026-02-27T09:18:07.089" v="1260" actId="9405"/>
          <ac:inkMkLst>
            <pc:docMk/>
            <pc:sldMk cId="3858589193" sldId="265"/>
            <ac:inkMk id="16" creationId="{1E094E79-3690-F926-7F37-EE9BBFAF8222}"/>
          </ac:inkMkLst>
        </pc:inkChg>
        <pc:inkChg chg="add del">
          <ac:chgData name="Fraser Deer (2315622)" userId="a3d8ab03-413b-4730-9c57-8fd5adc66c9a" providerId="ADAL" clId="{92F1AEEB-2963-5B62-B4FB-18F39704911A}" dt="2026-02-27T09:18:06.516" v="1259" actId="9405"/>
          <ac:inkMkLst>
            <pc:docMk/>
            <pc:sldMk cId="3858589193" sldId="265"/>
            <ac:inkMk id="17" creationId="{72CC4F27-8CDF-C23E-B2B0-28638411BF9D}"/>
          </ac:inkMkLst>
        </pc:inkChg>
        <pc:inkChg chg="add">
          <ac:chgData name="Fraser Deer (2315622)" userId="a3d8ab03-413b-4730-9c57-8fd5adc66c9a" providerId="ADAL" clId="{92F1AEEB-2963-5B62-B4FB-18F39704911A}" dt="2026-02-27T09:18:09.475" v="1261" actId="9405"/>
          <ac:inkMkLst>
            <pc:docMk/>
            <pc:sldMk cId="3858589193" sldId="265"/>
            <ac:inkMk id="18" creationId="{F15F3E13-F0BA-A243-A8A5-FD3E03ED05BD}"/>
          </ac:inkMkLst>
        </pc:inkChg>
        <pc:inkChg chg="add">
          <ac:chgData name="Fraser Deer (2315622)" userId="a3d8ab03-413b-4730-9c57-8fd5adc66c9a" providerId="ADAL" clId="{92F1AEEB-2963-5B62-B4FB-18F39704911A}" dt="2026-02-27T09:18:11.164" v="1262" actId="9405"/>
          <ac:inkMkLst>
            <pc:docMk/>
            <pc:sldMk cId="3858589193" sldId="265"/>
            <ac:inkMk id="19" creationId="{EB23DDF7-DBAB-BF8D-AA64-80647FBA906C}"/>
          </ac:inkMkLst>
        </pc:inkChg>
        <pc:inkChg chg="add">
          <ac:chgData name="Fraser Deer (2315622)" userId="a3d8ab03-413b-4730-9c57-8fd5adc66c9a" providerId="ADAL" clId="{92F1AEEB-2963-5B62-B4FB-18F39704911A}" dt="2026-02-27T09:18:17.538" v="1263" actId="9405"/>
          <ac:inkMkLst>
            <pc:docMk/>
            <pc:sldMk cId="3858589193" sldId="265"/>
            <ac:inkMk id="20" creationId="{2B5DC32F-BDEA-2F21-1B76-26F2E5F15ABA}"/>
          </ac:inkMkLst>
        </pc:inkChg>
        <pc:inkChg chg="add">
          <ac:chgData name="Fraser Deer (2315622)" userId="a3d8ab03-413b-4730-9c57-8fd5adc66c9a" providerId="ADAL" clId="{92F1AEEB-2963-5B62-B4FB-18F39704911A}" dt="2026-02-27T09:18:19.332" v="1264" actId="9405"/>
          <ac:inkMkLst>
            <pc:docMk/>
            <pc:sldMk cId="3858589193" sldId="265"/>
            <ac:inkMk id="21" creationId="{0247A57C-1EB5-D6C0-23F9-8AE4282B96FC}"/>
          </ac:inkMkLst>
        </pc:inkChg>
        <pc:inkChg chg="add del">
          <ac:chgData name="Fraser Deer (2315622)" userId="a3d8ab03-413b-4730-9c57-8fd5adc66c9a" providerId="ADAL" clId="{92F1AEEB-2963-5B62-B4FB-18F39704911A}" dt="2026-02-27T09:18:32.369" v="1270" actId="9405"/>
          <ac:inkMkLst>
            <pc:docMk/>
            <pc:sldMk cId="3858589193" sldId="265"/>
            <ac:inkMk id="22" creationId="{56BEBA31-C986-A345-FFEA-1EC6870B371C}"/>
          </ac:inkMkLst>
        </pc:inkChg>
        <pc:inkChg chg="add del">
          <ac:chgData name="Fraser Deer (2315622)" userId="a3d8ab03-413b-4730-9c57-8fd5adc66c9a" providerId="ADAL" clId="{92F1AEEB-2963-5B62-B4FB-18F39704911A}" dt="2026-02-27T09:18:31.934" v="1269" actId="9405"/>
          <ac:inkMkLst>
            <pc:docMk/>
            <pc:sldMk cId="3858589193" sldId="265"/>
            <ac:inkMk id="23" creationId="{C118745A-5C89-0197-E522-452B4B9EC334}"/>
          </ac:inkMkLst>
        </pc:inkChg>
        <pc:inkChg chg="add del">
          <ac:chgData name="Fraser Deer (2315622)" userId="a3d8ab03-413b-4730-9c57-8fd5adc66c9a" providerId="ADAL" clId="{92F1AEEB-2963-5B62-B4FB-18F39704911A}" dt="2026-02-27T09:18:31.400" v="1268" actId="9405"/>
          <ac:inkMkLst>
            <pc:docMk/>
            <pc:sldMk cId="3858589193" sldId="265"/>
            <ac:inkMk id="24" creationId="{08E336C9-4194-10B4-8C81-76B97EE63C1C}"/>
          </ac:inkMkLst>
        </pc:inkChg>
        <pc:inkChg chg="add">
          <ac:chgData name="Fraser Deer (2315622)" userId="a3d8ab03-413b-4730-9c57-8fd5adc66c9a" providerId="ADAL" clId="{92F1AEEB-2963-5B62-B4FB-18F39704911A}" dt="2026-02-27T09:18:34.557" v="1271" actId="9405"/>
          <ac:inkMkLst>
            <pc:docMk/>
            <pc:sldMk cId="3858589193" sldId="265"/>
            <ac:inkMk id="25" creationId="{9C280F7B-69B4-36E7-544A-D896F8B09E8C}"/>
          </ac:inkMkLst>
        </pc:inkChg>
        <pc:inkChg chg="add">
          <ac:chgData name="Fraser Deer (2315622)" userId="a3d8ab03-413b-4730-9c57-8fd5adc66c9a" providerId="ADAL" clId="{92F1AEEB-2963-5B62-B4FB-18F39704911A}" dt="2026-02-27T09:18:37.454" v="1272" actId="9405"/>
          <ac:inkMkLst>
            <pc:docMk/>
            <pc:sldMk cId="3858589193" sldId="265"/>
            <ac:inkMk id="26" creationId="{6CD06624-67C4-3667-2AB5-629FD2ACFCD4}"/>
          </ac:inkMkLst>
        </pc:inkChg>
        <pc:inkChg chg="add">
          <ac:chgData name="Fraser Deer (2315622)" userId="a3d8ab03-413b-4730-9c57-8fd5adc66c9a" providerId="ADAL" clId="{92F1AEEB-2963-5B62-B4FB-18F39704911A}" dt="2026-02-27T09:18:47.983" v="1273" actId="9405"/>
          <ac:inkMkLst>
            <pc:docMk/>
            <pc:sldMk cId="3858589193" sldId="265"/>
            <ac:inkMk id="27" creationId="{16AD1CDE-26A6-6283-6A11-9B3E63D69FF7}"/>
          </ac:inkMkLst>
        </pc:inkChg>
        <pc:inkChg chg="add">
          <ac:chgData name="Fraser Deer (2315622)" userId="a3d8ab03-413b-4730-9c57-8fd5adc66c9a" providerId="ADAL" clId="{92F1AEEB-2963-5B62-B4FB-18F39704911A}" dt="2026-02-27T09:18:50.726" v="1274" actId="9405"/>
          <ac:inkMkLst>
            <pc:docMk/>
            <pc:sldMk cId="3858589193" sldId="265"/>
            <ac:inkMk id="28" creationId="{66C1C4DB-FA59-CE3F-02BA-EAD8E0F1254C}"/>
          </ac:inkMkLst>
        </pc:inkChg>
        <pc:cxnChg chg="add del">
          <ac:chgData name="Fraser Deer (2315622)" userId="a3d8ab03-413b-4730-9c57-8fd5adc66c9a" providerId="ADAL" clId="{92F1AEEB-2963-5B62-B4FB-18F39704911A}" dt="2026-02-27T14:02:19.698" v="4474"/>
          <ac:cxnSpMkLst>
            <pc:docMk/>
            <pc:sldMk cId="3858589193" sldId="265"/>
            <ac:cxnSpMk id="13" creationId="{C49DA8F6-BCC1-4447-B54C-57856834B94B}"/>
          </ac:cxnSpMkLst>
        </pc:cxnChg>
      </pc:sldChg>
      <pc:sldChg chg="addSp delSp modSp new mod modTransition setBg delDesignElem">
        <pc:chgData name="Fraser Deer (2315622)" userId="a3d8ab03-413b-4730-9c57-8fd5adc66c9a" providerId="ADAL" clId="{92F1AEEB-2963-5B62-B4FB-18F39704911A}" dt="2026-02-27T14:20:32.444" v="5120"/>
        <pc:sldMkLst>
          <pc:docMk/>
          <pc:sldMk cId="2932700946" sldId="266"/>
        </pc:sldMkLst>
        <pc:spChg chg="mod">
          <ac:chgData name="Fraser Deer (2315622)" userId="a3d8ab03-413b-4730-9c57-8fd5adc66c9a" providerId="ADAL" clId="{92F1AEEB-2963-5B62-B4FB-18F39704911A}" dt="2026-02-27T14:02:58.328" v="4498" actId="27636"/>
          <ac:spMkLst>
            <pc:docMk/>
            <pc:sldMk cId="2932700946" sldId="266"/>
            <ac:spMk id="2" creationId="{08DE0708-87B1-7EB6-7E34-D19EBEDC555A}"/>
          </ac:spMkLst>
        </pc:spChg>
        <pc:spChg chg="del">
          <ac:chgData name="Fraser Deer (2315622)" userId="a3d8ab03-413b-4730-9c57-8fd5adc66c9a" providerId="ADAL" clId="{92F1AEEB-2963-5B62-B4FB-18F39704911A}" dt="2026-02-27T11:32:32.345" v="1708"/>
          <ac:spMkLst>
            <pc:docMk/>
            <pc:sldMk cId="2932700946" sldId="266"/>
            <ac:spMk id="3" creationId="{5050B1B6-909B-2533-434C-F95E2CEA440E}"/>
          </ac:spMkLst>
        </pc:spChg>
        <pc:spChg chg="add del">
          <ac:chgData name="Fraser Deer (2315622)" userId="a3d8ab03-413b-4730-9c57-8fd5adc66c9a" providerId="ADAL" clId="{92F1AEEB-2963-5B62-B4FB-18F39704911A}" dt="2026-02-27T11:34:10.825" v="1725" actId="26606"/>
          <ac:spMkLst>
            <pc:docMk/>
            <pc:sldMk cId="2932700946" sldId="266"/>
            <ac:spMk id="8" creationId="{5DF6C67E-4526-96B3-D868-D233D56B7289}"/>
          </ac:spMkLst>
        </pc:spChg>
        <pc:spChg chg="add del">
          <ac:chgData name="Fraser Deer (2315622)" userId="a3d8ab03-413b-4730-9c57-8fd5adc66c9a" providerId="ADAL" clId="{92F1AEEB-2963-5B62-B4FB-18F39704911A}" dt="2026-02-27T11:34:10.825" v="1725" actId="26606"/>
          <ac:spMkLst>
            <pc:docMk/>
            <pc:sldMk cId="2932700946" sldId="266"/>
            <ac:spMk id="11" creationId="{2C61293E-6EBE-43EF-A52C-9BEBFD7679D4}"/>
          </ac:spMkLst>
        </pc:spChg>
        <pc:spChg chg="add del">
          <ac:chgData name="Fraser Deer (2315622)" userId="a3d8ab03-413b-4730-9c57-8fd5adc66c9a" providerId="ADAL" clId="{92F1AEEB-2963-5B62-B4FB-18F39704911A}" dt="2026-02-27T11:34:10.825" v="1725" actId="26606"/>
          <ac:spMkLst>
            <pc:docMk/>
            <pc:sldMk cId="2932700946" sldId="266"/>
            <ac:spMk id="13" creationId="{21540236-BFD5-4A9D-8840-4703E7F76825}"/>
          </ac:spMkLst>
        </pc:spChg>
        <pc:spChg chg="add del">
          <ac:chgData name="Fraser Deer (2315622)" userId="a3d8ab03-413b-4730-9c57-8fd5adc66c9a" providerId="ADAL" clId="{92F1AEEB-2963-5B62-B4FB-18F39704911A}" dt="2026-02-27T11:33:53.833" v="1722" actId="26606"/>
          <ac:spMkLst>
            <pc:docMk/>
            <pc:sldMk cId="2932700946" sldId="266"/>
            <ac:spMk id="18" creationId="{5F18414D-1626-4996-AACB-23D3DE45B03B}"/>
          </ac:spMkLst>
        </pc:spChg>
        <pc:spChg chg="add del">
          <ac:chgData name="Fraser Deer (2315622)" userId="a3d8ab03-413b-4730-9c57-8fd5adc66c9a" providerId="ADAL" clId="{92F1AEEB-2963-5B62-B4FB-18F39704911A}" dt="2026-02-27T11:33:53.833" v="1722" actId="26606"/>
          <ac:spMkLst>
            <pc:docMk/>
            <pc:sldMk cId="2932700946" sldId="266"/>
            <ac:spMk id="22" creationId="{D84C2E9E-0B5D-4B5F-9A1F-70EBDCE39034}"/>
          </ac:spMkLst>
        </pc:spChg>
        <pc:spChg chg="add del">
          <ac:chgData name="Fraser Deer (2315622)" userId="a3d8ab03-413b-4730-9c57-8fd5adc66c9a" providerId="ADAL" clId="{92F1AEEB-2963-5B62-B4FB-18F39704911A}" dt="2026-02-27T11:34:10.812" v="1724" actId="26606"/>
          <ac:spMkLst>
            <pc:docMk/>
            <pc:sldMk cId="2932700946" sldId="266"/>
            <ac:spMk id="24" creationId="{E8A8EAB8-D2FF-444D-B34B-7D32F106AD0E}"/>
          </ac:spMkLst>
        </pc:spChg>
        <pc:spChg chg="add del">
          <ac:chgData name="Fraser Deer (2315622)" userId="a3d8ab03-413b-4730-9c57-8fd5adc66c9a" providerId="ADAL" clId="{92F1AEEB-2963-5B62-B4FB-18F39704911A}" dt="2026-02-27T11:34:10.812" v="1724" actId="26606"/>
          <ac:spMkLst>
            <pc:docMk/>
            <pc:sldMk cId="2932700946" sldId="266"/>
            <ac:spMk id="26" creationId="{5DF6C67E-4526-96B3-D868-D233D56B7289}"/>
          </ac:spMkLst>
        </pc:spChg>
        <pc:spChg chg="add del">
          <ac:chgData name="Fraser Deer (2315622)" userId="a3d8ab03-413b-4730-9c57-8fd5adc66c9a" providerId="ADAL" clId="{92F1AEEB-2963-5B62-B4FB-18F39704911A}" dt="2026-02-27T14:02:19.698" v="4474"/>
          <ac:spMkLst>
            <pc:docMk/>
            <pc:sldMk cId="2932700946" sldId="266"/>
            <ac:spMk id="29" creationId="{A2679492-7988-4050-9056-542444452411}"/>
          </ac:spMkLst>
        </pc:spChg>
        <pc:spChg chg="add del">
          <ac:chgData name="Fraser Deer (2315622)" userId="a3d8ab03-413b-4730-9c57-8fd5adc66c9a" providerId="ADAL" clId="{92F1AEEB-2963-5B62-B4FB-18F39704911A}" dt="2026-02-27T14:02:19.698" v="4474"/>
          <ac:spMkLst>
            <pc:docMk/>
            <pc:sldMk cId="2932700946" sldId="266"/>
            <ac:spMk id="30" creationId="{B091B163-7D61-4891-ABCF-5C13D9C418D0}"/>
          </ac:spMkLst>
        </pc:spChg>
        <pc:spChg chg="add mod">
          <ac:chgData name="Fraser Deer (2315622)" userId="a3d8ab03-413b-4730-9c57-8fd5adc66c9a" providerId="ADAL" clId="{92F1AEEB-2963-5B62-B4FB-18F39704911A}" dt="2026-02-27T14:02:58.325" v="4497" actId="27636"/>
          <ac:spMkLst>
            <pc:docMk/>
            <pc:sldMk cId="2932700946" sldId="266"/>
            <ac:spMk id="31" creationId="{5DF6C67E-4526-96B3-D868-D233D56B7289}"/>
          </ac:spMkLst>
        </pc:spChg>
        <pc:picChg chg="add mod">
          <ac:chgData name="Fraser Deer (2315622)" userId="a3d8ab03-413b-4730-9c57-8fd5adc66c9a" providerId="ADAL" clId="{92F1AEEB-2963-5B62-B4FB-18F39704911A}" dt="2026-02-27T11:34:10.825" v="1725" actId="26606"/>
          <ac:picMkLst>
            <pc:docMk/>
            <pc:sldMk cId="2932700946" sldId="266"/>
            <ac:picMk id="4" creationId="{A6FAA42C-B8E2-FB03-177F-A13E4AFACCD5}"/>
          </ac:picMkLst>
        </pc:picChg>
        <pc:cxnChg chg="add del">
          <ac:chgData name="Fraser Deer (2315622)" userId="a3d8ab03-413b-4730-9c57-8fd5adc66c9a" providerId="ADAL" clId="{92F1AEEB-2963-5B62-B4FB-18F39704911A}" dt="2026-02-27T11:33:53.833" v="1722" actId="26606"/>
          <ac:cxnSpMkLst>
            <pc:docMk/>
            <pc:sldMk cId="2932700946" sldId="266"/>
            <ac:cxnSpMk id="20" creationId="{07A9243D-8FC3-4B36-874B-55906B03F484}"/>
          </ac:cxnSpMkLst>
        </pc:cxnChg>
        <pc:cxnChg chg="add del">
          <ac:chgData name="Fraser Deer (2315622)" userId="a3d8ab03-413b-4730-9c57-8fd5adc66c9a" providerId="ADAL" clId="{92F1AEEB-2963-5B62-B4FB-18F39704911A}" dt="2026-02-27T11:34:10.812" v="1724" actId="26606"/>
          <ac:cxnSpMkLst>
            <pc:docMk/>
            <pc:sldMk cId="2932700946" sldId="266"/>
            <ac:cxnSpMk id="25" creationId="{EEA38897-7BA3-4408-8083-3235339C4A60}"/>
          </ac:cxnSpMkLst>
        </pc:cxnChg>
        <pc:cxnChg chg="add del">
          <ac:chgData name="Fraser Deer (2315622)" userId="a3d8ab03-413b-4730-9c57-8fd5adc66c9a" providerId="ADAL" clId="{92F1AEEB-2963-5B62-B4FB-18F39704911A}" dt="2026-02-27T11:34:10.812" v="1724" actId="26606"/>
          <ac:cxnSpMkLst>
            <pc:docMk/>
            <pc:sldMk cId="2932700946" sldId="266"/>
            <ac:cxnSpMk id="27" creationId="{F11AD06B-AB20-4097-8606-5DA00DBACE88}"/>
          </ac:cxnSpMkLst>
        </pc:cxnChg>
        <pc:cxnChg chg="add del">
          <ac:chgData name="Fraser Deer (2315622)" userId="a3d8ab03-413b-4730-9c57-8fd5adc66c9a" providerId="ADAL" clId="{92F1AEEB-2963-5B62-B4FB-18F39704911A}" dt="2026-02-27T14:02:19.698" v="4474"/>
          <ac:cxnSpMkLst>
            <pc:docMk/>
            <pc:sldMk cId="2932700946" sldId="266"/>
            <ac:cxnSpMk id="32" creationId="{C49DA8F6-BCC1-4447-B54C-57856834B94B}"/>
          </ac:cxnSpMkLst>
        </pc:cxnChg>
      </pc:sldChg>
      <pc:sldChg chg="new del">
        <pc:chgData name="Fraser Deer (2315622)" userId="a3d8ab03-413b-4730-9c57-8fd5adc66c9a" providerId="ADAL" clId="{92F1AEEB-2963-5B62-B4FB-18F39704911A}" dt="2026-02-27T12:28:04.653" v="2501" actId="2696"/>
        <pc:sldMkLst>
          <pc:docMk/>
          <pc:sldMk cId="1360336978" sldId="267"/>
        </pc:sldMkLst>
      </pc:sldChg>
      <pc:sldChg chg="addSp delSp modSp new mod modTransition setBg delDesignElem">
        <pc:chgData name="Fraser Deer (2315622)" userId="a3d8ab03-413b-4730-9c57-8fd5adc66c9a" providerId="ADAL" clId="{92F1AEEB-2963-5B62-B4FB-18F39704911A}" dt="2026-02-27T14:20:34.592" v="5121"/>
        <pc:sldMkLst>
          <pc:docMk/>
          <pc:sldMk cId="2853759986" sldId="267"/>
        </pc:sldMkLst>
        <pc:spChg chg="mod">
          <ac:chgData name="Fraser Deer (2315622)" userId="a3d8ab03-413b-4730-9c57-8fd5adc66c9a" providerId="ADAL" clId="{92F1AEEB-2963-5B62-B4FB-18F39704911A}" dt="2026-02-27T12:55:59.718" v="3172" actId="26606"/>
          <ac:spMkLst>
            <pc:docMk/>
            <pc:sldMk cId="2853759986" sldId="267"/>
            <ac:spMk id="2" creationId="{FF1FCD63-CFE7-11A5-9F39-08EBE7DCB6A1}"/>
          </ac:spMkLst>
        </pc:spChg>
        <pc:spChg chg="mod">
          <ac:chgData name="Fraser Deer (2315622)" userId="a3d8ab03-413b-4730-9c57-8fd5adc66c9a" providerId="ADAL" clId="{92F1AEEB-2963-5B62-B4FB-18F39704911A}" dt="2026-02-27T14:02:58.357" v="4499" actId="27636"/>
          <ac:spMkLst>
            <pc:docMk/>
            <pc:sldMk cId="2853759986" sldId="267"/>
            <ac:spMk id="3" creationId="{5335B340-B252-586C-B92B-B6DF9D94C646}"/>
          </ac:spMkLst>
        </pc:spChg>
        <pc:spChg chg="add">
          <ac:chgData name="Fraser Deer (2315622)" userId="a3d8ab03-413b-4730-9c57-8fd5adc66c9a" providerId="ADAL" clId="{92F1AEEB-2963-5B62-B4FB-18F39704911A}" dt="2026-02-27T14:03:29.511" v="4504" actId="26606"/>
          <ac:spMkLst>
            <pc:docMk/>
            <pc:sldMk cId="2853759986" sldId="267"/>
            <ac:spMk id="7172" creationId="{E8A8EAB8-D2FF-444D-B34B-7D32F106AD0E}"/>
          </ac:spMkLst>
        </pc:spChg>
        <pc:spChg chg="add del">
          <ac:chgData name="Fraser Deer (2315622)" userId="a3d8ab03-413b-4730-9c57-8fd5adc66c9a" providerId="ADAL" clId="{92F1AEEB-2963-5B62-B4FB-18F39704911A}" dt="2026-02-27T14:02:19.698" v="4474"/>
          <ac:spMkLst>
            <pc:docMk/>
            <pc:sldMk cId="2853759986" sldId="267"/>
            <ac:spMk id="7175" creationId="{E8A8EAB8-D2FF-444D-B34B-7D32F106AD0E}"/>
          </ac:spMkLst>
        </pc:spChg>
        <pc:picChg chg="add mod">
          <ac:chgData name="Fraser Deer (2315622)" userId="a3d8ab03-413b-4730-9c57-8fd5adc66c9a" providerId="ADAL" clId="{92F1AEEB-2963-5B62-B4FB-18F39704911A}" dt="2026-02-27T12:56:01.872" v="3173" actId="27614"/>
          <ac:picMkLst>
            <pc:docMk/>
            <pc:sldMk cId="2853759986" sldId="267"/>
            <ac:picMk id="7170" creationId="{C1F741D7-1D75-F1E2-FC5C-FD3848C3F05B}"/>
          </ac:picMkLst>
        </pc:picChg>
        <pc:cxnChg chg="add">
          <ac:chgData name="Fraser Deer (2315622)" userId="a3d8ab03-413b-4730-9c57-8fd5adc66c9a" providerId="ADAL" clId="{92F1AEEB-2963-5B62-B4FB-18F39704911A}" dt="2026-02-27T14:03:29.511" v="4504" actId="26606"/>
          <ac:cxnSpMkLst>
            <pc:docMk/>
            <pc:sldMk cId="2853759986" sldId="267"/>
            <ac:cxnSpMk id="7173" creationId="{EEA38897-7BA3-4408-8083-3235339C4A60}"/>
          </ac:cxnSpMkLst>
        </pc:cxnChg>
        <pc:cxnChg chg="add">
          <ac:chgData name="Fraser Deer (2315622)" userId="a3d8ab03-413b-4730-9c57-8fd5adc66c9a" providerId="ADAL" clId="{92F1AEEB-2963-5B62-B4FB-18F39704911A}" dt="2026-02-27T14:03:29.511" v="4504" actId="26606"/>
          <ac:cxnSpMkLst>
            <pc:docMk/>
            <pc:sldMk cId="2853759986" sldId="267"/>
            <ac:cxnSpMk id="7174" creationId="{F11AD06B-AB20-4097-8606-5DA00DBACE88}"/>
          </ac:cxnSpMkLst>
        </pc:cxnChg>
        <pc:cxnChg chg="add del">
          <ac:chgData name="Fraser Deer (2315622)" userId="a3d8ab03-413b-4730-9c57-8fd5adc66c9a" providerId="ADAL" clId="{92F1AEEB-2963-5B62-B4FB-18F39704911A}" dt="2026-02-27T14:02:19.698" v="4474"/>
          <ac:cxnSpMkLst>
            <pc:docMk/>
            <pc:sldMk cId="2853759986" sldId="267"/>
            <ac:cxnSpMk id="7177" creationId="{EEA38897-7BA3-4408-8083-3235339C4A60}"/>
          </ac:cxnSpMkLst>
        </pc:cxnChg>
        <pc:cxnChg chg="add del">
          <ac:chgData name="Fraser Deer (2315622)" userId="a3d8ab03-413b-4730-9c57-8fd5adc66c9a" providerId="ADAL" clId="{92F1AEEB-2963-5B62-B4FB-18F39704911A}" dt="2026-02-27T14:02:19.698" v="4474"/>
          <ac:cxnSpMkLst>
            <pc:docMk/>
            <pc:sldMk cId="2853759986" sldId="267"/>
            <ac:cxnSpMk id="7179" creationId="{F11AD06B-AB20-4097-8606-5DA00DBACE88}"/>
          </ac:cxnSpMkLst>
        </pc:cxnChg>
      </pc:sldChg>
      <pc:sldChg chg="addSp modSp new del mod">
        <pc:chgData name="Fraser Deer (2315622)" userId="a3d8ab03-413b-4730-9c57-8fd5adc66c9a" providerId="ADAL" clId="{92F1AEEB-2963-5B62-B4FB-18F39704911A}" dt="2026-02-27T12:27:38.446" v="2497" actId="2696"/>
        <pc:sldMkLst>
          <pc:docMk/>
          <pc:sldMk cId="2806408663" sldId="268"/>
        </pc:sldMkLst>
        <pc:spChg chg="mod">
          <ac:chgData name="Fraser Deer (2315622)" userId="a3d8ab03-413b-4730-9c57-8fd5adc66c9a" providerId="ADAL" clId="{92F1AEEB-2963-5B62-B4FB-18F39704911A}" dt="2026-02-27T12:26:32.513" v="2492" actId="20577"/>
          <ac:spMkLst>
            <pc:docMk/>
            <pc:sldMk cId="2806408663" sldId="268"/>
            <ac:spMk id="2" creationId="{940C4875-C9FE-039F-CD93-F57FF4A60FA8}"/>
          </ac:spMkLst>
        </pc:spChg>
        <pc:spChg chg="mod">
          <ac:chgData name="Fraser Deer (2315622)" userId="a3d8ab03-413b-4730-9c57-8fd5adc66c9a" providerId="ADAL" clId="{92F1AEEB-2963-5B62-B4FB-18F39704911A}" dt="2026-02-27T12:26:35.432" v="2493"/>
          <ac:spMkLst>
            <pc:docMk/>
            <pc:sldMk cId="2806408663" sldId="268"/>
            <ac:spMk id="3" creationId="{0003513B-B2F2-20A9-4121-59591C2DBC82}"/>
          </ac:spMkLst>
        </pc:spChg>
        <pc:spChg chg="add mod">
          <ac:chgData name="Fraser Deer (2315622)" userId="a3d8ab03-413b-4730-9c57-8fd5adc66c9a" providerId="ADAL" clId="{92F1AEEB-2963-5B62-B4FB-18F39704911A}" dt="2026-02-27T12:27:02.428" v="2495" actId="20577"/>
          <ac:spMkLst>
            <pc:docMk/>
            <pc:sldMk cId="2806408663" sldId="268"/>
            <ac:spMk id="4" creationId="{57D9A120-0E48-43CA-1548-1BF75C16E987}"/>
          </ac:spMkLst>
        </pc:spChg>
      </pc:sldChg>
      <pc:sldChg chg="addSp delSp modSp new mod modTransition setBg delDesignElem">
        <pc:chgData name="Fraser Deer (2315622)" userId="a3d8ab03-413b-4730-9c57-8fd5adc66c9a" providerId="ADAL" clId="{92F1AEEB-2963-5B62-B4FB-18F39704911A}" dt="2026-02-27T14:20:44.456" v="5125"/>
        <pc:sldMkLst>
          <pc:docMk/>
          <pc:sldMk cId="3009699096" sldId="268"/>
        </pc:sldMkLst>
        <pc:spChg chg="mod">
          <ac:chgData name="Fraser Deer (2315622)" userId="a3d8ab03-413b-4730-9c57-8fd5adc66c9a" providerId="ADAL" clId="{92F1AEEB-2963-5B62-B4FB-18F39704911A}" dt="2026-02-27T13:36:53.559" v="3950" actId="26606"/>
          <ac:spMkLst>
            <pc:docMk/>
            <pc:sldMk cId="3009699096" sldId="268"/>
            <ac:spMk id="2" creationId="{3C2E8C38-3C50-AD24-1C07-A3D7B007813C}"/>
          </ac:spMkLst>
        </pc:spChg>
        <pc:spChg chg="del">
          <ac:chgData name="Fraser Deer (2315622)" userId="a3d8ab03-413b-4730-9c57-8fd5adc66c9a" providerId="ADAL" clId="{92F1AEEB-2963-5B62-B4FB-18F39704911A}" dt="2026-02-27T13:36:50.026" v="3949"/>
          <ac:spMkLst>
            <pc:docMk/>
            <pc:sldMk cId="3009699096" sldId="268"/>
            <ac:spMk id="3" creationId="{12818EAD-2B07-1DDD-C447-03C4039769DC}"/>
          </ac:spMkLst>
        </pc:spChg>
        <pc:spChg chg="add">
          <ac:chgData name="Fraser Deer (2315622)" userId="a3d8ab03-413b-4730-9c57-8fd5adc66c9a" providerId="ADAL" clId="{92F1AEEB-2963-5B62-B4FB-18F39704911A}" dt="2026-02-27T14:03:46.497" v="4506" actId="26606"/>
          <ac:spMkLst>
            <pc:docMk/>
            <pc:sldMk cId="3009699096" sldId="268"/>
            <ac:spMk id="6" creationId="{56E9B3E6-E277-4D68-BA48-9CB43FFBD6E2}"/>
          </ac:spMkLst>
        </pc:spChg>
        <pc:spChg chg="add del">
          <ac:chgData name="Fraser Deer (2315622)" userId="a3d8ab03-413b-4730-9c57-8fd5adc66c9a" providerId="ADAL" clId="{92F1AEEB-2963-5B62-B4FB-18F39704911A}" dt="2026-02-27T14:02:19.698" v="4474"/>
          <ac:spMkLst>
            <pc:docMk/>
            <pc:sldMk cId="3009699096" sldId="268"/>
            <ac:spMk id="9" creationId="{56E9B3E6-E277-4D68-BA48-9CB43FFBD6E2}"/>
          </ac:spMkLst>
        </pc:spChg>
        <pc:spChg chg="add del">
          <ac:chgData name="Fraser Deer (2315622)" userId="a3d8ab03-413b-4730-9c57-8fd5adc66c9a" providerId="ADAL" clId="{92F1AEEB-2963-5B62-B4FB-18F39704911A}" dt="2026-02-27T14:02:19.698" v="4474"/>
          <ac:spMkLst>
            <pc:docMk/>
            <pc:sldMk cId="3009699096" sldId="268"/>
            <ac:spMk id="16" creationId="{D5B0017B-2ECA-49AF-B397-DC140825DF8D}"/>
          </ac:spMkLst>
        </pc:spChg>
        <pc:spChg chg="add">
          <ac:chgData name="Fraser Deer (2315622)" userId="a3d8ab03-413b-4730-9c57-8fd5adc66c9a" providerId="ADAL" clId="{92F1AEEB-2963-5B62-B4FB-18F39704911A}" dt="2026-02-27T14:03:46.497" v="4506" actId="26606"/>
          <ac:spMkLst>
            <pc:docMk/>
            <pc:sldMk cId="3009699096" sldId="268"/>
            <ac:spMk id="17" creationId="{D5B0017B-2ECA-49AF-B397-DC140825DF8D}"/>
          </ac:spMkLst>
        </pc:spChg>
        <pc:grpChg chg="add">
          <ac:chgData name="Fraser Deer (2315622)" userId="a3d8ab03-413b-4730-9c57-8fd5adc66c9a" providerId="ADAL" clId="{92F1AEEB-2963-5B62-B4FB-18F39704911A}" dt="2026-02-27T14:03:46.497" v="4506" actId="26606"/>
          <ac:grpSpMkLst>
            <pc:docMk/>
            <pc:sldMk cId="3009699096" sldId="268"/>
            <ac:grpSpMk id="7" creationId="{AE1C45F0-260A-458C-96ED-C1F6D2151219}"/>
          </ac:grpSpMkLst>
        </pc:grpChg>
        <pc:grpChg chg="add del">
          <ac:chgData name="Fraser Deer (2315622)" userId="a3d8ab03-413b-4730-9c57-8fd5adc66c9a" providerId="ADAL" clId="{92F1AEEB-2963-5B62-B4FB-18F39704911A}" dt="2026-02-27T14:02:19.698" v="4474"/>
          <ac:grpSpMkLst>
            <pc:docMk/>
            <pc:sldMk cId="3009699096" sldId="268"/>
            <ac:grpSpMk id="11" creationId="{AE1C45F0-260A-458C-96ED-C1F6D2151219}"/>
          </ac:grpSpMkLst>
        </pc:grpChg>
        <pc:graphicFrameChg chg="add mod modGraphic">
          <ac:chgData name="Fraser Deer (2315622)" userId="a3d8ab03-413b-4730-9c57-8fd5adc66c9a" providerId="ADAL" clId="{92F1AEEB-2963-5B62-B4FB-18F39704911A}" dt="2026-02-27T14:03:46.497" v="4506" actId="26606"/>
          <ac:graphicFrameMkLst>
            <pc:docMk/>
            <pc:sldMk cId="3009699096" sldId="268"/>
            <ac:graphicFrameMk id="4" creationId="{E4D0ADC0-0CEA-F2B1-760C-32DC4BBAFC36}"/>
          </ac:graphicFrameMkLst>
        </pc:graphicFrameChg>
        <pc:cxnChg chg="add del">
          <ac:chgData name="Fraser Deer (2315622)" userId="a3d8ab03-413b-4730-9c57-8fd5adc66c9a" providerId="ADAL" clId="{92F1AEEB-2963-5B62-B4FB-18F39704911A}" dt="2026-02-27T14:02:19.698" v="4474"/>
          <ac:cxnSpMkLst>
            <pc:docMk/>
            <pc:sldMk cId="3009699096" sldId="268"/>
            <ac:cxnSpMk id="18" creationId="{6CF1BAF6-AD41-4082-B212-8A1F9A2E8779}"/>
          </ac:cxnSpMkLst>
        </pc:cxnChg>
        <pc:cxnChg chg="add">
          <ac:chgData name="Fraser Deer (2315622)" userId="a3d8ab03-413b-4730-9c57-8fd5adc66c9a" providerId="ADAL" clId="{92F1AEEB-2963-5B62-B4FB-18F39704911A}" dt="2026-02-27T14:03:46.497" v="4506" actId="26606"/>
          <ac:cxnSpMkLst>
            <pc:docMk/>
            <pc:sldMk cId="3009699096" sldId="268"/>
            <ac:cxnSpMk id="19" creationId="{6CF1BAF6-AD41-4082-B212-8A1F9A2E8779}"/>
          </ac:cxnSpMkLst>
        </pc:cxnChg>
      </pc:sldChg>
      <pc:sldChg chg="addSp delSp modSp new mod modTransition setBg">
        <pc:chgData name="Fraser Deer (2315622)" userId="a3d8ab03-413b-4730-9c57-8fd5adc66c9a" providerId="ADAL" clId="{92F1AEEB-2963-5B62-B4FB-18F39704911A}" dt="2026-02-27T14:20:15.233" v="5112"/>
        <pc:sldMkLst>
          <pc:docMk/>
          <pc:sldMk cId="1529051617" sldId="269"/>
        </pc:sldMkLst>
        <pc:spChg chg="mod">
          <ac:chgData name="Fraser Deer (2315622)" userId="a3d8ab03-413b-4730-9c57-8fd5adc66c9a" providerId="ADAL" clId="{92F1AEEB-2963-5B62-B4FB-18F39704911A}" dt="2026-02-27T14:05:18.914" v="4518" actId="1076"/>
          <ac:spMkLst>
            <pc:docMk/>
            <pc:sldMk cId="1529051617" sldId="269"/>
            <ac:spMk id="2" creationId="{4405AE04-827A-DD68-6193-A36AA2F6E813}"/>
          </ac:spMkLst>
        </pc:spChg>
        <pc:spChg chg="mod">
          <ac:chgData name="Fraser Deer (2315622)" userId="a3d8ab03-413b-4730-9c57-8fd5adc66c9a" providerId="ADAL" clId="{92F1AEEB-2963-5B62-B4FB-18F39704911A}" dt="2026-02-27T14:05:15.115" v="4517" actId="1076"/>
          <ac:spMkLst>
            <pc:docMk/>
            <pc:sldMk cId="1529051617" sldId="269"/>
            <ac:spMk id="3" creationId="{9C2AF1E7-C380-2AF6-716B-169FB5EC8D98}"/>
          </ac:spMkLst>
        </pc:spChg>
        <pc:spChg chg="add mod">
          <ac:chgData name="Fraser Deer (2315622)" userId="a3d8ab03-413b-4730-9c57-8fd5adc66c9a" providerId="ADAL" clId="{92F1AEEB-2963-5B62-B4FB-18F39704911A}" dt="2026-02-27T14:05:07.640" v="4515" actId="1076"/>
          <ac:spMkLst>
            <pc:docMk/>
            <pc:sldMk cId="1529051617" sldId="269"/>
            <ac:spMk id="4" creationId="{235BD6F6-2639-4B98-F799-FE11B06ECEF1}"/>
          </ac:spMkLst>
        </pc:spChg>
        <pc:spChg chg="add del">
          <ac:chgData name="Fraser Deer (2315622)" userId="a3d8ab03-413b-4730-9c57-8fd5adc66c9a" providerId="ADAL" clId="{92F1AEEB-2963-5B62-B4FB-18F39704911A}" dt="2026-02-27T14:04:32.958" v="4508" actId="26606"/>
          <ac:spMkLst>
            <pc:docMk/>
            <pc:sldMk cId="1529051617" sldId="269"/>
            <ac:spMk id="6" creationId="{4C608BEB-860E-4094-8511-78603564A75E}"/>
          </ac:spMkLst>
        </pc:spChg>
        <pc:spChg chg="add del">
          <ac:chgData name="Fraser Deer (2315622)" userId="a3d8ab03-413b-4730-9c57-8fd5adc66c9a" providerId="ADAL" clId="{92F1AEEB-2963-5B62-B4FB-18F39704911A}" dt="2026-02-27T14:02:08.058" v="4462" actId="26606"/>
          <ac:spMkLst>
            <pc:docMk/>
            <pc:sldMk cId="1529051617" sldId="269"/>
            <ac:spMk id="9" creationId="{9F7D788E-2C1B-4EF4-8719-12613771FF98}"/>
          </ac:spMkLst>
        </pc:spChg>
        <pc:spChg chg="add">
          <ac:chgData name="Fraser Deer (2315622)" userId="a3d8ab03-413b-4730-9c57-8fd5adc66c9a" providerId="ADAL" clId="{92F1AEEB-2963-5B62-B4FB-18F39704911A}" dt="2026-02-27T14:04:32.980" v="4509" actId="26606"/>
          <ac:spMkLst>
            <pc:docMk/>
            <pc:sldMk cId="1529051617" sldId="269"/>
            <ac:spMk id="10" creationId="{9F7D788E-2C1B-4EF4-8719-12613771FF98}"/>
          </ac:spMkLst>
        </pc:spChg>
        <pc:spChg chg="add del">
          <ac:chgData name="Fraser Deer (2315622)" userId="a3d8ab03-413b-4730-9c57-8fd5adc66c9a" providerId="ADAL" clId="{92F1AEEB-2963-5B62-B4FB-18F39704911A}" dt="2026-02-27T14:02:08.058" v="4462" actId="26606"/>
          <ac:spMkLst>
            <pc:docMk/>
            <pc:sldMk cId="1529051617" sldId="269"/>
            <ac:spMk id="11" creationId="{7C54E824-C0F4-480B-BC88-689F50C45FBD}"/>
          </ac:spMkLst>
        </pc:spChg>
        <pc:spChg chg="add">
          <ac:chgData name="Fraser Deer (2315622)" userId="a3d8ab03-413b-4730-9c57-8fd5adc66c9a" providerId="ADAL" clId="{92F1AEEB-2963-5B62-B4FB-18F39704911A}" dt="2026-02-27T14:04:32.980" v="4509" actId="26606"/>
          <ac:spMkLst>
            <pc:docMk/>
            <pc:sldMk cId="1529051617" sldId="269"/>
            <ac:spMk id="12" creationId="{7C54E824-C0F4-480B-BC88-689F50C45FBD}"/>
          </ac:spMkLst>
        </pc:spChg>
        <pc:spChg chg="add del">
          <ac:chgData name="Fraser Deer (2315622)" userId="a3d8ab03-413b-4730-9c57-8fd5adc66c9a" providerId="ADAL" clId="{92F1AEEB-2963-5B62-B4FB-18F39704911A}" dt="2026-02-27T14:02:08.058" v="4462" actId="26606"/>
          <ac:spMkLst>
            <pc:docMk/>
            <pc:sldMk cId="1529051617" sldId="269"/>
            <ac:spMk id="13" creationId="{58DEA6A1-FC5C-4E6E-BBBF-7E472949B394}"/>
          </ac:spMkLst>
        </pc:spChg>
        <pc:spChg chg="add">
          <ac:chgData name="Fraser Deer (2315622)" userId="a3d8ab03-413b-4730-9c57-8fd5adc66c9a" providerId="ADAL" clId="{92F1AEEB-2963-5B62-B4FB-18F39704911A}" dt="2026-02-27T14:04:32.980" v="4509" actId="26606"/>
          <ac:spMkLst>
            <pc:docMk/>
            <pc:sldMk cId="1529051617" sldId="269"/>
            <ac:spMk id="14" creationId="{58DEA6A1-FC5C-4E6E-BBBF-7E472949B394}"/>
          </ac:spMkLst>
        </pc:spChg>
        <pc:spChg chg="add del">
          <ac:chgData name="Fraser Deer (2315622)" userId="a3d8ab03-413b-4730-9c57-8fd5adc66c9a" providerId="ADAL" clId="{92F1AEEB-2963-5B62-B4FB-18F39704911A}" dt="2026-02-27T14:02:08.058" v="4462" actId="26606"/>
          <ac:spMkLst>
            <pc:docMk/>
            <pc:sldMk cId="1529051617" sldId="269"/>
            <ac:spMk id="15" creationId="{96AAAC3B-1954-46B7-BBAC-27DFF5B5295F}"/>
          </ac:spMkLst>
        </pc:spChg>
        <pc:spChg chg="add">
          <ac:chgData name="Fraser Deer (2315622)" userId="a3d8ab03-413b-4730-9c57-8fd5adc66c9a" providerId="ADAL" clId="{92F1AEEB-2963-5B62-B4FB-18F39704911A}" dt="2026-02-27T14:04:32.980" v="4509" actId="26606"/>
          <ac:spMkLst>
            <pc:docMk/>
            <pc:sldMk cId="1529051617" sldId="269"/>
            <ac:spMk id="16" creationId="{96AAAC3B-1954-46B7-BBAC-27DFF5B5295F}"/>
          </ac:spMkLst>
        </pc:spChg>
        <pc:spChg chg="add del">
          <ac:chgData name="Fraser Deer (2315622)" userId="a3d8ab03-413b-4730-9c57-8fd5adc66c9a" providerId="ADAL" clId="{92F1AEEB-2963-5B62-B4FB-18F39704911A}" dt="2026-02-27T14:02:08.058" v="4462" actId="26606"/>
          <ac:spMkLst>
            <pc:docMk/>
            <pc:sldMk cId="1529051617" sldId="269"/>
            <ac:spMk id="17" creationId="{A5AD6500-BB62-4AAC-9D2F-C10DDC90CBB1}"/>
          </ac:spMkLst>
        </pc:spChg>
        <pc:spChg chg="add">
          <ac:chgData name="Fraser Deer (2315622)" userId="a3d8ab03-413b-4730-9c57-8fd5adc66c9a" providerId="ADAL" clId="{92F1AEEB-2963-5B62-B4FB-18F39704911A}" dt="2026-02-27T14:04:32.980" v="4509" actId="26606"/>
          <ac:spMkLst>
            <pc:docMk/>
            <pc:sldMk cId="1529051617" sldId="269"/>
            <ac:spMk id="18" creationId="{A5AD6500-BB62-4AAC-9D2F-C10DDC90CBB1}"/>
          </ac:spMkLst>
        </pc:spChg>
        <pc:picChg chg="add del mod">
          <ac:chgData name="Fraser Deer (2315622)" userId="a3d8ab03-413b-4730-9c57-8fd5adc66c9a" providerId="ADAL" clId="{92F1AEEB-2963-5B62-B4FB-18F39704911A}" dt="2026-02-27T13:46:25.987" v="4222" actId="478"/>
          <ac:picMkLst>
            <pc:docMk/>
            <pc:sldMk cId="1529051617" sldId="269"/>
            <ac:picMk id="9218" creationId="{F0E94D13-CC11-D48B-99DA-D94BA0248FA3}"/>
          </ac:picMkLst>
        </pc:picChg>
        <pc:picChg chg="add del">
          <ac:chgData name="Fraser Deer (2315622)" userId="a3d8ab03-413b-4730-9c57-8fd5adc66c9a" providerId="ADAL" clId="{92F1AEEB-2963-5B62-B4FB-18F39704911A}" dt="2026-02-27T13:46:42.240" v="4224" actId="478"/>
          <ac:picMkLst>
            <pc:docMk/>
            <pc:sldMk cId="1529051617" sldId="269"/>
            <ac:picMk id="9220" creationId="{D258107D-4E87-CA3B-0AF2-E3EC73BDE113}"/>
          </ac:picMkLst>
        </pc:picChg>
        <pc:picChg chg="add del">
          <ac:chgData name="Fraser Deer (2315622)" userId="a3d8ab03-413b-4730-9c57-8fd5adc66c9a" providerId="ADAL" clId="{92F1AEEB-2963-5B62-B4FB-18F39704911A}" dt="2026-02-27T14:01:35.510" v="4460" actId="478"/>
          <ac:picMkLst>
            <pc:docMk/>
            <pc:sldMk cId="1529051617" sldId="269"/>
            <ac:picMk id="9222" creationId="{6BA90E79-C3BD-8032-3FE2-DF87FF0C4C36}"/>
          </ac:picMkLst>
        </pc:picChg>
        <pc:cxnChg chg="add del">
          <ac:chgData name="Fraser Deer (2315622)" userId="a3d8ab03-413b-4730-9c57-8fd5adc66c9a" providerId="ADAL" clId="{92F1AEEB-2963-5B62-B4FB-18F39704911A}" dt="2026-02-27T14:04:32.958" v="4508" actId="26606"/>
          <ac:cxnSpMkLst>
            <pc:docMk/>
            <pc:sldMk cId="1529051617" sldId="269"/>
            <ac:cxnSpMk id="7" creationId="{1F16A8D4-FE87-4604-88B2-394B5D1EB437}"/>
          </ac:cxnSpMkLst>
        </pc:cxnChg>
      </pc:sldChg>
      <pc:sldChg chg="addSp delSp modSp new mod modTransition setBg delDesignElem">
        <pc:chgData name="Fraser Deer (2315622)" userId="a3d8ab03-413b-4730-9c57-8fd5adc66c9a" providerId="ADAL" clId="{92F1AEEB-2963-5B62-B4FB-18F39704911A}" dt="2026-02-27T14:20:39.775" v="5123"/>
        <pc:sldMkLst>
          <pc:docMk/>
          <pc:sldMk cId="3673634254" sldId="270"/>
        </pc:sldMkLst>
        <pc:spChg chg="mod">
          <ac:chgData name="Fraser Deer (2315622)" userId="a3d8ab03-413b-4730-9c57-8fd5adc66c9a" providerId="ADAL" clId="{92F1AEEB-2963-5B62-B4FB-18F39704911A}" dt="2026-02-27T14:02:58.366" v="4500" actId="27636"/>
          <ac:spMkLst>
            <pc:docMk/>
            <pc:sldMk cId="3673634254" sldId="270"/>
            <ac:spMk id="2" creationId="{579E3874-4C1F-C5BE-D5BF-D56185E53EFD}"/>
          </ac:spMkLst>
        </pc:spChg>
        <pc:spChg chg="del">
          <ac:chgData name="Fraser Deer (2315622)" userId="a3d8ab03-413b-4730-9c57-8fd5adc66c9a" providerId="ADAL" clId="{92F1AEEB-2963-5B62-B4FB-18F39704911A}" dt="2026-02-27T14:00:36.217" v="4457" actId="26606"/>
          <ac:spMkLst>
            <pc:docMk/>
            <pc:sldMk cId="3673634254" sldId="270"/>
            <ac:spMk id="3" creationId="{22AE9C04-3937-7641-C495-ABF507112F2C}"/>
          </ac:spMkLst>
        </pc:spChg>
        <pc:spChg chg="add del">
          <ac:chgData name="Fraser Deer (2315622)" userId="a3d8ab03-413b-4730-9c57-8fd5adc66c9a" providerId="ADAL" clId="{92F1AEEB-2963-5B62-B4FB-18F39704911A}" dt="2026-02-27T14:00:54.857" v="4458" actId="26606"/>
          <ac:spMkLst>
            <pc:docMk/>
            <pc:sldMk cId="3673634254" sldId="270"/>
            <ac:spMk id="10" creationId="{A3363022-C969-41E9-8EB2-E4C94908C1FA}"/>
          </ac:spMkLst>
        </pc:spChg>
        <pc:spChg chg="add del">
          <ac:chgData name="Fraser Deer (2315622)" userId="a3d8ab03-413b-4730-9c57-8fd5adc66c9a" providerId="ADAL" clId="{92F1AEEB-2963-5B62-B4FB-18F39704911A}" dt="2026-02-27T14:00:54.857" v="4458" actId="26606"/>
          <ac:spMkLst>
            <pc:docMk/>
            <pc:sldMk cId="3673634254" sldId="270"/>
            <ac:spMk id="12" creationId="{8D1AD6B3-BE88-4CEB-BA17-790657CC4729}"/>
          </ac:spMkLst>
        </pc:spChg>
        <pc:spChg chg="add del">
          <ac:chgData name="Fraser Deer (2315622)" userId="a3d8ab03-413b-4730-9c57-8fd5adc66c9a" providerId="ADAL" clId="{92F1AEEB-2963-5B62-B4FB-18F39704911A}" dt="2026-02-27T14:02:19.698" v="4474"/>
          <ac:spMkLst>
            <pc:docMk/>
            <pc:sldMk cId="3673634254" sldId="270"/>
            <ac:spMk id="22" creationId="{91DC6ABD-215C-4EA8-A483-CEF5B99AB385}"/>
          </ac:spMkLst>
        </pc:spChg>
        <pc:spChg chg="add del">
          <ac:chgData name="Fraser Deer (2315622)" userId="a3d8ab03-413b-4730-9c57-8fd5adc66c9a" providerId="ADAL" clId="{92F1AEEB-2963-5B62-B4FB-18F39704911A}" dt="2026-02-27T14:02:19.698" v="4474"/>
          <ac:spMkLst>
            <pc:docMk/>
            <pc:sldMk cId="3673634254" sldId="270"/>
            <ac:spMk id="28" creationId="{04357C93-F0CB-4A1C-8F77-4E9063789819}"/>
          </ac:spMkLst>
        </pc:spChg>
        <pc:grpChg chg="add del">
          <ac:chgData name="Fraser Deer (2315622)" userId="a3d8ab03-413b-4730-9c57-8fd5adc66c9a" providerId="ADAL" clId="{92F1AEEB-2963-5B62-B4FB-18F39704911A}" dt="2026-02-27T14:00:54.857" v="4458" actId="26606"/>
          <ac:grpSpMkLst>
            <pc:docMk/>
            <pc:sldMk cId="3673634254" sldId="270"/>
            <ac:grpSpMk id="14" creationId="{89D1390B-7E13-4B4F-9CB2-391063412E54}"/>
          </ac:grpSpMkLst>
        </pc:grpChg>
        <pc:grpChg chg="add del">
          <ac:chgData name="Fraser Deer (2315622)" userId="a3d8ab03-413b-4730-9c57-8fd5adc66c9a" providerId="ADAL" clId="{92F1AEEB-2963-5B62-B4FB-18F39704911A}" dt="2026-02-27T14:02:19.698" v="4474"/>
          <ac:grpSpMkLst>
            <pc:docMk/>
            <pc:sldMk cId="3673634254" sldId="270"/>
            <ac:grpSpMk id="24" creationId="{3AF6A671-C637-4547-85F4-51B6D1881399}"/>
          </ac:grpSpMkLst>
        </pc:grpChg>
        <pc:picChg chg="add mod">
          <ac:chgData name="Fraser Deer (2315622)" userId="a3d8ab03-413b-4730-9c57-8fd5adc66c9a" providerId="ADAL" clId="{92F1AEEB-2963-5B62-B4FB-18F39704911A}" dt="2026-02-27T14:00:54.857" v="4458" actId="26606"/>
          <ac:picMkLst>
            <pc:docMk/>
            <pc:sldMk cId="3673634254" sldId="270"/>
            <ac:picMk id="7" creationId="{0C144722-70D7-B560-E94E-FA16ADD6C85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8B0FF3-ACAD-4A4A-B6FF-37E520D0A6A9}" type="doc">
      <dgm:prSet loTypeId="urn:microsoft.com/office/officeart/2005/8/layout/hierarchy1" loCatId="hierarchy" qsTypeId="urn:microsoft.com/office/officeart/2005/8/quickstyle/simple5" qsCatId="simple" csTypeId="urn:microsoft.com/office/officeart/2005/8/colors/colorful2" csCatId="colorful"/>
      <dgm:spPr/>
      <dgm:t>
        <a:bodyPr/>
        <a:lstStyle/>
        <a:p>
          <a:endParaRPr lang="en-US"/>
        </a:p>
      </dgm:t>
    </dgm:pt>
    <dgm:pt modelId="{9E77CE27-448A-4805-94C9-D9220B6ED0F8}">
      <dgm:prSet/>
      <dgm:spPr/>
      <dgm:t>
        <a:bodyPr/>
        <a:lstStyle/>
        <a:p>
          <a:r>
            <a:rPr lang="en-US"/>
            <a:t>Vygotsky (1978) will be used in my sessions to push students to achieve their best through “ZPD” the zone of proximal development. </a:t>
          </a:r>
        </a:p>
      </dgm:t>
    </dgm:pt>
    <dgm:pt modelId="{EBF4078C-33F2-483B-8506-1442B39881BC}" type="parTrans" cxnId="{08C6D62B-5871-4747-A9F8-C58706B7F413}">
      <dgm:prSet/>
      <dgm:spPr/>
      <dgm:t>
        <a:bodyPr/>
        <a:lstStyle/>
        <a:p>
          <a:endParaRPr lang="en-US"/>
        </a:p>
      </dgm:t>
    </dgm:pt>
    <dgm:pt modelId="{EC7CF5C9-5D6B-404C-8F2D-880FD3639FD0}" type="sibTrans" cxnId="{08C6D62B-5871-4747-A9F8-C58706B7F413}">
      <dgm:prSet/>
      <dgm:spPr/>
      <dgm:t>
        <a:bodyPr/>
        <a:lstStyle/>
        <a:p>
          <a:endParaRPr lang="en-US"/>
        </a:p>
      </dgm:t>
    </dgm:pt>
    <dgm:pt modelId="{9EF92C13-7417-47D7-9CB5-6D44B2FEE8F6}">
      <dgm:prSet/>
      <dgm:spPr/>
      <dgm:t>
        <a:bodyPr/>
        <a:lstStyle/>
        <a:p>
          <a:r>
            <a:rPr lang="en-GB"/>
            <a:t>Bandura (1977) throughout my sessions I will give demonstrations so the students can learn through observation then imitation.</a:t>
          </a:r>
          <a:endParaRPr lang="en-US"/>
        </a:p>
      </dgm:t>
    </dgm:pt>
    <dgm:pt modelId="{AF57D8B7-1ABA-482C-A0EB-DD57346BD4DD}" type="parTrans" cxnId="{2EC308D5-45EC-4CD6-8D3B-D4D86C08146B}">
      <dgm:prSet/>
      <dgm:spPr/>
      <dgm:t>
        <a:bodyPr/>
        <a:lstStyle/>
        <a:p>
          <a:endParaRPr lang="en-US"/>
        </a:p>
      </dgm:t>
    </dgm:pt>
    <dgm:pt modelId="{14ED58F2-7709-4FF4-8EE6-776F66055E32}" type="sibTrans" cxnId="{2EC308D5-45EC-4CD6-8D3B-D4D86C08146B}">
      <dgm:prSet/>
      <dgm:spPr/>
      <dgm:t>
        <a:bodyPr/>
        <a:lstStyle/>
        <a:p>
          <a:endParaRPr lang="en-US"/>
        </a:p>
      </dgm:t>
    </dgm:pt>
    <dgm:pt modelId="{EFDB8F0E-9A91-48FB-B3B2-480BB04DA1A8}">
      <dgm:prSet/>
      <dgm:spPr/>
      <dgm:t>
        <a:bodyPr/>
        <a:lstStyle/>
        <a:p>
          <a:r>
            <a:rPr lang="en-US"/>
            <a:t>Mosston and Ashworth (2008) some of the different teaching styles will be used throughout the block of lessons. </a:t>
          </a:r>
        </a:p>
      </dgm:t>
    </dgm:pt>
    <dgm:pt modelId="{3C9CA946-35F5-48BB-BD6B-C96CBE5A02B8}" type="parTrans" cxnId="{EE4BEF90-0D3B-4C7A-8923-74DA5D20B235}">
      <dgm:prSet/>
      <dgm:spPr/>
      <dgm:t>
        <a:bodyPr/>
        <a:lstStyle/>
        <a:p>
          <a:endParaRPr lang="en-US"/>
        </a:p>
      </dgm:t>
    </dgm:pt>
    <dgm:pt modelId="{1AD1D8E7-8643-4FB8-9604-3EFC5663C9C7}" type="sibTrans" cxnId="{EE4BEF90-0D3B-4C7A-8923-74DA5D20B235}">
      <dgm:prSet/>
      <dgm:spPr/>
      <dgm:t>
        <a:bodyPr/>
        <a:lstStyle/>
        <a:p>
          <a:endParaRPr lang="en-US"/>
        </a:p>
      </dgm:t>
    </dgm:pt>
    <dgm:pt modelId="{DFB1D672-FB2A-334F-B78F-00FBB7674679}" type="pres">
      <dgm:prSet presAssocID="{588B0FF3-ACAD-4A4A-B6FF-37E520D0A6A9}" presName="hierChild1" presStyleCnt="0">
        <dgm:presLayoutVars>
          <dgm:chPref val="1"/>
          <dgm:dir/>
          <dgm:animOne val="branch"/>
          <dgm:animLvl val="lvl"/>
          <dgm:resizeHandles/>
        </dgm:presLayoutVars>
      </dgm:prSet>
      <dgm:spPr/>
    </dgm:pt>
    <dgm:pt modelId="{DDA7A7F7-5413-5B40-BCC3-9C554497F154}" type="pres">
      <dgm:prSet presAssocID="{9E77CE27-448A-4805-94C9-D9220B6ED0F8}" presName="hierRoot1" presStyleCnt="0"/>
      <dgm:spPr/>
    </dgm:pt>
    <dgm:pt modelId="{4E604B97-ADA0-BC47-A61B-9F46D05BD85F}" type="pres">
      <dgm:prSet presAssocID="{9E77CE27-448A-4805-94C9-D9220B6ED0F8}" presName="composite" presStyleCnt="0"/>
      <dgm:spPr/>
    </dgm:pt>
    <dgm:pt modelId="{BA24A6C7-E07D-924F-8C19-C07EC47C5537}" type="pres">
      <dgm:prSet presAssocID="{9E77CE27-448A-4805-94C9-D9220B6ED0F8}" presName="background" presStyleLbl="node0" presStyleIdx="0" presStyleCnt="3"/>
      <dgm:spPr/>
    </dgm:pt>
    <dgm:pt modelId="{C8AAC7B9-8684-D34F-892A-B23DB8021D90}" type="pres">
      <dgm:prSet presAssocID="{9E77CE27-448A-4805-94C9-D9220B6ED0F8}" presName="text" presStyleLbl="fgAcc0" presStyleIdx="0" presStyleCnt="3">
        <dgm:presLayoutVars>
          <dgm:chPref val="3"/>
        </dgm:presLayoutVars>
      </dgm:prSet>
      <dgm:spPr/>
    </dgm:pt>
    <dgm:pt modelId="{8A003562-0AFC-7342-BAFA-285E3BF4D737}" type="pres">
      <dgm:prSet presAssocID="{9E77CE27-448A-4805-94C9-D9220B6ED0F8}" presName="hierChild2" presStyleCnt="0"/>
      <dgm:spPr/>
    </dgm:pt>
    <dgm:pt modelId="{4157BD06-3E2B-1B40-8353-9E216BE3A016}" type="pres">
      <dgm:prSet presAssocID="{9EF92C13-7417-47D7-9CB5-6D44B2FEE8F6}" presName="hierRoot1" presStyleCnt="0"/>
      <dgm:spPr/>
    </dgm:pt>
    <dgm:pt modelId="{E5AA769A-0BB6-8D4D-A7EA-B69414968A2F}" type="pres">
      <dgm:prSet presAssocID="{9EF92C13-7417-47D7-9CB5-6D44B2FEE8F6}" presName="composite" presStyleCnt="0"/>
      <dgm:spPr/>
    </dgm:pt>
    <dgm:pt modelId="{07672544-2454-884E-86E6-9002CAD4A73C}" type="pres">
      <dgm:prSet presAssocID="{9EF92C13-7417-47D7-9CB5-6D44B2FEE8F6}" presName="background" presStyleLbl="node0" presStyleIdx="1" presStyleCnt="3"/>
      <dgm:spPr/>
    </dgm:pt>
    <dgm:pt modelId="{BF01D588-F2DC-994A-95F3-0BA277FADFD0}" type="pres">
      <dgm:prSet presAssocID="{9EF92C13-7417-47D7-9CB5-6D44B2FEE8F6}" presName="text" presStyleLbl="fgAcc0" presStyleIdx="1" presStyleCnt="3">
        <dgm:presLayoutVars>
          <dgm:chPref val="3"/>
        </dgm:presLayoutVars>
      </dgm:prSet>
      <dgm:spPr/>
    </dgm:pt>
    <dgm:pt modelId="{5B152A40-ACB6-1544-8F69-DB709EADCE84}" type="pres">
      <dgm:prSet presAssocID="{9EF92C13-7417-47D7-9CB5-6D44B2FEE8F6}" presName="hierChild2" presStyleCnt="0"/>
      <dgm:spPr/>
    </dgm:pt>
    <dgm:pt modelId="{F8687B5E-ACC3-C646-96EC-0FCE6675031F}" type="pres">
      <dgm:prSet presAssocID="{EFDB8F0E-9A91-48FB-B3B2-480BB04DA1A8}" presName="hierRoot1" presStyleCnt="0"/>
      <dgm:spPr/>
    </dgm:pt>
    <dgm:pt modelId="{872AF2E2-A66D-AF49-B2C9-37B0359B7BC4}" type="pres">
      <dgm:prSet presAssocID="{EFDB8F0E-9A91-48FB-B3B2-480BB04DA1A8}" presName="composite" presStyleCnt="0"/>
      <dgm:spPr/>
    </dgm:pt>
    <dgm:pt modelId="{22F77CD0-E184-1446-92E5-5F4F7F08B59E}" type="pres">
      <dgm:prSet presAssocID="{EFDB8F0E-9A91-48FB-B3B2-480BB04DA1A8}" presName="background" presStyleLbl="node0" presStyleIdx="2" presStyleCnt="3"/>
      <dgm:spPr/>
    </dgm:pt>
    <dgm:pt modelId="{DCE73E07-6929-064C-AD5A-40FACA6F5F25}" type="pres">
      <dgm:prSet presAssocID="{EFDB8F0E-9A91-48FB-B3B2-480BB04DA1A8}" presName="text" presStyleLbl="fgAcc0" presStyleIdx="2" presStyleCnt="3">
        <dgm:presLayoutVars>
          <dgm:chPref val="3"/>
        </dgm:presLayoutVars>
      </dgm:prSet>
      <dgm:spPr/>
    </dgm:pt>
    <dgm:pt modelId="{8DB52B92-A5D4-D34F-90C0-7B4CC47F0015}" type="pres">
      <dgm:prSet presAssocID="{EFDB8F0E-9A91-48FB-B3B2-480BB04DA1A8}" presName="hierChild2" presStyleCnt="0"/>
      <dgm:spPr/>
    </dgm:pt>
  </dgm:ptLst>
  <dgm:cxnLst>
    <dgm:cxn modelId="{7B010F1A-BA45-8347-B593-565535FC91FD}" type="presOf" srcId="{9E77CE27-448A-4805-94C9-D9220B6ED0F8}" destId="{C8AAC7B9-8684-D34F-892A-B23DB8021D90}" srcOrd="0" destOrd="0" presId="urn:microsoft.com/office/officeart/2005/8/layout/hierarchy1"/>
    <dgm:cxn modelId="{08C6D62B-5871-4747-A9F8-C58706B7F413}" srcId="{588B0FF3-ACAD-4A4A-B6FF-37E520D0A6A9}" destId="{9E77CE27-448A-4805-94C9-D9220B6ED0F8}" srcOrd="0" destOrd="0" parTransId="{EBF4078C-33F2-483B-8506-1442B39881BC}" sibTransId="{EC7CF5C9-5D6B-404C-8F2D-880FD3639FD0}"/>
    <dgm:cxn modelId="{A67B732F-29A6-CC45-A460-0E7159467587}" type="presOf" srcId="{EFDB8F0E-9A91-48FB-B3B2-480BB04DA1A8}" destId="{DCE73E07-6929-064C-AD5A-40FACA6F5F25}" srcOrd="0" destOrd="0" presId="urn:microsoft.com/office/officeart/2005/8/layout/hierarchy1"/>
    <dgm:cxn modelId="{F829F771-5A5E-4342-BD99-3304A750A732}" type="presOf" srcId="{9EF92C13-7417-47D7-9CB5-6D44B2FEE8F6}" destId="{BF01D588-F2DC-994A-95F3-0BA277FADFD0}" srcOrd="0" destOrd="0" presId="urn:microsoft.com/office/officeart/2005/8/layout/hierarchy1"/>
    <dgm:cxn modelId="{2AA4EB78-455F-D943-933E-6498545205CC}" type="presOf" srcId="{588B0FF3-ACAD-4A4A-B6FF-37E520D0A6A9}" destId="{DFB1D672-FB2A-334F-B78F-00FBB7674679}" srcOrd="0" destOrd="0" presId="urn:microsoft.com/office/officeart/2005/8/layout/hierarchy1"/>
    <dgm:cxn modelId="{EE4BEF90-0D3B-4C7A-8923-74DA5D20B235}" srcId="{588B0FF3-ACAD-4A4A-B6FF-37E520D0A6A9}" destId="{EFDB8F0E-9A91-48FB-B3B2-480BB04DA1A8}" srcOrd="2" destOrd="0" parTransId="{3C9CA946-35F5-48BB-BD6B-C96CBE5A02B8}" sibTransId="{1AD1D8E7-8643-4FB8-9604-3EFC5663C9C7}"/>
    <dgm:cxn modelId="{2EC308D5-45EC-4CD6-8D3B-D4D86C08146B}" srcId="{588B0FF3-ACAD-4A4A-B6FF-37E520D0A6A9}" destId="{9EF92C13-7417-47D7-9CB5-6D44B2FEE8F6}" srcOrd="1" destOrd="0" parTransId="{AF57D8B7-1ABA-482C-A0EB-DD57346BD4DD}" sibTransId="{14ED58F2-7709-4FF4-8EE6-776F66055E32}"/>
    <dgm:cxn modelId="{CDBF719E-3ADA-3440-8247-D2ACC79C3FDC}" type="presParOf" srcId="{DFB1D672-FB2A-334F-B78F-00FBB7674679}" destId="{DDA7A7F7-5413-5B40-BCC3-9C554497F154}" srcOrd="0" destOrd="0" presId="urn:microsoft.com/office/officeart/2005/8/layout/hierarchy1"/>
    <dgm:cxn modelId="{D7E77FF6-00F1-1C40-ABDF-C95E1B1672D6}" type="presParOf" srcId="{DDA7A7F7-5413-5B40-BCC3-9C554497F154}" destId="{4E604B97-ADA0-BC47-A61B-9F46D05BD85F}" srcOrd="0" destOrd="0" presId="urn:microsoft.com/office/officeart/2005/8/layout/hierarchy1"/>
    <dgm:cxn modelId="{6CB50D01-6549-1249-AAD8-135F14892D46}" type="presParOf" srcId="{4E604B97-ADA0-BC47-A61B-9F46D05BD85F}" destId="{BA24A6C7-E07D-924F-8C19-C07EC47C5537}" srcOrd="0" destOrd="0" presId="urn:microsoft.com/office/officeart/2005/8/layout/hierarchy1"/>
    <dgm:cxn modelId="{88D78825-A600-CE4B-BC6A-B496D8E50B84}" type="presParOf" srcId="{4E604B97-ADA0-BC47-A61B-9F46D05BD85F}" destId="{C8AAC7B9-8684-D34F-892A-B23DB8021D90}" srcOrd="1" destOrd="0" presId="urn:microsoft.com/office/officeart/2005/8/layout/hierarchy1"/>
    <dgm:cxn modelId="{F0AD3010-E0CA-8E49-B056-B2D9FC4EC9D7}" type="presParOf" srcId="{DDA7A7F7-5413-5B40-BCC3-9C554497F154}" destId="{8A003562-0AFC-7342-BAFA-285E3BF4D737}" srcOrd="1" destOrd="0" presId="urn:microsoft.com/office/officeart/2005/8/layout/hierarchy1"/>
    <dgm:cxn modelId="{B33AD3A9-87AF-BF4C-A7F0-A75D861DB53D}" type="presParOf" srcId="{DFB1D672-FB2A-334F-B78F-00FBB7674679}" destId="{4157BD06-3E2B-1B40-8353-9E216BE3A016}" srcOrd="1" destOrd="0" presId="urn:microsoft.com/office/officeart/2005/8/layout/hierarchy1"/>
    <dgm:cxn modelId="{51B4FF04-A623-7E48-8DD3-A86333D85C16}" type="presParOf" srcId="{4157BD06-3E2B-1B40-8353-9E216BE3A016}" destId="{E5AA769A-0BB6-8D4D-A7EA-B69414968A2F}" srcOrd="0" destOrd="0" presId="urn:microsoft.com/office/officeart/2005/8/layout/hierarchy1"/>
    <dgm:cxn modelId="{C82A4817-033B-0441-8343-79CEE9C996B8}" type="presParOf" srcId="{E5AA769A-0BB6-8D4D-A7EA-B69414968A2F}" destId="{07672544-2454-884E-86E6-9002CAD4A73C}" srcOrd="0" destOrd="0" presId="urn:microsoft.com/office/officeart/2005/8/layout/hierarchy1"/>
    <dgm:cxn modelId="{75E49E37-FAF5-DD40-B9F9-4F8A11E6F522}" type="presParOf" srcId="{E5AA769A-0BB6-8D4D-A7EA-B69414968A2F}" destId="{BF01D588-F2DC-994A-95F3-0BA277FADFD0}" srcOrd="1" destOrd="0" presId="urn:microsoft.com/office/officeart/2005/8/layout/hierarchy1"/>
    <dgm:cxn modelId="{8132AFEC-9FD5-804C-919C-1EFCF4D2637E}" type="presParOf" srcId="{4157BD06-3E2B-1B40-8353-9E216BE3A016}" destId="{5B152A40-ACB6-1544-8F69-DB709EADCE84}" srcOrd="1" destOrd="0" presId="urn:microsoft.com/office/officeart/2005/8/layout/hierarchy1"/>
    <dgm:cxn modelId="{607D2AA0-A076-5C4C-AAF4-D05C64725EDA}" type="presParOf" srcId="{DFB1D672-FB2A-334F-B78F-00FBB7674679}" destId="{F8687B5E-ACC3-C646-96EC-0FCE6675031F}" srcOrd="2" destOrd="0" presId="urn:microsoft.com/office/officeart/2005/8/layout/hierarchy1"/>
    <dgm:cxn modelId="{F648887A-BFD7-884B-9D8B-F001EA2BA03F}" type="presParOf" srcId="{F8687B5E-ACC3-C646-96EC-0FCE6675031F}" destId="{872AF2E2-A66D-AF49-B2C9-37B0359B7BC4}" srcOrd="0" destOrd="0" presId="urn:microsoft.com/office/officeart/2005/8/layout/hierarchy1"/>
    <dgm:cxn modelId="{70A26B12-C371-004B-86CE-827DB2C207F6}" type="presParOf" srcId="{872AF2E2-A66D-AF49-B2C9-37B0359B7BC4}" destId="{22F77CD0-E184-1446-92E5-5F4F7F08B59E}" srcOrd="0" destOrd="0" presId="urn:microsoft.com/office/officeart/2005/8/layout/hierarchy1"/>
    <dgm:cxn modelId="{A5B7D9E9-821B-334F-9143-1C72A437572E}" type="presParOf" srcId="{872AF2E2-A66D-AF49-B2C9-37B0359B7BC4}" destId="{DCE73E07-6929-064C-AD5A-40FACA6F5F25}" srcOrd="1" destOrd="0" presId="urn:microsoft.com/office/officeart/2005/8/layout/hierarchy1"/>
    <dgm:cxn modelId="{71699790-E144-E04A-A406-6179668F820A}" type="presParOf" srcId="{F8687B5E-ACC3-C646-96EC-0FCE6675031F}" destId="{8DB52B92-A5D4-D34F-90C0-7B4CC47F001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6FADB-51B6-4EBB-9E5F-91DFCF0763EE}"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AA850DC6-F493-4BB6-A88D-2D57A5CF4845}">
      <dgm:prSet/>
      <dgm:spPr/>
      <dgm:t>
        <a:bodyPr/>
        <a:lstStyle/>
        <a:p>
          <a:r>
            <a:rPr lang="en-US" dirty="0"/>
            <a:t>This block of lessons is designed to improve this group of players who have struggled to find space and score tries in overlap situations. Using different learning theories and evidence-based practice the progressive lesson plans are designed to gradually increase difficulty and push players to execute the skill of passing and the decision making in game situations. </a:t>
          </a:r>
        </a:p>
      </dgm:t>
    </dgm:pt>
    <dgm:pt modelId="{12F7F285-4C07-4F4A-86AC-C89660B380FD}" type="parTrans" cxnId="{235D1878-937C-4A49-8C70-E9C47399379F}">
      <dgm:prSet/>
      <dgm:spPr/>
      <dgm:t>
        <a:bodyPr/>
        <a:lstStyle/>
        <a:p>
          <a:endParaRPr lang="en-US"/>
        </a:p>
      </dgm:t>
    </dgm:pt>
    <dgm:pt modelId="{0DB52DEC-0205-4CBC-8C68-08DC17C016AA}" type="sibTrans" cxnId="{235D1878-937C-4A49-8C70-E9C47399379F}">
      <dgm:prSet/>
      <dgm:spPr/>
      <dgm:t>
        <a:bodyPr/>
        <a:lstStyle/>
        <a:p>
          <a:endParaRPr lang="en-US"/>
        </a:p>
      </dgm:t>
    </dgm:pt>
    <dgm:pt modelId="{F500AC8D-A2CB-4778-A732-82D9AC6643E4}">
      <dgm:prSet/>
      <dgm:spPr/>
      <dgm:t>
        <a:bodyPr/>
        <a:lstStyle/>
        <a:p>
          <a:r>
            <a:rPr lang="en-US" dirty="0"/>
            <a:t>The varied use of Moston and Ashworth's teaching styes allow for a balance between student and coach led sessions, overall, there is a focus on tactical understanding  and technical skill development which leads to more effective attacking play in games.</a:t>
          </a:r>
        </a:p>
      </dgm:t>
    </dgm:pt>
    <dgm:pt modelId="{3D9A5E15-F4AA-4FBF-921A-40FB282ABBF3}" type="parTrans" cxnId="{7FBC722C-5F8E-4058-AA3C-9FA0E98AC030}">
      <dgm:prSet/>
      <dgm:spPr/>
      <dgm:t>
        <a:bodyPr/>
        <a:lstStyle/>
        <a:p>
          <a:endParaRPr lang="en-US"/>
        </a:p>
      </dgm:t>
    </dgm:pt>
    <dgm:pt modelId="{74950D3A-6972-4824-9904-EAF851888BDB}" type="sibTrans" cxnId="{7FBC722C-5F8E-4058-AA3C-9FA0E98AC030}">
      <dgm:prSet/>
      <dgm:spPr/>
      <dgm:t>
        <a:bodyPr/>
        <a:lstStyle/>
        <a:p>
          <a:endParaRPr lang="en-US"/>
        </a:p>
      </dgm:t>
    </dgm:pt>
    <dgm:pt modelId="{CDDD2AA8-D75C-0342-95ED-BB8F04CD976D}" type="pres">
      <dgm:prSet presAssocID="{B146FADB-51B6-4EBB-9E5F-91DFCF0763EE}" presName="hierChild1" presStyleCnt="0">
        <dgm:presLayoutVars>
          <dgm:chPref val="1"/>
          <dgm:dir/>
          <dgm:animOne val="branch"/>
          <dgm:animLvl val="lvl"/>
          <dgm:resizeHandles/>
        </dgm:presLayoutVars>
      </dgm:prSet>
      <dgm:spPr/>
    </dgm:pt>
    <dgm:pt modelId="{B77E23FE-6442-294D-83E0-2B4977CD68E5}" type="pres">
      <dgm:prSet presAssocID="{AA850DC6-F493-4BB6-A88D-2D57A5CF4845}" presName="hierRoot1" presStyleCnt="0"/>
      <dgm:spPr/>
    </dgm:pt>
    <dgm:pt modelId="{AE6778AF-C2EE-5640-8245-09EC0272EAAB}" type="pres">
      <dgm:prSet presAssocID="{AA850DC6-F493-4BB6-A88D-2D57A5CF4845}" presName="composite" presStyleCnt="0"/>
      <dgm:spPr/>
    </dgm:pt>
    <dgm:pt modelId="{18867D8D-F1F3-DE40-BDA3-FC9F3E64071B}" type="pres">
      <dgm:prSet presAssocID="{AA850DC6-F493-4BB6-A88D-2D57A5CF4845}" presName="background" presStyleLbl="node0" presStyleIdx="0" presStyleCnt="2"/>
      <dgm:spPr/>
    </dgm:pt>
    <dgm:pt modelId="{368C58B0-A55F-A246-8602-49A36876C06E}" type="pres">
      <dgm:prSet presAssocID="{AA850DC6-F493-4BB6-A88D-2D57A5CF4845}" presName="text" presStyleLbl="fgAcc0" presStyleIdx="0" presStyleCnt="2">
        <dgm:presLayoutVars>
          <dgm:chPref val="3"/>
        </dgm:presLayoutVars>
      </dgm:prSet>
      <dgm:spPr/>
    </dgm:pt>
    <dgm:pt modelId="{96CF0C13-07DB-8449-8440-23D9455A8FD0}" type="pres">
      <dgm:prSet presAssocID="{AA850DC6-F493-4BB6-A88D-2D57A5CF4845}" presName="hierChild2" presStyleCnt="0"/>
      <dgm:spPr/>
    </dgm:pt>
    <dgm:pt modelId="{560B31E5-C574-2A42-9855-AC08B04AE00A}" type="pres">
      <dgm:prSet presAssocID="{F500AC8D-A2CB-4778-A732-82D9AC6643E4}" presName="hierRoot1" presStyleCnt="0"/>
      <dgm:spPr/>
    </dgm:pt>
    <dgm:pt modelId="{C9E41448-95EC-734D-8279-656640B1B66E}" type="pres">
      <dgm:prSet presAssocID="{F500AC8D-A2CB-4778-A732-82D9AC6643E4}" presName="composite" presStyleCnt="0"/>
      <dgm:spPr/>
    </dgm:pt>
    <dgm:pt modelId="{5B25ED7A-4112-414F-ACDF-680E8B331F31}" type="pres">
      <dgm:prSet presAssocID="{F500AC8D-A2CB-4778-A732-82D9AC6643E4}" presName="background" presStyleLbl="node0" presStyleIdx="1" presStyleCnt="2"/>
      <dgm:spPr/>
    </dgm:pt>
    <dgm:pt modelId="{99319901-2011-214D-8452-BA33E8DE343B}" type="pres">
      <dgm:prSet presAssocID="{F500AC8D-A2CB-4778-A732-82D9AC6643E4}" presName="text" presStyleLbl="fgAcc0" presStyleIdx="1" presStyleCnt="2">
        <dgm:presLayoutVars>
          <dgm:chPref val="3"/>
        </dgm:presLayoutVars>
      </dgm:prSet>
      <dgm:spPr/>
    </dgm:pt>
    <dgm:pt modelId="{7D094E86-34A8-1042-9FC6-BEA87AA28298}" type="pres">
      <dgm:prSet presAssocID="{F500AC8D-A2CB-4778-A732-82D9AC6643E4}" presName="hierChild2" presStyleCnt="0"/>
      <dgm:spPr/>
    </dgm:pt>
  </dgm:ptLst>
  <dgm:cxnLst>
    <dgm:cxn modelId="{7FBC722C-5F8E-4058-AA3C-9FA0E98AC030}" srcId="{B146FADB-51B6-4EBB-9E5F-91DFCF0763EE}" destId="{F500AC8D-A2CB-4778-A732-82D9AC6643E4}" srcOrd="1" destOrd="0" parTransId="{3D9A5E15-F4AA-4FBF-921A-40FB282ABBF3}" sibTransId="{74950D3A-6972-4824-9904-EAF851888BDB}"/>
    <dgm:cxn modelId="{94CF0B76-4C08-D840-AFD8-6FBDA6C7289C}" type="presOf" srcId="{AA850DC6-F493-4BB6-A88D-2D57A5CF4845}" destId="{368C58B0-A55F-A246-8602-49A36876C06E}" srcOrd="0" destOrd="0" presId="urn:microsoft.com/office/officeart/2005/8/layout/hierarchy1"/>
    <dgm:cxn modelId="{235D1878-937C-4A49-8C70-E9C47399379F}" srcId="{B146FADB-51B6-4EBB-9E5F-91DFCF0763EE}" destId="{AA850DC6-F493-4BB6-A88D-2D57A5CF4845}" srcOrd="0" destOrd="0" parTransId="{12F7F285-4C07-4F4A-86AC-C89660B380FD}" sibTransId="{0DB52DEC-0205-4CBC-8C68-08DC17C016AA}"/>
    <dgm:cxn modelId="{04AEFD8A-139C-8F47-95DD-D253EE0E6E77}" type="presOf" srcId="{B146FADB-51B6-4EBB-9E5F-91DFCF0763EE}" destId="{CDDD2AA8-D75C-0342-95ED-BB8F04CD976D}" srcOrd="0" destOrd="0" presId="urn:microsoft.com/office/officeart/2005/8/layout/hierarchy1"/>
    <dgm:cxn modelId="{86462EB0-6F5C-AD4D-9999-5FBD773BAB4A}" type="presOf" srcId="{F500AC8D-A2CB-4778-A732-82D9AC6643E4}" destId="{99319901-2011-214D-8452-BA33E8DE343B}" srcOrd="0" destOrd="0" presId="urn:microsoft.com/office/officeart/2005/8/layout/hierarchy1"/>
    <dgm:cxn modelId="{90911421-4754-9342-8908-78B51485FA9A}" type="presParOf" srcId="{CDDD2AA8-D75C-0342-95ED-BB8F04CD976D}" destId="{B77E23FE-6442-294D-83E0-2B4977CD68E5}" srcOrd="0" destOrd="0" presId="urn:microsoft.com/office/officeart/2005/8/layout/hierarchy1"/>
    <dgm:cxn modelId="{518863A0-3E5F-4945-9429-D1E132E1C266}" type="presParOf" srcId="{B77E23FE-6442-294D-83E0-2B4977CD68E5}" destId="{AE6778AF-C2EE-5640-8245-09EC0272EAAB}" srcOrd="0" destOrd="0" presId="urn:microsoft.com/office/officeart/2005/8/layout/hierarchy1"/>
    <dgm:cxn modelId="{C1F1AE07-2E64-A44B-AEFE-13760F616946}" type="presParOf" srcId="{AE6778AF-C2EE-5640-8245-09EC0272EAAB}" destId="{18867D8D-F1F3-DE40-BDA3-FC9F3E64071B}" srcOrd="0" destOrd="0" presId="urn:microsoft.com/office/officeart/2005/8/layout/hierarchy1"/>
    <dgm:cxn modelId="{CC6227B8-E00D-7143-8B43-08484FF225D0}" type="presParOf" srcId="{AE6778AF-C2EE-5640-8245-09EC0272EAAB}" destId="{368C58B0-A55F-A246-8602-49A36876C06E}" srcOrd="1" destOrd="0" presId="urn:microsoft.com/office/officeart/2005/8/layout/hierarchy1"/>
    <dgm:cxn modelId="{36872544-639C-9049-A0A7-E9B17CD483E3}" type="presParOf" srcId="{B77E23FE-6442-294D-83E0-2B4977CD68E5}" destId="{96CF0C13-07DB-8449-8440-23D9455A8FD0}" srcOrd="1" destOrd="0" presId="urn:microsoft.com/office/officeart/2005/8/layout/hierarchy1"/>
    <dgm:cxn modelId="{56B25B2A-32FF-FA40-B228-9BA9924451BC}" type="presParOf" srcId="{CDDD2AA8-D75C-0342-95ED-BB8F04CD976D}" destId="{560B31E5-C574-2A42-9855-AC08B04AE00A}" srcOrd="1" destOrd="0" presId="urn:microsoft.com/office/officeart/2005/8/layout/hierarchy1"/>
    <dgm:cxn modelId="{5F108D1D-DAD8-974C-90DA-A78B73C99FF4}" type="presParOf" srcId="{560B31E5-C574-2A42-9855-AC08B04AE00A}" destId="{C9E41448-95EC-734D-8279-656640B1B66E}" srcOrd="0" destOrd="0" presId="urn:microsoft.com/office/officeart/2005/8/layout/hierarchy1"/>
    <dgm:cxn modelId="{9455F048-6803-4C4C-B784-52DFFA52835A}" type="presParOf" srcId="{C9E41448-95EC-734D-8279-656640B1B66E}" destId="{5B25ED7A-4112-414F-ACDF-680E8B331F31}" srcOrd="0" destOrd="0" presId="urn:microsoft.com/office/officeart/2005/8/layout/hierarchy1"/>
    <dgm:cxn modelId="{69033D08-6075-4F4B-950D-ED8DCAC2B290}" type="presParOf" srcId="{C9E41448-95EC-734D-8279-656640B1B66E}" destId="{99319901-2011-214D-8452-BA33E8DE343B}" srcOrd="1" destOrd="0" presId="urn:microsoft.com/office/officeart/2005/8/layout/hierarchy1"/>
    <dgm:cxn modelId="{ADE3A0A3-BE9E-254F-A6E4-BD2008C7F435}" type="presParOf" srcId="{560B31E5-C574-2A42-9855-AC08B04AE00A}" destId="{7D094E86-34A8-1042-9FC6-BEA87AA2829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4A6C7-E07D-924F-8C19-C07EC47C5537}">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8AAC7B9-8684-D34F-892A-B23DB8021D90}">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Vygotsky (1978) will be used in my sessions to push students to achieve their best through “ZPD” the zone of proximal development. </a:t>
          </a:r>
        </a:p>
      </dsp:txBody>
      <dsp:txXfrm>
        <a:off x="383617" y="1447754"/>
        <a:ext cx="2847502" cy="1768010"/>
      </dsp:txXfrm>
    </dsp:sp>
    <dsp:sp modelId="{07672544-2454-884E-86E6-9002CAD4A73C}">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F01D588-F2DC-994A-95F3-0BA277FADFD0}">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Bandura (1977) throughout my sessions I will give demonstrations so the students can learn through observation then imitation.</a:t>
          </a:r>
          <a:endParaRPr lang="en-US" sz="1900" kern="1200"/>
        </a:p>
      </dsp:txBody>
      <dsp:txXfrm>
        <a:off x="3998355" y="1447754"/>
        <a:ext cx="2847502" cy="1768010"/>
      </dsp:txXfrm>
    </dsp:sp>
    <dsp:sp modelId="{22F77CD0-E184-1446-92E5-5F4F7F08B59E}">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CE73E07-6929-064C-AD5A-40FACA6F5F25}">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Mosston and Ashworth (2008) some of the different teaching styles will be used throughout the block of lessons. </a:t>
          </a:r>
        </a:p>
      </dsp:txBody>
      <dsp:txXfrm>
        <a:off x="7613092" y="1447754"/>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67D8D-F1F3-DE40-BDA3-FC9F3E64071B}">
      <dsp:nvSpPr>
        <dsp:cNvPr id="0" name=""/>
        <dsp:cNvSpPr/>
      </dsp:nvSpPr>
      <dsp:spPr>
        <a:xfrm>
          <a:off x="1283" y="507953"/>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C58B0-A55F-A246-8602-49A36876C06E}">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This block of lessons is designed to improve this group of players who have struggled to find space and score tries in overlap situations. Using different learning theories and evidence-based practice the progressive lesson plans are designed to gradually increase difficulty and push players to execute the skill of passing and the decision making in game situations. </a:t>
          </a:r>
        </a:p>
      </dsp:txBody>
      <dsp:txXfrm>
        <a:off x="585701" y="1067340"/>
        <a:ext cx="4337991" cy="2693452"/>
      </dsp:txXfrm>
    </dsp:sp>
    <dsp:sp modelId="{5B25ED7A-4112-414F-ACDF-680E8B331F31}">
      <dsp:nvSpPr>
        <dsp:cNvPr id="0" name=""/>
        <dsp:cNvSpPr/>
      </dsp:nvSpPr>
      <dsp:spPr>
        <a:xfrm>
          <a:off x="5508110" y="507953"/>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319901-2011-214D-8452-BA33E8DE343B}">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varied use of Moston and Ashworth's teaching styes allow for a balance between student and coach led sessions, overall, there is a focus on tactical understanding  and technical skill development which leads to more effective attacking play in games.</a:t>
          </a:r>
        </a:p>
      </dsp:txBody>
      <dsp:txXfrm>
        <a:off x="6092527" y="1067340"/>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00.847"/>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02.508"/>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03.995"/>
    </inkml:context>
    <inkml:brush xml:id="br0">
      <inkml:brushProperty name="width" value="0.35" units="cm"/>
      <inkml:brushProperty name="height" value="0.35" units="cm"/>
      <inkml:brushProperty name="color" value="#E71224"/>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12.756"/>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15.035"/>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17.103"/>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18.598"/>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0.204"/>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1.531"/>
    </inkml:context>
    <inkml:brush xml:id="br0">
      <inkml:brushProperty name="width" value="0.35" units="cm"/>
      <inkml:brushProperty name="height" value="0.35" units="cm"/>
      <inkml:brushProperty name="color" value="#E71224"/>
    </inkml:brush>
  </inkml:definitions>
  <inkml:trace contextRef="#ctx0" brushRef="#br0">1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3.615"/>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6.837"/>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7.998"/>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29.149"/>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30.528"/>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38.775"/>
    </inkml:context>
    <inkml:brush xml:id="br0">
      <inkml:brushProperty name="width" value="0.35" units="cm"/>
      <inkml:brushProperty name="height" value="0.35" units="cm"/>
    </inkml:brush>
  </inkml:definitions>
  <inkml:trace contextRef="#ctx0" brushRef="#br0">1 1 24575,'0'0'0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0.248"/>
    </inkml:context>
    <inkml:brush xml:id="br0">
      <inkml:brushProperty name="width" value="0.35" units="cm"/>
      <inkml:brushProperty name="height" value="0.35" units="cm"/>
    </inkml:brush>
  </inkml:definitions>
  <inkml:trace contextRef="#ctx0" brushRef="#br0">1 1 24575,'0'0'0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1.117"/>
    </inkml:context>
    <inkml:brush xml:id="br0">
      <inkml:brushProperty name="width" value="0.35" units="cm"/>
      <inkml:brushProperty name="height" value="0.35" units="cm"/>
    </inkml:brush>
  </inkml:definitions>
  <inkml:trace contextRef="#ctx0" brushRef="#br0">1 1 24575,'0'0'0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2.558"/>
    </inkml:context>
    <inkml:brush xml:id="br0">
      <inkml:brushProperty name="width" value="0.35" units="cm"/>
      <inkml:brushProperty name="height" value="0.35" units="cm"/>
    </inkml:brush>
  </inkml:definitions>
  <inkml:trace contextRef="#ctx0" brushRef="#br0">0 1 24575,'0'0'0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3.367"/>
    </inkml:context>
    <inkml:brush xml:id="br0">
      <inkml:brushProperty name="width" value="0.35" units="cm"/>
      <inkml:brushProperty name="height" value="0.35" units="cm"/>
    </inkml:brush>
  </inkml:definitions>
  <inkml:trace contextRef="#ctx0" brushRef="#br0">1 0 24575,'0'0'0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4.142"/>
    </inkml:context>
    <inkml:brush xml:id="br0">
      <inkml:brushProperty name="width" value="0.35" units="cm"/>
      <inkml:brushProperty name="height" value="0.35" units="cm"/>
    </inkml:brush>
  </inkml:definitions>
  <inkml:trace contextRef="#ctx0" brushRef="#br0">0 0 24575,'0'0'0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4.728"/>
    </inkml:context>
    <inkml:brush xml:id="br0">
      <inkml:brushProperty name="width" value="0.35" units="cm"/>
      <inkml:brushProperty name="height" value="0.35" units="cm"/>
    </inkml:brush>
  </inkml:definitions>
  <inkml:trace contextRef="#ctx0" brushRef="#br0">0 0 24575,'0'0'0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6.464"/>
    </inkml:context>
    <inkml:brush xml:id="br0">
      <inkml:brushProperty name="width" value="0.35" units="cm"/>
      <inkml:brushProperty name="height" value="0.35" units="cm"/>
    </inkml:brush>
  </inkml:definitions>
  <inkml:trace contextRef="#ctx0" brushRef="#br0">1 0 24575,'0'0'0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7.422"/>
    </inkml:context>
    <inkml:brush xml:id="br0">
      <inkml:brushProperty name="width" value="0.35" units="cm"/>
      <inkml:brushProperty name="height" value="0.35" units="cm"/>
    </inkml:brush>
  </inkml:definitions>
  <inkml:trace contextRef="#ctx0" brushRef="#br0">0 1 24575,'0'0'0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48.569"/>
    </inkml:context>
    <inkml:brush xml:id="br0">
      <inkml:brushProperty name="width" value="0.35" units="cm"/>
      <inkml:brushProperty name="height" value="0.35" units="cm"/>
    </inkml:brush>
  </inkml:definitions>
  <inkml:trace contextRef="#ctx0" brushRef="#br0">0 1 24575,'0'0'0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9:19:50.286"/>
    </inkml:context>
    <inkml:brush xml:id="br0">
      <inkml:brushProperty name="width" value="0.35" units="cm"/>
      <inkml:brushProperty name="height" value="0.35" units="cm"/>
    </inkml:brush>
  </inkml:definitions>
  <inkml:trace contextRef="#ctx0" brushRef="#br0">0 1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19.521"/>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22.398"/>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36.118"/>
    </inkml:context>
    <inkml:brush xml:id="br0">
      <inkml:brushProperty name="width" value="0.35" units="cm"/>
      <inkml:brushProperty name="height" value="0.35" units="cm"/>
      <inkml:brushProperty name="color" value="#FFC114"/>
    </inkml:brush>
  </inkml:definitions>
  <inkml:trace contextRef="#ctx0" brushRef="#br0">1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46.149"/>
    </inkml:context>
    <inkml:brush xml:id="br0">
      <inkml:brushProperty name="width" value="0.35" units="cm"/>
      <inkml:brushProperty name="height" value="0.35" units="cm"/>
      <inkml:brushProperty name="color" value="#FFC114"/>
    </inkml:brush>
  </inkml:definitions>
  <inkml:trace contextRef="#ctx0" brushRef="#br0">0 1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2.609"/>
    </inkml:context>
    <inkml:brush xml:id="br0">
      <inkml:brushProperty name="width" value="0.35" units="cm"/>
      <inkml:brushProperty name="height" value="0.35" units="cm"/>
    </inkml:brush>
  </inkml:definitions>
  <inkml:trace contextRef="#ctx0" brushRef="#br0">1 1 24575,'0'0'0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3.624"/>
    </inkml:context>
    <inkml:brush xml:id="br0">
      <inkml:brushProperty name="width" value="0.35" units="cm"/>
      <inkml:brushProperty name="height" value="0.35" units="cm"/>
    </inkml:brush>
  </inkml:definitions>
  <inkml:trace contextRef="#ctx0" brushRef="#br0">0 1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5.254"/>
    </inkml:context>
    <inkml:brush xml:id="br0">
      <inkml:brushProperty name="width" value="0.35" units="cm"/>
      <inkml:brushProperty name="height" value="0.35" units="cm"/>
    </inkml:brush>
  </inkml:definitions>
  <inkml:trace contextRef="#ctx0" brushRef="#br0">0 0 24575,'0'0'0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6.463"/>
    </inkml:context>
    <inkml:brush xml:id="br0">
      <inkml:brushProperty name="width" value="0.35" units="cm"/>
      <inkml:brushProperty name="height" value="0.35" units="cm"/>
    </inkml:brush>
  </inkml:definitions>
  <inkml:trace contextRef="#ctx0" brushRef="#br0">0 0 24575,'0'0'0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8.204"/>
    </inkml:context>
    <inkml:brush xml:id="br0">
      <inkml:brushProperty name="width" value="0.35" units="cm"/>
      <inkml:brushProperty name="height" value="0.35" units="cm"/>
    </inkml:brush>
  </inkml:definitions>
  <inkml:trace contextRef="#ctx0" brushRef="#br0">0 0 24575,'0'0'0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8:59.100"/>
    </inkml:context>
    <inkml:brush xml:id="br0">
      <inkml:brushProperty name="width" value="0.35" units="cm"/>
      <inkml:brushProperty name="height" value="0.35" units="cm"/>
    </inkml:brush>
  </inkml:definitions>
  <inkml:trace contextRef="#ctx0" brushRef="#br0">0 1 24575,'0'0'0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9:00.655"/>
    </inkml:context>
    <inkml:brush xml:id="br0">
      <inkml:brushProperty name="width" value="0.35" units="cm"/>
      <inkml:brushProperty name="height" value="0.35" units="cm"/>
    </inkml:brush>
  </inkml:definitions>
  <inkml:trace contextRef="#ctx0" brushRef="#br0">1 0 24575,'0'0'0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8:59:02.037"/>
    </inkml:context>
    <inkml:brush xml:id="br0">
      <inkml:brushProperty name="width" value="0.35" units="cm"/>
      <inkml:brushProperty name="height" value="0.35" units="cm"/>
    </inkml:brush>
  </inkml:definitions>
  <inkml:trace contextRef="#ctx0" brushRef="#br0">0 0 24575,'0'0'0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38.581"/>
    </inkml:context>
    <inkml:brush xml:id="br0">
      <inkml:brushProperty name="width" value="0.35" units="cm"/>
      <inkml:brushProperty name="height" value="0.35" units="cm"/>
      <inkml:brushProperty name="color" value="#E71224"/>
    </inkml:brush>
  </inkml:definitions>
  <inkml:trace contextRef="#ctx0" brushRef="#br0">1 0 24575,'0'0'0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40.248"/>
    </inkml:context>
    <inkml:brush xml:id="br0">
      <inkml:brushProperty name="width" value="0.35" units="cm"/>
      <inkml:brushProperty name="height" value="0.35" units="cm"/>
      <inkml:brushProperty name="color" value="#E71224"/>
    </inkml:brush>
  </inkml:definitions>
  <inkml:trace contextRef="#ctx0" brushRef="#br0">1 1 24575,'0'0'0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42.153"/>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44.387"/>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54.901"/>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7:57.061"/>
    </inkml:context>
    <inkml:brush xml:id="br0">
      <inkml:brushProperty name="width" value="0.35" units="cm"/>
      <inkml:brushProperty name="height" value="0.35" units="cm"/>
      <inkml:brushProperty name="color" value="#E71224"/>
    </inkml:brush>
  </inkml:definitions>
  <inkml:trace contextRef="#ctx0" brushRef="#br0">0 0 24575,'0'0'0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09.474"/>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11.160"/>
    </inkml:context>
    <inkml:brush xml:id="br0">
      <inkml:brushProperty name="width" value="0.35" units="cm"/>
      <inkml:brushProperty name="height" value="0.35" units="cm"/>
      <inkml:brushProperty name="color" value="#E71224"/>
    </inkml:brush>
  </inkml:definitions>
  <inkml:trace contextRef="#ctx0" brushRef="#br0">0 1 24575,'0'0'0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17.535"/>
    </inkml:context>
    <inkml:brush xml:id="br0">
      <inkml:brushProperty name="width" value="0.35" units="cm"/>
      <inkml:brushProperty name="height" value="0.35" units="cm"/>
    </inkml:brush>
  </inkml:definitions>
  <inkml:trace contextRef="#ctx0" brushRef="#br0">0 1 24575,'0'0'0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19.328"/>
    </inkml:context>
    <inkml:brush xml:id="br0">
      <inkml:brushProperty name="width" value="0.35" units="cm"/>
      <inkml:brushProperty name="height" value="0.35" units="cm"/>
    </inkml:brush>
  </inkml:definitions>
  <inkml:trace contextRef="#ctx0" brushRef="#br0">1 1 24575,'0'0'0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34.553"/>
    </inkml:context>
    <inkml:brush xml:id="br0">
      <inkml:brushProperty name="width" value="0.35" units="cm"/>
      <inkml:brushProperty name="height" value="0.35" units="cm"/>
    </inkml:brush>
  </inkml:definitions>
  <inkml:trace contextRef="#ctx0" brushRef="#br0">1 0 24575,'0'0'0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37.451"/>
    </inkml:context>
    <inkml:brush xml:id="br0">
      <inkml:brushProperty name="width" value="0.35" units="cm"/>
      <inkml:brushProperty name="height" value="0.35" units="cm"/>
    </inkml:brush>
  </inkml:definitions>
  <inkml:trace contextRef="#ctx0" brushRef="#br0">1 1 24575,'0'0'0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47.979"/>
    </inkml:context>
    <inkml:brush xml:id="br0">
      <inkml:brushProperty name="width" value="0.35" units="cm"/>
      <inkml:brushProperty name="height" value="0.35" units="cm"/>
      <inkml:brushProperty name="color" value="#33CCFF"/>
    </inkml:brush>
  </inkml:definitions>
  <inkml:trace contextRef="#ctx0" brushRef="#br0">0 0 24575,'0'0'0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7T09:18:50.725"/>
    </inkml:context>
    <inkml:brush xml:id="br0">
      <inkml:brushProperty name="width" value="0.35" units="cm"/>
      <inkml:brushProperty name="height" value="0.35" units="cm"/>
      <inkml:brushProperty name="color" value="#33CCFF"/>
    </inkml:brush>
  </inkml:definitions>
  <inkml:trace contextRef="#ctx0" brushRef="#br0">1 1 24575,'0'0'0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ED5D0-674B-7608-38B5-59D50C2F3D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4C5124-E750-5F3D-037E-C9FE0B7CC0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3190E48-D6C0-7688-C1D3-69F1F9E19EF8}"/>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23E2F342-BE88-E448-59DC-3275F36A75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4D1998-B1C3-69FE-7354-E19A230E61DA}"/>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2512656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3C78-C63C-5B37-17DB-EDFBD71291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5D9282F-8E67-344C-324A-93EF27D3B1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D758C4-B60D-575B-C4AA-02AF614D89A0}"/>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7BB1D9D6-BD4E-76E2-47D7-CDCF138075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DE7C10-F241-5B49-9710-33A22B9545B1}"/>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484108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169C7-B635-C6DF-A199-4BE832E061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C7DAC96-8147-7EBE-C318-F458EFD0FA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8BA838-2ED1-48AB-E90E-67AFF5640C2A}"/>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E555BAAE-6611-76DC-A0B3-CA0C8A91F1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25F5A-2D73-4735-FE5B-D7834AD43646}"/>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227407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DDCC3-F288-D71D-DA69-0131E80812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F5F329-F30D-952E-9F3B-56A13248AD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98FEBA-B6E2-2B6E-89AF-124FD5F3B04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E8F618-AD30-D623-44AC-C86376EFC125}"/>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6" name="Footer Placeholder 5">
            <a:extLst>
              <a:ext uri="{FF2B5EF4-FFF2-40B4-BE49-F238E27FC236}">
                <a16:creationId xmlns:a16="http://schemas.microsoft.com/office/drawing/2014/main" id="{9BB5594C-B055-3C4C-E3B8-241816E773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420CFC-3DC9-F620-3AA0-3E88A67E3A9D}"/>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1900200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A735-D7A3-90D4-0CE6-2C87119F9C3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AB08CC-8C49-E580-7568-81D8420B5C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07C1F3-A53C-6333-2258-EC129A53414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20E9DD0-63F2-5CB1-B1EE-D3543F288E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F30378A-4A6E-1D6C-AB7E-B7E3FD8D5B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170136C-29BF-24AB-968F-0C7E04E05895}"/>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8" name="Footer Placeholder 7">
            <a:extLst>
              <a:ext uri="{FF2B5EF4-FFF2-40B4-BE49-F238E27FC236}">
                <a16:creationId xmlns:a16="http://schemas.microsoft.com/office/drawing/2014/main" id="{27AE00AB-9C3B-39F8-F2CB-00495E6BD2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C534FB0-051C-A5BF-EC76-80C8D26ED542}"/>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139401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1867-FE0E-275D-3484-69204684FDC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0D5525C-DFCB-5539-2C25-4FF9088C7C00}"/>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4" name="Footer Placeholder 3">
            <a:extLst>
              <a:ext uri="{FF2B5EF4-FFF2-40B4-BE49-F238E27FC236}">
                <a16:creationId xmlns:a16="http://schemas.microsoft.com/office/drawing/2014/main" id="{5AF87B69-1C9B-8E29-B862-60C02F0970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EECB994-1989-1300-4AA6-D9029071E5F1}"/>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3850411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BA6411-18C9-B8B8-FF78-E43DF2FC9AF0}"/>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3" name="Footer Placeholder 2">
            <a:extLst>
              <a:ext uri="{FF2B5EF4-FFF2-40B4-BE49-F238E27FC236}">
                <a16:creationId xmlns:a16="http://schemas.microsoft.com/office/drawing/2014/main" id="{11171818-B92D-E5F6-2018-FF50BCED17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E53BBD-899A-19A8-B559-F979A15E14B1}"/>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3359984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43B7-3F7E-D783-1A5C-E7FBF53BC7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E3D8599-54C2-DD46-1B7D-39D5CEE138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C41AA5B-6ADE-64B8-1741-BB94146E4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C64A85-8A62-D8E6-FE4D-4BD43D985F0E}"/>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6" name="Footer Placeholder 5">
            <a:extLst>
              <a:ext uri="{FF2B5EF4-FFF2-40B4-BE49-F238E27FC236}">
                <a16:creationId xmlns:a16="http://schemas.microsoft.com/office/drawing/2014/main" id="{8CB7C698-7E0D-ADFA-32B8-D951A8BF0F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AC759-5A3B-54B2-6FF8-E597C92BB995}"/>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4115342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F19B7-BE18-C759-663B-6ED792771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C8AD66-A6C0-7D37-D165-26E7C9AAAF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BF6E1E-A658-3BED-0386-7D4D700B9B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A00191-D83A-6198-5705-3D7FA689C11A}"/>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6" name="Footer Placeholder 5">
            <a:extLst>
              <a:ext uri="{FF2B5EF4-FFF2-40B4-BE49-F238E27FC236}">
                <a16:creationId xmlns:a16="http://schemas.microsoft.com/office/drawing/2014/main" id="{03612ED6-6661-FB8C-BFA0-0B9B7BAF4A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1F055F-36C8-C405-4EF0-EE3F5E3A2AF0}"/>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2729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3ECF0-FFFD-8B85-D0E6-CC95EE5D6C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A3E89D-7B96-18A5-4381-85B9AC7D64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9B2CCE-12C7-6973-7CA0-D7C7FD83916C}"/>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9120EE76-A2FD-DC94-75C4-D30774C6C3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99BC61-4116-CB35-ACD1-0D389FC97B06}"/>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1179828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B5BCB9-A9A7-ECB3-C729-F598A1CA8C9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8C7836-07B1-1FC5-583F-05DF480C7B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0285C1-7FC1-1B97-93B0-D440BD1780A4}"/>
              </a:ext>
            </a:extLst>
          </p:cNvPr>
          <p:cNvSpPr>
            <a:spLocks noGrp="1"/>
          </p:cNvSpPr>
          <p:nvPr>
            <p:ph type="dt" sz="half" idx="10"/>
          </p:nvPr>
        </p:nvSpPr>
        <p:spPr/>
        <p:txBody>
          <a:body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BEF380D4-451F-3B48-F670-FB88F4233D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861B04-CD4B-53CA-FA59-12938F5E3485}"/>
              </a:ext>
            </a:extLst>
          </p:cNvPr>
          <p:cNvSpPr>
            <a:spLocks noGrp="1"/>
          </p:cNvSpPr>
          <p:nvPr>
            <p:ph type="sldNum" sz="quarter" idx="12"/>
          </p:nvPr>
        </p:nvSpPr>
        <p:spPr/>
        <p:txBody>
          <a:bodyPr/>
          <a:lstStyle/>
          <a:p>
            <a:fld id="{DC851F38-8B54-EB4B-B801-82D1991FD2AB}" type="slidenum">
              <a:rPr lang="en-US" smtClean="0"/>
              <a:t>‹#›</a:t>
            </a:fld>
            <a:endParaRPr lang="en-US"/>
          </a:p>
        </p:txBody>
      </p:sp>
    </p:spTree>
    <p:extLst>
      <p:ext uri="{BB962C8B-B14F-4D97-AF65-F5344CB8AC3E}">
        <p14:creationId xmlns:p14="http://schemas.microsoft.com/office/powerpoint/2010/main" val="1077041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6E93F5-0B52-E7E5-7CAC-AAFF750361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6A066B-3238-06EB-841A-6D0DD2269A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51B961-E1E3-F553-7A13-3DFA9DCE3B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22D3A6-81A1-6849-8158-A5E8F79530BD}" type="datetimeFigureOut">
              <a:rPr lang="en-US" smtClean="0"/>
              <a:t>2/27/26</a:t>
            </a:fld>
            <a:endParaRPr lang="en-US"/>
          </a:p>
        </p:txBody>
      </p:sp>
      <p:sp>
        <p:nvSpPr>
          <p:cNvPr id="5" name="Footer Placeholder 4">
            <a:extLst>
              <a:ext uri="{FF2B5EF4-FFF2-40B4-BE49-F238E27FC236}">
                <a16:creationId xmlns:a16="http://schemas.microsoft.com/office/drawing/2014/main" id="{1785151D-9377-95DB-F393-E51CFF470B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397E09E-2EA1-5350-4DE9-54343F3523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851F38-8B54-EB4B-B801-82D1991FD2AB}" type="slidenum">
              <a:rPr lang="en-US" smtClean="0"/>
              <a:t>‹#›</a:t>
            </a:fld>
            <a:endParaRPr lang="en-US"/>
          </a:p>
        </p:txBody>
      </p:sp>
    </p:spTree>
    <p:extLst>
      <p:ext uri="{BB962C8B-B14F-4D97-AF65-F5344CB8AC3E}">
        <p14:creationId xmlns:p14="http://schemas.microsoft.com/office/powerpoint/2010/main" val="2499569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customXml" Target="../ink/ink15.xml"/><Relationship Id="rId26" Type="http://schemas.openxmlformats.org/officeDocument/2006/relationships/customXml" Target="../ink/ink22.xml"/><Relationship Id="rId3" Type="http://schemas.openxmlformats.org/officeDocument/2006/relationships/customXml" Target="../ink/ink1.xml"/><Relationship Id="rId21" Type="http://schemas.openxmlformats.org/officeDocument/2006/relationships/customXml" Target="../ink/ink17.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customXml" Target="../ink/ink14.xml"/><Relationship Id="rId25" Type="http://schemas.openxmlformats.org/officeDocument/2006/relationships/customXml" Target="../ink/ink21.xml"/><Relationship Id="rId2" Type="http://schemas.openxmlformats.org/officeDocument/2006/relationships/image" Target="../media/image7.png"/><Relationship Id="rId16" Type="http://schemas.openxmlformats.org/officeDocument/2006/relationships/customXml" Target="../ink/ink13.xml"/><Relationship Id="rId20" Type="http://schemas.openxmlformats.org/officeDocument/2006/relationships/customXml" Target="../ink/ink16.xml"/><Relationship Id="rId29" Type="http://schemas.openxmlformats.org/officeDocument/2006/relationships/customXml" Target="../ink/ink25.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8.xml"/><Relationship Id="rId24" Type="http://schemas.openxmlformats.org/officeDocument/2006/relationships/customXml" Target="../ink/ink20.xml"/><Relationship Id="rId5" Type="http://schemas.openxmlformats.org/officeDocument/2006/relationships/customXml" Target="../ink/ink2.xml"/><Relationship Id="rId15" Type="http://schemas.openxmlformats.org/officeDocument/2006/relationships/customXml" Target="../ink/ink12.xml"/><Relationship Id="rId23" Type="http://schemas.openxmlformats.org/officeDocument/2006/relationships/customXml" Target="../ink/ink19.xml"/><Relationship Id="rId28" Type="http://schemas.openxmlformats.org/officeDocument/2006/relationships/customXml" Target="../ink/ink24.xml"/><Relationship Id="rId10" Type="http://schemas.openxmlformats.org/officeDocument/2006/relationships/customXml" Target="../ink/ink7.xml"/><Relationship Id="rId19" Type="http://schemas.openxmlformats.org/officeDocument/2006/relationships/image" Target="../media/image8.png"/><Relationship Id="rId4" Type="http://schemas.openxmlformats.org/officeDocument/2006/relationships/image" Target="../media/image70.png"/><Relationship Id="rId9" Type="http://schemas.openxmlformats.org/officeDocument/2006/relationships/customXml" Target="../ink/ink6.xml"/><Relationship Id="rId14" Type="http://schemas.openxmlformats.org/officeDocument/2006/relationships/customXml" Target="../ink/ink11.xml"/><Relationship Id="rId22" Type="http://schemas.openxmlformats.org/officeDocument/2006/relationships/customXml" Target="../ink/ink18.xml"/><Relationship Id="rId27" Type="http://schemas.openxmlformats.org/officeDocument/2006/relationships/customXml" Target="../ink/ink23.xml"/></Relationships>
</file>

<file path=ppt/slides/_rels/slide7.xml.rels><?xml version="1.0" encoding="UTF-8" standalone="yes"?>
<Relationships xmlns="http://schemas.openxmlformats.org/package/2006/relationships"><Relationship Id="rId8" Type="http://schemas.openxmlformats.org/officeDocument/2006/relationships/customXml" Target="../ink/ink29.xml"/><Relationship Id="rId13" Type="http://schemas.openxmlformats.org/officeDocument/2006/relationships/customXml" Target="../ink/ink33.xml"/><Relationship Id="rId3" Type="http://schemas.openxmlformats.org/officeDocument/2006/relationships/customXml" Target="../ink/ink26.xml"/><Relationship Id="rId7" Type="http://schemas.openxmlformats.org/officeDocument/2006/relationships/image" Target="../media/image10.png"/><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image" Target="../media/image7.png"/><Relationship Id="rId16" Type="http://schemas.openxmlformats.org/officeDocument/2006/relationships/customXml" Target="../ink/ink36.xml"/><Relationship Id="rId1" Type="http://schemas.openxmlformats.org/officeDocument/2006/relationships/slideLayout" Target="../slideLayouts/slideLayout2.xml"/><Relationship Id="rId6" Type="http://schemas.openxmlformats.org/officeDocument/2006/relationships/customXml" Target="../ink/ink28.xml"/><Relationship Id="rId11" Type="http://schemas.openxmlformats.org/officeDocument/2006/relationships/customXml" Target="../ink/ink31.xml"/><Relationship Id="rId5" Type="http://schemas.openxmlformats.org/officeDocument/2006/relationships/customXml" Target="../ink/ink27.xml"/><Relationship Id="rId15" Type="http://schemas.openxmlformats.org/officeDocument/2006/relationships/customXml" Target="../ink/ink35.xml"/><Relationship Id="rId10" Type="http://schemas.openxmlformats.org/officeDocument/2006/relationships/image" Target="../media/image11.png"/><Relationship Id="rId4" Type="http://schemas.openxmlformats.org/officeDocument/2006/relationships/image" Target="../media/image9.png"/><Relationship Id="rId9" Type="http://schemas.openxmlformats.org/officeDocument/2006/relationships/customXml" Target="../ink/ink30.xml"/><Relationship Id="rId14" Type="http://schemas.openxmlformats.org/officeDocument/2006/relationships/customXml" Target="../ink/ink34.xml"/></Relationships>
</file>

<file path=ppt/slides/_rels/slide8.xml.rels><?xml version="1.0" encoding="UTF-8" standalone="yes"?>
<Relationships xmlns="http://schemas.openxmlformats.org/package/2006/relationships"><Relationship Id="rId8" Type="http://schemas.openxmlformats.org/officeDocument/2006/relationships/customXml" Target="../ink/ink42.xml"/><Relationship Id="rId13" Type="http://schemas.openxmlformats.org/officeDocument/2006/relationships/image" Target="../media/image11.png"/><Relationship Id="rId18" Type="http://schemas.openxmlformats.org/officeDocument/2006/relationships/image" Target="../media/image12.png"/><Relationship Id="rId3" Type="http://schemas.openxmlformats.org/officeDocument/2006/relationships/customXml" Target="../ink/ink38.xml"/><Relationship Id="rId7" Type="http://schemas.openxmlformats.org/officeDocument/2006/relationships/customXml" Target="../ink/ink41.xml"/><Relationship Id="rId12" Type="http://schemas.openxmlformats.org/officeDocument/2006/relationships/customXml" Target="../ink/ink46.xml"/><Relationship Id="rId17" Type="http://schemas.openxmlformats.org/officeDocument/2006/relationships/customXml" Target="../ink/ink50.xml"/><Relationship Id="rId2" Type="http://schemas.openxmlformats.org/officeDocument/2006/relationships/image" Target="../media/image7.png"/><Relationship Id="rId16" Type="http://schemas.openxmlformats.org/officeDocument/2006/relationships/customXml" Target="../ink/ink49.xml"/><Relationship Id="rId1" Type="http://schemas.openxmlformats.org/officeDocument/2006/relationships/slideLayout" Target="../slideLayouts/slideLayout2.xml"/><Relationship Id="rId6" Type="http://schemas.openxmlformats.org/officeDocument/2006/relationships/customXml" Target="../ink/ink40.xml"/><Relationship Id="rId11" Type="http://schemas.openxmlformats.org/officeDocument/2006/relationships/customXml" Target="../ink/ink45.xml"/><Relationship Id="rId5" Type="http://schemas.openxmlformats.org/officeDocument/2006/relationships/customXml" Target="../ink/ink39.xml"/><Relationship Id="rId15" Type="http://schemas.openxmlformats.org/officeDocument/2006/relationships/customXml" Target="../ink/ink48.xml"/><Relationship Id="rId10" Type="http://schemas.openxmlformats.org/officeDocument/2006/relationships/customXml" Target="../ink/ink44.xml"/><Relationship Id="rId19" Type="http://schemas.openxmlformats.org/officeDocument/2006/relationships/customXml" Target="../ink/ink51.xml"/><Relationship Id="rId4" Type="http://schemas.openxmlformats.org/officeDocument/2006/relationships/image" Target="../media/image9.png"/><Relationship Id="rId9" Type="http://schemas.openxmlformats.org/officeDocument/2006/relationships/customXml" Target="../ink/ink43.xml"/><Relationship Id="rId14" Type="http://schemas.openxmlformats.org/officeDocument/2006/relationships/customXml" Target="../ink/ink4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23328940.2017.1356427" TargetMode="External"/><Relationship Id="rId2" Type="http://schemas.openxmlformats.org/officeDocument/2006/relationships/hyperlink" Target="https://doi.org/10.1080/08924562.2011.10592137" TargetMode="External"/><Relationship Id="rId1" Type="http://schemas.openxmlformats.org/officeDocument/2006/relationships/slideLayout" Target="../slideLayouts/slideLayout2.xml"/><Relationship Id="rId4" Type="http://schemas.openxmlformats.org/officeDocument/2006/relationships/hyperlink" Target="https://passport.world.rugby/injury-prevention-and-risk-management/rugby-ready/cool-down-recover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5AE04-827A-DD68-6193-A36AA2F6E813}"/>
              </a:ext>
            </a:extLst>
          </p:cNvPr>
          <p:cNvSpPr>
            <a:spLocks noGrp="1"/>
          </p:cNvSpPr>
          <p:nvPr>
            <p:ph type="ctrTitle"/>
          </p:nvPr>
        </p:nvSpPr>
        <p:spPr>
          <a:xfrm>
            <a:off x="612616" y="3143437"/>
            <a:ext cx="6053558" cy="2424774"/>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Rugby Coaching Sessions </a:t>
            </a:r>
          </a:p>
        </p:txBody>
      </p:sp>
      <p:sp>
        <p:nvSpPr>
          <p:cNvPr id="12"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35BD6F6-2639-4B98-F799-FE11B06ECEF1}"/>
              </a:ext>
            </a:extLst>
          </p:cNvPr>
          <p:cNvSpPr txBox="1"/>
          <p:nvPr/>
        </p:nvSpPr>
        <p:spPr>
          <a:xfrm>
            <a:off x="4024996" y="99914"/>
            <a:ext cx="3474621" cy="2780412"/>
          </a:xfrm>
          <a:prstGeom prst="rect">
            <a:avLst/>
          </a:prstGeom>
        </p:spPr>
        <p:txBody>
          <a:bodyPr vert="horz" lIns="91440" tIns="45720" rIns="91440" bIns="45720" rtlCol="0" anchor="ctr">
            <a:normAutofit/>
          </a:bodyPr>
          <a:lstStyle/>
          <a:p>
            <a:pPr>
              <a:lnSpc>
                <a:spcPct val="90000"/>
              </a:lnSpc>
              <a:spcAft>
                <a:spcPts val="600"/>
              </a:spcAft>
            </a:pPr>
            <a:r>
              <a:rPr lang="en-US" sz="2800" dirty="0"/>
              <a:t>Coaching Pedagogy (BMSS6001)</a:t>
            </a:r>
          </a:p>
        </p:txBody>
      </p:sp>
      <p:sp>
        <p:nvSpPr>
          <p:cNvPr id="3" name="Subtitle 2">
            <a:extLst>
              <a:ext uri="{FF2B5EF4-FFF2-40B4-BE49-F238E27FC236}">
                <a16:creationId xmlns:a16="http://schemas.microsoft.com/office/drawing/2014/main" id="{9C2AF1E7-C380-2AF6-716B-169FB5EC8D98}"/>
              </a:ext>
            </a:extLst>
          </p:cNvPr>
          <p:cNvSpPr>
            <a:spLocks noGrp="1"/>
          </p:cNvSpPr>
          <p:nvPr>
            <p:ph type="subTitle" idx="1"/>
          </p:nvPr>
        </p:nvSpPr>
        <p:spPr>
          <a:xfrm>
            <a:off x="8846598" y="3815322"/>
            <a:ext cx="2878409" cy="1792281"/>
          </a:xfrm>
        </p:spPr>
        <p:txBody>
          <a:bodyPr vert="horz" lIns="91440" tIns="45720" rIns="91440" bIns="45720" rtlCol="0" anchor="ctr">
            <a:normAutofit/>
          </a:bodyPr>
          <a:lstStyle/>
          <a:p>
            <a:pPr algn="l"/>
            <a:r>
              <a:rPr lang="en-US" sz="2000" dirty="0"/>
              <a:t>By Fraser Deer 2315622</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5290516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7" name="Group 1036">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030"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Research Paper Introduction | Grammarly">
            <a:extLst>
              <a:ext uri="{FF2B5EF4-FFF2-40B4-BE49-F238E27FC236}">
                <a16:creationId xmlns:a16="http://schemas.microsoft.com/office/drawing/2014/main" id="{134065C8-542C-11B3-C491-F10F09A3BE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flipV="1">
            <a:off x="6803647" y="2185411"/>
            <a:ext cx="4730214" cy="2487177"/>
          </a:xfrm>
          <a:prstGeom prst="rect">
            <a:avLst/>
          </a:prstGeom>
          <a:noFill/>
          <a:extLst>
            <a:ext uri="{909E8E84-426E-40DD-AFC4-6F175D3DCCD1}">
              <a14:hiddenFill xmlns:a14="http://schemas.microsoft.com/office/drawing/2010/main">
                <a:solidFill>
                  <a:srgbClr val="FFFFFF"/>
                </a:solidFill>
              </a14:hiddenFill>
            </a:ext>
          </a:extLst>
        </p:spPr>
      </p:pic>
      <p:grpSp>
        <p:nvGrpSpPr>
          <p:cNvPr id="1041" name="Group 104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31" name="Freeform: Shape 104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3" name="Freeform: Shape 104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2" name="Freeform: Shape 104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5" name="Freeform: Shape 104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4" name="Freeform: Shape 104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7" name="Freeform: Shape 104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8" name="Freeform: Shape 104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2D91F22-F587-5FF4-AB5C-8B413DE52DA4}"/>
              </a:ext>
            </a:extLst>
          </p:cNvPr>
          <p:cNvSpPr>
            <a:spLocks noGrp="1"/>
          </p:cNvSpPr>
          <p:nvPr>
            <p:ph type="ctrTitle"/>
          </p:nvPr>
        </p:nvSpPr>
        <p:spPr>
          <a:xfrm>
            <a:off x="789708" y="1014574"/>
            <a:ext cx="5633531" cy="2226769"/>
          </a:xfrm>
        </p:spPr>
        <p:txBody>
          <a:bodyPr anchor="ctr">
            <a:normAutofit/>
          </a:bodyPr>
          <a:lstStyle/>
          <a:p>
            <a:pPr algn="l"/>
            <a:r>
              <a:rPr lang="en-US" sz="4800">
                <a:solidFill>
                  <a:schemeClr val="bg1"/>
                </a:solidFill>
              </a:rPr>
              <a:t>Introduction</a:t>
            </a:r>
          </a:p>
        </p:txBody>
      </p:sp>
      <p:sp>
        <p:nvSpPr>
          <p:cNvPr id="3" name="Subtitle 2">
            <a:extLst>
              <a:ext uri="{FF2B5EF4-FFF2-40B4-BE49-F238E27FC236}">
                <a16:creationId xmlns:a16="http://schemas.microsoft.com/office/drawing/2014/main" id="{66608CFA-CEB2-011F-70B1-D82178D8A6B2}"/>
              </a:ext>
            </a:extLst>
          </p:cNvPr>
          <p:cNvSpPr>
            <a:spLocks noGrp="1"/>
          </p:cNvSpPr>
          <p:nvPr>
            <p:ph type="subTitle" idx="1"/>
          </p:nvPr>
        </p:nvSpPr>
        <p:spPr>
          <a:xfrm>
            <a:off x="789708" y="3640633"/>
            <a:ext cx="5631417" cy="2487212"/>
          </a:xfrm>
        </p:spPr>
        <p:txBody>
          <a:bodyPr anchor="ctr">
            <a:normAutofit/>
          </a:bodyPr>
          <a:lstStyle/>
          <a:p>
            <a:pPr algn="l"/>
            <a:r>
              <a:rPr lang="en-US" sz="2200">
                <a:solidFill>
                  <a:schemeClr val="tx2"/>
                </a:solidFill>
              </a:rPr>
              <a:t>-A block of three lessons have been created to help with a under 14’s rugby team who have been struggling to score tries when presented with overlap opportunities. </a:t>
            </a:r>
          </a:p>
          <a:p>
            <a:pPr algn="l"/>
            <a:r>
              <a:rPr lang="en-US" sz="2200">
                <a:solidFill>
                  <a:schemeClr val="tx2"/>
                </a:solidFill>
              </a:rPr>
              <a:t>- Using evidence-based practice practice the lessons should help with technical skills and tactical understanding to improve outcome</a:t>
            </a:r>
          </a:p>
        </p:txBody>
      </p:sp>
    </p:spTree>
    <p:extLst>
      <p:ext uri="{BB962C8B-B14F-4D97-AF65-F5344CB8AC3E}">
        <p14:creationId xmlns:p14="http://schemas.microsoft.com/office/powerpoint/2010/main" val="7794880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lanning your path: Choosing brand aims and objectives | by Steve Harvey |  Medium">
            <a:extLst>
              <a:ext uri="{FF2B5EF4-FFF2-40B4-BE49-F238E27FC236}">
                <a16:creationId xmlns:a16="http://schemas.microsoft.com/office/drawing/2014/main" id="{87C7309D-017E-62F1-43F6-70AB0A2D47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150" t="9091" r="11023" b="-1"/>
          <a:stretch>
            <a:fillRect/>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8" name="Rectangle 205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077EDD-0CBD-D59A-AD1E-9A32203AE0B3}"/>
              </a:ext>
            </a:extLst>
          </p:cNvPr>
          <p:cNvSpPr>
            <a:spLocks noGrp="1"/>
          </p:cNvSpPr>
          <p:nvPr>
            <p:ph type="title"/>
          </p:nvPr>
        </p:nvSpPr>
        <p:spPr>
          <a:xfrm>
            <a:off x="371094" y="1161288"/>
            <a:ext cx="3438144" cy="1124712"/>
          </a:xfrm>
        </p:spPr>
        <p:txBody>
          <a:bodyPr anchor="b">
            <a:normAutofit/>
          </a:bodyPr>
          <a:lstStyle/>
          <a:p>
            <a:r>
              <a:rPr lang="en-US" sz="2800" dirty="0">
                <a:solidFill>
                  <a:schemeClr val="bg1"/>
                </a:solidFill>
              </a:rPr>
              <a:t>Aims &amp; Objectives</a:t>
            </a:r>
          </a:p>
        </p:txBody>
      </p:sp>
      <p:sp>
        <p:nvSpPr>
          <p:cNvPr id="2060" name="Rectangle 205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5" name="Rectangle 206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4" name="Content Placeholder 2053">
            <a:extLst>
              <a:ext uri="{FF2B5EF4-FFF2-40B4-BE49-F238E27FC236}">
                <a16:creationId xmlns:a16="http://schemas.microsoft.com/office/drawing/2014/main" id="{54B8AD6E-416D-2641-DB74-893A6D486F73}"/>
              </a:ext>
            </a:extLst>
          </p:cNvPr>
          <p:cNvSpPr>
            <a:spLocks noGrp="1"/>
          </p:cNvSpPr>
          <p:nvPr>
            <p:ph idx="1"/>
          </p:nvPr>
        </p:nvSpPr>
        <p:spPr>
          <a:xfrm>
            <a:off x="371094" y="2718054"/>
            <a:ext cx="3438906" cy="3207258"/>
          </a:xfrm>
        </p:spPr>
        <p:txBody>
          <a:bodyPr anchor="t">
            <a:normAutofit/>
          </a:bodyPr>
          <a:lstStyle/>
          <a:p>
            <a:r>
              <a:rPr lang="en-US" sz="1700" b="1" dirty="0">
                <a:solidFill>
                  <a:schemeClr val="bg1"/>
                </a:solidFill>
              </a:rPr>
              <a:t>To teach the players good decision making when attacking with a player advantage.</a:t>
            </a:r>
          </a:p>
          <a:p>
            <a:r>
              <a:rPr lang="en-US" sz="1700" b="1" dirty="0">
                <a:solidFill>
                  <a:schemeClr val="bg1"/>
                </a:solidFill>
              </a:rPr>
              <a:t>And to improve quality of skills for example pass accuracy and support running lines.</a:t>
            </a:r>
          </a:p>
          <a:p>
            <a:endParaRPr lang="en-US" sz="1700" dirty="0">
              <a:solidFill>
                <a:schemeClr val="bg1"/>
              </a:solidFill>
            </a:endParaRPr>
          </a:p>
        </p:txBody>
      </p:sp>
    </p:spTree>
    <p:extLst>
      <p:ext uri="{BB962C8B-B14F-4D97-AF65-F5344CB8AC3E}">
        <p14:creationId xmlns:p14="http://schemas.microsoft.com/office/powerpoint/2010/main" val="27748194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 up of blue lines&#10;&#10;AI-generated content may be incorrect.">
            <a:extLst>
              <a:ext uri="{FF2B5EF4-FFF2-40B4-BE49-F238E27FC236}">
                <a16:creationId xmlns:a16="http://schemas.microsoft.com/office/drawing/2014/main" id="{871FD94E-F90F-2F14-6F18-0114C8A7B2FD}"/>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C52EBC6-EC27-A712-5854-F81440E4B6EA}"/>
              </a:ext>
            </a:extLst>
          </p:cNvPr>
          <p:cNvSpPr>
            <a:spLocks noGrp="1"/>
          </p:cNvSpPr>
          <p:nvPr>
            <p:ph type="title"/>
          </p:nvPr>
        </p:nvSpPr>
        <p:spPr/>
        <p:txBody>
          <a:bodyPr>
            <a:normAutofit/>
          </a:bodyPr>
          <a:lstStyle/>
          <a:p>
            <a:r>
              <a:rPr lang="en-US"/>
              <a:t>Theory</a:t>
            </a:r>
            <a:endParaRPr lang="en-US" dirty="0"/>
          </a:p>
        </p:txBody>
      </p:sp>
      <p:graphicFrame>
        <p:nvGraphicFramePr>
          <p:cNvPr id="17" name="Content Placeholder 2">
            <a:extLst>
              <a:ext uri="{FF2B5EF4-FFF2-40B4-BE49-F238E27FC236}">
                <a16:creationId xmlns:a16="http://schemas.microsoft.com/office/drawing/2014/main" id="{3D7C2FE6-7A0F-AA10-28B8-5B98DE1A7881}"/>
              </a:ext>
            </a:extLst>
          </p:cNvPr>
          <p:cNvGraphicFramePr>
            <a:graphicFrameLocks noGrp="1"/>
          </p:cNvGraphicFramePr>
          <p:nvPr>
            <p:ph idx="1"/>
            <p:extLst>
              <p:ext uri="{D42A27DB-BD31-4B8C-83A1-F6EECF244321}">
                <p14:modId xmlns:p14="http://schemas.microsoft.com/office/powerpoint/2010/main" val="12812164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35606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099FB-8E8E-6837-228F-5CD22ABDE94A}"/>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Session Block Overview</a:t>
            </a:r>
          </a:p>
        </p:txBody>
      </p:sp>
      <p:pic>
        <p:nvPicPr>
          <p:cNvPr id="21" name="Picture 20" descr="A screenshot of a black and white screen&#10;&#10;AI-generated content may be incorrect.">
            <a:extLst>
              <a:ext uri="{FF2B5EF4-FFF2-40B4-BE49-F238E27FC236}">
                <a16:creationId xmlns:a16="http://schemas.microsoft.com/office/drawing/2014/main" id="{76B0B94D-98A4-1C62-E16E-6B896C835B60}"/>
              </a:ext>
            </a:extLst>
          </p:cNvPr>
          <p:cNvPicPr>
            <a:picLocks noChangeAspect="1"/>
          </p:cNvPicPr>
          <p:nvPr/>
        </p:nvPicPr>
        <p:blipFill>
          <a:blip r:embed="rId2"/>
          <a:stretch>
            <a:fillRect/>
          </a:stretch>
        </p:blipFill>
        <p:spPr>
          <a:xfrm>
            <a:off x="4156865" y="2587741"/>
            <a:ext cx="3546040" cy="3600041"/>
          </a:xfrm>
          <a:prstGeom prst="rect">
            <a:avLst/>
          </a:prstGeom>
        </p:spPr>
      </p:pic>
      <p:pic>
        <p:nvPicPr>
          <p:cNvPr id="17" name="Picture 16" descr="A black screen with white text&#10;&#10;AI-generated content may be incorrect.">
            <a:extLst>
              <a:ext uri="{FF2B5EF4-FFF2-40B4-BE49-F238E27FC236}">
                <a16:creationId xmlns:a16="http://schemas.microsoft.com/office/drawing/2014/main" id="{5E58C2C8-F75E-4410-6488-17F6DE0A6CE6}"/>
              </a:ext>
            </a:extLst>
          </p:cNvPr>
          <p:cNvPicPr>
            <a:picLocks noChangeAspect="1"/>
          </p:cNvPicPr>
          <p:nvPr/>
        </p:nvPicPr>
        <p:blipFill>
          <a:blip r:embed="rId3"/>
          <a:stretch>
            <a:fillRect/>
          </a:stretch>
        </p:blipFill>
        <p:spPr>
          <a:xfrm>
            <a:off x="7702905" y="2576043"/>
            <a:ext cx="4486047" cy="3633697"/>
          </a:xfrm>
          <a:prstGeom prst="rect">
            <a:avLst/>
          </a:prstGeom>
        </p:spPr>
      </p:pic>
      <p:pic>
        <p:nvPicPr>
          <p:cNvPr id="23" name="Picture 22" descr="A screenshot of a video game&#10;&#10;AI-generated content may be incorrect.">
            <a:extLst>
              <a:ext uri="{FF2B5EF4-FFF2-40B4-BE49-F238E27FC236}">
                <a16:creationId xmlns:a16="http://schemas.microsoft.com/office/drawing/2014/main" id="{EEC92ED5-B84B-6030-FFC4-161B1B4F5C78}"/>
              </a:ext>
            </a:extLst>
          </p:cNvPr>
          <p:cNvPicPr>
            <a:picLocks noChangeAspect="1"/>
          </p:cNvPicPr>
          <p:nvPr/>
        </p:nvPicPr>
        <p:blipFill>
          <a:blip r:embed="rId4"/>
          <a:stretch>
            <a:fillRect/>
          </a:stretch>
        </p:blipFill>
        <p:spPr>
          <a:xfrm>
            <a:off x="126491" y="2587742"/>
            <a:ext cx="4030373" cy="3581752"/>
          </a:xfrm>
          <a:prstGeom prst="rect">
            <a:avLst/>
          </a:prstGeom>
        </p:spPr>
      </p:pic>
    </p:spTree>
    <p:extLst>
      <p:ext uri="{BB962C8B-B14F-4D97-AF65-F5344CB8AC3E}">
        <p14:creationId xmlns:p14="http://schemas.microsoft.com/office/powerpoint/2010/main" val="6053173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5140-AAF4-E5B2-1FE8-7983F0CBA84D}"/>
              </a:ext>
            </a:extLst>
          </p:cNvPr>
          <p:cNvSpPr>
            <a:spLocks noGrp="1"/>
          </p:cNvSpPr>
          <p:nvPr>
            <p:ph type="title"/>
          </p:nvPr>
        </p:nvSpPr>
        <p:spPr>
          <a:xfrm>
            <a:off x="5100224" y="23424"/>
            <a:ext cx="6251110" cy="740664"/>
          </a:xfrm>
        </p:spPr>
        <p:txBody>
          <a:bodyPr vert="horz" lIns="91440" tIns="45720" rIns="91440" bIns="45720" rtlCol="0" anchor="b">
            <a:noAutofit/>
          </a:bodyPr>
          <a:lstStyle/>
          <a:p>
            <a:r>
              <a:rPr lang="en-US" sz="2800" dirty="0"/>
              <a:t>Session 1 Warm up – passing in motion </a:t>
            </a:r>
          </a:p>
        </p:txBody>
      </p:sp>
      <p:pic>
        <p:nvPicPr>
          <p:cNvPr id="3074" name="Picture 2" descr="Generated image">
            <a:extLst>
              <a:ext uri="{FF2B5EF4-FFF2-40B4-BE49-F238E27FC236}">
                <a16:creationId xmlns:a16="http://schemas.microsoft.com/office/drawing/2014/main" id="{07441044-C593-1F68-CBC1-2636222726D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2225" t="63318" b="11145"/>
          <a:stretch>
            <a:fillRect/>
          </a:stretch>
        </p:blipFill>
        <p:spPr bwMode="auto">
          <a:xfrm>
            <a:off x="-1" y="0"/>
            <a:ext cx="5062509" cy="6803136"/>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3">
            <p14:nvContentPartPr>
              <p14:cNvPr id="22" name="Ink 21">
                <a:extLst>
                  <a:ext uri="{FF2B5EF4-FFF2-40B4-BE49-F238E27FC236}">
                    <a16:creationId xmlns:a16="http://schemas.microsoft.com/office/drawing/2014/main" id="{EB556A6B-8A79-2E2A-6C72-80793B0C40EB}"/>
                  </a:ext>
                </a:extLst>
              </p14:cNvPr>
              <p14:cNvContentPartPr/>
              <p14:nvPr/>
            </p14:nvContentPartPr>
            <p14:xfrm>
              <a:off x="403116" y="538910"/>
              <a:ext cx="360" cy="360"/>
            </p14:xfrm>
          </p:contentPart>
        </mc:Choice>
        <mc:Fallback xmlns="">
          <p:pic>
            <p:nvPicPr>
              <p:cNvPr id="22" name="Ink 21">
                <a:extLst>
                  <a:ext uri="{FF2B5EF4-FFF2-40B4-BE49-F238E27FC236}">
                    <a16:creationId xmlns:a16="http://schemas.microsoft.com/office/drawing/2014/main" id="{EB556A6B-8A79-2E2A-6C72-80793B0C40EB}"/>
                  </a:ext>
                </a:extLst>
              </p:cNvPr>
              <p:cNvPicPr/>
              <p:nvPr/>
            </p:nvPicPr>
            <p:blipFill>
              <a:blip r:embed="rId4"/>
              <a:stretch>
                <a:fillRect/>
              </a:stretch>
            </p:blipFill>
            <p:spPr>
              <a:xfrm>
                <a:off x="340116" y="4759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3" name="Ink 22">
                <a:extLst>
                  <a:ext uri="{FF2B5EF4-FFF2-40B4-BE49-F238E27FC236}">
                    <a16:creationId xmlns:a16="http://schemas.microsoft.com/office/drawing/2014/main" id="{9AF812B9-1383-F927-3A68-47948DF2958B}"/>
                  </a:ext>
                </a:extLst>
              </p14:cNvPr>
              <p14:cNvContentPartPr/>
              <p14:nvPr/>
            </p14:nvContentPartPr>
            <p14:xfrm>
              <a:off x="1435956" y="532070"/>
              <a:ext cx="360" cy="360"/>
            </p14:xfrm>
          </p:contentPart>
        </mc:Choice>
        <mc:Fallback xmlns="">
          <p:pic>
            <p:nvPicPr>
              <p:cNvPr id="23" name="Ink 22">
                <a:extLst>
                  <a:ext uri="{FF2B5EF4-FFF2-40B4-BE49-F238E27FC236}">
                    <a16:creationId xmlns:a16="http://schemas.microsoft.com/office/drawing/2014/main" id="{9AF812B9-1383-F927-3A68-47948DF2958B}"/>
                  </a:ext>
                </a:extLst>
              </p:cNvPr>
              <p:cNvPicPr/>
              <p:nvPr/>
            </p:nvPicPr>
            <p:blipFill>
              <a:blip r:embed="rId4"/>
              <a:stretch>
                <a:fillRect/>
              </a:stretch>
            </p:blipFill>
            <p:spPr>
              <a:xfrm>
                <a:off x="1372956" y="46907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4AF8E11A-1445-2E39-A261-A42338326E92}"/>
                  </a:ext>
                </a:extLst>
              </p14:cNvPr>
              <p14:cNvContentPartPr/>
              <p14:nvPr/>
            </p14:nvContentPartPr>
            <p14:xfrm>
              <a:off x="2842476" y="547550"/>
              <a:ext cx="360" cy="360"/>
            </p14:xfrm>
          </p:contentPart>
        </mc:Choice>
        <mc:Fallback xmlns="">
          <p:pic>
            <p:nvPicPr>
              <p:cNvPr id="24" name="Ink 23">
                <a:extLst>
                  <a:ext uri="{FF2B5EF4-FFF2-40B4-BE49-F238E27FC236}">
                    <a16:creationId xmlns:a16="http://schemas.microsoft.com/office/drawing/2014/main" id="{4AF8E11A-1445-2E39-A261-A42338326E92}"/>
                  </a:ext>
                </a:extLst>
              </p:cNvPr>
              <p:cNvPicPr/>
              <p:nvPr/>
            </p:nvPicPr>
            <p:blipFill>
              <a:blip r:embed="rId4"/>
              <a:stretch>
                <a:fillRect/>
              </a:stretch>
            </p:blipFill>
            <p:spPr>
              <a:xfrm>
                <a:off x="2779836" y="4849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6" name="Ink 25">
                <a:extLst>
                  <a:ext uri="{FF2B5EF4-FFF2-40B4-BE49-F238E27FC236}">
                    <a16:creationId xmlns:a16="http://schemas.microsoft.com/office/drawing/2014/main" id="{5542E70D-23D7-C8B1-5C2B-8F6E53BBC680}"/>
                  </a:ext>
                </a:extLst>
              </p14:cNvPr>
              <p14:cNvContentPartPr/>
              <p14:nvPr/>
            </p14:nvContentPartPr>
            <p14:xfrm>
              <a:off x="3590196" y="545750"/>
              <a:ext cx="360" cy="360"/>
            </p14:xfrm>
          </p:contentPart>
        </mc:Choice>
        <mc:Fallback xmlns="">
          <p:pic>
            <p:nvPicPr>
              <p:cNvPr id="26" name="Ink 25">
                <a:extLst>
                  <a:ext uri="{FF2B5EF4-FFF2-40B4-BE49-F238E27FC236}">
                    <a16:creationId xmlns:a16="http://schemas.microsoft.com/office/drawing/2014/main" id="{5542E70D-23D7-C8B1-5C2B-8F6E53BBC680}"/>
                  </a:ext>
                </a:extLst>
              </p:cNvPr>
              <p:cNvPicPr/>
              <p:nvPr/>
            </p:nvPicPr>
            <p:blipFill>
              <a:blip r:embed="rId4"/>
              <a:stretch>
                <a:fillRect/>
              </a:stretch>
            </p:blipFill>
            <p:spPr>
              <a:xfrm>
                <a:off x="3527556" y="48275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7" name="Ink 26">
                <a:extLst>
                  <a:ext uri="{FF2B5EF4-FFF2-40B4-BE49-F238E27FC236}">
                    <a16:creationId xmlns:a16="http://schemas.microsoft.com/office/drawing/2014/main" id="{CE0C5864-D2A6-AAEC-AD14-7216EE711EF3}"/>
                  </a:ext>
                </a:extLst>
              </p14:cNvPr>
              <p14:cNvContentPartPr/>
              <p14:nvPr/>
            </p14:nvContentPartPr>
            <p14:xfrm>
              <a:off x="3612516" y="1677590"/>
              <a:ext cx="360" cy="360"/>
            </p14:xfrm>
          </p:contentPart>
        </mc:Choice>
        <mc:Fallback xmlns="">
          <p:pic>
            <p:nvPicPr>
              <p:cNvPr id="27" name="Ink 26">
                <a:extLst>
                  <a:ext uri="{FF2B5EF4-FFF2-40B4-BE49-F238E27FC236}">
                    <a16:creationId xmlns:a16="http://schemas.microsoft.com/office/drawing/2014/main" id="{CE0C5864-D2A6-AAEC-AD14-7216EE711EF3}"/>
                  </a:ext>
                </a:extLst>
              </p:cNvPr>
              <p:cNvPicPr/>
              <p:nvPr/>
            </p:nvPicPr>
            <p:blipFill>
              <a:blip r:embed="rId4"/>
              <a:stretch>
                <a:fillRect/>
              </a:stretch>
            </p:blipFill>
            <p:spPr>
              <a:xfrm>
                <a:off x="3549516" y="161495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8" name="Ink 27">
                <a:extLst>
                  <a:ext uri="{FF2B5EF4-FFF2-40B4-BE49-F238E27FC236}">
                    <a16:creationId xmlns:a16="http://schemas.microsoft.com/office/drawing/2014/main" id="{BFB8701F-115F-8068-4EEE-8B6047293311}"/>
                  </a:ext>
                </a:extLst>
              </p14:cNvPr>
              <p14:cNvContentPartPr/>
              <p14:nvPr/>
            </p14:nvContentPartPr>
            <p14:xfrm>
              <a:off x="3602076" y="2817350"/>
              <a:ext cx="360" cy="360"/>
            </p14:xfrm>
          </p:contentPart>
        </mc:Choice>
        <mc:Fallback xmlns="">
          <p:pic>
            <p:nvPicPr>
              <p:cNvPr id="28" name="Ink 27">
                <a:extLst>
                  <a:ext uri="{FF2B5EF4-FFF2-40B4-BE49-F238E27FC236}">
                    <a16:creationId xmlns:a16="http://schemas.microsoft.com/office/drawing/2014/main" id="{BFB8701F-115F-8068-4EEE-8B6047293311}"/>
                  </a:ext>
                </a:extLst>
              </p:cNvPr>
              <p:cNvPicPr/>
              <p:nvPr/>
            </p:nvPicPr>
            <p:blipFill>
              <a:blip r:embed="rId4"/>
              <a:stretch>
                <a:fillRect/>
              </a:stretch>
            </p:blipFill>
            <p:spPr>
              <a:xfrm>
                <a:off x="3539076" y="27547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9" name="Ink 28">
                <a:extLst>
                  <a:ext uri="{FF2B5EF4-FFF2-40B4-BE49-F238E27FC236}">
                    <a16:creationId xmlns:a16="http://schemas.microsoft.com/office/drawing/2014/main" id="{C6753BCA-68F3-2F44-99D1-A9A6F5C8E087}"/>
                  </a:ext>
                </a:extLst>
              </p14:cNvPr>
              <p14:cNvContentPartPr/>
              <p14:nvPr/>
            </p14:nvContentPartPr>
            <p14:xfrm>
              <a:off x="3644916" y="3971510"/>
              <a:ext cx="360" cy="360"/>
            </p14:xfrm>
          </p:contentPart>
        </mc:Choice>
        <mc:Fallback xmlns="">
          <p:pic>
            <p:nvPicPr>
              <p:cNvPr id="29" name="Ink 28">
                <a:extLst>
                  <a:ext uri="{FF2B5EF4-FFF2-40B4-BE49-F238E27FC236}">
                    <a16:creationId xmlns:a16="http://schemas.microsoft.com/office/drawing/2014/main" id="{C6753BCA-68F3-2F44-99D1-A9A6F5C8E087}"/>
                  </a:ext>
                </a:extLst>
              </p:cNvPr>
              <p:cNvPicPr/>
              <p:nvPr/>
            </p:nvPicPr>
            <p:blipFill>
              <a:blip r:embed="rId4"/>
              <a:stretch>
                <a:fillRect/>
              </a:stretch>
            </p:blipFill>
            <p:spPr>
              <a:xfrm>
                <a:off x="3581916" y="39085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0" name="Ink 29">
                <a:extLst>
                  <a:ext uri="{FF2B5EF4-FFF2-40B4-BE49-F238E27FC236}">
                    <a16:creationId xmlns:a16="http://schemas.microsoft.com/office/drawing/2014/main" id="{F505DDB7-0034-1D9C-9F1F-ADE468265C4E}"/>
                  </a:ext>
                </a:extLst>
              </p14:cNvPr>
              <p14:cNvContentPartPr/>
              <p14:nvPr/>
            </p14:nvContentPartPr>
            <p14:xfrm>
              <a:off x="3597756" y="4745870"/>
              <a:ext cx="360" cy="360"/>
            </p14:xfrm>
          </p:contentPart>
        </mc:Choice>
        <mc:Fallback xmlns="">
          <p:pic>
            <p:nvPicPr>
              <p:cNvPr id="30" name="Ink 29">
                <a:extLst>
                  <a:ext uri="{FF2B5EF4-FFF2-40B4-BE49-F238E27FC236}">
                    <a16:creationId xmlns:a16="http://schemas.microsoft.com/office/drawing/2014/main" id="{F505DDB7-0034-1D9C-9F1F-ADE468265C4E}"/>
                  </a:ext>
                </a:extLst>
              </p:cNvPr>
              <p:cNvPicPr/>
              <p:nvPr/>
            </p:nvPicPr>
            <p:blipFill>
              <a:blip r:embed="rId4"/>
              <a:stretch>
                <a:fillRect/>
              </a:stretch>
            </p:blipFill>
            <p:spPr>
              <a:xfrm>
                <a:off x="3535116" y="468287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1" name="Ink 30">
                <a:extLst>
                  <a:ext uri="{FF2B5EF4-FFF2-40B4-BE49-F238E27FC236}">
                    <a16:creationId xmlns:a16="http://schemas.microsoft.com/office/drawing/2014/main" id="{0A74A549-2FE3-CEAE-D2E4-5C95159A34B5}"/>
                  </a:ext>
                </a:extLst>
              </p14:cNvPr>
              <p14:cNvContentPartPr/>
              <p14:nvPr/>
            </p14:nvContentPartPr>
            <p14:xfrm>
              <a:off x="2642676" y="4806350"/>
              <a:ext cx="360" cy="360"/>
            </p14:xfrm>
          </p:contentPart>
        </mc:Choice>
        <mc:Fallback xmlns="">
          <p:pic>
            <p:nvPicPr>
              <p:cNvPr id="31" name="Ink 30">
                <a:extLst>
                  <a:ext uri="{FF2B5EF4-FFF2-40B4-BE49-F238E27FC236}">
                    <a16:creationId xmlns:a16="http://schemas.microsoft.com/office/drawing/2014/main" id="{0A74A549-2FE3-CEAE-D2E4-5C95159A34B5}"/>
                  </a:ext>
                </a:extLst>
              </p:cNvPr>
              <p:cNvPicPr/>
              <p:nvPr/>
            </p:nvPicPr>
            <p:blipFill>
              <a:blip r:embed="rId4"/>
              <a:stretch>
                <a:fillRect/>
              </a:stretch>
            </p:blipFill>
            <p:spPr>
              <a:xfrm>
                <a:off x="2580036" y="47437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32" name="Ink 31">
                <a:extLst>
                  <a:ext uri="{FF2B5EF4-FFF2-40B4-BE49-F238E27FC236}">
                    <a16:creationId xmlns:a16="http://schemas.microsoft.com/office/drawing/2014/main" id="{D788E200-22F8-B35F-FF00-7D71DE0C2AE0}"/>
                  </a:ext>
                </a:extLst>
              </p14:cNvPr>
              <p14:cNvContentPartPr/>
              <p14:nvPr/>
            </p14:nvContentPartPr>
            <p14:xfrm>
              <a:off x="1522356" y="4858910"/>
              <a:ext cx="360" cy="360"/>
            </p14:xfrm>
          </p:contentPart>
        </mc:Choice>
        <mc:Fallback xmlns="">
          <p:pic>
            <p:nvPicPr>
              <p:cNvPr id="32" name="Ink 31">
                <a:extLst>
                  <a:ext uri="{FF2B5EF4-FFF2-40B4-BE49-F238E27FC236}">
                    <a16:creationId xmlns:a16="http://schemas.microsoft.com/office/drawing/2014/main" id="{D788E200-22F8-B35F-FF00-7D71DE0C2AE0}"/>
                  </a:ext>
                </a:extLst>
              </p:cNvPr>
              <p:cNvPicPr/>
              <p:nvPr/>
            </p:nvPicPr>
            <p:blipFill>
              <a:blip r:embed="rId4"/>
              <a:stretch>
                <a:fillRect/>
              </a:stretch>
            </p:blipFill>
            <p:spPr>
              <a:xfrm>
                <a:off x="1459716" y="47959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3" name="Ink 32">
                <a:extLst>
                  <a:ext uri="{FF2B5EF4-FFF2-40B4-BE49-F238E27FC236}">
                    <a16:creationId xmlns:a16="http://schemas.microsoft.com/office/drawing/2014/main" id="{4BC6DF18-4F3A-1D54-2220-2A5322D4BA07}"/>
                  </a:ext>
                </a:extLst>
              </p14:cNvPr>
              <p14:cNvContentPartPr/>
              <p14:nvPr/>
            </p14:nvContentPartPr>
            <p14:xfrm>
              <a:off x="416796" y="4939550"/>
              <a:ext cx="360" cy="360"/>
            </p14:xfrm>
          </p:contentPart>
        </mc:Choice>
        <mc:Fallback xmlns="">
          <p:pic>
            <p:nvPicPr>
              <p:cNvPr id="33" name="Ink 32">
                <a:extLst>
                  <a:ext uri="{FF2B5EF4-FFF2-40B4-BE49-F238E27FC236}">
                    <a16:creationId xmlns:a16="http://schemas.microsoft.com/office/drawing/2014/main" id="{4BC6DF18-4F3A-1D54-2220-2A5322D4BA07}"/>
                  </a:ext>
                </a:extLst>
              </p:cNvPr>
              <p:cNvPicPr/>
              <p:nvPr/>
            </p:nvPicPr>
            <p:blipFill>
              <a:blip r:embed="rId4"/>
              <a:stretch>
                <a:fillRect/>
              </a:stretch>
            </p:blipFill>
            <p:spPr>
              <a:xfrm>
                <a:off x="354156" y="487655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4" name="Ink 33">
                <a:extLst>
                  <a:ext uri="{FF2B5EF4-FFF2-40B4-BE49-F238E27FC236}">
                    <a16:creationId xmlns:a16="http://schemas.microsoft.com/office/drawing/2014/main" id="{1B8762A5-B8DD-2BEA-FA46-C0F6077F9D2E}"/>
                  </a:ext>
                </a:extLst>
              </p14:cNvPr>
              <p14:cNvContentPartPr/>
              <p14:nvPr/>
            </p14:nvContentPartPr>
            <p14:xfrm>
              <a:off x="366756" y="4253390"/>
              <a:ext cx="360" cy="360"/>
            </p14:xfrm>
          </p:contentPart>
        </mc:Choice>
        <mc:Fallback xmlns="">
          <p:pic>
            <p:nvPicPr>
              <p:cNvPr id="34" name="Ink 33">
                <a:extLst>
                  <a:ext uri="{FF2B5EF4-FFF2-40B4-BE49-F238E27FC236}">
                    <a16:creationId xmlns:a16="http://schemas.microsoft.com/office/drawing/2014/main" id="{1B8762A5-B8DD-2BEA-FA46-C0F6077F9D2E}"/>
                  </a:ext>
                </a:extLst>
              </p:cNvPr>
              <p:cNvPicPr/>
              <p:nvPr/>
            </p:nvPicPr>
            <p:blipFill>
              <a:blip r:embed="rId4"/>
              <a:stretch>
                <a:fillRect/>
              </a:stretch>
            </p:blipFill>
            <p:spPr>
              <a:xfrm>
                <a:off x="304116" y="419039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5" name="Ink 34">
                <a:extLst>
                  <a:ext uri="{FF2B5EF4-FFF2-40B4-BE49-F238E27FC236}">
                    <a16:creationId xmlns:a16="http://schemas.microsoft.com/office/drawing/2014/main" id="{74882642-6BE3-EDE3-1F80-81B4893ED8C6}"/>
                  </a:ext>
                </a:extLst>
              </p14:cNvPr>
              <p14:cNvContentPartPr/>
              <p14:nvPr/>
            </p14:nvContentPartPr>
            <p14:xfrm>
              <a:off x="402396" y="2915630"/>
              <a:ext cx="360" cy="360"/>
            </p14:xfrm>
          </p:contentPart>
        </mc:Choice>
        <mc:Fallback xmlns="">
          <p:pic>
            <p:nvPicPr>
              <p:cNvPr id="35" name="Ink 34">
                <a:extLst>
                  <a:ext uri="{FF2B5EF4-FFF2-40B4-BE49-F238E27FC236}">
                    <a16:creationId xmlns:a16="http://schemas.microsoft.com/office/drawing/2014/main" id="{74882642-6BE3-EDE3-1F80-81B4893ED8C6}"/>
                  </a:ext>
                </a:extLst>
              </p:cNvPr>
              <p:cNvPicPr/>
              <p:nvPr/>
            </p:nvPicPr>
            <p:blipFill>
              <a:blip r:embed="rId4"/>
              <a:stretch>
                <a:fillRect/>
              </a:stretch>
            </p:blipFill>
            <p:spPr>
              <a:xfrm>
                <a:off x="339396" y="285299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6" name="Ink 35">
                <a:extLst>
                  <a:ext uri="{FF2B5EF4-FFF2-40B4-BE49-F238E27FC236}">
                    <a16:creationId xmlns:a16="http://schemas.microsoft.com/office/drawing/2014/main" id="{03AE54D8-F4CA-17F0-BDE9-E78CFA05AF52}"/>
                  </a:ext>
                </a:extLst>
              </p14:cNvPr>
              <p14:cNvContentPartPr/>
              <p14:nvPr/>
            </p14:nvContentPartPr>
            <p14:xfrm>
              <a:off x="346956" y="1646630"/>
              <a:ext cx="360" cy="360"/>
            </p14:xfrm>
          </p:contentPart>
        </mc:Choice>
        <mc:Fallback xmlns="">
          <p:pic>
            <p:nvPicPr>
              <p:cNvPr id="36" name="Ink 35">
                <a:extLst>
                  <a:ext uri="{FF2B5EF4-FFF2-40B4-BE49-F238E27FC236}">
                    <a16:creationId xmlns:a16="http://schemas.microsoft.com/office/drawing/2014/main" id="{03AE54D8-F4CA-17F0-BDE9-E78CFA05AF52}"/>
                  </a:ext>
                </a:extLst>
              </p:cNvPr>
              <p:cNvPicPr/>
              <p:nvPr/>
            </p:nvPicPr>
            <p:blipFill>
              <a:blip r:embed="rId4"/>
              <a:stretch>
                <a:fillRect/>
              </a:stretch>
            </p:blipFill>
            <p:spPr>
              <a:xfrm>
                <a:off x="283956" y="15836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7" name="Ink 36">
                <a:extLst>
                  <a:ext uri="{FF2B5EF4-FFF2-40B4-BE49-F238E27FC236}">
                    <a16:creationId xmlns:a16="http://schemas.microsoft.com/office/drawing/2014/main" id="{B1204F59-F3DB-A8A8-712A-AB4D0FF12ED6}"/>
                  </a:ext>
                </a:extLst>
              </p14:cNvPr>
              <p14:cNvContentPartPr/>
              <p14:nvPr/>
            </p14:nvContentPartPr>
            <p14:xfrm>
              <a:off x="1273236" y="1461950"/>
              <a:ext cx="360" cy="360"/>
            </p14:xfrm>
          </p:contentPart>
        </mc:Choice>
        <mc:Fallback xmlns="">
          <p:pic>
            <p:nvPicPr>
              <p:cNvPr id="37" name="Ink 36">
                <a:extLst>
                  <a:ext uri="{FF2B5EF4-FFF2-40B4-BE49-F238E27FC236}">
                    <a16:creationId xmlns:a16="http://schemas.microsoft.com/office/drawing/2014/main" id="{B1204F59-F3DB-A8A8-712A-AB4D0FF12ED6}"/>
                  </a:ext>
                </a:extLst>
              </p:cNvPr>
              <p:cNvPicPr/>
              <p:nvPr/>
            </p:nvPicPr>
            <p:blipFill>
              <a:blip r:embed="rId19"/>
              <a:stretch>
                <a:fillRect/>
              </a:stretch>
            </p:blipFill>
            <p:spPr>
              <a:xfrm>
                <a:off x="1210596" y="13993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8" name="Ink 37">
                <a:extLst>
                  <a:ext uri="{FF2B5EF4-FFF2-40B4-BE49-F238E27FC236}">
                    <a16:creationId xmlns:a16="http://schemas.microsoft.com/office/drawing/2014/main" id="{96E26C11-1B35-B093-3016-62371D966FEB}"/>
                  </a:ext>
                </a:extLst>
              </p14:cNvPr>
              <p14:cNvContentPartPr/>
              <p14:nvPr/>
            </p14:nvContentPartPr>
            <p14:xfrm>
              <a:off x="2623596" y="1244510"/>
              <a:ext cx="360" cy="360"/>
            </p14:xfrm>
          </p:contentPart>
        </mc:Choice>
        <mc:Fallback xmlns="">
          <p:pic>
            <p:nvPicPr>
              <p:cNvPr id="38" name="Ink 37">
                <a:extLst>
                  <a:ext uri="{FF2B5EF4-FFF2-40B4-BE49-F238E27FC236}">
                    <a16:creationId xmlns:a16="http://schemas.microsoft.com/office/drawing/2014/main" id="{96E26C11-1B35-B093-3016-62371D966FEB}"/>
                  </a:ext>
                </a:extLst>
              </p:cNvPr>
              <p:cNvPicPr/>
              <p:nvPr/>
            </p:nvPicPr>
            <p:blipFill>
              <a:blip r:embed="rId19"/>
              <a:stretch>
                <a:fillRect/>
              </a:stretch>
            </p:blipFill>
            <p:spPr>
              <a:xfrm>
                <a:off x="2560956" y="118187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9" name="Ink 38">
                <a:extLst>
                  <a:ext uri="{FF2B5EF4-FFF2-40B4-BE49-F238E27FC236}">
                    <a16:creationId xmlns:a16="http://schemas.microsoft.com/office/drawing/2014/main" id="{3F796932-69BE-EA3A-9682-57CB136AFF57}"/>
                  </a:ext>
                </a:extLst>
              </p14:cNvPr>
              <p14:cNvContentPartPr/>
              <p14:nvPr/>
            </p14:nvContentPartPr>
            <p14:xfrm>
              <a:off x="2725836" y="2546270"/>
              <a:ext cx="360" cy="360"/>
            </p14:xfrm>
          </p:contentPart>
        </mc:Choice>
        <mc:Fallback xmlns="">
          <p:pic>
            <p:nvPicPr>
              <p:cNvPr id="39" name="Ink 38">
                <a:extLst>
                  <a:ext uri="{FF2B5EF4-FFF2-40B4-BE49-F238E27FC236}">
                    <a16:creationId xmlns:a16="http://schemas.microsoft.com/office/drawing/2014/main" id="{3F796932-69BE-EA3A-9682-57CB136AFF57}"/>
                  </a:ext>
                </a:extLst>
              </p:cNvPr>
              <p:cNvPicPr/>
              <p:nvPr/>
            </p:nvPicPr>
            <p:blipFill>
              <a:blip r:embed="rId19"/>
              <a:stretch>
                <a:fillRect/>
              </a:stretch>
            </p:blipFill>
            <p:spPr>
              <a:xfrm>
                <a:off x="2663196" y="24836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40" name="Ink 39">
                <a:extLst>
                  <a:ext uri="{FF2B5EF4-FFF2-40B4-BE49-F238E27FC236}">
                    <a16:creationId xmlns:a16="http://schemas.microsoft.com/office/drawing/2014/main" id="{9CB79ABE-8152-9FE1-FB3E-72EB05679959}"/>
                  </a:ext>
                </a:extLst>
              </p14:cNvPr>
              <p14:cNvContentPartPr/>
              <p14:nvPr/>
            </p14:nvContentPartPr>
            <p14:xfrm>
              <a:off x="1295556" y="3687470"/>
              <a:ext cx="360" cy="360"/>
            </p14:xfrm>
          </p:contentPart>
        </mc:Choice>
        <mc:Fallback xmlns="">
          <p:pic>
            <p:nvPicPr>
              <p:cNvPr id="40" name="Ink 39">
                <a:extLst>
                  <a:ext uri="{FF2B5EF4-FFF2-40B4-BE49-F238E27FC236}">
                    <a16:creationId xmlns:a16="http://schemas.microsoft.com/office/drawing/2014/main" id="{9CB79ABE-8152-9FE1-FB3E-72EB05679959}"/>
                  </a:ext>
                </a:extLst>
              </p:cNvPr>
              <p:cNvPicPr/>
              <p:nvPr/>
            </p:nvPicPr>
            <p:blipFill>
              <a:blip r:embed="rId19"/>
              <a:stretch>
                <a:fillRect/>
              </a:stretch>
            </p:blipFill>
            <p:spPr>
              <a:xfrm>
                <a:off x="1232556" y="36248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41" name="Ink 40">
                <a:extLst>
                  <a:ext uri="{FF2B5EF4-FFF2-40B4-BE49-F238E27FC236}">
                    <a16:creationId xmlns:a16="http://schemas.microsoft.com/office/drawing/2014/main" id="{CF4D077B-2450-5A18-80C1-124A51F6B909}"/>
                  </a:ext>
                </a:extLst>
              </p14:cNvPr>
              <p14:cNvContentPartPr/>
              <p14:nvPr/>
            </p14:nvContentPartPr>
            <p14:xfrm>
              <a:off x="2889636" y="3695030"/>
              <a:ext cx="360" cy="360"/>
            </p14:xfrm>
          </p:contentPart>
        </mc:Choice>
        <mc:Fallback xmlns="">
          <p:pic>
            <p:nvPicPr>
              <p:cNvPr id="41" name="Ink 40">
                <a:extLst>
                  <a:ext uri="{FF2B5EF4-FFF2-40B4-BE49-F238E27FC236}">
                    <a16:creationId xmlns:a16="http://schemas.microsoft.com/office/drawing/2014/main" id="{CF4D077B-2450-5A18-80C1-124A51F6B909}"/>
                  </a:ext>
                </a:extLst>
              </p:cNvPr>
              <p:cNvPicPr/>
              <p:nvPr/>
            </p:nvPicPr>
            <p:blipFill>
              <a:blip r:embed="rId19"/>
              <a:stretch>
                <a:fillRect/>
              </a:stretch>
            </p:blipFill>
            <p:spPr>
              <a:xfrm>
                <a:off x="2826996" y="36320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42" name="Ink 41">
                <a:extLst>
                  <a:ext uri="{FF2B5EF4-FFF2-40B4-BE49-F238E27FC236}">
                    <a16:creationId xmlns:a16="http://schemas.microsoft.com/office/drawing/2014/main" id="{803060F6-5A4F-3783-1003-298968AB4595}"/>
                  </a:ext>
                </a:extLst>
              </p14:cNvPr>
              <p14:cNvContentPartPr/>
              <p14:nvPr/>
            </p14:nvContentPartPr>
            <p14:xfrm>
              <a:off x="1088916" y="2621870"/>
              <a:ext cx="360" cy="360"/>
            </p14:xfrm>
          </p:contentPart>
        </mc:Choice>
        <mc:Fallback xmlns="">
          <p:pic>
            <p:nvPicPr>
              <p:cNvPr id="42" name="Ink 41">
                <a:extLst>
                  <a:ext uri="{FF2B5EF4-FFF2-40B4-BE49-F238E27FC236}">
                    <a16:creationId xmlns:a16="http://schemas.microsoft.com/office/drawing/2014/main" id="{803060F6-5A4F-3783-1003-298968AB4595}"/>
                  </a:ext>
                </a:extLst>
              </p:cNvPr>
              <p:cNvPicPr/>
              <p:nvPr/>
            </p:nvPicPr>
            <p:blipFill>
              <a:blip r:embed="rId19"/>
              <a:stretch>
                <a:fillRect/>
              </a:stretch>
            </p:blipFill>
            <p:spPr>
              <a:xfrm>
                <a:off x="1025916" y="255887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43" name="Ink 42">
                <a:extLst>
                  <a:ext uri="{FF2B5EF4-FFF2-40B4-BE49-F238E27FC236}">
                    <a16:creationId xmlns:a16="http://schemas.microsoft.com/office/drawing/2014/main" id="{F3981439-B78F-0328-2562-952B9FD0564E}"/>
                  </a:ext>
                </a:extLst>
              </p14:cNvPr>
              <p14:cNvContentPartPr/>
              <p14:nvPr/>
            </p14:nvContentPartPr>
            <p14:xfrm>
              <a:off x="1782996" y="2326310"/>
              <a:ext cx="360" cy="360"/>
            </p14:xfrm>
          </p:contentPart>
        </mc:Choice>
        <mc:Fallback xmlns="">
          <p:pic>
            <p:nvPicPr>
              <p:cNvPr id="43" name="Ink 42">
                <a:extLst>
                  <a:ext uri="{FF2B5EF4-FFF2-40B4-BE49-F238E27FC236}">
                    <a16:creationId xmlns:a16="http://schemas.microsoft.com/office/drawing/2014/main" id="{F3981439-B78F-0328-2562-952B9FD0564E}"/>
                  </a:ext>
                </a:extLst>
              </p:cNvPr>
              <p:cNvPicPr/>
              <p:nvPr/>
            </p:nvPicPr>
            <p:blipFill>
              <a:blip r:embed="rId19"/>
              <a:stretch>
                <a:fillRect/>
              </a:stretch>
            </p:blipFill>
            <p:spPr>
              <a:xfrm>
                <a:off x="1719996" y="226331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44" name="Ink 43">
                <a:extLst>
                  <a:ext uri="{FF2B5EF4-FFF2-40B4-BE49-F238E27FC236}">
                    <a16:creationId xmlns:a16="http://schemas.microsoft.com/office/drawing/2014/main" id="{0923758A-4BC6-1F75-52DC-D81DB9446884}"/>
                  </a:ext>
                </a:extLst>
              </p14:cNvPr>
              <p14:cNvContentPartPr/>
              <p14:nvPr/>
            </p14:nvContentPartPr>
            <p14:xfrm>
              <a:off x="1877676" y="1054430"/>
              <a:ext cx="360" cy="360"/>
            </p14:xfrm>
          </p:contentPart>
        </mc:Choice>
        <mc:Fallback xmlns="">
          <p:pic>
            <p:nvPicPr>
              <p:cNvPr id="44" name="Ink 43">
                <a:extLst>
                  <a:ext uri="{FF2B5EF4-FFF2-40B4-BE49-F238E27FC236}">
                    <a16:creationId xmlns:a16="http://schemas.microsoft.com/office/drawing/2014/main" id="{0923758A-4BC6-1F75-52DC-D81DB9446884}"/>
                  </a:ext>
                </a:extLst>
              </p:cNvPr>
              <p:cNvPicPr/>
              <p:nvPr/>
            </p:nvPicPr>
            <p:blipFill>
              <a:blip r:embed="rId19"/>
              <a:stretch>
                <a:fillRect/>
              </a:stretch>
            </p:blipFill>
            <p:spPr>
              <a:xfrm>
                <a:off x="1815036" y="9914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45" name="Ink 44">
                <a:extLst>
                  <a:ext uri="{FF2B5EF4-FFF2-40B4-BE49-F238E27FC236}">
                    <a16:creationId xmlns:a16="http://schemas.microsoft.com/office/drawing/2014/main" id="{506336FE-624B-07CF-08CA-A8272255E6B3}"/>
                  </a:ext>
                </a:extLst>
              </p14:cNvPr>
              <p14:cNvContentPartPr/>
              <p14:nvPr/>
            </p14:nvContentPartPr>
            <p14:xfrm>
              <a:off x="2535756" y="1999070"/>
              <a:ext cx="360" cy="360"/>
            </p14:xfrm>
          </p:contentPart>
        </mc:Choice>
        <mc:Fallback xmlns="">
          <p:pic>
            <p:nvPicPr>
              <p:cNvPr id="45" name="Ink 44">
                <a:extLst>
                  <a:ext uri="{FF2B5EF4-FFF2-40B4-BE49-F238E27FC236}">
                    <a16:creationId xmlns:a16="http://schemas.microsoft.com/office/drawing/2014/main" id="{506336FE-624B-07CF-08CA-A8272255E6B3}"/>
                  </a:ext>
                </a:extLst>
              </p:cNvPr>
              <p:cNvPicPr/>
              <p:nvPr/>
            </p:nvPicPr>
            <p:blipFill>
              <a:blip r:embed="rId19"/>
              <a:stretch>
                <a:fillRect/>
              </a:stretch>
            </p:blipFill>
            <p:spPr>
              <a:xfrm>
                <a:off x="2472756" y="193643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46" name="Ink 45">
                <a:extLst>
                  <a:ext uri="{FF2B5EF4-FFF2-40B4-BE49-F238E27FC236}">
                    <a16:creationId xmlns:a16="http://schemas.microsoft.com/office/drawing/2014/main" id="{336F44DE-5995-5B57-6038-7E9E463F129B}"/>
                  </a:ext>
                </a:extLst>
              </p14:cNvPr>
              <p14:cNvContentPartPr/>
              <p14:nvPr/>
            </p14:nvContentPartPr>
            <p14:xfrm>
              <a:off x="2093316" y="3398390"/>
              <a:ext cx="360" cy="360"/>
            </p14:xfrm>
          </p:contentPart>
        </mc:Choice>
        <mc:Fallback xmlns="">
          <p:pic>
            <p:nvPicPr>
              <p:cNvPr id="46" name="Ink 45">
                <a:extLst>
                  <a:ext uri="{FF2B5EF4-FFF2-40B4-BE49-F238E27FC236}">
                    <a16:creationId xmlns:a16="http://schemas.microsoft.com/office/drawing/2014/main" id="{336F44DE-5995-5B57-6038-7E9E463F129B}"/>
                  </a:ext>
                </a:extLst>
              </p:cNvPr>
              <p:cNvPicPr/>
              <p:nvPr/>
            </p:nvPicPr>
            <p:blipFill>
              <a:blip r:embed="rId19"/>
              <a:stretch>
                <a:fillRect/>
              </a:stretch>
            </p:blipFill>
            <p:spPr>
              <a:xfrm>
                <a:off x="2030316" y="333575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47" name="Ink 46">
                <a:extLst>
                  <a:ext uri="{FF2B5EF4-FFF2-40B4-BE49-F238E27FC236}">
                    <a16:creationId xmlns:a16="http://schemas.microsoft.com/office/drawing/2014/main" id="{5B16EC5E-BB9D-B9EB-BE9D-7F23A738B346}"/>
                  </a:ext>
                </a:extLst>
              </p14:cNvPr>
              <p14:cNvContentPartPr/>
              <p14:nvPr/>
            </p14:nvContentPartPr>
            <p14:xfrm>
              <a:off x="2164236" y="4242590"/>
              <a:ext cx="360" cy="360"/>
            </p14:xfrm>
          </p:contentPart>
        </mc:Choice>
        <mc:Fallback xmlns="">
          <p:pic>
            <p:nvPicPr>
              <p:cNvPr id="47" name="Ink 46">
                <a:extLst>
                  <a:ext uri="{FF2B5EF4-FFF2-40B4-BE49-F238E27FC236}">
                    <a16:creationId xmlns:a16="http://schemas.microsoft.com/office/drawing/2014/main" id="{5B16EC5E-BB9D-B9EB-BE9D-7F23A738B346}"/>
                  </a:ext>
                </a:extLst>
              </p:cNvPr>
              <p:cNvPicPr/>
              <p:nvPr/>
            </p:nvPicPr>
            <p:blipFill>
              <a:blip r:embed="rId19"/>
              <a:stretch>
                <a:fillRect/>
              </a:stretch>
            </p:blipFill>
            <p:spPr>
              <a:xfrm>
                <a:off x="2101236" y="4179950"/>
                <a:ext cx="126000" cy="126000"/>
              </a:xfrm>
              <a:prstGeom prst="rect">
                <a:avLst/>
              </a:prstGeom>
            </p:spPr>
          </p:pic>
        </mc:Fallback>
      </mc:AlternateContent>
      <p:cxnSp>
        <p:nvCxnSpPr>
          <p:cNvPr id="49" name="Straight Arrow Connector 48">
            <a:extLst>
              <a:ext uri="{FF2B5EF4-FFF2-40B4-BE49-F238E27FC236}">
                <a16:creationId xmlns:a16="http://schemas.microsoft.com/office/drawing/2014/main" id="{9013BC81-5984-54FA-FC2A-D3C8EE643C49}"/>
              </a:ext>
            </a:extLst>
          </p:cNvPr>
          <p:cNvCxnSpPr>
            <a:cxnSpLocks/>
          </p:cNvCxnSpPr>
          <p:nvPr/>
        </p:nvCxnSpPr>
        <p:spPr>
          <a:xfrm flipH="1">
            <a:off x="951978" y="1461950"/>
            <a:ext cx="321258" cy="5371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8F7694D9-00B5-9E83-EA4E-DE0FAADBE740}"/>
              </a:ext>
            </a:extLst>
          </p:cNvPr>
          <p:cNvCxnSpPr>
            <a:cxnSpLocks/>
          </p:cNvCxnSpPr>
          <p:nvPr/>
        </p:nvCxnSpPr>
        <p:spPr>
          <a:xfrm flipV="1">
            <a:off x="1915752" y="764088"/>
            <a:ext cx="547215" cy="290342"/>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3" name="Straight Arrow Connector 52">
            <a:extLst>
              <a:ext uri="{FF2B5EF4-FFF2-40B4-BE49-F238E27FC236}">
                <a16:creationId xmlns:a16="http://schemas.microsoft.com/office/drawing/2014/main" id="{553584C7-CFE7-EEF2-3314-89109533CF35}"/>
              </a:ext>
            </a:extLst>
          </p:cNvPr>
          <p:cNvCxnSpPr>
            <a:cxnSpLocks/>
          </p:cNvCxnSpPr>
          <p:nvPr/>
        </p:nvCxnSpPr>
        <p:spPr>
          <a:xfrm>
            <a:off x="1273236" y="3716270"/>
            <a:ext cx="249120" cy="446873"/>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4" name="Straight Arrow Connector 53">
            <a:extLst>
              <a:ext uri="{FF2B5EF4-FFF2-40B4-BE49-F238E27FC236}">
                <a16:creationId xmlns:a16="http://schemas.microsoft.com/office/drawing/2014/main" id="{4CB545E8-7EDA-2F44-80F6-F4B5915A1BA8}"/>
              </a:ext>
            </a:extLst>
          </p:cNvPr>
          <p:cNvCxnSpPr>
            <a:cxnSpLocks/>
          </p:cNvCxnSpPr>
          <p:nvPr/>
        </p:nvCxnSpPr>
        <p:spPr>
          <a:xfrm flipH="1">
            <a:off x="791349" y="2647070"/>
            <a:ext cx="321258" cy="5371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86AD204C-6D91-3E1B-A93C-750728C40CA0}"/>
              </a:ext>
            </a:extLst>
          </p:cNvPr>
          <p:cNvCxnSpPr>
            <a:cxnSpLocks/>
          </p:cNvCxnSpPr>
          <p:nvPr/>
        </p:nvCxnSpPr>
        <p:spPr>
          <a:xfrm>
            <a:off x="2430240" y="1965282"/>
            <a:ext cx="709374"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6" name="Straight Arrow Connector 55">
            <a:extLst>
              <a:ext uri="{FF2B5EF4-FFF2-40B4-BE49-F238E27FC236}">
                <a16:creationId xmlns:a16="http://schemas.microsoft.com/office/drawing/2014/main" id="{599911E1-7988-2BF9-4B7C-4EBD3CFE7E44}"/>
              </a:ext>
            </a:extLst>
          </p:cNvPr>
          <p:cNvCxnSpPr>
            <a:cxnSpLocks/>
          </p:cNvCxnSpPr>
          <p:nvPr/>
        </p:nvCxnSpPr>
        <p:spPr>
          <a:xfrm flipH="1">
            <a:off x="1498054" y="2280230"/>
            <a:ext cx="321258" cy="5371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57" name="Straight Arrow Connector 56">
            <a:extLst>
              <a:ext uri="{FF2B5EF4-FFF2-40B4-BE49-F238E27FC236}">
                <a16:creationId xmlns:a16="http://schemas.microsoft.com/office/drawing/2014/main" id="{314272C8-10F1-826E-1991-E81BD8FCEDC2}"/>
              </a:ext>
            </a:extLst>
          </p:cNvPr>
          <p:cNvCxnSpPr>
            <a:cxnSpLocks/>
          </p:cNvCxnSpPr>
          <p:nvPr/>
        </p:nvCxnSpPr>
        <p:spPr>
          <a:xfrm flipH="1" flipV="1">
            <a:off x="2462967" y="909259"/>
            <a:ext cx="88162" cy="3763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CB4A0338-EFA9-691F-E322-E6E19AEB3145}"/>
              </a:ext>
            </a:extLst>
          </p:cNvPr>
          <p:cNvCxnSpPr>
            <a:cxnSpLocks/>
          </p:cNvCxnSpPr>
          <p:nvPr/>
        </p:nvCxnSpPr>
        <p:spPr>
          <a:xfrm flipH="1">
            <a:off x="1435956" y="4270130"/>
            <a:ext cx="663879" cy="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DA46C040-6F62-514B-5A0D-C311BE558AD6}"/>
              </a:ext>
            </a:extLst>
          </p:cNvPr>
          <p:cNvCxnSpPr>
            <a:cxnSpLocks/>
          </p:cNvCxnSpPr>
          <p:nvPr/>
        </p:nvCxnSpPr>
        <p:spPr>
          <a:xfrm flipH="1" flipV="1">
            <a:off x="1690438" y="2998250"/>
            <a:ext cx="324264" cy="393233"/>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3" name="Straight Arrow Connector 62">
            <a:extLst>
              <a:ext uri="{FF2B5EF4-FFF2-40B4-BE49-F238E27FC236}">
                <a16:creationId xmlns:a16="http://schemas.microsoft.com/office/drawing/2014/main" id="{24347904-7680-EE11-44DD-AC073405E9C9}"/>
              </a:ext>
            </a:extLst>
          </p:cNvPr>
          <p:cNvCxnSpPr>
            <a:cxnSpLocks/>
          </p:cNvCxnSpPr>
          <p:nvPr/>
        </p:nvCxnSpPr>
        <p:spPr>
          <a:xfrm flipH="1">
            <a:off x="2507048" y="3741665"/>
            <a:ext cx="321258" cy="537120"/>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3072" name="Straight Arrow Connector 3071">
            <a:extLst>
              <a:ext uri="{FF2B5EF4-FFF2-40B4-BE49-F238E27FC236}">
                <a16:creationId xmlns:a16="http://schemas.microsoft.com/office/drawing/2014/main" id="{7121F077-DEE9-BFDB-86FC-946BE6287139}"/>
              </a:ext>
            </a:extLst>
          </p:cNvPr>
          <p:cNvCxnSpPr>
            <a:cxnSpLocks/>
          </p:cNvCxnSpPr>
          <p:nvPr/>
        </p:nvCxnSpPr>
        <p:spPr>
          <a:xfrm flipH="1" flipV="1">
            <a:off x="2142004" y="2423160"/>
            <a:ext cx="485892" cy="13843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078" name="TextBox 3077">
            <a:extLst>
              <a:ext uri="{FF2B5EF4-FFF2-40B4-BE49-F238E27FC236}">
                <a16:creationId xmlns:a16="http://schemas.microsoft.com/office/drawing/2014/main" id="{627B5BBF-3EBD-E3F8-D6B9-C6AFB1924DF7}"/>
              </a:ext>
            </a:extLst>
          </p:cNvPr>
          <p:cNvSpPr txBox="1"/>
          <p:nvPr/>
        </p:nvSpPr>
        <p:spPr>
          <a:xfrm>
            <a:off x="5040598" y="1207470"/>
            <a:ext cx="6824554" cy="3416320"/>
          </a:xfrm>
          <a:prstGeom prst="rect">
            <a:avLst/>
          </a:prstGeom>
          <a:noFill/>
        </p:spPr>
        <p:txBody>
          <a:bodyPr wrap="square" rtlCol="0">
            <a:spAutoFit/>
          </a:bodyPr>
          <a:lstStyle/>
          <a:p>
            <a:pPr marL="285750" indent="-285750">
              <a:buFontTx/>
              <a:buChar char="-"/>
            </a:pPr>
            <a:r>
              <a:rPr lang="en-US" dirty="0"/>
              <a:t>The warmup will follow the principles of RAMP to ensure players are prepared for physical activity. </a:t>
            </a:r>
          </a:p>
          <a:p>
            <a:pPr marL="285750" indent="-285750">
              <a:buFontTx/>
              <a:buChar char="-"/>
            </a:pPr>
            <a:r>
              <a:rPr lang="en-US" dirty="0" err="1"/>
              <a:t>Racinais</a:t>
            </a:r>
            <a:r>
              <a:rPr lang="en-US" dirty="0"/>
              <a:t> et al (2017) implies that RAMP Raise, Activate, Mobilize and Potentiate are a set of exercises to activate neuromuscular system and ensure players have raised body temp, activated key muscles to improve performance and reduce injury risk.</a:t>
            </a:r>
          </a:p>
          <a:p>
            <a:pPr marL="285750" indent="-285750">
              <a:buFontTx/>
              <a:buChar char="-"/>
            </a:pPr>
            <a:r>
              <a:rPr lang="en-US" dirty="0"/>
              <a:t>(Raise) students will run around the inside of the grid completing various exercises: jog, side taps, karaoke's etc. Teaching style (A) command instructions from coach </a:t>
            </a:r>
          </a:p>
          <a:p>
            <a:pPr marL="285750" indent="-285750">
              <a:buFontTx/>
              <a:buChar char="-"/>
            </a:pPr>
            <a:r>
              <a:rPr lang="en-US" dirty="0"/>
              <a:t>(Activate / Mobilize) line up in queues behind cones and complete various relevant stretches for rugby on command of the coach (A) lunges, sumo squats, elbow behind head etc.</a:t>
            </a:r>
          </a:p>
        </p:txBody>
      </p:sp>
      <p:sp>
        <p:nvSpPr>
          <p:cNvPr id="3080" name="TextBox 3079">
            <a:extLst>
              <a:ext uri="{FF2B5EF4-FFF2-40B4-BE49-F238E27FC236}">
                <a16:creationId xmlns:a16="http://schemas.microsoft.com/office/drawing/2014/main" id="{647C2D74-6064-A99D-5872-04C583B20C48}"/>
              </a:ext>
            </a:extLst>
          </p:cNvPr>
          <p:cNvSpPr txBox="1"/>
          <p:nvPr/>
        </p:nvSpPr>
        <p:spPr>
          <a:xfrm>
            <a:off x="5184471" y="4565236"/>
            <a:ext cx="6882518" cy="1200329"/>
          </a:xfrm>
          <a:prstGeom prst="rect">
            <a:avLst/>
          </a:prstGeom>
          <a:noFill/>
        </p:spPr>
        <p:txBody>
          <a:bodyPr wrap="square" rtlCol="0">
            <a:spAutoFit/>
          </a:bodyPr>
          <a:lstStyle/>
          <a:p>
            <a:r>
              <a:rPr lang="en-US" dirty="0"/>
              <a:t>- (Potentiate) will be the activity drawn to the left all players will run    around the grid avoiding other players following their own movement patterns. While doing this 8 balls will be randomly handed out and players will communicate with each other and pass while moving.</a:t>
            </a:r>
          </a:p>
        </p:txBody>
      </p:sp>
    </p:spTree>
    <p:extLst>
      <p:ext uri="{BB962C8B-B14F-4D97-AF65-F5344CB8AC3E}">
        <p14:creationId xmlns:p14="http://schemas.microsoft.com/office/powerpoint/2010/main" val="3497852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D5441-FE47-FE59-24F2-9245B8947DB3}"/>
              </a:ext>
            </a:extLst>
          </p:cNvPr>
          <p:cNvSpPr>
            <a:spLocks noGrp="1"/>
          </p:cNvSpPr>
          <p:nvPr>
            <p:ph type="title"/>
          </p:nvPr>
        </p:nvSpPr>
        <p:spPr>
          <a:xfrm>
            <a:off x="5098979" y="651302"/>
            <a:ext cx="6251110" cy="1783080"/>
          </a:xfrm>
        </p:spPr>
        <p:txBody>
          <a:bodyPr anchor="b">
            <a:normAutofit fontScale="90000"/>
          </a:bodyPr>
          <a:lstStyle/>
          <a:p>
            <a:r>
              <a:rPr lang="en-US" sz="5400" dirty="0"/>
              <a:t>Session 1 skill development – Catch pass</a:t>
            </a:r>
          </a:p>
        </p:txBody>
      </p:sp>
      <p:sp>
        <p:nvSpPr>
          <p:cNvPr id="9" name="Content Placeholder 8">
            <a:extLst>
              <a:ext uri="{FF2B5EF4-FFF2-40B4-BE49-F238E27FC236}">
                <a16:creationId xmlns:a16="http://schemas.microsoft.com/office/drawing/2014/main" id="{499A0798-8634-46B3-394F-545E886C86CD}"/>
              </a:ext>
            </a:extLst>
          </p:cNvPr>
          <p:cNvSpPr>
            <a:spLocks noGrp="1"/>
          </p:cNvSpPr>
          <p:nvPr>
            <p:ph idx="1"/>
          </p:nvPr>
        </p:nvSpPr>
        <p:spPr>
          <a:xfrm>
            <a:off x="5098979" y="2722834"/>
            <a:ext cx="6251110" cy="3483864"/>
          </a:xfrm>
        </p:spPr>
        <p:txBody>
          <a:bodyPr>
            <a:normAutofit lnSpcReduction="10000"/>
          </a:bodyPr>
          <a:lstStyle/>
          <a:p>
            <a:r>
              <a:rPr lang="en-US" sz="2200" dirty="0"/>
              <a:t>This drill is set so players catch the pass on the move and complete passes to the next player in a good support position repeated.</a:t>
            </a:r>
          </a:p>
          <a:p>
            <a:r>
              <a:rPr lang="en-US" sz="2200" dirty="0"/>
              <a:t>Bandura (1977) before the activity the coach will will demonstrate how to execute the drill and key information on how to catch pass timing of the support player.</a:t>
            </a:r>
          </a:p>
          <a:p>
            <a:r>
              <a:rPr lang="en-US" sz="2200" dirty="0"/>
              <a:t> the skill development phase uses reciprocal ( C) teaching style so that players can work on technique of passing to support players and get Feedback throughout.</a:t>
            </a:r>
          </a:p>
        </p:txBody>
      </p:sp>
      <p:pic>
        <p:nvPicPr>
          <p:cNvPr id="5" name="Picture 2" descr="Generated image">
            <a:extLst>
              <a:ext uri="{FF2B5EF4-FFF2-40B4-BE49-F238E27FC236}">
                <a16:creationId xmlns:a16="http://schemas.microsoft.com/office/drawing/2014/main" id="{DE2F436F-5C3A-33D0-6876-F6AE0E1F16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226" t="49962" r="4392" b="16562"/>
          <a:stretch>
            <a:fillRect/>
          </a:stretch>
        </p:blipFill>
        <p:spPr bwMode="auto">
          <a:xfrm>
            <a:off x="54939" y="0"/>
            <a:ext cx="4532243" cy="685800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958F768B-3307-7343-D477-3BD4A51A36EE}"/>
                  </a:ext>
                </a:extLst>
              </p14:cNvPr>
              <p14:cNvContentPartPr/>
              <p14:nvPr/>
            </p14:nvContentPartPr>
            <p14:xfrm>
              <a:off x="1380381" y="4922092"/>
              <a:ext cx="360" cy="360"/>
            </p14:xfrm>
          </p:contentPart>
        </mc:Choice>
        <mc:Fallback>
          <p:pic>
            <p:nvPicPr>
              <p:cNvPr id="7" name="Ink 6">
                <a:extLst>
                  <a:ext uri="{FF2B5EF4-FFF2-40B4-BE49-F238E27FC236}">
                    <a16:creationId xmlns:a16="http://schemas.microsoft.com/office/drawing/2014/main" id="{958F768B-3307-7343-D477-3BD4A51A36EE}"/>
                  </a:ext>
                </a:extLst>
              </p:cNvPr>
              <p:cNvPicPr/>
              <p:nvPr/>
            </p:nvPicPr>
            <p:blipFill>
              <a:blip r:embed="rId4"/>
              <a:stretch>
                <a:fillRect/>
              </a:stretch>
            </p:blipFill>
            <p:spPr>
              <a:xfrm>
                <a:off x="1317741" y="485909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6BE7A4A6-92C1-F5BB-A4BA-0B60D2A2B6CA}"/>
                  </a:ext>
                </a:extLst>
              </p14:cNvPr>
              <p14:cNvContentPartPr/>
              <p14:nvPr/>
            </p14:nvContentPartPr>
            <p14:xfrm>
              <a:off x="2251941" y="4909132"/>
              <a:ext cx="360" cy="360"/>
            </p14:xfrm>
          </p:contentPart>
        </mc:Choice>
        <mc:Fallback>
          <p:pic>
            <p:nvPicPr>
              <p:cNvPr id="8" name="Ink 7">
                <a:extLst>
                  <a:ext uri="{FF2B5EF4-FFF2-40B4-BE49-F238E27FC236}">
                    <a16:creationId xmlns:a16="http://schemas.microsoft.com/office/drawing/2014/main" id="{6BE7A4A6-92C1-F5BB-A4BA-0B60D2A2B6CA}"/>
                  </a:ext>
                </a:extLst>
              </p:cNvPr>
              <p:cNvPicPr/>
              <p:nvPr/>
            </p:nvPicPr>
            <p:blipFill>
              <a:blip r:embed="rId4"/>
              <a:stretch>
                <a:fillRect/>
              </a:stretch>
            </p:blipFill>
            <p:spPr>
              <a:xfrm>
                <a:off x="2188941" y="484649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0472A200-5F26-719B-55F0-9B4E9244CC5C}"/>
                  </a:ext>
                </a:extLst>
              </p14:cNvPr>
              <p14:cNvContentPartPr/>
              <p14:nvPr/>
            </p14:nvContentPartPr>
            <p14:xfrm>
              <a:off x="3041781" y="4215412"/>
              <a:ext cx="360" cy="360"/>
            </p14:xfrm>
          </p:contentPart>
        </mc:Choice>
        <mc:Fallback>
          <p:pic>
            <p:nvPicPr>
              <p:cNvPr id="10" name="Ink 9">
                <a:extLst>
                  <a:ext uri="{FF2B5EF4-FFF2-40B4-BE49-F238E27FC236}">
                    <a16:creationId xmlns:a16="http://schemas.microsoft.com/office/drawing/2014/main" id="{0472A200-5F26-719B-55F0-9B4E9244CC5C}"/>
                  </a:ext>
                </a:extLst>
              </p:cNvPr>
              <p:cNvPicPr/>
              <p:nvPr/>
            </p:nvPicPr>
            <p:blipFill>
              <a:blip r:embed="rId7"/>
              <a:stretch>
                <a:fillRect/>
              </a:stretch>
            </p:blipFill>
            <p:spPr>
              <a:xfrm>
                <a:off x="2979141" y="415241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1" name="Ink 10">
                <a:extLst>
                  <a:ext uri="{FF2B5EF4-FFF2-40B4-BE49-F238E27FC236}">
                    <a16:creationId xmlns:a16="http://schemas.microsoft.com/office/drawing/2014/main" id="{EAC80BE0-6A92-DECC-8768-F145A2595BAD}"/>
                  </a:ext>
                </a:extLst>
              </p14:cNvPr>
              <p14:cNvContentPartPr/>
              <p14:nvPr/>
            </p14:nvContentPartPr>
            <p14:xfrm>
              <a:off x="740301" y="4210732"/>
              <a:ext cx="360" cy="360"/>
            </p14:xfrm>
          </p:contentPart>
        </mc:Choice>
        <mc:Fallback>
          <p:pic>
            <p:nvPicPr>
              <p:cNvPr id="11" name="Ink 10">
                <a:extLst>
                  <a:ext uri="{FF2B5EF4-FFF2-40B4-BE49-F238E27FC236}">
                    <a16:creationId xmlns:a16="http://schemas.microsoft.com/office/drawing/2014/main" id="{EAC80BE0-6A92-DECC-8768-F145A2595BAD}"/>
                  </a:ext>
                </a:extLst>
              </p:cNvPr>
              <p:cNvPicPr/>
              <p:nvPr/>
            </p:nvPicPr>
            <p:blipFill>
              <a:blip r:embed="rId7"/>
              <a:stretch>
                <a:fillRect/>
              </a:stretch>
            </p:blipFill>
            <p:spPr>
              <a:xfrm>
                <a:off x="677301" y="414809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3" name="Ink 12">
                <a:extLst>
                  <a:ext uri="{FF2B5EF4-FFF2-40B4-BE49-F238E27FC236}">
                    <a16:creationId xmlns:a16="http://schemas.microsoft.com/office/drawing/2014/main" id="{4F7E6781-D1AD-C5CA-73C6-1F142FB65695}"/>
                  </a:ext>
                </a:extLst>
              </p14:cNvPr>
              <p14:cNvContentPartPr/>
              <p14:nvPr/>
            </p14:nvContentPartPr>
            <p14:xfrm>
              <a:off x="2250861" y="5280652"/>
              <a:ext cx="360" cy="360"/>
            </p14:xfrm>
          </p:contentPart>
        </mc:Choice>
        <mc:Fallback>
          <p:pic>
            <p:nvPicPr>
              <p:cNvPr id="13" name="Ink 12">
                <a:extLst>
                  <a:ext uri="{FF2B5EF4-FFF2-40B4-BE49-F238E27FC236}">
                    <a16:creationId xmlns:a16="http://schemas.microsoft.com/office/drawing/2014/main" id="{4F7E6781-D1AD-C5CA-73C6-1F142FB65695}"/>
                  </a:ext>
                </a:extLst>
              </p:cNvPr>
              <p:cNvPicPr/>
              <p:nvPr/>
            </p:nvPicPr>
            <p:blipFill>
              <a:blip r:embed="rId10"/>
              <a:stretch>
                <a:fillRect/>
              </a:stretch>
            </p:blipFill>
            <p:spPr>
              <a:xfrm>
                <a:off x="2188221" y="521801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Ink 14">
                <a:extLst>
                  <a:ext uri="{FF2B5EF4-FFF2-40B4-BE49-F238E27FC236}">
                    <a16:creationId xmlns:a16="http://schemas.microsoft.com/office/drawing/2014/main" id="{592C6422-F22C-22F3-46C7-09932888B27A}"/>
                  </a:ext>
                </a:extLst>
              </p14:cNvPr>
              <p14:cNvContentPartPr/>
              <p14:nvPr/>
            </p14:nvContentPartPr>
            <p14:xfrm>
              <a:off x="2255541" y="5605732"/>
              <a:ext cx="360" cy="360"/>
            </p14:xfrm>
          </p:contentPart>
        </mc:Choice>
        <mc:Fallback>
          <p:pic>
            <p:nvPicPr>
              <p:cNvPr id="15" name="Ink 14">
                <a:extLst>
                  <a:ext uri="{FF2B5EF4-FFF2-40B4-BE49-F238E27FC236}">
                    <a16:creationId xmlns:a16="http://schemas.microsoft.com/office/drawing/2014/main" id="{592C6422-F22C-22F3-46C7-09932888B27A}"/>
                  </a:ext>
                </a:extLst>
              </p:cNvPr>
              <p:cNvPicPr/>
              <p:nvPr/>
            </p:nvPicPr>
            <p:blipFill>
              <a:blip r:embed="rId10"/>
              <a:stretch>
                <a:fillRect/>
              </a:stretch>
            </p:blipFill>
            <p:spPr>
              <a:xfrm>
                <a:off x="2192541" y="554309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6" name="Ink 15">
                <a:extLst>
                  <a:ext uri="{FF2B5EF4-FFF2-40B4-BE49-F238E27FC236}">
                    <a16:creationId xmlns:a16="http://schemas.microsoft.com/office/drawing/2014/main" id="{9B176B50-72DD-3EE2-8DE4-A822FB1D6DD2}"/>
                  </a:ext>
                </a:extLst>
              </p14:cNvPr>
              <p14:cNvContentPartPr/>
              <p14:nvPr/>
            </p14:nvContentPartPr>
            <p14:xfrm>
              <a:off x="1371381" y="5298652"/>
              <a:ext cx="360" cy="360"/>
            </p14:xfrm>
          </p:contentPart>
        </mc:Choice>
        <mc:Fallback>
          <p:pic>
            <p:nvPicPr>
              <p:cNvPr id="16" name="Ink 15">
                <a:extLst>
                  <a:ext uri="{FF2B5EF4-FFF2-40B4-BE49-F238E27FC236}">
                    <a16:creationId xmlns:a16="http://schemas.microsoft.com/office/drawing/2014/main" id="{9B176B50-72DD-3EE2-8DE4-A822FB1D6DD2}"/>
                  </a:ext>
                </a:extLst>
              </p:cNvPr>
              <p:cNvPicPr/>
              <p:nvPr/>
            </p:nvPicPr>
            <p:blipFill>
              <a:blip r:embed="rId10"/>
              <a:stretch>
                <a:fillRect/>
              </a:stretch>
            </p:blipFill>
            <p:spPr>
              <a:xfrm>
                <a:off x="1308381" y="523565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7" name="Ink 16">
                <a:extLst>
                  <a:ext uri="{FF2B5EF4-FFF2-40B4-BE49-F238E27FC236}">
                    <a16:creationId xmlns:a16="http://schemas.microsoft.com/office/drawing/2014/main" id="{62ADCC8B-AB0A-9BF4-B557-5CCFFF3DE354}"/>
                  </a:ext>
                </a:extLst>
              </p14:cNvPr>
              <p14:cNvContentPartPr/>
              <p14:nvPr/>
            </p14:nvContentPartPr>
            <p14:xfrm>
              <a:off x="1363821" y="5619052"/>
              <a:ext cx="360" cy="360"/>
            </p14:xfrm>
          </p:contentPart>
        </mc:Choice>
        <mc:Fallback>
          <p:pic>
            <p:nvPicPr>
              <p:cNvPr id="17" name="Ink 16">
                <a:extLst>
                  <a:ext uri="{FF2B5EF4-FFF2-40B4-BE49-F238E27FC236}">
                    <a16:creationId xmlns:a16="http://schemas.microsoft.com/office/drawing/2014/main" id="{62ADCC8B-AB0A-9BF4-B557-5CCFFF3DE354}"/>
                  </a:ext>
                </a:extLst>
              </p:cNvPr>
              <p:cNvPicPr/>
              <p:nvPr/>
            </p:nvPicPr>
            <p:blipFill>
              <a:blip r:embed="rId10"/>
              <a:stretch>
                <a:fillRect/>
              </a:stretch>
            </p:blipFill>
            <p:spPr>
              <a:xfrm>
                <a:off x="1300821" y="555605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AAFA8E3-D2D1-EC60-4F51-A912C19AA912}"/>
                  </a:ext>
                </a:extLst>
              </p14:cNvPr>
              <p14:cNvContentPartPr/>
              <p14:nvPr/>
            </p14:nvContentPartPr>
            <p14:xfrm>
              <a:off x="1363821" y="5994532"/>
              <a:ext cx="360" cy="360"/>
            </p14:xfrm>
          </p:contentPart>
        </mc:Choice>
        <mc:Fallback>
          <p:pic>
            <p:nvPicPr>
              <p:cNvPr id="18" name="Ink 17">
                <a:extLst>
                  <a:ext uri="{FF2B5EF4-FFF2-40B4-BE49-F238E27FC236}">
                    <a16:creationId xmlns:a16="http://schemas.microsoft.com/office/drawing/2014/main" id="{2AAFA8E3-D2D1-EC60-4F51-A912C19AA912}"/>
                  </a:ext>
                </a:extLst>
              </p:cNvPr>
              <p:cNvPicPr/>
              <p:nvPr/>
            </p:nvPicPr>
            <p:blipFill>
              <a:blip r:embed="rId10"/>
              <a:stretch>
                <a:fillRect/>
              </a:stretch>
            </p:blipFill>
            <p:spPr>
              <a:xfrm>
                <a:off x="1300821" y="593153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9" name="Ink 18">
                <a:extLst>
                  <a:ext uri="{FF2B5EF4-FFF2-40B4-BE49-F238E27FC236}">
                    <a16:creationId xmlns:a16="http://schemas.microsoft.com/office/drawing/2014/main" id="{AE1475A2-2753-54DA-2A65-8D8FF32980CD}"/>
                  </a:ext>
                </a:extLst>
              </p14:cNvPr>
              <p14:cNvContentPartPr/>
              <p14:nvPr/>
            </p14:nvContentPartPr>
            <p14:xfrm>
              <a:off x="2310621" y="6039892"/>
              <a:ext cx="360" cy="360"/>
            </p14:xfrm>
          </p:contentPart>
        </mc:Choice>
        <mc:Fallback>
          <p:pic>
            <p:nvPicPr>
              <p:cNvPr id="19" name="Ink 18">
                <a:extLst>
                  <a:ext uri="{FF2B5EF4-FFF2-40B4-BE49-F238E27FC236}">
                    <a16:creationId xmlns:a16="http://schemas.microsoft.com/office/drawing/2014/main" id="{AE1475A2-2753-54DA-2A65-8D8FF32980CD}"/>
                  </a:ext>
                </a:extLst>
              </p:cNvPr>
              <p:cNvPicPr/>
              <p:nvPr/>
            </p:nvPicPr>
            <p:blipFill>
              <a:blip r:embed="rId10"/>
              <a:stretch>
                <a:fillRect/>
              </a:stretch>
            </p:blipFill>
            <p:spPr>
              <a:xfrm>
                <a:off x="2247621" y="597725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0" name="Ink 19">
                <a:extLst>
                  <a:ext uri="{FF2B5EF4-FFF2-40B4-BE49-F238E27FC236}">
                    <a16:creationId xmlns:a16="http://schemas.microsoft.com/office/drawing/2014/main" id="{9F9DA295-63DA-F68B-CADB-A74376C64BF8}"/>
                  </a:ext>
                </a:extLst>
              </p14:cNvPr>
              <p14:cNvContentPartPr/>
              <p14:nvPr/>
            </p14:nvContentPartPr>
            <p14:xfrm>
              <a:off x="2321061" y="4268692"/>
              <a:ext cx="360" cy="360"/>
            </p14:xfrm>
          </p:contentPart>
        </mc:Choice>
        <mc:Fallback>
          <p:pic>
            <p:nvPicPr>
              <p:cNvPr id="20" name="Ink 19">
                <a:extLst>
                  <a:ext uri="{FF2B5EF4-FFF2-40B4-BE49-F238E27FC236}">
                    <a16:creationId xmlns:a16="http://schemas.microsoft.com/office/drawing/2014/main" id="{9F9DA295-63DA-F68B-CADB-A74376C64BF8}"/>
                  </a:ext>
                </a:extLst>
              </p:cNvPr>
              <p:cNvPicPr/>
              <p:nvPr/>
            </p:nvPicPr>
            <p:blipFill>
              <a:blip r:embed="rId10"/>
              <a:stretch>
                <a:fillRect/>
              </a:stretch>
            </p:blipFill>
            <p:spPr>
              <a:xfrm>
                <a:off x="2258421" y="4205692"/>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1" name="Ink 20">
                <a:extLst>
                  <a:ext uri="{FF2B5EF4-FFF2-40B4-BE49-F238E27FC236}">
                    <a16:creationId xmlns:a16="http://schemas.microsoft.com/office/drawing/2014/main" id="{C9ABF75B-0A0D-7452-5E10-846DC7D25789}"/>
                  </a:ext>
                </a:extLst>
              </p14:cNvPr>
              <p14:cNvContentPartPr/>
              <p14:nvPr/>
            </p14:nvContentPartPr>
            <p14:xfrm>
              <a:off x="1442661" y="4591972"/>
              <a:ext cx="360" cy="360"/>
            </p14:xfrm>
          </p:contentPart>
        </mc:Choice>
        <mc:Fallback>
          <p:pic>
            <p:nvPicPr>
              <p:cNvPr id="21" name="Ink 20">
                <a:extLst>
                  <a:ext uri="{FF2B5EF4-FFF2-40B4-BE49-F238E27FC236}">
                    <a16:creationId xmlns:a16="http://schemas.microsoft.com/office/drawing/2014/main" id="{C9ABF75B-0A0D-7452-5E10-846DC7D25789}"/>
                  </a:ext>
                </a:extLst>
              </p:cNvPr>
              <p:cNvPicPr/>
              <p:nvPr/>
            </p:nvPicPr>
            <p:blipFill>
              <a:blip r:embed="rId10"/>
              <a:stretch>
                <a:fillRect/>
              </a:stretch>
            </p:blipFill>
            <p:spPr>
              <a:xfrm>
                <a:off x="1379661" y="4528972"/>
                <a:ext cx="126000" cy="126000"/>
              </a:xfrm>
              <a:prstGeom prst="rect">
                <a:avLst/>
              </a:prstGeom>
            </p:spPr>
          </p:pic>
        </mc:Fallback>
      </mc:AlternateContent>
      <p:cxnSp>
        <p:nvCxnSpPr>
          <p:cNvPr id="23" name="Straight Arrow Connector 22">
            <a:extLst>
              <a:ext uri="{FF2B5EF4-FFF2-40B4-BE49-F238E27FC236}">
                <a16:creationId xmlns:a16="http://schemas.microsoft.com/office/drawing/2014/main" id="{88E26420-B2CD-77FF-78DA-DF184D405906}"/>
              </a:ext>
            </a:extLst>
          </p:cNvPr>
          <p:cNvCxnSpPr>
            <a:cxnSpLocks/>
          </p:cNvCxnSpPr>
          <p:nvPr/>
        </p:nvCxnSpPr>
        <p:spPr>
          <a:xfrm flipH="1">
            <a:off x="2464904" y="4210732"/>
            <a:ext cx="437322" cy="5796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29DFA182-1099-A4D5-63C0-708AD01C74B7}"/>
              </a:ext>
            </a:extLst>
          </p:cNvPr>
          <p:cNvCxnSpPr>
            <a:cxnSpLocks/>
          </p:cNvCxnSpPr>
          <p:nvPr/>
        </p:nvCxnSpPr>
        <p:spPr>
          <a:xfrm flipH="1">
            <a:off x="1563757" y="4328785"/>
            <a:ext cx="673852" cy="26318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7005833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93540-76D0-C7BC-454A-B1E85630E368}"/>
              </a:ext>
            </a:extLst>
          </p:cNvPr>
          <p:cNvSpPr>
            <a:spLocks noGrp="1"/>
          </p:cNvSpPr>
          <p:nvPr>
            <p:ph type="title"/>
          </p:nvPr>
        </p:nvSpPr>
        <p:spPr>
          <a:xfrm>
            <a:off x="6412091" y="501651"/>
            <a:ext cx="4395340" cy="1716255"/>
          </a:xfrm>
        </p:spPr>
        <p:txBody>
          <a:bodyPr anchor="b">
            <a:normAutofit fontScale="90000"/>
          </a:bodyPr>
          <a:lstStyle/>
          <a:p>
            <a:r>
              <a:rPr lang="en-US" sz="5600" dirty="0"/>
              <a:t>Session 1 Game sense – 2 v 1 </a:t>
            </a:r>
          </a:p>
        </p:txBody>
      </p:sp>
      <p:sp>
        <p:nvSpPr>
          <p:cNvPr id="3" name="Content Placeholder 2">
            <a:extLst>
              <a:ext uri="{FF2B5EF4-FFF2-40B4-BE49-F238E27FC236}">
                <a16:creationId xmlns:a16="http://schemas.microsoft.com/office/drawing/2014/main" id="{5EFAA5AE-FE69-88A8-2E2A-E8CE8A86A666}"/>
              </a:ext>
            </a:extLst>
          </p:cNvPr>
          <p:cNvSpPr>
            <a:spLocks noGrp="1"/>
          </p:cNvSpPr>
          <p:nvPr>
            <p:ph idx="1"/>
          </p:nvPr>
        </p:nvSpPr>
        <p:spPr>
          <a:xfrm>
            <a:off x="6392583" y="2217906"/>
            <a:ext cx="4434721" cy="4138443"/>
          </a:xfrm>
        </p:spPr>
        <p:txBody>
          <a:bodyPr anchor="t">
            <a:normAutofit fontScale="92500" lnSpcReduction="20000"/>
          </a:bodyPr>
          <a:lstStyle/>
          <a:p>
            <a:r>
              <a:rPr lang="en-US" sz="2000" dirty="0">
                <a:solidFill>
                  <a:schemeClr val="tx1">
                    <a:alpha val="80000"/>
                  </a:schemeClr>
                </a:solidFill>
              </a:rPr>
              <a:t>This replicates a game scenario where the attacking team has an overload and about decision making how to beat the defender to score a try. </a:t>
            </a:r>
          </a:p>
          <a:p>
            <a:r>
              <a:rPr lang="en-US" sz="2000" dirty="0">
                <a:solidFill>
                  <a:schemeClr val="tx1">
                    <a:alpha val="80000"/>
                  </a:schemeClr>
                </a:solidFill>
              </a:rPr>
              <a:t>Vygotsky (1978) the live defender and the freedom of having multiple options to beat the defender should help achieve the zone of proximal development where players can really enhance learning. </a:t>
            </a:r>
          </a:p>
          <a:p>
            <a:r>
              <a:rPr lang="en-US" sz="2000" dirty="0">
                <a:solidFill>
                  <a:schemeClr val="tx1">
                    <a:alpha val="80000"/>
                  </a:schemeClr>
                </a:solidFill>
              </a:rPr>
              <a:t>This drill supports the concept of (TGFU) teaching games for understanding. Cramer (2011)  suggests TGFU for rugby training improves players tactical understanding and game decision making over isolated skills. </a:t>
            </a:r>
          </a:p>
        </p:txBody>
      </p:sp>
      <p:pic>
        <p:nvPicPr>
          <p:cNvPr id="4" name="Picture 2" descr="Generated image">
            <a:extLst>
              <a:ext uri="{FF2B5EF4-FFF2-40B4-BE49-F238E27FC236}">
                <a16:creationId xmlns:a16="http://schemas.microsoft.com/office/drawing/2014/main" id="{4D615C39-F37C-619E-4FB7-6D13C5686B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226" t="49962" r="4392" b="16562"/>
          <a:stretch>
            <a:fillRect/>
          </a:stretch>
        </p:blipFill>
        <p:spPr bwMode="auto">
          <a:xfrm>
            <a:off x="279143" y="606012"/>
            <a:ext cx="5221625" cy="5645977"/>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A70F5F67-FD4C-0E0B-2A5D-77E23671CE08}"/>
                  </a:ext>
                </a:extLst>
              </p14:cNvPr>
              <p14:cNvContentPartPr/>
              <p14:nvPr/>
            </p14:nvContentPartPr>
            <p14:xfrm>
              <a:off x="2819937" y="4684168"/>
              <a:ext cx="360" cy="360"/>
            </p14:xfrm>
          </p:contentPart>
        </mc:Choice>
        <mc:Fallback>
          <p:pic>
            <p:nvPicPr>
              <p:cNvPr id="7" name="Ink 6">
                <a:extLst>
                  <a:ext uri="{FF2B5EF4-FFF2-40B4-BE49-F238E27FC236}">
                    <a16:creationId xmlns:a16="http://schemas.microsoft.com/office/drawing/2014/main" id="{A70F5F67-FD4C-0E0B-2A5D-77E23671CE08}"/>
                  </a:ext>
                </a:extLst>
              </p:cNvPr>
              <p:cNvPicPr/>
              <p:nvPr/>
            </p:nvPicPr>
            <p:blipFill>
              <a:blip r:embed="rId4"/>
              <a:stretch>
                <a:fillRect/>
              </a:stretch>
            </p:blipFill>
            <p:spPr>
              <a:xfrm>
                <a:off x="2757297" y="462116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074CE661-BF12-A860-23C3-E0CE0737F472}"/>
                  </a:ext>
                </a:extLst>
              </p14:cNvPr>
              <p14:cNvContentPartPr/>
              <p14:nvPr/>
            </p14:nvContentPartPr>
            <p14:xfrm>
              <a:off x="4157697" y="4707928"/>
              <a:ext cx="360" cy="360"/>
            </p14:xfrm>
          </p:contentPart>
        </mc:Choice>
        <mc:Fallback>
          <p:pic>
            <p:nvPicPr>
              <p:cNvPr id="8" name="Ink 7">
                <a:extLst>
                  <a:ext uri="{FF2B5EF4-FFF2-40B4-BE49-F238E27FC236}">
                    <a16:creationId xmlns:a16="http://schemas.microsoft.com/office/drawing/2014/main" id="{074CE661-BF12-A860-23C3-E0CE0737F472}"/>
                  </a:ext>
                </a:extLst>
              </p:cNvPr>
              <p:cNvPicPr/>
              <p:nvPr/>
            </p:nvPicPr>
            <p:blipFill>
              <a:blip r:embed="rId4"/>
              <a:stretch>
                <a:fillRect/>
              </a:stretch>
            </p:blipFill>
            <p:spPr>
              <a:xfrm>
                <a:off x="4095057" y="464528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4229F793-AFD7-64AC-9487-34F62C595A42}"/>
                  </a:ext>
                </a:extLst>
              </p14:cNvPr>
              <p14:cNvContentPartPr/>
              <p14:nvPr/>
            </p14:nvContentPartPr>
            <p14:xfrm>
              <a:off x="2822457" y="3794968"/>
              <a:ext cx="360" cy="360"/>
            </p14:xfrm>
          </p:contentPart>
        </mc:Choice>
        <mc:Fallback>
          <p:pic>
            <p:nvPicPr>
              <p:cNvPr id="10" name="Ink 9">
                <a:extLst>
                  <a:ext uri="{FF2B5EF4-FFF2-40B4-BE49-F238E27FC236}">
                    <a16:creationId xmlns:a16="http://schemas.microsoft.com/office/drawing/2014/main" id="{4229F793-AFD7-64AC-9487-34F62C595A42}"/>
                  </a:ext>
                </a:extLst>
              </p:cNvPr>
              <p:cNvPicPr/>
              <p:nvPr/>
            </p:nvPicPr>
            <p:blipFill>
              <a:blip r:embed="rId4"/>
              <a:stretch>
                <a:fillRect/>
              </a:stretch>
            </p:blipFill>
            <p:spPr>
              <a:xfrm>
                <a:off x="2759457" y="373196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2" name="Ink 11">
                <a:extLst>
                  <a:ext uri="{FF2B5EF4-FFF2-40B4-BE49-F238E27FC236}">
                    <a16:creationId xmlns:a16="http://schemas.microsoft.com/office/drawing/2014/main" id="{3F71ADE9-8169-1D2F-DB43-852591E6F78F}"/>
                  </a:ext>
                </a:extLst>
              </p14:cNvPr>
              <p14:cNvContentPartPr/>
              <p14:nvPr/>
            </p14:nvContentPartPr>
            <p14:xfrm>
              <a:off x="2801217" y="2597968"/>
              <a:ext cx="360" cy="360"/>
            </p14:xfrm>
          </p:contentPart>
        </mc:Choice>
        <mc:Fallback>
          <p:pic>
            <p:nvPicPr>
              <p:cNvPr id="12" name="Ink 11">
                <a:extLst>
                  <a:ext uri="{FF2B5EF4-FFF2-40B4-BE49-F238E27FC236}">
                    <a16:creationId xmlns:a16="http://schemas.microsoft.com/office/drawing/2014/main" id="{3F71ADE9-8169-1D2F-DB43-852591E6F78F}"/>
                  </a:ext>
                </a:extLst>
              </p:cNvPr>
              <p:cNvPicPr/>
              <p:nvPr/>
            </p:nvPicPr>
            <p:blipFill>
              <a:blip r:embed="rId4"/>
              <a:stretch>
                <a:fillRect/>
              </a:stretch>
            </p:blipFill>
            <p:spPr>
              <a:xfrm>
                <a:off x="2738217" y="253532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4" name="Ink 13">
                <a:extLst>
                  <a:ext uri="{FF2B5EF4-FFF2-40B4-BE49-F238E27FC236}">
                    <a16:creationId xmlns:a16="http://schemas.microsoft.com/office/drawing/2014/main" id="{12EC9012-2C0B-0822-3C94-A8E7BE12BD8A}"/>
                  </a:ext>
                </a:extLst>
              </p14:cNvPr>
              <p14:cNvContentPartPr/>
              <p14:nvPr/>
            </p14:nvContentPartPr>
            <p14:xfrm>
              <a:off x="2814897" y="1714528"/>
              <a:ext cx="360" cy="360"/>
            </p14:xfrm>
          </p:contentPart>
        </mc:Choice>
        <mc:Fallback>
          <p:pic>
            <p:nvPicPr>
              <p:cNvPr id="14" name="Ink 13">
                <a:extLst>
                  <a:ext uri="{FF2B5EF4-FFF2-40B4-BE49-F238E27FC236}">
                    <a16:creationId xmlns:a16="http://schemas.microsoft.com/office/drawing/2014/main" id="{12EC9012-2C0B-0822-3C94-A8E7BE12BD8A}"/>
                  </a:ext>
                </a:extLst>
              </p:cNvPr>
              <p:cNvPicPr/>
              <p:nvPr/>
            </p:nvPicPr>
            <p:blipFill>
              <a:blip r:embed="rId4"/>
              <a:stretch>
                <a:fillRect/>
              </a:stretch>
            </p:blipFill>
            <p:spPr>
              <a:xfrm>
                <a:off x="2751897" y="165188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5" name="Ink 14">
                <a:extLst>
                  <a:ext uri="{FF2B5EF4-FFF2-40B4-BE49-F238E27FC236}">
                    <a16:creationId xmlns:a16="http://schemas.microsoft.com/office/drawing/2014/main" id="{ACBD8000-40BF-D56D-F4DB-B696C774B3B2}"/>
                  </a:ext>
                </a:extLst>
              </p14:cNvPr>
              <p14:cNvContentPartPr/>
              <p14:nvPr/>
            </p14:nvContentPartPr>
            <p14:xfrm>
              <a:off x="4041057" y="1712368"/>
              <a:ext cx="360" cy="360"/>
            </p14:xfrm>
          </p:contentPart>
        </mc:Choice>
        <mc:Fallback>
          <p:pic>
            <p:nvPicPr>
              <p:cNvPr id="15" name="Ink 14">
                <a:extLst>
                  <a:ext uri="{FF2B5EF4-FFF2-40B4-BE49-F238E27FC236}">
                    <a16:creationId xmlns:a16="http://schemas.microsoft.com/office/drawing/2014/main" id="{ACBD8000-40BF-D56D-F4DB-B696C774B3B2}"/>
                  </a:ext>
                </a:extLst>
              </p:cNvPr>
              <p:cNvPicPr/>
              <p:nvPr/>
            </p:nvPicPr>
            <p:blipFill>
              <a:blip r:embed="rId4"/>
              <a:stretch>
                <a:fillRect/>
              </a:stretch>
            </p:blipFill>
            <p:spPr>
              <a:xfrm>
                <a:off x="3978057" y="164936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8" name="Ink 17">
                <a:extLst>
                  <a:ext uri="{FF2B5EF4-FFF2-40B4-BE49-F238E27FC236}">
                    <a16:creationId xmlns:a16="http://schemas.microsoft.com/office/drawing/2014/main" id="{F15F3E13-F0BA-A243-A8A5-FD3E03ED05BD}"/>
                  </a:ext>
                </a:extLst>
              </p14:cNvPr>
              <p14:cNvContentPartPr/>
              <p14:nvPr/>
            </p14:nvContentPartPr>
            <p14:xfrm>
              <a:off x="4057257" y="2861848"/>
              <a:ext cx="360" cy="360"/>
            </p14:xfrm>
          </p:contentPart>
        </mc:Choice>
        <mc:Fallback>
          <p:pic>
            <p:nvPicPr>
              <p:cNvPr id="18" name="Ink 17">
                <a:extLst>
                  <a:ext uri="{FF2B5EF4-FFF2-40B4-BE49-F238E27FC236}">
                    <a16:creationId xmlns:a16="http://schemas.microsoft.com/office/drawing/2014/main" id="{F15F3E13-F0BA-A243-A8A5-FD3E03ED05BD}"/>
                  </a:ext>
                </a:extLst>
              </p:cNvPr>
              <p:cNvPicPr/>
              <p:nvPr/>
            </p:nvPicPr>
            <p:blipFill>
              <a:blip r:embed="rId4"/>
              <a:stretch>
                <a:fillRect/>
              </a:stretch>
            </p:blipFill>
            <p:spPr>
              <a:xfrm>
                <a:off x="3994257" y="279920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9" name="Ink 18">
                <a:extLst>
                  <a:ext uri="{FF2B5EF4-FFF2-40B4-BE49-F238E27FC236}">
                    <a16:creationId xmlns:a16="http://schemas.microsoft.com/office/drawing/2014/main" id="{EB23DDF7-DBAB-BF8D-AA64-80647FBA906C}"/>
                  </a:ext>
                </a:extLst>
              </p14:cNvPr>
              <p14:cNvContentPartPr/>
              <p14:nvPr/>
            </p14:nvContentPartPr>
            <p14:xfrm>
              <a:off x="4060137" y="3441448"/>
              <a:ext cx="360" cy="360"/>
            </p14:xfrm>
          </p:contentPart>
        </mc:Choice>
        <mc:Fallback>
          <p:pic>
            <p:nvPicPr>
              <p:cNvPr id="19" name="Ink 18">
                <a:extLst>
                  <a:ext uri="{FF2B5EF4-FFF2-40B4-BE49-F238E27FC236}">
                    <a16:creationId xmlns:a16="http://schemas.microsoft.com/office/drawing/2014/main" id="{EB23DDF7-DBAB-BF8D-AA64-80647FBA906C}"/>
                  </a:ext>
                </a:extLst>
              </p:cNvPr>
              <p:cNvPicPr/>
              <p:nvPr/>
            </p:nvPicPr>
            <p:blipFill>
              <a:blip r:embed="rId4"/>
              <a:stretch>
                <a:fillRect/>
              </a:stretch>
            </p:blipFill>
            <p:spPr>
              <a:xfrm>
                <a:off x="3997137" y="337880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20" name="Ink 19">
                <a:extLst>
                  <a:ext uri="{FF2B5EF4-FFF2-40B4-BE49-F238E27FC236}">
                    <a16:creationId xmlns:a16="http://schemas.microsoft.com/office/drawing/2014/main" id="{2B5DC32F-BDEA-2F21-1B76-26F2E5F15ABA}"/>
                  </a:ext>
                </a:extLst>
              </p14:cNvPr>
              <p14:cNvContentPartPr/>
              <p14:nvPr/>
            </p14:nvContentPartPr>
            <p14:xfrm>
              <a:off x="4282257" y="3473488"/>
              <a:ext cx="360" cy="360"/>
            </p14:xfrm>
          </p:contentPart>
        </mc:Choice>
        <mc:Fallback>
          <p:pic>
            <p:nvPicPr>
              <p:cNvPr id="20" name="Ink 19">
                <a:extLst>
                  <a:ext uri="{FF2B5EF4-FFF2-40B4-BE49-F238E27FC236}">
                    <a16:creationId xmlns:a16="http://schemas.microsoft.com/office/drawing/2014/main" id="{2B5DC32F-BDEA-2F21-1B76-26F2E5F15ABA}"/>
                  </a:ext>
                </a:extLst>
              </p:cNvPr>
              <p:cNvPicPr/>
              <p:nvPr/>
            </p:nvPicPr>
            <p:blipFill>
              <a:blip r:embed="rId13"/>
              <a:stretch>
                <a:fillRect/>
              </a:stretch>
            </p:blipFill>
            <p:spPr>
              <a:xfrm>
                <a:off x="4219257" y="341084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21" name="Ink 20">
                <a:extLst>
                  <a:ext uri="{FF2B5EF4-FFF2-40B4-BE49-F238E27FC236}">
                    <a16:creationId xmlns:a16="http://schemas.microsoft.com/office/drawing/2014/main" id="{0247A57C-1EB5-D6C0-23F9-8AE4282B96FC}"/>
                  </a:ext>
                </a:extLst>
              </p14:cNvPr>
              <p14:cNvContentPartPr/>
              <p14:nvPr/>
            </p14:nvContentPartPr>
            <p14:xfrm>
              <a:off x="4557297" y="3473488"/>
              <a:ext cx="360" cy="360"/>
            </p14:xfrm>
          </p:contentPart>
        </mc:Choice>
        <mc:Fallback>
          <p:pic>
            <p:nvPicPr>
              <p:cNvPr id="21" name="Ink 20">
                <a:extLst>
                  <a:ext uri="{FF2B5EF4-FFF2-40B4-BE49-F238E27FC236}">
                    <a16:creationId xmlns:a16="http://schemas.microsoft.com/office/drawing/2014/main" id="{0247A57C-1EB5-D6C0-23F9-8AE4282B96FC}"/>
                  </a:ext>
                </a:extLst>
              </p:cNvPr>
              <p:cNvPicPr/>
              <p:nvPr/>
            </p:nvPicPr>
            <p:blipFill>
              <a:blip r:embed="rId13"/>
              <a:stretch>
                <a:fillRect/>
              </a:stretch>
            </p:blipFill>
            <p:spPr>
              <a:xfrm>
                <a:off x="4494657" y="341084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5" name="Ink 24">
                <a:extLst>
                  <a:ext uri="{FF2B5EF4-FFF2-40B4-BE49-F238E27FC236}">
                    <a16:creationId xmlns:a16="http://schemas.microsoft.com/office/drawing/2014/main" id="{9C280F7B-69B4-36E7-544A-D896F8B09E8C}"/>
                  </a:ext>
                </a:extLst>
              </p14:cNvPr>
              <p14:cNvContentPartPr/>
              <p14:nvPr/>
            </p14:nvContentPartPr>
            <p14:xfrm>
              <a:off x="3651537" y="3434248"/>
              <a:ext cx="360" cy="360"/>
            </p14:xfrm>
          </p:contentPart>
        </mc:Choice>
        <mc:Fallback>
          <p:pic>
            <p:nvPicPr>
              <p:cNvPr id="25" name="Ink 24">
                <a:extLst>
                  <a:ext uri="{FF2B5EF4-FFF2-40B4-BE49-F238E27FC236}">
                    <a16:creationId xmlns:a16="http://schemas.microsoft.com/office/drawing/2014/main" id="{9C280F7B-69B4-36E7-544A-D896F8B09E8C}"/>
                  </a:ext>
                </a:extLst>
              </p:cNvPr>
              <p:cNvPicPr/>
              <p:nvPr/>
            </p:nvPicPr>
            <p:blipFill>
              <a:blip r:embed="rId13"/>
              <a:stretch>
                <a:fillRect/>
              </a:stretch>
            </p:blipFill>
            <p:spPr>
              <a:xfrm>
                <a:off x="3588897" y="337124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6" name="Ink 25">
                <a:extLst>
                  <a:ext uri="{FF2B5EF4-FFF2-40B4-BE49-F238E27FC236}">
                    <a16:creationId xmlns:a16="http://schemas.microsoft.com/office/drawing/2014/main" id="{6CD06624-67C4-3667-2AB5-629FD2ACFCD4}"/>
                  </a:ext>
                </a:extLst>
              </p14:cNvPr>
              <p14:cNvContentPartPr/>
              <p14:nvPr/>
            </p14:nvContentPartPr>
            <p14:xfrm>
              <a:off x="3043497" y="3689488"/>
              <a:ext cx="360" cy="360"/>
            </p14:xfrm>
          </p:contentPart>
        </mc:Choice>
        <mc:Fallback>
          <p:pic>
            <p:nvPicPr>
              <p:cNvPr id="26" name="Ink 25">
                <a:extLst>
                  <a:ext uri="{FF2B5EF4-FFF2-40B4-BE49-F238E27FC236}">
                    <a16:creationId xmlns:a16="http://schemas.microsoft.com/office/drawing/2014/main" id="{6CD06624-67C4-3667-2AB5-629FD2ACFCD4}"/>
                  </a:ext>
                </a:extLst>
              </p:cNvPr>
              <p:cNvPicPr/>
              <p:nvPr/>
            </p:nvPicPr>
            <p:blipFill>
              <a:blip r:embed="rId13"/>
              <a:stretch>
                <a:fillRect/>
              </a:stretch>
            </p:blipFill>
            <p:spPr>
              <a:xfrm>
                <a:off x="2980857" y="362684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7" name="Ink 26">
                <a:extLst>
                  <a:ext uri="{FF2B5EF4-FFF2-40B4-BE49-F238E27FC236}">
                    <a16:creationId xmlns:a16="http://schemas.microsoft.com/office/drawing/2014/main" id="{16AD1CDE-26A6-6283-6A11-9B3E63D69FF7}"/>
                  </a:ext>
                </a:extLst>
              </p14:cNvPr>
              <p14:cNvContentPartPr/>
              <p14:nvPr/>
            </p14:nvContentPartPr>
            <p14:xfrm>
              <a:off x="3513297" y="2802088"/>
              <a:ext cx="360" cy="360"/>
            </p14:xfrm>
          </p:contentPart>
        </mc:Choice>
        <mc:Fallback>
          <p:pic>
            <p:nvPicPr>
              <p:cNvPr id="27" name="Ink 26">
                <a:extLst>
                  <a:ext uri="{FF2B5EF4-FFF2-40B4-BE49-F238E27FC236}">
                    <a16:creationId xmlns:a16="http://schemas.microsoft.com/office/drawing/2014/main" id="{16AD1CDE-26A6-6283-6A11-9B3E63D69FF7}"/>
                  </a:ext>
                </a:extLst>
              </p:cNvPr>
              <p:cNvPicPr/>
              <p:nvPr/>
            </p:nvPicPr>
            <p:blipFill>
              <a:blip r:embed="rId18"/>
              <a:stretch>
                <a:fillRect/>
              </a:stretch>
            </p:blipFill>
            <p:spPr>
              <a:xfrm>
                <a:off x="3450297" y="2739088"/>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8" name="Ink 27">
                <a:extLst>
                  <a:ext uri="{FF2B5EF4-FFF2-40B4-BE49-F238E27FC236}">
                    <a16:creationId xmlns:a16="http://schemas.microsoft.com/office/drawing/2014/main" id="{66C1C4DB-FA59-CE3F-02BA-EAD8E0F1254C}"/>
                  </a:ext>
                </a:extLst>
              </p14:cNvPr>
              <p14:cNvContentPartPr/>
              <p14:nvPr/>
            </p14:nvContentPartPr>
            <p14:xfrm>
              <a:off x="4368657" y="2888848"/>
              <a:ext cx="360" cy="360"/>
            </p14:xfrm>
          </p:contentPart>
        </mc:Choice>
        <mc:Fallback>
          <p:pic>
            <p:nvPicPr>
              <p:cNvPr id="28" name="Ink 27">
                <a:extLst>
                  <a:ext uri="{FF2B5EF4-FFF2-40B4-BE49-F238E27FC236}">
                    <a16:creationId xmlns:a16="http://schemas.microsoft.com/office/drawing/2014/main" id="{66C1C4DB-FA59-CE3F-02BA-EAD8E0F1254C}"/>
                  </a:ext>
                </a:extLst>
              </p:cNvPr>
              <p:cNvPicPr/>
              <p:nvPr/>
            </p:nvPicPr>
            <p:blipFill>
              <a:blip r:embed="rId18"/>
              <a:stretch>
                <a:fillRect/>
              </a:stretch>
            </p:blipFill>
            <p:spPr>
              <a:xfrm>
                <a:off x="4306017" y="2826208"/>
                <a:ext cx="126000" cy="126000"/>
              </a:xfrm>
              <a:prstGeom prst="rect">
                <a:avLst/>
              </a:prstGeom>
            </p:spPr>
          </p:pic>
        </mc:Fallback>
      </mc:AlternateContent>
    </p:spTree>
    <p:extLst>
      <p:ext uri="{BB962C8B-B14F-4D97-AF65-F5344CB8AC3E}">
        <p14:creationId xmlns:p14="http://schemas.microsoft.com/office/powerpoint/2010/main" val="38585891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E0708-87B1-7EB6-7E34-D19EBEDC555A}"/>
              </a:ext>
            </a:extLst>
          </p:cNvPr>
          <p:cNvSpPr>
            <a:spLocks noGrp="1"/>
          </p:cNvSpPr>
          <p:nvPr>
            <p:ph type="title"/>
          </p:nvPr>
        </p:nvSpPr>
        <p:spPr>
          <a:xfrm>
            <a:off x="6412091" y="501651"/>
            <a:ext cx="4395340" cy="1716255"/>
          </a:xfrm>
        </p:spPr>
        <p:txBody>
          <a:bodyPr anchor="b">
            <a:normAutofit/>
          </a:bodyPr>
          <a:lstStyle/>
          <a:p>
            <a:r>
              <a:rPr lang="en-US" sz="4300" dirty="0"/>
              <a:t>Session 1 Conditioned Game</a:t>
            </a:r>
          </a:p>
        </p:txBody>
      </p:sp>
      <p:sp>
        <p:nvSpPr>
          <p:cNvPr id="31" name="Content Placeholder 7">
            <a:extLst>
              <a:ext uri="{FF2B5EF4-FFF2-40B4-BE49-F238E27FC236}">
                <a16:creationId xmlns:a16="http://schemas.microsoft.com/office/drawing/2014/main" id="{5DF6C67E-4526-96B3-D868-D233D56B7289}"/>
              </a:ext>
            </a:extLst>
          </p:cNvPr>
          <p:cNvSpPr>
            <a:spLocks noGrp="1"/>
          </p:cNvSpPr>
          <p:nvPr>
            <p:ph idx="1"/>
          </p:nvPr>
        </p:nvSpPr>
        <p:spPr>
          <a:xfrm>
            <a:off x="6392583" y="2217906"/>
            <a:ext cx="4434721" cy="4138443"/>
          </a:xfrm>
        </p:spPr>
        <p:txBody>
          <a:bodyPr anchor="t">
            <a:normAutofit fontScale="92500" lnSpcReduction="10000"/>
          </a:bodyPr>
          <a:lstStyle/>
          <a:p>
            <a:r>
              <a:rPr lang="en-US" sz="2000" dirty="0">
                <a:solidFill>
                  <a:schemeClr val="tx1">
                    <a:alpha val="80000"/>
                  </a:schemeClr>
                </a:solidFill>
              </a:rPr>
              <a:t>Team in attack will always have an extra attacking player so they can apply the skills to execute overlap advantages into actual game. </a:t>
            </a:r>
          </a:p>
          <a:p>
            <a:r>
              <a:rPr lang="en-US" sz="2000" dirty="0">
                <a:solidFill>
                  <a:schemeClr val="tx1">
                    <a:alpha val="80000"/>
                  </a:schemeClr>
                </a:solidFill>
              </a:rPr>
              <a:t>Aims and objectives to score more tries in overlap situations, this game allows for player freedom to play normally but the condition allows for more frequent decision making on executing overlaps.</a:t>
            </a:r>
          </a:p>
          <a:p>
            <a:r>
              <a:rPr lang="en-US" sz="2000" dirty="0" err="1">
                <a:solidFill>
                  <a:schemeClr val="tx1">
                    <a:alpha val="80000"/>
                  </a:schemeClr>
                </a:solidFill>
              </a:rPr>
              <a:t>Mcgarry</a:t>
            </a:r>
            <a:r>
              <a:rPr lang="en-US" sz="2000" dirty="0">
                <a:solidFill>
                  <a:schemeClr val="tx1">
                    <a:alpha val="80000"/>
                  </a:schemeClr>
                </a:solidFill>
              </a:rPr>
              <a:t> et al (2002) suggests in rugby situations manipulating and overloading an attacking team creates attacking opportunities and enhances player strategy through exploiting space and effective decision making.</a:t>
            </a:r>
          </a:p>
          <a:p>
            <a:endParaRPr lang="en-US" sz="2000" dirty="0">
              <a:solidFill>
                <a:schemeClr val="tx1">
                  <a:alpha val="80000"/>
                </a:schemeClr>
              </a:solidFill>
            </a:endParaRPr>
          </a:p>
          <a:p>
            <a:endParaRPr lang="en-US" sz="2000" dirty="0">
              <a:solidFill>
                <a:schemeClr val="tx1">
                  <a:alpha val="80000"/>
                </a:schemeClr>
              </a:solidFill>
            </a:endParaRPr>
          </a:p>
          <a:p>
            <a:endParaRPr lang="en-US" sz="2000" dirty="0">
              <a:solidFill>
                <a:schemeClr val="tx1">
                  <a:alpha val="80000"/>
                </a:schemeClr>
              </a:solidFill>
            </a:endParaRPr>
          </a:p>
        </p:txBody>
      </p:sp>
      <p:pic>
        <p:nvPicPr>
          <p:cNvPr id="4" name="Picture 2" descr="Generated image">
            <a:extLst>
              <a:ext uri="{FF2B5EF4-FFF2-40B4-BE49-F238E27FC236}">
                <a16:creationId xmlns:a16="http://schemas.microsoft.com/office/drawing/2014/main" id="{A6FAA42C-B8E2-FB03-177F-A13E4AFACC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850" t="23922" b="6807"/>
          <a:stretch>
            <a:fillRect/>
          </a:stretch>
        </p:blipFill>
        <p:spPr bwMode="auto">
          <a:xfrm>
            <a:off x="279143" y="520340"/>
            <a:ext cx="5221625" cy="5817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2700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2" name="Rectangle 71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F1FCD63-CFE7-11A5-9F39-08EBE7DCB6A1}"/>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Cool down </a:t>
            </a:r>
          </a:p>
        </p:txBody>
      </p:sp>
      <p:cxnSp>
        <p:nvCxnSpPr>
          <p:cNvPr id="7173" name="Straight Connector 717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35B340-B252-586C-B92B-B6DF9D94C646}"/>
              </a:ext>
            </a:extLst>
          </p:cNvPr>
          <p:cNvSpPr>
            <a:spLocks noGrp="1"/>
          </p:cNvSpPr>
          <p:nvPr>
            <p:ph idx="1"/>
          </p:nvPr>
        </p:nvSpPr>
        <p:spPr>
          <a:xfrm>
            <a:off x="897769" y="1909192"/>
            <a:ext cx="4586513" cy="3647710"/>
          </a:xfrm>
        </p:spPr>
        <p:txBody>
          <a:bodyPr>
            <a:normAutofit/>
          </a:bodyPr>
          <a:lstStyle/>
          <a:p>
            <a:r>
              <a:rPr lang="en-US" sz="1700">
                <a:solidFill>
                  <a:schemeClr val="bg1"/>
                </a:solidFill>
              </a:rPr>
              <a:t>Cool down will involve some light jogging around the pitch with deep breaths, then followed by some stretching: hamstring stretch, calf stretch, quad stretch and hip flexor stretch. Effective cooldown is important to enable player full recovery after the stress your body as withstood. (world rugby, 2026)</a:t>
            </a:r>
          </a:p>
          <a:p>
            <a:r>
              <a:rPr lang="en-US" sz="1700">
                <a:solidFill>
                  <a:schemeClr val="bg1"/>
                </a:solidFill>
              </a:rPr>
              <a:t>During this players will be asked to talk in small groups and then give feedback to the group and coach can add feedback if any points were missed. This supports Bandura (1977) players can learn from each other and final feedback. </a:t>
            </a:r>
          </a:p>
        </p:txBody>
      </p:sp>
      <p:cxnSp>
        <p:nvCxnSpPr>
          <p:cNvPr id="7174" name="Straight Connector 717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A person stretching his leg on a football field&#10;&#10;AI-generated content may be incorrect.">
            <a:extLst>
              <a:ext uri="{FF2B5EF4-FFF2-40B4-BE49-F238E27FC236}">
                <a16:creationId xmlns:a16="http://schemas.microsoft.com/office/drawing/2014/main" id="{C1F741D7-1D75-F1E2-FC5C-FD3848C3F0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94" r="1" b="14961"/>
          <a:stretch>
            <a:fillRect/>
          </a:stretch>
        </p:blipFill>
        <p:spPr bwMode="auto">
          <a:xfrm>
            <a:off x="6525453" y="10"/>
            <a:ext cx="566654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7599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E75D0-F0C6-AA1B-734A-B88BEE769D1A}"/>
              </a:ext>
            </a:extLst>
          </p:cNvPr>
          <p:cNvSpPr>
            <a:spLocks noGrp="1"/>
          </p:cNvSpPr>
          <p:nvPr>
            <p:ph type="title"/>
          </p:nvPr>
        </p:nvSpPr>
        <p:spPr>
          <a:xfrm>
            <a:off x="838200" y="557188"/>
            <a:ext cx="10515600" cy="1133499"/>
          </a:xfrm>
        </p:spPr>
        <p:txBody>
          <a:bodyPr vert="horz" lIns="91440" tIns="45720" rIns="91440" bIns="45720" rtlCol="0">
            <a:normAutofit/>
          </a:bodyPr>
          <a:lstStyle/>
          <a:p>
            <a:pPr algn="ctr"/>
            <a:r>
              <a:rPr lang="en-US" sz="5200" kern="1200">
                <a:latin typeface="+mj-lt"/>
                <a:ea typeface="+mj-ea"/>
                <a:cs typeface="+mj-cs"/>
              </a:rPr>
              <a:t>Conclusion</a:t>
            </a:r>
          </a:p>
        </p:txBody>
      </p:sp>
      <p:graphicFrame>
        <p:nvGraphicFramePr>
          <p:cNvPr id="7" name="TextBox 4">
            <a:extLst>
              <a:ext uri="{FF2B5EF4-FFF2-40B4-BE49-F238E27FC236}">
                <a16:creationId xmlns:a16="http://schemas.microsoft.com/office/drawing/2014/main" id="{20541BA2-BB94-657D-0C0E-096E8E106EB9}"/>
              </a:ext>
            </a:extLst>
          </p:cNvPr>
          <p:cNvGraphicFramePr/>
          <p:nvPr>
            <p:extLst>
              <p:ext uri="{D42A27DB-BD31-4B8C-83A1-F6EECF244321}">
                <p14:modId xmlns:p14="http://schemas.microsoft.com/office/powerpoint/2010/main" val="371028494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4986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3874-4C1F-C5BE-D5BF-D56185E53EFD}"/>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6000" kern="1200">
                <a:solidFill>
                  <a:schemeClr val="tx1"/>
                </a:solidFill>
                <a:latin typeface="+mj-lt"/>
                <a:ea typeface="+mj-ea"/>
                <a:cs typeface="+mj-cs"/>
              </a:rPr>
              <a:t>Thanks for listening any questions?</a:t>
            </a:r>
          </a:p>
        </p:txBody>
      </p:sp>
      <p:pic>
        <p:nvPicPr>
          <p:cNvPr id="7" name="Graphic 6" descr="Help">
            <a:extLst>
              <a:ext uri="{FF2B5EF4-FFF2-40B4-BE49-F238E27FC236}">
                <a16:creationId xmlns:a16="http://schemas.microsoft.com/office/drawing/2014/main" id="{0C144722-70D7-B560-E94E-FA16ADD6C8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36736342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F7346-0FD7-669F-922B-5D9E0DAC3F2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EF7A7ED-E764-B852-7923-DBA627D3AE1A}"/>
              </a:ext>
            </a:extLst>
          </p:cNvPr>
          <p:cNvSpPr>
            <a:spLocks noGrp="1"/>
          </p:cNvSpPr>
          <p:nvPr>
            <p:ph idx="1"/>
          </p:nvPr>
        </p:nvSpPr>
        <p:spPr>
          <a:xfrm>
            <a:off x="838200" y="1825625"/>
            <a:ext cx="10515600" cy="4667250"/>
          </a:xfrm>
        </p:spPr>
        <p:txBody>
          <a:bodyPr>
            <a:normAutofit fontScale="85000" lnSpcReduction="20000"/>
          </a:bodyPr>
          <a:lstStyle/>
          <a:p>
            <a:r>
              <a:rPr lang="en-GB" sz="2400" dirty="0"/>
              <a:t>Bandura, A. (1977) </a:t>
            </a:r>
            <a:r>
              <a:rPr lang="en-GB" sz="2400" i="1" dirty="0"/>
              <a:t>Social learning theory. </a:t>
            </a:r>
            <a:r>
              <a:rPr lang="en-GB" sz="2400" dirty="0"/>
              <a:t>Englewood Cliffs, NJ: Prentice-Hall</a:t>
            </a:r>
            <a:r>
              <a:rPr lang="en-GB" sz="2400" i="1" dirty="0"/>
              <a:t>.</a:t>
            </a:r>
            <a:endParaRPr lang="en-GB" sz="2400" dirty="0"/>
          </a:p>
          <a:p>
            <a:r>
              <a:rPr lang="en-GB" sz="2400" dirty="0"/>
              <a:t>Cramer, S.J. (2011) “Using the Tactical Games Approach when Teaching Rugby and Tchoukball,” </a:t>
            </a:r>
            <a:r>
              <a:rPr lang="en-GB" sz="2400" i="1" dirty="0"/>
              <a:t>Strategies (Reston, Va.)</a:t>
            </a:r>
            <a:r>
              <a:rPr lang="en-GB" sz="2400" dirty="0"/>
              <a:t>, 25(2), pp. 18–22. Available at: </a:t>
            </a:r>
            <a:r>
              <a:rPr lang="en-GB" sz="2400" dirty="0">
                <a:hlinkClick r:id="rId2"/>
              </a:rPr>
              <a:t>https://doi.org/10.1080/08924562.2011.10592137</a:t>
            </a:r>
            <a:r>
              <a:rPr lang="en-GB" sz="2400" dirty="0"/>
              <a:t>.</a:t>
            </a:r>
          </a:p>
          <a:p>
            <a:r>
              <a:rPr lang="en-US" altLang="en-US" sz="2400" dirty="0">
                <a:solidFill>
                  <a:srgbClr val="000000"/>
                </a:solidFill>
              </a:rPr>
              <a:t>McGarry, T., Anderson, D.I., Wallace, S.A., Hughes, M.D. and Franks, I.M. (2002) </a:t>
            </a:r>
            <a:r>
              <a:rPr lang="en-US" altLang="en-US" sz="2400" i="1" dirty="0">
                <a:solidFill>
                  <a:srgbClr val="000000"/>
                </a:solidFill>
              </a:rPr>
              <a:t>Sport competition as a dynamical self-organizing system</a:t>
            </a:r>
            <a:r>
              <a:rPr lang="en-US" altLang="en-US" sz="2400" dirty="0">
                <a:solidFill>
                  <a:srgbClr val="000000"/>
                </a:solidFill>
              </a:rPr>
              <a:t>. Journal of Sports Sciences, 20(10), pp. 771–781. </a:t>
            </a:r>
          </a:p>
          <a:p>
            <a:r>
              <a:rPr lang="en-US" altLang="en-US" sz="2400" dirty="0">
                <a:solidFill>
                  <a:srgbClr val="000000"/>
                </a:solidFill>
                <a:latin typeface="-webkit-standard"/>
              </a:rPr>
              <a:t>Mosston, M. and Ashworth, S. (2008) </a:t>
            </a:r>
            <a:r>
              <a:rPr lang="en-US" altLang="en-US" sz="2400" i="1" dirty="0">
                <a:solidFill>
                  <a:srgbClr val="000000"/>
                </a:solidFill>
              </a:rPr>
              <a:t>Teaching Physical Education</a:t>
            </a:r>
            <a:r>
              <a:rPr lang="en-US" altLang="en-US" sz="2400" dirty="0">
                <a:solidFill>
                  <a:srgbClr val="000000"/>
                </a:solidFill>
                <a:latin typeface="-webkit-standard"/>
              </a:rPr>
              <a:t>. 1st online </a:t>
            </a:r>
            <a:r>
              <a:rPr lang="en-US" altLang="en-US" sz="2400" dirty="0" err="1">
                <a:solidFill>
                  <a:srgbClr val="000000"/>
                </a:solidFill>
                <a:latin typeface="-webkit-standard"/>
              </a:rPr>
              <a:t>edn</a:t>
            </a:r>
            <a:r>
              <a:rPr lang="en-US" altLang="en-US" sz="2400" dirty="0">
                <a:solidFill>
                  <a:srgbClr val="000000"/>
                </a:solidFill>
                <a:latin typeface="-webkit-standard"/>
              </a:rPr>
              <a:t>. Columbus, OH: Spectrum </a:t>
            </a:r>
            <a:r>
              <a:rPr lang="en-US" altLang="en-US" sz="2400" dirty="0" err="1">
                <a:solidFill>
                  <a:srgbClr val="000000"/>
                </a:solidFill>
                <a:latin typeface="-webkit-standard"/>
              </a:rPr>
              <a:t>Instiute</a:t>
            </a:r>
            <a:r>
              <a:rPr lang="en-US" altLang="en-US" sz="2400" dirty="0">
                <a:solidFill>
                  <a:srgbClr val="000000"/>
                </a:solidFill>
                <a:latin typeface="-webkit-standard"/>
              </a:rPr>
              <a:t> for Teaching and Learning</a:t>
            </a:r>
            <a:endParaRPr lang="en-GB" sz="2400" i="1" dirty="0"/>
          </a:p>
          <a:p>
            <a:r>
              <a:rPr lang="en-GB" sz="2400" dirty="0" err="1"/>
              <a:t>Racinais</a:t>
            </a:r>
            <a:r>
              <a:rPr lang="en-GB" sz="2400" dirty="0"/>
              <a:t>, S., Cocking, S. and </a:t>
            </a:r>
            <a:r>
              <a:rPr lang="en-GB" sz="2400" dirty="0" err="1"/>
              <a:t>Périard</a:t>
            </a:r>
            <a:r>
              <a:rPr lang="en-GB" sz="2400" dirty="0"/>
              <a:t>, J.D. (2017) “Sports and environmental temperature: From warming-up to heating-up,” </a:t>
            </a:r>
            <a:r>
              <a:rPr lang="en-GB" sz="2400" i="1" dirty="0"/>
              <a:t>Temperature (Austin)</a:t>
            </a:r>
            <a:r>
              <a:rPr lang="en-GB" sz="2400" dirty="0"/>
              <a:t>, 4(3), pp. 227–257. Available at: </a:t>
            </a:r>
            <a:r>
              <a:rPr lang="en-GB" sz="2400" dirty="0">
                <a:hlinkClick r:id="rId3"/>
              </a:rPr>
              <a:t>https://doi.org/10.1080/23328940.2017.1356427</a:t>
            </a:r>
            <a:r>
              <a:rPr lang="en-GB" sz="2400" dirty="0"/>
              <a:t>.</a:t>
            </a:r>
          </a:p>
          <a:p>
            <a:r>
              <a:rPr lang="en-GB" sz="2400" dirty="0"/>
              <a:t>Vygotsky, L.S. (1978). </a:t>
            </a:r>
            <a:r>
              <a:rPr lang="en-GB" sz="2400" i="1" dirty="0"/>
              <a:t>Mind and society: The development of higher mental processes</a:t>
            </a:r>
            <a:r>
              <a:rPr lang="en-GB" sz="2400" dirty="0"/>
              <a:t>. Cambridge, MA: Harvard University Press.</a:t>
            </a:r>
          </a:p>
          <a:p>
            <a:r>
              <a:rPr lang="en-GB" dirty="0"/>
              <a:t>World Rugby (2026) </a:t>
            </a:r>
            <a:r>
              <a:rPr lang="en-GB" i="1" dirty="0"/>
              <a:t>Cool down &amp; recovery. </a:t>
            </a:r>
            <a:r>
              <a:rPr lang="en-GB" dirty="0"/>
              <a:t>Available at: </a:t>
            </a:r>
            <a:r>
              <a:rPr lang="en-GB" dirty="0">
                <a:hlinkClick r:id="rId4"/>
              </a:rPr>
              <a:t>https://passport.world.rugby/injury-prevention-and-risk-management/rugby-ready/cool-down-recovery/</a:t>
            </a:r>
            <a:r>
              <a:rPr lang="en-GB" dirty="0"/>
              <a:t> (Accessed: 27/02/26).</a:t>
            </a:r>
            <a:endParaRPr lang="en-GB" sz="2400" dirty="0"/>
          </a:p>
          <a:p>
            <a:endParaRPr lang="en-GB" sz="2400" dirty="0"/>
          </a:p>
          <a:p>
            <a:endParaRPr lang="en-US" dirty="0"/>
          </a:p>
        </p:txBody>
      </p:sp>
      <p:sp>
        <p:nvSpPr>
          <p:cNvPr id="7" name="Rectangle 3">
            <a:extLst>
              <a:ext uri="{FF2B5EF4-FFF2-40B4-BE49-F238E27FC236}">
                <a16:creationId xmlns:a16="http://schemas.microsoft.com/office/drawing/2014/main" id="{615D1963-3E4D-2877-B018-52E60FF74812}"/>
              </a:ext>
            </a:extLst>
          </p:cNvPr>
          <p:cNvSpPr>
            <a:spLocks noChangeArrowheads="1"/>
          </p:cNvSpPr>
          <p:nvPr/>
        </p:nvSpPr>
        <p:spPr bwMode="auto">
          <a:xfrm>
            <a:off x="0" y="-184666"/>
            <a:ext cx="2423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34991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8" name="Rectangle 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E8C38-3C50-AD24-1C07-A3D7B007813C}"/>
              </a:ext>
            </a:extLst>
          </p:cNvPr>
          <p:cNvSpPr>
            <a:spLocks noGrp="1"/>
          </p:cNvSpPr>
          <p:nvPr>
            <p:ph type="title"/>
          </p:nvPr>
        </p:nvSpPr>
        <p:spPr>
          <a:xfrm>
            <a:off x="1043631" y="809898"/>
            <a:ext cx="10173010" cy="1554480"/>
          </a:xfrm>
        </p:spPr>
        <p:txBody>
          <a:bodyPr anchor="ctr">
            <a:normAutofit/>
          </a:bodyPr>
          <a:lstStyle/>
          <a:p>
            <a:r>
              <a:rPr lang="en-US" sz="4800"/>
              <a:t>AI Acknowledgment </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E4D0ADC0-0CEA-F2B1-760C-32DC4BBAFC36}"/>
              </a:ext>
            </a:extLst>
          </p:cNvPr>
          <p:cNvGraphicFramePr>
            <a:graphicFrameLocks noGrp="1"/>
          </p:cNvGraphicFramePr>
          <p:nvPr>
            <p:ph idx="1"/>
            <p:extLst>
              <p:ext uri="{D42A27DB-BD31-4B8C-83A1-F6EECF244321}">
                <p14:modId xmlns:p14="http://schemas.microsoft.com/office/powerpoint/2010/main" val="1107358690"/>
              </p:ext>
            </p:extLst>
          </p:nvPr>
        </p:nvGraphicFramePr>
        <p:xfrm>
          <a:off x="904602" y="3296528"/>
          <a:ext cx="10378442" cy="2651886"/>
        </p:xfrm>
        <a:graphic>
          <a:graphicData uri="http://schemas.openxmlformats.org/drawingml/2006/table">
            <a:tbl>
              <a:tblPr firstRow="1" firstCol="1" bandRow="1"/>
              <a:tblGrid>
                <a:gridCol w="4661351">
                  <a:extLst>
                    <a:ext uri="{9D8B030D-6E8A-4147-A177-3AD203B41FA5}">
                      <a16:colId xmlns:a16="http://schemas.microsoft.com/office/drawing/2014/main" val="3695474188"/>
                    </a:ext>
                  </a:extLst>
                </a:gridCol>
                <a:gridCol w="1525555">
                  <a:extLst>
                    <a:ext uri="{9D8B030D-6E8A-4147-A177-3AD203B41FA5}">
                      <a16:colId xmlns:a16="http://schemas.microsoft.com/office/drawing/2014/main" val="2229789050"/>
                    </a:ext>
                  </a:extLst>
                </a:gridCol>
                <a:gridCol w="1689967">
                  <a:extLst>
                    <a:ext uri="{9D8B030D-6E8A-4147-A177-3AD203B41FA5}">
                      <a16:colId xmlns:a16="http://schemas.microsoft.com/office/drawing/2014/main" val="3965416977"/>
                    </a:ext>
                  </a:extLst>
                </a:gridCol>
                <a:gridCol w="2501569">
                  <a:extLst>
                    <a:ext uri="{9D8B030D-6E8A-4147-A177-3AD203B41FA5}">
                      <a16:colId xmlns:a16="http://schemas.microsoft.com/office/drawing/2014/main" val="110117203"/>
                    </a:ext>
                  </a:extLst>
                </a:gridCol>
              </a:tblGrid>
              <a:tr h="695389">
                <a:tc>
                  <a:txBody>
                    <a:bodyPr/>
                    <a:lstStyle/>
                    <a:p>
                      <a:pPr marL="457200" algn="l" fontAlgn="t">
                        <a:buNone/>
                      </a:pPr>
                      <a:r>
                        <a:rPr lang="en-GB" sz="1400" b="1" i="0" u="none" strike="noStrike" kern="100">
                          <a:effectLst/>
                          <a:latin typeface="Aptos" panose="020B0004020202020204" pitchFamily="34" charset="0"/>
                          <a:ea typeface="Times New Roman" panose="02020603050405020304" pitchFamily="18" charset="0"/>
                          <a:cs typeface="Times New Roman" panose="02020603050405020304" pitchFamily="18" charset="0"/>
                        </a:rPr>
                        <a:t>AI Tool (with url)</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1" i="0" u="none" strike="noStrike" kern="100">
                          <a:effectLst/>
                          <a:latin typeface="Aptos" panose="020B0004020202020204" pitchFamily="34" charset="0"/>
                          <a:ea typeface="Times New Roman" panose="02020603050405020304" pitchFamily="18" charset="0"/>
                          <a:cs typeface="Times New Roman" panose="02020603050405020304" pitchFamily="18" charset="0"/>
                        </a:rPr>
                        <a:t>Date used</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1" i="0" u="none" strike="noStrike" kern="100">
                          <a:effectLst/>
                          <a:latin typeface="Aptos" panose="020B0004020202020204" pitchFamily="34" charset="0"/>
                          <a:ea typeface="Times New Roman" panose="02020603050405020304" pitchFamily="18" charset="0"/>
                          <a:cs typeface="Times New Roman" panose="02020603050405020304" pitchFamily="18" charset="0"/>
                        </a:rPr>
                        <a:t>Why did you use this tool</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1" i="0" u="none" strike="noStrike" kern="100">
                          <a:effectLst/>
                          <a:latin typeface="Aptos" panose="020B0004020202020204" pitchFamily="34" charset="0"/>
                          <a:ea typeface="Times New Roman" panose="02020603050405020304" pitchFamily="18" charset="0"/>
                          <a:cs typeface="Times New Roman" panose="02020603050405020304" pitchFamily="18" charset="0"/>
                        </a:rPr>
                        <a:t>Example prompt(s)</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9358478"/>
                  </a:ext>
                </a:extLst>
              </a:tr>
              <a:tr h="1261108">
                <a:tc>
                  <a:txBody>
                    <a:bodyPr/>
                    <a:lstStyle/>
                    <a:p>
                      <a:pPr marL="457200" algn="l" fontAlgn="t">
                        <a:buNone/>
                      </a:pPr>
                      <a:r>
                        <a:rPr lang="en-GB" sz="1400" b="0" i="1" u="none" strike="noStrike" kern="100">
                          <a:effectLst/>
                          <a:latin typeface="Aptos" panose="020B0004020202020204" pitchFamily="34" charset="0"/>
                          <a:ea typeface="Times New Roman" panose="02020603050405020304" pitchFamily="18" charset="0"/>
                          <a:cs typeface="Times New Roman" panose="02020603050405020304" pitchFamily="18" charset="0"/>
                        </a:rPr>
                        <a:t>https://chatgtp.com/</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0" i="1" u="none" strike="noStrike" kern="100">
                          <a:effectLst/>
                          <a:latin typeface="Aptos" panose="020B0004020202020204" pitchFamily="34" charset="0"/>
                          <a:cs typeface="Times New Roman" panose="02020603050405020304" pitchFamily="18" charset="0"/>
                        </a:rPr>
                        <a:t>26/ 2/26</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0" i="1" u="none" strike="noStrike" kern="100">
                          <a:effectLst/>
                          <a:latin typeface="Aptos" panose="020B0004020202020204" pitchFamily="34" charset="0"/>
                          <a:ea typeface="Times New Roman" panose="02020603050405020304" pitchFamily="18" charset="0"/>
                          <a:cs typeface="Times New Roman" panose="02020603050405020304" pitchFamily="18" charset="0"/>
                        </a:rPr>
                        <a:t>Research and image</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628650" indent="-171450" algn="l" fontAlgn="t">
                        <a:buFontTx/>
                        <a:buChar char="-"/>
                      </a:pPr>
                      <a:r>
                        <a:rPr lang="en-GB" sz="1400" b="0" i="1" u="none" strike="noStrike" kern="100">
                          <a:effectLst/>
                          <a:latin typeface="Aptos" panose="020B0004020202020204" pitchFamily="34" charset="0"/>
                          <a:cs typeface="Times New Roman" panose="02020603050405020304" pitchFamily="18" charset="0"/>
                        </a:rPr>
                        <a:t>Create an animated image of rugby field</a:t>
                      </a:r>
                      <a:endParaRPr lang="en-GB" sz="3100" b="0" i="0" u="none" strike="noStrike" kern="100">
                        <a:effectLst/>
                        <a:latin typeface="Arial" panose="020B0604020202020204" pitchFamily="34" charset="0"/>
                        <a:cs typeface="Times New Roman" panose="02020603050405020304" pitchFamily="18" charset="0"/>
                      </a:endParaRPr>
                    </a:p>
                    <a:p>
                      <a:pPr marL="628650" indent="-171450" algn="l" fontAlgn="t">
                        <a:buFontTx/>
                        <a:buChar char="-"/>
                      </a:pPr>
                      <a:r>
                        <a:rPr lang="en-GB" sz="1300" b="0" i="0" u="none" strike="noStrike" kern="100">
                          <a:effectLst/>
                          <a:latin typeface="Arial" panose="020B0604020202020204" pitchFamily="34" charset="0"/>
                          <a:cs typeface="Times New Roman" panose="02020603050405020304" pitchFamily="18" charset="0"/>
                        </a:rPr>
                        <a:t>Find a reference for moston and ashworths teaching styles</a:t>
                      </a:r>
                      <a:endParaRPr lang="en-GB" sz="1300" b="0" i="1" u="none" strike="noStrike" kern="100">
                        <a:effectLst/>
                        <a:latin typeface="Aptos" panose="020B0004020202020204" pitchFamily="34" charset="0"/>
                        <a:cs typeface="Times New Roman" panose="02020603050405020304" pitchFamily="18"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3337332"/>
                  </a:ext>
                </a:extLst>
              </a:tr>
              <a:tr h="695389">
                <a:tc>
                  <a:txBody>
                    <a:bodyPr/>
                    <a:lstStyle/>
                    <a:p>
                      <a:pPr marL="457200" algn="l" fontAlgn="t">
                        <a:buNone/>
                      </a:pPr>
                      <a:r>
                        <a:rPr lang="en-GB" sz="1400" b="0" i="0" u="none" strike="noStrike" kern="100">
                          <a:effectLst/>
                          <a:latin typeface="Aptos" panose="020B0004020202020204" pitchFamily="34" charset="0"/>
                          <a:ea typeface="Times New Roman" panose="02020603050405020304" pitchFamily="18" charset="0"/>
                          <a:cs typeface="Times New Roman" panose="02020603050405020304" pitchFamily="18" charset="0"/>
                        </a:rPr>
                        <a:t>https://librarysearch.uwtsd.ac.uk/discovery/researchAssistant?vid=44WHELF_UWTSD:44WHELF_UWTSD_VU1</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0" i="0" u="none" strike="noStrike" kern="100">
                          <a:effectLst/>
                          <a:latin typeface="Aptos" panose="020B0004020202020204" pitchFamily="34" charset="0"/>
                          <a:ea typeface="Times New Roman" panose="02020603050405020304" pitchFamily="18" charset="0"/>
                          <a:cs typeface="Times New Roman" panose="02020603050405020304" pitchFamily="18" charset="0"/>
                        </a:rPr>
                        <a:t>26/2/26</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57200" algn="l" fontAlgn="t">
                        <a:buNone/>
                      </a:pPr>
                      <a:r>
                        <a:rPr lang="en-GB" sz="1400" b="0" i="0" u="none" strike="noStrike" kern="100">
                          <a:effectLst/>
                          <a:latin typeface="Aptos" panose="020B0004020202020204" pitchFamily="34" charset="0"/>
                          <a:ea typeface="Times New Roman" panose="02020603050405020304" pitchFamily="18" charset="0"/>
                          <a:cs typeface="Times New Roman" panose="02020603050405020304" pitchFamily="18" charset="0"/>
                        </a:rPr>
                        <a:t>Research</a:t>
                      </a:r>
                      <a:endParaRPr lang="en-GB" sz="3100" b="0" i="0" u="none" strike="noStrike">
                        <a:effectLst/>
                        <a:latin typeface="Arial" panose="020B0604020202020204" pitchFamily="34" charset="0"/>
                      </a:endParaRP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7472" indent="-347472" algn="l" fontAlgn="t">
                        <a:buClrTx/>
                        <a:buSzPts val="800"/>
                        <a:buFont typeface="Aptos" panose="020B0004020202020204" pitchFamily="34" charset="0"/>
                        <a:buChar char="-"/>
                      </a:pPr>
                      <a:r>
                        <a:rPr lang="en-GB" sz="1300" b="0" i="0" u="none" strike="noStrike">
                          <a:effectLst/>
                          <a:latin typeface="Arial" panose="020B0604020202020204" pitchFamily="34" charset="0"/>
                        </a:rPr>
                        <a:t>- TGFU for rugby</a:t>
                      </a:r>
                    </a:p>
                    <a:p>
                      <a:pPr marL="347472" indent="-347472" algn="l" fontAlgn="t">
                        <a:buClrTx/>
                        <a:buSzPts val="800"/>
                        <a:buFont typeface="Aptos" panose="020B0004020202020204" pitchFamily="34" charset="0"/>
                        <a:buChar char="-"/>
                      </a:pPr>
                      <a:r>
                        <a:rPr lang="en-GB" sz="1300" b="0" i="0" u="none" strike="noStrike">
                          <a:effectLst/>
                          <a:latin typeface="Arial" panose="020B0604020202020204" pitchFamily="34" charset="0"/>
                        </a:rPr>
                        <a:t>- importance off RAMP warmup </a:t>
                      </a:r>
                    </a:p>
                  </a:txBody>
                  <a:tcPr marL="118977" marR="118977" marT="1652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79203161"/>
                  </a:ext>
                </a:extLst>
              </a:tr>
            </a:tbl>
          </a:graphicData>
        </a:graphic>
      </p:graphicFrame>
    </p:spTree>
    <p:extLst>
      <p:ext uri="{BB962C8B-B14F-4D97-AF65-F5344CB8AC3E}">
        <p14:creationId xmlns:p14="http://schemas.microsoft.com/office/powerpoint/2010/main" val="30096990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3473</TotalTime>
  <Words>1193</Words>
  <Application>Microsoft Macintosh PowerPoint</Application>
  <PresentationFormat>Widescreen</PresentationFormat>
  <Paragraphs>64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-webkit-standard</vt:lpstr>
      <vt:lpstr>Aptos</vt:lpstr>
      <vt:lpstr>Aptos Display</vt:lpstr>
      <vt:lpstr>Arial</vt:lpstr>
      <vt:lpstr>Calibri</vt:lpstr>
      <vt:lpstr>Office Theme</vt:lpstr>
      <vt:lpstr>Rugby Coaching Sessions </vt:lpstr>
      <vt:lpstr>Introduction</vt:lpstr>
      <vt:lpstr>Aims &amp; Objectives</vt:lpstr>
      <vt:lpstr>Theory</vt:lpstr>
      <vt:lpstr>Session Block Overview</vt:lpstr>
      <vt:lpstr>Session 1 Warm up – passing in motion </vt:lpstr>
      <vt:lpstr>Session 1 skill development – Catch pass</vt:lpstr>
      <vt:lpstr>Session 1 Game sense – 2 v 1 </vt:lpstr>
      <vt:lpstr>Session 1 Conditioned Game</vt:lpstr>
      <vt:lpstr>Cool down </vt:lpstr>
      <vt:lpstr>Conclusion</vt:lpstr>
      <vt:lpstr>Thanks for listening any questions?</vt:lpstr>
      <vt:lpstr>References</vt:lpstr>
      <vt:lpstr>AI Acknowledgment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Fraser Deer (2315622)</dc:creator>
  <cp:lastModifiedBy>Fraser Deer (2315622)</cp:lastModifiedBy>
  <cp:revision>1</cp:revision>
  <dcterms:created xsi:type="dcterms:W3CDTF">2026-02-24T15:51:33Z</dcterms:created>
  <dcterms:modified xsi:type="dcterms:W3CDTF">2026-02-27T14:20:46Z</dcterms:modified>
</cp:coreProperties>
</file>