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D50E38-C3F8-EBC8-A81A-EF45581CDE19}" v="181" dt="2026-01-11T22:53:54.1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0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lavian Branescu (2434712)" userId="S::2434712@student.uwtsd.ac.uk::cdfc8f49-a902-412f-bc54-8a569796cc9c" providerId="AD" clId="Web-{8AD50E38-C3F8-EBC8-A81A-EF45581CDE19}"/>
    <pc:docChg chg="addSld delSld modSld">
      <pc:chgData name="Flavian Branescu (2434712)" userId="S::2434712@student.uwtsd.ac.uk::cdfc8f49-a902-412f-bc54-8a569796cc9c" providerId="AD" clId="Web-{8AD50E38-C3F8-EBC8-A81A-EF45581CDE19}" dt="2026-01-11T22:53:54.146" v="180"/>
      <pc:docMkLst>
        <pc:docMk/>
      </pc:docMkLst>
      <pc:sldChg chg="modSp">
        <pc:chgData name="Flavian Branescu (2434712)" userId="S::2434712@student.uwtsd.ac.uk::cdfc8f49-a902-412f-bc54-8a569796cc9c" providerId="AD" clId="Web-{8AD50E38-C3F8-EBC8-A81A-EF45581CDE19}" dt="2026-01-11T22:32:38.348" v="27" actId="20577"/>
        <pc:sldMkLst>
          <pc:docMk/>
          <pc:sldMk cId="109857222" sldId="256"/>
        </pc:sldMkLst>
        <pc:spChg chg="mod">
          <ac:chgData name="Flavian Branescu (2434712)" userId="S::2434712@student.uwtsd.ac.uk::cdfc8f49-a902-412f-bc54-8a569796cc9c" providerId="AD" clId="Web-{8AD50E38-C3F8-EBC8-A81A-EF45581CDE19}" dt="2026-01-11T22:31:47.613" v="5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Flavian Branescu (2434712)" userId="S::2434712@student.uwtsd.ac.uk::cdfc8f49-a902-412f-bc54-8a569796cc9c" providerId="AD" clId="Web-{8AD50E38-C3F8-EBC8-A81A-EF45581CDE19}" dt="2026-01-11T22:32:38.348" v="27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new del">
        <pc:chgData name="Flavian Branescu (2434712)" userId="S::2434712@student.uwtsd.ac.uk::cdfc8f49-a902-412f-bc54-8a569796cc9c" providerId="AD" clId="Web-{8AD50E38-C3F8-EBC8-A81A-EF45581CDE19}" dt="2026-01-11T22:32:52.567" v="29"/>
        <pc:sldMkLst>
          <pc:docMk/>
          <pc:sldMk cId="762709588" sldId="257"/>
        </pc:sldMkLst>
      </pc:sldChg>
      <pc:sldChg chg="addSp delSp modSp new mod setBg">
        <pc:chgData name="Flavian Branescu (2434712)" userId="S::2434712@student.uwtsd.ac.uk::cdfc8f49-a902-412f-bc54-8a569796cc9c" providerId="AD" clId="Web-{8AD50E38-C3F8-EBC8-A81A-EF45581CDE19}" dt="2026-01-11T22:43:41.894" v="154" actId="20577"/>
        <pc:sldMkLst>
          <pc:docMk/>
          <pc:sldMk cId="3289006772" sldId="257"/>
        </pc:sldMkLst>
        <pc:spChg chg="mod">
          <ac:chgData name="Flavian Branescu (2434712)" userId="S::2434712@student.uwtsd.ac.uk::cdfc8f49-a902-412f-bc54-8a569796cc9c" providerId="AD" clId="Web-{8AD50E38-C3F8-EBC8-A81A-EF45581CDE19}" dt="2026-01-11T22:43:41.894" v="154" actId="20577"/>
          <ac:spMkLst>
            <pc:docMk/>
            <pc:sldMk cId="3289006772" sldId="257"/>
            <ac:spMk id="2" creationId="{97E38467-52F0-89AB-3248-66DC728C8D9E}"/>
          </ac:spMkLst>
        </pc:spChg>
        <pc:spChg chg="del">
          <ac:chgData name="Flavian Branescu (2434712)" userId="S::2434712@student.uwtsd.ac.uk::cdfc8f49-a902-412f-bc54-8a569796cc9c" providerId="AD" clId="Web-{8AD50E38-C3F8-EBC8-A81A-EF45581CDE19}" dt="2026-01-11T22:35:37.349" v="94"/>
          <ac:spMkLst>
            <pc:docMk/>
            <pc:sldMk cId="3289006772" sldId="257"/>
            <ac:spMk id="3" creationId="{6A837ECB-D925-C887-D3B1-C84051B8A9B5}"/>
          </ac:spMkLst>
        </pc:spChg>
        <pc:spChg chg="mod ord">
          <ac:chgData name="Flavian Branescu (2434712)" userId="S::2434712@student.uwtsd.ac.uk::cdfc8f49-a902-412f-bc54-8a569796cc9c" providerId="AD" clId="Web-{8AD50E38-C3F8-EBC8-A81A-EF45581CDE19}" dt="2026-01-11T22:37:33.348" v="102"/>
          <ac:spMkLst>
            <pc:docMk/>
            <pc:sldMk cId="3289006772" sldId="257"/>
            <ac:spMk id="4" creationId="{77883996-19A1-B416-0335-C086371DFA13}"/>
          </ac:spMkLst>
        </pc:spChg>
        <pc:spChg chg="add del mod">
          <ac:chgData name="Flavian Branescu (2434712)" userId="S::2434712@student.uwtsd.ac.uk::cdfc8f49-a902-412f-bc54-8a569796cc9c" providerId="AD" clId="Web-{8AD50E38-C3F8-EBC8-A81A-EF45581CDE19}" dt="2026-01-11T22:37:27.269" v="101"/>
          <ac:spMkLst>
            <pc:docMk/>
            <pc:sldMk cId="3289006772" sldId="257"/>
            <ac:spMk id="8" creationId="{982E15DF-AA78-55D1-9C99-0ABC42FF319C}"/>
          </ac:spMkLst>
        </pc:spChg>
        <pc:spChg chg="add del">
          <ac:chgData name="Flavian Branescu (2434712)" userId="S::2434712@student.uwtsd.ac.uk::cdfc8f49-a902-412f-bc54-8a569796cc9c" providerId="AD" clId="Web-{8AD50E38-C3F8-EBC8-A81A-EF45581CDE19}" dt="2026-01-11T22:35:58.228" v="96"/>
          <ac:spMkLst>
            <pc:docMk/>
            <pc:sldMk cId="3289006772" sldId="257"/>
            <ac:spMk id="10" creationId="{327D73B4-9F5C-4A64-A179-51B9500CB8B5}"/>
          </ac:spMkLst>
        </pc:spChg>
        <pc:spChg chg="add del">
          <ac:chgData name="Flavian Branescu (2434712)" userId="S::2434712@student.uwtsd.ac.uk::cdfc8f49-a902-412f-bc54-8a569796cc9c" providerId="AD" clId="Web-{8AD50E38-C3F8-EBC8-A81A-EF45581CDE19}" dt="2026-01-11T22:35:58.228" v="96"/>
          <ac:spMkLst>
            <pc:docMk/>
            <pc:sldMk cId="3289006772" sldId="257"/>
            <ac:spMk id="12" creationId="{C1F06963-6374-4B48-844F-071A9BAAAE02}"/>
          </ac:spMkLst>
        </pc:spChg>
        <pc:spChg chg="add del">
          <ac:chgData name="Flavian Branescu (2434712)" userId="S::2434712@student.uwtsd.ac.uk::cdfc8f49-a902-412f-bc54-8a569796cc9c" providerId="AD" clId="Web-{8AD50E38-C3F8-EBC8-A81A-EF45581CDE19}" dt="2026-01-11T22:35:58.228" v="96"/>
          <ac:spMkLst>
            <pc:docMk/>
            <pc:sldMk cId="3289006772" sldId="257"/>
            <ac:spMk id="14" creationId="{6CB927A4-E432-4310-9CD5-E89FF5063179}"/>
          </ac:spMkLst>
        </pc:spChg>
        <pc:spChg chg="add del">
          <ac:chgData name="Flavian Branescu (2434712)" userId="S::2434712@student.uwtsd.ac.uk::cdfc8f49-a902-412f-bc54-8a569796cc9c" providerId="AD" clId="Web-{8AD50E38-C3F8-EBC8-A81A-EF45581CDE19}" dt="2026-01-11T22:35:58.228" v="96"/>
          <ac:spMkLst>
            <pc:docMk/>
            <pc:sldMk cId="3289006772" sldId="257"/>
            <ac:spMk id="16" creationId="{1453BF6C-B012-48B7-B4E8-6D7AC7C27D02}"/>
          </ac:spMkLst>
        </pc:spChg>
        <pc:spChg chg="add del">
          <ac:chgData name="Flavian Branescu (2434712)" userId="S::2434712@student.uwtsd.ac.uk::cdfc8f49-a902-412f-bc54-8a569796cc9c" providerId="AD" clId="Web-{8AD50E38-C3F8-EBC8-A81A-EF45581CDE19}" dt="2026-01-11T22:35:58.228" v="96"/>
          <ac:spMkLst>
            <pc:docMk/>
            <pc:sldMk cId="3289006772" sldId="257"/>
            <ac:spMk id="18" creationId="{E3020543-B24B-4EC4-8FFC-8DD88EEA91A8}"/>
          </ac:spMkLst>
        </pc:spChg>
        <pc:spChg chg="add del">
          <ac:chgData name="Flavian Branescu (2434712)" userId="S::2434712@student.uwtsd.ac.uk::cdfc8f49-a902-412f-bc54-8a569796cc9c" providerId="AD" clId="Web-{8AD50E38-C3F8-EBC8-A81A-EF45581CDE19}" dt="2026-01-11T22:37:33.348" v="102"/>
          <ac:spMkLst>
            <pc:docMk/>
            <pc:sldMk cId="3289006772" sldId="257"/>
            <ac:spMk id="22" creationId="{23E547B5-89CF-4EC0-96DE-25771AED0799}"/>
          </ac:spMkLst>
        </pc:spChg>
        <pc:spChg chg="add del">
          <ac:chgData name="Flavian Branescu (2434712)" userId="S::2434712@student.uwtsd.ac.uk::cdfc8f49-a902-412f-bc54-8a569796cc9c" providerId="AD" clId="Web-{8AD50E38-C3F8-EBC8-A81A-EF45581CDE19}" dt="2026-01-11T22:37:33.348" v="102"/>
          <ac:spMkLst>
            <pc:docMk/>
            <pc:sldMk cId="3289006772" sldId="257"/>
            <ac:spMk id="23" creationId="{3F0B8CEB-8279-4E5E-A0CE-1FC9F71736F2}"/>
          </ac:spMkLst>
        </pc:spChg>
        <pc:spChg chg="add">
          <ac:chgData name="Flavian Branescu (2434712)" userId="S::2434712@student.uwtsd.ac.uk::cdfc8f49-a902-412f-bc54-8a569796cc9c" providerId="AD" clId="Web-{8AD50E38-C3F8-EBC8-A81A-EF45581CDE19}" dt="2026-01-11T22:37:33.348" v="102"/>
          <ac:spMkLst>
            <pc:docMk/>
            <pc:sldMk cId="3289006772" sldId="257"/>
            <ac:spMk id="28" creationId="{9A724DBA-D2D9-471E-8ED7-2015DDD950DF}"/>
          </ac:spMkLst>
        </pc:spChg>
        <pc:spChg chg="add">
          <ac:chgData name="Flavian Branescu (2434712)" userId="S::2434712@student.uwtsd.ac.uk::cdfc8f49-a902-412f-bc54-8a569796cc9c" providerId="AD" clId="Web-{8AD50E38-C3F8-EBC8-A81A-EF45581CDE19}" dt="2026-01-11T22:37:33.348" v="102"/>
          <ac:spMkLst>
            <pc:docMk/>
            <pc:sldMk cId="3289006772" sldId="257"/>
            <ac:spMk id="30" creationId="{08980754-6F4B-43C9-B9BE-127B6BED6586}"/>
          </ac:spMkLst>
        </pc:spChg>
        <pc:spChg chg="add">
          <ac:chgData name="Flavian Branescu (2434712)" userId="S::2434712@student.uwtsd.ac.uk::cdfc8f49-a902-412f-bc54-8a569796cc9c" providerId="AD" clId="Web-{8AD50E38-C3F8-EBC8-A81A-EF45581CDE19}" dt="2026-01-11T22:37:33.348" v="102"/>
          <ac:spMkLst>
            <pc:docMk/>
            <pc:sldMk cId="3289006772" sldId="257"/>
            <ac:spMk id="32" creationId="{2C1BBA94-3F40-40AA-8BB9-E69E25E537C1}"/>
          </ac:spMkLst>
        </pc:spChg>
        <pc:spChg chg="add">
          <ac:chgData name="Flavian Branescu (2434712)" userId="S::2434712@student.uwtsd.ac.uk::cdfc8f49-a902-412f-bc54-8a569796cc9c" providerId="AD" clId="Web-{8AD50E38-C3F8-EBC8-A81A-EF45581CDE19}" dt="2026-01-11T22:37:33.348" v="102"/>
          <ac:spMkLst>
            <pc:docMk/>
            <pc:sldMk cId="3289006772" sldId="257"/>
            <ac:spMk id="34" creationId="{169CC832-2974-4E8D-90ED-3E2941BA7336}"/>
          </ac:spMkLst>
        </pc:spChg>
        <pc:spChg chg="add">
          <ac:chgData name="Flavian Branescu (2434712)" userId="S::2434712@student.uwtsd.ac.uk::cdfc8f49-a902-412f-bc54-8a569796cc9c" providerId="AD" clId="Web-{8AD50E38-C3F8-EBC8-A81A-EF45581CDE19}" dt="2026-01-11T22:37:33.348" v="102"/>
          <ac:spMkLst>
            <pc:docMk/>
            <pc:sldMk cId="3289006772" sldId="257"/>
            <ac:spMk id="36" creationId="{55222F96-971A-4F90-B841-6BAB416C7AC1}"/>
          </ac:spMkLst>
        </pc:spChg>
        <pc:picChg chg="add del mod ord">
          <ac:chgData name="Flavian Branescu (2434712)" userId="S::2434712@student.uwtsd.ac.uk::cdfc8f49-a902-412f-bc54-8a569796cc9c" providerId="AD" clId="Web-{8AD50E38-C3F8-EBC8-A81A-EF45581CDE19}" dt="2026-01-11T22:37:24.425" v="100"/>
          <ac:picMkLst>
            <pc:docMk/>
            <pc:sldMk cId="3289006772" sldId="257"/>
            <ac:picMk id="5" creationId="{952CD61E-414B-B17C-8CF0-4466E84C730B}"/>
          </ac:picMkLst>
        </pc:picChg>
        <pc:picChg chg="add del mod">
          <ac:chgData name="Flavian Branescu (2434712)" userId="S::2434712@student.uwtsd.ac.uk::cdfc8f49-a902-412f-bc54-8a569796cc9c" providerId="AD" clId="Web-{8AD50E38-C3F8-EBC8-A81A-EF45581CDE19}" dt="2026-01-11T22:37:20.784" v="99"/>
          <ac:picMkLst>
            <pc:docMk/>
            <pc:sldMk cId="3289006772" sldId="257"/>
            <ac:picMk id="6" creationId="{56EDB6DC-CECF-51AD-46FD-29B6E70D46DC}"/>
          </ac:picMkLst>
        </pc:picChg>
        <pc:picChg chg="add mod ord">
          <ac:chgData name="Flavian Branescu (2434712)" userId="S::2434712@student.uwtsd.ac.uk::cdfc8f49-a902-412f-bc54-8a569796cc9c" providerId="AD" clId="Web-{8AD50E38-C3F8-EBC8-A81A-EF45581CDE19}" dt="2026-01-11T22:37:33.348" v="102"/>
          <ac:picMkLst>
            <pc:docMk/>
            <pc:sldMk cId="3289006772" sldId="257"/>
            <ac:picMk id="9" creationId="{56028A65-E101-1EFE-B9E4-284F236E443B}"/>
          </ac:picMkLst>
        </pc:picChg>
        <pc:cxnChg chg="add del">
          <ac:chgData name="Flavian Branescu (2434712)" userId="S::2434712@student.uwtsd.ac.uk::cdfc8f49-a902-412f-bc54-8a569796cc9c" providerId="AD" clId="Web-{8AD50E38-C3F8-EBC8-A81A-EF45581CDE19}" dt="2026-01-11T22:35:58.228" v="96"/>
          <ac:cxnSpMkLst>
            <pc:docMk/>
            <pc:sldMk cId="3289006772" sldId="257"/>
            <ac:cxnSpMk id="20" creationId="{C49DA8F6-BCC1-4447-B54C-57856834B94B}"/>
          </ac:cxnSpMkLst>
        </pc:cxnChg>
      </pc:sldChg>
      <pc:sldChg chg="addSp delSp modSp new mod setBg">
        <pc:chgData name="Flavian Branescu (2434712)" userId="S::2434712@student.uwtsd.ac.uk::cdfc8f49-a902-412f-bc54-8a569796cc9c" providerId="AD" clId="Web-{8AD50E38-C3F8-EBC8-A81A-EF45581CDE19}" dt="2026-01-11T22:49:11.212" v="156" actId="20577"/>
        <pc:sldMkLst>
          <pc:docMk/>
          <pc:sldMk cId="1603742506" sldId="258"/>
        </pc:sldMkLst>
        <pc:spChg chg="mod">
          <ac:chgData name="Flavian Branescu (2434712)" userId="S::2434712@student.uwtsd.ac.uk::cdfc8f49-a902-412f-bc54-8a569796cc9c" providerId="AD" clId="Web-{8AD50E38-C3F8-EBC8-A81A-EF45581CDE19}" dt="2026-01-11T22:49:11.212" v="156" actId="20577"/>
          <ac:spMkLst>
            <pc:docMk/>
            <pc:sldMk cId="1603742506" sldId="258"/>
            <ac:spMk id="2" creationId="{A79821E6-C0F3-D682-54D5-FCF0038C5FD6}"/>
          </ac:spMkLst>
        </pc:spChg>
        <pc:spChg chg="del">
          <ac:chgData name="Flavian Branescu (2434712)" userId="S::2434712@student.uwtsd.ac.uk::cdfc8f49-a902-412f-bc54-8a569796cc9c" providerId="AD" clId="Web-{8AD50E38-C3F8-EBC8-A81A-EF45581CDE19}" dt="2026-01-11T22:41:15.421" v="104"/>
          <ac:spMkLst>
            <pc:docMk/>
            <pc:sldMk cId="1603742506" sldId="258"/>
            <ac:spMk id="3" creationId="{FABD6D92-5D38-1422-06D4-8F41F363A798}"/>
          </ac:spMkLst>
        </pc:spChg>
        <pc:spChg chg="mod">
          <ac:chgData name="Flavian Branescu (2434712)" userId="S::2434712@student.uwtsd.ac.uk::cdfc8f49-a902-412f-bc54-8a569796cc9c" providerId="AD" clId="Web-{8AD50E38-C3F8-EBC8-A81A-EF45581CDE19}" dt="2026-01-11T22:41:34.874" v="109"/>
          <ac:spMkLst>
            <pc:docMk/>
            <pc:sldMk cId="1603742506" sldId="258"/>
            <ac:spMk id="4" creationId="{83A3AC28-F7D6-C733-EA63-8635F5B262A7}"/>
          </ac:spMkLst>
        </pc:spChg>
        <pc:spChg chg="add del">
          <ac:chgData name="Flavian Branescu (2434712)" userId="S::2434712@student.uwtsd.ac.uk::cdfc8f49-a902-412f-bc54-8a569796cc9c" providerId="AD" clId="Web-{8AD50E38-C3F8-EBC8-A81A-EF45581CDE19}" dt="2026-01-11T22:41:24.280" v="106"/>
          <ac:spMkLst>
            <pc:docMk/>
            <pc:sldMk cId="1603742506" sldId="258"/>
            <ac:spMk id="10" creationId="{D1D34770-47A8-402C-AF23-2B653F2D88C1}"/>
          </ac:spMkLst>
        </pc:spChg>
        <pc:spChg chg="add del">
          <ac:chgData name="Flavian Branescu (2434712)" userId="S::2434712@student.uwtsd.ac.uk::cdfc8f49-a902-412f-bc54-8a569796cc9c" providerId="AD" clId="Web-{8AD50E38-C3F8-EBC8-A81A-EF45581CDE19}" dt="2026-01-11T22:41:34.858" v="108"/>
          <ac:spMkLst>
            <pc:docMk/>
            <pc:sldMk cId="1603742506" sldId="258"/>
            <ac:spMk id="12" creationId="{08980754-6F4B-43C9-B9BE-127B6BED6586}"/>
          </ac:spMkLst>
        </pc:spChg>
        <pc:spChg chg="add del">
          <ac:chgData name="Flavian Branescu (2434712)" userId="S::2434712@student.uwtsd.ac.uk::cdfc8f49-a902-412f-bc54-8a569796cc9c" providerId="AD" clId="Web-{8AD50E38-C3F8-EBC8-A81A-EF45581CDE19}" dt="2026-01-11T22:41:34.858" v="108"/>
          <ac:spMkLst>
            <pc:docMk/>
            <pc:sldMk cId="1603742506" sldId="258"/>
            <ac:spMk id="13" creationId="{3756B343-807D-456E-AA26-80E96B75D13B}"/>
          </ac:spMkLst>
        </pc:spChg>
        <pc:spChg chg="add del">
          <ac:chgData name="Flavian Branescu (2434712)" userId="S::2434712@student.uwtsd.ac.uk::cdfc8f49-a902-412f-bc54-8a569796cc9c" providerId="AD" clId="Web-{8AD50E38-C3F8-EBC8-A81A-EF45581CDE19}" dt="2026-01-11T22:41:34.858" v="108"/>
          <ac:spMkLst>
            <pc:docMk/>
            <pc:sldMk cId="1603742506" sldId="258"/>
            <ac:spMk id="14" creationId="{2C1BBA94-3F40-40AA-8BB9-E69E25E537C1}"/>
          </ac:spMkLst>
        </pc:spChg>
        <pc:spChg chg="add del">
          <ac:chgData name="Flavian Branescu (2434712)" userId="S::2434712@student.uwtsd.ac.uk::cdfc8f49-a902-412f-bc54-8a569796cc9c" providerId="AD" clId="Web-{8AD50E38-C3F8-EBC8-A81A-EF45581CDE19}" dt="2026-01-11T22:41:34.858" v="108"/>
          <ac:spMkLst>
            <pc:docMk/>
            <pc:sldMk cId="1603742506" sldId="258"/>
            <ac:spMk id="16" creationId="{169CC832-2974-4E8D-90ED-3E2941BA7336}"/>
          </ac:spMkLst>
        </pc:spChg>
        <pc:spChg chg="add del">
          <ac:chgData name="Flavian Branescu (2434712)" userId="S::2434712@student.uwtsd.ac.uk::cdfc8f49-a902-412f-bc54-8a569796cc9c" providerId="AD" clId="Web-{8AD50E38-C3F8-EBC8-A81A-EF45581CDE19}" dt="2026-01-11T22:41:34.858" v="108"/>
          <ac:spMkLst>
            <pc:docMk/>
            <pc:sldMk cId="1603742506" sldId="258"/>
            <ac:spMk id="18" creationId="{55222F96-971A-4F90-B841-6BAB416C7AC1}"/>
          </ac:spMkLst>
        </pc:spChg>
        <pc:spChg chg="add">
          <ac:chgData name="Flavian Branescu (2434712)" userId="S::2434712@student.uwtsd.ac.uk::cdfc8f49-a902-412f-bc54-8a569796cc9c" providerId="AD" clId="Web-{8AD50E38-C3F8-EBC8-A81A-EF45581CDE19}" dt="2026-01-11T22:41:34.874" v="109"/>
          <ac:spMkLst>
            <pc:docMk/>
            <pc:sldMk cId="1603742506" sldId="258"/>
            <ac:spMk id="20" creationId="{D1D34770-47A8-402C-AF23-2B653F2D88C1}"/>
          </ac:spMkLst>
        </pc:spChg>
        <pc:picChg chg="add mod ord">
          <ac:chgData name="Flavian Branescu (2434712)" userId="S::2434712@student.uwtsd.ac.uk::cdfc8f49-a902-412f-bc54-8a569796cc9c" providerId="AD" clId="Web-{8AD50E38-C3F8-EBC8-A81A-EF45581CDE19}" dt="2026-01-11T22:41:34.874" v="109"/>
          <ac:picMkLst>
            <pc:docMk/>
            <pc:sldMk cId="1603742506" sldId="258"/>
            <ac:picMk id="5" creationId="{0314DFA3-262A-A7E3-C38A-0AC0E1C7D9E5}"/>
          </ac:picMkLst>
        </pc:picChg>
      </pc:sldChg>
      <pc:sldChg chg="addSp delSp modSp new">
        <pc:chgData name="Flavian Branescu (2434712)" userId="S::2434712@student.uwtsd.ac.uk::cdfc8f49-a902-412f-bc54-8a569796cc9c" providerId="AD" clId="Web-{8AD50E38-C3F8-EBC8-A81A-EF45581CDE19}" dt="2026-01-11T22:53:54.146" v="180"/>
        <pc:sldMkLst>
          <pc:docMk/>
          <pc:sldMk cId="3271300667" sldId="259"/>
        </pc:sldMkLst>
        <pc:spChg chg="mod">
          <ac:chgData name="Flavian Branescu (2434712)" userId="S::2434712@student.uwtsd.ac.uk::cdfc8f49-a902-412f-bc54-8a569796cc9c" providerId="AD" clId="Web-{8AD50E38-C3F8-EBC8-A81A-EF45581CDE19}" dt="2026-01-11T22:50:46.324" v="170" actId="20577"/>
          <ac:spMkLst>
            <pc:docMk/>
            <pc:sldMk cId="3271300667" sldId="259"/>
            <ac:spMk id="2" creationId="{7F15A900-D629-95F3-F001-24CEC03D85B1}"/>
          </ac:spMkLst>
        </pc:spChg>
        <pc:spChg chg="del">
          <ac:chgData name="Flavian Branescu (2434712)" userId="S::2434712@student.uwtsd.ac.uk::cdfc8f49-a902-412f-bc54-8a569796cc9c" providerId="AD" clId="Web-{8AD50E38-C3F8-EBC8-A81A-EF45581CDE19}" dt="2026-01-11T22:53:54.146" v="180"/>
          <ac:spMkLst>
            <pc:docMk/>
            <pc:sldMk cId="3271300667" sldId="259"/>
            <ac:spMk id="3" creationId="{B774BECC-80C9-D046-CB3B-D57EDAD41387}"/>
          </ac:spMkLst>
        </pc:spChg>
        <pc:spChg chg="mod">
          <ac:chgData name="Flavian Branescu (2434712)" userId="S::2434712@student.uwtsd.ac.uk::cdfc8f49-a902-412f-bc54-8a569796cc9c" providerId="AD" clId="Web-{8AD50E38-C3F8-EBC8-A81A-EF45581CDE19}" dt="2026-01-11T22:52:58.218" v="179" actId="20577"/>
          <ac:spMkLst>
            <pc:docMk/>
            <pc:sldMk cId="3271300667" sldId="259"/>
            <ac:spMk id="4" creationId="{1C429065-B46D-3BFD-4FBA-ACAFBD98D060}"/>
          </ac:spMkLst>
        </pc:spChg>
        <pc:picChg chg="add mod ord">
          <ac:chgData name="Flavian Branescu (2434712)" userId="S::2434712@student.uwtsd.ac.uk::cdfc8f49-a902-412f-bc54-8a569796cc9c" providerId="AD" clId="Web-{8AD50E38-C3F8-EBC8-A81A-EF45581CDE19}" dt="2026-01-11T22:53:54.146" v="180"/>
          <ac:picMkLst>
            <pc:docMk/>
            <pc:sldMk cId="3271300667" sldId="259"/>
            <ac:picMk id="5" creationId="{F1DDE28C-BA6A-67AE-AECD-92F64B5D5A7D}"/>
          </ac:picMkLst>
        </pc:picChg>
      </pc:sldChg>
      <pc:sldChg chg="new del">
        <pc:chgData name="Flavian Branescu (2434712)" userId="S::2434712@student.uwtsd.ac.uk::cdfc8f49-a902-412f-bc54-8a569796cc9c" providerId="AD" clId="Web-{8AD50E38-C3F8-EBC8-A81A-EF45581CDE19}" dt="2026-01-11T22:50:22.620" v="158"/>
        <pc:sldMkLst>
          <pc:docMk/>
          <pc:sldMk cId="4009882875" sldId="25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linkedin.com/in/flavian-branescu-92b6453a5/" TargetMode="Externa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Portfolio – 4 Elements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Flavian </a:t>
            </a:r>
            <a:r>
              <a:rPr lang="en-US" err="1"/>
              <a:t>Branescu</a:t>
            </a:r>
          </a:p>
          <a:p>
            <a:r>
              <a:rPr lang="en-US"/>
              <a:t>2434712</a:t>
            </a:r>
          </a:p>
          <a:p>
            <a:r>
              <a:rPr lang="en-US">
                <a:ea typeface="+mn-lt"/>
                <a:cs typeface="+mn-lt"/>
              </a:rPr>
              <a:t>Daniel Payne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9A724DBA-D2D9-471E-8ED7-2015DDD950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E38467-52F0-89AB-3248-66DC728C8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8598" y="169723"/>
            <a:ext cx="4243399" cy="154672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br>
              <a:rPr lang="en-US" sz="3600"/>
            </a:br>
            <a:br>
              <a:rPr lang="en-US" sz="3600"/>
            </a:br>
            <a:r>
              <a:rPr lang="en-US" sz="3600" kern="1200">
                <a:latin typeface="+mj-lt"/>
                <a:ea typeface="+mj-ea"/>
                <a:cs typeface="+mj-cs"/>
              </a:rPr>
              <a:t>Weeks 2-8</a:t>
            </a:r>
            <a:br>
              <a:rPr lang="en-US" sz="3600" kern="1200"/>
            </a:br>
            <a:endParaRPr lang="en-US" sz="36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4641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0234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Placeholder 8" descr="Transferable skills in tourism and hospitality - ScienceDirect">
            <a:extLst>
              <a:ext uri="{FF2B5EF4-FFF2-40B4-BE49-F238E27FC236}">
                <a16:creationId xmlns:a16="http://schemas.microsoft.com/office/drawing/2014/main" id="{56028A65-E101-1EFE-B9E4-284F236E443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2609" b="2609"/>
          <a:stretch/>
        </p:blipFill>
        <p:spPr>
          <a:xfrm>
            <a:off x="576244" y="1092143"/>
            <a:ext cx="5628018" cy="4440844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277786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883996-19A1-B416-0335-C086371DFA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39012" y="2031101"/>
            <a:ext cx="4282984" cy="351194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 Communication 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Time </a:t>
            </a:r>
            <a:r>
              <a:rPr lang="en-US" sz="1800" dirty="0" err="1"/>
              <a:t>Managemet</a:t>
            </a:r>
            <a:endParaRPr lang="en-US" sz="1800" dirty="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Digital Skills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Writing Skills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 err="1"/>
              <a:t>Referenceing</a:t>
            </a:r>
            <a:endParaRPr lang="en-US" sz="18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677179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006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9821E6-C0F3-D682-54D5-FCF0038C5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US" sz="4000" dirty="0"/>
            </a:br>
            <a:r>
              <a:rPr lang="en-US" sz="4000" dirty="0"/>
              <a:t>CV/</a:t>
            </a:r>
            <a:r>
              <a:rPr lang="en-US" sz="4000" dirty="0" err="1"/>
              <a:t>LinkedIN</a:t>
            </a:r>
            <a:endParaRPr lang="en-US" sz="40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A3AC28-F7D6-C733-EA63-8635F5B262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6680" y="2405067"/>
            <a:ext cx="6002110" cy="372903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dirty="0">
                <a:hlinkClick r:id="rId2"/>
              </a:rPr>
              <a:t>LinkedIn</a:t>
            </a:r>
            <a:r>
              <a:rPr lang="en-US" sz="2000" dirty="0"/>
              <a:t> Personal link to Account</a:t>
            </a:r>
          </a:p>
        </p:txBody>
      </p:sp>
      <p:pic>
        <p:nvPicPr>
          <p:cNvPr id="5" name="Picture Placeholder 4" descr="A white and black cv with writing&#10;&#10;AI-generated content may be incorrect.">
            <a:extLst>
              <a:ext uri="{FF2B5EF4-FFF2-40B4-BE49-F238E27FC236}">
                <a16:creationId xmlns:a16="http://schemas.microsoft.com/office/drawing/2014/main" id="{0314DFA3-262A-A7E3-C38A-0AC0E1C7D9E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2815" r="3" b="3"/>
          <a:stretch>
            <a:fillRect/>
          </a:stretch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6037425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5A900-D629-95F3-F001-24CEC03D8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Action Plan </a:t>
            </a:r>
          </a:p>
        </p:txBody>
      </p:sp>
      <p:pic>
        <p:nvPicPr>
          <p:cNvPr id="5" name="Picture Placeholder 4" descr="Arrow Graph Growth | Great PowerPoint ClipArt for Presentations -  PresenterMedia.com">
            <a:extLst>
              <a:ext uri="{FF2B5EF4-FFF2-40B4-BE49-F238E27FC236}">
                <a16:creationId xmlns:a16="http://schemas.microsoft.com/office/drawing/2014/main" id="{F1DDE28C-BA6A-67AE-AECD-92F64B5D5A7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4879" b="4879"/>
          <a:stretch/>
        </p:blipFill>
        <p:spPr>
          <a:xfrm>
            <a:off x="5484359" y="987425"/>
            <a:ext cx="5569857" cy="487362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429065-B46D-3BFD-4FBA-ACAFBD98D06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r>
              <a:rPr lang="en-US">
                <a:ea typeface="+mn-lt"/>
                <a:cs typeface="+mn-lt"/>
              </a:rPr>
              <a:t>Build a professional network on LinkedIn and industry events</a:t>
            </a:r>
          </a:p>
          <a:p>
            <a:pPr marL="285750" indent="-285750">
              <a:buChar char="•"/>
            </a:pPr>
            <a:r>
              <a:rPr lang="en-US">
                <a:ea typeface="+mn-lt"/>
                <a:cs typeface="+mn-lt"/>
              </a:rPr>
              <a:t>Enhance leadership, problem-solving, and time management</a:t>
            </a:r>
            <a:endParaRPr lang="en-US"/>
          </a:p>
          <a:p>
            <a:pPr marL="285750" indent="-285750">
              <a:buChar char="•"/>
            </a:pPr>
            <a:r>
              <a:rPr lang="en-US">
                <a:ea typeface="+mn-lt"/>
                <a:cs typeface="+mn-lt"/>
              </a:rPr>
              <a:t>Improve international customer service knowledge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300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56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Portfolio – 4 Elements</vt:lpstr>
      <vt:lpstr>  Weeks 2-8 </vt:lpstr>
      <vt:lpstr> CV/LinkedIN</vt:lpstr>
      <vt:lpstr>Action Plan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kittykatroxy@outlook.com</cp:lastModifiedBy>
  <cp:revision>2</cp:revision>
  <dcterms:created xsi:type="dcterms:W3CDTF">2026-01-11T22:26:58Z</dcterms:created>
  <dcterms:modified xsi:type="dcterms:W3CDTF">2026-01-11T23:13:31Z</dcterms:modified>
</cp:coreProperties>
</file>