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 id="2147483749" r:id="rId2"/>
  </p:sldMasterIdLst>
  <p:notesMasterIdLst>
    <p:notesMasterId r:id="rId15"/>
  </p:notesMasterIdLst>
  <p:handoutMasterIdLst>
    <p:handoutMasterId r:id="rId16"/>
  </p:handoutMasterIdLst>
  <p:sldIdLst>
    <p:sldId id="256" r:id="rId3"/>
    <p:sldId id="257" r:id="rId4"/>
    <p:sldId id="258" r:id="rId5"/>
    <p:sldId id="263" r:id="rId6"/>
    <p:sldId id="264" r:id="rId7"/>
    <p:sldId id="265" r:id="rId8"/>
    <p:sldId id="266" r:id="rId9"/>
    <p:sldId id="267" r:id="rId10"/>
    <p:sldId id="268" r:id="rId11"/>
    <p:sldId id="269" r:id="rId12"/>
    <p:sldId id="270" r:id="rId13"/>
    <p:sldId id="262" r:id="rId14"/>
  </p:sldIdLst>
  <p:sldSz cx="12193588"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7"/>
          </a:solidFill>
        </a:fill>
      </a:tcStyle>
    </a:wholeTbl>
    <a:band1H>
      <a:tcStyle>
        <a:tcBdr/>
        <a:fill>
          <a:solidFill>
            <a:srgbClr val="D2DEEF"/>
          </a:solidFill>
        </a:fill>
      </a:tcStyle>
    </a:band1H>
    <a:band2H>
      <a:tcStyle>
        <a:tcBdr/>
      </a:tcStyle>
    </a:band2H>
    <a:band1V>
      <a:tcStyle>
        <a:tcBdr/>
        <a:fill>
          <a:solidFill>
            <a:srgbClr val="D2DEEF"/>
          </a:solidFill>
        </a:fill>
      </a:tcStyle>
    </a:band1V>
    <a:band2V>
      <a:tcStyle>
        <a:tcBdr/>
      </a:tcStyle>
    </a:band2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B9B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B9B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4"/>
  </p:normalViewPr>
  <p:slideViewPr>
    <p:cSldViewPr snapToGrid="0" showGuides="1">
      <p:cViewPr varScale="1">
        <p:scale>
          <a:sx n="104" d="100"/>
          <a:sy n="104" d="100"/>
        </p:scale>
        <p:origin x="896" y="20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CD8527C-7CF1-4748-80E0-637B2327B22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B1003996-1BD1-48FD-8706-EE4D5D4160A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50A1B9E-B298-4670-BB27-E0037629DDD6}" type="datetimeFigureOut">
              <a:rPr lang="en-US"/>
              <a:t>11/9/21</a:t>
            </a:fld>
            <a:endParaRPr lang="en-US"/>
          </a:p>
        </p:txBody>
      </p:sp>
      <p:sp>
        <p:nvSpPr>
          <p:cNvPr id="4" name="Footer Placeholder 3">
            <a:extLst>
              <a:ext uri="{FF2B5EF4-FFF2-40B4-BE49-F238E27FC236}">
                <a16:creationId xmlns:a16="http://schemas.microsoft.com/office/drawing/2014/main" id="{A26D1059-DEAA-49C8-8968-0D4BF3C19D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D6C528C-95FB-4F5B-9B2F-1CE62AE9A83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4CE2B2E-D5AE-4118-954A-828BA5E136F7}" type="slidenum">
              <a:t>‹#›</a:t>
            </a:fld>
            <a:endParaRPr lang="en-US"/>
          </a:p>
        </p:txBody>
      </p:sp>
      <p:sp>
        <p:nvSpPr>
          <p:cNvPr id="6" name="Header Placeholder 1">
            <a:extLst>
              <a:ext uri="{FF2B5EF4-FFF2-40B4-BE49-F238E27FC236}">
                <a16:creationId xmlns:a16="http://schemas.microsoft.com/office/drawing/2014/main" id="{9252B6C5-1FD6-4C54-86A2-C4F11301EE84}"/>
              </a:ext>
            </a:extLst>
          </p:cNvPr>
          <p:cNvSpPr txBox="1">
            <a:spLocks noGrp="1"/>
          </p:cNvSpPr>
          <p:nvPr>
            <p:ph type="hdr" sz="quarter"/>
          </p:nvPr>
        </p:nvSpPr>
        <p:spPr>
          <a:xfrm>
            <a:off x="0" y="0"/>
            <a:ext cx="2976170" cy="456898"/>
          </a:xfrm>
          <a:prstGeom prst="rect">
            <a:avLst/>
          </a:prstGeom>
          <a:noFill/>
          <a:ln>
            <a:noFill/>
          </a:ln>
        </p:spPr>
        <p:txBody>
          <a:bodyPr vert="horz" wrap="none" lIns="78903" tIns="39456" rIns="78903" bIns="39456" anchor="t" anchorCtr="0" compatLnSpc="0">
            <a:noAutofit/>
          </a:bodyPr>
          <a:lstStyle/>
          <a:p>
            <a:pPr marL="0" marR="0" lvl="0" indent="0" algn="l"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en-GB" sz="1200" b="0" i="0" u="none" strike="noStrike" kern="1200" cap="none" spc="0" baseline="0">
              <a:solidFill>
                <a:srgbClr val="000000"/>
              </a:solidFill>
              <a:uFillTx/>
              <a:latin typeface="Arimo" pitchFamily="18"/>
              <a:ea typeface="DejaVu Sans Mono" pitchFamily="2"/>
              <a:cs typeface="DejaVu Sans" pitchFamily="2"/>
            </a:endParaRPr>
          </a:p>
        </p:txBody>
      </p:sp>
      <p:sp>
        <p:nvSpPr>
          <p:cNvPr id="7" name="Date Placeholder 2">
            <a:extLst>
              <a:ext uri="{FF2B5EF4-FFF2-40B4-BE49-F238E27FC236}">
                <a16:creationId xmlns:a16="http://schemas.microsoft.com/office/drawing/2014/main" id="{C54ED557-2A94-4349-88AA-9A737203BE98}"/>
              </a:ext>
            </a:extLst>
          </p:cNvPr>
          <p:cNvSpPr txBox="1">
            <a:spLocks noGrp="1"/>
          </p:cNvSpPr>
          <p:nvPr>
            <p:ph type="dt" sz="quarter" idx="1"/>
          </p:nvPr>
        </p:nvSpPr>
        <p:spPr>
          <a:xfrm>
            <a:off x="3881792" y="0"/>
            <a:ext cx="2976170" cy="456898"/>
          </a:xfrm>
          <a:prstGeom prst="rect">
            <a:avLst/>
          </a:prstGeom>
          <a:noFill/>
          <a:ln>
            <a:noFill/>
          </a:ln>
        </p:spPr>
        <p:txBody>
          <a:bodyPr vert="horz" wrap="none" lIns="78903" tIns="39456" rIns="78903" bIns="39456" anchor="t" anchorCtr="0" compatLnSpc="0">
            <a:noAutofit/>
          </a:bodyPr>
          <a:lstStyle/>
          <a:p>
            <a:pPr marL="0" marR="0" lvl="0" indent="0" algn="r"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en-GB" sz="1200" b="0" i="0" u="none" strike="noStrike" kern="1200" cap="none" spc="0" baseline="0">
              <a:solidFill>
                <a:srgbClr val="000000"/>
              </a:solidFill>
              <a:uFillTx/>
              <a:latin typeface="Arimo" pitchFamily="18"/>
              <a:ea typeface="DejaVu Sans Mono" pitchFamily="2"/>
              <a:cs typeface="DejaVu Sans" pitchFamily="2"/>
            </a:endParaRPr>
          </a:p>
        </p:txBody>
      </p:sp>
      <p:sp>
        <p:nvSpPr>
          <p:cNvPr id="8" name="Footer Placeholder 3">
            <a:extLst>
              <a:ext uri="{FF2B5EF4-FFF2-40B4-BE49-F238E27FC236}">
                <a16:creationId xmlns:a16="http://schemas.microsoft.com/office/drawing/2014/main" id="{88B517AE-51C5-46CA-9DA7-10123C959B72}"/>
              </a:ext>
            </a:extLst>
          </p:cNvPr>
          <p:cNvSpPr txBox="1">
            <a:spLocks noGrp="1"/>
          </p:cNvSpPr>
          <p:nvPr>
            <p:ph type="ftr" sz="quarter" idx="2"/>
          </p:nvPr>
        </p:nvSpPr>
        <p:spPr>
          <a:xfrm>
            <a:off x="0" y="8686955"/>
            <a:ext cx="2976170" cy="456898"/>
          </a:xfrm>
          <a:prstGeom prst="rect">
            <a:avLst/>
          </a:prstGeom>
          <a:noFill/>
          <a:ln>
            <a:noFill/>
          </a:ln>
        </p:spPr>
        <p:txBody>
          <a:bodyPr vert="horz" wrap="none" lIns="78903" tIns="39456" rIns="78903" bIns="39456" anchor="b" anchorCtr="0" compatLnSpc="0">
            <a:noAutofit/>
          </a:bodyPr>
          <a:lstStyle/>
          <a:p>
            <a:pPr marL="0" marR="0" lvl="0" indent="0" algn="l"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en-GB" sz="1200" b="0" i="0" u="none" strike="noStrike" kern="1200" cap="none" spc="0" baseline="0">
              <a:solidFill>
                <a:srgbClr val="000000"/>
              </a:solidFill>
              <a:uFillTx/>
              <a:latin typeface="Arimo" pitchFamily="18"/>
              <a:ea typeface="DejaVu Sans Mono" pitchFamily="2"/>
              <a:cs typeface="DejaVu Sans" pitchFamily="2"/>
            </a:endParaRPr>
          </a:p>
        </p:txBody>
      </p:sp>
      <p:sp>
        <p:nvSpPr>
          <p:cNvPr id="9" name="Slide Number Placeholder 4">
            <a:extLst>
              <a:ext uri="{FF2B5EF4-FFF2-40B4-BE49-F238E27FC236}">
                <a16:creationId xmlns:a16="http://schemas.microsoft.com/office/drawing/2014/main" id="{EFE0CAE0-FAB7-4640-8080-CAD4159ED834}"/>
              </a:ext>
            </a:extLst>
          </p:cNvPr>
          <p:cNvSpPr txBox="1">
            <a:spLocks noGrp="1"/>
          </p:cNvSpPr>
          <p:nvPr>
            <p:ph type="sldNum" sz="quarter" idx="3"/>
          </p:nvPr>
        </p:nvSpPr>
        <p:spPr>
          <a:xfrm>
            <a:off x="3881792" y="8686955"/>
            <a:ext cx="2976170" cy="456898"/>
          </a:xfrm>
          <a:prstGeom prst="rect">
            <a:avLst/>
          </a:prstGeom>
          <a:noFill/>
          <a:ln>
            <a:noFill/>
          </a:ln>
        </p:spPr>
        <p:txBody>
          <a:bodyPr vert="horz" wrap="none" lIns="78903" tIns="39456" rIns="78903" bIns="39456" anchor="b" anchorCtr="0" compatLnSpc="0">
            <a:noAutofit/>
          </a:bodyPr>
          <a:lstStyle/>
          <a:p>
            <a:pPr marL="0" marR="0" lvl="0" indent="0" algn="r"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fld id="{6CF48A3B-8E01-411C-BDE6-A55689E2AE81}" type="slidenum">
              <a:t>‹#›</a:t>
            </a:fld>
            <a:endParaRPr lang="en-GB" sz="1200" b="0" i="0" u="none" strike="noStrike" kern="1200" cap="none" spc="0" baseline="0">
              <a:solidFill>
                <a:srgbClr val="000000"/>
              </a:solidFill>
              <a:uFillTx/>
              <a:latin typeface="Arimo" pitchFamily="18"/>
              <a:ea typeface="DejaVu Sans Mono" pitchFamily="2"/>
              <a:cs typeface="DejaVu Sans" pitchFamily="2"/>
            </a:endParaRPr>
          </a:p>
        </p:txBody>
      </p:sp>
    </p:spTree>
    <p:extLst>
      <p:ext uri="{BB962C8B-B14F-4D97-AF65-F5344CB8AC3E}">
        <p14:creationId xmlns:p14="http://schemas.microsoft.com/office/powerpoint/2010/main" val="33721734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Slide Image Placeholder 1">
            <a:extLst>
              <a:ext uri="{FF2B5EF4-FFF2-40B4-BE49-F238E27FC236}">
                <a16:creationId xmlns:a16="http://schemas.microsoft.com/office/drawing/2014/main" id="{7657FE7D-9B86-44B6-8FC0-B94811A8EB5B}"/>
              </a:ext>
            </a:extLst>
          </p:cNvPr>
          <p:cNvSpPr>
            <a:spLocks noGrp="1" noRot="1" noChangeAspect="1"/>
          </p:cNvSpPr>
          <p:nvPr>
            <p:ph type="sldImg" idx="2"/>
          </p:nvPr>
        </p:nvSpPr>
        <p:spPr>
          <a:xfrm>
            <a:off x="1107000" y="812517"/>
            <a:ext cx="5345280" cy="4008958"/>
          </a:xfrm>
          <a:prstGeom prst="rect">
            <a:avLst/>
          </a:prstGeom>
          <a:noFill/>
          <a:ln>
            <a:noFill/>
            <a:prstDash val="solid"/>
          </a:ln>
        </p:spPr>
      </p:sp>
      <p:sp>
        <p:nvSpPr>
          <p:cNvPr id="9" name="Notes Placeholder 2">
            <a:extLst>
              <a:ext uri="{FF2B5EF4-FFF2-40B4-BE49-F238E27FC236}">
                <a16:creationId xmlns:a16="http://schemas.microsoft.com/office/drawing/2014/main" id="{4CB70824-9A20-4A87-B109-A58071021CD2}"/>
              </a:ext>
            </a:extLst>
          </p:cNvPr>
          <p:cNvSpPr txBox="1">
            <a:spLocks noGrp="1"/>
          </p:cNvSpPr>
          <p:nvPr>
            <p:ph type="body" sz="quarter" idx="3"/>
          </p:nvPr>
        </p:nvSpPr>
        <p:spPr>
          <a:xfrm>
            <a:off x="755998" y="5078522"/>
            <a:ext cx="6047640" cy="4811042"/>
          </a:xfrm>
          <a:prstGeom prst="rect">
            <a:avLst/>
          </a:prstGeom>
          <a:noFill/>
          <a:ln>
            <a:noFill/>
          </a:ln>
        </p:spPr>
        <p:txBody>
          <a:bodyPr vert="horz" wrap="square" lIns="0" tIns="0" rIns="0" bIns="0" anchor="t" anchorCtr="0" compatLnSpc="1">
            <a:noAutofit/>
          </a:bodyPr>
          <a:lstStyle/>
          <a:p>
            <a:pPr lvl="0"/>
            <a:endParaRPr lang="en-GB"/>
          </a:p>
        </p:txBody>
      </p:sp>
      <p:sp>
        <p:nvSpPr>
          <p:cNvPr id="10" name="Header Placeholder 3">
            <a:extLst>
              <a:ext uri="{FF2B5EF4-FFF2-40B4-BE49-F238E27FC236}">
                <a16:creationId xmlns:a16="http://schemas.microsoft.com/office/drawing/2014/main" id="{4A10E751-C622-408F-A94A-5551FD8F6A9F}"/>
              </a:ext>
            </a:extLst>
          </p:cNvPr>
          <p:cNvSpPr txBox="1">
            <a:spLocks noGrp="1"/>
          </p:cNvSpPr>
          <p:nvPr>
            <p:ph type="hdr" sz="quarter"/>
          </p:nvPr>
        </p:nvSpPr>
        <p:spPr>
          <a:xfrm>
            <a:off x="0" y="0"/>
            <a:ext cx="3280684" cy="534238"/>
          </a:xfrm>
          <a:prstGeom prst="rect">
            <a:avLst/>
          </a:prstGeom>
          <a:noFill/>
          <a:ln>
            <a:noFill/>
          </a:ln>
        </p:spPr>
        <p:txBody>
          <a:bodyPr vert="horz" wrap="square" lIns="0" tIns="0" rIns="0" bIns="0" anchor="t" anchorCtr="0" compatLnSpc="1">
            <a:noAutofit/>
          </a:bodyPr>
          <a:lstStyle>
            <a:lvl1pPr marL="0" marR="0" lvl="0" indent="0" algn="l"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endParaRPr lang="en-GB"/>
          </a:p>
        </p:txBody>
      </p:sp>
      <p:sp>
        <p:nvSpPr>
          <p:cNvPr id="11" name="Date Placeholder 4">
            <a:extLst>
              <a:ext uri="{FF2B5EF4-FFF2-40B4-BE49-F238E27FC236}">
                <a16:creationId xmlns:a16="http://schemas.microsoft.com/office/drawing/2014/main" id="{F16C1EB8-8C2E-4F54-9D0C-4EF0B0C8F0B5}"/>
              </a:ext>
            </a:extLst>
          </p:cNvPr>
          <p:cNvSpPr txBox="1">
            <a:spLocks noGrp="1"/>
          </p:cNvSpPr>
          <p:nvPr>
            <p:ph type="dt" idx="1"/>
          </p:nvPr>
        </p:nvSpPr>
        <p:spPr>
          <a:xfrm>
            <a:off x="4278962" y="0"/>
            <a:ext cx="3280684" cy="534238"/>
          </a:xfrm>
          <a:prstGeom prst="rect">
            <a:avLst/>
          </a:prstGeom>
          <a:noFill/>
          <a:ln>
            <a:noFill/>
          </a:ln>
        </p:spPr>
        <p:txBody>
          <a:bodyPr vert="horz" wrap="square" lIns="0" tIns="0" rIns="0" bIns="0" anchor="t" anchorCtr="0" compatLnSpc="1">
            <a:noAutofit/>
          </a:bodyPr>
          <a:lstStyle>
            <a:lvl1pPr marL="0" marR="0" lvl="0" indent="0" algn="r"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endParaRPr lang="en-GB"/>
          </a:p>
        </p:txBody>
      </p:sp>
      <p:sp>
        <p:nvSpPr>
          <p:cNvPr id="12" name="Footer Placeholder 5">
            <a:extLst>
              <a:ext uri="{FF2B5EF4-FFF2-40B4-BE49-F238E27FC236}">
                <a16:creationId xmlns:a16="http://schemas.microsoft.com/office/drawing/2014/main" id="{13A03061-BDCA-4B8C-A374-96B810CBEED0}"/>
              </a:ext>
            </a:extLst>
          </p:cNvPr>
          <p:cNvSpPr txBox="1">
            <a:spLocks noGrp="1"/>
          </p:cNvSpPr>
          <p:nvPr>
            <p:ph type="ftr" sz="quarter" idx="4"/>
          </p:nvPr>
        </p:nvSpPr>
        <p:spPr>
          <a:xfrm>
            <a:off x="0" y="10157402"/>
            <a:ext cx="3280684" cy="534238"/>
          </a:xfrm>
          <a:prstGeom prst="rect">
            <a:avLst/>
          </a:prstGeom>
          <a:noFill/>
          <a:ln>
            <a:noFill/>
          </a:ln>
        </p:spPr>
        <p:txBody>
          <a:bodyPr vert="horz" wrap="square" lIns="0" tIns="0" rIns="0" bIns="0" anchor="b" anchorCtr="0" compatLnSpc="1">
            <a:noAutofit/>
          </a:bodyPr>
          <a:lstStyle>
            <a:lvl1pPr marL="0" marR="0" lvl="0" indent="0" algn="l"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endParaRPr lang="en-GB"/>
          </a:p>
        </p:txBody>
      </p:sp>
      <p:sp>
        <p:nvSpPr>
          <p:cNvPr id="13" name="Slide Number Placeholder 6">
            <a:extLst>
              <a:ext uri="{FF2B5EF4-FFF2-40B4-BE49-F238E27FC236}">
                <a16:creationId xmlns:a16="http://schemas.microsoft.com/office/drawing/2014/main" id="{5991BBF8-1A41-4F90-A892-58538A334566}"/>
              </a:ext>
            </a:extLst>
          </p:cNvPr>
          <p:cNvSpPr txBox="1">
            <a:spLocks noGrp="1"/>
          </p:cNvSpPr>
          <p:nvPr>
            <p:ph type="sldNum" sz="quarter" idx="5"/>
          </p:nvPr>
        </p:nvSpPr>
        <p:spPr>
          <a:xfrm>
            <a:off x="4278962" y="10157402"/>
            <a:ext cx="3280684" cy="534238"/>
          </a:xfrm>
          <a:prstGeom prst="rect">
            <a:avLst/>
          </a:prstGeom>
          <a:noFill/>
          <a:ln>
            <a:noFill/>
          </a:ln>
        </p:spPr>
        <p:txBody>
          <a:bodyPr vert="horz" wrap="square" lIns="0" tIns="0" rIns="0" bIns="0" anchor="b" anchorCtr="0" compatLnSpc="1">
            <a:noAutofit/>
          </a:bodyPr>
          <a:lstStyle>
            <a:lvl1pPr marL="0" marR="0" lvl="0" indent="0" algn="r"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fld id="{66DE00EF-9872-4C90-8D05-91E54DC1F173}"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63A641-4314-4025-A512-C604E7445627}" type="datetimeFigureOut">
              <a:rPr lang="en-US"/>
              <a:t>11/9/21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7E62FF-F157-49C7-AF36-FBCAC83ECF14}" type="slidenum">
              <a:t>‹#›</a:t>
            </a:fld>
            <a:endParaRPr lang="en-US"/>
          </a:p>
        </p:txBody>
      </p:sp>
    </p:spTree>
    <p:extLst>
      <p:ext uri="{BB962C8B-B14F-4D97-AF65-F5344CB8AC3E}">
        <p14:creationId xmlns:p14="http://schemas.microsoft.com/office/powerpoint/2010/main" val="858249492"/>
      </p:ext>
    </p:extLst>
  </p:cSld>
  <p:clrMap bg1="lt1" tx1="dk1" bg2="lt2" tx2="dk2" accent1="accent1" accent2="accent2" accent3="accent3" accent4="accent4" accent5="accent5" accent6="accent6" hlink="hlink" folHlink="folHlink"/>
  <p:notesStyle>
    <a:lvl1pPr marL="215999" marR="0" lvl="0" indent="-215999" defTabSz="914400" rtl="0" fontAlgn="auto" hangingPunct="0">
      <a:lnSpc>
        <a:spcPct val="100000"/>
      </a:lnSpc>
      <a:spcBef>
        <a:spcPts val="0"/>
      </a:spcBef>
      <a:spcAft>
        <a:spcPts val="0"/>
      </a:spcAft>
      <a:buNone/>
      <a:tabLst/>
      <a:defRPr lang="en-GB" sz="2000" b="0" i="0" u="none" strike="noStrike" kern="1200" cap="none" spc="0" baseline="0">
        <a:solidFill>
          <a:srgbClr val="000000"/>
        </a:solidFill>
        <a:uFillTx/>
        <a:latin typeface="Arimo" pitchFamily="18"/>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47CB173F-0205-41B4-A068-A0ACC28DCAA8}"/>
              </a:ext>
            </a:extLst>
          </p:cNvPr>
          <p:cNvSpPr txBox="1"/>
          <p:nvPr/>
        </p:nvSpPr>
        <p:spPr>
          <a:xfrm>
            <a:off x="4277883" y="10156679"/>
            <a:ext cx="3279596" cy="533159"/>
          </a:xfrm>
          <a:prstGeom prst="rect">
            <a:avLst/>
          </a:prstGeom>
          <a:noFill/>
          <a:ln cap="flat">
            <a:noFill/>
          </a:ln>
        </p:spPr>
        <p:txBody>
          <a:bodyPr vert="horz" wrap="square" lIns="0" tIns="0" rIns="0" bIns="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31E2A2C-F47F-47CD-B213-79579D1F06A2}" type="slidenum">
              <a:t>1</a:t>
            </a:fld>
            <a:endParaRPr lang="en-GB" sz="1800" b="0" i="0" u="none" strike="noStrike" kern="1200" cap="none" spc="0" baseline="0">
              <a:solidFill>
                <a:srgbClr val="000000"/>
              </a:solidFill>
              <a:uFillTx/>
              <a:latin typeface="Calibri"/>
            </a:endParaRPr>
          </a:p>
        </p:txBody>
      </p:sp>
      <p:sp>
        <p:nvSpPr>
          <p:cNvPr id="3" name="Slide Number Placeholder 6">
            <a:extLst>
              <a:ext uri="{FF2B5EF4-FFF2-40B4-BE49-F238E27FC236}">
                <a16:creationId xmlns:a16="http://schemas.microsoft.com/office/drawing/2014/main" id="{A915279B-0037-4DE0-A510-EADD1F8EA5BE}"/>
              </a:ext>
            </a:extLst>
          </p:cNvPr>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BB635127-5483-48D0-87A3-F0B2D8605027}" type="slidenum">
              <a:t>1</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a:extLst>
              <a:ext uri="{FF2B5EF4-FFF2-40B4-BE49-F238E27FC236}">
                <a16:creationId xmlns:a16="http://schemas.microsoft.com/office/drawing/2014/main" id="{F61003D4-EAD9-46CE-BAD9-7145345F5663}"/>
              </a:ext>
            </a:extLst>
          </p:cNvPr>
          <p:cNvSpPr>
            <a:spLocks noGrp="1" noRot="1" noChangeAspect="1"/>
          </p:cNvSpPr>
          <p:nvPr>
            <p:ph type="sldImg"/>
          </p:nvPr>
        </p:nvSpPr>
        <p:spPr>
          <a:xfrm>
            <a:off x="215900" y="812800"/>
            <a:ext cx="7126288" cy="4008438"/>
          </a:xfrm>
          <a:solidFill>
            <a:srgbClr val="5B9BD5"/>
          </a:solidFill>
          <a:ln w="25402">
            <a:solidFill>
              <a:srgbClr val="41719C"/>
            </a:solidFill>
            <a:prstDash val="solid"/>
          </a:ln>
        </p:spPr>
      </p:sp>
      <p:sp>
        <p:nvSpPr>
          <p:cNvPr id="5" name="Notes Placeholder 2">
            <a:extLst>
              <a:ext uri="{FF2B5EF4-FFF2-40B4-BE49-F238E27FC236}">
                <a16:creationId xmlns:a16="http://schemas.microsoft.com/office/drawing/2014/main" id="{1F4EC87D-C29A-432F-AC56-F7709E05F6B9}"/>
              </a:ext>
            </a:extLst>
          </p:cNvPr>
          <p:cNvSpPr txBox="1">
            <a:spLocks noGrp="1"/>
          </p:cNvSpPr>
          <p:nvPr>
            <p:ph type="body" sz="quarter" idx="1"/>
          </p:nvPr>
        </p:nvSpPr>
        <p:spPr>
          <a:xfrm>
            <a:off x="755276" y="5078522"/>
            <a:ext cx="6047997" cy="4811399"/>
          </a:xfrm>
          <a:noFill/>
          <a:ln>
            <a:noFill/>
          </a:ln>
        </p:spPr>
        <p:txBody>
          <a:bodyPr wrap="square" lIns="90004" tIns="44997" rIns="90004" bIns="44997" anchor="ctr" anchorCtr="0" compatLnSpc="1">
            <a:noAutofit/>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8F710740-1DFB-4D86-99A3-C1AAE4821AC7}"/>
              </a:ext>
            </a:extLst>
          </p:cNvPr>
          <p:cNvSpPr txBox="1"/>
          <p:nvPr/>
        </p:nvSpPr>
        <p:spPr>
          <a:xfrm>
            <a:off x="4277883" y="10156679"/>
            <a:ext cx="3279596" cy="533159"/>
          </a:xfrm>
          <a:prstGeom prst="rect">
            <a:avLst/>
          </a:prstGeom>
          <a:noFill/>
          <a:ln cap="flat">
            <a:noFill/>
          </a:ln>
        </p:spPr>
        <p:txBody>
          <a:bodyPr vert="horz" wrap="square" lIns="0" tIns="0" rIns="0" bIns="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FBE794E-9E8C-4C7D-BFAA-2F68ABB48B10}" type="slidenum">
              <a:t>2</a:t>
            </a:fld>
            <a:endParaRPr lang="en-GB" sz="1800" b="0" i="0" u="none" strike="noStrike" kern="1200" cap="none" spc="0" baseline="0">
              <a:solidFill>
                <a:srgbClr val="000000"/>
              </a:solidFill>
              <a:uFillTx/>
              <a:latin typeface="Calibri"/>
            </a:endParaRPr>
          </a:p>
        </p:txBody>
      </p:sp>
      <p:sp>
        <p:nvSpPr>
          <p:cNvPr id="3" name="Slide Number Placeholder 6">
            <a:extLst>
              <a:ext uri="{FF2B5EF4-FFF2-40B4-BE49-F238E27FC236}">
                <a16:creationId xmlns:a16="http://schemas.microsoft.com/office/drawing/2014/main" id="{31E2D834-14E7-4ABE-9849-E47C11466206}"/>
              </a:ext>
            </a:extLst>
          </p:cNvPr>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6D35826A-935C-4EA9-9B53-312E7310456E}" type="slidenum">
              <a:t>2</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a:extLst>
              <a:ext uri="{FF2B5EF4-FFF2-40B4-BE49-F238E27FC236}">
                <a16:creationId xmlns:a16="http://schemas.microsoft.com/office/drawing/2014/main" id="{6B3A3ADF-C3A2-44EF-8D86-D00A2EF89036}"/>
              </a:ext>
            </a:extLst>
          </p:cNvPr>
          <p:cNvSpPr>
            <a:spLocks noGrp="1" noRot="1" noChangeAspect="1"/>
          </p:cNvSpPr>
          <p:nvPr>
            <p:ph type="sldImg"/>
          </p:nvPr>
        </p:nvSpPr>
        <p:spPr>
          <a:xfrm>
            <a:off x="215900" y="812800"/>
            <a:ext cx="7126288" cy="4008438"/>
          </a:xfrm>
          <a:solidFill>
            <a:srgbClr val="5B9BD5"/>
          </a:solidFill>
          <a:ln w="25402">
            <a:solidFill>
              <a:srgbClr val="41719C"/>
            </a:solidFill>
            <a:prstDash val="solid"/>
          </a:ln>
        </p:spPr>
      </p:sp>
      <p:sp>
        <p:nvSpPr>
          <p:cNvPr id="5" name="Notes Placeholder 2">
            <a:extLst>
              <a:ext uri="{FF2B5EF4-FFF2-40B4-BE49-F238E27FC236}">
                <a16:creationId xmlns:a16="http://schemas.microsoft.com/office/drawing/2014/main" id="{D256D07B-07D8-4E1D-901D-EBF8BAD1C44A}"/>
              </a:ext>
            </a:extLst>
          </p:cNvPr>
          <p:cNvSpPr txBox="1">
            <a:spLocks noGrp="1"/>
          </p:cNvSpPr>
          <p:nvPr>
            <p:ph type="body" sz="quarter" idx="1"/>
          </p:nvPr>
        </p:nvSpPr>
        <p:spPr>
          <a:xfrm>
            <a:off x="755276" y="5078522"/>
            <a:ext cx="6047997" cy="4811399"/>
          </a:xfrm>
          <a:noFill/>
          <a:ln>
            <a:noFill/>
          </a:ln>
        </p:spPr>
        <p:txBody>
          <a:bodyPr wrap="square" lIns="90004" tIns="44997" rIns="90004" bIns="44997" anchor="ctr" anchorCtr="0" compatLnSpc="1">
            <a:noAutofit/>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115F6A97-F4F7-4B44-9F0C-06E4938D9458}"/>
              </a:ext>
            </a:extLst>
          </p:cNvPr>
          <p:cNvSpPr txBox="1"/>
          <p:nvPr/>
        </p:nvSpPr>
        <p:spPr>
          <a:xfrm>
            <a:off x="4277883" y="10156679"/>
            <a:ext cx="3279596" cy="533159"/>
          </a:xfrm>
          <a:prstGeom prst="rect">
            <a:avLst/>
          </a:prstGeom>
          <a:noFill/>
          <a:ln cap="flat">
            <a:noFill/>
          </a:ln>
        </p:spPr>
        <p:txBody>
          <a:bodyPr vert="horz" wrap="square" lIns="0" tIns="0" rIns="0" bIns="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67D136-83EC-46B0-AEF7-962F2D246841}" type="slidenum">
              <a:t>3</a:t>
            </a:fld>
            <a:endParaRPr lang="en-GB" sz="1800" b="0" i="0" u="none" strike="noStrike" kern="1200" cap="none" spc="0" baseline="0">
              <a:solidFill>
                <a:srgbClr val="000000"/>
              </a:solidFill>
              <a:uFillTx/>
              <a:latin typeface="Calibri"/>
            </a:endParaRPr>
          </a:p>
        </p:txBody>
      </p:sp>
      <p:sp>
        <p:nvSpPr>
          <p:cNvPr id="3" name="Slide Number Placeholder 6">
            <a:extLst>
              <a:ext uri="{FF2B5EF4-FFF2-40B4-BE49-F238E27FC236}">
                <a16:creationId xmlns:a16="http://schemas.microsoft.com/office/drawing/2014/main" id="{80858CD4-8D0D-4C3F-B37B-5C907A7D4934}"/>
              </a:ext>
            </a:extLst>
          </p:cNvPr>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80744BAB-81AB-4C84-8DBA-5B8058164939}" type="slidenum">
              <a:t>3</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a:extLst>
              <a:ext uri="{FF2B5EF4-FFF2-40B4-BE49-F238E27FC236}">
                <a16:creationId xmlns:a16="http://schemas.microsoft.com/office/drawing/2014/main" id="{994F3FFA-12B9-4263-86DE-6B80C3765F94}"/>
              </a:ext>
            </a:extLst>
          </p:cNvPr>
          <p:cNvSpPr>
            <a:spLocks noGrp="1" noRot="1" noChangeAspect="1"/>
          </p:cNvSpPr>
          <p:nvPr>
            <p:ph type="sldImg"/>
          </p:nvPr>
        </p:nvSpPr>
        <p:spPr>
          <a:xfrm>
            <a:off x="215900" y="812800"/>
            <a:ext cx="7127875" cy="4008438"/>
          </a:xfrm>
          <a:solidFill>
            <a:srgbClr val="5B9BD5"/>
          </a:solidFill>
          <a:ln w="25402">
            <a:solidFill>
              <a:srgbClr val="41719C"/>
            </a:solidFill>
            <a:prstDash val="solid"/>
          </a:ln>
        </p:spPr>
      </p:sp>
      <p:sp>
        <p:nvSpPr>
          <p:cNvPr id="5" name="Notes Placeholder 2">
            <a:extLst>
              <a:ext uri="{FF2B5EF4-FFF2-40B4-BE49-F238E27FC236}">
                <a16:creationId xmlns:a16="http://schemas.microsoft.com/office/drawing/2014/main" id="{C0970E3D-25D0-4CC6-8126-960E57484B5D}"/>
              </a:ext>
            </a:extLst>
          </p:cNvPr>
          <p:cNvSpPr txBox="1">
            <a:spLocks noGrp="1"/>
          </p:cNvSpPr>
          <p:nvPr>
            <p:ph type="body" sz="quarter" idx="1"/>
          </p:nvPr>
        </p:nvSpPr>
        <p:spPr>
          <a:xfrm>
            <a:off x="755276" y="5078522"/>
            <a:ext cx="6047997" cy="4811399"/>
          </a:xfrm>
          <a:noFill/>
          <a:ln>
            <a:noFill/>
          </a:ln>
        </p:spPr>
        <p:txBody>
          <a:bodyPr wrap="square" lIns="90004" tIns="17638" rIns="90004" bIns="44997" anchor="t" anchorCtr="0" compatLnSpc="1">
            <a:noAutofit/>
          </a:bodyPr>
          <a:lstStyle/>
          <a:p>
            <a:pPr marL="215642" lvl="0" indent="-213841">
              <a:lnSpc>
                <a:spcPct val="93000"/>
              </a:lnSpc>
              <a:tabLst>
                <a:tab pos="431284" algn="l"/>
                <a:tab pos="880200" algn="l"/>
                <a:tab pos="1329481" algn="l"/>
                <a:tab pos="1778763" algn="l"/>
                <a:tab pos="2228044" algn="l"/>
                <a:tab pos="2677325" algn="l"/>
                <a:tab pos="3126597" algn="l"/>
                <a:tab pos="3575879" algn="l"/>
                <a:tab pos="4025160" algn="l"/>
                <a:tab pos="4474441" algn="l"/>
                <a:tab pos="4923723" algn="l"/>
                <a:tab pos="5373004" algn="l"/>
                <a:tab pos="5822285" algn="l"/>
                <a:tab pos="6271557" algn="l"/>
                <a:tab pos="6720839" algn="l"/>
                <a:tab pos="7170120" algn="l"/>
                <a:tab pos="7619401" algn="l"/>
                <a:tab pos="8068682" algn="l"/>
                <a:tab pos="8517964" algn="l"/>
                <a:tab pos="8967245" algn="l"/>
                <a:tab pos="9416517" algn="l"/>
              </a:tabLst>
            </a:pPr>
            <a:r>
              <a:rPr lang="en-GB" sz="2000" dirty="0">
                <a:solidFill>
                  <a:srgbClr val="000000"/>
                </a:solidFill>
                <a:effectLst/>
                <a:latin typeface="Times New Roman" panose="02020603050405020304" pitchFamily="18" charset="0"/>
                <a:ea typeface="Calibri" panose="020F0502020204030204" pitchFamily="34" charset="0"/>
              </a:rPr>
              <a:t>in this report it covers the topic about work stress issues which face by UK based employees. To implemented the models and Swot or Pestle to analyse the work stress factor to scrutinise information</a:t>
            </a:r>
            <a:endParaRPr lang="en-GB" sz="1800" b="0" i="0" u="none" strike="noStrike" kern="1200" cap="none" spc="0" baseline="0" dirty="0">
              <a:solidFill>
                <a:srgbClr val="000000"/>
              </a:solidFill>
              <a:uFillTx/>
              <a:latin typeface="Times New Roman" pitchFamily="18"/>
              <a:ea typeface="Calibri" pitchFamily="2"/>
              <a:cs typeface="Calibri" pitchFamily="2"/>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115F6A97-F4F7-4B44-9F0C-06E4938D9458}"/>
              </a:ext>
            </a:extLst>
          </p:cNvPr>
          <p:cNvSpPr txBox="1"/>
          <p:nvPr/>
        </p:nvSpPr>
        <p:spPr>
          <a:xfrm>
            <a:off x="4277883" y="10156679"/>
            <a:ext cx="3279596" cy="533159"/>
          </a:xfrm>
          <a:prstGeom prst="rect">
            <a:avLst/>
          </a:prstGeom>
          <a:noFill/>
          <a:ln cap="flat">
            <a:noFill/>
          </a:ln>
        </p:spPr>
        <p:txBody>
          <a:bodyPr vert="horz" wrap="square" lIns="0" tIns="0" rIns="0" bIns="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67D136-83EC-46B0-AEF7-962F2D246841}" type="slidenum">
              <a:t>4</a:t>
            </a:fld>
            <a:endParaRPr lang="en-GB" sz="1800" b="0" i="0" u="none" strike="noStrike" kern="1200" cap="none" spc="0" baseline="0">
              <a:solidFill>
                <a:srgbClr val="000000"/>
              </a:solidFill>
              <a:uFillTx/>
              <a:latin typeface="Calibri"/>
            </a:endParaRPr>
          </a:p>
        </p:txBody>
      </p:sp>
      <p:sp>
        <p:nvSpPr>
          <p:cNvPr id="3" name="Slide Number Placeholder 6">
            <a:extLst>
              <a:ext uri="{FF2B5EF4-FFF2-40B4-BE49-F238E27FC236}">
                <a16:creationId xmlns:a16="http://schemas.microsoft.com/office/drawing/2014/main" id="{80858CD4-8D0D-4C3F-B37B-5C907A7D4934}"/>
              </a:ext>
            </a:extLst>
          </p:cNvPr>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80744BAB-81AB-4C84-8DBA-5B8058164939}" type="slidenum">
              <a:t>4</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a:extLst>
              <a:ext uri="{FF2B5EF4-FFF2-40B4-BE49-F238E27FC236}">
                <a16:creationId xmlns:a16="http://schemas.microsoft.com/office/drawing/2014/main" id="{994F3FFA-12B9-4263-86DE-6B80C3765F94}"/>
              </a:ext>
            </a:extLst>
          </p:cNvPr>
          <p:cNvSpPr>
            <a:spLocks noGrp="1" noRot="1" noChangeAspect="1"/>
          </p:cNvSpPr>
          <p:nvPr>
            <p:ph type="sldImg"/>
          </p:nvPr>
        </p:nvSpPr>
        <p:spPr>
          <a:xfrm>
            <a:off x="215900" y="812800"/>
            <a:ext cx="7127875" cy="4008438"/>
          </a:xfrm>
          <a:solidFill>
            <a:srgbClr val="5B9BD5"/>
          </a:solidFill>
          <a:ln w="25402">
            <a:solidFill>
              <a:srgbClr val="41719C"/>
            </a:solidFill>
            <a:prstDash val="solid"/>
          </a:ln>
        </p:spPr>
      </p:sp>
      <p:sp>
        <p:nvSpPr>
          <p:cNvPr id="5" name="Notes Placeholder 2">
            <a:extLst>
              <a:ext uri="{FF2B5EF4-FFF2-40B4-BE49-F238E27FC236}">
                <a16:creationId xmlns:a16="http://schemas.microsoft.com/office/drawing/2014/main" id="{C0970E3D-25D0-4CC6-8126-960E57484B5D}"/>
              </a:ext>
            </a:extLst>
          </p:cNvPr>
          <p:cNvSpPr txBox="1">
            <a:spLocks noGrp="1"/>
          </p:cNvSpPr>
          <p:nvPr>
            <p:ph type="body" sz="quarter" idx="1"/>
          </p:nvPr>
        </p:nvSpPr>
        <p:spPr>
          <a:xfrm>
            <a:off x="755276" y="5078522"/>
            <a:ext cx="6047997" cy="4811399"/>
          </a:xfrm>
          <a:noFill/>
          <a:ln>
            <a:noFill/>
          </a:ln>
        </p:spPr>
        <p:txBody>
          <a:bodyPr wrap="square" lIns="90004" tIns="17638" rIns="90004" bIns="44997" anchor="t" anchorCtr="0" compatLnSpc="1">
            <a:noAutofit/>
          </a:bodyPr>
          <a:lstStyle/>
          <a:p>
            <a:pPr marL="215642" lvl="0" indent="-213841">
              <a:lnSpc>
                <a:spcPct val="93000"/>
              </a:lnSpc>
              <a:tabLst>
                <a:tab pos="431284" algn="l"/>
                <a:tab pos="880200" algn="l"/>
                <a:tab pos="1329481" algn="l"/>
                <a:tab pos="1778763" algn="l"/>
                <a:tab pos="2228044" algn="l"/>
                <a:tab pos="2677325" algn="l"/>
                <a:tab pos="3126597" algn="l"/>
                <a:tab pos="3575879" algn="l"/>
                <a:tab pos="4025160" algn="l"/>
                <a:tab pos="4474441" algn="l"/>
                <a:tab pos="4923723" algn="l"/>
                <a:tab pos="5373004" algn="l"/>
                <a:tab pos="5822285" algn="l"/>
                <a:tab pos="6271557" algn="l"/>
                <a:tab pos="6720839" algn="l"/>
                <a:tab pos="7170120" algn="l"/>
                <a:tab pos="7619401" algn="l"/>
                <a:tab pos="8068682" algn="l"/>
                <a:tab pos="8517964" algn="l"/>
                <a:tab pos="8967245" algn="l"/>
                <a:tab pos="9416517" algn="l"/>
              </a:tabLst>
            </a:pPr>
            <a:r>
              <a:rPr lang="en-GB" sz="1800" dirty="0">
                <a:solidFill>
                  <a:srgbClr val="000000"/>
                </a:solidFill>
                <a:effectLst/>
                <a:latin typeface="Times New Roman" panose="02020603050405020304" pitchFamily="18" charset="0"/>
                <a:ea typeface="Calibri" panose="020F0502020204030204" pitchFamily="34" charset="0"/>
              </a:rPr>
              <a:t>	Work life balance means the harmony between the different aspect about life. The benefits gained from each areas able to support and strengthen the other. It is more important to having better work life balance in corporate which means to make more positive personality</a:t>
            </a:r>
            <a:endParaRPr lang="en-GB" sz="1800" b="0" i="0" u="none" strike="noStrike" kern="1200" cap="none" spc="0" baseline="0" dirty="0">
              <a:solidFill>
                <a:srgbClr val="000000"/>
              </a:solidFill>
              <a:uFillTx/>
              <a:latin typeface="Times New Roman" pitchFamily="18"/>
              <a:ea typeface="Calibri" pitchFamily="2"/>
              <a:cs typeface="Calibri" pitchFamily="2"/>
            </a:endParaRPr>
          </a:p>
        </p:txBody>
      </p:sp>
    </p:spTree>
    <p:extLst>
      <p:ext uri="{BB962C8B-B14F-4D97-AF65-F5344CB8AC3E}">
        <p14:creationId xmlns:p14="http://schemas.microsoft.com/office/powerpoint/2010/main" val="2229855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115F6A97-F4F7-4B44-9F0C-06E4938D9458}"/>
              </a:ext>
            </a:extLst>
          </p:cNvPr>
          <p:cNvSpPr txBox="1"/>
          <p:nvPr/>
        </p:nvSpPr>
        <p:spPr>
          <a:xfrm>
            <a:off x="4277883" y="10156679"/>
            <a:ext cx="3279596" cy="533159"/>
          </a:xfrm>
          <a:prstGeom prst="rect">
            <a:avLst/>
          </a:prstGeom>
          <a:noFill/>
          <a:ln cap="flat">
            <a:noFill/>
          </a:ln>
        </p:spPr>
        <p:txBody>
          <a:bodyPr vert="horz" wrap="square" lIns="0" tIns="0" rIns="0" bIns="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67D136-83EC-46B0-AEF7-962F2D246841}" type="slidenum">
              <a:t>5</a:t>
            </a:fld>
            <a:endParaRPr lang="en-GB" sz="1800" b="0" i="0" u="none" strike="noStrike" kern="1200" cap="none" spc="0" baseline="0">
              <a:solidFill>
                <a:srgbClr val="000000"/>
              </a:solidFill>
              <a:uFillTx/>
              <a:latin typeface="Calibri"/>
            </a:endParaRPr>
          </a:p>
        </p:txBody>
      </p:sp>
      <p:sp>
        <p:nvSpPr>
          <p:cNvPr id="3" name="Slide Number Placeholder 6">
            <a:extLst>
              <a:ext uri="{FF2B5EF4-FFF2-40B4-BE49-F238E27FC236}">
                <a16:creationId xmlns:a16="http://schemas.microsoft.com/office/drawing/2014/main" id="{80858CD4-8D0D-4C3F-B37B-5C907A7D4934}"/>
              </a:ext>
            </a:extLst>
          </p:cNvPr>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80744BAB-81AB-4C84-8DBA-5B8058164939}" type="slidenum">
              <a:t>5</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a:extLst>
              <a:ext uri="{FF2B5EF4-FFF2-40B4-BE49-F238E27FC236}">
                <a16:creationId xmlns:a16="http://schemas.microsoft.com/office/drawing/2014/main" id="{994F3FFA-12B9-4263-86DE-6B80C3765F94}"/>
              </a:ext>
            </a:extLst>
          </p:cNvPr>
          <p:cNvSpPr>
            <a:spLocks noGrp="1" noRot="1" noChangeAspect="1"/>
          </p:cNvSpPr>
          <p:nvPr>
            <p:ph type="sldImg"/>
          </p:nvPr>
        </p:nvSpPr>
        <p:spPr>
          <a:xfrm>
            <a:off x="215900" y="812800"/>
            <a:ext cx="7127875" cy="4008438"/>
          </a:xfrm>
          <a:solidFill>
            <a:srgbClr val="5B9BD5"/>
          </a:solidFill>
          <a:ln w="25402">
            <a:solidFill>
              <a:srgbClr val="41719C"/>
            </a:solidFill>
            <a:prstDash val="solid"/>
          </a:ln>
        </p:spPr>
      </p:sp>
      <p:sp>
        <p:nvSpPr>
          <p:cNvPr id="5" name="Notes Placeholder 2">
            <a:extLst>
              <a:ext uri="{FF2B5EF4-FFF2-40B4-BE49-F238E27FC236}">
                <a16:creationId xmlns:a16="http://schemas.microsoft.com/office/drawing/2014/main" id="{C0970E3D-25D0-4CC6-8126-960E57484B5D}"/>
              </a:ext>
            </a:extLst>
          </p:cNvPr>
          <p:cNvSpPr txBox="1">
            <a:spLocks noGrp="1"/>
          </p:cNvSpPr>
          <p:nvPr>
            <p:ph type="body" sz="quarter" idx="1"/>
          </p:nvPr>
        </p:nvSpPr>
        <p:spPr>
          <a:xfrm>
            <a:off x="755276" y="5078522"/>
            <a:ext cx="6047997" cy="4811399"/>
          </a:xfrm>
          <a:noFill/>
          <a:ln>
            <a:noFill/>
          </a:ln>
        </p:spPr>
        <p:txBody>
          <a:bodyPr wrap="square" lIns="90004" tIns="17638" rIns="90004" bIns="44997" anchor="t" anchorCtr="0" compatLnSpc="1">
            <a:noAutofit/>
          </a:bodyPr>
          <a:lstStyle/>
          <a:p>
            <a:pPr marL="215642" lvl="0" indent="-213841">
              <a:lnSpc>
                <a:spcPct val="93000"/>
              </a:lnSpc>
              <a:tabLst>
                <a:tab pos="431284" algn="l"/>
                <a:tab pos="880200" algn="l"/>
                <a:tab pos="1329481" algn="l"/>
                <a:tab pos="1778763" algn="l"/>
                <a:tab pos="2228044" algn="l"/>
                <a:tab pos="2677325" algn="l"/>
                <a:tab pos="3126597" algn="l"/>
                <a:tab pos="3575879" algn="l"/>
                <a:tab pos="4025160" algn="l"/>
                <a:tab pos="4474441" algn="l"/>
                <a:tab pos="4923723" algn="l"/>
                <a:tab pos="5373004" algn="l"/>
                <a:tab pos="5822285" algn="l"/>
                <a:tab pos="6271557" algn="l"/>
                <a:tab pos="6720839" algn="l"/>
                <a:tab pos="7170120" algn="l"/>
                <a:tab pos="7619401" algn="l"/>
                <a:tab pos="8068682" algn="l"/>
                <a:tab pos="8517964" algn="l"/>
                <a:tab pos="8967245" algn="l"/>
                <a:tab pos="9416517" algn="l"/>
              </a:tabLst>
            </a:pPr>
            <a:r>
              <a:rPr lang="en-GB" sz="2000" dirty="0">
                <a:solidFill>
                  <a:srgbClr val="000000"/>
                </a:solidFill>
                <a:effectLst/>
                <a:latin typeface="Times New Roman" panose="02020603050405020304" pitchFamily="18" charset="0"/>
                <a:ea typeface="Calibri" panose="020F0502020204030204" pitchFamily="34" charset="0"/>
              </a:rPr>
              <a:t>The cause of fishbone analysis in Work stress that in UK organisation can make effective team and reduce the workload on which individual can easily increase it satisfaction level effectively</a:t>
            </a:r>
            <a:endParaRPr lang="en-GB" sz="1800" b="0" i="0" u="none" strike="noStrike" kern="1200" cap="none" spc="0" baseline="0" dirty="0">
              <a:solidFill>
                <a:srgbClr val="000000"/>
              </a:solidFill>
              <a:uFillTx/>
              <a:latin typeface="Times New Roman" pitchFamily="18"/>
              <a:ea typeface="Calibri" pitchFamily="2"/>
              <a:cs typeface="Calibri" pitchFamily="2"/>
            </a:endParaRPr>
          </a:p>
        </p:txBody>
      </p:sp>
    </p:spTree>
    <p:extLst>
      <p:ext uri="{BB962C8B-B14F-4D97-AF65-F5344CB8AC3E}">
        <p14:creationId xmlns:p14="http://schemas.microsoft.com/office/powerpoint/2010/main" val="3308219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115F6A97-F4F7-4B44-9F0C-06E4938D9458}"/>
              </a:ext>
            </a:extLst>
          </p:cNvPr>
          <p:cNvSpPr txBox="1"/>
          <p:nvPr/>
        </p:nvSpPr>
        <p:spPr>
          <a:xfrm>
            <a:off x="4277883" y="10156679"/>
            <a:ext cx="3279596" cy="533159"/>
          </a:xfrm>
          <a:prstGeom prst="rect">
            <a:avLst/>
          </a:prstGeom>
          <a:noFill/>
          <a:ln cap="flat">
            <a:noFill/>
          </a:ln>
        </p:spPr>
        <p:txBody>
          <a:bodyPr vert="horz" wrap="square" lIns="0" tIns="0" rIns="0" bIns="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67D136-83EC-46B0-AEF7-962F2D246841}" type="slidenum">
              <a:t>6</a:t>
            </a:fld>
            <a:endParaRPr lang="en-GB" sz="1800" b="0" i="0" u="none" strike="noStrike" kern="1200" cap="none" spc="0" baseline="0">
              <a:solidFill>
                <a:srgbClr val="000000"/>
              </a:solidFill>
              <a:uFillTx/>
              <a:latin typeface="Calibri"/>
            </a:endParaRPr>
          </a:p>
        </p:txBody>
      </p:sp>
      <p:sp>
        <p:nvSpPr>
          <p:cNvPr id="3" name="Slide Number Placeholder 6">
            <a:extLst>
              <a:ext uri="{FF2B5EF4-FFF2-40B4-BE49-F238E27FC236}">
                <a16:creationId xmlns:a16="http://schemas.microsoft.com/office/drawing/2014/main" id="{80858CD4-8D0D-4C3F-B37B-5C907A7D4934}"/>
              </a:ext>
            </a:extLst>
          </p:cNvPr>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80744BAB-81AB-4C84-8DBA-5B8058164939}" type="slidenum">
              <a:t>6</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a:extLst>
              <a:ext uri="{FF2B5EF4-FFF2-40B4-BE49-F238E27FC236}">
                <a16:creationId xmlns:a16="http://schemas.microsoft.com/office/drawing/2014/main" id="{994F3FFA-12B9-4263-86DE-6B80C3765F94}"/>
              </a:ext>
            </a:extLst>
          </p:cNvPr>
          <p:cNvSpPr>
            <a:spLocks noGrp="1" noRot="1" noChangeAspect="1"/>
          </p:cNvSpPr>
          <p:nvPr>
            <p:ph type="sldImg"/>
          </p:nvPr>
        </p:nvSpPr>
        <p:spPr>
          <a:xfrm>
            <a:off x="215900" y="812800"/>
            <a:ext cx="7127875" cy="4008438"/>
          </a:xfrm>
          <a:solidFill>
            <a:srgbClr val="5B9BD5"/>
          </a:solidFill>
          <a:ln w="25402">
            <a:solidFill>
              <a:srgbClr val="41719C"/>
            </a:solidFill>
            <a:prstDash val="solid"/>
          </a:ln>
        </p:spPr>
      </p:sp>
      <p:sp>
        <p:nvSpPr>
          <p:cNvPr id="5" name="Notes Placeholder 2">
            <a:extLst>
              <a:ext uri="{FF2B5EF4-FFF2-40B4-BE49-F238E27FC236}">
                <a16:creationId xmlns:a16="http://schemas.microsoft.com/office/drawing/2014/main" id="{C0970E3D-25D0-4CC6-8126-960E57484B5D}"/>
              </a:ext>
            </a:extLst>
          </p:cNvPr>
          <p:cNvSpPr txBox="1">
            <a:spLocks noGrp="1"/>
          </p:cNvSpPr>
          <p:nvPr>
            <p:ph type="body" sz="quarter" idx="1"/>
          </p:nvPr>
        </p:nvSpPr>
        <p:spPr>
          <a:xfrm>
            <a:off x="755276" y="5078522"/>
            <a:ext cx="6047997" cy="4811399"/>
          </a:xfrm>
          <a:noFill/>
          <a:ln>
            <a:noFill/>
          </a:ln>
        </p:spPr>
        <p:txBody>
          <a:bodyPr wrap="square" lIns="90004" tIns="17638" rIns="90004" bIns="44997" anchor="t" anchorCtr="0" compatLnSpc="1">
            <a:noAutofit/>
          </a:bodyPr>
          <a:lstStyle/>
          <a:p>
            <a:pPr marL="215642" lvl="0" indent="-213841">
              <a:lnSpc>
                <a:spcPct val="93000"/>
              </a:lnSpc>
              <a:tabLst>
                <a:tab pos="431284" algn="l"/>
                <a:tab pos="880200" algn="l"/>
                <a:tab pos="1329481" algn="l"/>
                <a:tab pos="1778763" algn="l"/>
                <a:tab pos="2228044" algn="l"/>
                <a:tab pos="2677325" algn="l"/>
                <a:tab pos="3126597" algn="l"/>
                <a:tab pos="3575879" algn="l"/>
                <a:tab pos="4025160" algn="l"/>
                <a:tab pos="4474441" algn="l"/>
                <a:tab pos="4923723" algn="l"/>
                <a:tab pos="5373004" algn="l"/>
                <a:tab pos="5822285" algn="l"/>
                <a:tab pos="6271557" algn="l"/>
                <a:tab pos="6720839" algn="l"/>
                <a:tab pos="7170120" algn="l"/>
                <a:tab pos="7619401" algn="l"/>
                <a:tab pos="8068682" algn="l"/>
                <a:tab pos="8517964" algn="l"/>
                <a:tab pos="8967245" algn="l"/>
                <a:tab pos="9416517" algn="l"/>
              </a:tabLst>
            </a:pPr>
            <a:r>
              <a:rPr lang="en-US" sz="2000" b="1" i="0" u="none" strike="noStrike" kern="1200" cap="none" spc="0" baseline="0" dirty="0">
                <a:solidFill>
                  <a:srgbClr val="222222"/>
                </a:solidFill>
                <a:effectLst/>
                <a:uFillTx/>
                <a:latin typeface="Times New Roman" panose="02020603050405020304" pitchFamily="18" charset="0"/>
                <a:ea typeface="Calibri" pitchFamily="2"/>
                <a:cs typeface="Calibri" pitchFamily="2"/>
              </a:rPr>
              <a:t>Opportunities:</a:t>
            </a:r>
          </a:p>
          <a:p>
            <a:pPr marL="342900" lvl="0" indent="-342900" algn="just">
              <a:lnSpc>
                <a:spcPct val="150000"/>
              </a:lnSpc>
              <a:buFont typeface="Symbol" panose="05050102010706020507" pitchFamily="18" charset="2"/>
              <a:buChar char=""/>
            </a:pPr>
            <a:r>
              <a:rPr lang="en-GB" sz="1800" dirty="0">
                <a:solidFill>
                  <a:srgbClr val="000000"/>
                </a:solidFill>
                <a:effectLst/>
                <a:latin typeface="Times New Roman" panose="02020603050405020304" pitchFamily="18" charset="0"/>
                <a:ea typeface="Calibri" panose="020F0502020204030204" pitchFamily="34" charset="0"/>
              </a:rPr>
              <a:t>There are new trade partners where middle east and  Africa are the ones that have more business opportunity.</a:t>
            </a:r>
            <a:endParaRPr lang="en-IN" sz="1800" dirty="0">
              <a:solidFill>
                <a:srgbClr val="000000"/>
              </a:solidFill>
              <a:effectLst/>
              <a:latin typeface="Times New Roman" panose="02020603050405020304" pitchFamily="18" charset="0"/>
              <a:ea typeface="Calibri" panose="020F0502020204030204" pitchFamily="34" charset="0"/>
            </a:endParaRPr>
          </a:p>
          <a:p>
            <a:r>
              <a:rPr lang="en-GB" sz="1800" dirty="0">
                <a:solidFill>
                  <a:srgbClr val="000000"/>
                </a:solidFill>
                <a:effectLst/>
                <a:latin typeface="Times New Roman" panose="02020603050405020304" pitchFamily="18" charset="0"/>
                <a:ea typeface="Calibri" panose="020F0502020204030204" pitchFamily="34" charset="0"/>
              </a:rPr>
              <a:t>If the UK is successfully create tech growth hubs similar to those across within United States.</a:t>
            </a:r>
          </a:p>
          <a:p>
            <a:r>
              <a:rPr lang="en-GB" sz="1800" b="1" i="0" u="none" strike="noStrike" kern="1200" cap="none" spc="0" baseline="0" dirty="0">
                <a:solidFill>
                  <a:srgbClr val="000000"/>
                </a:solidFill>
                <a:effectLst/>
                <a:uFillTx/>
                <a:latin typeface="Times New Roman" panose="02020603050405020304" pitchFamily="18" charset="0"/>
                <a:ea typeface="Calibri" pitchFamily="2"/>
                <a:cs typeface="Calibri" pitchFamily="2"/>
              </a:rPr>
              <a:t>Threats:</a:t>
            </a:r>
          </a:p>
          <a:p>
            <a:pPr marL="342900" lvl="0" indent="-342900" algn="just">
              <a:lnSpc>
                <a:spcPct val="150000"/>
              </a:lnSpc>
              <a:buFont typeface="Symbol" panose="05050102010706020507" pitchFamily="18" charset="2"/>
              <a:buChar char=""/>
            </a:pPr>
            <a:r>
              <a:rPr lang="en-GB" sz="1800" dirty="0">
                <a:solidFill>
                  <a:srgbClr val="000000"/>
                </a:solidFill>
                <a:effectLst/>
                <a:latin typeface="Times New Roman" panose="02020603050405020304" pitchFamily="18" charset="0"/>
                <a:ea typeface="Calibri" panose="020F0502020204030204" pitchFamily="34" charset="0"/>
              </a:rPr>
              <a:t>There are many European nations who are currently working hard to get position of development and wealth which similar in the UK. </a:t>
            </a:r>
            <a:endParaRPr lang="en-IN" sz="1800" dirty="0">
              <a:solidFill>
                <a:srgbClr val="000000"/>
              </a:solidFill>
              <a:effectLst/>
              <a:latin typeface="Times New Roman" panose="02020603050405020304" pitchFamily="18" charset="0"/>
              <a:ea typeface="Calibri" panose="020F0502020204030204" pitchFamily="34" charset="0"/>
            </a:endParaRPr>
          </a:p>
          <a:p>
            <a:r>
              <a:rPr lang="en-GB" sz="1800" dirty="0">
                <a:solidFill>
                  <a:srgbClr val="000000"/>
                </a:solidFill>
                <a:effectLst/>
                <a:latin typeface="Times New Roman" panose="02020603050405020304" pitchFamily="18" charset="0"/>
                <a:ea typeface="Calibri" panose="020F0502020204030204" pitchFamily="34" charset="0"/>
              </a:rPr>
              <a:t>UK companies based need to measure threat of a financial crises. </a:t>
            </a:r>
            <a:endParaRPr lang="en-GB" sz="1800" b="1" i="0" u="none" strike="noStrike" kern="1200" cap="none" spc="0" baseline="0" dirty="0">
              <a:solidFill>
                <a:srgbClr val="000000"/>
              </a:solidFill>
              <a:uFillTx/>
              <a:latin typeface="Times New Roman" pitchFamily="18"/>
              <a:ea typeface="Calibri" pitchFamily="2"/>
              <a:cs typeface="Calibri" pitchFamily="2"/>
            </a:endParaRPr>
          </a:p>
          <a:p>
            <a:pPr marL="215642" lvl="0" indent="-213841">
              <a:lnSpc>
                <a:spcPct val="93000"/>
              </a:lnSpc>
              <a:tabLst>
                <a:tab pos="431284" algn="l"/>
                <a:tab pos="880200" algn="l"/>
                <a:tab pos="1329481" algn="l"/>
                <a:tab pos="1778763" algn="l"/>
                <a:tab pos="2228044" algn="l"/>
                <a:tab pos="2677325" algn="l"/>
                <a:tab pos="3126597" algn="l"/>
                <a:tab pos="3575879" algn="l"/>
                <a:tab pos="4025160" algn="l"/>
                <a:tab pos="4474441" algn="l"/>
                <a:tab pos="4923723" algn="l"/>
                <a:tab pos="5373004" algn="l"/>
                <a:tab pos="5822285" algn="l"/>
                <a:tab pos="6271557" algn="l"/>
                <a:tab pos="6720839" algn="l"/>
                <a:tab pos="7170120" algn="l"/>
                <a:tab pos="7619401" algn="l"/>
                <a:tab pos="8068682" algn="l"/>
                <a:tab pos="8517964" algn="l"/>
                <a:tab pos="8967245" algn="l"/>
                <a:tab pos="9416517" algn="l"/>
              </a:tabLst>
            </a:pPr>
            <a:endParaRPr lang="en-GB" sz="1800" b="0" i="0" u="none" strike="noStrike" kern="1200" cap="none" spc="0" baseline="0" dirty="0">
              <a:solidFill>
                <a:srgbClr val="000000"/>
              </a:solidFill>
              <a:uFillTx/>
              <a:latin typeface="Times New Roman" pitchFamily="18"/>
              <a:ea typeface="Calibri" pitchFamily="2"/>
              <a:cs typeface="Calibri" pitchFamily="2"/>
            </a:endParaRPr>
          </a:p>
        </p:txBody>
      </p:sp>
    </p:spTree>
    <p:extLst>
      <p:ext uri="{BB962C8B-B14F-4D97-AF65-F5344CB8AC3E}">
        <p14:creationId xmlns:p14="http://schemas.microsoft.com/office/powerpoint/2010/main" val="501394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115F6A97-F4F7-4B44-9F0C-06E4938D9458}"/>
              </a:ext>
            </a:extLst>
          </p:cNvPr>
          <p:cNvSpPr txBox="1"/>
          <p:nvPr/>
        </p:nvSpPr>
        <p:spPr>
          <a:xfrm>
            <a:off x="4277883" y="10156679"/>
            <a:ext cx="3279596" cy="533159"/>
          </a:xfrm>
          <a:prstGeom prst="rect">
            <a:avLst/>
          </a:prstGeom>
          <a:noFill/>
          <a:ln cap="flat">
            <a:noFill/>
          </a:ln>
        </p:spPr>
        <p:txBody>
          <a:bodyPr vert="horz" wrap="square" lIns="0" tIns="0" rIns="0" bIns="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67D136-83EC-46B0-AEF7-962F2D246841}" type="slidenum">
              <a:t>7</a:t>
            </a:fld>
            <a:endParaRPr lang="en-GB" sz="1800" b="0" i="0" u="none" strike="noStrike" kern="1200" cap="none" spc="0" baseline="0">
              <a:solidFill>
                <a:srgbClr val="000000"/>
              </a:solidFill>
              <a:uFillTx/>
              <a:latin typeface="Calibri"/>
            </a:endParaRPr>
          </a:p>
        </p:txBody>
      </p:sp>
      <p:sp>
        <p:nvSpPr>
          <p:cNvPr id="3" name="Slide Number Placeholder 6">
            <a:extLst>
              <a:ext uri="{FF2B5EF4-FFF2-40B4-BE49-F238E27FC236}">
                <a16:creationId xmlns:a16="http://schemas.microsoft.com/office/drawing/2014/main" id="{80858CD4-8D0D-4C3F-B37B-5C907A7D4934}"/>
              </a:ext>
            </a:extLst>
          </p:cNvPr>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80744BAB-81AB-4C84-8DBA-5B8058164939}" type="slidenum">
              <a:t>7</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a:extLst>
              <a:ext uri="{FF2B5EF4-FFF2-40B4-BE49-F238E27FC236}">
                <a16:creationId xmlns:a16="http://schemas.microsoft.com/office/drawing/2014/main" id="{994F3FFA-12B9-4263-86DE-6B80C3765F94}"/>
              </a:ext>
            </a:extLst>
          </p:cNvPr>
          <p:cNvSpPr>
            <a:spLocks noGrp="1" noRot="1" noChangeAspect="1"/>
          </p:cNvSpPr>
          <p:nvPr>
            <p:ph type="sldImg"/>
          </p:nvPr>
        </p:nvSpPr>
        <p:spPr>
          <a:xfrm>
            <a:off x="215900" y="812800"/>
            <a:ext cx="7127875" cy="4008438"/>
          </a:xfrm>
          <a:solidFill>
            <a:srgbClr val="5B9BD5"/>
          </a:solidFill>
          <a:ln w="25402">
            <a:solidFill>
              <a:srgbClr val="41719C"/>
            </a:solidFill>
            <a:prstDash val="solid"/>
          </a:ln>
        </p:spPr>
      </p:sp>
      <p:sp>
        <p:nvSpPr>
          <p:cNvPr id="5" name="Notes Placeholder 2">
            <a:extLst>
              <a:ext uri="{FF2B5EF4-FFF2-40B4-BE49-F238E27FC236}">
                <a16:creationId xmlns:a16="http://schemas.microsoft.com/office/drawing/2014/main" id="{C0970E3D-25D0-4CC6-8126-960E57484B5D}"/>
              </a:ext>
            </a:extLst>
          </p:cNvPr>
          <p:cNvSpPr txBox="1">
            <a:spLocks noGrp="1"/>
          </p:cNvSpPr>
          <p:nvPr>
            <p:ph type="body" sz="quarter" idx="1"/>
          </p:nvPr>
        </p:nvSpPr>
        <p:spPr>
          <a:xfrm>
            <a:off x="755276" y="5078522"/>
            <a:ext cx="6047997" cy="4811399"/>
          </a:xfrm>
          <a:noFill/>
          <a:ln>
            <a:noFill/>
          </a:ln>
        </p:spPr>
        <p:txBody>
          <a:bodyPr wrap="square" lIns="90004" tIns="17638" rIns="90004" bIns="44997" anchor="t" anchorCtr="0" compatLnSpc="1">
            <a:noAutofit/>
          </a:bodyPr>
          <a:lstStyle/>
          <a:p>
            <a:pPr algn="just">
              <a:lnSpc>
                <a:spcPct val="150000"/>
              </a:lnSpc>
            </a:pPr>
            <a:r>
              <a:rPr lang="en-GB" sz="1800" b="1" dirty="0">
                <a:solidFill>
                  <a:srgbClr val="000000"/>
                </a:solidFill>
                <a:effectLst/>
                <a:latin typeface="Times New Roman" panose="02020603050405020304" pitchFamily="18" charset="0"/>
                <a:ea typeface="Calibri" panose="020F0502020204030204" pitchFamily="34" charset="0"/>
              </a:rPr>
              <a:t>Social</a:t>
            </a:r>
            <a:r>
              <a:rPr lang="en-GB" sz="1800" dirty="0">
                <a:solidFill>
                  <a:srgbClr val="000000"/>
                </a:solidFill>
                <a:effectLst/>
                <a:latin typeface="Times New Roman" panose="02020603050405020304" pitchFamily="18" charset="0"/>
                <a:ea typeface="Calibri" panose="020F0502020204030204" pitchFamily="34" charset="0"/>
              </a:rPr>
              <a:t> </a:t>
            </a:r>
            <a:r>
              <a:rPr lang="en-GB" sz="1800" b="1" dirty="0">
                <a:solidFill>
                  <a:srgbClr val="000000"/>
                </a:solidFill>
                <a:effectLst/>
                <a:latin typeface="Times New Roman" panose="02020603050405020304" pitchFamily="18" charset="0"/>
                <a:ea typeface="Calibri" panose="020F0502020204030204" pitchFamily="34" charset="0"/>
              </a:rPr>
              <a:t>factor</a:t>
            </a:r>
            <a:r>
              <a:rPr lang="en-GB" sz="1800" dirty="0">
                <a:solidFill>
                  <a:srgbClr val="000000"/>
                </a:solidFill>
                <a:effectLst/>
                <a:latin typeface="Times New Roman" panose="02020603050405020304" pitchFamily="18" charset="0"/>
                <a:ea typeface="Calibri" panose="020F0502020204030204" pitchFamily="34" charset="0"/>
              </a:rPr>
              <a:t>: This is next factor after economic where it shows the UK population is very wide and business can target their people on the basis of demographic and geographic factor such as age, income, race, gender etc. All these factors are determining for the marketers while the time of targeting the consumers on the basis of above segments.</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1" i="1" dirty="0">
                <a:solidFill>
                  <a:srgbClr val="000000"/>
                </a:solidFill>
                <a:effectLst/>
                <a:latin typeface="Times New Roman" panose="02020603050405020304" pitchFamily="18" charset="0"/>
                <a:ea typeface="Calibri" panose="020F0502020204030204" pitchFamily="34" charset="0"/>
              </a:rPr>
              <a:t>Technological:</a:t>
            </a:r>
            <a:r>
              <a:rPr lang="en-GB" sz="1800" dirty="0">
                <a:solidFill>
                  <a:srgbClr val="000000"/>
                </a:solidFill>
                <a:effectLst/>
                <a:latin typeface="Times New Roman" panose="02020603050405020304" pitchFamily="18" charset="0"/>
                <a:ea typeface="Calibri" panose="020F0502020204030204" pitchFamily="34" charset="0"/>
              </a:rPr>
              <a:t> The technology factor can influence the company by the new resources available in the market where the competitors are utilising the resource trend and creating the benchmark.</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1" i="1" dirty="0">
                <a:solidFill>
                  <a:srgbClr val="000000"/>
                </a:solidFill>
                <a:effectLst/>
                <a:latin typeface="Times New Roman" panose="02020603050405020304" pitchFamily="18" charset="0"/>
                <a:ea typeface="Calibri" panose="020F0502020204030204" pitchFamily="34" charset="0"/>
              </a:rPr>
              <a:t>Environment: </a:t>
            </a:r>
            <a:r>
              <a:rPr lang="en-GB" sz="1800" dirty="0">
                <a:solidFill>
                  <a:srgbClr val="000000"/>
                </a:solidFill>
                <a:effectLst/>
                <a:latin typeface="Times New Roman" panose="02020603050405020304" pitchFamily="18" charset="0"/>
                <a:ea typeface="Calibri" panose="020F0502020204030204" pitchFamily="34" charset="0"/>
              </a:rPr>
              <a:t>The factors of UK environment can determines the increasing scarcity of raw material, pollution targets and carbon targets set by governments. These factors can include the ecological and environment aspects such as weather, climate, environment offsets and changing of climates.</a:t>
            </a:r>
            <a:endParaRPr lang="en-IN" sz="1800" dirty="0">
              <a:solidFill>
                <a:srgbClr val="000000"/>
              </a:solidFill>
              <a:effectLst/>
              <a:latin typeface="Times New Roman" panose="02020603050405020304" pitchFamily="18" charset="0"/>
              <a:ea typeface="Calibri" panose="020F0502020204030204" pitchFamily="34" charset="0"/>
            </a:endParaRPr>
          </a:p>
          <a:p>
            <a:r>
              <a:rPr lang="en-GB" sz="1800" b="1" i="1" dirty="0">
                <a:solidFill>
                  <a:srgbClr val="000000"/>
                </a:solidFill>
                <a:effectLst/>
                <a:latin typeface="Times New Roman" panose="02020603050405020304" pitchFamily="18" charset="0"/>
                <a:ea typeface="Calibri" panose="020F0502020204030204" pitchFamily="34" charset="0"/>
              </a:rPr>
              <a:t>Legal:</a:t>
            </a:r>
            <a:r>
              <a:rPr lang="en-GB" sz="1800" dirty="0">
                <a:solidFill>
                  <a:srgbClr val="000000"/>
                </a:solidFill>
                <a:effectLst/>
                <a:latin typeface="Times New Roman" panose="02020603050405020304" pitchFamily="18" charset="0"/>
                <a:ea typeface="Calibri" panose="020F0502020204030204" pitchFamily="34" charset="0"/>
              </a:rPr>
              <a:t> 	The legal factor of UK includes the discrimination of laws, employment laws, health and safety laws. It is clear to know that companies have to knowledge about what is and what is not in legal in terms of pursuing the business successfully and ethically</a:t>
            </a:r>
            <a:endParaRPr lang="en-GB" sz="1800" b="0" i="0" u="none" strike="noStrike" kern="1200" cap="none" spc="0" baseline="0" dirty="0">
              <a:solidFill>
                <a:srgbClr val="000000"/>
              </a:solidFill>
              <a:uFillTx/>
              <a:latin typeface="Times New Roman" pitchFamily="18"/>
              <a:ea typeface="Calibri" pitchFamily="2"/>
              <a:cs typeface="Calibri" pitchFamily="2"/>
            </a:endParaRPr>
          </a:p>
        </p:txBody>
      </p:sp>
    </p:spTree>
    <p:extLst>
      <p:ext uri="{BB962C8B-B14F-4D97-AF65-F5344CB8AC3E}">
        <p14:creationId xmlns:p14="http://schemas.microsoft.com/office/powerpoint/2010/main" val="33036648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115F6A97-F4F7-4B44-9F0C-06E4938D9458}"/>
              </a:ext>
            </a:extLst>
          </p:cNvPr>
          <p:cNvSpPr txBox="1"/>
          <p:nvPr/>
        </p:nvSpPr>
        <p:spPr>
          <a:xfrm>
            <a:off x="4277883" y="10156679"/>
            <a:ext cx="3279596" cy="533159"/>
          </a:xfrm>
          <a:prstGeom prst="rect">
            <a:avLst/>
          </a:prstGeom>
          <a:noFill/>
          <a:ln cap="flat">
            <a:noFill/>
          </a:ln>
        </p:spPr>
        <p:txBody>
          <a:bodyPr vert="horz" wrap="square" lIns="0" tIns="0" rIns="0" bIns="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67D136-83EC-46B0-AEF7-962F2D246841}" type="slidenum">
              <a:t>8</a:t>
            </a:fld>
            <a:endParaRPr lang="en-GB" sz="1800" b="0" i="0" u="none" strike="noStrike" kern="1200" cap="none" spc="0" baseline="0">
              <a:solidFill>
                <a:srgbClr val="000000"/>
              </a:solidFill>
              <a:uFillTx/>
              <a:latin typeface="Calibri"/>
            </a:endParaRPr>
          </a:p>
        </p:txBody>
      </p:sp>
      <p:sp>
        <p:nvSpPr>
          <p:cNvPr id="3" name="Slide Number Placeholder 6">
            <a:extLst>
              <a:ext uri="{FF2B5EF4-FFF2-40B4-BE49-F238E27FC236}">
                <a16:creationId xmlns:a16="http://schemas.microsoft.com/office/drawing/2014/main" id="{80858CD4-8D0D-4C3F-B37B-5C907A7D4934}"/>
              </a:ext>
            </a:extLst>
          </p:cNvPr>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80744BAB-81AB-4C84-8DBA-5B8058164939}" type="slidenum">
              <a:t>8</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a:extLst>
              <a:ext uri="{FF2B5EF4-FFF2-40B4-BE49-F238E27FC236}">
                <a16:creationId xmlns:a16="http://schemas.microsoft.com/office/drawing/2014/main" id="{994F3FFA-12B9-4263-86DE-6B80C3765F94}"/>
              </a:ext>
            </a:extLst>
          </p:cNvPr>
          <p:cNvSpPr>
            <a:spLocks noGrp="1" noRot="1" noChangeAspect="1"/>
          </p:cNvSpPr>
          <p:nvPr>
            <p:ph type="sldImg"/>
          </p:nvPr>
        </p:nvSpPr>
        <p:spPr>
          <a:xfrm>
            <a:off x="215900" y="812800"/>
            <a:ext cx="7127875" cy="4008438"/>
          </a:xfrm>
          <a:solidFill>
            <a:srgbClr val="5B9BD5"/>
          </a:solidFill>
          <a:ln w="25402">
            <a:solidFill>
              <a:srgbClr val="41719C"/>
            </a:solidFill>
            <a:prstDash val="solid"/>
          </a:ln>
        </p:spPr>
      </p:sp>
      <p:sp>
        <p:nvSpPr>
          <p:cNvPr id="5" name="Notes Placeholder 2">
            <a:extLst>
              <a:ext uri="{FF2B5EF4-FFF2-40B4-BE49-F238E27FC236}">
                <a16:creationId xmlns:a16="http://schemas.microsoft.com/office/drawing/2014/main" id="{C0970E3D-25D0-4CC6-8126-960E57484B5D}"/>
              </a:ext>
            </a:extLst>
          </p:cNvPr>
          <p:cNvSpPr txBox="1">
            <a:spLocks noGrp="1"/>
          </p:cNvSpPr>
          <p:nvPr>
            <p:ph type="body" sz="quarter" idx="1"/>
          </p:nvPr>
        </p:nvSpPr>
        <p:spPr>
          <a:xfrm>
            <a:off x="755276" y="5078522"/>
            <a:ext cx="6047997" cy="4811399"/>
          </a:xfrm>
          <a:noFill/>
          <a:ln>
            <a:noFill/>
          </a:ln>
        </p:spPr>
        <p:txBody>
          <a:bodyPr wrap="square" lIns="90004" tIns="17638" rIns="90004" bIns="44997" anchor="t" anchorCtr="0" compatLnSpc="1">
            <a:noAutofit/>
          </a:bodyPr>
          <a:lstStyle/>
          <a:p>
            <a:pPr marL="215642" lvl="0" indent="-213841">
              <a:lnSpc>
                <a:spcPct val="93000"/>
              </a:lnSpc>
              <a:tabLst>
                <a:tab pos="431284" algn="l"/>
                <a:tab pos="880200" algn="l"/>
                <a:tab pos="1329481" algn="l"/>
                <a:tab pos="1778763" algn="l"/>
                <a:tab pos="2228044" algn="l"/>
                <a:tab pos="2677325" algn="l"/>
                <a:tab pos="3126597" algn="l"/>
                <a:tab pos="3575879" algn="l"/>
                <a:tab pos="4025160" algn="l"/>
                <a:tab pos="4474441" algn="l"/>
                <a:tab pos="4923723" algn="l"/>
                <a:tab pos="5373004" algn="l"/>
                <a:tab pos="5822285" algn="l"/>
                <a:tab pos="6271557" algn="l"/>
                <a:tab pos="6720839" algn="l"/>
                <a:tab pos="7170120" algn="l"/>
                <a:tab pos="7619401" algn="l"/>
                <a:tab pos="8068682" algn="l"/>
                <a:tab pos="8517964" algn="l"/>
                <a:tab pos="8967245" algn="l"/>
                <a:tab pos="9416517" algn="l"/>
              </a:tabLst>
            </a:pPr>
            <a:r>
              <a:rPr lang="en-GB" sz="2000" dirty="0">
                <a:solidFill>
                  <a:srgbClr val="000000"/>
                </a:solidFill>
                <a:effectLst/>
                <a:latin typeface="Times New Roman" panose="02020603050405020304" pitchFamily="18" charset="0"/>
                <a:ea typeface="Calibri" panose="020F0502020204030204" pitchFamily="34" charset="0"/>
              </a:rPr>
              <a:t>As the role of PMI decision making which consists Plus Minus and interesting role in Work stress in UK employees that their manager can create discipline environment to them. This practise can help to reduce their work stress effectively. </a:t>
            </a:r>
            <a:endParaRPr lang="en-GB" sz="1800" b="0" i="0" u="none" strike="noStrike" kern="1200" cap="none" spc="0" baseline="0" dirty="0">
              <a:solidFill>
                <a:srgbClr val="000000"/>
              </a:solidFill>
              <a:uFillTx/>
              <a:latin typeface="Times New Roman" pitchFamily="18"/>
              <a:ea typeface="Calibri" pitchFamily="2"/>
              <a:cs typeface="Calibri" pitchFamily="2"/>
            </a:endParaRPr>
          </a:p>
        </p:txBody>
      </p:sp>
    </p:spTree>
    <p:extLst>
      <p:ext uri="{BB962C8B-B14F-4D97-AF65-F5344CB8AC3E}">
        <p14:creationId xmlns:p14="http://schemas.microsoft.com/office/powerpoint/2010/main" val="37012072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115F6A97-F4F7-4B44-9F0C-06E4938D9458}"/>
              </a:ext>
            </a:extLst>
          </p:cNvPr>
          <p:cNvSpPr txBox="1"/>
          <p:nvPr/>
        </p:nvSpPr>
        <p:spPr>
          <a:xfrm>
            <a:off x="4277883" y="10156679"/>
            <a:ext cx="3279596" cy="533159"/>
          </a:xfrm>
          <a:prstGeom prst="rect">
            <a:avLst/>
          </a:prstGeom>
          <a:noFill/>
          <a:ln cap="flat">
            <a:noFill/>
          </a:ln>
        </p:spPr>
        <p:txBody>
          <a:bodyPr vert="horz" wrap="square" lIns="0" tIns="0" rIns="0" bIns="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67D136-83EC-46B0-AEF7-962F2D246841}" type="slidenum">
              <a:t>9</a:t>
            </a:fld>
            <a:endParaRPr lang="en-GB" sz="1800" b="0" i="0" u="none" strike="noStrike" kern="1200" cap="none" spc="0" baseline="0">
              <a:solidFill>
                <a:srgbClr val="000000"/>
              </a:solidFill>
              <a:uFillTx/>
              <a:latin typeface="Calibri"/>
            </a:endParaRPr>
          </a:p>
        </p:txBody>
      </p:sp>
      <p:sp>
        <p:nvSpPr>
          <p:cNvPr id="3" name="Slide Number Placeholder 6">
            <a:extLst>
              <a:ext uri="{FF2B5EF4-FFF2-40B4-BE49-F238E27FC236}">
                <a16:creationId xmlns:a16="http://schemas.microsoft.com/office/drawing/2014/main" id="{80858CD4-8D0D-4C3F-B37B-5C907A7D4934}"/>
              </a:ext>
            </a:extLst>
          </p:cNvPr>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80744BAB-81AB-4C84-8DBA-5B8058164939}" type="slidenum">
              <a:t>9</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a:extLst>
              <a:ext uri="{FF2B5EF4-FFF2-40B4-BE49-F238E27FC236}">
                <a16:creationId xmlns:a16="http://schemas.microsoft.com/office/drawing/2014/main" id="{994F3FFA-12B9-4263-86DE-6B80C3765F94}"/>
              </a:ext>
            </a:extLst>
          </p:cNvPr>
          <p:cNvSpPr>
            <a:spLocks noGrp="1" noRot="1" noChangeAspect="1"/>
          </p:cNvSpPr>
          <p:nvPr>
            <p:ph type="sldImg"/>
          </p:nvPr>
        </p:nvSpPr>
        <p:spPr>
          <a:xfrm>
            <a:off x="215900" y="812800"/>
            <a:ext cx="7127875" cy="4008438"/>
          </a:xfrm>
          <a:solidFill>
            <a:srgbClr val="5B9BD5"/>
          </a:solidFill>
          <a:ln w="25402">
            <a:solidFill>
              <a:srgbClr val="41719C"/>
            </a:solidFill>
            <a:prstDash val="solid"/>
          </a:ln>
        </p:spPr>
      </p:sp>
      <p:sp>
        <p:nvSpPr>
          <p:cNvPr id="5" name="Notes Placeholder 2">
            <a:extLst>
              <a:ext uri="{FF2B5EF4-FFF2-40B4-BE49-F238E27FC236}">
                <a16:creationId xmlns:a16="http://schemas.microsoft.com/office/drawing/2014/main" id="{C0970E3D-25D0-4CC6-8126-960E57484B5D}"/>
              </a:ext>
            </a:extLst>
          </p:cNvPr>
          <p:cNvSpPr txBox="1">
            <a:spLocks noGrp="1"/>
          </p:cNvSpPr>
          <p:nvPr>
            <p:ph type="body" sz="quarter" idx="1"/>
          </p:nvPr>
        </p:nvSpPr>
        <p:spPr>
          <a:xfrm>
            <a:off x="755276" y="5078522"/>
            <a:ext cx="6047997" cy="4811399"/>
          </a:xfrm>
          <a:noFill/>
          <a:ln>
            <a:noFill/>
          </a:ln>
        </p:spPr>
        <p:txBody>
          <a:bodyPr wrap="square" lIns="90004" tIns="17638" rIns="90004" bIns="44997" anchor="t" anchorCtr="0" compatLnSpc="1">
            <a:noAutofit/>
          </a:bodyPr>
          <a:lstStyle/>
          <a:p>
            <a:pPr marL="215642" lvl="0" indent="-213841">
              <a:lnSpc>
                <a:spcPct val="93000"/>
              </a:lnSpc>
              <a:tabLst>
                <a:tab pos="431284" algn="l"/>
                <a:tab pos="880200" algn="l"/>
                <a:tab pos="1329481" algn="l"/>
                <a:tab pos="1778763" algn="l"/>
                <a:tab pos="2228044" algn="l"/>
                <a:tab pos="2677325" algn="l"/>
                <a:tab pos="3126597" algn="l"/>
                <a:tab pos="3575879" algn="l"/>
                <a:tab pos="4025160" algn="l"/>
                <a:tab pos="4474441" algn="l"/>
                <a:tab pos="4923723" algn="l"/>
                <a:tab pos="5373004" algn="l"/>
                <a:tab pos="5822285" algn="l"/>
                <a:tab pos="6271557" algn="l"/>
                <a:tab pos="6720839" algn="l"/>
                <a:tab pos="7170120" algn="l"/>
                <a:tab pos="7619401" algn="l"/>
                <a:tab pos="8068682" algn="l"/>
                <a:tab pos="8517964" algn="l"/>
                <a:tab pos="8967245" algn="l"/>
                <a:tab pos="9416517" algn="l"/>
              </a:tabLst>
            </a:pPr>
            <a:r>
              <a:rPr lang="en-GB" sz="2000" dirty="0">
                <a:solidFill>
                  <a:srgbClr val="000000"/>
                </a:solidFill>
                <a:effectLst/>
                <a:latin typeface="Times New Roman" panose="02020603050405020304" pitchFamily="18" charset="0"/>
                <a:ea typeface="Calibri" panose="020F0502020204030204" pitchFamily="34" charset="0"/>
              </a:rPr>
              <a:t>\, the Grit Scale analysis can help to motivate individual employees to set their </a:t>
            </a:r>
            <a:r>
              <a:rPr lang="en-GB" sz="2000" dirty="0" err="1">
                <a:solidFill>
                  <a:srgbClr val="000000"/>
                </a:solidFill>
                <a:effectLst/>
                <a:latin typeface="Times New Roman" panose="02020603050405020304" pitchFamily="18" charset="0"/>
                <a:ea typeface="Calibri" panose="020F0502020204030204" pitchFamily="34" charset="0"/>
              </a:rPr>
              <a:t>priorties</a:t>
            </a:r>
            <a:r>
              <a:rPr lang="en-GB" sz="2000" dirty="0">
                <a:solidFill>
                  <a:srgbClr val="000000"/>
                </a:solidFill>
                <a:effectLst/>
                <a:latin typeface="Times New Roman" panose="02020603050405020304" pitchFamily="18" charset="0"/>
                <a:ea typeface="Calibri" panose="020F0502020204030204" pitchFamily="34" charset="0"/>
              </a:rPr>
              <a:t> on which they can attain their gaols effectively</a:t>
            </a:r>
            <a:endParaRPr lang="en-GB" sz="1800" b="0" i="0" u="none" strike="noStrike" kern="1200" cap="none" spc="0" baseline="0" dirty="0">
              <a:solidFill>
                <a:srgbClr val="000000"/>
              </a:solidFill>
              <a:uFillTx/>
              <a:latin typeface="Times New Roman" pitchFamily="18"/>
              <a:ea typeface="Calibri" pitchFamily="2"/>
              <a:cs typeface="Calibri" pitchFamily="2"/>
            </a:endParaRPr>
          </a:p>
        </p:txBody>
      </p:sp>
    </p:spTree>
    <p:extLst>
      <p:ext uri="{BB962C8B-B14F-4D97-AF65-F5344CB8AC3E}">
        <p14:creationId xmlns:p14="http://schemas.microsoft.com/office/powerpoint/2010/main" val="3946482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115F6A97-F4F7-4B44-9F0C-06E4938D9458}"/>
              </a:ext>
            </a:extLst>
          </p:cNvPr>
          <p:cNvSpPr txBox="1"/>
          <p:nvPr/>
        </p:nvSpPr>
        <p:spPr>
          <a:xfrm>
            <a:off x="4277883" y="10156679"/>
            <a:ext cx="3279596" cy="533159"/>
          </a:xfrm>
          <a:prstGeom prst="rect">
            <a:avLst/>
          </a:prstGeom>
          <a:noFill/>
          <a:ln cap="flat">
            <a:noFill/>
          </a:ln>
        </p:spPr>
        <p:txBody>
          <a:bodyPr vert="horz" wrap="square" lIns="0" tIns="0" rIns="0" bIns="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67D136-83EC-46B0-AEF7-962F2D246841}" type="slidenum">
              <a:t>10</a:t>
            </a:fld>
            <a:endParaRPr lang="en-GB" sz="1800" b="0" i="0" u="none" strike="noStrike" kern="1200" cap="none" spc="0" baseline="0">
              <a:solidFill>
                <a:srgbClr val="000000"/>
              </a:solidFill>
              <a:uFillTx/>
              <a:latin typeface="Calibri"/>
            </a:endParaRPr>
          </a:p>
        </p:txBody>
      </p:sp>
      <p:sp>
        <p:nvSpPr>
          <p:cNvPr id="3" name="Slide Number Placeholder 6">
            <a:extLst>
              <a:ext uri="{FF2B5EF4-FFF2-40B4-BE49-F238E27FC236}">
                <a16:creationId xmlns:a16="http://schemas.microsoft.com/office/drawing/2014/main" id="{80858CD4-8D0D-4C3F-B37B-5C907A7D4934}"/>
              </a:ext>
            </a:extLst>
          </p:cNvPr>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80744BAB-81AB-4C84-8DBA-5B8058164939}" type="slidenum">
              <a:t>10</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a:extLst>
              <a:ext uri="{FF2B5EF4-FFF2-40B4-BE49-F238E27FC236}">
                <a16:creationId xmlns:a16="http://schemas.microsoft.com/office/drawing/2014/main" id="{994F3FFA-12B9-4263-86DE-6B80C3765F94}"/>
              </a:ext>
            </a:extLst>
          </p:cNvPr>
          <p:cNvSpPr>
            <a:spLocks noGrp="1" noRot="1" noChangeAspect="1"/>
          </p:cNvSpPr>
          <p:nvPr>
            <p:ph type="sldImg"/>
          </p:nvPr>
        </p:nvSpPr>
        <p:spPr>
          <a:xfrm>
            <a:off x="215900" y="812800"/>
            <a:ext cx="7127875" cy="4008438"/>
          </a:xfrm>
          <a:solidFill>
            <a:srgbClr val="5B9BD5"/>
          </a:solidFill>
          <a:ln w="25402">
            <a:solidFill>
              <a:srgbClr val="41719C"/>
            </a:solidFill>
            <a:prstDash val="solid"/>
          </a:ln>
        </p:spPr>
      </p:sp>
      <p:sp>
        <p:nvSpPr>
          <p:cNvPr id="5" name="Notes Placeholder 2">
            <a:extLst>
              <a:ext uri="{FF2B5EF4-FFF2-40B4-BE49-F238E27FC236}">
                <a16:creationId xmlns:a16="http://schemas.microsoft.com/office/drawing/2014/main" id="{C0970E3D-25D0-4CC6-8126-960E57484B5D}"/>
              </a:ext>
            </a:extLst>
          </p:cNvPr>
          <p:cNvSpPr txBox="1">
            <a:spLocks noGrp="1"/>
          </p:cNvSpPr>
          <p:nvPr>
            <p:ph type="body" sz="quarter" idx="1"/>
          </p:nvPr>
        </p:nvSpPr>
        <p:spPr>
          <a:xfrm>
            <a:off x="755276" y="5078522"/>
            <a:ext cx="6047997" cy="4811399"/>
          </a:xfrm>
          <a:noFill/>
          <a:ln>
            <a:noFill/>
          </a:ln>
        </p:spPr>
        <p:txBody>
          <a:bodyPr wrap="square" lIns="90004" tIns="17638" rIns="90004" bIns="44997" anchor="t" anchorCtr="0" compatLnSpc="1">
            <a:noAutofit/>
          </a:bodyPr>
          <a:lstStyle/>
          <a:p>
            <a:pPr marL="215642" lvl="0" indent="-213841">
              <a:lnSpc>
                <a:spcPct val="93000"/>
              </a:lnSpc>
              <a:tabLst>
                <a:tab pos="431284" algn="l"/>
                <a:tab pos="880200" algn="l"/>
                <a:tab pos="1329481" algn="l"/>
                <a:tab pos="1778763" algn="l"/>
                <a:tab pos="2228044" algn="l"/>
                <a:tab pos="2677325" algn="l"/>
                <a:tab pos="3126597" algn="l"/>
                <a:tab pos="3575879" algn="l"/>
                <a:tab pos="4025160" algn="l"/>
                <a:tab pos="4474441" algn="l"/>
                <a:tab pos="4923723" algn="l"/>
                <a:tab pos="5373004" algn="l"/>
                <a:tab pos="5822285" algn="l"/>
                <a:tab pos="6271557" algn="l"/>
                <a:tab pos="6720839" algn="l"/>
                <a:tab pos="7170120" algn="l"/>
                <a:tab pos="7619401" algn="l"/>
                <a:tab pos="8068682" algn="l"/>
                <a:tab pos="8517964" algn="l"/>
                <a:tab pos="8967245" algn="l"/>
                <a:tab pos="9416517" algn="l"/>
              </a:tabLst>
            </a:pPr>
            <a:r>
              <a:rPr lang="en-GB" sz="2000" dirty="0">
                <a:solidFill>
                  <a:srgbClr val="222222"/>
                </a:solidFill>
                <a:effectLst/>
                <a:latin typeface="Times New Roman" panose="02020603050405020304" pitchFamily="18" charset="0"/>
                <a:ea typeface="Calibri" panose="020F0502020204030204" pitchFamily="34" charset="0"/>
              </a:rPr>
              <a:t>In the changing business environment organisations have to analyse the way skill sets and objectives can be achieved. Zara is a Spanish store that is one of the successful and Largest retail brands. It is overreaching global clothing brand that is having presence across different parts of the world</a:t>
            </a:r>
            <a:r>
              <a:rPr lang="en-IN" sz="2000" dirty="0">
                <a:solidFill>
                  <a:schemeClr val="tx2"/>
                </a:solidFill>
                <a:effectLst/>
                <a:latin typeface="Times New Roman" panose="02020603050405020304" pitchFamily="18" charset="0"/>
                <a:ea typeface="Calibri" panose="020F0502020204030204" pitchFamily="34" charset="0"/>
              </a:rPr>
              <a:t>. </a:t>
            </a:r>
            <a:endParaRPr lang="en-GB" sz="1800" b="0" i="0" u="none" strike="noStrike" kern="1200" cap="none" spc="0" baseline="0" dirty="0">
              <a:solidFill>
                <a:srgbClr val="000000"/>
              </a:solidFill>
              <a:uFillTx/>
              <a:latin typeface="Times New Roman" pitchFamily="18"/>
              <a:ea typeface="Calibri" pitchFamily="2"/>
              <a:cs typeface="Calibri" pitchFamily="2"/>
            </a:endParaRPr>
          </a:p>
        </p:txBody>
      </p:sp>
    </p:spTree>
    <p:extLst>
      <p:ext uri="{BB962C8B-B14F-4D97-AF65-F5344CB8AC3E}">
        <p14:creationId xmlns:p14="http://schemas.microsoft.com/office/powerpoint/2010/main" val="27903603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115F6A97-F4F7-4B44-9F0C-06E4938D9458}"/>
              </a:ext>
            </a:extLst>
          </p:cNvPr>
          <p:cNvSpPr txBox="1"/>
          <p:nvPr/>
        </p:nvSpPr>
        <p:spPr>
          <a:xfrm>
            <a:off x="4277883" y="10156679"/>
            <a:ext cx="3279596" cy="533159"/>
          </a:xfrm>
          <a:prstGeom prst="rect">
            <a:avLst/>
          </a:prstGeom>
          <a:noFill/>
          <a:ln cap="flat">
            <a:noFill/>
          </a:ln>
        </p:spPr>
        <p:txBody>
          <a:bodyPr vert="horz" wrap="square" lIns="0" tIns="0" rIns="0" bIns="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67D136-83EC-46B0-AEF7-962F2D246841}" type="slidenum">
              <a:t>11</a:t>
            </a:fld>
            <a:endParaRPr lang="en-GB" sz="1800" b="0" i="0" u="none" strike="noStrike" kern="1200" cap="none" spc="0" baseline="0">
              <a:solidFill>
                <a:srgbClr val="000000"/>
              </a:solidFill>
              <a:uFillTx/>
              <a:latin typeface="Calibri"/>
            </a:endParaRPr>
          </a:p>
        </p:txBody>
      </p:sp>
      <p:sp>
        <p:nvSpPr>
          <p:cNvPr id="3" name="Slide Number Placeholder 6">
            <a:extLst>
              <a:ext uri="{FF2B5EF4-FFF2-40B4-BE49-F238E27FC236}">
                <a16:creationId xmlns:a16="http://schemas.microsoft.com/office/drawing/2014/main" id="{80858CD4-8D0D-4C3F-B37B-5C907A7D4934}"/>
              </a:ext>
            </a:extLst>
          </p:cNvPr>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80744BAB-81AB-4C84-8DBA-5B8058164939}" type="slidenum">
              <a:t>11</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a:extLst>
              <a:ext uri="{FF2B5EF4-FFF2-40B4-BE49-F238E27FC236}">
                <a16:creationId xmlns:a16="http://schemas.microsoft.com/office/drawing/2014/main" id="{994F3FFA-12B9-4263-86DE-6B80C3765F94}"/>
              </a:ext>
            </a:extLst>
          </p:cNvPr>
          <p:cNvSpPr>
            <a:spLocks noGrp="1" noRot="1" noChangeAspect="1"/>
          </p:cNvSpPr>
          <p:nvPr>
            <p:ph type="sldImg"/>
          </p:nvPr>
        </p:nvSpPr>
        <p:spPr>
          <a:xfrm>
            <a:off x="215900" y="812800"/>
            <a:ext cx="7127875" cy="4008438"/>
          </a:xfrm>
          <a:solidFill>
            <a:srgbClr val="5B9BD5"/>
          </a:solidFill>
          <a:ln w="25402">
            <a:solidFill>
              <a:srgbClr val="41719C"/>
            </a:solidFill>
            <a:prstDash val="solid"/>
          </a:ln>
        </p:spPr>
      </p:sp>
      <p:sp>
        <p:nvSpPr>
          <p:cNvPr id="5" name="Notes Placeholder 2">
            <a:extLst>
              <a:ext uri="{FF2B5EF4-FFF2-40B4-BE49-F238E27FC236}">
                <a16:creationId xmlns:a16="http://schemas.microsoft.com/office/drawing/2014/main" id="{C0970E3D-25D0-4CC6-8126-960E57484B5D}"/>
              </a:ext>
            </a:extLst>
          </p:cNvPr>
          <p:cNvSpPr txBox="1">
            <a:spLocks noGrp="1"/>
          </p:cNvSpPr>
          <p:nvPr>
            <p:ph type="body" sz="quarter" idx="1"/>
          </p:nvPr>
        </p:nvSpPr>
        <p:spPr>
          <a:xfrm>
            <a:off x="755276" y="5078522"/>
            <a:ext cx="6047997" cy="4811399"/>
          </a:xfrm>
          <a:noFill/>
          <a:ln>
            <a:noFill/>
          </a:ln>
        </p:spPr>
        <p:txBody>
          <a:bodyPr wrap="square" lIns="90004" tIns="17638" rIns="90004" bIns="44997" anchor="t" anchorCtr="0" compatLnSpc="1">
            <a:noAutofit/>
          </a:bodyPr>
          <a:lstStyle/>
          <a:p>
            <a:pPr marL="215642" lvl="0" indent="-213841">
              <a:lnSpc>
                <a:spcPct val="93000"/>
              </a:lnSpc>
              <a:tabLst>
                <a:tab pos="431284" algn="l"/>
                <a:tab pos="880200" algn="l"/>
                <a:tab pos="1329481" algn="l"/>
                <a:tab pos="1778763" algn="l"/>
                <a:tab pos="2228044" algn="l"/>
                <a:tab pos="2677325" algn="l"/>
                <a:tab pos="3126597" algn="l"/>
                <a:tab pos="3575879" algn="l"/>
                <a:tab pos="4025160" algn="l"/>
                <a:tab pos="4474441" algn="l"/>
                <a:tab pos="4923723" algn="l"/>
                <a:tab pos="5373004" algn="l"/>
                <a:tab pos="5822285" algn="l"/>
                <a:tab pos="6271557" algn="l"/>
                <a:tab pos="6720839" algn="l"/>
                <a:tab pos="7170120" algn="l"/>
                <a:tab pos="7619401" algn="l"/>
                <a:tab pos="8068682" algn="l"/>
                <a:tab pos="8517964" algn="l"/>
                <a:tab pos="8967245" algn="l"/>
                <a:tab pos="9416517" algn="l"/>
              </a:tabLst>
            </a:pPr>
            <a:endParaRPr lang="en-GB" sz="1800" b="0" i="0" u="none" strike="noStrike" kern="1200" cap="none" spc="0" baseline="0" dirty="0">
              <a:solidFill>
                <a:srgbClr val="000000"/>
              </a:solidFill>
              <a:uFillTx/>
              <a:latin typeface="Times New Roman" pitchFamily="18"/>
              <a:ea typeface="Calibri" pitchFamily="2"/>
              <a:cs typeface="Calibri" pitchFamily="2"/>
            </a:endParaRPr>
          </a:p>
        </p:txBody>
      </p:sp>
    </p:spTree>
    <p:extLst>
      <p:ext uri="{BB962C8B-B14F-4D97-AF65-F5344CB8AC3E}">
        <p14:creationId xmlns:p14="http://schemas.microsoft.com/office/powerpoint/2010/main" val="20879918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5AE6C323-4D9B-41F1-920D-1B0EFA588F18}"/>
              </a:ext>
            </a:extLst>
          </p:cNvPr>
          <p:cNvSpPr txBox="1"/>
          <p:nvPr/>
        </p:nvSpPr>
        <p:spPr>
          <a:xfrm>
            <a:off x="4277883" y="10156679"/>
            <a:ext cx="3279596" cy="533159"/>
          </a:xfrm>
          <a:prstGeom prst="rect">
            <a:avLst/>
          </a:prstGeom>
          <a:noFill/>
          <a:ln cap="flat">
            <a:noFill/>
          </a:ln>
        </p:spPr>
        <p:txBody>
          <a:bodyPr vert="horz" wrap="square" lIns="0" tIns="0" rIns="0" bIns="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47B86CC-5522-473A-88F7-9B566239AF2C}" type="slidenum">
              <a:t>12</a:t>
            </a:fld>
            <a:endParaRPr lang="en-GB" sz="1800" b="0" i="0" u="none" strike="noStrike" kern="1200" cap="none" spc="0" baseline="0">
              <a:solidFill>
                <a:srgbClr val="000000"/>
              </a:solidFill>
              <a:uFillTx/>
              <a:latin typeface="Calibri"/>
            </a:endParaRPr>
          </a:p>
        </p:txBody>
      </p:sp>
      <p:sp>
        <p:nvSpPr>
          <p:cNvPr id="3" name="Slide Number Placeholder 6">
            <a:extLst>
              <a:ext uri="{FF2B5EF4-FFF2-40B4-BE49-F238E27FC236}">
                <a16:creationId xmlns:a16="http://schemas.microsoft.com/office/drawing/2014/main" id="{23476D5B-7D32-4562-833B-7DD7CA323C7E}"/>
              </a:ext>
            </a:extLst>
          </p:cNvPr>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01FA82AD-CBBA-461E-9F7B-92B6A9A218BA}" type="slidenum">
              <a:t>12</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a:extLst>
              <a:ext uri="{FF2B5EF4-FFF2-40B4-BE49-F238E27FC236}">
                <a16:creationId xmlns:a16="http://schemas.microsoft.com/office/drawing/2014/main" id="{1BC08B4D-BCE1-4F9E-AD59-BE9867E0E2B6}"/>
              </a:ext>
            </a:extLst>
          </p:cNvPr>
          <p:cNvSpPr>
            <a:spLocks noGrp="1" noRot="1" noChangeAspect="1"/>
          </p:cNvSpPr>
          <p:nvPr>
            <p:ph type="sldImg"/>
          </p:nvPr>
        </p:nvSpPr>
        <p:spPr>
          <a:xfrm>
            <a:off x="685800" y="1143000"/>
            <a:ext cx="5486400" cy="3086100"/>
          </a:xfrm>
          <a:solidFill>
            <a:srgbClr val="5B9BD5"/>
          </a:solidFill>
          <a:ln w="25402">
            <a:solidFill>
              <a:srgbClr val="41719C"/>
            </a:solidFill>
            <a:prstDash val="solid"/>
          </a:ln>
        </p:spPr>
      </p:sp>
      <p:sp>
        <p:nvSpPr>
          <p:cNvPr id="5" name="Notes Placeholder 2">
            <a:extLst>
              <a:ext uri="{FF2B5EF4-FFF2-40B4-BE49-F238E27FC236}">
                <a16:creationId xmlns:a16="http://schemas.microsoft.com/office/drawing/2014/main" id="{7A8EFC69-6303-404A-9394-706561F34DFB}"/>
              </a:ext>
            </a:extLst>
          </p:cNvPr>
          <p:cNvSpPr txBox="1">
            <a:spLocks noGrp="1"/>
          </p:cNvSpPr>
          <p:nvPr>
            <p:ph type="body" sz="quarter" idx="1"/>
          </p:nvPr>
        </p:nvSpPr>
        <p:spPr>
          <a:xfrm>
            <a:off x="685800" y="4400275"/>
            <a:ext cx="5486043" cy="3600001"/>
          </a:xfrm>
          <a:noFill/>
          <a:ln>
            <a:noFill/>
          </a:ln>
        </p:spPr>
        <p:txBody>
          <a:bodyPr wrap="square" lIns="90004" tIns="44997" rIns="90004" bIns="44997" anchor="ctr" anchorCtr="0" compatLnSpc="1">
            <a:noAutofit/>
          </a:bodyPr>
          <a:lstStyle/>
          <a:p>
            <a:endParaRPr lang="en-US"/>
          </a:p>
        </p:txBody>
      </p:sp>
      <p:sp>
        <p:nvSpPr>
          <p:cNvPr id="6" name="Freeform 3">
            <a:extLst>
              <a:ext uri="{FF2B5EF4-FFF2-40B4-BE49-F238E27FC236}">
                <a16:creationId xmlns:a16="http://schemas.microsoft.com/office/drawing/2014/main" id="{5FD2DB33-109C-4341-AB7B-A055741A1AF2}"/>
              </a:ext>
            </a:extLst>
          </p:cNvPr>
          <p:cNvSpPr/>
          <p:nvPr/>
        </p:nvSpPr>
        <p:spPr>
          <a:xfrm>
            <a:off x="3884755" y="8685364"/>
            <a:ext cx="2971443" cy="458278"/>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noFill/>
          <a:ln cap="flat">
            <a:noFill/>
            <a:prstDash val="solid"/>
          </a:ln>
        </p:spPr>
        <p:txBody>
          <a:bodyPr vert="horz" wrap="square" lIns="90004" tIns="44997" rIns="90004" bIns="44997" anchor="t" anchorCtr="0" compatLnSpc="0">
            <a:noAutofit/>
          </a:bodyPr>
          <a:lstStyle/>
          <a:p>
            <a:pPr marL="0" marR="0" lvl="0" indent="0" algn="l" defTabSz="914400" rtl="0" fontAlgn="auto" hangingPunct="1">
              <a:lnSpc>
                <a:spcPct val="100000"/>
              </a:lnSpc>
              <a:spcBef>
                <a:spcPts val="0"/>
              </a:spcBef>
              <a:spcAft>
                <a:spcPts val="0"/>
              </a:spcAft>
              <a:buNone/>
              <a:tabLst>
                <a:tab pos="0" algn="l"/>
                <a:tab pos="448915" algn="l"/>
                <a:tab pos="898196" algn="l"/>
                <a:tab pos="1347478" algn="l"/>
                <a:tab pos="1796759" algn="l"/>
                <a:tab pos="2246040" algn="l"/>
                <a:tab pos="2695322" algn="l"/>
                <a:tab pos="3144603" algn="l"/>
                <a:tab pos="3593875" algn="l"/>
                <a:tab pos="4043156" algn="l"/>
                <a:tab pos="4492438" algn="l"/>
                <a:tab pos="4941719" algn="l"/>
                <a:tab pos="5391000" algn="l"/>
                <a:tab pos="5840281" algn="l"/>
                <a:tab pos="6289563" algn="l"/>
                <a:tab pos="6738844" algn="l"/>
                <a:tab pos="7188116" algn="l"/>
                <a:tab pos="7637397" algn="l"/>
                <a:tab pos="8086679" algn="l"/>
                <a:tab pos="8535960" algn="l"/>
                <a:tab pos="8985241" algn="l"/>
              </a:tabLst>
              <a:defRPr sz="1800" b="0" i="0" u="none" strike="noStrike" kern="0" cap="none" spc="0" baseline="0">
                <a:solidFill>
                  <a:srgbClr val="000000"/>
                </a:solidFill>
                <a:uFillTx/>
              </a:defRPr>
            </a:pPr>
            <a:fld id="{9F4AB3F0-7683-4F1F-B37A-833FCE709408}" type="slidenum">
              <a:t>12</a:t>
            </a:fld>
            <a:endParaRPr lang="en-GB" sz="18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3588"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263" y="2404534"/>
            <a:ext cx="7767948"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263" y="4050834"/>
            <a:ext cx="7767948"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40823549-6F65-4AD8-9C35-B8B0E8CB2ED5}" type="slidenum">
              <a:rPr lang="en-IN" smtClean="0"/>
              <a:t>‹#›</a:t>
            </a:fld>
            <a:endParaRPr lang="en-IN"/>
          </a:p>
        </p:txBody>
      </p:sp>
    </p:spTree>
    <p:extLst>
      <p:ext uri="{BB962C8B-B14F-4D97-AF65-F5344CB8AC3E}">
        <p14:creationId xmlns:p14="http://schemas.microsoft.com/office/powerpoint/2010/main" val="3195707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872B0C24-FB27-4D6B-B2A8-315AD9526294}" type="slidenum">
              <a:rPr lang="en-IN" smtClean="0"/>
              <a:t>‹#›</a:t>
            </a:fld>
            <a:endParaRPr lang="en-IN"/>
          </a:p>
        </p:txBody>
      </p:sp>
    </p:spTree>
    <p:extLst>
      <p:ext uri="{BB962C8B-B14F-4D97-AF65-F5344CB8AC3E}">
        <p14:creationId xmlns:p14="http://schemas.microsoft.com/office/powerpoint/2010/main" val="1955907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423" y="2700868"/>
            <a:ext cx="859778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423" y="4527448"/>
            <a:ext cx="859778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882E2F18-B7CB-420C-B62E-70EA14DF6F48}" type="slidenum">
              <a:rPr lang="en-IN" smtClean="0"/>
              <a:t>‹#›</a:t>
            </a:fld>
            <a:endParaRPr lang="en-IN"/>
          </a:p>
        </p:txBody>
      </p:sp>
    </p:spTree>
    <p:extLst>
      <p:ext uri="{BB962C8B-B14F-4D97-AF65-F5344CB8AC3E}">
        <p14:creationId xmlns:p14="http://schemas.microsoft.com/office/powerpoint/2010/main" val="3406124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423" y="2160589"/>
            <a:ext cx="4184580"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633" y="2160590"/>
            <a:ext cx="4184579"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r>
              <a:rPr lang="en-GB"/>
              <a:t>26/03/21</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lvl="0"/>
            <a:fld id="{3B2D9CC4-9A16-4A9F-8701-249FB91D90F0}" type="slidenum">
              <a:rPr lang="en-IN" smtClean="0"/>
              <a:t>‹#›</a:t>
            </a:fld>
            <a:endParaRPr lang="en-IN"/>
          </a:p>
        </p:txBody>
      </p:sp>
    </p:spTree>
    <p:extLst>
      <p:ext uri="{BB962C8B-B14F-4D97-AF65-F5344CB8AC3E}">
        <p14:creationId xmlns:p14="http://schemas.microsoft.com/office/powerpoint/2010/main" val="2816048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834" y="2160983"/>
            <a:ext cx="418616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834" y="2737246"/>
            <a:ext cx="4186168"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9046" y="2160983"/>
            <a:ext cx="418616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9047" y="2737246"/>
            <a:ext cx="418616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r>
              <a:rPr lang="en-GB"/>
              <a:t>26/03/21</a:t>
            </a:r>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lvl="0"/>
            <a:fld id="{EA4BFD4B-6389-439E-9A2A-8E6B4778406C}" type="slidenum">
              <a:rPr lang="en-IN" smtClean="0"/>
              <a:t>‹#›</a:t>
            </a:fld>
            <a:endParaRPr lang="en-IN"/>
          </a:p>
        </p:txBody>
      </p:sp>
    </p:spTree>
    <p:extLst>
      <p:ext uri="{BB962C8B-B14F-4D97-AF65-F5344CB8AC3E}">
        <p14:creationId xmlns:p14="http://schemas.microsoft.com/office/powerpoint/2010/main" val="1031798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422" y="609600"/>
            <a:ext cx="859778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r>
              <a:rPr lang="en-GB"/>
              <a:t>26/03/21</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lvl="0"/>
            <a:fld id="{1D5640BE-D0E8-4CC1-A961-79759CBADCE6}" type="slidenum">
              <a:rPr lang="en-IN" smtClean="0"/>
              <a:t>‹#›</a:t>
            </a:fld>
            <a:endParaRPr lang="en-IN"/>
          </a:p>
        </p:txBody>
      </p:sp>
    </p:spTree>
    <p:extLst>
      <p:ext uri="{BB962C8B-B14F-4D97-AF65-F5344CB8AC3E}">
        <p14:creationId xmlns:p14="http://schemas.microsoft.com/office/powerpoint/2010/main" val="2211485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r>
              <a:rPr lang="en-GB"/>
              <a:t>26/03/21</a:t>
            </a:r>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lvl="0"/>
            <a:fld id="{90F8770D-992A-4775-BF42-99E646F28B51}" type="slidenum">
              <a:rPr lang="en-IN" smtClean="0"/>
              <a:t>‹#›</a:t>
            </a:fld>
            <a:endParaRPr lang="en-IN"/>
          </a:p>
        </p:txBody>
      </p:sp>
    </p:spTree>
    <p:extLst>
      <p:ext uri="{BB962C8B-B14F-4D97-AF65-F5344CB8AC3E}">
        <p14:creationId xmlns:p14="http://schemas.microsoft.com/office/powerpoint/2010/main" val="262289099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422" y="1498604"/>
            <a:ext cx="3855030"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1081" y="514925"/>
            <a:ext cx="4514129"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422" y="2777069"/>
            <a:ext cx="3855030"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r>
              <a:rPr lang="en-GB"/>
              <a:t>26/03/21</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lvl="0"/>
            <a:fld id="{5973B6BC-0C2C-4DFD-8CD9-D96B132CE55D}" type="slidenum">
              <a:rPr lang="en-IN" smtClean="0"/>
              <a:t>‹#›</a:t>
            </a:fld>
            <a:endParaRPr lang="en-IN"/>
          </a:p>
        </p:txBody>
      </p:sp>
    </p:spTree>
    <p:extLst>
      <p:ext uri="{BB962C8B-B14F-4D97-AF65-F5344CB8AC3E}">
        <p14:creationId xmlns:p14="http://schemas.microsoft.com/office/powerpoint/2010/main" val="2494679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423" y="4800600"/>
            <a:ext cx="859778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422" y="609600"/>
            <a:ext cx="859778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423" y="5367338"/>
            <a:ext cx="859778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r>
              <a:rPr lang="en-GB"/>
              <a:t>26/03/21</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lvl="0"/>
            <a:fld id="{E0AA3543-8E25-4AA8-B2BD-27E43AB4FC52}" type="slidenum">
              <a:rPr lang="en-IN" smtClean="0"/>
              <a:t>‹#›</a:t>
            </a:fld>
            <a:endParaRPr lang="en-IN"/>
          </a:p>
        </p:txBody>
      </p:sp>
    </p:spTree>
    <p:extLst>
      <p:ext uri="{BB962C8B-B14F-4D97-AF65-F5344CB8AC3E}">
        <p14:creationId xmlns:p14="http://schemas.microsoft.com/office/powerpoint/2010/main" val="3819447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423" y="609600"/>
            <a:ext cx="859778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423" y="4470400"/>
            <a:ext cx="859778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D9AF033C-BEA5-420A-8204-9B78C78CCF11}" type="slidenum">
              <a:rPr lang="en-IN" smtClean="0"/>
              <a:t>‹#›</a:t>
            </a:fld>
            <a:endParaRPr lang="en-IN"/>
          </a:p>
        </p:txBody>
      </p:sp>
    </p:spTree>
    <p:extLst>
      <p:ext uri="{BB962C8B-B14F-4D97-AF65-F5344CB8AC3E}">
        <p14:creationId xmlns:p14="http://schemas.microsoft.com/office/powerpoint/2010/main" val="1523230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455" y="609600"/>
            <a:ext cx="8095188"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317" y="3632200"/>
            <a:ext cx="7225465"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423" y="4470400"/>
            <a:ext cx="859778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D9AF033C-BEA5-420A-8204-9B78C78CCF11}" type="slidenum">
              <a:rPr lang="en-IN" smtClean="0"/>
              <a:t>‹#›</a:t>
            </a:fld>
            <a:endParaRPr lang="en-IN"/>
          </a:p>
        </p:txBody>
      </p:sp>
      <p:sp>
        <p:nvSpPr>
          <p:cNvPr id="20" name="TextBox 19"/>
          <p:cNvSpPr txBox="1"/>
          <p:nvPr/>
        </p:nvSpPr>
        <p:spPr>
          <a:xfrm>
            <a:off x="541941" y="790378"/>
            <a:ext cx="60967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4170" y="2886556"/>
            <a:ext cx="60967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sz="1800" dirty="0">
              <a:solidFill>
                <a:schemeClr val="accent1">
                  <a:lumMod val="60000"/>
                  <a:lumOff val="40000"/>
                </a:schemeClr>
              </a:solidFill>
              <a:latin typeface="Arial"/>
            </a:endParaRPr>
          </a:p>
        </p:txBody>
      </p:sp>
    </p:spTree>
    <p:extLst>
      <p:ext uri="{BB962C8B-B14F-4D97-AF65-F5344CB8AC3E}">
        <p14:creationId xmlns:p14="http://schemas.microsoft.com/office/powerpoint/2010/main" val="1649932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423" y="1931988"/>
            <a:ext cx="859778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423" y="4527448"/>
            <a:ext cx="859778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D9AF033C-BEA5-420A-8204-9B78C78CCF11}" type="slidenum">
              <a:rPr lang="en-IN" smtClean="0"/>
              <a:t>‹#›</a:t>
            </a:fld>
            <a:endParaRPr lang="en-IN"/>
          </a:p>
        </p:txBody>
      </p:sp>
    </p:spTree>
    <p:extLst>
      <p:ext uri="{BB962C8B-B14F-4D97-AF65-F5344CB8AC3E}">
        <p14:creationId xmlns:p14="http://schemas.microsoft.com/office/powerpoint/2010/main" val="16525374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455" y="609600"/>
            <a:ext cx="8095188"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421" y="4013200"/>
            <a:ext cx="859778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423" y="4527448"/>
            <a:ext cx="859778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D9AF033C-BEA5-420A-8204-9B78C78CCF11}" type="slidenum">
              <a:rPr lang="en-IN" smtClean="0"/>
              <a:t>‹#›</a:t>
            </a:fld>
            <a:endParaRPr lang="en-IN"/>
          </a:p>
        </p:txBody>
      </p:sp>
      <p:sp>
        <p:nvSpPr>
          <p:cNvPr id="24" name="TextBox 23"/>
          <p:cNvSpPr txBox="1"/>
          <p:nvPr/>
        </p:nvSpPr>
        <p:spPr>
          <a:xfrm>
            <a:off x="541941" y="790378"/>
            <a:ext cx="60967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4170" y="2886556"/>
            <a:ext cx="60967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233870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889" y="609600"/>
            <a:ext cx="858932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421" y="4013200"/>
            <a:ext cx="859778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423" y="4527448"/>
            <a:ext cx="859778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D9AF033C-BEA5-420A-8204-9B78C78CCF11}" type="slidenum">
              <a:rPr lang="en-IN" smtClean="0"/>
              <a:t>‹#›</a:t>
            </a:fld>
            <a:endParaRPr lang="en-IN"/>
          </a:p>
        </p:txBody>
      </p:sp>
    </p:spTree>
    <p:extLst>
      <p:ext uri="{BB962C8B-B14F-4D97-AF65-F5344CB8AC3E}">
        <p14:creationId xmlns:p14="http://schemas.microsoft.com/office/powerpoint/2010/main" val="37106940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73FC1ECB-98FB-4686-8244-D1C169205D02}" type="slidenum">
              <a:rPr lang="en-IN" smtClean="0"/>
              <a:t>‹#›</a:t>
            </a:fld>
            <a:endParaRPr lang="en-IN"/>
          </a:p>
        </p:txBody>
      </p:sp>
    </p:spTree>
    <p:extLst>
      <p:ext uri="{BB962C8B-B14F-4D97-AF65-F5344CB8AC3E}">
        <p14:creationId xmlns:p14="http://schemas.microsoft.com/office/powerpoint/2010/main" val="22545687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8711" y="609600"/>
            <a:ext cx="130491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423" y="609600"/>
            <a:ext cx="706107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ED22986C-288D-4F03-B690-B2F9D7542E6B}" type="slidenum">
              <a:rPr lang="en-IN" smtClean="0"/>
              <a:t>‹#›</a:t>
            </a:fld>
            <a:endParaRPr lang="en-IN"/>
          </a:p>
        </p:txBody>
      </p:sp>
    </p:spTree>
    <p:extLst>
      <p:ext uri="{BB962C8B-B14F-4D97-AF65-F5344CB8AC3E}">
        <p14:creationId xmlns:p14="http://schemas.microsoft.com/office/powerpoint/2010/main" val="25290265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3588"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263" y="2404534"/>
            <a:ext cx="7767948"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263" y="4050834"/>
            <a:ext cx="7767948"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11614566-4288-4FB3-995D-2BC3C832FC39}" type="slidenum">
              <a:rPr lang="en-IN" smtClean="0"/>
              <a:t>‹#›</a:t>
            </a:fld>
            <a:endParaRPr lang="en-IN"/>
          </a:p>
        </p:txBody>
      </p:sp>
    </p:spTree>
    <p:extLst>
      <p:ext uri="{BB962C8B-B14F-4D97-AF65-F5344CB8AC3E}">
        <p14:creationId xmlns:p14="http://schemas.microsoft.com/office/powerpoint/2010/main" val="25612183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024F2A0D-2191-442D-8789-6E3AF7B5D04C}" type="slidenum">
              <a:rPr lang="en-IN" smtClean="0"/>
              <a:t>‹#›</a:t>
            </a:fld>
            <a:endParaRPr lang="en-IN"/>
          </a:p>
        </p:txBody>
      </p:sp>
    </p:spTree>
    <p:extLst>
      <p:ext uri="{BB962C8B-B14F-4D97-AF65-F5344CB8AC3E}">
        <p14:creationId xmlns:p14="http://schemas.microsoft.com/office/powerpoint/2010/main" val="14167302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423" y="2700868"/>
            <a:ext cx="859778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423" y="4527448"/>
            <a:ext cx="859778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A1D83407-50FA-45F9-B169-C0EAC85D4627}" type="slidenum">
              <a:rPr lang="en-IN" smtClean="0"/>
              <a:t>‹#›</a:t>
            </a:fld>
            <a:endParaRPr lang="en-IN"/>
          </a:p>
        </p:txBody>
      </p:sp>
    </p:spTree>
    <p:extLst>
      <p:ext uri="{BB962C8B-B14F-4D97-AF65-F5344CB8AC3E}">
        <p14:creationId xmlns:p14="http://schemas.microsoft.com/office/powerpoint/2010/main" val="8573089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423" y="2160589"/>
            <a:ext cx="4184580"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633" y="2160590"/>
            <a:ext cx="4184579"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r>
              <a:rPr lang="en-GB"/>
              <a:t>26/03/21</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lvl="0"/>
            <a:fld id="{CB18295F-6A4A-46D0-AFB2-283F9FC2774C}" type="slidenum">
              <a:rPr lang="en-IN" smtClean="0"/>
              <a:t>‹#›</a:t>
            </a:fld>
            <a:endParaRPr lang="en-IN"/>
          </a:p>
        </p:txBody>
      </p:sp>
    </p:spTree>
    <p:extLst>
      <p:ext uri="{BB962C8B-B14F-4D97-AF65-F5344CB8AC3E}">
        <p14:creationId xmlns:p14="http://schemas.microsoft.com/office/powerpoint/2010/main" val="16028999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834" y="2160983"/>
            <a:ext cx="418616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834" y="2737246"/>
            <a:ext cx="4186168"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9046" y="2160983"/>
            <a:ext cx="418616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9047" y="2737246"/>
            <a:ext cx="418616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r>
              <a:rPr lang="en-GB"/>
              <a:t>26/03/21</a:t>
            </a:r>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lvl="0"/>
            <a:fld id="{DDEAD453-B62C-4D5C-ADA7-CFA10F6A3199}" type="slidenum">
              <a:rPr lang="en-IN" smtClean="0"/>
              <a:t>‹#›</a:t>
            </a:fld>
            <a:endParaRPr lang="en-IN"/>
          </a:p>
        </p:txBody>
      </p:sp>
    </p:spTree>
    <p:extLst>
      <p:ext uri="{BB962C8B-B14F-4D97-AF65-F5344CB8AC3E}">
        <p14:creationId xmlns:p14="http://schemas.microsoft.com/office/powerpoint/2010/main" val="30430628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422" y="609600"/>
            <a:ext cx="859778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r>
              <a:rPr lang="en-GB"/>
              <a:t>26/03/21</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lvl="0"/>
            <a:fld id="{ED0B0B72-24A9-4C03-9EE6-FCC20C1CB4B0}" type="slidenum">
              <a:rPr lang="en-IN" smtClean="0"/>
              <a:t>‹#›</a:t>
            </a:fld>
            <a:endParaRPr lang="en-IN"/>
          </a:p>
        </p:txBody>
      </p:sp>
    </p:spTree>
    <p:extLst>
      <p:ext uri="{BB962C8B-B14F-4D97-AF65-F5344CB8AC3E}">
        <p14:creationId xmlns:p14="http://schemas.microsoft.com/office/powerpoint/2010/main" val="33165088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r>
              <a:rPr lang="en-GB"/>
              <a:t>26/03/21</a:t>
            </a:r>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lvl="0"/>
            <a:fld id="{869EA1B2-39DE-4A29-ADD4-973A4F619B35}" type="slidenum">
              <a:rPr lang="en-IN" smtClean="0"/>
              <a:t>‹#›</a:t>
            </a:fld>
            <a:endParaRPr lang="en-IN"/>
          </a:p>
        </p:txBody>
      </p:sp>
    </p:spTree>
    <p:extLst>
      <p:ext uri="{BB962C8B-B14F-4D97-AF65-F5344CB8AC3E}">
        <p14:creationId xmlns:p14="http://schemas.microsoft.com/office/powerpoint/2010/main" val="2558798067"/>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422" y="1498604"/>
            <a:ext cx="3855030"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1081" y="514925"/>
            <a:ext cx="4514129"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422" y="2777069"/>
            <a:ext cx="3855030"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r>
              <a:rPr lang="en-GB"/>
              <a:t>26/03/21</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lvl="0"/>
            <a:fld id="{8CAC46A9-D3ED-46EF-9EE6-E4589A7D005C}" type="slidenum">
              <a:rPr lang="en-IN" smtClean="0"/>
              <a:t>‹#›</a:t>
            </a:fld>
            <a:endParaRPr lang="en-IN"/>
          </a:p>
        </p:txBody>
      </p:sp>
    </p:spTree>
    <p:extLst>
      <p:ext uri="{BB962C8B-B14F-4D97-AF65-F5344CB8AC3E}">
        <p14:creationId xmlns:p14="http://schemas.microsoft.com/office/powerpoint/2010/main" val="37873145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423" y="4800600"/>
            <a:ext cx="859778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422" y="609600"/>
            <a:ext cx="859778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423" y="5367338"/>
            <a:ext cx="859778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r>
              <a:rPr lang="en-GB"/>
              <a:t>26/03/21</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lvl="0"/>
            <a:fld id="{146244E7-8D56-413E-A68C-5D8B3F3C3123}" type="slidenum">
              <a:rPr lang="en-IN" smtClean="0"/>
              <a:t>‹#›</a:t>
            </a:fld>
            <a:endParaRPr lang="en-IN"/>
          </a:p>
        </p:txBody>
      </p:sp>
    </p:spTree>
    <p:extLst>
      <p:ext uri="{BB962C8B-B14F-4D97-AF65-F5344CB8AC3E}">
        <p14:creationId xmlns:p14="http://schemas.microsoft.com/office/powerpoint/2010/main" val="4357116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423" y="609600"/>
            <a:ext cx="859778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423" y="4470400"/>
            <a:ext cx="859778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D9AF033C-BEA5-420A-8204-9B78C78CCF11}" type="slidenum">
              <a:rPr lang="en-IN" smtClean="0"/>
              <a:t>‹#›</a:t>
            </a:fld>
            <a:endParaRPr lang="en-IN"/>
          </a:p>
        </p:txBody>
      </p:sp>
    </p:spTree>
    <p:extLst>
      <p:ext uri="{BB962C8B-B14F-4D97-AF65-F5344CB8AC3E}">
        <p14:creationId xmlns:p14="http://schemas.microsoft.com/office/powerpoint/2010/main" val="25311218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455" y="609600"/>
            <a:ext cx="8095188"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317" y="3632200"/>
            <a:ext cx="7225465"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423" y="4470400"/>
            <a:ext cx="859778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D9AF033C-BEA5-420A-8204-9B78C78CCF11}" type="slidenum">
              <a:rPr lang="en-IN" smtClean="0"/>
              <a:t>‹#›</a:t>
            </a:fld>
            <a:endParaRPr lang="en-IN"/>
          </a:p>
        </p:txBody>
      </p:sp>
      <p:sp>
        <p:nvSpPr>
          <p:cNvPr id="20" name="TextBox 19"/>
          <p:cNvSpPr txBox="1"/>
          <p:nvPr/>
        </p:nvSpPr>
        <p:spPr>
          <a:xfrm>
            <a:off x="541941" y="790378"/>
            <a:ext cx="60967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4170" y="2886556"/>
            <a:ext cx="60967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sz="1800" dirty="0">
              <a:solidFill>
                <a:schemeClr val="accent1">
                  <a:lumMod val="60000"/>
                  <a:lumOff val="40000"/>
                </a:schemeClr>
              </a:solidFill>
              <a:latin typeface="Arial"/>
            </a:endParaRPr>
          </a:p>
        </p:txBody>
      </p:sp>
    </p:spTree>
    <p:extLst>
      <p:ext uri="{BB962C8B-B14F-4D97-AF65-F5344CB8AC3E}">
        <p14:creationId xmlns:p14="http://schemas.microsoft.com/office/powerpoint/2010/main" val="9872240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423" y="1931988"/>
            <a:ext cx="859778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423" y="4527448"/>
            <a:ext cx="859778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D9AF033C-BEA5-420A-8204-9B78C78CCF11}" type="slidenum">
              <a:rPr lang="en-IN" smtClean="0"/>
              <a:t>‹#›</a:t>
            </a:fld>
            <a:endParaRPr lang="en-IN"/>
          </a:p>
        </p:txBody>
      </p:sp>
    </p:spTree>
    <p:extLst>
      <p:ext uri="{BB962C8B-B14F-4D97-AF65-F5344CB8AC3E}">
        <p14:creationId xmlns:p14="http://schemas.microsoft.com/office/powerpoint/2010/main" val="40278306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455" y="609600"/>
            <a:ext cx="8095188"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421" y="4013200"/>
            <a:ext cx="859778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423" y="4527448"/>
            <a:ext cx="859778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D9AF033C-BEA5-420A-8204-9B78C78CCF11}" type="slidenum">
              <a:rPr lang="en-IN" smtClean="0"/>
              <a:t>‹#›</a:t>
            </a:fld>
            <a:endParaRPr lang="en-IN"/>
          </a:p>
        </p:txBody>
      </p:sp>
      <p:sp>
        <p:nvSpPr>
          <p:cNvPr id="24" name="TextBox 23"/>
          <p:cNvSpPr txBox="1"/>
          <p:nvPr/>
        </p:nvSpPr>
        <p:spPr>
          <a:xfrm>
            <a:off x="541941" y="790378"/>
            <a:ext cx="60967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4170" y="2886556"/>
            <a:ext cx="60967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7755722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889" y="609600"/>
            <a:ext cx="858932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421" y="4013200"/>
            <a:ext cx="859778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423" y="4527448"/>
            <a:ext cx="859778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D9AF033C-BEA5-420A-8204-9B78C78CCF11}" type="slidenum">
              <a:rPr lang="en-IN" smtClean="0"/>
              <a:t>‹#›</a:t>
            </a:fld>
            <a:endParaRPr lang="en-IN"/>
          </a:p>
        </p:txBody>
      </p:sp>
    </p:spTree>
    <p:extLst>
      <p:ext uri="{BB962C8B-B14F-4D97-AF65-F5344CB8AC3E}">
        <p14:creationId xmlns:p14="http://schemas.microsoft.com/office/powerpoint/2010/main" val="782722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E402FA34-8241-4AC7-BF0D-284D0BF68A1E}" type="slidenum">
              <a:rPr lang="en-IN" smtClean="0"/>
              <a:t>‹#›</a:t>
            </a:fld>
            <a:endParaRPr lang="en-IN"/>
          </a:p>
        </p:txBody>
      </p:sp>
    </p:spTree>
    <p:extLst>
      <p:ext uri="{BB962C8B-B14F-4D97-AF65-F5344CB8AC3E}">
        <p14:creationId xmlns:p14="http://schemas.microsoft.com/office/powerpoint/2010/main" val="11712636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8711" y="609600"/>
            <a:ext cx="130491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423" y="609600"/>
            <a:ext cx="706107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r>
              <a:rPr lang="en-GB"/>
              <a:t>26/03/21</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lvl="0"/>
            <a:fld id="{9B3ECEBB-B5E3-4FBE-86E1-60C8F5026C97}" type="slidenum">
              <a:rPr lang="en-IN" smtClean="0"/>
              <a:t>‹#›</a:t>
            </a:fld>
            <a:endParaRPr lang="en-IN"/>
          </a:p>
        </p:txBody>
      </p:sp>
    </p:spTree>
    <p:extLst>
      <p:ext uri="{BB962C8B-B14F-4D97-AF65-F5344CB8AC3E}">
        <p14:creationId xmlns:p14="http://schemas.microsoft.com/office/powerpoint/2010/main" val="2674623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theme" Target="../theme/theme2.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3588"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422" y="609600"/>
            <a:ext cx="859778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422" y="2160590"/>
            <a:ext cx="859778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6072" y="6041363"/>
            <a:ext cx="912058"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lvl="0"/>
            <a:r>
              <a:rPr lang="en-GB"/>
              <a:t>26/03/21</a:t>
            </a:r>
          </a:p>
        </p:txBody>
      </p:sp>
      <p:sp>
        <p:nvSpPr>
          <p:cNvPr id="5" name="Footer Placeholder 4"/>
          <p:cNvSpPr>
            <a:spLocks noGrp="1"/>
          </p:cNvSpPr>
          <p:nvPr>
            <p:ph type="ftr" sz="quarter" idx="3"/>
          </p:nvPr>
        </p:nvSpPr>
        <p:spPr>
          <a:xfrm>
            <a:off x="677422" y="6041363"/>
            <a:ext cx="629843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1782" y="6041363"/>
            <a:ext cx="683428" cy="365125"/>
          </a:xfrm>
          <a:prstGeom prst="rect">
            <a:avLst/>
          </a:prstGeom>
        </p:spPr>
        <p:txBody>
          <a:bodyPr vert="horz" lIns="91440" tIns="45720" rIns="91440" bIns="45720" rtlCol="0" anchor="ctr"/>
          <a:lstStyle>
            <a:lvl1pPr algn="r">
              <a:defRPr sz="900">
                <a:solidFill>
                  <a:schemeClr val="accent1"/>
                </a:solidFill>
              </a:defRPr>
            </a:lvl1pPr>
          </a:lstStyle>
          <a:p>
            <a:pPr lvl="0"/>
            <a:fld id="{D9AF033C-BEA5-420A-8204-9B78C78CCF11}" type="slidenum">
              <a:rPr lang="en-IN" smtClean="0"/>
              <a:t>‹#›</a:t>
            </a:fld>
            <a:endParaRPr lang="en-IN"/>
          </a:p>
        </p:txBody>
      </p:sp>
    </p:spTree>
    <p:extLst>
      <p:ext uri="{BB962C8B-B14F-4D97-AF65-F5344CB8AC3E}">
        <p14:creationId xmlns:p14="http://schemas.microsoft.com/office/powerpoint/2010/main" val="422818513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3588"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422" y="609600"/>
            <a:ext cx="859778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422" y="2160590"/>
            <a:ext cx="859778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6072" y="6041363"/>
            <a:ext cx="912058"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lvl="0"/>
            <a:r>
              <a:rPr lang="en-GB"/>
              <a:t>26/03/21</a:t>
            </a:r>
          </a:p>
        </p:txBody>
      </p:sp>
      <p:sp>
        <p:nvSpPr>
          <p:cNvPr id="5" name="Footer Placeholder 4"/>
          <p:cNvSpPr>
            <a:spLocks noGrp="1"/>
          </p:cNvSpPr>
          <p:nvPr>
            <p:ph type="ftr" sz="quarter" idx="3"/>
          </p:nvPr>
        </p:nvSpPr>
        <p:spPr>
          <a:xfrm>
            <a:off x="677422" y="6041363"/>
            <a:ext cx="629843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1782" y="6041363"/>
            <a:ext cx="683428" cy="365125"/>
          </a:xfrm>
          <a:prstGeom prst="rect">
            <a:avLst/>
          </a:prstGeom>
        </p:spPr>
        <p:txBody>
          <a:bodyPr vert="horz" lIns="91440" tIns="45720" rIns="91440" bIns="45720" rtlCol="0" anchor="ctr"/>
          <a:lstStyle>
            <a:lvl1pPr algn="r">
              <a:defRPr sz="900">
                <a:solidFill>
                  <a:schemeClr val="accent1"/>
                </a:solidFill>
              </a:defRPr>
            </a:lvl1pPr>
          </a:lstStyle>
          <a:p>
            <a:pPr lvl="0"/>
            <a:fld id="{D9AF033C-BEA5-420A-8204-9B78C78CCF11}" type="slidenum">
              <a:rPr lang="en-IN" smtClean="0"/>
              <a:t>‹#›</a:t>
            </a:fld>
            <a:endParaRPr lang="en-IN"/>
          </a:p>
        </p:txBody>
      </p:sp>
    </p:spTree>
    <p:extLst>
      <p:ext uri="{BB962C8B-B14F-4D97-AF65-F5344CB8AC3E}">
        <p14:creationId xmlns:p14="http://schemas.microsoft.com/office/powerpoint/2010/main" val="1847760405"/>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3.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name="Managing People and Syste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A1C89-8D6E-4CFD-A154-329D037EC6AC}"/>
              </a:ext>
            </a:extLst>
          </p:cNvPr>
          <p:cNvSpPr txBox="1">
            <a:spLocks noGrp="1"/>
          </p:cNvSpPr>
          <p:nvPr>
            <p:ph type="title" idx="4294967295"/>
          </p:nvPr>
        </p:nvSpPr>
        <p:spPr>
          <a:xfrm>
            <a:off x="1442131" y="37239"/>
            <a:ext cx="8561388" cy="2541587"/>
          </a:xfrm>
        </p:spPr>
        <p:txBody>
          <a:bodyPr lIns="90004" tIns="44997" rIns="90004" bIns="44997" anchor="t" anchorCtr="1"/>
          <a:lstStyle/>
          <a:p>
            <a:pPr lvl="0" algn="ctr">
              <a:lnSpc>
                <a:spcPct val="90000"/>
              </a:lnSpc>
            </a:pPr>
            <a:r>
              <a:rPr lang="en-US" sz="4800" b="1" dirty="0">
                <a:solidFill>
                  <a:schemeClr val="tx1"/>
                </a:solidFill>
                <a:latin typeface="Palatino Linotype" pitchFamily="18"/>
              </a:rPr>
              <a:t>Problem Solving and Decision Making</a:t>
            </a:r>
          </a:p>
        </p:txBody>
      </p:sp>
      <p:pic>
        <p:nvPicPr>
          <p:cNvPr id="5" name="Picture 4">
            <a:extLst>
              <a:ext uri="{FF2B5EF4-FFF2-40B4-BE49-F238E27FC236}">
                <a16:creationId xmlns:a16="http://schemas.microsoft.com/office/drawing/2014/main" id="{A2354194-401B-D946-BFFC-D600D51A9703}"/>
              </a:ext>
            </a:extLst>
          </p:cNvPr>
          <p:cNvPicPr>
            <a:picLocks noChangeAspect="1"/>
          </p:cNvPicPr>
          <p:nvPr/>
        </p:nvPicPr>
        <p:blipFill>
          <a:blip r:embed="rId3"/>
          <a:stretch>
            <a:fillRect/>
          </a:stretch>
        </p:blipFill>
        <p:spPr>
          <a:xfrm>
            <a:off x="2958867" y="1419242"/>
            <a:ext cx="6062753" cy="2749925"/>
          </a:xfrm>
          <a:prstGeom prst="rect">
            <a:avLst/>
          </a:prstGeom>
        </p:spPr>
      </p:pic>
      <p:sp>
        <p:nvSpPr>
          <p:cNvPr id="7" name="TextBox 6">
            <a:extLst>
              <a:ext uri="{FF2B5EF4-FFF2-40B4-BE49-F238E27FC236}">
                <a16:creationId xmlns:a16="http://schemas.microsoft.com/office/drawing/2014/main" id="{555A71B4-ECE5-7B45-9624-2E57B7069770}"/>
              </a:ext>
            </a:extLst>
          </p:cNvPr>
          <p:cNvSpPr txBox="1"/>
          <p:nvPr/>
        </p:nvSpPr>
        <p:spPr>
          <a:xfrm>
            <a:off x="321274" y="4279175"/>
            <a:ext cx="5016951" cy="461665"/>
          </a:xfrm>
          <a:prstGeom prst="rect">
            <a:avLst/>
          </a:prstGeom>
          <a:noFill/>
        </p:spPr>
        <p:txBody>
          <a:bodyPr wrap="none" rtlCol="0">
            <a:spAutoFit/>
          </a:bodyPr>
          <a:lstStyle/>
          <a:p>
            <a:r>
              <a:rPr lang="en-US" sz="2400" dirty="0">
                <a:latin typeface="Palatino Linotype" panose="02040502050505030304" pitchFamily="18" charset="0"/>
              </a:rPr>
              <a:t>Presented by </a:t>
            </a:r>
            <a:r>
              <a:rPr lang="en-US" sz="2400" dirty="0" err="1">
                <a:latin typeface="Palatino Linotype" panose="02040502050505030304" pitchFamily="18" charset="0"/>
              </a:rPr>
              <a:t>Danut</a:t>
            </a:r>
            <a:r>
              <a:rPr lang="en-US" sz="2400" dirty="0">
                <a:latin typeface="Palatino Linotype" panose="02040502050505030304" pitchFamily="18" charset="0"/>
              </a:rPr>
              <a:t> Valentin Marin</a:t>
            </a:r>
          </a:p>
        </p:txBody>
      </p:sp>
      <p:sp>
        <p:nvSpPr>
          <p:cNvPr id="8" name="TextBox 7">
            <a:extLst>
              <a:ext uri="{FF2B5EF4-FFF2-40B4-BE49-F238E27FC236}">
                <a16:creationId xmlns:a16="http://schemas.microsoft.com/office/drawing/2014/main" id="{114EA879-8373-EE43-B74E-E602D34C9B21}"/>
              </a:ext>
            </a:extLst>
          </p:cNvPr>
          <p:cNvSpPr txBox="1"/>
          <p:nvPr/>
        </p:nvSpPr>
        <p:spPr>
          <a:xfrm>
            <a:off x="321275" y="4761816"/>
            <a:ext cx="2863284" cy="461665"/>
          </a:xfrm>
          <a:prstGeom prst="rect">
            <a:avLst/>
          </a:prstGeom>
          <a:noFill/>
        </p:spPr>
        <p:txBody>
          <a:bodyPr wrap="none" rtlCol="0">
            <a:spAutoFit/>
          </a:bodyPr>
          <a:lstStyle/>
          <a:p>
            <a:r>
              <a:rPr lang="en-US" sz="2400" dirty="0">
                <a:latin typeface="Palatino Linotype" panose="02040502050505030304" pitchFamily="18" charset="0"/>
              </a:rPr>
              <a:t>Student ID:2026923</a:t>
            </a:r>
          </a:p>
        </p:txBody>
      </p:sp>
      <p:sp>
        <p:nvSpPr>
          <p:cNvPr id="9" name="TextBox 8">
            <a:extLst>
              <a:ext uri="{FF2B5EF4-FFF2-40B4-BE49-F238E27FC236}">
                <a16:creationId xmlns:a16="http://schemas.microsoft.com/office/drawing/2014/main" id="{DB6A8FFD-8D08-1346-8089-06A732E2D50D}"/>
              </a:ext>
            </a:extLst>
          </p:cNvPr>
          <p:cNvSpPr txBox="1"/>
          <p:nvPr/>
        </p:nvSpPr>
        <p:spPr>
          <a:xfrm>
            <a:off x="321275" y="5223481"/>
            <a:ext cx="3695242" cy="461665"/>
          </a:xfrm>
          <a:prstGeom prst="rect">
            <a:avLst/>
          </a:prstGeom>
          <a:noFill/>
        </p:spPr>
        <p:txBody>
          <a:bodyPr wrap="none" rtlCol="0">
            <a:spAutoFit/>
          </a:bodyPr>
          <a:lstStyle/>
          <a:p>
            <a:r>
              <a:rPr lang="en-US" sz="2400" dirty="0">
                <a:latin typeface="Palatino Linotype" panose="02040502050505030304" pitchFamily="18" charset="0"/>
              </a:rPr>
              <a:t>Module Code:BMSW4004</a:t>
            </a:r>
          </a:p>
        </p:txBody>
      </p:sp>
      <p:sp>
        <p:nvSpPr>
          <p:cNvPr id="10" name="TextBox 9">
            <a:extLst>
              <a:ext uri="{FF2B5EF4-FFF2-40B4-BE49-F238E27FC236}">
                <a16:creationId xmlns:a16="http://schemas.microsoft.com/office/drawing/2014/main" id="{37E59F89-CBC6-B34E-82CB-B019599C27BC}"/>
              </a:ext>
            </a:extLst>
          </p:cNvPr>
          <p:cNvSpPr txBox="1"/>
          <p:nvPr/>
        </p:nvSpPr>
        <p:spPr>
          <a:xfrm>
            <a:off x="321274" y="5685146"/>
            <a:ext cx="3768812" cy="830997"/>
          </a:xfrm>
          <a:prstGeom prst="rect">
            <a:avLst/>
          </a:prstGeom>
          <a:noFill/>
        </p:spPr>
        <p:txBody>
          <a:bodyPr wrap="square" rtlCol="0">
            <a:spAutoFit/>
          </a:bodyPr>
          <a:lstStyle/>
          <a:p>
            <a:r>
              <a:rPr lang="en-US" sz="2400" dirty="0">
                <a:latin typeface="Palatino Linotype" panose="02040502050505030304" pitchFamily="18" charset="0"/>
              </a:rPr>
              <a:t>Assignment </a:t>
            </a:r>
            <a:r>
              <a:rPr lang="en-US" sz="2400" dirty="0" err="1">
                <a:latin typeface="Palatino Linotype" panose="02040502050505030304" pitchFamily="18" charset="0"/>
              </a:rPr>
              <a:t>Section:Task</a:t>
            </a:r>
            <a:r>
              <a:rPr lang="en-US" sz="2400" dirty="0">
                <a:latin typeface="Palatino Linotype" panose="02040502050505030304" pitchFamily="18" charset="0"/>
              </a:rPr>
              <a:t> 1</a:t>
            </a:r>
          </a:p>
        </p:txBody>
      </p:sp>
      <p:sp>
        <p:nvSpPr>
          <p:cNvPr id="11" name="TextBox 10">
            <a:extLst>
              <a:ext uri="{FF2B5EF4-FFF2-40B4-BE49-F238E27FC236}">
                <a16:creationId xmlns:a16="http://schemas.microsoft.com/office/drawing/2014/main" id="{8B7CADFD-253E-4C4E-9014-4FFC9F72F0D1}"/>
              </a:ext>
            </a:extLst>
          </p:cNvPr>
          <p:cNvSpPr txBox="1"/>
          <p:nvPr/>
        </p:nvSpPr>
        <p:spPr>
          <a:xfrm>
            <a:off x="324119" y="6093228"/>
            <a:ext cx="4641271" cy="461665"/>
          </a:xfrm>
          <a:prstGeom prst="rect">
            <a:avLst/>
          </a:prstGeom>
          <a:noFill/>
        </p:spPr>
        <p:txBody>
          <a:bodyPr wrap="none" rtlCol="0">
            <a:spAutoFit/>
          </a:bodyPr>
          <a:lstStyle/>
          <a:p>
            <a:r>
              <a:rPr lang="en-US" sz="2400" dirty="0">
                <a:latin typeface="Palatino Linotype" panose="02040502050505030304" pitchFamily="18" charset="0"/>
              </a:rPr>
              <a:t>Lecturer’s </a:t>
            </a:r>
            <a:r>
              <a:rPr lang="en-US" sz="2400" dirty="0" err="1">
                <a:latin typeface="Palatino Linotype" panose="02040502050505030304" pitchFamily="18" charset="0"/>
              </a:rPr>
              <a:t>Name:Charles</a:t>
            </a:r>
            <a:r>
              <a:rPr lang="en-US" sz="2400" dirty="0">
                <a:latin typeface="Palatino Linotype" panose="02040502050505030304" pitchFamily="18" charset="0"/>
              </a:rPr>
              <a:t> </a:t>
            </a:r>
            <a:r>
              <a:rPr lang="en-US" sz="2400" dirty="0" err="1">
                <a:latin typeface="Palatino Linotype" panose="02040502050505030304" pitchFamily="18" charset="0"/>
              </a:rPr>
              <a:t>Nimoh</a:t>
            </a:r>
            <a:endParaRPr lang="en-US" sz="2400" dirty="0">
              <a:latin typeface="Palatino Linotype" panose="0204050205050503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Table of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AB42F-D2B6-47D8-B927-E97B75F660E5}"/>
              </a:ext>
            </a:extLst>
          </p:cNvPr>
          <p:cNvSpPr txBox="1">
            <a:spLocks noGrp="1"/>
          </p:cNvSpPr>
          <p:nvPr>
            <p:ph type="title" idx="4294967295"/>
          </p:nvPr>
        </p:nvSpPr>
        <p:spPr>
          <a:xfrm>
            <a:off x="3785983" y="146102"/>
            <a:ext cx="9518650" cy="1049337"/>
          </a:xfrm>
        </p:spPr>
        <p:txBody>
          <a:bodyPr lIns="90004" tIns="44997" rIns="90004" bIns="44997" anchor="t"/>
          <a:lstStyle/>
          <a:p>
            <a:pPr lvl="0">
              <a:lnSpc>
                <a:spcPct val="90000"/>
              </a:lnSpc>
            </a:pPr>
            <a:r>
              <a:rPr lang="en-US" sz="3200" dirty="0">
                <a:latin typeface="Palatino Linotype" pitchFamily="18"/>
              </a:rPr>
              <a:t>Table of Content</a:t>
            </a:r>
          </a:p>
        </p:txBody>
      </p:sp>
      <p:sp>
        <p:nvSpPr>
          <p:cNvPr id="3" name="Freeform 2">
            <a:extLst>
              <a:ext uri="{FF2B5EF4-FFF2-40B4-BE49-F238E27FC236}">
                <a16:creationId xmlns:a16="http://schemas.microsoft.com/office/drawing/2014/main" id="{AFA2A210-633E-49D6-ABA9-ADF1B772D26F}"/>
              </a:ext>
            </a:extLst>
          </p:cNvPr>
          <p:cNvSpPr/>
          <p:nvPr/>
        </p:nvSpPr>
        <p:spPr>
          <a:xfrm>
            <a:off x="991953" y="865620"/>
            <a:ext cx="10875582" cy="3449519"/>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noFill/>
          <a:ln cap="flat">
            <a:noFill/>
            <a:prstDash val="solid"/>
          </a:ln>
        </p:spPr>
        <p:txBody>
          <a:bodyPr vert="horz" wrap="square" lIns="90004" tIns="44997" rIns="90004" bIns="44997" anchor="t" anchorCtr="0" compatLnSpc="0">
            <a:noAutofit/>
          </a:bodyPr>
          <a:lstStyle/>
          <a:p>
            <a:pPr marL="0" marR="0" lvl="0" indent="0" algn="l" defTabSz="914400" rtl="0" fontAlgn="auto" hangingPunct="1">
              <a:lnSpc>
                <a:spcPct val="120000"/>
              </a:lnSpc>
              <a:spcBef>
                <a:spcPts val="1000"/>
              </a:spcBef>
              <a:spcAft>
                <a:spcPts val="1425"/>
              </a:spcAft>
              <a:buClr>
                <a:srgbClr val="5FA534"/>
              </a:buClr>
              <a:buSzPct val="100000"/>
              <a:buFont typeface="Arial" pitchFamily="32"/>
              <a:buChar char="•"/>
              <a:tabLst>
                <a:tab pos="0" algn="l"/>
                <a:tab pos="448915" algn="l"/>
                <a:tab pos="898196" algn="l"/>
                <a:tab pos="1347478" algn="l"/>
                <a:tab pos="1796759" algn="l"/>
                <a:tab pos="2246040" algn="l"/>
                <a:tab pos="2695322" algn="l"/>
                <a:tab pos="3144603" algn="l"/>
                <a:tab pos="3593875" algn="l"/>
                <a:tab pos="4043156" algn="l"/>
                <a:tab pos="4492438" algn="l"/>
                <a:tab pos="4941719" algn="l"/>
                <a:tab pos="5391000" algn="l"/>
                <a:tab pos="5840281" algn="l"/>
                <a:tab pos="6289563" algn="l"/>
                <a:tab pos="6738844" algn="l"/>
                <a:tab pos="7188116" algn="l"/>
                <a:tab pos="7637397" algn="l"/>
                <a:tab pos="8086679" algn="l"/>
                <a:tab pos="8535960" algn="l"/>
                <a:tab pos="8985241" algn="l"/>
              </a:tabLst>
              <a:defRPr sz="1800" b="0" i="0" u="none" strike="noStrike" kern="0" cap="none" spc="0" baseline="0">
                <a:solidFill>
                  <a:srgbClr val="000000"/>
                </a:solidFill>
                <a:uFillTx/>
              </a:defRPr>
            </a:pPr>
            <a:r>
              <a:rPr lang="en-GB" sz="2000" b="0" i="0" u="none" strike="noStrike" kern="1200" cap="none" spc="0" baseline="0" dirty="0">
                <a:solidFill>
                  <a:schemeClr val="tx2"/>
                </a:solidFill>
                <a:uFillTx/>
                <a:latin typeface="Times New Roman" panose="02020603050405020304" pitchFamily="18" charset="0"/>
                <a:ea typeface="DejaVu Sans Mono" pitchFamily="2"/>
                <a:cs typeface="Times New Roman" panose="02020603050405020304" pitchFamily="18" charset="0"/>
              </a:rPr>
              <a:t>Introduction.</a:t>
            </a:r>
          </a:p>
          <a:p>
            <a:pPr marL="0" marR="0" lvl="0" indent="0" algn="l" defTabSz="914400" rtl="0" fontAlgn="auto" hangingPunct="1">
              <a:lnSpc>
                <a:spcPct val="120000"/>
              </a:lnSpc>
              <a:spcBef>
                <a:spcPts val="1000"/>
              </a:spcBef>
              <a:spcAft>
                <a:spcPts val="1425"/>
              </a:spcAft>
              <a:buClr>
                <a:srgbClr val="5FA534"/>
              </a:buClr>
              <a:buSzPct val="100000"/>
              <a:buFont typeface="Arial" pitchFamily="32"/>
              <a:buChar char="•"/>
              <a:tabLst>
                <a:tab pos="0" algn="l"/>
                <a:tab pos="448915" algn="l"/>
                <a:tab pos="898196" algn="l"/>
                <a:tab pos="1347478" algn="l"/>
                <a:tab pos="1796759" algn="l"/>
                <a:tab pos="2246040" algn="l"/>
                <a:tab pos="2695322" algn="l"/>
                <a:tab pos="3144603" algn="l"/>
                <a:tab pos="3593875" algn="l"/>
                <a:tab pos="4043156" algn="l"/>
                <a:tab pos="4492438" algn="l"/>
                <a:tab pos="4941719" algn="l"/>
                <a:tab pos="5391000" algn="l"/>
                <a:tab pos="5840281" algn="l"/>
                <a:tab pos="6289563" algn="l"/>
                <a:tab pos="6738844" algn="l"/>
                <a:tab pos="7188116" algn="l"/>
                <a:tab pos="7637397" algn="l"/>
                <a:tab pos="8086679" algn="l"/>
                <a:tab pos="8535960" algn="l"/>
                <a:tab pos="8985241" algn="l"/>
              </a:tabLst>
              <a:defRPr sz="1800" b="0" i="0" u="none" strike="noStrike" kern="0" cap="none" spc="0" baseline="0">
                <a:solidFill>
                  <a:srgbClr val="000000"/>
                </a:solidFill>
                <a:uFillTx/>
              </a:defRPr>
            </a:pPr>
            <a:r>
              <a:rPr lang="en-GB" sz="2000" dirty="0">
                <a:solidFill>
                  <a:schemeClr val="tx2"/>
                </a:solidFill>
                <a:latin typeface="Times New Roman" panose="02020603050405020304" pitchFamily="18" charset="0"/>
                <a:ea typeface="DejaVu Sans Mono" pitchFamily="2"/>
                <a:cs typeface="Times New Roman" panose="02020603050405020304" pitchFamily="18" charset="0"/>
              </a:rPr>
              <a:t>Nature and Job dissatisfaction and Work Life Balance</a:t>
            </a:r>
          </a:p>
          <a:p>
            <a:pPr marL="0" marR="0" lvl="0" indent="0" algn="l" defTabSz="914400" rtl="0" fontAlgn="auto" hangingPunct="1">
              <a:lnSpc>
                <a:spcPct val="120000"/>
              </a:lnSpc>
              <a:spcBef>
                <a:spcPts val="1000"/>
              </a:spcBef>
              <a:spcAft>
                <a:spcPts val="1425"/>
              </a:spcAft>
              <a:buClr>
                <a:srgbClr val="5FA534"/>
              </a:buClr>
              <a:buSzPct val="100000"/>
              <a:buFont typeface="Arial" pitchFamily="32"/>
              <a:buChar char="•"/>
              <a:tabLst>
                <a:tab pos="0" algn="l"/>
                <a:tab pos="448915" algn="l"/>
                <a:tab pos="898196" algn="l"/>
                <a:tab pos="1347478" algn="l"/>
                <a:tab pos="1796759" algn="l"/>
                <a:tab pos="2246040" algn="l"/>
                <a:tab pos="2695322" algn="l"/>
                <a:tab pos="3144603" algn="l"/>
                <a:tab pos="3593875" algn="l"/>
                <a:tab pos="4043156" algn="l"/>
                <a:tab pos="4492438" algn="l"/>
                <a:tab pos="4941719" algn="l"/>
                <a:tab pos="5391000" algn="l"/>
                <a:tab pos="5840281" algn="l"/>
                <a:tab pos="6289563" algn="l"/>
                <a:tab pos="6738844" algn="l"/>
                <a:tab pos="7188116" algn="l"/>
                <a:tab pos="7637397" algn="l"/>
                <a:tab pos="8086679" algn="l"/>
                <a:tab pos="8535960" algn="l"/>
                <a:tab pos="8985241" algn="l"/>
              </a:tabLst>
              <a:defRPr sz="1800" b="0" i="0" u="none" strike="noStrike" kern="0" cap="none" spc="0" baseline="0">
                <a:solidFill>
                  <a:srgbClr val="000000"/>
                </a:solidFill>
                <a:uFillTx/>
              </a:defRPr>
            </a:pPr>
            <a:r>
              <a:rPr lang="en-GB" sz="2000" b="0" i="0" u="none" strike="noStrike" kern="1200" cap="none" spc="0" baseline="0" dirty="0">
                <a:solidFill>
                  <a:schemeClr val="tx2"/>
                </a:solidFill>
                <a:uFillTx/>
                <a:latin typeface="Times New Roman" panose="02020603050405020304" pitchFamily="18" charset="0"/>
                <a:ea typeface="DejaVu Sans Mono" pitchFamily="2"/>
                <a:cs typeface="Times New Roman" panose="02020603050405020304" pitchFamily="18" charset="0"/>
              </a:rPr>
              <a:t>Fishbone Diagram</a:t>
            </a:r>
          </a:p>
          <a:p>
            <a:pPr marL="0" marR="0" lvl="0" indent="0" algn="l" defTabSz="914400" rtl="0" fontAlgn="auto" hangingPunct="1">
              <a:lnSpc>
                <a:spcPct val="120000"/>
              </a:lnSpc>
              <a:spcBef>
                <a:spcPts val="1000"/>
              </a:spcBef>
              <a:spcAft>
                <a:spcPts val="1425"/>
              </a:spcAft>
              <a:buClr>
                <a:srgbClr val="5FA534"/>
              </a:buClr>
              <a:buSzPct val="100000"/>
              <a:buFont typeface="Arial" pitchFamily="32"/>
              <a:buChar char="•"/>
              <a:tabLst>
                <a:tab pos="0" algn="l"/>
                <a:tab pos="448915" algn="l"/>
                <a:tab pos="898196" algn="l"/>
                <a:tab pos="1347478" algn="l"/>
                <a:tab pos="1796759" algn="l"/>
                <a:tab pos="2246040" algn="l"/>
                <a:tab pos="2695322" algn="l"/>
                <a:tab pos="3144603" algn="l"/>
                <a:tab pos="3593875" algn="l"/>
                <a:tab pos="4043156" algn="l"/>
                <a:tab pos="4492438" algn="l"/>
                <a:tab pos="4941719" algn="l"/>
                <a:tab pos="5391000" algn="l"/>
                <a:tab pos="5840281" algn="l"/>
                <a:tab pos="6289563" algn="l"/>
                <a:tab pos="6738844" algn="l"/>
                <a:tab pos="7188116" algn="l"/>
                <a:tab pos="7637397" algn="l"/>
                <a:tab pos="8086679" algn="l"/>
                <a:tab pos="8535960" algn="l"/>
                <a:tab pos="8985241" algn="l"/>
              </a:tabLst>
              <a:defRPr sz="1800" b="0" i="0" u="none" strike="noStrike" kern="0" cap="none" spc="0" baseline="0">
                <a:solidFill>
                  <a:srgbClr val="000000"/>
                </a:solidFill>
                <a:uFillTx/>
              </a:defRPr>
            </a:pPr>
            <a:r>
              <a:rPr lang="en-GB" sz="2000" dirty="0">
                <a:solidFill>
                  <a:schemeClr val="tx2"/>
                </a:solidFill>
                <a:latin typeface="Times New Roman" panose="02020603050405020304" pitchFamily="18" charset="0"/>
                <a:ea typeface="DejaVu Sans Mono" pitchFamily="2"/>
                <a:cs typeface="Times New Roman" panose="02020603050405020304" pitchFamily="18" charset="0"/>
              </a:rPr>
              <a:t>Swot Analysis</a:t>
            </a:r>
          </a:p>
          <a:p>
            <a:pPr marL="0" marR="0" lvl="0" indent="0" algn="l" defTabSz="914400" rtl="0" fontAlgn="auto" hangingPunct="1">
              <a:lnSpc>
                <a:spcPct val="120000"/>
              </a:lnSpc>
              <a:spcBef>
                <a:spcPts val="1000"/>
              </a:spcBef>
              <a:spcAft>
                <a:spcPts val="1425"/>
              </a:spcAft>
              <a:buClr>
                <a:srgbClr val="5FA534"/>
              </a:buClr>
              <a:buSzPct val="100000"/>
              <a:buFont typeface="Arial" pitchFamily="32"/>
              <a:buChar char="•"/>
              <a:tabLst>
                <a:tab pos="0" algn="l"/>
                <a:tab pos="448915" algn="l"/>
                <a:tab pos="898196" algn="l"/>
                <a:tab pos="1347478" algn="l"/>
                <a:tab pos="1796759" algn="l"/>
                <a:tab pos="2246040" algn="l"/>
                <a:tab pos="2695322" algn="l"/>
                <a:tab pos="3144603" algn="l"/>
                <a:tab pos="3593875" algn="l"/>
                <a:tab pos="4043156" algn="l"/>
                <a:tab pos="4492438" algn="l"/>
                <a:tab pos="4941719" algn="l"/>
                <a:tab pos="5391000" algn="l"/>
                <a:tab pos="5840281" algn="l"/>
                <a:tab pos="6289563" algn="l"/>
                <a:tab pos="6738844" algn="l"/>
                <a:tab pos="7188116" algn="l"/>
                <a:tab pos="7637397" algn="l"/>
                <a:tab pos="8086679" algn="l"/>
                <a:tab pos="8535960" algn="l"/>
                <a:tab pos="8985241" algn="l"/>
              </a:tabLst>
              <a:defRPr sz="1800" b="0" i="0" u="none" strike="noStrike" kern="0" cap="none" spc="0" baseline="0">
                <a:solidFill>
                  <a:srgbClr val="000000"/>
                </a:solidFill>
                <a:uFillTx/>
              </a:defRPr>
            </a:pPr>
            <a:r>
              <a:rPr lang="en-GB" sz="2000" b="0" i="0" u="none" strike="noStrike" kern="1200" cap="none" spc="0" baseline="0" dirty="0">
                <a:solidFill>
                  <a:schemeClr val="tx2"/>
                </a:solidFill>
                <a:uFillTx/>
                <a:latin typeface="Times New Roman" panose="02020603050405020304" pitchFamily="18" charset="0"/>
                <a:ea typeface="DejaVu Sans Mono" pitchFamily="2"/>
                <a:cs typeface="Times New Roman" panose="02020603050405020304" pitchFamily="18" charset="0"/>
              </a:rPr>
              <a:t>Pestle Analysis</a:t>
            </a:r>
          </a:p>
          <a:p>
            <a:pPr marL="0" marR="0" lvl="0" indent="0" algn="l" defTabSz="914400" rtl="0" fontAlgn="auto" hangingPunct="1">
              <a:lnSpc>
                <a:spcPct val="120000"/>
              </a:lnSpc>
              <a:spcBef>
                <a:spcPts val="1000"/>
              </a:spcBef>
              <a:spcAft>
                <a:spcPts val="1425"/>
              </a:spcAft>
              <a:buClr>
                <a:srgbClr val="5FA534"/>
              </a:buClr>
              <a:buSzPct val="100000"/>
              <a:buFont typeface="Arial" pitchFamily="32"/>
              <a:buChar char="•"/>
              <a:tabLst>
                <a:tab pos="0" algn="l"/>
                <a:tab pos="448915" algn="l"/>
                <a:tab pos="898196" algn="l"/>
                <a:tab pos="1347478" algn="l"/>
                <a:tab pos="1796759" algn="l"/>
                <a:tab pos="2246040" algn="l"/>
                <a:tab pos="2695322" algn="l"/>
                <a:tab pos="3144603" algn="l"/>
                <a:tab pos="3593875" algn="l"/>
                <a:tab pos="4043156" algn="l"/>
                <a:tab pos="4492438" algn="l"/>
                <a:tab pos="4941719" algn="l"/>
                <a:tab pos="5391000" algn="l"/>
                <a:tab pos="5840281" algn="l"/>
                <a:tab pos="6289563" algn="l"/>
                <a:tab pos="6738844" algn="l"/>
                <a:tab pos="7188116" algn="l"/>
                <a:tab pos="7637397" algn="l"/>
                <a:tab pos="8086679" algn="l"/>
                <a:tab pos="8535960" algn="l"/>
                <a:tab pos="8985241" algn="l"/>
              </a:tabLst>
              <a:defRPr sz="1800" b="0" i="0" u="none" strike="noStrike" kern="0" cap="none" spc="0" baseline="0">
                <a:solidFill>
                  <a:srgbClr val="000000"/>
                </a:solidFill>
                <a:uFillTx/>
              </a:defRPr>
            </a:pPr>
            <a:r>
              <a:rPr lang="en-GB" sz="2000" dirty="0">
                <a:solidFill>
                  <a:schemeClr val="tx2"/>
                </a:solidFill>
                <a:latin typeface="Times New Roman" panose="02020603050405020304" pitchFamily="18" charset="0"/>
                <a:ea typeface="DejaVu Sans Mono" pitchFamily="2"/>
                <a:cs typeface="Times New Roman" panose="02020603050405020304" pitchFamily="18" charset="0"/>
              </a:rPr>
              <a:t>PMI Decision Making</a:t>
            </a:r>
          </a:p>
          <a:p>
            <a:pPr marL="0" marR="0" lvl="0" indent="0" algn="l" defTabSz="914400" rtl="0" fontAlgn="auto" hangingPunct="1">
              <a:lnSpc>
                <a:spcPct val="120000"/>
              </a:lnSpc>
              <a:spcBef>
                <a:spcPts val="1000"/>
              </a:spcBef>
              <a:spcAft>
                <a:spcPts val="1425"/>
              </a:spcAft>
              <a:buClr>
                <a:srgbClr val="5FA534"/>
              </a:buClr>
              <a:buSzPct val="100000"/>
              <a:buFont typeface="Arial" pitchFamily="32"/>
              <a:buChar char="•"/>
              <a:tabLst>
                <a:tab pos="0" algn="l"/>
                <a:tab pos="448915" algn="l"/>
                <a:tab pos="898196" algn="l"/>
                <a:tab pos="1347478" algn="l"/>
                <a:tab pos="1796759" algn="l"/>
                <a:tab pos="2246040" algn="l"/>
                <a:tab pos="2695322" algn="l"/>
                <a:tab pos="3144603" algn="l"/>
                <a:tab pos="3593875" algn="l"/>
                <a:tab pos="4043156" algn="l"/>
                <a:tab pos="4492438" algn="l"/>
                <a:tab pos="4941719" algn="l"/>
                <a:tab pos="5391000" algn="l"/>
                <a:tab pos="5840281" algn="l"/>
                <a:tab pos="6289563" algn="l"/>
                <a:tab pos="6738844" algn="l"/>
                <a:tab pos="7188116" algn="l"/>
                <a:tab pos="7637397" algn="l"/>
                <a:tab pos="8086679" algn="l"/>
                <a:tab pos="8535960" algn="l"/>
                <a:tab pos="8985241" algn="l"/>
              </a:tabLst>
              <a:defRPr sz="1800" b="0" i="0" u="none" strike="noStrike" kern="0" cap="none" spc="0" baseline="0">
                <a:solidFill>
                  <a:srgbClr val="000000"/>
                </a:solidFill>
                <a:uFillTx/>
              </a:defRPr>
            </a:pPr>
            <a:r>
              <a:rPr lang="en-GB" sz="2000" b="0" i="0" u="none" strike="noStrike" kern="1200" cap="none" spc="0" baseline="0" dirty="0">
                <a:solidFill>
                  <a:schemeClr val="tx2"/>
                </a:solidFill>
                <a:uFillTx/>
                <a:latin typeface="Times New Roman" panose="02020603050405020304" pitchFamily="18" charset="0"/>
                <a:ea typeface="DejaVu Sans Mono" pitchFamily="2"/>
                <a:cs typeface="Times New Roman" panose="02020603050405020304" pitchFamily="18" charset="0"/>
              </a:rPr>
              <a:t>Gritt Analysis</a:t>
            </a:r>
          </a:p>
          <a:p>
            <a:pPr marL="0" marR="0" lvl="0" indent="0" algn="l" defTabSz="914400" rtl="0" fontAlgn="auto" hangingPunct="1">
              <a:lnSpc>
                <a:spcPct val="120000"/>
              </a:lnSpc>
              <a:spcBef>
                <a:spcPts val="1000"/>
              </a:spcBef>
              <a:spcAft>
                <a:spcPts val="1425"/>
              </a:spcAft>
              <a:buClr>
                <a:srgbClr val="5FA534"/>
              </a:buClr>
              <a:buSzPct val="100000"/>
              <a:buFont typeface="Arial" pitchFamily="32"/>
              <a:buChar char="•"/>
              <a:tabLst>
                <a:tab pos="0" algn="l"/>
                <a:tab pos="448915" algn="l"/>
                <a:tab pos="898196" algn="l"/>
                <a:tab pos="1347478" algn="l"/>
                <a:tab pos="1796759" algn="l"/>
                <a:tab pos="2246040" algn="l"/>
                <a:tab pos="2695322" algn="l"/>
                <a:tab pos="3144603" algn="l"/>
                <a:tab pos="3593875" algn="l"/>
                <a:tab pos="4043156" algn="l"/>
                <a:tab pos="4492438" algn="l"/>
                <a:tab pos="4941719" algn="l"/>
                <a:tab pos="5391000" algn="l"/>
                <a:tab pos="5840281" algn="l"/>
                <a:tab pos="6289563" algn="l"/>
                <a:tab pos="6738844" algn="l"/>
                <a:tab pos="7188116" algn="l"/>
                <a:tab pos="7637397" algn="l"/>
                <a:tab pos="8086679" algn="l"/>
                <a:tab pos="8535960" algn="l"/>
                <a:tab pos="8985241" algn="l"/>
              </a:tabLst>
              <a:defRPr sz="1800" b="0" i="0" u="none" strike="noStrike" kern="0" cap="none" spc="0" baseline="0">
                <a:solidFill>
                  <a:srgbClr val="000000"/>
                </a:solidFill>
                <a:uFillTx/>
              </a:defRPr>
            </a:pPr>
            <a:r>
              <a:rPr lang="en-GB" sz="2000" b="0" i="0" u="none" strike="noStrike" kern="1200" cap="none" spc="0" baseline="0" dirty="0">
                <a:solidFill>
                  <a:schemeClr val="tx2"/>
                </a:solidFill>
                <a:uFillTx/>
                <a:latin typeface="Times New Roman" panose="02020603050405020304" pitchFamily="18" charset="0"/>
                <a:ea typeface="DejaVu Sans Mono" pitchFamily="2"/>
                <a:cs typeface="Times New Roman" panose="02020603050405020304" pitchFamily="18" charset="0"/>
              </a:rPr>
              <a:t>Conclusion .</a:t>
            </a:r>
          </a:p>
          <a:p>
            <a:pPr marL="0" marR="0" lvl="0" indent="0" algn="l" defTabSz="914400" rtl="0" fontAlgn="auto" hangingPunct="1">
              <a:lnSpc>
                <a:spcPct val="120000"/>
              </a:lnSpc>
              <a:spcBef>
                <a:spcPts val="1000"/>
              </a:spcBef>
              <a:spcAft>
                <a:spcPts val="1425"/>
              </a:spcAft>
              <a:buClr>
                <a:srgbClr val="5FA534"/>
              </a:buClr>
              <a:buSzPct val="100000"/>
              <a:buFont typeface="Arial" pitchFamily="32"/>
              <a:buChar char="•"/>
              <a:tabLst>
                <a:tab pos="0" algn="l"/>
                <a:tab pos="448915" algn="l"/>
                <a:tab pos="898196" algn="l"/>
                <a:tab pos="1347478" algn="l"/>
                <a:tab pos="1796759" algn="l"/>
                <a:tab pos="2246040" algn="l"/>
                <a:tab pos="2695322" algn="l"/>
                <a:tab pos="3144603" algn="l"/>
                <a:tab pos="3593875" algn="l"/>
                <a:tab pos="4043156" algn="l"/>
                <a:tab pos="4492438" algn="l"/>
                <a:tab pos="4941719" algn="l"/>
                <a:tab pos="5391000" algn="l"/>
                <a:tab pos="5840281" algn="l"/>
                <a:tab pos="6289563" algn="l"/>
                <a:tab pos="6738844" algn="l"/>
                <a:tab pos="7188116" algn="l"/>
                <a:tab pos="7637397" algn="l"/>
                <a:tab pos="8086679" algn="l"/>
                <a:tab pos="8535960" algn="l"/>
                <a:tab pos="8985241" algn="l"/>
              </a:tabLst>
              <a:defRPr sz="1800" b="0" i="0" u="none" strike="noStrike" kern="0" cap="none" spc="0" baseline="0">
                <a:solidFill>
                  <a:srgbClr val="000000"/>
                </a:solidFill>
                <a:uFillTx/>
              </a:defRPr>
            </a:pPr>
            <a:r>
              <a:rPr lang="en-GB" sz="2000" b="0" i="0" u="none" strike="noStrike" kern="1200" cap="none" spc="0" baseline="0" dirty="0">
                <a:solidFill>
                  <a:schemeClr val="tx2"/>
                </a:solidFill>
                <a:uFillTx/>
                <a:latin typeface="Palatino Linotype" pitchFamily="18"/>
                <a:ea typeface="DejaVu Sans Mono" pitchFamily="2"/>
                <a:cs typeface="DejaVu Sans Mono" pitchFamily="2"/>
              </a:rPr>
              <a:t>References</a:t>
            </a:r>
          </a:p>
          <a:p>
            <a:pPr marL="0" marR="0" lvl="0" indent="0" algn="l" defTabSz="914400" rtl="0" fontAlgn="auto" hangingPunct="1">
              <a:lnSpc>
                <a:spcPct val="120000"/>
              </a:lnSpc>
              <a:spcBef>
                <a:spcPts val="1000"/>
              </a:spcBef>
              <a:spcAft>
                <a:spcPts val="1425"/>
              </a:spcAft>
              <a:buNone/>
              <a:tabLst>
                <a:tab pos="0" algn="l"/>
                <a:tab pos="448915" algn="l"/>
                <a:tab pos="898196" algn="l"/>
                <a:tab pos="1347478" algn="l"/>
                <a:tab pos="1796759" algn="l"/>
                <a:tab pos="2246040" algn="l"/>
                <a:tab pos="2695322" algn="l"/>
                <a:tab pos="3144603" algn="l"/>
                <a:tab pos="3593875" algn="l"/>
                <a:tab pos="4043156" algn="l"/>
                <a:tab pos="4492438" algn="l"/>
                <a:tab pos="4941719" algn="l"/>
                <a:tab pos="5391000" algn="l"/>
                <a:tab pos="5840281" algn="l"/>
                <a:tab pos="6289563" algn="l"/>
                <a:tab pos="6738844" algn="l"/>
                <a:tab pos="7188116" algn="l"/>
                <a:tab pos="7637397" algn="l"/>
                <a:tab pos="8086679" algn="l"/>
                <a:tab pos="8535960" algn="l"/>
                <a:tab pos="8985241" algn="l"/>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Palatino Linotype" pitchFamily="18"/>
              <a:ea typeface="DejaVu Sans Mono" pitchFamily="2"/>
              <a:cs typeface="DejaVu Sans Mono" pitchFamily="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    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3D077-09B4-4C3B-8596-1CA14936FE2F}"/>
              </a:ext>
            </a:extLst>
          </p:cNvPr>
          <p:cNvSpPr txBox="1">
            <a:spLocks noGrp="1"/>
          </p:cNvSpPr>
          <p:nvPr>
            <p:ph type="title" idx="4294967295"/>
          </p:nvPr>
        </p:nvSpPr>
        <p:spPr>
          <a:xfrm>
            <a:off x="2674938" y="204788"/>
            <a:ext cx="9518650" cy="1049337"/>
          </a:xfrm>
        </p:spPr>
        <p:txBody>
          <a:bodyPr lIns="90004" tIns="44997" rIns="90004" bIns="44997" anchor="t"/>
          <a:lstStyle/>
          <a:p>
            <a:pPr lvl="0">
              <a:lnSpc>
                <a:spcPct val="90000"/>
              </a:lnSpc>
              <a:tabLst>
                <a:tab pos="0" algn="l"/>
                <a:tab pos="723601" algn="l"/>
                <a:tab pos="1447559" algn="l"/>
                <a:tab pos="2171517" algn="l"/>
                <a:tab pos="2895475" algn="l"/>
                <a:tab pos="3619442" algn="l"/>
                <a:tab pos="4343400" algn="l"/>
                <a:tab pos="5067001" algn="l"/>
                <a:tab pos="5790959" algn="l"/>
                <a:tab pos="6514917" algn="l"/>
                <a:tab pos="7238884" algn="l"/>
                <a:tab pos="7962842" algn="l"/>
                <a:tab pos="8686800" algn="l"/>
                <a:tab pos="9410401" algn="l"/>
                <a:tab pos="9434157" algn="l"/>
                <a:tab pos="9883438" algn="l"/>
                <a:tab pos="10332720" algn="l"/>
                <a:tab pos="10782001" algn="l"/>
              </a:tabLst>
            </a:pPr>
            <a:r>
              <a:rPr lang="en-US" sz="3200" dirty="0">
                <a:latin typeface="Palatino Linotype" pitchFamily="18"/>
              </a:rPr>
              <a:t>				</a:t>
            </a:r>
            <a:r>
              <a:rPr lang="en-US" sz="3200" dirty="0">
                <a:solidFill>
                  <a:schemeClr val="tx2"/>
                </a:solidFill>
                <a:latin typeface="Times New Roman" panose="02020603050405020304" pitchFamily="18" charset="0"/>
                <a:cs typeface="Times New Roman" panose="02020603050405020304" pitchFamily="18" charset="0"/>
              </a:rPr>
              <a:t>Introduction</a:t>
            </a:r>
          </a:p>
        </p:txBody>
      </p:sp>
      <p:sp>
        <p:nvSpPr>
          <p:cNvPr id="3" name="Freeform 2">
            <a:extLst>
              <a:ext uri="{FF2B5EF4-FFF2-40B4-BE49-F238E27FC236}">
                <a16:creationId xmlns:a16="http://schemas.microsoft.com/office/drawing/2014/main" id="{CB160B87-064D-4281-8F3A-4A7D0E0D51A0}"/>
              </a:ext>
            </a:extLst>
          </p:cNvPr>
          <p:cNvSpPr/>
          <p:nvPr/>
        </p:nvSpPr>
        <p:spPr>
          <a:xfrm>
            <a:off x="846570" y="1127784"/>
            <a:ext cx="5485404" cy="3449519"/>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noFill/>
          <a:ln cap="flat">
            <a:noFill/>
            <a:prstDash val="solid"/>
          </a:ln>
        </p:spPr>
        <p:txBody>
          <a:bodyPr vert="horz" wrap="square" lIns="90004" tIns="44997" rIns="90004" bIns="44997" anchor="t" anchorCtr="0" compatLnSpc="0">
            <a:noAutofit/>
          </a:bodyPr>
          <a:lstStyle/>
          <a:p>
            <a:pPr indent="274320"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rPr>
              <a:t>Problem solving consist of using generic and it provide the relevant set of solution that driven high rate of productivity. To determine exact issues and implement better strategic solution to gain more positive outcomes. the role of problem solving in decision making. Decision making is set of process where it helps to identifying a better decision making to gain more competitive advantages by business..</a:t>
            </a:r>
            <a:endParaRPr lang="en-IN" sz="1800" dirty="0">
              <a:solidFill>
                <a:srgbClr val="000000"/>
              </a:solidFill>
              <a:effectLst/>
              <a:latin typeface="Times New Roman" panose="02020603050405020304" pitchFamily="18" charset="0"/>
              <a:ea typeface="Calibri" panose="020F0502020204030204" pitchFamily="34" charset="0"/>
            </a:endParaRPr>
          </a:p>
        </p:txBody>
      </p:sp>
      <p:pic>
        <p:nvPicPr>
          <p:cNvPr id="6" name="Picture 5">
            <a:extLst>
              <a:ext uri="{FF2B5EF4-FFF2-40B4-BE49-F238E27FC236}">
                <a16:creationId xmlns:a16="http://schemas.microsoft.com/office/drawing/2014/main" id="{B9499589-67BD-CE46-BBDE-EED650D10460}"/>
              </a:ext>
            </a:extLst>
          </p:cNvPr>
          <p:cNvPicPr>
            <a:picLocks noChangeAspect="1"/>
          </p:cNvPicPr>
          <p:nvPr/>
        </p:nvPicPr>
        <p:blipFill>
          <a:blip r:embed="rId3"/>
          <a:stretch>
            <a:fillRect/>
          </a:stretch>
        </p:blipFill>
        <p:spPr>
          <a:xfrm>
            <a:off x="7000089" y="1439448"/>
            <a:ext cx="3780925" cy="236240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3D077-09B4-4C3B-8596-1CA14936FE2F}"/>
              </a:ext>
            </a:extLst>
          </p:cNvPr>
          <p:cNvSpPr txBox="1">
            <a:spLocks noGrp="1"/>
          </p:cNvSpPr>
          <p:nvPr>
            <p:ph type="title" idx="4294967295"/>
          </p:nvPr>
        </p:nvSpPr>
        <p:spPr>
          <a:xfrm>
            <a:off x="-284571" y="175291"/>
            <a:ext cx="9518650" cy="1049337"/>
          </a:xfrm>
        </p:spPr>
        <p:txBody>
          <a:bodyPr lIns="90004" tIns="44997" rIns="90004" bIns="44997" anchor="t">
            <a:normAutofit fontScale="90000"/>
          </a:bodyPr>
          <a:lstStyle/>
          <a:p>
            <a:pPr algn="ctr">
              <a:lnSpc>
                <a:spcPct val="90000"/>
              </a:lnSpc>
              <a:tabLst>
                <a:tab pos="0" algn="l"/>
                <a:tab pos="723601" algn="l"/>
                <a:tab pos="1447559" algn="l"/>
                <a:tab pos="2171517" algn="l"/>
                <a:tab pos="2895475" algn="l"/>
                <a:tab pos="3619442" algn="l"/>
                <a:tab pos="4343400" algn="l"/>
                <a:tab pos="5067001" algn="l"/>
                <a:tab pos="5790959" algn="l"/>
                <a:tab pos="6514917" algn="l"/>
                <a:tab pos="7238884" algn="l"/>
                <a:tab pos="7962842" algn="l"/>
                <a:tab pos="8686800" algn="l"/>
                <a:tab pos="9410401" algn="l"/>
                <a:tab pos="9434157" algn="l"/>
                <a:tab pos="9883438" algn="l"/>
                <a:tab pos="10332720" algn="l"/>
                <a:tab pos="10782001" algn="l"/>
              </a:tabLst>
            </a:pPr>
            <a:r>
              <a:rPr lang="en-US" sz="3200" dirty="0">
                <a:latin typeface="Palatino Linotype" pitchFamily="18"/>
              </a:rPr>
              <a:t>				</a:t>
            </a:r>
            <a:r>
              <a:rPr lang="en-GB" sz="3200" dirty="0">
                <a:solidFill>
                  <a:schemeClr val="tx2"/>
                </a:solidFill>
                <a:latin typeface="Times New Roman" panose="02020603050405020304" pitchFamily="18" charset="0"/>
                <a:ea typeface="DejaVu Sans Mono" pitchFamily="2"/>
                <a:cs typeface="Times New Roman" panose="02020603050405020304" pitchFamily="18" charset="0"/>
              </a:rPr>
              <a:t>Nature and Job dissatisfaction and Work Life Balance</a:t>
            </a:r>
            <a:br>
              <a:rPr lang="en-GB" sz="3200" dirty="0">
                <a:solidFill>
                  <a:schemeClr val="tx2"/>
                </a:solidFill>
                <a:latin typeface="Times New Roman" panose="02020603050405020304" pitchFamily="18" charset="0"/>
                <a:ea typeface="DejaVu Sans Mono" pitchFamily="2"/>
                <a:cs typeface="Times New Roman" panose="02020603050405020304" pitchFamily="18" charset="0"/>
              </a:rPr>
            </a:br>
            <a:endParaRPr lang="en-US" sz="3200" dirty="0">
              <a:solidFill>
                <a:schemeClr val="tx2"/>
              </a:solidFill>
              <a:latin typeface="Times New Roman" panose="02020603050405020304" pitchFamily="18" charset="0"/>
              <a:cs typeface="Times New Roman" panose="02020603050405020304" pitchFamily="18" charset="0"/>
            </a:endParaRPr>
          </a:p>
        </p:txBody>
      </p:sp>
      <p:sp>
        <p:nvSpPr>
          <p:cNvPr id="3" name="Freeform 2">
            <a:extLst>
              <a:ext uri="{FF2B5EF4-FFF2-40B4-BE49-F238E27FC236}">
                <a16:creationId xmlns:a16="http://schemas.microsoft.com/office/drawing/2014/main" id="{CB160B87-064D-4281-8F3A-4A7D0E0D51A0}"/>
              </a:ext>
            </a:extLst>
          </p:cNvPr>
          <p:cNvSpPr/>
          <p:nvPr/>
        </p:nvSpPr>
        <p:spPr>
          <a:xfrm>
            <a:off x="846570" y="1127784"/>
            <a:ext cx="5913633" cy="3449519"/>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noFill/>
          <a:ln cap="flat">
            <a:noFill/>
            <a:prstDash val="solid"/>
          </a:ln>
        </p:spPr>
        <p:txBody>
          <a:bodyPr vert="horz" wrap="square" lIns="90004" tIns="44997" rIns="90004" bIns="44997" anchor="t" anchorCtr="0" compatLnSpc="0">
            <a:noAutofit/>
          </a:bodyPr>
          <a:lstStyle/>
          <a:p>
            <a:pPr marL="285750" marR="0" lvl="0" indent="-285750" algn="just" defTabSz="914400" rtl="0" fontAlgn="auto" hangingPunct="0">
              <a:lnSpc>
                <a:spcPct val="15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1800" dirty="0">
                <a:solidFill>
                  <a:srgbClr val="000000"/>
                </a:solidFill>
                <a:effectLst/>
                <a:latin typeface="Times New Roman" panose="02020603050405020304" pitchFamily="18" charset="0"/>
                <a:ea typeface="Calibri" panose="020F0502020204030204" pitchFamily="34" charset="0"/>
              </a:rPr>
              <a:t>Job dissatisfaction is when an employee does not to make feel content in their job. This cause the issues due to various of professional and personal reason such as lack of advancement, poor management, negative job environment within limited work life balance and more. The impact of job dissatisfaction produces morale as low within among workers and also undesirable. If the job environment is not appropriate then the individual employee behaviour would also get impacted through it</a:t>
            </a:r>
            <a:endParaRPr lang="en-GB" sz="1800" b="0" i="0" u="none" strike="noStrike" kern="1200" cap="none" spc="0" baseline="0" dirty="0">
              <a:solidFill>
                <a:schemeClr val="tx2"/>
              </a:solidFill>
              <a:uFillTx/>
              <a:latin typeface="Times New Roman" pitchFamily="18"/>
              <a:ea typeface="Calibri" pitchFamily="2"/>
              <a:cs typeface="Calibri" pitchFamily="2"/>
            </a:endParaRPr>
          </a:p>
        </p:txBody>
      </p:sp>
      <p:pic>
        <p:nvPicPr>
          <p:cNvPr id="6" name="Picture 5">
            <a:extLst>
              <a:ext uri="{FF2B5EF4-FFF2-40B4-BE49-F238E27FC236}">
                <a16:creationId xmlns:a16="http://schemas.microsoft.com/office/drawing/2014/main" id="{8119B2A4-05FB-5044-B9D9-9909B5B3BF7E}"/>
              </a:ext>
            </a:extLst>
          </p:cNvPr>
          <p:cNvPicPr>
            <a:picLocks noChangeAspect="1"/>
          </p:cNvPicPr>
          <p:nvPr/>
        </p:nvPicPr>
        <p:blipFill>
          <a:blip r:embed="rId3"/>
          <a:stretch>
            <a:fillRect/>
          </a:stretch>
        </p:blipFill>
        <p:spPr>
          <a:xfrm>
            <a:off x="7670667" y="1127784"/>
            <a:ext cx="2800350" cy="1628775"/>
          </a:xfrm>
          <a:prstGeom prst="rect">
            <a:avLst/>
          </a:prstGeom>
        </p:spPr>
      </p:pic>
      <p:pic>
        <p:nvPicPr>
          <p:cNvPr id="9" name="Picture 8">
            <a:extLst>
              <a:ext uri="{FF2B5EF4-FFF2-40B4-BE49-F238E27FC236}">
                <a16:creationId xmlns:a16="http://schemas.microsoft.com/office/drawing/2014/main" id="{F5C2ECC8-7688-FC4E-95F8-719B87DB3913}"/>
              </a:ext>
            </a:extLst>
          </p:cNvPr>
          <p:cNvPicPr>
            <a:picLocks noChangeAspect="1"/>
          </p:cNvPicPr>
          <p:nvPr/>
        </p:nvPicPr>
        <p:blipFill>
          <a:blip r:embed="rId4"/>
          <a:stretch>
            <a:fillRect/>
          </a:stretch>
        </p:blipFill>
        <p:spPr>
          <a:xfrm>
            <a:off x="7730376" y="3040868"/>
            <a:ext cx="3139733" cy="1421111"/>
          </a:xfrm>
          <a:prstGeom prst="rect">
            <a:avLst/>
          </a:prstGeom>
        </p:spPr>
      </p:pic>
    </p:spTree>
    <p:extLst>
      <p:ext uri="{BB962C8B-B14F-4D97-AF65-F5344CB8AC3E}">
        <p14:creationId xmlns:p14="http://schemas.microsoft.com/office/powerpoint/2010/main" val="719940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3D077-09B4-4C3B-8596-1CA14936FE2F}"/>
              </a:ext>
            </a:extLst>
          </p:cNvPr>
          <p:cNvSpPr txBox="1">
            <a:spLocks noGrp="1"/>
          </p:cNvSpPr>
          <p:nvPr>
            <p:ph type="title" idx="4294967295"/>
          </p:nvPr>
        </p:nvSpPr>
        <p:spPr>
          <a:xfrm>
            <a:off x="2674938" y="204788"/>
            <a:ext cx="9518650" cy="1049337"/>
          </a:xfrm>
        </p:spPr>
        <p:txBody>
          <a:bodyPr lIns="90004" tIns="44997" rIns="90004" bIns="44997" anchor="t"/>
          <a:lstStyle/>
          <a:p>
            <a:pPr>
              <a:lnSpc>
                <a:spcPct val="90000"/>
              </a:lnSpc>
              <a:tabLst>
                <a:tab pos="0" algn="l"/>
                <a:tab pos="723601" algn="l"/>
                <a:tab pos="1447559" algn="l"/>
                <a:tab pos="2171517" algn="l"/>
                <a:tab pos="2895475" algn="l"/>
                <a:tab pos="3619442" algn="l"/>
                <a:tab pos="4343400" algn="l"/>
                <a:tab pos="5067001" algn="l"/>
                <a:tab pos="5790959" algn="l"/>
                <a:tab pos="6514917" algn="l"/>
                <a:tab pos="7238884" algn="l"/>
                <a:tab pos="7962842" algn="l"/>
                <a:tab pos="8686800" algn="l"/>
                <a:tab pos="9410401" algn="l"/>
                <a:tab pos="9434157" algn="l"/>
                <a:tab pos="9883438" algn="l"/>
                <a:tab pos="10332720" algn="l"/>
                <a:tab pos="10782001" algn="l"/>
              </a:tabLst>
            </a:pPr>
            <a:r>
              <a:rPr lang="en-US" sz="3200" dirty="0">
                <a:latin typeface="Palatino Linotype" pitchFamily="18"/>
              </a:rPr>
              <a:t>				</a:t>
            </a:r>
            <a:r>
              <a:rPr lang="en-GB" sz="3200" b="0" i="0" u="none" strike="noStrike" kern="1200" cap="none" spc="0" baseline="0" dirty="0">
                <a:solidFill>
                  <a:schemeClr val="tx2"/>
                </a:solidFill>
                <a:uFillTx/>
                <a:latin typeface="Times New Roman" panose="02020603050405020304" pitchFamily="18" charset="0"/>
                <a:ea typeface="DejaVu Sans Mono" pitchFamily="2"/>
                <a:cs typeface="Times New Roman" panose="02020603050405020304" pitchFamily="18" charset="0"/>
              </a:rPr>
              <a:t>Fishbone Diagram</a:t>
            </a:r>
            <a:br>
              <a:rPr lang="en-GB" sz="3200" b="0" i="0" u="none" strike="noStrike" kern="1200" cap="none" spc="0" baseline="0" dirty="0">
                <a:solidFill>
                  <a:schemeClr val="tx2"/>
                </a:solidFill>
                <a:uFillTx/>
                <a:latin typeface="Times New Roman" panose="02020603050405020304" pitchFamily="18" charset="0"/>
                <a:ea typeface="DejaVu Sans Mono" pitchFamily="2"/>
                <a:cs typeface="Times New Roman" panose="02020603050405020304" pitchFamily="18" charset="0"/>
              </a:rPr>
            </a:br>
            <a:endParaRPr lang="en-US" sz="3200" dirty="0">
              <a:solidFill>
                <a:schemeClr val="tx2"/>
              </a:solidFill>
              <a:latin typeface="Times New Roman" panose="02020603050405020304" pitchFamily="18" charset="0"/>
              <a:cs typeface="Times New Roman" panose="02020603050405020304" pitchFamily="18" charset="0"/>
            </a:endParaRPr>
          </a:p>
        </p:txBody>
      </p:sp>
      <p:sp>
        <p:nvSpPr>
          <p:cNvPr id="3" name="Freeform 2">
            <a:extLst>
              <a:ext uri="{FF2B5EF4-FFF2-40B4-BE49-F238E27FC236}">
                <a16:creationId xmlns:a16="http://schemas.microsoft.com/office/drawing/2014/main" id="{CB160B87-064D-4281-8F3A-4A7D0E0D51A0}"/>
              </a:ext>
            </a:extLst>
          </p:cNvPr>
          <p:cNvSpPr/>
          <p:nvPr/>
        </p:nvSpPr>
        <p:spPr>
          <a:xfrm>
            <a:off x="846570" y="1127784"/>
            <a:ext cx="5829533" cy="3449519"/>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noFill/>
          <a:ln cap="flat">
            <a:noFill/>
            <a:prstDash val="solid"/>
          </a:ln>
        </p:spPr>
        <p:txBody>
          <a:bodyPr vert="horz" wrap="square" lIns="90004" tIns="44997" rIns="90004" bIns="44997" anchor="t" anchorCtr="0" compatLnSpc="0">
            <a:noAutofit/>
          </a:bodyPr>
          <a:lstStyle/>
          <a:p>
            <a:pPr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rPr>
              <a:t>The fishbone analysis which was drawn by manufacturing team to understand source of design the product to defect quality prevention and identification to make potential factors </a:t>
            </a:r>
            <a:r>
              <a:rPr lang="en-GB" sz="1800" dirty="0" err="1">
                <a:solidFill>
                  <a:srgbClr val="000000"/>
                </a:solidFill>
                <a:effectLst/>
                <a:latin typeface="Times New Roman" panose="02020603050405020304" pitchFamily="18" charset="0"/>
                <a:ea typeface="Calibri" panose="020F0502020204030204" pitchFamily="34" charset="0"/>
              </a:rPr>
              <a:t>casuing</a:t>
            </a:r>
            <a:r>
              <a:rPr lang="en-GB" sz="1800" dirty="0">
                <a:solidFill>
                  <a:srgbClr val="000000"/>
                </a:solidFill>
                <a:effectLst/>
                <a:latin typeface="Times New Roman" panose="02020603050405020304" pitchFamily="18" charset="0"/>
                <a:ea typeface="Calibri" panose="020F0502020204030204" pitchFamily="34" charset="0"/>
              </a:rPr>
              <a:t> the overall effects..</a:t>
            </a:r>
            <a:endParaRPr lang="en-IN" sz="1800" dirty="0">
              <a:solidFill>
                <a:srgbClr val="000000"/>
              </a:solidFill>
              <a:effectLst/>
              <a:latin typeface="Times New Roman" panose="02020603050405020304" pitchFamily="18" charset="0"/>
              <a:ea typeface="Calibri" panose="020F0502020204030204" pitchFamily="34" charset="0"/>
            </a:endParaRPr>
          </a:p>
        </p:txBody>
      </p:sp>
      <p:pic>
        <p:nvPicPr>
          <p:cNvPr id="6" name="Picture 5">
            <a:extLst>
              <a:ext uri="{FF2B5EF4-FFF2-40B4-BE49-F238E27FC236}">
                <a16:creationId xmlns:a16="http://schemas.microsoft.com/office/drawing/2014/main" id="{3A069BFF-3315-3140-9018-DAC0A4911F23}"/>
              </a:ext>
            </a:extLst>
          </p:cNvPr>
          <p:cNvPicPr>
            <a:picLocks noChangeAspect="1"/>
          </p:cNvPicPr>
          <p:nvPr/>
        </p:nvPicPr>
        <p:blipFill>
          <a:blip r:embed="rId3"/>
          <a:stretch>
            <a:fillRect/>
          </a:stretch>
        </p:blipFill>
        <p:spPr>
          <a:xfrm>
            <a:off x="6676103" y="1136078"/>
            <a:ext cx="4064438" cy="3441225"/>
          </a:xfrm>
          <a:prstGeom prst="rect">
            <a:avLst/>
          </a:prstGeom>
        </p:spPr>
      </p:pic>
    </p:spTree>
    <p:extLst>
      <p:ext uri="{BB962C8B-B14F-4D97-AF65-F5344CB8AC3E}">
        <p14:creationId xmlns:p14="http://schemas.microsoft.com/office/powerpoint/2010/main" val="1258032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3D077-09B4-4C3B-8596-1CA14936FE2F}"/>
              </a:ext>
            </a:extLst>
          </p:cNvPr>
          <p:cNvSpPr txBox="1">
            <a:spLocks noGrp="1"/>
          </p:cNvSpPr>
          <p:nvPr>
            <p:ph type="title" idx="4294967295"/>
          </p:nvPr>
        </p:nvSpPr>
        <p:spPr>
          <a:xfrm>
            <a:off x="2674938" y="204788"/>
            <a:ext cx="9518650" cy="1049337"/>
          </a:xfrm>
        </p:spPr>
        <p:txBody>
          <a:bodyPr lIns="90004" tIns="44997" rIns="90004" bIns="44997" anchor="t"/>
          <a:lstStyle/>
          <a:p>
            <a:pPr>
              <a:lnSpc>
                <a:spcPct val="90000"/>
              </a:lnSpc>
              <a:tabLst>
                <a:tab pos="0" algn="l"/>
                <a:tab pos="723601" algn="l"/>
                <a:tab pos="1447559" algn="l"/>
                <a:tab pos="2171517" algn="l"/>
                <a:tab pos="2895475" algn="l"/>
                <a:tab pos="3619442" algn="l"/>
                <a:tab pos="4343400" algn="l"/>
                <a:tab pos="5067001" algn="l"/>
                <a:tab pos="5790959" algn="l"/>
                <a:tab pos="6514917" algn="l"/>
                <a:tab pos="7238884" algn="l"/>
                <a:tab pos="7962842" algn="l"/>
                <a:tab pos="8686800" algn="l"/>
                <a:tab pos="9410401" algn="l"/>
                <a:tab pos="9434157" algn="l"/>
                <a:tab pos="9883438" algn="l"/>
                <a:tab pos="10332720" algn="l"/>
                <a:tab pos="10782001" algn="l"/>
              </a:tabLst>
            </a:pPr>
            <a:r>
              <a:rPr lang="en-US" sz="3200" dirty="0">
                <a:latin typeface="Palatino Linotype" pitchFamily="18"/>
              </a:rPr>
              <a:t>				</a:t>
            </a:r>
            <a:r>
              <a:rPr lang="en-GB" sz="3200" dirty="0">
                <a:solidFill>
                  <a:schemeClr val="tx2"/>
                </a:solidFill>
                <a:latin typeface="Times New Roman" panose="02020603050405020304" pitchFamily="18" charset="0"/>
                <a:ea typeface="DejaVu Sans Mono" pitchFamily="2"/>
                <a:cs typeface="Times New Roman" panose="02020603050405020304" pitchFamily="18" charset="0"/>
              </a:rPr>
              <a:t>Swot Analysis</a:t>
            </a:r>
            <a:br>
              <a:rPr lang="en-GB" sz="3200" dirty="0">
                <a:solidFill>
                  <a:schemeClr val="tx2"/>
                </a:solidFill>
                <a:latin typeface="Times New Roman" panose="02020603050405020304" pitchFamily="18" charset="0"/>
                <a:ea typeface="DejaVu Sans Mono" pitchFamily="2"/>
                <a:cs typeface="Times New Roman" panose="02020603050405020304" pitchFamily="18" charset="0"/>
              </a:rPr>
            </a:br>
            <a:endParaRPr lang="en-US" sz="3200" dirty="0">
              <a:solidFill>
                <a:schemeClr val="tx2"/>
              </a:solidFill>
              <a:latin typeface="Times New Roman" panose="02020603050405020304" pitchFamily="18" charset="0"/>
              <a:cs typeface="Times New Roman" panose="02020603050405020304" pitchFamily="18" charset="0"/>
            </a:endParaRPr>
          </a:p>
        </p:txBody>
      </p:sp>
      <p:sp>
        <p:nvSpPr>
          <p:cNvPr id="3" name="Freeform 2">
            <a:extLst>
              <a:ext uri="{FF2B5EF4-FFF2-40B4-BE49-F238E27FC236}">
                <a16:creationId xmlns:a16="http://schemas.microsoft.com/office/drawing/2014/main" id="{CB160B87-064D-4281-8F3A-4A7D0E0D51A0}"/>
              </a:ext>
            </a:extLst>
          </p:cNvPr>
          <p:cNvSpPr/>
          <p:nvPr/>
        </p:nvSpPr>
        <p:spPr>
          <a:xfrm>
            <a:off x="374621" y="999965"/>
            <a:ext cx="9487133" cy="3449519"/>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noFill/>
          <a:ln cap="flat">
            <a:noFill/>
            <a:prstDash val="solid"/>
          </a:ln>
        </p:spPr>
        <p:txBody>
          <a:bodyPr vert="horz" wrap="square" lIns="90004" tIns="44997" rIns="90004" bIns="44997" anchor="t" anchorCtr="0" compatLnSpc="0">
            <a:noAutofit/>
          </a:bodyPr>
          <a:lstStyle/>
          <a:p>
            <a:pPr marL="285750" marR="0" lvl="0" indent="-285750" algn="just" defTabSz="914400" rtl="0" fontAlgn="auto" hangingPunct="0">
              <a:lnSpc>
                <a:spcPct val="15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1800" dirty="0">
                <a:solidFill>
                  <a:srgbClr val="000000"/>
                </a:solidFill>
                <a:effectLst/>
                <a:latin typeface="Times New Roman" panose="02020603050405020304" pitchFamily="18" charset="0"/>
                <a:ea typeface="Calibri" panose="020F0502020204030204" pitchFamily="34" charset="0"/>
              </a:rPr>
              <a:t>This is a strategic planning techniques which is better used to help a person or organisation for effective identify strength, weakness, opportunities and threats. Similarly , As UK is facing high work stress the Swot analysis conducted as per accordingly </a:t>
            </a:r>
          </a:p>
          <a:p>
            <a:pPr marR="0" lvl="0" algn="just" defTabSz="914400" rtl="0" fontAlgn="auto" hangingPunct="0">
              <a:lnSpc>
                <a:spcPct val="150000"/>
              </a:lnSpc>
              <a:spcBef>
                <a:spcPts val="0"/>
              </a:spcBef>
              <a:spcAft>
                <a:spcPts val="0"/>
              </a:spcAft>
              <a:tabLst/>
              <a:defRPr sz="1800" b="0" i="0" u="none" strike="noStrike" kern="0" cap="none" spc="0" baseline="0">
                <a:solidFill>
                  <a:srgbClr val="000000"/>
                </a:solidFill>
                <a:uFillTx/>
              </a:defRPr>
            </a:pPr>
            <a:endParaRPr lang="en-GB" sz="1800" dirty="0">
              <a:solidFill>
                <a:srgbClr val="000000"/>
              </a:solidFill>
              <a:effectLst/>
              <a:latin typeface="Times New Roman" panose="02020603050405020304" pitchFamily="18" charset="0"/>
              <a:ea typeface="Calibri" panose="020F0502020204030204" pitchFamily="34" charset="0"/>
            </a:endParaRPr>
          </a:p>
        </p:txBody>
      </p:sp>
      <p:graphicFrame>
        <p:nvGraphicFramePr>
          <p:cNvPr id="4" name="Table 4">
            <a:extLst>
              <a:ext uri="{FF2B5EF4-FFF2-40B4-BE49-F238E27FC236}">
                <a16:creationId xmlns:a16="http://schemas.microsoft.com/office/drawing/2014/main" id="{DA02A0D6-F141-4CF7-A3AF-77FB331E8A87}"/>
              </a:ext>
            </a:extLst>
          </p:cNvPr>
          <p:cNvGraphicFramePr>
            <a:graphicFrameLocks noGrp="1"/>
          </p:cNvGraphicFramePr>
          <p:nvPr>
            <p:extLst>
              <p:ext uri="{D42A27DB-BD31-4B8C-83A1-F6EECF244321}">
                <p14:modId xmlns:p14="http://schemas.microsoft.com/office/powerpoint/2010/main" val="4160777948"/>
              </p:ext>
            </p:extLst>
          </p:nvPr>
        </p:nvGraphicFramePr>
        <p:xfrm>
          <a:off x="658760" y="2321970"/>
          <a:ext cx="7018288" cy="4342186"/>
        </p:xfrm>
        <a:graphic>
          <a:graphicData uri="http://schemas.openxmlformats.org/drawingml/2006/table">
            <a:tbl>
              <a:tblPr firstRow="1" bandRow="1">
                <a:tableStyleId>{5C22544A-7EE6-4342-B048-85BDC9FD1C3A}</a:tableStyleId>
              </a:tblPr>
              <a:tblGrid>
                <a:gridCol w="3509144">
                  <a:extLst>
                    <a:ext uri="{9D8B030D-6E8A-4147-A177-3AD203B41FA5}">
                      <a16:colId xmlns:a16="http://schemas.microsoft.com/office/drawing/2014/main" val="1634590209"/>
                    </a:ext>
                  </a:extLst>
                </a:gridCol>
                <a:gridCol w="3509144">
                  <a:extLst>
                    <a:ext uri="{9D8B030D-6E8A-4147-A177-3AD203B41FA5}">
                      <a16:colId xmlns:a16="http://schemas.microsoft.com/office/drawing/2014/main" val="679037360"/>
                    </a:ext>
                  </a:extLst>
                </a:gridCol>
              </a:tblGrid>
              <a:tr h="539996">
                <a:tc>
                  <a:txBody>
                    <a:bodyPr/>
                    <a:lstStyle/>
                    <a:p>
                      <a:pPr algn="ctr"/>
                      <a:r>
                        <a:rPr lang="en-US" dirty="0"/>
                        <a:t>Strength </a:t>
                      </a:r>
                      <a:endParaRPr lang="en-IN" dirty="0"/>
                    </a:p>
                  </a:txBody>
                  <a:tcPr/>
                </a:tc>
                <a:tc>
                  <a:txBody>
                    <a:bodyPr/>
                    <a:lstStyle/>
                    <a:p>
                      <a:pPr algn="ctr"/>
                      <a:r>
                        <a:rPr lang="en-US" dirty="0"/>
                        <a:t>Weakness</a:t>
                      </a:r>
                      <a:endParaRPr lang="en-IN" dirty="0"/>
                    </a:p>
                  </a:txBody>
                  <a:tcPr/>
                </a:tc>
                <a:extLst>
                  <a:ext uri="{0D108BD9-81ED-4DB2-BD59-A6C34878D82A}">
                    <a16:rowId xmlns:a16="http://schemas.microsoft.com/office/drawing/2014/main" val="1910328656"/>
                  </a:ext>
                </a:extLst>
              </a:tr>
              <a:tr h="539996">
                <a:tc>
                  <a:txBody>
                    <a:bodyPr/>
                    <a:lstStyle/>
                    <a:p>
                      <a:pPr marL="342900" lvl="0" indent="-342900" algn="just">
                        <a:lnSpc>
                          <a:spcPct val="15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rPr>
                        <a:t>The employees of UK business are efficient and highly skilled workforce. </a:t>
                      </a:r>
                      <a:endParaRPr lang="en-IN" sz="1400" dirty="0">
                        <a:solidFill>
                          <a:srgbClr val="000000"/>
                        </a:solidFill>
                        <a:effectLst/>
                        <a:latin typeface="Times New Roman" panose="02020603050405020304" pitchFamily="18"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rPr>
                        <a:t>In UK, there are advanced corporate base polices and procedures which create more benefits to new fresher and experienced.</a:t>
                      </a:r>
                      <a:endParaRPr lang="en-IN" sz="1400" dirty="0">
                        <a:solidFill>
                          <a:srgbClr val="000000"/>
                        </a:solidFill>
                        <a:effectLst/>
                        <a:latin typeface="Times New Roman" panose="02020603050405020304" pitchFamily="18"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rPr>
                        <a:t>The GDP of UK is quite stable and many job opportunities are there in small business as well as large business.</a:t>
                      </a:r>
                      <a:endParaRPr lang="en-IN" sz="1400" dirty="0">
                        <a:solidFill>
                          <a:srgbClr val="000000"/>
                        </a:solidFill>
                        <a:effectLst/>
                        <a:latin typeface="Times New Roman" panose="02020603050405020304" pitchFamily="18"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rPr>
                        <a:t>The UK is having effective education territory where well educated individual would get provide services based industries.</a:t>
                      </a:r>
                      <a:endParaRPr lang="en-IN" sz="14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342900" lvl="0" indent="-342900" algn="just">
                        <a:lnSpc>
                          <a:spcPct val="15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rPr>
                        <a:t>The UK is known for poor transport system and specially for industrial ones. This some of the extend a result of high population and lots of industry.</a:t>
                      </a:r>
                      <a:endParaRPr lang="en-IN" sz="1400" dirty="0">
                        <a:solidFill>
                          <a:srgbClr val="000000"/>
                        </a:solidFill>
                        <a:effectLst/>
                        <a:latin typeface="Times New Roman" panose="02020603050405020304" pitchFamily="18"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rPr>
                        <a:t>To compared within the United States as it is one of growing country and some of the areas of Europe but UK has poor performance by production process.</a:t>
                      </a:r>
                      <a:endParaRPr lang="en-IN" sz="1400" dirty="0">
                        <a:solidFill>
                          <a:srgbClr val="000000"/>
                        </a:solidFill>
                        <a:effectLst/>
                        <a:latin typeface="Times New Roman" panose="02020603050405020304" pitchFamily="18"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rPr>
                        <a:t>The United Kingdom is one growing disparity and affluence of its poorer and more wealthy. </a:t>
                      </a:r>
                      <a:endParaRPr lang="en-IN" sz="14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3488277792"/>
                  </a:ext>
                </a:extLst>
              </a:tr>
            </a:tbl>
          </a:graphicData>
        </a:graphic>
      </p:graphicFrame>
      <p:pic>
        <p:nvPicPr>
          <p:cNvPr id="7" name="Picture 6">
            <a:extLst>
              <a:ext uri="{FF2B5EF4-FFF2-40B4-BE49-F238E27FC236}">
                <a16:creationId xmlns:a16="http://schemas.microsoft.com/office/drawing/2014/main" id="{9C0A0418-0D55-DC4D-9CC0-8FC23ACA5C36}"/>
              </a:ext>
            </a:extLst>
          </p:cNvPr>
          <p:cNvPicPr>
            <a:picLocks noChangeAspect="1"/>
          </p:cNvPicPr>
          <p:nvPr/>
        </p:nvPicPr>
        <p:blipFill>
          <a:blip r:embed="rId3"/>
          <a:stretch>
            <a:fillRect/>
          </a:stretch>
        </p:blipFill>
        <p:spPr>
          <a:xfrm>
            <a:off x="8091735" y="2542718"/>
            <a:ext cx="2692196" cy="2904082"/>
          </a:xfrm>
          <a:prstGeom prst="rect">
            <a:avLst/>
          </a:prstGeom>
        </p:spPr>
      </p:pic>
    </p:spTree>
    <p:extLst>
      <p:ext uri="{BB962C8B-B14F-4D97-AF65-F5344CB8AC3E}">
        <p14:creationId xmlns:p14="http://schemas.microsoft.com/office/powerpoint/2010/main" val="1373259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3D077-09B4-4C3B-8596-1CA14936FE2F}"/>
              </a:ext>
            </a:extLst>
          </p:cNvPr>
          <p:cNvSpPr txBox="1">
            <a:spLocks noGrp="1"/>
          </p:cNvSpPr>
          <p:nvPr>
            <p:ph type="title" idx="4294967295"/>
          </p:nvPr>
        </p:nvSpPr>
        <p:spPr>
          <a:xfrm>
            <a:off x="2674938" y="204788"/>
            <a:ext cx="9518650" cy="1049337"/>
          </a:xfrm>
        </p:spPr>
        <p:txBody>
          <a:bodyPr lIns="90004" tIns="44997" rIns="90004" bIns="44997" anchor="t"/>
          <a:lstStyle/>
          <a:p>
            <a:pPr>
              <a:lnSpc>
                <a:spcPct val="90000"/>
              </a:lnSpc>
              <a:tabLst>
                <a:tab pos="0" algn="l"/>
                <a:tab pos="723601" algn="l"/>
                <a:tab pos="1447559" algn="l"/>
                <a:tab pos="2171517" algn="l"/>
                <a:tab pos="2895475" algn="l"/>
                <a:tab pos="3619442" algn="l"/>
                <a:tab pos="4343400" algn="l"/>
                <a:tab pos="5067001" algn="l"/>
                <a:tab pos="5790959" algn="l"/>
                <a:tab pos="6514917" algn="l"/>
                <a:tab pos="7238884" algn="l"/>
                <a:tab pos="7962842" algn="l"/>
                <a:tab pos="8686800" algn="l"/>
                <a:tab pos="9410401" algn="l"/>
                <a:tab pos="9434157" algn="l"/>
                <a:tab pos="9883438" algn="l"/>
                <a:tab pos="10332720" algn="l"/>
                <a:tab pos="10782001" algn="l"/>
              </a:tabLst>
            </a:pPr>
            <a:r>
              <a:rPr lang="en-US" sz="3200" dirty="0">
                <a:latin typeface="Palatino Linotype" pitchFamily="18"/>
              </a:rPr>
              <a:t>				</a:t>
            </a:r>
            <a:r>
              <a:rPr lang="en-GB" sz="3200" b="0" i="0" u="none" strike="noStrike" kern="1200" cap="none" spc="0" baseline="0" dirty="0">
                <a:solidFill>
                  <a:schemeClr val="tx2"/>
                </a:solidFill>
                <a:uFillTx/>
                <a:latin typeface="Times New Roman" panose="02020603050405020304" pitchFamily="18" charset="0"/>
                <a:ea typeface="DejaVu Sans Mono" pitchFamily="2"/>
                <a:cs typeface="Times New Roman" panose="02020603050405020304" pitchFamily="18" charset="0"/>
              </a:rPr>
              <a:t>Pestle Analysis</a:t>
            </a:r>
            <a:br>
              <a:rPr lang="en-GB" sz="3200" b="0" i="0" u="none" strike="noStrike" kern="1200" cap="none" spc="0" baseline="0" dirty="0">
                <a:solidFill>
                  <a:schemeClr val="tx2"/>
                </a:solidFill>
                <a:uFillTx/>
                <a:latin typeface="Times New Roman" panose="02020603050405020304" pitchFamily="18" charset="0"/>
                <a:ea typeface="DejaVu Sans Mono" pitchFamily="2"/>
                <a:cs typeface="Times New Roman" panose="02020603050405020304" pitchFamily="18" charset="0"/>
              </a:rPr>
            </a:br>
            <a:endParaRPr lang="en-US" sz="3200" dirty="0">
              <a:solidFill>
                <a:schemeClr val="tx2"/>
              </a:solidFill>
              <a:latin typeface="Times New Roman" panose="02020603050405020304" pitchFamily="18" charset="0"/>
              <a:cs typeface="Times New Roman" panose="02020603050405020304" pitchFamily="18" charset="0"/>
            </a:endParaRPr>
          </a:p>
        </p:txBody>
      </p:sp>
      <p:sp>
        <p:nvSpPr>
          <p:cNvPr id="3" name="Freeform 2">
            <a:extLst>
              <a:ext uri="{FF2B5EF4-FFF2-40B4-BE49-F238E27FC236}">
                <a16:creationId xmlns:a16="http://schemas.microsoft.com/office/drawing/2014/main" id="{CB160B87-064D-4281-8F3A-4A7D0E0D51A0}"/>
              </a:ext>
            </a:extLst>
          </p:cNvPr>
          <p:cNvSpPr/>
          <p:nvPr/>
        </p:nvSpPr>
        <p:spPr>
          <a:xfrm>
            <a:off x="354957" y="852480"/>
            <a:ext cx="7407663" cy="3449519"/>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noFill/>
          <a:ln cap="flat">
            <a:noFill/>
            <a:prstDash val="solid"/>
          </a:ln>
        </p:spPr>
        <p:txBody>
          <a:bodyPr vert="horz" wrap="square" lIns="90004" tIns="44997" rIns="90004" bIns="44997" anchor="t" anchorCtr="0" compatLnSpc="0">
            <a:noAutofit/>
          </a:bodyPr>
          <a:lstStyle/>
          <a:p>
            <a:pPr algn="just">
              <a:lnSpc>
                <a:spcPct val="150000"/>
              </a:lnSpc>
            </a:pPr>
            <a:r>
              <a:rPr lang="en-GB" sz="2000" b="1" i="1" dirty="0">
                <a:solidFill>
                  <a:srgbClr val="000000"/>
                </a:solidFill>
                <a:effectLst/>
                <a:latin typeface="Times New Roman" panose="02020603050405020304" pitchFamily="18" charset="0"/>
                <a:ea typeface="Calibri" panose="020F0502020204030204" pitchFamily="34" charset="0"/>
              </a:rPr>
              <a:t>Political: </a:t>
            </a:r>
            <a:r>
              <a:rPr lang="en-GB" sz="2000" dirty="0">
                <a:solidFill>
                  <a:srgbClr val="000000"/>
                </a:solidFill>
                <a:effectLst/>
                <a:latin typeface="Times New Roman" panose="02020603050405020304" pitchFamily="18" charset="0"/>
                <a:ea typeface="Calibri" panose="020F0502020204030204" pitchFamily="34" charset="0"/>
              </a:rPr>
              <a:t>This factor is basically introducing the degree of government intervention in the economy which makes the certainty to the industry as well. The influences of the government showing concerned and make the classification of the business, by which includes the government norms, policies, political stability or instability, corruption, tax policies, foreign policies etc.</a:t>
            </a:r>
            <a:endParaRPr lang="en-IN" sz="20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2000" b="1" i="1" dirty="0">
                <a:solidFill>
                  <a:srgbClr val="000000"/>
                </a:solidFill>
                <a:latin typeface="Times New Roman" panose="02020603050405020304" pitchFamily="18" charset="0"/>
              </a:rPr>
              <a:t>Economical: </a:t>
            </a:r>
            <a:r>
              <a:rPr lang="en-GB" sz="2000" dirty="0">
                <a:solidFill>
                  <a:srgbClr val="000000"/>
                </a:solidFill>
                <a:latin typeface="Times New Roman" panose="02020603050405020304" pitchFamily="18" charset="0"/>
              </a:rPr>
              <a:t>The UK economic is one of 6th largest economy within the nominal GDP. As there are some of uncertain factor which makes the UK economy performance more disbalanced due to as economic growth, inflation, recession, interest rates, unemployment rates. These factors have direct and indirect affect on a company, by the increasing and decreasing the purchasing power of consumers and could fluctuates the demands and supply structure in the economy</a:t>
            </a:r>
          </a:p>
        </p:txBody>
      </p:sp>
      <p:pic>
        <p:nvPicPr>
          <p:cNvPr id="6" name="Picture 5">
            <a:extLst>
              <a:ext uri="{FF2B5EF4-FFF2-40B4-BE49-F238E27FC236}">
                <a16:creationId xmlns:a16="http://schemas.microsoft.com/office/drawing/2014/main" id="{4996E5CE-6E8D-F64C-BC19-2423B348FF3C}"/>
              </a:ext>
            </a:extLst>
          </p:cNvPr>
          <p:cNvPicPr>
            <a:picLocks noChangeAspect="1"/>
          </p:cNvPicPr>
          <p:nvPr/>
        </p:nvPicPr>
        <p:blipFill>
          <a:blip r:embed="rId3"/>
          <a:stretch>
            <a:fillRect/>
          </a:stretch>
        </p:blipFill>
        <p:spPr>
          <a:xfrm>
            <a:off x="7956272" y="1204147"/>
            <a:ext cx="3669321" cy="3294506"/>
          </a:xfrm>
          <a:prstGeom prst="rect">
            <a:avLst/>
          </a:prstGeom>
        </p:spPr>
      </p:pic>
    </p:spTree>
    <p:extLst>
      <p:ext uri="{BB962C8B-B14F-4D97-AF65-F5344CB8AC3E}">
        <p14:creationId xmlns:p14="http://schemas.microsoft.com/office/powerpoint/2010/main" val="4052963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3D077-09B4-4C3B-8596-1CA14936FE2F}"/>
              </a:ext>
            </a:extLst>
          </p:cNvPr>
          <p:cNvSpPr txBox="1">
            <a:spLocks noGrp="1"/>
          </p:cNvSpPr>
          <p:nvPr>
            <p:ph type="title" idx="4294967295"/>
          </p:nvPr>
        </p:nvSpPr>
        <p:spPr>
          <a:xfrm>
            <a:off x="2674938" y="204788"/>
            <a:ext cx="9518650" cy="1049337"/>
          </a:xfrm>
        </p:spPr>
        <p:txBody>
          <a:bodyPr lIns="90004" tIns="44997" rIns="90004" bIns="44997" anchor="t"/>
          <a:lstStyle/>
          <a:p>
            <a:pPr>
              <a:lnSpc>
                <a:spcPct val="90000"/>
              </a:lnSpc>
              <a:tabLst>
                <a:tab pos="0" algn="l"/>
                <a:tab pos="723601" algn="l"/>
                <a:tab pos="1447559" algn="l"/>
                <a:tab pos="2171517" algn="l"/>
                <a:tab pos="2895475" algn="l"/>
                <a:tab pos="3619442" algn="l"/>
                <a:tab pos="4343400" algn="l"/>
                <a:tab pos="5067001" algn="l"/>
                <a:tab pos="5790959" algn="l"/>
                <a:tab pos="6514917" algn="l"/>
                <a:tab pos="7238884" algn="l"/>
                <a:tab pos="7962842" algn="l"/>
                <a:tab pos="8686800" algn="l"/>
                <a:tab pos="9410401" algn="l"/>
                <a:tab pos="9434157" algn="l"/>
                <a:tab pos="9883438" algn="l"/>
                <a:tab pos="10332720" algn="l"/>
                <a:tab pos="10782001" algn="l"/>
              </a:tabLst>
            </a:pPr>
            <a:r>
              <a:rPr lang="en-US" sz="3200" dirty="0">
                <a:latin typeface="Palatino Linotype" pitchFamily="18"/>
              </a:rPr>
              <a:t>				</a:t>
            </a:r>
            <a:r>
              <a:rPr lang="en-GB" sz="3200" dirty="0">
                <a:solidFill>
                  <a:schemeClr val="tx2"/>
                </a:solidFill>
                <a:latin typeface="Times New Roman" panose="02020603050405020304" pitchFamily="18" charset="0"/>
                <a:ea typeface="DejaVu Sans Mono" pitchFamily="2"/>
                <a:cs typeface="Times New Roman" panose="02020603050405020304" pitchFamily="18" charset="0"/>
              </a:rPr>
              <a:t>PMI Decision Making</a:t>
            </a:r>
            <a:br>
              <a:rPr lang="en-GB" sz="3200" dirty="0">
                <a:solidFill>
                  <a:schemeClr val="tx2"/>
                </a:solidFill>
                <a:latin typeface="Times New Roman" panose="02020603050405020304" pitchFamily="18" charset="0"/>
                <a:ea typeface="DejaVu Sans Mono" pitchFamily="2"/>
                <a:cs typeface="Times New Roman" panose="02020603050405020304" pitchFamily="18" charset="0"/>
              </a:rPr>
            </a:br>
            <a:endParaRPr lang="en-US" sz="3200" dirty="0">
              <a:solidFill>
                <a:schemeClr val="tx2"/>
              </a:solidFill>
              <a:latin typeface="Times New Roman" panose="02020603050405020304" pitchFamily="18" charset="0"/>
              <a:cs typeface="Times New Roman" panose="02020603050405020304" pitchFamily="18" charset="0"/>
            </a:endParaRPr>
          </a:p>
        </p:txBody>
      </p:sp>
      <p:sp>
        <p:nvSpPr>
          <p:cNvPr id="3" name="Freeform 2">
            <a:extLst>
              <a:ext uri="{FF2B5EF4-FFF2-40B4-BE49-F238E27FC236}">
                <a16:creationId xmlns:a16="http://schemas.microsoft.com/office/drawing/2014/main" id="{CB160B87-064D-4281-8F3A-4A7D0E0D51A0}"/>
              </a:ext>
            </a:extLst>
          </p:cNvPr>
          <p:cNvSpPr/>
          <p:nvPr/>
        </p:nvSpPr>
        <p:spPr>
          <a:xfrm>
            <a:off x="846570" y="1127784"/>
            <a:ext cx="5249430" cy="3449519"/>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noFill/>
          <a:ln cap="flat">
            <a:noFill/>
            <a:prstDash val="solid"/>
          </a:ln>
        </p:spPr>
        <p:txBody>
          <a:bodyPr vert="horz" wrap="square" lIns="90004" tIns="44997" rIns="90004" bIns="44997" anchor="t" anchorCtr="0" compatLnSpc="0">
            <a:noAutofit/>
          </a:bodyPr>
          <a:lstStyle/>
          <a:p>
            <a:pPr marL="274320"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rPr>
              <a:t>The PMI decision making is having brain storming where decision makes its critical thinking tool. This is also used to better encourage the examination of ideas and concept along with maintain discipline in environment. </a:t>
            </a:r>
            <a:endParaRPr lang="en-IN" sz="1800" dirty="0">
              <a:solidFill>
                <a:srgbClr val="000000"/>
              </a:solidFill>
              <a:effectLst/>
              <a:latin typeface="Times New Roman" panose="02020603050405020304" pitchFamily="18" charset="0"/>
              <a:ea typeface="Calibri" panose="020F0502020204030204" pitchFamily="34" charset="0"/>
            </a:endParaRPr>
          </a:p>
        </p:txBody>
      </p:sp>
      <p:pic>
        <p:nvPicPr>
          <p:cNvPr id="6" name="Picture 5">
            <a:extLst>
              <a:ext uri="{FF2B5EF4-FFF2-40B4-BE49-F238E27FC236}">
                <a16:creationId xmlns:a16="http://schemas.microsoft.com/office/drawing/2014/main" id="{2EFAB644-6857-924B-8353-A9463A776DF6}"/>
              </a:ext>
            </a:extLst>
          </p:cNvPr>
          <p:cNvPicPr>
            <a:picLocks noChangeAspect="1"/>
          </p:cNvPicPr>
          <p:nvPr/>
        </p:nvPicPr>
        <p:blipFill>
          <a:blip r:embed="rId3"/>
          <a:stretch>
            <a:fillRect/>
          </a:stretch>
        </p:blipFill>
        <p:spPr>
          <a:xfrm>
            <a:off x="6773057" y="1254125"/>
            <a:ext cx="4573961" cy="3441225"/>
          </a:xfrm>
          <a:prstGeom prst="rect">
            <a:avLst/>
          </a:prstGeom>
        </p:spPr>
      </p:pic>
    </p:spTree>
    <p:extLst>
      <p:ext uri="{BB962C8B-B14F-4D97-AF65-F5344CB8AC3E}">
        <p14:creationId xmlns:p14="http://schemas.microsoft.com/office/powerpoint/2010/main" val="983044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3D077-09B4-4C3B-8596-1CA14936FE2F}"/>
              </a:ext>
            </a:extLst>
          </p:cNvPr>
          <p:cNvSpPr txBox="1">
            <a:spLocks noGrp="1"/>
          </p:cNvSpPr>
          <p:nvPr>
            <p:ph type="title" idx="4294967295"/>
          </p:nvPr>
        </p:nvSpPr>
        <p:spPr>
          <a:xfrm>
            <a:off x="2674938" y="204788"/>
            <a:ext cx="9518650" cy="1049337"/>
          </a:xfrm>
        </p:spPr>
        <p:txBody>
          <a:bodyPr lIns="90004" tIns="44997" rIns="90004" bIns="44997" anchor="t"/>
          <a:lstStyle/>
          <a:p>
            <a:pPr>
              <a:lnSpc>
                <a:spcPct val="90000"/>
              </a:lnSpc>
              <a:tabLst>
                <a:tab pos="0" algn="l"/>
                <a:tab pos="723601" algn="l"/>
                <a:tab pos="1447559" algn="l"/>
                <a:tab pos="2171517" algn="l"/>
                <a:tab pos="2895475" algn="l"/>
                <a:tab pos="3619442" algn="l"/>
                <a:tab pos="4343400" algn="l"/>
                <a:tab pos="5067001" algn="l"/>
                <a:tab pos="5790959" algn="l"/>
                <a:tab pos="6514917" algn="l"/>
                <a:tab pos="7238884" algn="l"/>
                <a:tab pos="7962842" algn="l"/>
                <a:tab pos="8686800" algn="l"/>
                <a:tab pos="9410401" algn="l"/>
                <a:tab pos="9434157" algn="l"/>
                <a:tab pos="9883438" algn="l"/>
                <a:tab pos="10332720" algn="l"/>
                <a:tab pos="10782001" algn="l"/>
              </a:tabLst>
            </a:pPr>
            <a:r>
              <a:rPr lang="en-US" sz="3200" dirty="0">
                <a:latin typeface="Palatino Linotype" pitchFamily="18"/>
              </a:rPr>
              <a:t>				</a:t>
            </a:r>
            <a:r>
              <a:rPr lang="en-GB" sz="3200" b="0" i="0" u="none" strike="noStrike" kern="1200" cap="none" spc="0" baseline="0" dirty="0">
                <a:solidFill>
                  <a:schemeClr val="tx2"/>
                </a:solidFill>
                <a:uFillTx/>
                <a:latin typeface="Times New Roman" panose="02020603050405020304" pitchFamily="18" charset="0"/>
                <a:ea typeface="DejaVu Sans Mono" pitchFamily="2"/>
                <a:cs typeface="Times New Roman" panose="02020603050405020304" pitchFamily="18" charset="0"/>
              </a:rPr>
              <a:t>Gritt Analysis</a:t>
            </a:r>
            <a:br>
              <a:rPr lang="en-GB" sz="3200" b="0" i="0" u="none" strike="noStrike" kern="1200" cap="none" spc="0" baseline="0" dirty="0">
                <a:solidFill>
                  <a:schemeClr val="tx2"/>
                </a:solidFill>
                <a:uFillTx/>
                <a:latin typeface="Times New Roman" panose="02020603050405020304" pitchFamily="18" charset="0"/>
                <a:ea typeface="DejaVu Sans Mono" pitchFamily="2"/>
                <a:cs typeface="Times New Roman" panose="02020603050405020304" pitchFamily="18" charset="0"/>
              </a:rPr>
            </a:br>
            <a:endParaRPr lang="en-US" sz="3200" dirty="0">
              <a:solidFill>
                <a:schemeClr val="tx2"/>
              </a:solidFill>
              <a:latin typeface="Times New Roman" panose="02020603050405020304" pitchFamily="18" charset="0"/>
              <a:cs typeface="Times New Roman" panose="02020603050405020304" pitchFamily="18" charset="0"/>
            </a:endParaRPr>
          </a:p>
        </p:txBody>
      </p:sp>
      <p:sp>
        <p:nvSpPr>
          <p:cNvPr id="3" name="Freeform 2">
            <a:extLst>
              <a:ext uri="{FF2B5EF4-FFF2-40B4-BE49-F238E27FC236}">
                <a16:creationId xmlns:a16="http://schemas.microsoft.com/office/drawing/2014/main" id="{CB160B87-064D-4281-8F3A-4A7D0E0D51A0}"/>
              </a:ext>
            </a:extLst>
          </p:cNvPr>
          <p:cNvSpPr/>
          <p:nvPr/>
        </p:nvSpPr>
        <p:spPr>
          <a:xfrm>
            <a:off x="846570" y="1127784"/>
            <a:ext cx="5770540" cy="3449519"/>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noFill/>
          <a:ln cap="flat">
            <a:noFill/>
            <a:prstDash val="solid"/>
          </a:ln>
        </p:spPr>
        <p:txBody>
          <a:bodyPr vert="horz" wrap="square" lIns="90004" tIns="44997" rIns="90004" bIns="44997" anchor="t" anchorCtr="0" compatLnSpc="0">
            <a:noAutofit/>
          </a:bodyPr>
          <a:lstStyle/>
          <a:p>
            <a:pPr marL="285750" marR="0" lvl="0" indent="-285750" algn="just" defTabSz="914400" rtl="0" fontAlgn="auto" hangingPunct="0">
              <a:lnSpc>
                <a:spcPct val="15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1800" dirty="0">
                <a:solidFill>
                  <a:srgbClr val="000000"/>
                </a:solidFill>
                <a:effectLst/>
                <a:latin typeface="Times New Roman" panose="02020603050405020304" pitchFamily="18" charset="0"/>
                <a:ea typeface="Calibri" panose="020F0502020204030204" pitchFamily="34" charset="0"/>
              </a:rPr>
              <a:t>The Gritt scale analysis is help to measure the extend on which individual are able to maintain focus on interest and preserve to obtaining for long term goals. In perspective of Work Stress of UK</a:t>
            </a:r>
            <a:endParaRPr lang="en-GB" sz="1800" b="0" i="0" u="none" strike="noStrike" kern="1200" cap="none" spc="0" baseline="0" dirty="0">
              <a:solidFill>
                <a:schemeClr val="tx2"/>
              </a:solidFill>
              <a:uFillTx/>
              <a:latin typeface="Times New Roman" pitchFamily="18"/>
              <a:ea typeface="Calibri" pitchFamily="2"/>
              <a:cs typeface="Calibri" pitchFamily="2"/>
            </a:endParaRPr>
          </a:p>
        </p:txBody>
      </p:sp>
      <p:pic>
        <p:nvPicPr>
          <p:cNvPr id="6" name="Picture 5">
            <a:extLst>
              <a:ext uri="{FF2B5EF4-FFF2-40B4-BE49-F238E27FC236}">
                <a16:creationId xmlns:a16="http://schemas.microsoft.com/office/drawing/2014/main" id="{33B9B6B5-6BF7-3B4F-9E9B-505DA6932EEA}"/>
              </a:ext>
            </a:extLst>
          </p:cNvPr>
          <p:cNvPicPr>
            <a:picLocks noChangeAspect="1"/>
          </p:cNvPicPr>
          <p:nvPr/>
        </p:nvPicPr>
        <p:blipFill>
          <a:blip r:embed="rId3"/>
          <a:stretch>
            <a:fillRect/>
          </a:stretch>
        </p:blipFill>
        <p:spPr>
          <a:xfrm>
            <a:off x="7058861" y="1232019"/>
            <a:ext cx="4288157" cy="3241048"/>
          </a:xfrm>
          <a:prstGeom prst="rect">
            <a:avLst/>
          </a:prstGeom>
        </p:spPr>
      </p:pic>
    </p:spTree>
    <p:extLst>
      <p:ext uri="{BB962C8B-B14F-4D97-AF65-F5344CB8AC3E}">
        <p14:creationId xmlns:p14="http://schemas.microsoft.com/office/powerpoint/2010/main" val="3352083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3D077-09B4-4C3B-8596-1CA14936FE2F}"/>
              </a:ext>
            </a:extLst>
          </p:cNvPr>
          <p:cNvSpPr txBox="1">
            <a:spLocks noGrp="1"/>
          </p:cNvSpPr>
          <p:nvPr>
            <p:ph type="title" idx="4294967295"/>
          </p:nvPr>
        </p:nvSpPr>
        <p:spPr>
          <a:xfrm>
            <a:off x="2674938" y="204788"/>
            <a:ext cx="9518650" cy="1049337"/>
          </a:xfrm>
        </p:spPr>
        <p:txBody>
          <a:bodyPr lIns="90004" tIns="44997" rIns="90004" bIns="44997" anchor="t"/>
          <a:lstStyle/>
          <a:p>
            <a:pPr lvl="0">
              <a:lnSpc>
                <a:spcPct val="90000"/>
              </a:lnSpc>
              <a:tabLst>
                <a:tab pos="0" algn="l"/>
                <a:tab pos="723601" algn="l"/>
                <a:tab pos="1447559" algn="l"/>
                <a:tab pos="2171517" algn="l"/>
                <a:tab pos="2895475" algn="l"/>
                <a:tab pos="3619442" algn="l"/>
                <a:tab pos="4343400" algn="l"/>
                <a:tab pos="5067001" algn="l"/>
                <a:tab pos="5790959" algn="l"/>
                <a:tab pos="6514917" algn="l"/>
                <a:tab pos="7238884" algn="l"/>
                <a:tab pos="7962842" algn="l"/>
                <a:tab pos="8686800" algn="l"/>
                <a:tab pos="9410401" algn="l"/>
                <a:tab pos="9434157" algn="l"/>
                <a:tab pos="9883438" algn="l"/>
                <a:tab pos="10332720" algn="l"/>
                <a:tab pos="10782001" algn="l"/>
              </a:tabLst>
            </a:pPr>
            <a:r>
              <a:rPr lang="en-US" sz="3200" dirty="0">
                <a:latin typeface="Palatino Linotype" pitchFamily="18"/>
              </a:rPr>
              <a:t>				</a:t>
            </a:r>
            <a:r>
              <a:rPr lang="en-US" sz="3200" dirty="0">
                <a:solidFill>
                  <a:schemeClr val="tx2"/>
                </a:solidFill>
                <a:latin typeface="Times New Roman" panose="02020603050405020304" pitchFamily="18" charset="0"/>
                <a:cs typeface="Times New Roman" panose="02020603050405020304" pitchFamily="18" charset="0"/>
              </a:rPr>
              <a:t>Conclusion </a:t>
            </a:r>
          </a:p>
        </p:txBody>
      </p:sp>
      <p:sp>
        <p:nvSpPr>
          <p:cNvPr id="3" name="Freeform 2">
            <a:extLst>
              <a:ext uri="{FF2B5EF4-FFF2-40B4-BE49-F238E27FC236}">
                <a16:creationId xmlns:a16="http://schemas.microsoft.com/office/drawing/2014/main" id="{CB160B87-064D-4281-8F3A-4A7D0E0D51A0}"/>
              </a:ext>
            </a:extLst>
          </p:cNvPr>
          <p:cNvSpPr/>
          <p:nvPr/>
        </p:nvSpPr>
        <p:spPr>
          <a:xfrm>
            <a:off x="846570" y="1127784"/>
            <a:ext cx="8513740" cy="3449519"/>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noFill/>
          <a:ln cap="flat">
            <a:noFill/>
            <a:prstDash val="solid"/>
          </a:ln>
        </p:spPr>
        <p:txBody>
          <a:bodyPr vert="horz" wrap="square" lIns="90004" tIns="44997" rIns="90004" bIns="44997" anchor="t" anchorCtr="0" compatLnSpc="0">
            <a:noAutofit/>
          </a:bodyPr>
          <a:lstStyle/>
          <a:p>
            <a:pPr marL="274320"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rPr>
              <a:t>From above presentation, it is summarised about work stress which face by UK employees and different models has been applied to analysed the how UK employees work stress can be reduces effectively. Further Swot and Pestle Analysis helps to understand UK based employees stress level and challenges how UK policies and procedure can better influence to individual employees. </a:t>
            </a:r>
            <a:endParaRPr lang="en-IN" sz="1800" dirty="0">
              <a:solidFill>
                <a:srgbClr val="000000"/>
              </a:solidFill>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1998490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3D077-09B4-4C3B-8596-1CA14936FE2F}"/>
              </a:ext>
            </a:extLst>
          </p:cNvPr>
          <p:cNvSpPr txBox="1">
            <a:spLocks noGrp="1"/>
          </p:cNvSpPr>
          <p:nvPr>
            <p:ph type="title" idx="4294967295"/>
          </p:nvPr>
        </p:nvSpPr>
        <p:spPr>
          <a:xfrm>
            <a:off x="2674938" y="204788"/>
            <a:ext cx="9518650" cy="1049337"/>
          </a:xfrm>
        </p:spPr>
        <p:txBody>
          <a:bodyPr lIns="90004" tIns="44997" rIns="90004" bIns="44997" anchor="t"/>
          <a:lstStyle/>
          <a:p>
            <a:pPr lvl="0">
              <a:lnSpc>
                <a:spcPct val="90000"/>
              </a:lnSpc>
              <a:tabLst>
                <a:tab pos="0" algn="l"/>
                <a:tab pos="723601" algn="l"/>
                <a:tab pos="1447559" algn="l"/>
                <a:tab pos="2171517" algn="l"/>
                <a:tab pos="2895475" algn="l"/>
                <a:tab pos="3619442" algn="l"/>
                <a:tab pos="4343400" algn="l"/>
                <a:tab pos="5067001" algn="l"/>
                <a:tab pos="5790959" algn="l"/>
                <a:tab pos="6514917" algn="l"/>
                <a:tab pos="7238884" algn="l"/>
                <a:tab pos="7962842" algn="l"/>
                <a:tab pos="8686800" algn="l"/>
                <a:tab pos="9410401" algn="l"/>
                <a:tab pos="9434157" algn="l"/>
                <a:tab pos="9883438" algn="l"/>
                <a:tab pos="10332720" algn="l"/>
                <a:tab pos="10782001" algn="l"/>
              </a:tabLst>
            </a:pPr>
            <a:r>
              <a:rPr lang="en-US" sz="3200" dirty="0">
                <a:latin typeface="Palatino Linotype" pitchFamily="18"/>
              </a:rPr>
              <a:t>				</a:t>
            </a:r>
            <a:r>
              <a:rPr lang="en-US" sz="3200" dirty="0">
                <a:solidFill>
                  <a:schemeClr val="tx2"/>
                </a:solidFill>
                <a:latin typeface="Times New Roman" panose="02020603050405020304" pitchFamily="18" charset="0"/>
                <a:cs typeface="Times New Roman" panose="02020603050405020304" pitchFamily="18" charset="0"/>
              </a:rPr>
              <a:t>References </a:t>
            </a:r>
          </a:p>
        </p:txBody>
      </p:sp>
      <p:sp>
        <p:nvSpPr>
          <p:cNvPr id="3" name="Freeform 2">
            <a:extLst>
              <a:ext uri="{FF2B5EF4-FFF2-40B4-BE49-F238E27FC236}">
                <a16:creationId xmlns:a16="http://schemas.microsoft.com/office/drawing/2014/main" id="{CB160B87-064D-4281-8F3A-4A7D0E0D51A0}"/>
              </a:ext>
            </a:extLst>
          </p:cNvPr>
          <p:cNvSpPr/>
          <p:nvPr/>
        </p:nvSpPr>
        <p:spPr>
          <a:xfrm>
            <a:off x="846570" y="1127784"/>
            <a:ext cx="8513740" cy="3449519"/>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noFill/>
          <a:ln cap="flat">
            <a:noFill/>
            <a:prstDash val="solid"/>
          </a:ln>
        </p:spPr>
        <p:txBody>
          <a:bodyPr vert="horz" wrap="square" lIns="90004" tIns="44997" rIns="90004" bIns="44997" anchor="t" anchorCtr="0" compatLnSpc="0">
            <a:noAutofit/>
          </a:bodyPr>
          <a:lstStyle/>
          <a:p>
            <a:pPr marL="274320" algn="just">
              <a:lnSpc>
                <a:spcPct val="150000"/>
              </a:lnSpc>
            </a:pPr>
            <a:endParaRPr lang="en-IN" sz="1800" dirty="0">
              <a:solidFill>
                <a:srgbClr val="000000"/>
              </a:solidFill>
              <a:effectLst/>
              <a:latin typeface="Times New Roman" panose="02020603050405020304" pitchFamily="18" charset="0"/>
              <a:ea typeface="Calibri" panose="020F0502020204030204" pitchFamily="34" charset="0"/>
            </a:endParaRPr>
          </a:p>
        </p:txBody>
      </p:sp>
      <p:sp>
        <p:nvSpPr>
          <p:cNvPr id="5" name="TextBox 4">
            <a:extLst>
              <a:ext uri="{FF2B5EF4-FFF2-40B4-BE49-F238E27FC236}">
                <a16:creationId xmlns:a16="http://schemas.microsoft.com/office/drawing/2014/main" id="{7DF33EB4-7167-4B02-ABB0-0914A679D2F0}"/>
              </a:ext>
            </a:extLst>
          </p:cNvPr>
          <p:cNvSpPr txBox="1"/>
          <p:nvPr/>
        </p:nvSpPr>
        <p:spPr>
          <a:xfrm>
            <a:off x="432619" y="1070754"/>
            <a:ext cx="9193162" cy="4044441"/>
          </a:xfrm>
          <a:prstGeom prst="rect">
            <a:avLst/>
          </a:prstGeom>
          <a:noFill/>
        </p:spPr>
        <p:txBody>
          <a:bodyPr wrap="square">
            <a:spAutoFit/>
          </a:bodyPr>
          <a:lstStyle/>
          <a:p>
            <a:pPr>
              <a:lnSpc>
                <a:spcPct val="107000"/>
              </a:lnSpc>
              <a:spcAft>
                <a:spcPts val="800"/>
              </a:spcAft>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Dhir</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S., 2016. Practice-oriented insights on creative problem solving.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Journal of Management and Public Policy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7</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(2), pp.5-7.</a:t>
            </a:r>
            <a:endParaRPr lang="en-IN" sz="16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Price, A.M., Kim, C.J., Burkholder, E.W., Fritz, A.V.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Wieman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C.E., 2021. A Detailed Characterization of the Expert Problem-Solving Process in Science and Engineering: Guidance for Teaching and Assessment.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CBE—Life Sciences Education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20</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(3), p.ar43.</a:t>
            </a:r>
            <a:endParaRPr lang="en-IN" sz="16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Ansari, S.F., Effendi, M.S. and Haque, R., 2019. Problem-solving decision-making model in Kashmir conflict resolution: prospects and challenges.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NDU Journal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2019</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pp.1-23.</a:t>
            </a:r>
            <a:endParaRPr lang="en-IN" sz="16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Magrabi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S.A.R., Pasha, M.I. and Pasha, M.Y., 2018. Classroom teaching to enhance critical thinking and problem-solving skills for developing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IOTApplications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Journal of Engineering Education Transformations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31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(3), pp.152-157.</a:t>
            </a:r>
            <a:endParaRPr lang="en-IN" sz="16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Kerns, C.D., 2016. Decisive Problem Solving: A Key Leadership Practice.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Journal of Management Policy &amp; Practice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17</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(2).</a:t>
            </a:r>
            <a:endParaRPr lang="en-IN" sz="16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04099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page9">
    <p:spTree>
      <p:nvGrpSpPr>
        <p:cNvPr id="1" name=""/>
        <p:cNvGrpSpPr/>
        <p:nvPr/>
      </p:nvGrpSpPr>
      <p:grpSpPr>
        <a:xfrm>
          <a:off x="0" y="0"/>
          <a:ext cx="0" cy="0"/>
          <a:chOff x="0" y="0"/>
          <a:chExt cx="0" cy="0"/>
        </a:xfrm>
      </p:grpSpPr>
      <p:sp>
        <p:nvSpPr>
          <p:cNvPr id="2" name="Freeform 1">
            <a:extLst>
              <a:ext uri="{FF2B5EF4-FFF2-40B4-BE49-F238E27FC236}">
                <a16:creationId xmlns:a16="http://schemas.microsoft.com/office/drawing/2014/main" id="{77AE7D62-AF24-45CD-BF3E-5F760B9AEBC0}"/>
              </a:ext>
            </a:extLst>
          </p:cNvPr>
          <p:cNvSpPr/>
          <p:nvPr/>
        </p:nvSpPr>
        <p:spPr>
          <a:xfrm>
            <a:off x="1535039" y="2015995"/>
            <a:ext cx="9519836" cy="3449519"/>
          </a:xfrm>
          <a:custGeom>
            <a:avLst/>
            <a:gdLst>
              <a:gd name="f0" fmla="val w"/>
              <a:gd name="f1" fmla="val h"/>
              <a:gd name="f2" fmla="val 0"/>
              <a:gd name="f3" fmla="val 21600"/>
              <a:gd name="f4" fmla="*/ f0 1 21600"/>
              <a:gd name="f5" fmla="*/ f1 1 21600"/>
              <a:gd name="f6" fmla="val f2"/>
              <a:gd name="f7" fmla="val f3"/>
              <a:gd name="f8" fmla="+- f7 0 f6"/>
              <a:gd name="f9" fmla="*/ f8 1 21600"/>
              <a:gd name="f10" fmla="*/ f6 1 f9"/>
              <a:gd name="f11" fmla="*/ f7 1 f9"/>
              <a:gd name="f12" fmla="*/ f10 f4 1"/>
              <a:gd name="f13" fmla="*/ f11 f4 1"/>
              <a:gd name="f14" fmla="*/ f11 f5 1"/>
              <a:gd name="f15" fmla="*/ f10 f5 1"/>
            </a:gdLst>
            <a:ahLst/>
            <a:cxnLst>
              <a:cxn ang="3cd4">
                <a:pos x="hc" y="t"/>
              </a:cxn>
              <a:cxn ang="0">
                <a:pos x="r" y="vc"/>
              </a:cxn>
              <a:cxn ang="cd4">
                <a:pos x="hc" y="b"/>
              </a:cxn>
              <a:cxn ang="cd2">
                <a:pos x="l" y="vc"/>
              </a:cxn>
            </a:cxnLst>
            <a:rect l="f12" t="f15" r="f13" b="f14"/>
            <a:pathLst>
              <a:path w="21600" h="21600">
                <a:moveTo>
                  <a:pt x="f2" y="f2"/>
                </a:moveTo>
                <a:lnTo>
                  <a:pt x="f3" y="f2"/>
                </a:lnTo>
                <a:lnTo>
                  <a:pt x="f3" y="f3"/>
                </a:lnTo>
                <a:lnTo>
                  <a:pt x="f2" y="f3"/>
                </a:lnTo>
                <a:lnTo>
                  <a:pt x="f2" y="f2"/>
                </a:lnTo>
                <a:close/>
              </a:path>
            </a:pathLst>
          </a:custGeom>
          <a:noFill/>
          <a:ln cap="flat">
            <a:noFill/>
            <a:prstDash val="solid"/>
          </a:ln>
        </p:spPr>
        <p:txBody>
          <a:bodyPr vert="horz" wrap="square" lIns="90004" tIns="44997" rIns="90004" bIns="44997" anchor="t" anchorCtr="0" compatLnSpc="0">
            <a:noAutofit/>
          </a:bodyPr>
          <a:lstStyle/>
          <a:p>
            <a:pPr marL="0" marR="0" lvl="0" indent="0" algn="just" defTabSz="914400" rtl="0" fontAlgn="auto" hangingPunct="1">
              <a:lnSpc>
                <a:spcPct val="150000"/>
              </a:lnSpc>
              <a:spcBef>
                <a:spcPts val="1000"/>
              </a:spcBef>
              <a:spcAft>
                <a:spcPts val="0"/>
              </a:spcAft>
              <a:buNone/>
              <a:tabLst>
                <a:tab pos="0" algn="l"/>
                <a:tab pos="723601" algn="l"/>
                <a:tab pos="1447559" algn="l"/>
                <a:tab pos="2171517" algn="l"/>
                <a:tab pos="2895475" algn="l"/>
                <a:tab pos="3619442" algn="l"/>
                <a:tab pos="4343400" algn="l"/>
                <a:tab pos="5067001" algn="l"/>
                <a:tab pos="5790959" algn="l"/>
                <a:tab pos="6514917" algn="l"/>
                <a:tab pos="7238884" algn="l"/>
                <a:tab pos="7962842" algn="l"/>
                <a:tab pos="8686800" algn="l"/>
                <a:tab pos="9410401" algn="l"/>
                <a:tab pos="9434157" algn="l"/>
                <a:tab pos="9883438" algn="l"/>
                <a:tab pos="10332720" algn="l"/>
                <a:tab pos="10782001" algn="l"/>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ea typeface="Calibri" pitchFamily="2"/>
                <a:cs typeface="Calibri" pitchFamily="2"/>
              </a:rPr>
              <a:t>		</a:t>
            </a:r>
          </a:p>
          <a:p>
            <a:pPr marL="0" marR="0" lvl="0" indent="0" algn="just" defTabSz="914400" rtl="0" fontAlgn="auto" hangingPunct="1">
              <a:lnSpc>
                <a:spcPct val="150000"/>
              </a:lnSpc>
              <a:spcBef>
                <a:spcPts val="1000"/>
              </a:spcBef>
              <a:spcAft>
                <a:spcPts val="0"/>
              </a:spcAft>
              <a:buNone/>
              <a:tabLst>
                <a:tab pos="0" algn="l"/>
                <a:tab pos="448915" algn="l"/>
                <a:tab pos="898196" algn="l"/>
                <a:tab pos="1347478" algn="l"/>
                <a:tab pos="1796759" algn="l"/>
                <a:tab pos="2246040" algn="l"/>
                <a:tab pos="2695322" algn="l"/>
                <a:tab pos="3144603" algn="l"/>
                <a:tab pos="3593875" algn="l"/>
                <a:tab pos="4043156" algn="l"/>
                <a:tab pos="4492438" algn="l"/>
                <a:tab pos="4941719" algn="l"/>
                <a:tab pos="5391000" algn="l"/>
                <a:tab pos="5840281" algn="l"/>
                <a:tab pos="6289563" algn="l"/>
                <a:tab pos="6738844" algn="l"/>
                <a:tab pos="7188116" algn="l"/>
                <a:tab pos="7637397" algn="l"/>
                <a:tab pos="8086679" algn="l"/>
                <a:tab pos="8535960" algn="l"/>
                <a:tab pos="8985241" algn="l"/>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imes New Roman" pitchFamily="18"/>
              <a:ea typeface="Calibri" pitchFamily="2"/>
              <a:cs typeface="Calibri" pitchFamily="2"/>
            </a:endParaRPr>
          </a:p>
          <a:p>
            <a:pPr marL="0" marR="0" lvl="0" indent="0" algn="ctr" defTabSz="914400" rtl="0" fontAlgn="auto" hangingPunct="1">
              <a:lnSpc>
                <a:spcPct val="150000"/>
              </a:lnSpc>
              <a:spcBef>
                <a:spcPts val="1000"/>
              </a:spcBef>
              <a:spcAft>
                <a:spcPts val="0"/>
              </a:spcAft>
              <a:buNone/>
              <a:tabLst>
                <a:tab pos="0" algn="l"/>
                <a:tab pos="723601" algn="l"/>
                <a:tab pos="1447559" algn="l"/>
                <a:tab pos="2171517" algn="l"/>
                <a:tab pos="2895475" algn="l"/>
                <a:tab pos="3619442" algn="l"/>
                <a:tab pos="4343400" algn="l"/>
                <a:tab pos="5067001" algn="l"/>
                <a:tab pos="5790959" algn="l"/>
                <a:tab pos="6514917" algn="l"/>
                <a:tab pos="7238884" algn="l"/>
                <a:tab pos="7962842" algn="l"/>
                <a:tab pos="8686800" algn="l"/>
                <a:tab pos="9410401" algn="l"/>
                <a:tab pos="9434157" algn="l"/>
                <a:tab pos="9883438" algn="l"/>
                <a:tab pos="10332720" algn="l"/>
                <a:tab pos="10782001" algn="l"/>
              </a:tabLst>
              <a:defRPr sz="1800" b="0" i="0" u="none" strike="noStrike" kern="0" cap="none" spc="0" baseline="0">
                <a:solidFill>
                  <a:srgbClr val="000000"/>
                </a:solidFill>
                <a:uFillTx/>
              </a:defRPr>
            </a:pPr>
            <a:r>
              <a:rPr lang="en-GB" sz="5400" b="1" i="0" u="none" strike="noStrike" kern="1200" cap="none" spc="0" baseline="0">
                <a:solidFill>
                  <a:srgbClr val="000000"/>
                </a:solidFill>
                <a:uFillTx/>
                <a:latin typeface="Times New Roman" pitchFamily="18"/>
                <a:ea typeface="Calibri" pitchFamily="2"/>
                <a:cs typeface="Calibri" pitchFamily="2"/>
              </a:rPr>
              <a:t>			THANK YOU</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1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TotalTime>
  <Words>1498</Words>
  <Application>Microsoft Macintosh PowerPoint</Application>
  <PresentationFormat>Custom</PresentationFormat>
  <Paragraphs>92</Paragraphs>
  <Slides>12</Slides>
  <Notes>12</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12</vt:i4>
      </vt:variant>
    </vt:vector>
  </HeadingPairs>
  <TitlesOfParts>
    <vt:vector size="23" baseType="lpstr">
      <vt:lpstr>Arial</vt:lpstr>
      <vt:lpstr>Arimo</vt:lpstr>
      <vt:lpstr>Calibri</vt:lpstr>
      <vt:lpstr>Palatino Linotype</vt:lpstr>
      <vt:lpstr>Symbol</vt:lpstr>
      <vt:lpstr>Times New Roman</vt:lpstr>
      <vt:lpstr>Tinos</vt:lpstr>
      <vt:lpstr>Trebuchet MS</vt:lpstr>
      <vt:lpstr>Wingdings 3</vt:lpstr>
      <vt:lpstr>Facet</vt:lpstr>
      <vt:lpstr>1_Facet</vt:lpstr>
      <vt:lpstr>Problem Solving and Decision Making</vt:lpstr>
      <vt:lpstr>Table of Content</vt:lpstr>
      <vt:lpstr>    Introduction</vt:lpstr>
      <vt:lpstr>    Nature and Job dissatisfaction and Work Life Balance </vt:lpstr>
      <vt:lpstr>    Fishbone Diagram </vt:lpstr>
      <vt:lpstr>    Swot Analysis </vt:lpstr>
      <vt:lpstr>    Pestle Analysis </vt:lpstr>
      <vt:lpstr>    PMI Decision Making </vt:lpstr>
      <vt:lpstr>    Gritt Analysis </vt:lpstr>
      <vt:lpstr>    Conclusion </vt:lpstr>
      <vt:lpstr>    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dc:title>
  <dc:creator>User</dc:creator>
  <cp:lastModifiedBy>Danut Valentin Marin (2026923)</cp:lastModifiedBy>
  <cp:revision>18</cp:revision>
  <dcterms:modified xsi:type="dcterms:W3CDTF">2021-11-09T13:06:55Z</dcterms:modified>
</cp:coreProperties>
</file>