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Results and Discussion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</a:t>
            </a:r>
            <a:r>
              <a:rPr lang="en-GB" sz="5400" dirty="0"/>
              <a:t>WEEK 4</a:t>
            </a:r>
            <a:endParaRPr sz="5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Understand the purpose of Results and Discussion sections</a:t>
            </a:r>
          </a:p>
          <a:p>
            <a:r>
              <a:rPr dirty="0"/>
              <a:t>Learn to present data effectively</a:t>
            </a:r>
          </a:p>
          <a:p>
            <a:r>
              <a:rPr dirty="0"/>
              <a:t>Interpret results in the context of literature</a:t>
            </a:r>
          </a:p>
          <a:p>
            <a:r>
              <a:rPr dirty="0"/>
              <a:t>Develop critical and analytical thinking</a:t>
            </a:r>
          </a:p>
          <a:p>
            <a:r>
              <a:rPr dirty="0"/>
              <a:t>Apply Harvard referencing style accurately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Results Chapter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Focus: Present findings clearly and objectively</a:t>
            </a:r>
          </a:p>
          <a:p>
            <a:endParaRPr dirty="0"/>
          </a:p>
          <a:p>
            <a:r>
              <a:rPr dirty="0"/>
              <a:t>No interpretation or explanation</a:t>
            </a:r>
          </a:p>
          <a:p>
            <a:r>
              <a:rPr dirty="0"/>
              <a:t>Use tables, graphs, quotes</a:t>
            </a:r>
          </a:p>
          <a:p>
            <a:r>
              <a:rPr dirty="0"/>
              <a:t>Reference all visuals (e.g., Table 1, Figure 2)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Saunders et al</a:t>
            </a:r>
            <a:r>
              <a:rPr lang="en-GB" dirty="0"/>
              <a:t>, </a:t>
            </a:r>
            <a:r>
              <a:rPr dirty="0"/>
              <a:t>2019)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Discussion Chapter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Focus: Interpret findings and link to literature</a:t>
            </a:r>
          </a:p>
          <a:p>
            <a:endParaRPr dirty="0"/>
          </a:p>
          <a:p>
            <a:r>
              <a:rPr dirty="0"/>
              <a:t>- Explain what findings mean</a:t>
            </a:r>
          </a:p>
          <a:p>
            <a:r>
              <a:rPr dirty="0"/>
              <a:t>- Compare with previous studies</a:t>
            </a:r>
          </a:p>
          <a:p>
            <a:r>
              <a:rPr dirty="0"/>
              <a:t>- Discuss implications and limitations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Bryman and Bell</a:t>
            </a:r>
            <a:r>
              <a:rPr lang="en-GB" dirty="0"/>
              <a:t>, </a:t>
            </a:r>
            <a:r>
              <a:rPr dirty="0"/>
              <a:t>2015)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1 – Identify the Section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Task: Read two excerpts from a dissertation.</a:t>
            </a:r>
          </a:p>
          <a:p>
            <a:r>
              <a:t>Decide which is Results and which is Discussion.</a:t>
            </a:r>
          </a:p>
          <a:p>
            <a:r>
              <a:t>Explain your reasoning in groups.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Quantitative Data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Use statistical analysis, tables, and graphs</a:t>
            </a:r>
          </a:p>
          <a:p>
            <a:r>
              <a:rPr lang="en-GB" dirty="0"/>
              <a:t> </a:t>
            </a:r>
            <a:r>
              <a:rPr dirty="0"/>
              <a:t>Highlight trends, correlations</a:t>
            </a:r>
          </a:p>
          <a:p>
            <a:r>
              <a:rPr lang="en-GB" dirty="0"/>
              <a:t> </a:t>
            </a:r>
            <a:r>
              <a:rPr dirty="0"/>
              <a:t>Keep it concise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 err="1"/>
              <a:t>Pallant</a:t>
            </a:r>
            <a:r>
              <a:rPr lang="en-GB" dirty="0"/>
              <a:t>, </a:t>
            </a:r>
            <a:r>
              <a:rPr dirty="0"/>
              <a:t>2020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Qualitative Data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Use themes and participant quotes</a:t>
            </a:r>
          </a:p>
          <a:p>
            <a:r>
              <a:rPr dirty="0"/>
              <a:t>- Brief but meaningful excerpts</a:t>
            </a:r>
          </a:p>
          <a:p>
            <a:r>
              <a:rPr dirty="0"/>
              <a:t>- Identify patterns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Braun and Clarke</a:t>
            </a:r>
            <a:r>
              <a:rPr lang="en-GB" dirty="0"/>
              <a:t>, </a:t>
            </a:r>
            <a:r>
              <a:rPr dirty="0"/>
              <a:t>2006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2 – Data Visualisation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Task: Create a chart/table from sample data</a:t>
            </a:r>
          </a:p>
          <a:p>
            <a:r>
              <a:t>Write 2 sentences describing the key result</a:t>
            </a:r>
          </a:p>
          <a:p>
            <a:r>
              <a:t>Present it to your group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the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Link findings to objectives</a:t>
            </a:r>
          </a:p>
          <a:p>
            <a:r>
              <a:rPr dirty="0"/>
              <a:t>Compare with literature</a:t>
            </a:r>
          </a:p>
          <a:p>
            <a:r>
              <a:rPr dirty="0"/>
              <a:t>Explain unexpected outcomes</a:t>
            </a:r>
          </a:p>
          <a:p>
            <a:r>
              <a:rPr dirty="0"/>
              <a:t>Show critical thinking</a:t>
            </a:r>
          </a:p>
          <a:p>
            <a:endParaRPr dirty="0"/>
          </a:p>
          <a:p>
            <a:r>
              <a:rPr dirty="0"/>
              <a:t>Tip: Use transition words (however, therefore, in contrast)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3 – Literature Link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Match a finding to a source from your literature review</a:t>
            </a:r>
          </a:p>
          <a:p>
            <a:r>
              <a:t>Write a short discussion paragraph</a:t>
            </a:r>
          </a:p>
          <a:p>
            <a:r>
              <a:t>Peer review in pairs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Thinking in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Evaluate reliability and significance</a:t>
            </a:r>
          </a:p>
          <a:p>
            <a:r>
              <a:rPr lang="en-GB" dirty="0"/>
              <a:t> </a:t>
            </a:r>
            <a:r>
              <a:rPr dirty="0"/>
              <a:t>Discuss limitations and alternative interpretations</a:t>
            </a:r>
          </a:p>
          <a:p>
            <a:r>
              <a:rPr lang="en-GB" dirty="0"/>
              <a:t> </a:t>
            </a:r>
            <a:r>
              <a:rPr dirty="0"/>
              <a:t>Relate to business context</a:t>
            </a:r>
          </a:p>
          <a:p>
            <a:pPr marL="0" indent="0">
              <a:buNone/>
            </a:pPr>
            <a:r>
              <a:rPr dirty="0"/>
              <a:t> </a:t>
            </a:r>
            <a:r>
              <a:rPr lang="en-GB" dirty="0"/>
              <a:t>(</a:t>
            </a:r>
            <a:r>
              <a:rPr dirty="0"/>
              <a:t>Cottrell</a:t>
            </a:r>
            <a:r>
              <a:rPr lang="en-GB" dirty="0"/>
              <a:t>, </a:t>
            </a:r>
            <a:r>
              <a:rPr dirty="0"/>
              <a:t>2017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Using Harvard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dirty="0"/>
              <a:t>Cite all sources used in discussion</a:t>
            </a:r>
          </a:p>
          <a:p>
            <a:r>
              <a:rPr lang="en-GB" dirty="0"/>
              <a:t> </a:t>
            </a:r>
            <a:r>
              <a:rPr dirty="0"/>
              <a:t>Example: Smith, 2022</a:t>
            </a:r>
          </a:p>
          <a:p>
            <a:r>
              <a:rPr lang="en-GB" dirty="0"/>
              <a:t> </a:t>
            </a:r>
            <a:r>
              <a:rPr dirty="0"/>
              <a:t>Match citations with final reference list</a:t>
            </a:r>
          </a:p>
          <a:p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4 – Reference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Task: Turn the following into correct Harvard references:</a:t>
            </a:r>
          </a:p>
          <a:p>
            <a:r>
              <a:t>1. Book by Saunders et al.</a:t>
            </a:r>
          </a:p>
          <a:p>
            <a:r>
              <a:t>2. Article by Braun and Clarke</a:t>
            </a:r>
          </a:p>
          <a:p>
            <a:r>
              <a:t>3. Online report from CIPD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Mistakes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Mixing results and discussion</a:t>
            </a:r>
          </a:p>
          <a:p>
            <a:r>
              <a:rPr dirty="0"/>
              <a:t>Overusing quotes</a:t>
            </a:r>
          </a:p>
          <a:p>
            <a:r>
              <a:rPr dirty="0"/>
              <a:t>Ignoring research objectives</a:t>
            </a:r>
          </a:p>
          <a:p>
            <a:r>
              <a:rPr dirty="0"/>
              <a:t>Weak referencing or plagiarism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Task – Write &amp;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Write a 150-word paragraph:</a:t>
            </a:r>
          </a:p>
          <a:p>
            <a:r>
              <a:rPr dirty="0"/>
              <a:t>Present one result</a:t>
            </a:r>
          </a:p>
          <a:p>
            <a:r>
              <a:rPr dirty="0"/>
              <a:t>Discuss its meaning</a:t>
            </a:r>
          </a:p>
          <a:p>
            <a:r>
              <a:rPr dirty="0"/>
              <a:t>Support with at least one academic source</a:t>
            </a:r>
          </a:p>
          <a:p>
            <a:r>
              <a:rPr dirty="0"/>
              <a:t>Share with a peer for feedback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Separate Results from Discussion</a:t>
            </a:r>
          </a:p>
          <a:p>
            <a:r>
              <a:rPr dirty="0"/>
              <a:t>Use visuals and quotes wisely</a:t>
            </a:r>
          </a:p>
          <a:p>
            <a:r>
              <a:rPr dirty="0"/>
              <a:t>Interpret critically</a:t>
            </a:r>
          </a:p>
          <a:p>
            <a:r>
              <a:rPr dirty="0"/>
              <a:t>Reference properly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Braun, V. and Clarke, V. (2006). Using thematic analysis in psychology. Qualitative Research in Psychology, 3(2), pp.77–101.</a:t>
            </a:r>
          </a:p>
          <a:p>
            <a:r>
              <a:rPr dirty="0"/>
              <a:t>Bryman, A. and Bell, E. (2015). Business Research Methods. 4th </a:t>
            </a:r>
            <a:r>
              <a:rPr dirty="0" err="1"/>
              <a:t>edn</a:t>
            </a:r>
            <a:r>
              <a:rPr dirty="0"/>
              <a:t>. Oxford University Press.</a:t>
            </a:r>
          </a:p>
          <a:p>
            <a:r>
              <a:rPr dirty="0"/>
              <a:t>Cottrell, S. (2017). Critical Thinking Skills. 3rd </a:t>
            </a:r>
            <a:r>
              <a:rPr dirty="0" err="1"/>
              <a:t>edn</a:t>
            </a:r>
            <a:r>
              <a:rPr dirty="0"/>
              <a:t>. Palgrave Macmillan.</a:t>
            </a:r>
          </a:p>
          <a:p>
            <a:r>
              <a:rPr dirty="0" err="1"/>
              <a:t>Pallant</a:t>
            </a:r>
            <a:r>
              <a:rPr dirty="0"/>
              <a:t>, J. (2020). SPSS Survival Manual. 7th </a:t>
            </a:r>
            <a:r>
              <a:rPr dirty="0" err="1"/>
              <a:t>edn</a:t>
            </a:r>
            <a:r>
              <a:rPr dirty="0"/>
              <a:t>. McGraw-Hill Education.</a:t>
            </a:r>
          </a:p>
          <a:p>
            <a:r>
              <a:rPr dirty="0"/>
              <a:t>Saunders, M., Lewis, P. and Thornhill, A. (2019). Research Methods for Business Students. 8th </a:t>
            </a:r>
            <a:r>
              <a:rPr dirty="0" err="1"/>
              <a:t>edn</a:t>
            </a:r>
            <a:r>
              <a:rPr dirty="0"/>
              <a:t>. Pearson.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533</Words>
  <Application>Microsoft Office PowerPoint</Application>
  <PresentationFormat>On-screen Show (4:3)</PresentationFormat>
  <Paragraphs>89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Results and Discussion Workshop</vt:lpstr>
      <vt:lpstr>Workshop Objectives</vt:lpstr>
      <vt:lpstr>The Results Chapter</vt:lpstr>
      <vt:lpstr>The Discussion Chapter</vt:lpstr>
      <vt:lpstr>Activity 1 – Identify the Section</vt:lpstr>
      <vt:lpstr>Quantitative Data Presentation</vt:lpstr>
      <vt:lpstr>Qualitative Data Presentation</vt:lpstr>
      <vt:lpstr>Activity 2 – Data Visualisation</vt:lpstr>
      <vt:lpstr>Writing the Discussion</vt:lpstr>
      <vt:lpstr>Activity 3 – Literature Link</vt:lpstr>
      <vt:lpstr>Critical Thinking in Discussion</vt:lpstr>
      <vt:lpstr>Using Harvard Referencing</vt:lpstr>
      <vt:lpstr>Activity 4 – Reference Practice</vt:lpstr>
      <vt:lpstr>Common Mistakes</vt:lpstr>
      <vt:lpstr>Final Task – Write &amp; Review</vt:lpstr>
      <vt:lpstr>Workshop Recap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Samuel Ofori</cp:lastModifiedBy>
  <cp:revision>4</cp:revision>
  <dcterms:created xsi:type="dcterms:W3CDTF">2013-01-27T09:14:16Z</dcterms:created>
  <dcterms:modified xsi:type="dcterms:W3CDTF">2025-05-14T12:48:37Z</dcterms:modified>
  <cp:category/>
</cp:coreProperties>
</file>