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llie Thomas" initials="ET" lastIdx="1" clrIdx="0">
    <p:extLst>
      <p:ext uri="{19B8F6BF-5375-455C-9EA6-DF929625EA0E}">
        <p15:presenceInfo xmlns:p15="http://schemas.microsoft.com/office/powerpoint/2012/main" userId="0323c69259d6ef4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1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60310-20CF-4873-8487-0EC390A8C7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D7BFD-60CC-46B5-B185-028951C72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293A9-81C8-499F-B096-348A92F46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5E4A2D-E4A1-48C4-947A-34D856BC2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9B487-E595-4815-8C47-A7FE74BA6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153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6577B-5982-45D1-8970-ABAEA309B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4891A-D19A-4AD4-8B0B-10014A720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CD5EB5-4DD9-4052-A606-817DC9DC8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90D790-FD4D-49E1-8E71-CF18A245E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3DCFBD-5D64-4308-9758-4B350540A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264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4771A-F4E0-48CF-BB56-D6519F5D8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D8D1C3-CDDF-4C01-BCC3-B104B5003D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E87F1-F809-41A5-A24D-8F15B0289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6B8EA-4AEE-40C6-BE23-A1900C3F6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0F3711-32F8-4118-BDE4-9F1C4696D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541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E924E-9017-48B6-88C8-7B7AEEEC1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FECFD-5FCA-497C-8303-842F49C36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CE11B9-8475-453A-AB3E-741F71E51F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11938E-3600-4C3C-B4A0-F68D6109B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9EC88-29AD-4BE1-AE34-0AC0C55A7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DB0DC2-7E9F-44B3-BEDB-D189ABB8E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752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978D8-5C14-4FB8-BC2A-6CB8EE166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B1A59B-775E-4520-A0F9-EF5E0DD89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D4DE37-E732-4427-A8FD-4B1F662C8B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3097F1-E133-4CE5-97DF-238D05BBD4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AB443D-314C-4E7E-8F4F-B9A38DE17E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E0F12C-AAA8-44F2-84EC-851E1E56F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AD751C-D8C0-444D-8CA0-9F49F73A0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BA16AA-8E36-4424-984A-890E62C80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583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99A1A-F5D6-46E9-9A7E-293C3F89A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E8A32-D067-4AE5-87CB-B79130D34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4A7FDC-59D7-42AE-AB3A-495C54391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3A1755-06F3-4675-A670-1236F98F9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827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394A18-19B5-4CD8-AB64-60FD82BE2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48085D-DEEF-495A-90A3-F732E6E2F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20E287-26F0-45BF-8610-E0D19D984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74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E4F97-CA05-4265-8A01-78866AD9D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E2C4C-F294-4C79-BEF2-EFA3B0E03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A3B91-3813-4498-BD82-FA6DD946EF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A27E44-D0A2-4F33-BF94-A074ED095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CCE10-1559-4FB3-BE33-BFC9BBE9F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7507A4-B836-4575-A191-4BC0490B4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7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D1B3F-94C1-48F8-A809-02CFBB50F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F35A42-D288-4C9D-B239-24489CE4A1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AE0801-1830-4BDF-B3D2-D78DBF5649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D0422B-E6AD-43D8-B0D9-53EB02532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654EE3-1B44-445F-AEE6-0EF12CF0B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688E64-75AC-4118-97E5-EC85DAB83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330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A4682-06F0-4677-BCD7-10CF65ECC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91195C-B5AE-4274-A095-B7F349603F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C4878-800A-494F-A734-A36CA4E86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CC2285-96AC-4D12-8217-6E464ACCF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CD4C5-68AF-4D41-9149-40C13AA93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27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1BBFA9-E553-4695-91FA-E7DED1370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F8CB69-C7DB-41A9-ABCB-106B3D4895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1F8F6-2660-45D3-8811-063F6889E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C1AE1-0ED8-4B33-BE1D-9642C61E7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13B18A-382E-4654-924A-2CF5771FF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552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9D0D1F-E3AF-4991-BC15-6F29A4912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174083-3C08-4CE5-B9B8-96FFC58700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F1B699-C425-4450-9F03-7A8EAE31F9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A0DCE-4169-40E6-8EC1-A3EF7A9F6D16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287A4-04EE-497C-90CE-DAEDEEB29F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7868A9-0FDE-4B20-985A-2A8C9873F2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75D2DE-9AF4-42DC-B09E-C75062747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57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FD4EA-1B62-4DD6-8FB5-FEF8DF8935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Class 2 Quiz</a:t>
            </a:r>
          </a:p>
        </p:txBody>
      </p:sp>
    </p:spTree>
    <p:extLst>
      <p:ext uri="{BB962C8B-B14F-4D97-AF65-F5344CB8AC3E}">
        <p14:creationId xmlns:p14="http://schemas.microsoft.com/office/powerpoint/2010/main" val="336909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48FB7D-B2A9-48BA-A416-A7D267931C66}"/>
              </a:ext>
            </a:extLst>
          </p:cNvPr>
          <p:cNvSpPr txBox="1"/>
          <p:nvPr/>
        </p:nvSpPr>
        <p:spPr>
          <a:xfrm>
            <a:off x="3918858" y="2598057"/>
            <a:ext cx="5080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bg1"/>
                </a:solidFill>
              </a:rPr>
              <a:t>Glas</a:t>
            </a:r>
            <a:endParaRPr lang="en-GB" sz="1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263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9A74A0-923D-4506-9F51-7AAD1C028457}"/>
              </a:ext>
            </a:extLst>
          </p:cNvPr>
          <p:cNvSpPr txBox="1"/>
          <p:nvPr/>
        </p:nvSpPr>
        <p:spPr>
          <a:xfrm>
            <a:off x="2061028" y="2191657"/>
            <a:ext cx="760548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bg1"/>
                </a:solidFill>
              </a:rPr>
              <a:t>Coch</a:t>
            </a:r>
            <a:endParaRPr lang="en-GB" sz="1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81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5C1D66-E96D-443E-84E7-26C5E1B301AF}"/>
              </a:ext>
            </a:extLst>
          </p:cNvPr>
          <p:cNvSpPr txBox="1"/>
          <p:nvPr/>
        </p:nvSpPr>
        <p:spPr>
          <a:xfrm>
            <a:off x="2902857" y="1828800"/>
            <a:ext cx="65604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bg1"/>
                </a:solidFill>
              </a:rPr>
              <a:t>Gwyrdd</a:t>
            </a:r>
            <a:endParaRPr lang="en-GB" sz="1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021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4CC9010-E7A6-4DFF-972B-1BE59143A8DD}"/>
              </a:ext>
            </a:extLst>
          </p:cNvPr>
          <p:cNvSpPr txBox="1"/>
          <p:nvPr/>
        </p:nvSpPr>
        <p:spPr>
          <a:xfrm>
            <a:off x="3367314" y="2641600"/>
            <a:ext cx="55589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bg1"/>
                </a:solidFill>
              </a:rPr>
              <a:t>Melyn</a:t>
            </a:r>
            <a:endParaRPr lang="en-GB" sz="1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16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F73062-CD9C-4388-A167-13E9CD6E2CB7}"/>
              </a:ext>
            </a:extLst>
          </p:cNvPr>
          <p:cNvSpPr txBox="1"/>
          <p:nvPr/>
        </p:nvSpPr>
        <p:spPr>
          <a:xfrm>
            <a:off x="3367314" y="2177143"/>
            <a:ext cx="58492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>
                <a:solidFill>
                  <a:schemeClr val="bg1"/>
                </a:solidFill>
              </a:rPr>
              <a:t>Oren</a:t>
            </a:r>
          </a:p>
        </p:txBody>
      </p:sp>
    </p:spTree>
    <p:extLst>
      <p:ext uri="{BB962C8B-B14F-4D97-AF65-F5344CB8AC3E}">
        <p14:creationId xmlns:p14="http://schemas.microsoft.com/office/powerpoint/2010/main" val="411728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9DDEE2-57D6-401E-944B-A75994612902}"/>
              </a:ext>
            </a:extLst>
          </p:cNvPr>
          <p:cNvSpPr txBox="1"/>
          <p:nvPr/>
        </p:nvSpPr>
        <p:spPr>
          <a:xfrm>
            <a:off x="2365829" y="2090057"/>
            <a:ext cx="51090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>
                <a:solidFill>
                  <a:schemeClr val="bg1"/>
                </a:solidFill>
              </a:rPr>
              <a:t>Du</a:t>
            </a:r>
          </a:p>
        </p:txBody>
      </p:sp>
    </p:spTree>
    <p:extLst>
      <p:ext uri="{BB962C8B-B14F-4D97-AF65-F5344CB8AC3E}">
        <p14:creationId xmlns:p14="http://schemas.microsoft.com/office/powerpoint/2010/main" val="453098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0F3694-3DAA-405B-AAD7-0D3A698B0717}"/>
              </a:ext>
            </a:extLst>
          </p:cNvPr>
          <p:cNvSpPr txBox="1"/>
          <p:nvPr/>
        </p:nvSpPr>
        <p:spPr>
          <a:xfrm>
            <a:off x="3483429" y="2351314"/>
            <a:ext cx="5588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/>
              <a:t>Gwyn</a:t>
            </a:r>
          </a:p>
        </p:txBody>
      </p:sp>
    </p:spTree>
    <p:extLst>
      <p:ext uri="{BB962C8B-B14F-4D97-AF65-F5344CB8AC3E}">
        <p14:creationId xmlns:p14="http://schemas.microsoft.com/office/powerpoint/2010/main" val="1312127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AFBE3-1A5E-4E83-A32E-2BAF6A720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45" y="960210"/>
            <a:ext cx="10515600" cy="4468132"/>
          </a:xfrm>
        </p:spPr>
        <p:txBody>
          <a:bodyPr>
            <a:normAutofit/>
          </a:bodyPr>
          <a:lstStyle/>
          <a:p>
            <a:r>
              <a:rPr lang="en-GB" sz="13800" dirty="0" err="1"/>
              <a:t>Heulog</a:t>
            </a:r>
            <a:endParaRPr lang="en-GB" sz="13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E59C63-DF95-4572-888A-2309544C8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4545" y="148591"/>
            <a:ext cx="6847455" cy="6560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16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30A89-6575-436B-90F0-21176A577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20078"/>
            <a:ext cx="10515600" cy="3063875"/>
          </a:xfrm>
        </p:spPr>
        <p:txBody>
          <a:bodyPr>
            <a:normAutofit/>
          </a:bodyPr>
          <a:lstStyle/>
          <a:p>
            <a:r>
              <a:rPr lang="en-GB" sz="11500" dirty="0" err="1"/>
              <a:t>Bwrw</a:t>
            </a:r>
            <a:r>
              <a:rPr lang="en-GB" sz="11500" dirty="0"/>
              <a:t> </a:t>
            </a:r>
            <a:r>
              <a:rPr lang="en-GB" sz="11500" dirty="0" err="1"/>
              <a:t>glaw</a:t>
            </a:r>
            <a:endParaRPr lang="en-GB" sz="1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77602C-620F-40E0-8665-75FCD36993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915" y="109907"/>
            <a:ext cx="5675086" cy="6748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34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1BCB2-4B40-4ADD-B681-A92D4DAEB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627789"/>
          </a:xfrm>
        </p:spPr>
        <p:txBody>
          <a:bodyPr>
            <a:normAutofit/>
          </a:bodyPr>
          <a:lstStyle/>
          <a:p>
            <a:r>
              <a:rPr lang="en-GB" sz="16600" dirty="0" err="1"/>
              <a:t>Boeth</a:t>
            </a:r>
            <a:endParaRPr lang="en-GB" sz="16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F64C25-EEDC-4F91-9A6B-2BF6CF8253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208"/>
          <a:stretch/>
        </p:blipFill>
        <p:spPr>
          <a:xfrm>
            <a:off x="5834742" y="373784"/>
            <a:ext cx="4673600" cy="611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39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3959F-BDDA-4598-8663-CB6E9D63C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553732"/>
          </a:xfrm>
        </p:spPr>
        <p:txBody>
          <a:bodyPr>
            <a:normAutofit fontScale="90000"/>
          </a:bodyPr>
          <a:lstStyle/>
          <a:p>
            <a:r>
              <a:rPr lang="en-GB" sz="28700" dirty="0" err="1"/>
              <a:t>Oer</a:t>
            </a:r>
            <a:endParaRPr lang="en-GB" sz="28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F85B49-801B-4B81-84D2-A7E7280038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8927" y="182562"/>
            <a:ext cx="5956766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55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15</Words>
  <Application>Microsoft Office PowerPoint</Application>
  <PresentationFormat>Widescreen</PresentationFormat>
  <Paragraphs>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Class 2 Quiz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Heulog</vt:lpstr>
      <vt:lpstr>Bwrw glaw</vt:lpstr>
      <vt:lpstr>Boeth</vt:lpstr>
      <vt:lpstr>Oer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Ellie Thomas</dc:creator>
  <cp:lastModifiedBy>Ellie Thomas</cp:lastModifiedBy>
  <cp:revision>2</cp:revision>
  <dcterms:created xsi:type="dcterms:W3CDTF">2020-03-11T18:40:08Z</dcterms:created>
  <dcterms:modified xsi:type="dcterms:W3CDTF">2020-03-11T18:47:45Z</dcterms:modified>
</cp:coreProperties>
</file>