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9" r:id="rId2"/>
    <p:sldId id="262" r:id="rId3"/>
    <p:sldId id="260" r:id="rId4"/>
    <p:sldId id="261" r:id="rId5"/>
    <p:sldId id="264" r:id="rId6"/>
    <p:sldId id="267" r:id="rId7"/>
    <p:sldId id="265" r:id="rId8"/>
    <p:sldId id="268" r:id="rId9"/>
    <p:sldId id="270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D77BE74-2A35-9033-8B76-BBEDF6C98EB4}" v="25" dt="2025-04-09T09:18:03.4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 France (2404157)" userId="S::2404157@student.uwtsd.ac.uk::266a7c21-e41c-47ad-a023-83212a5f3115" providerId="AD" clId="Web-{4863D9C7-07F4-1EBF-749C-655FDD35498F}"/>
    <pc:docChg chg="delSld modSld">
      <pc:chgData name="Sophie France (2404157)" userId="S::2404157@student.uwtsd.ac.uk::266a7c21-e41c-47ad-a023-83212a5f3115" providerId="AD" clId="Web-{4863D9C7-07F4-1EBF-749C-655FDD35498F}" dt="2025-03-25T14:20:39.642" v="79" actId="20577"/>
      <pc:docMkLst>
        <pc:docMk/>
      </pc:docMkLst>
      <pc:sldChg chg="del">
        <pc:chgData name="Sophie France (2404157)" userId="S::2404157@student.uwtsd.ac.uk::266a7c21-e41c-47ad-a023-83212a5f3115" providerId="AD" clId="Web-{4863D9C7-07F4-1EBF-749C-655FDD35498F}" dt="2025-03-25T14:17:37.778" v="19"/>
        <pc:sldMkLst>
          <pc:docMk/>
          <pc:sldMk cId="3245879796" sldId="258"/>
        </pc:sldMkLst>
      </pc:sldChg>
      <pc:sldChg chg="modSp">
        <pc:chgData name="Sophie France (2404157)" userId="S::2404157@student.uwtsd.ac.uk::266a7c21-e41c-47ad-a023-83212a5f3115" providerId="AD" clId="Web-{4863D9C7-07F4-1EBF-749C-655FDD35498F}" dt="2025-03-25T14:20:39.642" v="79" actId="20577"/>
        <pc:sldMkLst>
          <pc:docMk/>
          <pc:sldMk cId="4286669935" sldId="259"/>
        </pc:sldMkLst>
        <pc:spChg chg="mod">
          <ac:chgData name="Sophie France (2404157)" userId="S::2404157@student.uwtsd.ac.uk::266a7c21-e41c-47ad-a023-83212a5f3115" providerId="AD" clId="Web-{4863D9C7-07F4-1EBF-749C-655FDD35498F}" dt="2025-03-25T14:20:39.642" v="79" actId="20577"/>
          <ac:spMkLst>
            <pc:docMk/>
            <pc:sldMk cId="4286669935" sldId="259"/>
            <ac:spMk id="2" creationId="{191DE0AB-D381-94AF-18A4-9D9A6CEB8D18}"/>
          </ac:spMkLst>
        </pc:spChg>
        <pc:spChg chg="mod">
          <ac:chgData name="Sophie France (2404157)" userId="S::2404157@student.uwtsd.ac.uk::266a7c21-e41c-47ad-a023-83212a5f3115" providerId="AD" clId="Web-{4863D9C7-07F4-1EBF-749C-655FDD35498F}" dt="2025-03-25T14:18:50.217" v="43" actId="20577"/>
          <ac:spMkLst>
            <pc:docMk/>
            <pc:sldMk cId="4286669935" sldId="259"/>
            <ac:spMk id="4" creationId="{6053EE51-AB1B-AB6F-99D5-DDB7C60D526C}"/>
          </ac:spMkLst>
        </pc:spChg>
      </pc:sldChg>
      <pc:sldChg chg="del">
        <pc:chgData name="Sophie France (2404157)" userId="S::2404157@student.uwtsd.ac.uk::266a7c21-e41c-47ad-a023-83212a5f3115" providerId="AD" clId="Web-{4863D9C7-07F4-1EBF-749C-655FDD35498F}" dt="2025-03-25T14:17:36.137" v="18"/>
        <pc:sldMkLst>
          <pc:docMk/>
          <pc:sldMk cId="2341308749" sldId="260"/>
        </pc:sldMkLst>
      </pc:sldChg>
      <pc:sldChg chg="del">
        <pc:chgData name="Sophie France (2404157)" userId="S::2404157@student.uwtsd.ac.uk::266a7c21-e41c-47ad-a023-83212a5f3115" providerId="AD" clId="Web-{4863D9C7-07F4-1EBF-749C-655FDD35498F}" dt="2025-03-25T14:17:39.513" v="20"/>
        <pc:sldMkLst>
          <pc:docMk/>
          <pc:sldMk cId="1306297782" sldId="261"/>
        </pc:sldMkLst>
      </pc:sldChg>
      <pc:sldChg chg="del">
        <pc:chgData name="Sophie France (2404157)" userId="S::2404157@student.uwtsd.ac.uk::266a7c21-e41c-47ad-a023-83212a5f3115" providerId="AD" clId="Web-{4863D9C7-07F4-1EBF-749C-655FDD35498F}" dt="2025-03-25T14:17:34.247" v="17"/>
        <pc:sldMkLst>
          <pc:docMk/>
          <pc:sldMk cId="764790497" sldId="263"/>
        </pc:sldMkLst>
      </pc:sldChg>
    </pc:docChg>
  </pc:docChgLst>
  <pc:docChgLst>
    <pc:chgData name="Sophie France (2404157)" userId="S::2404157@student.uwtsd.ac.uk::266a7c21-e41c-47ad-a023-83212a5f3115" providerId="AD" clId="Web-{46BB1E14-F6B1-2D0E-ADF0-D5C82E61F8E8}"/>
    <pc:docChg chg="addSld modSld">
      <pc:chgData name="Sophie France (2404157)" userId="S::2404157@student.uwtsd.ac.uk::266a7c21-e41c-47ad-a023-83212a5f3115" providerId="AD" clId="Web-{46BB1E14-F6B1-2D0E-ADF0-D5C82E61F8E8}" dt="2025-03-16T15:20:30.805" v="554" actId="1076"/>
      <pc:docMkLst>
        <pc:docMk/>
      </pc:docMkLst>
      <pc:sldChg chg="addSp delSp modSp">
        <pc:chgData name="Sophie France (2404157)" userId="S::2404157@student.uwtsd.ac.uk::266a7c21-e41c-47ad-a023-83212a5f3115" providerId="AD" clId="Web-{46BB1E14-F6B1-2D0E-ADF0-D5C82E61F8E8}" dt="2025-03-15T12:33:17.355" v="528" actId="20577"/>
        <pc:sldMkLst>
          <pc:docMk/>
          <pc:sldMk cId="4239341599" sldId="257"/>
        </pc:sldMkLst>
        <pc:spChg chg="add del mod">
          <ac:chgData name="Sophie France (2404157)" userId="S::2404157@student.uwtsd.ac.uk::266a7c21-e41c-47ad-a023-83212a5f3115" providerId="AD" clId="Web-{46BB1E14-F6B1-2D0E-ADF0-D5C82E61F8E8}" dt="2025-03-15T12:03:41.786" v="91"/>
          <ac:spMkLst>
            <pc:docMk/>
            <pc:sldMk cId="4239341599" sldId="257"/>
            <ac:spMk id="7" creationId="{5BC8251B-8458-F5F2-D8D8-D2D2E05DA74C}"/>
          </ac:spMkLst>
        </pc:spChg>
        <pc:spChg chg="add mod">
          <ac:chgData name="Sophie France (2404157)" userId="S::2404157@student.uwtsd.ac.uk::266a7c21-e41c-47ad-a023-83212a5f3115" providerId="AD" clId="Web-{46BB1E14-F6B1-2D0E-ADF0-D5C82E61F8E8}" dt="2025-03-15T12:04:19.131" v="112" actId="20577"/>
          <ac:spMkLst>
            <pc:docMk/>
            <pc:sldMk cId="4239341599" sldId="257"/>
            <ac:spMk id="9" creationId="{24E81019-A1C8-75A7-DA9D-E9FC8057DBEF}"/>
          </ac:spMkLst>
        </pc:spChg>
        <pc:spChg chg="mod">
          <ac:chgData name="Sophie France (2404157)" userId="S::2404157@student.uwtsd.ac.uk::266a7c21-e41c-47ad-a023-83212a5f3115" providerId="AD" clId="Web-{46BB1E14-F6B1-2D0E-ADF0-D5C82E61F8E8}" dt="2025-03-15T12:33:17.355" v="528" actId="20577"/>
          <ac:spMkLst>
            <pc:docMk/>
            <pc:sldMk cId="4239341599" sldId="257"/>
            <ac:spMk id="10" creationId="{78D8192D-7C3B-AD23-81C3-C42889E51A1D}"/>
          </ac:spMkLst>
        </pc:spChg>
        <pc:spChg chg="mod">
          <ac:chgData name="Sophie France (2404157)" userId="S::2404157@student.uwtsd.ac.uk::266a7c21-e41c-47ad-a023-83212a5f3115" providerId="AD" clId="Web-{46BB1E14-F6B1-2D0E-ADF0-D5C82E61F8E8}" dt="2025-03-15T12:05:35.476" v="117" actId="1076"/>
          <ac:spMkLst>
            <pc:docMk/>
            <pc:sldMk cId="4239341599" sldId="257"/>
            <ac:spMk id="12" creationId="{5A098E33-04F1-0A5F-F6F7-E7969702006F}"/>
          </ac:spMkLst>
        </pc:spChg>
        <pc:spChg chg="mod">
          <ac:chgData name="Sophie France (2404157)" userId="S::2404157@student.uwtsd.ac.uk::266a7c21-e41c-47ad-a023-83212a5f3115" providerId="AD" clId="Web-{46BB1E14-F6B1-2D0E-ADF0-D5C82E61F8E8}" dt="2025-03-15T12:02:16.659" v="68" actId="1076"/>
          <ac:spMkLst>
            <pc:docMk/>
            <pc:sldMk cId="4239341599" sldId="257"/>
            <ac:spMk id="14" creationId="{76BF0548-A2E7-3E1E-F2A3-41015DD40D3A}"/>
          </ac:spMkLst>
        </pc:spChg>
      </pc:sldChg>
      <pc:sldChg chg="modSp">
        <pc:chgData name="Sophie France (2404157)" userId="S::2404157@student.uwtsd.ac.uk::266a7c21-e41c-47ad-a023-83212a5f3115" providerId="AD" clId="Web-{46BB1E14-F6B1-2D0E-ADF0-D5C82E61F8E8}" dt="2025-03-15T12:25:29.185" v="498" actId="14100"/>
        <pc:sldMkLst>
          <pc:docMk/>
          <pc:sldMk cId="3245879796" sldId="258"/>
        </pc:sldMkLst>
        <pc:spChg chg="mod">
          <ac:chgData name="Sophie France (2404157)" userId="S::2404157@student.uwtsd.ac.uk::266a7c21-e41c-47ad-a023-83212a5f3115" providerId="AD" clId="Web-{46BB1E14-F6B1-2D0E-ADF0-D5C82E61F8E8}" dt="2025-03-15T12:25:29.185" v="498" actId="14100"/>
          <ac:spMkLst>
            <pc:docMk/>
            <pc:sldMk cId="3245879796" sldId="258"/>
            <ac:spMk id="3" creationId="{FC8E00B3-B9A5-1E3C-03AD-A18A0183F29A}"/>
          </ac:spMkLst>
        </pc:spChg>
      </pc:sldChg>
      <pc:sldChg chg="modSp">
        <pc:chgData name="Sophie France (2404157)" userId="S::2404157@student.uwtsd.ac.uk::266a7c21-e41c-47ad-a023-83212a5f3115" providerId="AD" clId="Web-{46BB1E14-F6B1-2D0E-ADF0-D5C82E61F8E8}" dt="2025-03-15T12:27:52.081" v="524" actId="20577"/>
        <pc:sldMkLst>
          <pc:docMk/>
          <pc:sldMk cId="1306297782" sldId="261"/>
        </pc:sldMkLst>
        <pc:spChg chg="mod">
          <ac:chgData name="Sophie France (2404157)" userId="S::2404157@student.uwtsd.ac.uk::266a7c21-e41c-47ad-a023-83212a5f3115" providerId="AD" clId="Web-{46BB1E14-F6B1-2D0E-ADF0-D5C82E61F8E8}" dt="2025-03-15T12:27:52.081" v="524" actId="20577"/>
          <ac:spMkLst>
            <pc:docMk/>
            <pc:sldMk cId="1306297782" sldId="261"/>
            <ac:spMk id="3" creationId="{DA9ED517-607F-9A04-085E-91EB5C85D296}"/>
          </ac:spMkLst>
        </pc:spChg>
      </pc:sldChg>
      <pc:sldChg chg="addSp delSp modSp">
        <pc:chgData name="Sophie France (2404157)" userId="S::2404157@student.uwtsd.ac.uk::266a7c21-e41c-47ad-a023-83212a5f3115" providerId="AD" clId="Web-{46BB1E14-F6B1-2D0E-ADF0-D5C82E61F8E8}" dt="2025-03-15T12:27:27.424" v="513" actId="1076"/>
        <pc:sldMkLst>
          <pc:docMk/>
          <pc:sldMk cId="1860256674" sldId="262"/>
        </pc:sldMkLst>
        <pc:spChg chg="mod">
          <ac:chgData name="Sophie France (2404157)" userId="S::2404157@student.uwtsd.ac.uk::266a7c21-e41c-47ad-a023-83212a5f3115" providerId="AD" clId="Web-{46BB1E14-F6B1-2D0E-ADF0-D5C82E61F8E8}" dt="2025-03-15T12:26:11.576" v="506" actId="1076"/>
          <ac:spMkLst>
            <pc:docMk/>
            <pc:sldMk cId="1860256674" sldId="262"/>
            <ac:spMk id="2" creationId="{DE377DC8-3ADC-A370-CE9E-414C72FF5B6B}"/>
          </ac:spMkLst>
        </pc:spChg>
        <pc:spChg chg="del">
          <ac:chgData name="Sophie France (2404157)" userId="S::2404157@student.uwtsd.ac.uk::266a7c21-e41c-47ad-a023-83212a5f3115" providerId="AD" clId="Web-{46BB1E14-F6B1-2D0E-ADF0-D5C82E61F8E8}" dt="2025-03-15T12:21:02.959" v="343"/>
          <ac:spMkLst>
            <pc:docMk/>
            <pc:sldMk cId="1860256674" sldId="262"/>
            <ac:spMk id="3" creationId="{2EF94C23-CE25-C1F7-9481-EDDB702C52F9}"/>
          </ac:spMkLst>
        </pc:spChg>
        <pc:spChg chg="mod">
          <ac:chgData name="Sophie France (2404157)" userId="S::2404157@student.uwtsd.ac.uk::266a7c21-e41c-47ad-a023-83212a5f3115" providerId="AD" clId="Web-{46BB1E14-F6B1-2D0E-ADF0-D5C82E61F8E8}" dt="2025-03-15T12:25:59.576" v="502" actId="1076"/>
          <ac:spMkLst>
            <pc:docMk/>
            <pc:sldMk cId="1860256674" sldId="262"/>
            <ac:spMk id="4" creationId="{4444979D-AB31-78C8-DCE8-25D69F780825}"/>
          </ac:spMkLst>
        </pc:spChg>
        <pc:spChg chg="add mod">
          <ac:chgData name="Sophie France (2404157)" userId="S::2404157@student.uwtsd.ac.uk::266a7c21-e41c-47ad-a023-83212a5f3115" providerId="AD" clId="Web-{46BB1E14-F6B1-2D0E-ADF0-D5C82E61F8E8}" dt="2025-03-15T12:24:43.980" v="464" actId="20577"/>
          <ac:spMkLst>
            <pc:docMk/>
            <pc:sldMk cId="1860256674" sldId="262"/>
            <ac:spMk id="8" creationId="{C449A101-CFFF-FBCF-4EE3-66D77EF7D61B}"/>
          </ac:spMkLst>
        </pc:spChg>
        <pc:spChg chg="add mod">
          <ac:chgData name="Sophie France (2404157)" userId="S::2404157@student.uwtsd.ac.uk::266a7c21-e41c-47ad-a023-83212a5f3115" providerId="AD" clId="Web-{46BB1E14-F6B1-2D0E-ADF0-D5C82E61F8E8}" dt="2025-03-15T12:27:27.424" v="513" actId="1076"/>
          <ac:spMkLst>
            <pc:docMk/>
            <pc:sldMk cId="1860256674" sldId="262"/>
            <ac:spMk id="10" creationId="{1A475192-2298-98DE-0149-60B06D58756E}"/>
          </ac:spMkLst>
        </pc:spChg>
        <pc:picChg chg="add mod">
          <ac:chgData name="Sophie France (2404157)" userId="S::2404157@student.uwtsd.ac.uk::266a7c21-e41c-47ad-a023-83212a5f3115" providerId="AD" clId="Web-{46BB1E14-F6B1-2D0E-ADF0-D5C82E61F8E8}" dt="2025-03-15T12:27:12.017" v="509" actId="1076"/>
          <ac:picMkLst>
            <pc:docMk/>
            <pc:sldMk cId="1860256674" sldId="262"/>
            <ac:picMk id="9" creationId="{B54779DE-4F31-D87A-D451-261C5A811E92}"/>
          </ac:picMkLst>
        </pc:picChg>
      </pc:sldChg>
      <pc:sldChg chg="addSp delSp modSp new">
        <pc:chgData name="Sophie France (2404157)" userId="S::2404157@student.uwtsd.ac.uk::266a7c21-e41c-47ad-a023-83212a5f3115" providerId="AD" clId="Web-{46BB1E14-F6B1-2D0E-ADF0-D5C82E61F8E8}" dt="2025-03-16T15:20:30.805" v="554" actId="1076"/>
        <pc:sldMkLst>
          <pc:docMk/>
          <pc:sldMk cId="764790497" sldId="263"/>
        </pc:sldMkLst>
        <pc:spChg chg="mod">
          <ac:chgData name="Sophie France (2404157)" userId="S::2404157@student.uwtsd.ac.uk::266a7c21-e41c-47ad-a023-83212a5f3115" providerId="AD" clId="Web-{46BB1E14-F6B1-2D0E-ADF0-D5C82E61F8E8}" dt="2025-03-16T15:20:03.366" v="547" actId="20577"/>
          <ac:spMkLst>
            <pc:docMk/>
            <pc:sldMk cId="764790497" sldId="263"/>
            <ac:spMk id="2" creationId="{009D918B-889B-E170-3CEE-5557D921EF48}"/>
          </ac:spMkLst>
        </pc:spChg>
        <pc:spChg chg="del">
          <ac:chgData name="Sophie France (2404157)" userId="S::2404157@student.uwtsd.ac.uk::266a7c21-e41c-47ad-a023-83212a5f3115" providerId="AD" clId="Web-{46BB1E14-F6B1-2D0E-ADF0-D5C82E61F8E8}" dt="2025-03-16T15:19:27.113" v="545"/>
          <ac:spMkLst>
            <pc:docMk/>
            <pc:sldMk cId="764790497" sldId="263"/>
            <ac:spMk id="3" creationId="{BD9E25D2-E95C-40FC-8A5A-E93ADE65BF78}"/>
          </ac:spMkLst>
        </pc:spChg>
        <pc:spChg chg="mod">
          <ac:chgData name="Sophie France (2404157)" userId="S::2404157@student.uwtsd.ac.uk::266a7c21-e41c-47ad-a023-83212a5f3115" providerId="AD" clId="Web-{46BB1E14-F6B1-2D0E-ADF0-D5C82E61F8E8}" dt="2025-03-16T15:19:22.081" v="544" actId="20577"/>
          <ac:spMkLst>
            <pc:docMk/>
            <pc:sldMk cId="764790497" sldId="263"/>
            <ac:spMk id="4" creationId="{38C11C7F-7FC4-7EBE-8823-88E760AD1753}"/>
          </ac:spMkLst>
        </pc:spChg>
        <pc:spChg chg="add mod">
          <ac:chgData name="Sophie France (2404157)" userId="S::2404157@student.uwtsd.ac.uk::266a7c21-e41c-47ad-a023-83212a5f3115" providerId="AD" clId="Web-{46BB1E14-F6B1-2D0E-ADF0-D5C82E61F8E8}" dt="2025-03-16T15:20:30.805" v="554" actId="1076"/>
          <ac:spMkLst>
            <pc:docMk/>
            <pc:sldMk cId="764790497" sldId="263"/>
            <ac:spMk id="8" creationId="{B1DD0BBB-9826-9DD7-6AA0-22DCC4E9F7FA}"/>
          </ac:spMkLst>
        </pc:spChg>
      </pc:sldChg>
    </pc:docChg>
  </pc:docChgLst>
  <pc:docChgLst>
    <pc:chgData clId="Web-{46BB1E14-F6B1-2D0E-ADF0-D5C82E61F8E8}"/>
    <pc:docChg chg="modSld">
      <pc:chgData name="" userId="" providerId="" clId="Web-{46BB1E14-F6B1-2D0E-ADF0-D5C82E61F8E8}" dt="2025-03-15T11:49:55.183" v="4" actId="20577"/>
      <pc:docMkLst>
        <pc:docMk/>
      </pc:docMkLst>
      <pc:sldChg chg="modSp">
        <pc:chgData name="" userId="" providerId="" clId="Web-{46BB1E14-F6B1-2D0E-ADF0-D5C82E61F8E8}" dt="2025-03-15T11:49:55.183" v="4" actId="20577"/>
        <pc:sldMkLst>
          <pc:docMk/>
          <pc:sldMk cId="4239341599" sldId="257"/>
        </pc:sldMkLst>
        <pc:spChg chg="mod">
          <ac:chgData name="" userId="" providerId="" clId="Web-{46BB1E14-F6B1-2D0E-ADF0-D5C82E61F8E8}" dt="2025-03-15T11:49:55.183" v="4" actId="20577"/>
          <ac:spMkLst>
            <pc:docMk/>
            <pc:sldMk cId="4239341599" sldId="257"/>
            <ac:spMk id="12" creationId="{5A098E33-04F1-0A5F-F6F7-E7969702006F}"/>
          </ac:spMkLst>
        </pc:spChg>
      </pc:sldChg>
    </pc:docChg>
  </pc:docChgLst>
  <pc:docChgLst>
    <pc:chgData name="Sophie France (2404157)" userId="S::2404157@student.uwtsd.ac.uk::266a7c21-e41c-47ad-a023-83212a5f3115" providerId="AD" clId="Web-{DD77BE74-2A35-9033-8B76-BBEDF6C98EB4}"/>
    <pc:docChg chg="modSld">
      <pc:chgData name="Sophie France (2404157)" userId="S::2404157@student.uwtsd.ac.uk::266a7c21-e41c-47ad-a023-83212a5f3115" providerId="AD" clId="Web-{DD77BE74-2A35-9033-8B76-BBEDF6C98EB4}" dt="2025-04-09T09:18:03.447" v="23" actId="1076"/>
      <pc:docMkLst>
        <pc:docMk/>
      </pc:docMkLst>
      <pc:sldChg chg="addSp modSp modMedia addAnim">
        <pc:chgData name="Sophie France (2404157)" userId="S::2404157@student.uwtsd.ac.uk::266a7c21-e41c-47ad-a023-83212a5f3115" providerId="AD" clId="Web-{DD77BE74-2A35-9033-8B76-BBEDF6C98EB4}" dt="2025-04-09T09:16:06.330" v="11" actId="1076"/>
        <pc:sldMkLst>
          <pc:docMk/>
          <pc:sldMk cId="2938278164" sldId="260"/>
        </pc:sldMkLst>
        <pc:picChg chg="add mod">
          <ac:chgData name="Sophie France (2404157)" userId="S::2404157@student.uwtsd.ac.uk::266a7c21-e41c-47ad-a023-83212a5f3115" providerId="AD" clId="Web-{DD77BE74-2A35-9033-8B76-BBEDF6C98EB4}" dt="2025-04-09T09:16:06.330" v="11" actId="1076"/>
          <ac:picMkLst>
            <pc:docMk/>
            <pc:sldMk cId="2938278164" sldId="260"/>
            <ac:picMk id="3" creationId="{6F8D2682-5022-F7BA-325C-A79A83BDF700}"/>
          </ac:picMkLst>
        </pc:picChg>
      </pc:sldChg>
      <pc:sldChg chg="addSp modSp modMedia addAnim">
        <pc:chgData name="Sophie France (2404157)" userId="S::2404157@student.uwtsd.ac.uk::266a7c21-e41c-47ad-a023-83212a5f3115" providerId="AD" clId="Web-{DD77BE74-2A35-9033-8B76-BBEDF6C98EB4}" dt="2025-04-09T09:16:25.378" v="13" actId="1076"/>
        <pc:sldMkLst>
          <pc:docMk/>
          <pc:sldMk cId="844620511" sldId="261"/>
        </pc:sldMkLst>
        <pc:picChg chg="add mod">
          <ac:chgData name="Sophie France (2404157)" userId="S::2404157@student.uwtsd.ac.uk::266a7c21-e41c-47ad-a023-83212a5f3115" providerId="AD" clId="Web-{DD77BE74-2A35-9033-8B76-BBEDF6C98EB4}" dt="2025-04-09T09:16:25.378" v="13" actId="1076"/>
          <ac:picMkLst>
            <pc:docMk/>
            <pc:sldMk cId="844620511" sldId="261"/>
            <ac:picMk id="4" creationId="{F0F6E896-6A75-1323-D06D-7E7557A97147}"/>
          </ac:picMkLst>
        </pc:picChg>
      </pc:sldChg>
      <pc:sldChg chg="addSp modSp modMedia addAnim">
        <pc:chgData name="Sophie France (2404157)" userId="S::2404157@student.uwtsd.ac.uk::266a7c21-e41c-47ad-a023-83212a5f3115" providerId="AD" clId="Web-{DD77BE74-2A35-9033-8B76-BBEDF6C98EB4}" dt="2025-04-09T09:15:47.032" v="9" actId="1076"/>
        <pc:sldMkLst>
          <pc:docMk/>
          <pc:sldMk cId="2166899953" sldId="262"/>
        </pc:sldMkLst>
        <pc:picChg chg="add mod">
          <ac:chgData name="Sophie France (2404157)" userId="S::2404157@student.uwtsd.ac.uk::266a7c21-e41c-47ad-a023-83212a5f3115" providerId="AD" clId="Web-{DD77BE74-2A35-9033-8B76-BBEDF6C98EB4}" dt="2025-04-09T09:15:47.032" v="9" actId="1076"/>
          <ac:picMkLst>
            <pc:docMk/>
            <pc:sldMk cId="2166899953" sldId="262"/>
            <ac:picMk id="3" creationId="{29BC2503-F022-0079-A9A6-E1D88F7D0D58}"/>
          </ac:picMkLst>
        </pc:picChg>
      </pc:sldChg>
      <pc:sldChg chg="addSp modSp modMedia addAnim">
        <pc:chgData name="Sophie France (2404157)" userId="S::2404157@student.uwtsd.ac.uk::266a7c21-e41c-47ad-a023-83212a5f3115" providerId="AD" clId="Web-{DD77BE74-2A35-9033-8B76-BBEDF6C98EB4}" dt="2025-04-09T09:16:45.707" v="15" actId="1076"/>
        <pc:sldMkLst>
          <pc:docMk/>
          <pc:sldMk cId="634908374" sldId="264"/>
        </pc:sldMkLst>
        <pc:picChg chg="add mod">
          <ac:chgData name="Sophie France (2404157)" userId="S::2404157@student.uwtsd.ac.uk::266a7c21-e41c-47ad-a023-83212a5f3115" providerId="AD" clId="Web-{DD77BE74-2A35-9033-8B76-BBEDF6C98EB4}" dt="2025-04-09T09:16:45.707" v="15" actId="1076"/>
          <ac:picMkLst>
            <pc:docMk/>
            <pc:sldMk cId="634908374" sldId="264"/>
            <ac:picMk id="3" creationId="{828DC027-CB7F-D3DF-2B65-C24D18B4D304}"/>
          </ac:picMkLst>
        </pc:picChg>
      </pc:sldChg>
      <pc:sldChg chg="addSp modSp modMedia addAnim">
        <pc:chgData name="Sophie France (2404157)" userId="S::2404157@student.uwtsd.ac.uk::266a7c21-e41c-47ad-a023-83212a5f3115" providerId="AD" clId="Web-{DD77BE74-2A35-9033-8B76-BBEDF6C98EB4}" dt="2025-04-09T09:17:23.663" v="19" actId="1076"/>
        <pc:sldMkLst>
          <pc:docMk/>
          <pc:sldMk cId="386219311" sldId="265"/>
        </pc:sldMkLst>
        <pc:spChg chg="mod">
          <ac:chgData name="Sophie France (2404157)" userId="S::2404157@student.uwtsd.ac.uk::266a7c21-e41c-47ad-a023-83212a5f3115" providerId="AD" clId="Web-{DD77BE74-2A35-9033-8B76-BBEDF6C98EB4}" dt="2025-04-09T09:07:58.751" v="1" actId="20577"/>
          <ac:spMkLst>
            <pc:docMk/>
            <pc:sldMk cId="386219311" sldId="265"/>
            <ac:spMk id="5" creationId="{548EF476-A16A-E27B-03FE-09CC58307954}"/>
          </ac:spMkLst>
        </pc:spChg>
        <pc:picChg chg="add mod">
          <ac:chgData name="Sophie France (2404157)" userId="S::2404157@student.uwtsd.ac.uk::266a7c21-e41c-47ad-a023-83212a5f3115" providerId="AD" clId="Web-{DD77BE74-2A35-9033-8B76-BBEDF6C98EB4}" dt="2025-04-09T09:17:23.663" v="19" actId="1076"/>
          <ac:picMkLst>
            <pc:docMk/>
            <pc:sldMk cId="386219311" sldId="265"/>
            <ac:picMk id="7" creationId="{8BD0BAF4-90D7-C732-399E-DBA44699C5B6}"/>
          </ac:picMkLst>
        </pc:picChg>
      </pc:sldChg>
      <pc:sldChg chg="addSp modSp modMedia addAnim">
        <pc:chgData name="Sophie France (2404157)" userId="S::2404157@student.uwtsd.ac.uk::266a7c21-e41c-47ad-a023-83212a5f3115" providerId="AD" clId="Web-{DD77BE74-2A35-9033-8B76-BBEDF6C98EB4}" dt="2025-04-09T09:17:03.709" v="17" actId="1076"/>
        <pc:sldMkLst>
          <pc:docMk/>
          <pc:sldMk cId="3161926885" sldId="267"/>
        </pc:sldMkLst>
        <pc:picChg chg="add mod">
          <ac:chgData name="Sophie France (2404157)" userId="S::2404157@student.uwtsd.ac.uk::266a7c21-e41c-47ad-a023-83212a5f3115" providerId="AD" clId="Web-{DD77BE74-2A35-9033-8B76-BBEDF6C98EB4}" dt="2025-04-09T09:17:03.709" v="17" actId="1076"/>
          <ac:picMkLst>
            <pc:docMk/>
            <pc:sldMk cId="3161926885" sldId="267"/>
            <ac:picMk id="3" creationId="{4DE96DBC-915A-02BD-5FBF-DB01E4D23D39}"/>
          </ac:picMkLst>
        </pc:picChg>
      </pc:sldChg>
      <pc:sldChg chg="addSp modSp modMedia addAnim">
        <pc:chgData name="Sophie France (2404157)" userId="S::2404157@student.uwtsd.ac.uk::266a7c21-e41c-47ad-a023-83212a5f3115" providerId="AD" clId="Web-{DD77BE74-2A35-9033-8B76-BBEDF6C98EB4}" dt="2025-04-09T09:17:43.586" v="21" actId="1076"/>
        <pc:sldMkLst>
          <pc:docMk/>
          <pc:sldMk cId="2214826204" sldId="268"/>
        </pc:sldMkLst>
        <pc:picChg chg="add mod">
          <ac:chgData name="Sophie France (2404157)" userId="S::2404157@student.uwtsd.ac.uk::266a7c21-e41c-47ad-a023-83212a5f3115" providerId="AD" clId="Web-{DD77BE74-2A35-9033-8B76-BBEDF6C98EB4}" dt="2025-04-09T09:17:43.586" v="21" actId="1076"/>
          <ac:picMkLst>
            <pc:docMk/>
            <pc:sldMk cId="2214826204" sldId="268"/>
            <ac:picMk id="6" creationId="{D328623B-CFD0-0CC3-DA4A-7ACC4107F4D9}"/>
          </ac:picMkLst>
        </pc:picChg>
      </pc:sldChg>
      <pc:sldChg chg="addSp modSp modMedia addAnim">
        <pc:chgData name="Sophie France (2404157)" userId="S::2404157@student.uwtsd.ac.uk::266a7c21-e41c-47ad-a023-83212a5f3115" providerId="AD" clId="Web-{DD77BE74-2A35-9033-8B76-BBEDF6C98EB4}" dt="2025-04-09T09:15:26.859" v="7" actId="1076"/>
        <pc:sldMkLst>
          <pc:docMk/>
          <pc:sldMk cId="120648834" sldId="269"/>
        </pc:sldMkLst>
        <pc:picChg chg="add mod">
          <ac:chgData name="Sophie France (2404157)" userId="S::2404157@student.uwtsd.ac.uk::266a7c21-e41c-47ad-a023-83212a5f3115" providerId="AD" clId="Web-{DD77BE74-2A35-9033-8B76-BBEDF6C98EB4}" dt="2025-04-09T09:15:26.859" v="7" actId="1076"/>
          <ac:picMkLst>
            <pc:docMk/>
            <pc:sldMk cId="120648834" sldId="269"/>
            <ac:picMk id="3" creationId="{27C8893E-ECED-AEE6-B967-0A96BB173710}"/>
          </ac:picMkLst>
        </pc:picChg>
      </pc:sldChg>
      <pc:sldChg chg="addSp modSp modMedia addAnim">
        <pc:chgData name="Sophie France (2404157)" userId="S::2404157@student.uwtsd.ac.uk::266a7c21-e41c-47ad-a023-83212a5f3115" providerId="AD" clId="Web-{DD77BE74-2A35-9033-8B76-BBEDF6C98EB4}" dt="2025-04-09T09:18:03.447" v="23" actId="1076"/>
        <pc:sldMkLst>
          <pc:docMk/>
          <pc:sldMk cId="360034100" sldId="270"/>
        </pc:sldMkLst>
        <pc:spChg chg="mod">
          <ac:chgData name="Sophie France (2404157)" userId="S::2404157@student.uwtsd.ac.uk::266a7c21-e41c-47ad-a023-83212a5f3115" providerId="AD" clId="Web-{DD77BE74-2A35-9033-8B76-BBEDF6C98EB4}" dt="2025-04-09T09:15:01.357" v="5" actId="20577"/>
          <ac:spMkLst>
            <pc:docMk/>
            <pc:sldMk cId="360034100" sldId="270"/>
            <ac:spMk id="5" creationId="{A73656CD-9CEC-3F9A-A7E9-1285E130D7FE}"/>
          </ac:spMkLst>
        </pc:spChg>
        <pc:picChg chg="add mod">
          <ac:chgData name="Sophie France (2404157)" userId="S::2404157@student.uwtsd.ac.uk::266a7c21-e41c-47ad-a023-83212a5f3115" providerId="AD" clId="Web-{DD77BE74-2A35-9033-8B76-BBEDF6C98EB4}" dt="2025-04-09T09:18:03.447" v="23" actId="1076"/>
          <ac:picMkLst>
            <pc:docMk/>
            <pc:sldMk cId="360034100" sldId="270"/>
            <ac:picMk id="3" creationId="{099BF00E-36E9-4127-0132-8F84DED3D153}"/>
          </ac:picMkLst>
        </pc:picChg>
      </pc:sldChg>
    </pc:docChg>
  </pc:docChgLst>
  <pc:docChgLst>
    <pc:chgData name="Sophie France (2404157)" userId="S::2404157@student.uwtsd.ac.uk::266a7c21-e41c-47ad-a023-83212a5f3115" providerId="AD" clId="Web-{3CCEFDBD-F9F5-6125-3ABE-394BFCFC1038}"/>
    <pc:docChg chg="addSld delSld modSld sldOrd addMainMaster delMainMaster">
      <pc:chgData name="Sophie France (2404157)" userId="S::2404157@student.uwtsd.ac.uk::266a7c21-e41c-47ad-a023-83212a5f3115" providerId="AD" clId="Web-{3CCEFDBD-F9F5-6125-3ABE-394BFCFC1038}" dt="2025-03-27T17:12:12.707" v="2171" actId="20577"/>
      <pc:docMkLst>
        <pc:docMk/>
      </pc:docMkLst>
      <pc:sldChg chg="modSp del mod setBg">
        <pc:chgData name="Sophie France (2404157)" userId="S::2404157@student.uwtsd.ac.uk::266a7c21-e41c-47ad-a023-83212a5f3115" providerId="AD" clId="Web-{3CCEFDBD-F9F5-6125-3ABE-394BFCFC1038}" dt="2025-03-27T16:48:23.919" v="1305"/>
        <pc:sldMkLst>
          <pc:docMk/>
          <pc:sldMk cId="109857222" sldId="256"/>
        </pc:sldMkLst>
        <pc:spChg chg="mod">
          <ac:chgData name="Sophie France (2404157)" userId="S::2404157@student.uwtsd.ac.uk::266a7c21-e41c-47ad-a023-83212a5f3115" providerId="AD" clId="Web-{3CCEFDBD-F9F5-6125-3ABE-394BFCFC1038}" dt="2025-03-27T16:47:56.199" v="1302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ophie France (2404157)" userId="S::2404157@student.uwtsd.ac.uk::266a7c21-e41c-47ad-a023-83212a5f3115" providerId="AD" clId="Web-{3CCEFDBD-F9F5-6125-3ABE-394BFCFC1038}" dt="2025-03-27T16:48:11.371" v="1303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modSp del">
        <pc:chgData name="Sophie France (2404157)" userId="S::2404157@student.uwtsd.ac.uk::266a7c21-e41c-47ad-a023-83212a5f3115" providerId="AD" clId="Web-{3CCEFDBD-F9F5-6125-3ABE-394BFCFC1038}" dt="2025-03-27T16:47:27.791" v="1300"/>
        <pc:sldMkLst>
          <pc:docMk/>
          <pc:sldMk cId="4286669935" sldId="259"/>
        </pc:sldMkLst>
        <pc:spChg chg="mod">
          <ac:chgData name="Sophie France (2404157)" userId="S::2404157@student.uwtsd.ac.uk::266a7c21-e41c-47ad-a023-83212a5f3115" providerId="AD" clId="Web-{3CCEFDBD-F9F5-6125-3ABE-394BFCFC1038}" dt="2025-03-27T16:08:35.668" v="33" actId="14100"/>
          <ac:spMkLst>
            <pc:docMk/>
            <pc:sldMk cId="4286669935" sldId="259"/>
            <ac:spMk id="2" creationId="{191DE0AB-D381-94AF-18A4-9D9A6CEB8D18}"/>
          </ac:spMkLst>
        </pc:spChg>
      </pc:sldChg>
      <pc:sldChg chg="modSp mod modClrScheme chgLayout">
        <pc:chgData name="Sophie France (2404157)" userId="S::2404157@student.uwtsd.ac.uk::266a7c21-e41c-47ad-a023-83212a5f3115" providerId="AD" clId="Web-{3CCEFDBD-F9F5-6125-3ABE-394BFCFC1038}" dt="2025-03-27T17:12:12.707" v="2171" actId="20577"/>
        <pc:sldMkLst>
          <pc:docMk/>
          <pc:sldMk cId="2938278164" sldId="260"/>
        </pc:sldMkLst>
        <pc:spChg chg="mod ord">
          <ac:chgData name="Sophie France (2404157)" userId="S::2404157@student.uwtsd.ac.uk::266a7c21-e41c-47ad-a023-83212a5f3115" providerId="AD" clId="Web-{3CCEFDBD-F9F5-6125-3ABE-394BFCFC1038}" dt="2025-03-27T16:54:06.611" v="1461"/>
          <ac:spMkLst>
            <pc:docMk/>
            <pc:sldMk cId="2938278164" sldId="260"/>
            <ac:spMk id="2" creationId="{070DAD9A-6DAB-BD6A-0406-D4CF29E35B9E}"/>
          </ac:spMkLst>
        </pc:spChg>
        <pc:spChg chg="mod ord">
          <ac:chgData name="Sophie France (2404157)" userId="S::2404157@student.uwtsd.ac.uk::266a7c21-e41c-47ad-a023-83212a5f3115" providerId="AD" clId="Web-{3CCEFDBD-F9F5-6125-3ABE-394BFCFC1038}" dt="2025-03-27T16:54:06.611" v="1461"/>
          <ac:spMkLst>
            <pc:docMk/>
            <pc:sldMk cId="2938278164" sldId="260"/>
            <ac:spMk id="5" creationId="{E91B4F0C-16EC-2C58-683E-84E88D40B363}"/>
          </ac:spMkLst>
        </pc:spChg>
        <pc:spChg chg="mod ord">
          <ac:chgData name="Sophie France (2404157)" userId="S::2404157@student.uwtsd.ac.uk::266a7c21-e41c-47ad-a023-83212a5f3115" providerId="AD" clId="Web-{3CCEFDBD-F9F5-6125-3ABE-394BFCFC1038}" dt="2025-03-27T16:54:06.611" v="1461"/>
          <ac:spMkLst>
            <pc:docMk/>
            <pc:sldMk cId="2938278164" sldId="260"/>
            <ac:spMk id="6" creationId="{6AF1DC34-E991-7FF3-1B66-2E3AD48C67DD}"/>
          </ac:spMkLst>
        </pc:spChg>
        <pc:spChg chg="mod ord">
          <ac:chgData name="Sophie France (2404157)" userId="S::2404157@student.uwtsd.ac.uk::266a7c21-e41c-47ad-a023-83212a5f3115" providerId="AD" clId="Web-{3CCEFDBD-F9F5-6125-3ABE-394BFCFC1038}" dt="2025-03-27T16:54:06.611" v="1461"/>
          <ac:spMkLst>
            <pc:docMk/>
            <pc:sldMk cId="2938278164" sldId="260"/>
            <ac:spMk id="7" creationId="{DB5696CA-88BA-3940-2F07-AA0D1F8CF686}"/>
          </ac:spMkLst>
        </pc:spChg>
        <pc:spChg chg="mod">
          <ac:chgData name="Sophie France (2404157)" userId="S::2404157@student.uwtsd.ac.uk::266a7c21-e41c-47ad-a023-83212a5f3115" providerId="AD" clId="Web-{3CCEFDBD-F9F5-6125-3ABE-394BFCFC1038}" dt="2025-03-27T17:12:12.707" v="2171" actId="20577"/>
          <ac:spMkLst>
            <pc:docMk/>
            <pc:sldMk cId="2938278164" sldId="260"/>
            <ac:spMk id="8" creationId="{D2D9F9DE-30BC-1011-EFCD-8B57BF1E8153}"/>
          </ac:spMkLst>
        </pc:spChg>
        <pc:spChg chg="mod">
          <ac:chgData name="Sophie France (2404157)" userId="S::2404157@student.uwtsd.ac.uk::266a7c21-e41c-47ad-a023-83212a5f3115" providerId="AD" clId="Web-{3CCEFDBD-F9F5-6125-3ABE-394BFCFC1038}" dt="2025-03-27T16:55:55.977" v="1515"/>
          <ac:spMkLst>
            <pc:docMk/>
            <pc:sldMk cId="2938278164" sldId="260"/>
            <ac:spMk id="10" creationId="{FD2EA099-06F1-ACC7-E6F4-CB2D31C19978}"/>
          </ac:spMkLst>
        </pc:spChg>
      </pc:sldChg>
      <pc:sldChg chg="modSp mod modClrScheme chgLayout">
        <pc:chgData name="Sophie France (2404157)" userId="S::2404157@student.uwtsd.ac.uk::266a7c21-e41c-47ad-a023-83212a5f3115" providerId="AD" clId="Web-{3CCEFDBD-F9F5-6125-3ABE-394BFCFC1038}" dt="2025-03-27T16:56:03.352" v="1517"/>
        <pc:sldMkLst>
          <pc:docMk/>
          <pc:sldMk cId="844620511" sldId="261"/>
        </pc:sldMkLst>
        <pc:spChg chg="mod ord">
          <ac:chgData name="Sophie France (2404157)" userId="S::2404157@student.uwtsd.ac.uk::266a7c21-e41c-47ad-a023-83212a5f3115" providerId="AD" clId="Web-{3CCEFDBD-F9F5-6125-3ABE-394BFCFC1038}" dt="2025-03-27T16:54:06.611" v="1461"/>
          <ac:spMkLst>
            <pc:docMk/>
            <pc:sldMk cId="844620511" sldId="261"/>
            <ac:spMk id="2" creationId="{8A1141B5-BF3E-F204-BFD3-9D0C064515DF}"/>
          </ac:spMkLst>
        </pc:spChg>
        <pc:spChg chg="mod">
          <ac:chgData name="Sophie France (2404157)" userId="S::2404157@student.uwtsd.ac.uk::266a7c21-e41c-47ad-a023-83212a5f3115" providerId="AD" clId="Web-{3CCEFDBD-F9F5-6125-3ABE-394BFCFC1038}" dt="2025-03-27T16:56:03.352" v="1517"/>
          <ac:spMkLst>
            <pc:docMk/>
            <pc:sldMk cId="844620511" sldId="261"/>
            <ac:spMk id="3" creationId="{FA022B8B-0443-A3BE-F777-C2E34516E40C}"/>
          </ac:spMkLst>
        </pc:spChg>
        <pc:spChg chg="mod ord">
          <ac:chgData name="Sophie France (2404157)" userId="S::2404157@student.uwtsd.ac.uk::266a7c21-e41c-47ad-a023-83212a5f3115" providerId="AD" clId="Web-{3CCEFDBD-F9F5-6125-3ABE-394BFCFC1038}" dt="2025-03-27T16:54:06.611" v="1461"/>
          <ac:spMkLst>
            <pc:docMk/>
            <pc:sldMk cId="844620511" sldId="261"/>
            <ac:spMk id="5" creationId="{8B266F14-4F40-985F-4EB9-1008BBAE8B61}"/>
          </ac:spMkLst>
        </pc:spChg>
        <pc:spChg chg="mod ord">
          <ac:chgData name="Sophie France (2404157)" userId="S::2404157@student.uwtsd.ac.uk::266a7c21-e41c-47ad-a023-83212a5f3115" providerId="AD" clId="Web-{3CCEFDBD-F9F5-6125-3ABE-394BFCFC1038}" dt="2025-03-27T16:54:06.611" v="1461"/>
          <ac:spMkLst>
            <pc:docMk/>
            <pc:sldMk cId="844620511" sldId="261"/>
            <ac:spMk id="6" creationId="{BE6FDC9D-BC8A-3295-72E6-F7043A71C850}"/>
          </ac:spMkLst>
        </pc:spChg>
        <pc:spChg chg="mod ord">
          <ac:chgData name="Sophie France (2404157)" userId="S::2404157@student.uwtsd.ac.uk::266a7c21-e41c-47ad-a023-83212a5f3115" providerId="AD" clId="Web-{3CCEFDBD-F9F5-6125-3ABE-394BFCFC1038}" dt="2025-03-27T16:54:06.611" v="1461"/>
          <ac:spMkLst>
            <pc:docMk/>
            <pc:sldMk cId="844620511" sldId="261"/>
            <ac:spMk id="7" creationId="{2CB7C7A2-E9D1-7A76-9450-C16EEE3AF38D}"/>
          </ac:spMkLst>
        </pc:spChg>
        <pc:spChg chg="mod">
          <ac:chgData name="Sophie France (2404157)" userId="S::2404157@student.uwtsd.ac.uk::266a7c21-e41c-47ad-a023-83212a5f3115" providerId="AD" clId="Web-{3CCEFDBD-F9F5-6125-3ABE-394BFCFC1038}" dt="2025-03-27T16:56:00.571" v="1516"/>
          <ac:spMkLst>
            <pc:docMk/>
            <pc:sldMk cId="844620511" sldId="261"/>
            <ac:spMk id="8" creationId="{80C174F0-37A8-BA02-611F-3B411DC47BB2}"/>
          </ac:spMkLst>
        </pc:spChg>
      </pc:sldChg>
      <pc:sldChg chg="modSp mod ord modClrScheme chgLayout">
        <pc:chgData name="Sophie France (2404157)" userId="S::2404157@student.uwtsd.ac.uk::266a7c21-e41c-47ad-a023-83212a5f3115" providerId="AD" clId="Web-{3CCEFDBD-F9F5-6125-3ABE-394BFCFC1038}" dt="2025-03-27T16:55:04.661" v="1510"/>
        <pc:sldMkLst>
          <pc:docMk/>
          <pc:sldMk cId="2166899953" sldId="262"/>
        </pc:sldMkLst>
        <pc:spChg chg="mod ord">
          <ac:chgData name="Sophie France (2404157)" userId="S::2404157@student.uwtsd.ac.uk::266a7c21-e41c-47ad-a023-83212a5f3115" providerId="AD" clId="Web-{3CCEFDBD-F9F5-6125-3ABE-394BFCFC1038}" dt="2025-03-27T16:54:06.611" v="1461"/>
          <ac:spMkLst>
            <pc:docMk/>
            <pc:sldMk cId="2166899953" sldId="262"/>
            <ac:spMk id="2" creationId="{092E15B3-F7FF-7C5B-2C3A-E1069D164789}"/>
          </ac:spMkLst>
        </pc:spChg>
        <pc:spChg chg="mod ord">
          <ac:chgData name="Sophie France (2404157)" userId="S::2404157@student.uwtsd.ac.uk::266a7c21-e41c-47ad-a023-83212a5f3115" providerId="AD" clId="Web-{3CCEFDBD-F9F5-6125-3ABE-394BFCFC1038}" dt="2025-03-27T16:54:06.611" v="1461"/>
          <ac:spMkLst>
            <pc:docMk/>
            <pc:sldMk cId="2166899953" sldId="262"/>
            <ac:spMk id="4" creationId="{C302C016-D252-054D-3080-105A066DDD40}"/>
          </ac:spMkLst>
        </pc:spChg>
      </pc:sldChg>
      <pc:sldChg chg="modSp mod modClrScheme chgLayout">
        <pc:chgData name="Sophie France (2404157)" userId="S::2404157@student.uwtsd.ac.uk::266a7c21-e41c-47ad-a023-83212a5f3115" providerId="AD" clId="Web-{3CCEFDBD-F9F5-6125-3ABE-394BFCFC1038}" dt="2025-03-27T16:54:06.611" v="1461"/>
        <pc:sldMkLst>
          <pc:docMk/>
          <pc:sldMk cId="2264966703" sldId="263"/>
        </pc:sldMkLst>
        <pc:spChg chg="mod ord">
          <ac:chgData name="Sophie France (2404157)" userId="S::2404157@student.uwtsd.ac.uk::266a7c21-e41c-47ad-a023-83212a5f3115" providerId="AD" clId="Web-{3CCEFDBD-F9F5-6125-3ABE-394BFCFC1038}" dt="2025-03-27T16:54:06.611" v="1461"/>
          <ac:spMkLst>
            <pc:docMk/>
            <pc:sldMk cId="2264966703" sldId="263"/>
            <ac:spMk id="2" creationId="{11182594-3A6E-208B-85F7-6A7A8C2096F4}"/>
          </ac:spMkLst>
        </pc:spChg>
        <pc:spChg chg="mod ord">
          <ac:chgData name="Sophie France (2404157)" userId="S::2404157@student.uwtsd.ac.uk::266a7c21-e41c-47ad-a023-83212a5f3115" providerId="AD" clId="Web-{3CCEFDBD-F9F5-6125-3ABE-394BFCFC1038}" dt="2025-03-27T16:54:06.611" v="1461"/>
          <ac:spMkLst>
            <pc:docMk/>
            <pc:sldMk cId="2264966703" sldId="263"/>
            <ac:spMk id="4" creationId="{5E72DF38-5EFC-0757-1669-5E236CD9540A}"/>
          </ac:spMkLst>
        </pc:spChg>
      </pc:sldChg>
      <pc:sldChg chg="modSp mod modClrScheme chgLayout">
        <pc:chgData name="Sophie France (2404157)" userId="S::2404157@student.uwtsd.ac.uk::266a7c21-e41c-47ad-a023-83212a5f3115" providerId="AD" clId="Web-{3CCEFDBD-F9F5-6125-3ABE-394BFCFC1038}" dt="2025-03-27T16:56:08.931" v="1518"/>
        <pc:sldMkLst>
          <pc:docMk/>
          <pc:sldMk cId="634908374" sldId="264"/>
        </pc:sldMkLst>
        <pc:spChg chg="mod ord">
          <ac:chgData name="Sophie France (2404157)" userId="S::2404157@student.uwtsd.ac.uk::266a7c21-e41c-47ad-a023-83212a5f3115" providerId="AD" clId="Web-{3CCEFDBD-F9F5-6125-3ABE-394BFCFC1038}" dt="2025-03-27T16:54:06.611" v="1461"/>
          <ac:spMkLst>
            <pc:docMk/>
            <pc:sldMk cId="634908374" sldId="264"/>
            <ac:spMk id="2" creationId="{9EDFE234-1922-260C-C24F-01D0902EAE03}"/>
          </ac:spMkLst>
        </pc:spChg>
        <pc:spChg chg="mod">
          <ac:chgData name="Sophie France (2404157)" userId="S::2404157@student.uwtsd.ac.uk::266a7c21-e41c-47ad-a023-83212a5f3115" providerId="AD" clId="Web-{3CCEFDBD-F9F5-6125-3ABE-394BFCFC1038}" dt="2025-03-27T16:56:08.931" v="1518"/>
          <ac:spMkLst>
            <pc:docMk/>
            <pc:sldMk cId="634908374" sldId="264"/>
            <ac:spMk id="5" creationId="{5DB198E0-08CA-A9E8-F121-4A299D2141F6}"/>
          </ac:spMkLst>
        </pc:spChg>
      </pc:sldChg>
      <pc:sldChg chg="addSp modSp mod modClrScheme chgLayout">
        <pc:chgData name="Sophie France (2404157)" userId="S::2404157@student.uwtsd.ac.uk::266a7c21-e41c-47ad-a023-83212a5f3115" providerId="AD" clId="Web-{3CCEFDBD-F9F5-6125-3ABE-394BFCFC1038}" dt="2025-03-27T16:55:25.178" v="1512"/>
        <pc:sldMkLst>
          <pc:docMk/>
          <pc:sldMk cId="386219311" sldId="265"/>
        </pc:sldMkLst>
        <pc:spChg chg="mod ord">
          <ac:chgData name="Sophie France (2404157)" userId="S::2404157@student.uwtsd.ac.uk::266a7c21-e41c-47ad-a023-83212a5f3115" providerId="AD" clId="Web-{3CCEFDBD-F9F5-6125-3ABE-394BFCFC1038}" dt="2025-03-27T16:54:06.611" v="1461"/>
          <ac:spMkLst>
            <pc:docMk/>
            <pc:sldMk cId="386219311" sldId="265"/>
            <ac:spMk id="2" creationId="{C27FD0D0-F39C-EEA2-3446-30AE737B255A}"/>
          </ac:spMkLst>
        </pc:spChg>
        <pc:spChg chg="add mod">
          <ac:chgData name="Sophie France (2404157)" userId="S::2404157@student.uwtsd.ac.uk::266a7c21-e41c-47ad-a023-83212a5f3115" providerId="AD" clId="Web-{3CCEFDBD-F9F5-6125-3ABE-394BFCFC1038}" dt="2025-03-27T16:55:19.990" v="1511"/>
          <ac:spMkLst>
            <pc:docMk/>
            <pc:sldMk cId="386219311" sldId="265"/>
            <ac:spMk id="3" creationId="{8C96BC80-5A8E-96A5-9900-8AB4A76F7ED0}"/>
          </ac:spMkLst>
        </pc:spChg>
        <pc:spChg chg="mod ord">
          <ac:chgData name="Sophie France (2404157)" userId="S::2404157@student.uwtsd.ac.uk::266a7c21-e41c-47ad-a023-83212a5f3115" providerId="AD" clId="Web-{3CCEFDBD-F9F5-6125-3ABE-394BFCFC1038}" dt="2025-03-27T16:54:06.611" v="1461"/>
          <ac:spMkLst>
            <pc:docMk/>
            <pc:sldMk cId="386219311" sldId="265"/>
            <ac:spMk id="4" creationId="{F09826CB-C808-CC6A-4AB1-485A370FCA68}"/>
          </ac:spMkLst>
        </pc:spChg>
        <pc:spChg chg="add mod">
          <ac:chgData name="Sophie France (2404157)" userId="S::2404157@student.uwtsd.ac.uk::266a7c21-e41c-47ad-a023-83212a5f3115" providerId="AD" clId="Web-{3CCEFDBD-F9F5-6125-3ABE-394BFCFC1038}" dt="2025-03-27T16:55:25.178" v="1512"/>
          <ac:spMkLst>
            <pc:docMk/>
            <pc:sldMk cId="386219311" sldId="265"/>
            <ac:spMk id="5" creationId="{548EF476-A16A-E27B-03FE-09CC58307954}"/>
          </ac:spMkLst>
        </pc:spChg>
        <pc:spChg chg="add mod">
          <ac:chgData name="Sophie France (2404157)" userId="S::2404157@student.uwtsd.ac.uk::266a7c21-e41c-47ad-a023-83212a5f3115" providerId="AD" clId="Web-{3CCEFDBD-F9F5-6125-3ABE-394BFCFC1038}" dt="2025-03-27T16:44:55.844" v="1270" actId="1076"/>
          <ac:spMkLst>
            <pc:docMk/>
            <pc:sldMk cId="386219311" sldId="265"/>
            <ac:spMk id="6" creationId="{1FC389FB-78A1-F0EA-6489-1650FC9828E1}"/>
          </ac:spMkLst>
        </pc:spChg>
      </pc:sldChg>
      <pc:sldChg chg="delSp modSp new del ord">
        <pc:chgData name="Sophie France (2404157)" userId="S::2404157@student.uwtsd.ac.uk::266a7c21-e41c-47ad-a023-83212a5f3115" providerId="AD" clId="Web-{3CCEFDBD-F9F5-6125-3ABE-394BFCFC1038}" dt="2025-03-27T16:29:50.853" v="870"/>
        <pc:sldMkLst>
          <pc:docMk/>
          <pc:sldMk cId="1882681059" sldId="266"/>
        </pc:sldMkLst>
        <pc:spChg chg="mod">
          <ac:chgData name="Sophie France (2404157)" userId="S::2404157@student.uwtsd.ac.uk::266a7c21-e41c-47ad-a023-83212a5f3115" providerId="AD" clId="Web-{3CCEFDBD-F9F5-6125-3ABE-394BFCFC1038}" dt="2025-03-27T16:23:08.236" v="403" actId="20577"/>
          <ac:spMkLst>
            <pc:docMk/>
            <pc:sldMk cId="1882681059" sldId="266"/>
            <ac:spMk id="2" creationId="{FFBDEA1D-2522-210C-03C9-B538284E8507}"/>
          </ac:spMkLst>
        </pc:spChg>
        <pc:spChg chg="del">
          <ac:chgData name="Sophie France (2404157)" userId="S::2404157@student.uwtsd.ac.uk::266a7c21-e41c-47ad-a023-83212a5f3115" providerId="AD" clId="Web-{3CCEFDBD-F9F5-6125-3ABE-394BFCFC1038}" dt="2025-03-27T16:22:54.641" v="400"/>
          <ac:spMkLst>
            <pc:docMk/>
            <pc:sldMk cId="1882681059" sldId="266"/>
            <ac:spMk id="3" creationId="{C8074180-3884-805C-C59A-2FC76A3CD306}"/>
          </ac:spMkLst>
        </pc:spChg>
        <pc:spChg chg="mod">
          <ac:chgData name="Sophie France (2404157)" userId="S::2404157@student.uwtsd.ac.uk::266a7c21-e41c-47ad-a023-83212a5f3115" providerId="AD" clId="Web-{3CCEFDBD-F9F5-6125-3ABE-394BFCFC1038}" dt="2025-03-27T16:27:33.470" v="745" actId="20577"/>
          <ac:spMkLst>
            <pc:docMk/>
            <pc:sldMk cId="1882681059" sldId="266"/>
            <ac:spMk id="4" creationId="{86C3678A-41EE-859C-9372-9741278A9C58}"/>
          </ac:spMkLst>
        </pc:spChg>
      </pc:sldChg>
      <pc:sldChg chg="modSp add mod replId modClrScheme chgLayout">
        <pc:chgData name="Sophie France (2404157)" userId="S::2404157@student.uwtsd.ac.uk::266a7c21-e41c-47ad-a023-83212a5f3115" providerId="AD" clId="Web-{3CCEFDBD-F9F5-6125-3ABE-394BFCFC1038}" dt="2025-03-27T16:54:06.611" v="1461"/>
        <pc:sldMkLst>
          <pc:docMk/>
          <pc:sldMk cId="3161926885" sldId="267"/>
        </pc:sldMkLst>
        <pc:spChg chg="mod ord">
          <ac:chgData name="Sophie France (2404157)" userId="S::2404157@student.uwtsd.ac.uk::266a7c21-e41c-47ad-a023-83212a5f3115" providerId="AD" clId="Web-{3CCEFDBD-F9F5-6125-3ABE-394BFCFC1038}" dt="2025-03-27T16:54:06.611" v="1461"/>
          <ac:spMkLst>
            <pc:docMk/>
            <pc:sldMk cId="3161926885" sldId="267"/>
            <ac:spMk id="2" creationId="{3087F9BB-2D95-FAD6-1ED8-5A6353C9663B}"/>
          </ac:spMkLst>
        </pc:spChg>
        <pc:spChg chg="mod ord">
          <ac:chgData name="Sophie France (2404157)" userId="S::2404157@student.uwtsd.ac.uk::266a7c21-e41c-47ad-a023-83212a5f3115" providerId="AD" clId="Web-{3CCEFDBD-F9F5-6125-3ABE-394BFCFC1038}" dt="2025-03-27T16:54:06.611" v="1461"/>
          <ac:spMkLst>
            <pc:docMk/>
            <pc:sldMk cId="3161926885" sldId="267"/>
            <ac:spMk id="4" creationId="{2CCFC3A6-CE0A-A3CE-CD28-35D3B4FCE628}"/>
          </ac:spMkLst>
        </pc:spChg>
      </pc:sldChg>
      <pc:sldChg chg="addSp modSp add mod replId modClrScheme chgLayout">
        <pc:chgData name="Sophie France (2404157)" userId="S::2404157@student.uwtsd.ac.uk::266a7c21-e41c-47ad-a023-83212a5f3115" providerId="AD" clId="Web-{3CCEFDBD-F9F5-6125-3ABE-394BFCFC1038}" dt="2025-03-27T17:07:12.548" v="1883" actId="1076"/>
        <pc:sldMkLst>
          <pc:docMk/>
          <pc:sldMk cId="2214826204" sldId="268"/>
        </pc:sldMkLst>
        <pc:spChg chg="mod ord">
          <ac:chgData name="Sophie France (2404157)" userId="S::2404157@student.uwtsd.ac.uk::266a7c21-e41c-47ad-a023-83212a5f3115" providerId="AD" clId="Web-{3CCEFDBD-F9F5-6125-3ABE-394BFCFC1038}" dt="2025-03-27T16:54:06.611" v="1461"/>
          <ac:spMkLst>
            <pc:docMk/>
            <pc:sldMk cId="2214826204" sldId="268"/>
            <ac:spMk id="2" creationId="{C5827292-347A-5A42-EA74-F69B23B31BEF}"/>
          </ac:spMkLst>
        </pc:spChg>
        <pc:spChg chg="mod">
          <ac:chgData name="Sophie France (2404157)" userId="S::2404157@student.uwtsd.ac.uk::266a7c21-e41c-47ad-a023-83212a5f3115" providerId="AD" clId="Web-{3CCEFDBD-F9F5-6125-3ABE-394BFCFC1038}" dt="2025-03-27T17:07:12.548" v="1883" actId="1076"/>
          <ac:spMkLst>
            <pc:docMk/>
            <pc:sldMk cId="2214826204" sldId="268"/>
            <ac:spMk id="3" creationId="{86342119-821D-9088-BA30-F99F82DD2A0F}"/>
          </ac:spMkLst>
        </pc:spChg>
        <pc:spChg chg="mod ord">
          <ac:chgData name="Sophie France (2404157)" userId="S::2404157@student.uwtsd.ac.uk::266a7c21-e41c-47ad-a023-83212a5f3115" providerId="AD" clId="Web-{3CCEFDBD-F9F5-6125-3ABE-394BFCFC1038}" dt="2025-03-27T16:54:06.611" v="1461"/>
          <ac:spMkLst>
            <pc:docMk/>
            <pc:sldMk cId="2214826204" sldId="268"/>
            <ac:spMk id="4" creationId="{83B8161A-0629-BA0A-B170-5905DDCEAECE}"/>
          </ac:spMkLst>
        </pc:spChg>
        <pc:spChg chg="add mod">
          <ac:chgData name="Sophie France (2404157)" userId="S::2404157@student.uwtsd.ac.uk::266a7c21-e41c-47ad-a023-83212a5f3115" providerId="AD" clId="Web-{3CCEFDBD-F9F5-6125-3ABE-394BFCFC1038}" dt="2025-03-27T17:07:09.376" v="1882" actId="1076"/>
          <ac:spMkLst>
            <pc:docMk/>
            <pc:sldMk cId="2214826204" sldId="268"/>
            <ac:spMk id="5" creationId="{02E2B1E4-0884-941F-EAEA-02462CA37450}"/>
          </ac:spMkLst>
        </pc:spChg>
      </pc:sldChg>
      <pc:sldChg chg="modSp new del">
        <pc:chgData name="Sophie France (2404157)" userId="S::2404157@student.uwtsd.ac.uk::266a7c21-e41c-47ad-a023-83212a5f3115" providerId="AD" clId="Web-{3CCEFDBD-F9F5-6125-3ABE-394BFCFC1038}" dt="2025-03-27T16:37:48.397" v="1097"/>
        <pc:sldMkLst>
          <pc:docMk/>
          <pc:sldMk cId="3179107057" sldId="268"/>
        </pc:sldMkLst>
        <pc:spChg chg="mod">
          <ac:chgData name="Sophie France (2404157)" userId="S::2404157@student.uwtsd.ac.uk::266a7c21-e41c-47ad-a023-83212a5f3115" providerId="AD" clId="Web-{3CCEFDBD-F9F5-6125-3ABE-394BFCFC1038}" dt="2025-03-27T16:37:46.287" v="1096" actId="20577"/>
          <ac:spMkLst>
            <pc:docMk/>
            <pc:sldMk cId="3179107057" sldId="268"/>
            <ac:spMk id="2" creationId="{BF3C1716-0D09-F949-4D76-45A93FFDC1B7}"/>
          </ac:spMkLst>
        </pc:spChg>
      </pc:sldChg>
      <pc:sldChg chg="delSp modSp new mod modClrScheme chgLayout">
        <pc:chgData name="Sophie France (2404157)" userId="S::2404157@student.uwtsd.ac.uk::266a7c21-e41c-47ad-a023-83212a5f3115" providerId="AD" clId="Web-{3CCEFDBD-F9F5-6125-3ABE-394BFCFC1038}" dt="2025-03-27T16:55:01.036" v="1509" actId="20577"/>
        <pc:sldMkLst>
          <pc:docMk/>
          <pc:sldMk cId="120648834" sldId="269"/>
        </pc:sldMkLst>
        <pc:spChg chg="mod ord">
          <ac:chgData name="Sophie France (2404157)" userId="S::2404157@student.uwtsd.ac.uk::266a7c21-e41c-47ad-a023-83212a5f3115" providerId="AD" clId="Web-{3CCEFDBD-F9F5-6125-3ABE-394BFCFC1038}" dt="2025-03-27T16:55:01.036" v="1509" actId="20577"/>
          <ac:spMkLst>
            <pc:docMk/>
            <pc:sldMk cId="120648834" sldId="269"/>
            <ac:spMk id="2" creationId="{6B99DD92-4D1D-8329-9792-280BA020F8C2}"/>
          </ac:spMkLst>
        </pc:spChg>
        <pc:spChg chg="del mod ord">
          <ac:chgData name="Sophie France (2404157)" userId="S::2404157@student.uwtsd.ac.uk::266a7c21-e41c-47ad-a023-83212a5f3115" providerId="AD" clId="Web-{3CCEFDBD-F9F5-6125-3ABE-394BFCFC1038}" dt="2025-03-27T16:54:32.660" v="1462"/>
          <ac:spMkLst>
            <pc:docMk/>
            <pc:sldMk cId="120648834" sldId="269"/>
            <ac:spMk id="3" creationId="{59166D56-F333-20FC-4B70-9644AA343D0E}"/>
          </ac:spMkLst>
        </pc:spChg>
        <pc:spChg chg="mod ord">
          <ac:chgData name="Sophie France (2404157)" userId="S::2404157@student.uwtsd.ac.uk::266a7c21-e41c-47ad-a023-83212a5f3115" providerId="AD" clId="Web-{3CCEFDBD-F9F5-6125-3ABE-394BFCFC1038}" dt="2025-03-27T16:54:52.364" v="1506" actId="20577"/>
          <ac:spMkLst>
            <pc:docMk/>
            <pc:sldMk cId="120648834" sldId="269"/>
            <ac:spMk id="4" creationId="{C23D35B2-F75F-0CAB-492D-2DA1E3717A3F}"/>
          </ac:spMkLst>
        </pc:spChg>
      </pc:sldChg>
      <pc:sldChg chg="addSp delSp modSp new del mod modClrScheme chgLayout">
        <pc:chgData name="Sophie France (2404157)" userId="S::2404157@student.uwtsd.ac.uk::266a7c21-e41c-47ad-a023-83212a5f3115" providerId="AD" clId="Web-{3CCEFDBD-F9F5-6125-3ABE-394BFCFC1038}" dt="2025-03-27T16:53:44.157" v="1457"/>
        <pc:sldMkLst>
          <pc:docMk/>
          <pc:sldMk cId="2514694265" sldId="269"/>
        </pc:sldMkLst>
        <pc:spChg chg="mod ord">
          <ac:chgData name="Sophie France (2404157)" userId="S::2404157@student.uwtsd.ac.uk::266a7c21-e41c-47ad-a023-83212a5f3115" providerId="AD" clId="Web-{3CCEFDBD-F9F5-6125-3ABE-394BFCFC1038}" dt="2025-03-27T16:53:27.343" v="1455" actId="1076"/>
          <ac:spMkLst>
            <pc:docMk/>
            <pc:sldMk cId="2514694265" sldId="269"/>
            <ac:spMk id="2" creationId="{9DD5936E-D908-A2AF-9887-24D57AEEBBE8}"/>
          </ac:spMkLst>
        </pc:spChg>
        <pc:spChg chg="del">
          <ac:chgData name="Sophie France (2404157)" userId="S::2404157@student.uwtsd.ac.uk::266a7c21-e41c-47ad-a023-83212a5f3115" providerId="AD" clId="Web-{3CCEFDBD-F9F5-6125-3ABE-394BFCFC1038}" dt="2025-03-27T16:48:30.310" v="1307"/>
          <ac:spMkLst>
            <pc:docMk/>
            <pc:sldMk cId="2514694265" sldId="269"/>
            <ac:spMk id="3" creationId="{FC78E8D4-8CB4-1BA9-8273-2CA9E105CE69}"/>
          </ac:spMkLst>
        </pc:spChg>
        <pc:spChg chg="mod ord">
          <ac:chgData name="Sophie France (2404157)" userId="S::2404157@student.uwtsd.ac.uk::266a7c21-e41c-47ad-a023-83212a5f3115" providerId="AD" clId="Web-{3CCEFDBD-F9F5-6125-3ABE-394BFCFC1038}" dt="2025-03-27T16:53:08.030" v="1439" actId="20577"/>
          <ac:spMkLst>
            <pc:docMk/>
            <pc:sldMk cId="2514694265" sldId="269"/>
            <ac:spMk id="4" creationId="{2E19D8F7-0180-FF17-EC96-AC395855188C}"/>
          </ac:spMkLst>
        </pc:spChg>
        <pc:spChg chg="add mod">
          <ac:chgData name="Sophie France (2404157)" userId="S::2404157@student.uwtsd.ac.uk::266a7c21-e41c-47ad-a023-83212a5f3115" providerId="AD" clId="Web-{3CCEFDBD-F9F5-6125-3ABE-394BFCFC1038}" dt="2025-03-27T16:53:37.359" v="1456"/>
          <ac:spMkLst>
            <pc:docMk/>
            <pc:sldMk cId="2514694265" sldId="269"/>
            <ac:spMk id="5" creationId="{D1E80796-35F1-F621-7F9A-7EDC0650F811}"/>
          </ac:spMkLst>
        </pc:spChg>
      </pc:sldChg>
      <pc:sldChg chg="addSp delSp modSp new">
        <pc:chgData name="Sophie France (2404157)" userId="S::2404157@student.uwtsd.ac.uk::266a7c21-e41c-47ad-a023-83212a5f3115" providerId="AD" clId="Web-{3CCEFDBD-F9F5-6125-3ABE-394BFCFC1038}" dt="2025-03-27T17:11:18.828" v="2163" actId="1076"/>
        <pc:sldMkLst>
          <pc:docMk/>
          <pc:sldMk cId="360034100" sldId="270"/>
        </pc:sldMkLst>
        <pc:spChg chg="mod">
          <ac:chgData name="Sophie France (2404157)" userId="S::2404157@student.uwtsd.ac.uk::266a7c21-e41c-47ad-a023-83212a5f3115" providerId="AD" clId="Web-{3CCEFDBD-F9F5-6125-3ABE-394BFCFC1038}" dt="2025-03-27T17:11:18.828" v="2163" actId="1076"/>
          <ac:spMkLst>
            <pc:docMk/>
            <pc:sldMk cId="360034100" sldId="270"/>
            <ac:spMk id="2" creationId="{9C0C8C3C-27CF-7B1D-E22E-3CC5DD053D9C}"/>
          </ac:spMkLst>
        </pc:spChg>
        <pc:spChg chg="del">
          <ac:chgData name="Sophie France (2404157)" userId="S::2404157@student.uwtsd.ac.uk::266a7c21-e41c-47ad-a023-83212a5f3115" providerId="AD" clId="Web-{3CCEFDBD-F9F5-6125-3ABE-394BFCFC1038}" dt="2025-03-27T17:07:40.925" v="1885"/>
          <ac:spMkLst>
            <pc:docMk/>
            <pc:sldMk cId="360034100" sldId="270"/>
            <ac:spMk id="3" creationId="{BBE66D4F-2AB3-B114-7458-A0D5D671DD44}"/>
          </ac:spMkLst>
        </pc:spChg>
        <pc:spChg chg="del mod">
          <ac:chgData name="Sophie France (2404157)" userId="S::2404157@student.uwtsd.ac.uk::266a7c21-e41c-47ad-a023-83212a5f3115" providerId="AD" clId="Web-{3CCEFDBD-F9F5-6125-3ABE-394BFCFC1038}" dt="2025-03-27T17:11:10.547" v="2161"/>
          <ac:spMkLst>
            <pc:docMk/>
            <pc:sldMk cId="360034100" sldId="270"/>
            <ac:spMk id="4" creationId="{B1A17C2E-9957-641D-2989-7638D63D0426}"/>
          </ac:spMkLst>
        </pc:spChg>
        <pc:spChg chg="add mod">
          <ac:chgData name="Sophie France (2404157)" userId="S::2404157@student.uwtsd.ac.uk::266a7c21-e41c-47ad-a023-83212a5f3115" providerId="AD" clId="Web-{3CCEFDBD-F9F5-6125-3ABE-394BFCFC1038}" dt="2025-03-27T17:11:15.969" v="2162" actId="1076"/>
          <ac:spMkLst>
            <pc:docMk/>
            <pc:sldMk cId="360034100" sldId="270"/>
            <ac:spMk id="5" creationId="{A73656CD-9CEC-3F9A-A7E9-1285E130D7FE}"/>
          </ac:spMkLst>
        </pc:spChg>
      </pc:sldChg>
      <pc:sldMasterChg chg="del delSldLayout">
        <pc:chgData name="Sophie France (2404157)" userId="S::2404157@student.uwtsd.ac.uk::266a7c21-e41c-47ad-a023-83212a5f3115" providerId="AD" clId="Web-{3CCEFDBD-F9F5-6125-3ABE-394BFCFC1038}" dt="2025-03-27T16:48:48.889" v="1325"/>
        <pc:sldMasterMkLst>
          <pc:docMk/>
          <pc:sldMasterMk cId="2056707522" sldId="2147483708"/>
        </pc:sldMasterMkLst>
        <pc:sldLayoutChg chg="del">
          <pc:chgData name="Sophie France (2404157)" userId="S::2404157@student.uwtsd.ac.uk::266a7c21-e41c-47ad-a023-83212a5f3115" providerId="AD" clId="Web-{3CCEFDBD-F9F5-6125-3ABE-394BFCFC1038}" dt="2025-03-27T16:48:48.889" v="1325"/>
          <pc:sldLayoutMkLst>
            <pc:docMk/>
            <pc:sldMasterMk cId="2056707522" sldId="2147483708"/>
            <pc:sldLayoutMk cId="911779289" sldId="2147483709"/>
          </pc:sldLayoutMkLst>
        </pc:sldLayoutChg>
        <pc:sldLayoutChg chg="del">
          <pc:chgData name="Sophie France (2404157)" userId="S::2404157@student.uwtsd.ac.uk::266a7c21-e41c-47ad-a023-83212a5f3115" providerId="AD" clId="Web-{3CCEFDBD-F9F5-6125-3ABE-394BFCFC1038}" dt="2025-03-27T16:48:48.889" v="1325"/>
          <pc:sldLayoutMkLst>
            <pc:docMk/>
            <pc:sldMasterMk cId="2056707522" sldId="2147483708"/>
            <pc:sldLayoutMk cId="465501199" sldId="2147483710"/>
          </pc:sldLayoutMkLst>
        </pc:sldLayoutChg>
        <pc:sldLayoutChg chg="del">
          <pc:chgData name="Sophie France (2404157)" userId="S::2404157@student.uwtsd.ac.uk::266a7c21-e41c-47ad-a023-83212a5f3115" providerId="AD" clId="Web-{3CCEFDBD-F9F5-6125-3ABE-394BFCFC1038}" dt="2025-03-27T16:48:48.889" v="1325"/>
          <pc:sldLayoutMkLst>
            <pc:docMk/>
            <pc:sldMasterMk cId="2056707522" sldId="2147483708"/>
            <pc:sldLayoutMk cId="2339747826" sldId="2147483711"/>
          </pc:sldLayoutMkLst>
        </pc:sldLayoutChg>
        <pc:sldLayoutChg chg="del">
          <pc:chgData name="Sophie France (2404157)" userId="S::2404157@student.uwtsd.ac.uk::266a7c21-e41c-47ad-a023-83212a5f3115" providerId="AD" clId="Web-{3CCEFDBD-F9F5-6125-3ABE-394BFCFC1038}" dt="2025-03-27T16:48:48.889" v="1325"/>
          <pc:sldLayoutMkLst>
            <pc:docMk/>
            <pc:sldMasterMk cId="2056707522" sldId="2147483708"/>
            <pc:sldLayoutMk cId="756623684" sldId="2147483712"/>
          </pc:sldLayoutMkLst>
        </pc:sldLayoutChg>
        <pc:sldLayoutChg chg="del">
          <pc:chgData name="Sophie France (2404157)" userId="S::2404157@student.uwtsd.ac.uk::266a7c21-e41c-47ad-a023-83212a5f3115" providerId="AD" clId="Web-{3CCEFDBD-F9F5-6125-3ABE-394BFCFC1038}" dt="2025-03-27T16:48:48.889" v="1325"/>
          <pc:sldLayoutMkLst>
            <pc:docMk/>
            <pc:sldMasterMk cId="2056707522" sldId="2147483708"/>
            <pc:sldLayoutMk cId="1944684103" sldId="2147483713"/>
          </pc:sldLayoutMkLst>
        </pc:sldLayoutChg>
        <pc:sldLayoutChg chg="del">
          <pc:chgData name="Sophie France (2404157)" userId="S::2404157@student.uwtsd.ac.uk::266a7c21-e41c-47ad-a023-83212a5f3115" providerId="AD" clId="Web-{3CCEFDBD-F9F5-6125-3ABE-394BFCFC1038}" dt="2025-03-27T16:48:48.889" v="1325"/>
          <pc:sldLayoutMkLst>
            <pc:docMk/>
            <pc:sldMasterMk cId="2056707522" sldId="2147483708"/>
            <pc:sldLayoutMk cId="3240401794" sldId="2147483714"/>
          </pc:sldLayoutMkLst>
        </pc:sldLayoutChg>
        <pc:sldLayoutChg chg="del">
          <pc:chgData name="Sophie France (2404157)" userId="S::2404157@student.uwtsd.ac.uk::266a7c21-e41c-47ad-a023-83212a5f3115" providerId="AD" clId="Web-{3CCEFDBD-F9F5-6125-3ABE-394BFCFC1038}" dt="2025-03-27T16:48:48.889" v="1325"/>
          <pc:sldLayoutMkLst>
            <pc:docMk/>
            <pc:sldMasterMk cId="2056707522" sldId="2147483708"/>
            <pc:sldLayoutMk cId="676839314" sldId="2147483715"/>
          </pc:sldLayoutMkLst>
        </pc:sldLayoutChg>
        <pc:sldLayoutChg chg="del">
          <pc:chgData name="Sophie France (2404157)" userId="S::2404157@student.uwtsd.ac.uk::266a7c21-e41c-47ad-a023-83212a5f3115" providerId="AD" clId="Web-{3CCEFDBD-F9F5-6125-3ABE-394BFCFC1038}" dt="2025-03-27T16:48:48.889" v="1325"/>
          <pc:sldLayoutMkLst>
            <pc:docMk/>
            <pc:sldMasterMk cId="2056707522" sldId="2147483708"/>
            <pc:sldLayoutMk cId="4207101848" sldId="2147483716"/>
          </pc:sldLayoutMkLst>
        </pc:sldLayoutChg>
        <pc:sldLayoutChg chg="del">
          <pc:chgData name="Sophie France (2404157)" userId="S::2404157@student.uwtsd.ac.uk::266a7c21-e41c-47ad-a023-83212a5f3115" providerId="AD" clId="Web-{3CCEFDBD-F9F5-6125-3ABE-394BFCFC1038}" dt="2025-03-27T16:48:48.889" v="1325"/>
          <pc:sldLayoutMkLst>
            <pc:docMk/>
            <pc:sldMasterMk cId="2056707522" sldId="2147483708"/>
            <pc:sldLayoutMk cId="2509298859" sldId="2147483717"/>
          </pc:sldLayoutMkLst>
        </pc:sldLayoutChg>
        <pc:sldLayoutChg chg="del">
          <pc:chgData name="Sophie France (2404157)" userId="S::2404157@student.uwtsd.ac.uk::266a7c21-e41c-47ad-a023-83212a5f3115" providerId="AD" clId="Web-{3CCEFDBD-F9F5-6125-3ABE-394BFCFC1038}" dt="2025-03-27T16:48:48.889" v="1325"/>
          <pc:sldLayoutMkLst>
            <pc:docMk/>
            <pc:sldMasterMk cId="2056707522" sldId="2147483708"/>
            <pc:sldLayoutMk cId="4030046089" sldId="2147483718"/>
          </pc:sldLayoutMkLst>
        </pc:sldLayoutChg>
        <pc:sldLayoutChg chg="del">
          <pc:chgData name="Sophie France (2404157)" userId="S::2404157@student.uwtsd.ac.uk::266a7c21-e41c-47ad-a023-83212a5f3115" providerId="AD" clId="Web-{3CCEFDBD-F9F5-6125-3ABE-394BFCFC1038}" dt="2025-03-27T16:48:48.889" v="1325"/>
          <pc:sldLayoutMkLst>
            <pc:docMk/>
            <pc:sldMasterMk cId="2056707522" sldId="2147483708"/>
            <pc:sldLayoutMk cId="967974198" sldId="2147483719"/>
          </pc:sldLayoutMkLst>
        </pc:sldLayoutChg>
      </pc:sldMasterChg>
      <pc:sldMasterChg chg="add del addSldLayout delSldLayout modSldLayout">
        <pc:chgData name="Sophie France (2404157)" userId="S::2404157@student.uwtsd.ac.uk::266a7c21-e41c-47ad-a023-83212a5f3115" providerId="AD" clId="Web-{3CCEFDBD-F9F5-6125-3ABE-394BFCFC1038}" dt="2025-03-27T16:53:55.454" v="1459"/>
        <pc:sldMasterMkLst>
          <pc:docMk/>
          <pc:sldMasterMk cId="2041237540" sldId="2147483720"/>
        </pc:sldMasterMkLst>
        <pc:sldLayoutChg chg="add del mod replId">
          <pc:chgData name="Sophie France (2404157)" userId="S::2404157@student.uwtsd.ac.uk::266a7c21-e41c-47ad-a023-83212a5f3115" providerId="AD" clId="Web-{3CCEFDBD-F9F5-6125-3ABE-394BFCFC1038}" dt="2025-03-27T16:53:55.454" v="1459"/>
          <pc:sldLayoutMkLst>
            <pc:docMk/>
            <pc:sldMasterMk cId="2041237540" sldId="2147483720"/>
            <pc:sldLayoutMk cId="571939224" sldId="2147483721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3:55.454" v="1459"/>
          <pc:sldLayoutMkLst>
            <pc:docMk/>
            <pc:sldMasterMk cId="2041237540" sldId="2147483720"/>
            <pc:sldLayoutMk cId="2129478569" sldId="2147483722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3:55.454" v="1459"/>
          <pc:sldLayoutMkLst>
            <pc:docMk/>
            <pc:sldMasterMk cId="2041237540" sldId="2147483720"/>
            <pc:sldLayoutMk cId="2176027272" sldId="2147483723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3:55.454" v="1459"/>
          <pc:sldLayoutMkLst>
            <pc:docMk/>
            <pc:sldMasterMk cId="2041237540" sldId="2147483720"/>
            <pc:sldLayoutMk cId="1067825605" sldId="2147483724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3:55.454" v="1459"/>
          <pc:sldLayoutMkLst>
            <pc:docMk/>
            <pc:sldMasterMk cId="2041237540" sldId="2147483720"/>
            <pc:sldLayoutMk cId="1887505348" sldId="2147483725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3:55.454" v="1459"/>
          <pc:sldLayoutMkLst>
            <pc:docMk/>
            <pc:sldMasterMk cId="2041237540" sldId="2147483720"/>
            <pc:sldLayoutMk cId="4224348175" sldId="2147483726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3:55.454" v="1459"/>
          <pc:sldLayoutMkLst>
            <pc:docMk/>
            <pc:sldMasterMk cId="2041237540" sldId="2147483720"/>
            <pc:sldLayoutMk cId="1829737870" sldId="2147483727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3:55.454" v="1459"/>
          <pc:sldLayoutMkLst>
            <pc:docMk/>
            <pc:sldMasterMk cId="2041237540" sldId="2147483720"/>
            <pc:sldLayoutMk cId="2341470622" sldId="2147483728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3:55.454" v="1459"/>
          <pc:sldLayoutMkLst>
            <pc:docMk/>
            <pc:sldMasterMk cId="2041237540" sldId="2147483720"/>
            <pc:sldLayoutMk cId="3158781609" sldId="2147483729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3:55.454" v="1459"/>
          <pc:sldLayoutMkLst>
            <pc:docMk/>
            <pc:sldMasterMk cId="2041237540" sldId="2147483720"/>
            <pc:sldLayoutMk cId="1595144445" sldId="2147483730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3:55.454" v="1459"/>
          <pc:sldLayoutMkLst>
            <pc:docMk/>
            <pc:sldMasterMk cId="2041237540" sldId="2147483720"/>
            <pc:sldLayoutMk cId="775282677" sldId="2147483731"/>
          </pc:sldLayoutMkLst>
        </pc:sldLayoutChg>
      </pc:sldMasterChg>
      <pc:sldMasterChg chg="add del addSldLayout delSldLayout modSldLayout">
        <pc:chgData name="Sophie France (2404157)" userId="S::2404157@student.uwtsd.ac.uk::266a7c21-e41c-47ad-a023-83212a5f3115" providerId="AD" clId="Web-{3CCEFDBD-F9F5-6125-3ABE-394BFCFC1038}" dt="2025-03-27T16:54:00.892" v="1460"/>
        <pc:sldMasterMkLst>
          <pc:docMk/>
          <pc:sldMasterMk cId="1169568844" sldId="2147483732"/>
        </pc:sldMasterMkLst>
        <pc:sldLayoutChg chg="add del mod replId">
          <pc:chgData name="Sophie France (2404157)" userId="S::2404157@student.uwtsd.ac.uk::266a7c21-e41c-47ad-a023-83212a5f3115" providerId="AD" clId="Web-{3CCEFDBD-F9F5-6125-3ABE-394BFCFC1038}" dt="2025-03-27T16:54:00.892" v="1460"/>
          <pc:sldLayoutMkLst>
            <pc:docMk/>
            <pc:sldMasterMk cId="1169568844" sldId="2147483732"/>
            <pc:sldLayoutMk cId="2670229923" sldId="2147483733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4:00.892" v="1460"/>
          <pc:sldLayoutMkLst>
            <pc:docMk/>
            <pc:sldMasterMk cId="1169568844" sldId="2147483732"/>
            <pc:sldLayoutMk cId="1470225741" sldId="2147483734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4:00.892" v="1460"/>
          <pc:sldLayoutMkLst>
            <pc:docMk/>
            <pc:sldMasterMk cId="1169568844" sldId="2147483732"/>
            <pc:sldLayoutMk cId="3839205733" sldId="2147483735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4:00.892" v="1460"/>
          <pc:sldLayoutMkLst>
            <pc:docMk/>
            <pc:sldMasterMk cId="1169568844" sldId="2147483732"/>
            <pc:sldLayoutMk cId="3306684968" sldId="2147483736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4:00.892" v="1460"/>
          <pc:sldLayoutMkLst>
            <pc:docMk/>
            <pc:sldMasterMk cId="1169568844" sldId="2147483732"/>
            <pc:sldLayoutMk cId="1632983302" sldId="2147483737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4:00.892" v="1460"/>
          <pc:sldLayoutMkLst>
            <pc:docMk/>
            <pc:sldMasterMk cId="1169568844" sldId="2147483732"/>
            <pc:sldLayoutMk cId="3321903013" sldId="2147483738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4:00.892" v="1460"/>
          <pc:sldLayoutMkLst>
            <pc:docMk/>
            <pc:sldMasterMk cId="1169568844" sldId="2147483732"/>
            <pc:sldLayoutMk cId="1847104943" sldId="2147483739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4:00.892" v="1460"/>
          <pc:sldLayoutMkLst>
            <pc:docMk/>
            <pc:sldMasterMk cId="1169568844" sldId="2147483732"/>
            <pc:sldLayoutMk cId="133321697" sldId="2147483740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4:00.892" v="1460"/>
          <pc:sldLayoutMkLst>
            <pc:docMk/>
            <pc:sldMasterMk cId="1169568844" sldId="2147483732"/>
            <pc:sldLayoutMk cId="4094771837" sldId="2147483741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4:00.892" v="1460"/>
          <pc:sldLayoutMkLst>
            <pc:docMk/>
            <pc:sldMasterMk cId="1169568844" sldId="2147483732"/>
            <pc:sldLayoutMk cId="3932159443" sldId="2147483742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4:00.892" v="1460"/>
          <pc:sldLayoutMkLst>
            <pc:docMk/>
            <pc:sldMasterMk cId="1169568844" sldId="2147483732"/>
            <pc:sldLayoutMk cId="808335293" sldId="2147483743"/>
          </pc:sldLayoutMkLst>
        </pc:sldLayoutChg>
      </pc:sldMasterChg>
      <pc:sldMasterChg chg="add del addSldLayout delSldLayout modSldLayout">
        <pc:chgData name="Sophie France (2404157)" userId="S::2404157@student.uwtsd.ac.uk::266a7c21-e41c-47ad-a023-83212a5f3115" providerId="AD" clId="Web-{3CCEFDBD-F9F5-6125-3ABE-394BFCFC1038}" dt="2025-03-27T16:48:59.843" v="1327"/>
        <pc:sldMasterMkLst>
          <pc:docMk/>
          <pc:sldMasterMk cId="1693819844" sldId="2147483732"/>
        </pc:sldMasterMkLst>
        <pc:sldLayoutChg chg="add del mod replId">
          <pc:chgData name="Sophie France (2404157)" userId="S::2404157@student.uwtsd.ac.uk::266a7c21-e41c-47ad-a023-83212a5f3115" providerId="AD" clId="Web-{3CCEFDBD-F9F5-6125-3ABE-394BFCFC1038}" dt="2025-03-27T16:48:59.843" v="1327"/>
          <pc:sldLayoutMkLst>
            <pc:docMk/>
            <pc:sldMasterMk cId="1693819844" sldId="2147483732"/>
            <pc:sldLayoutMk cId="3617400460" sldId="2147483733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48:59.843" v="1327"/>
          <pc:sldLayoutMkLst>
            <pc:docMk/>
            <pc:sldMasterMk cId="1693819844" sldId="2147483732"/>
            <pc:sldLayoutMk cId="403715471" sldId="2147483734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48:59.843" v="1327"/>
          <pc:sldLayoutMkLst>
            <pc:docMk/>
            <pc:sldMasterMk cId="1693819844" sldId="2147483732"/>
            <pc:sldLayoutMk cId="2741632853" sldId="2147483735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48:59.843" v="1327"/>
          <pc:sldLayoutMkLst>
            <pc:docMk/>
            <pc:sldMasterMk cId="1693819844" sldId="2147483732"/>
            <pc:sldLayoutMk cId="1892346883" sldId="2147483736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48:59.843" v="1327"/>
          <pc:sldLayoutMkLst>
            <pc:docMk/>
            <pc:sldMasterMk cId="1693819844" sldId="2147483732"/>
            <pc:sldLayoutMk cId="3647637425" sldId="2147483737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48:59.843" v="1327"/>
          <pc:sldLayoutMkLst>
            <pc:docMk/>
            <pc:sldMasterMk cId="1693819844" sldId="2147483732"/>
            <pc:sldLayoutMk cId="2395155114" sldId="2147483738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48:59.843" v="1327"/>
          <pc:sldLayoutMkLst>
            <pc:docMk/>
            <pc:sldMasterMk cId="1693819844" sldId="2147483732"/>
            <pc:sldLayoutMk cId="3491359431" sldId="2147483739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48:59.843" v="1327"/>
          <pc:sldLayoutMkLst>
            <pc:docMk/>
            <pc:sldMasterMk cId="1693819844" sldId="2147483732"/>
            <pc:sldLayoutMk cId="1778556096" sldId="2147483740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48:59.843" v="1327"/>
          <pc:sldLayoutMkLst>
            <pc:docMk/>
            <pc:sldMasterMk cId="1693819844" sldId="2147483732"/>
            <pc:sldLayoutMk cId="3407843219" sldId="2147483741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48:59.843" v="1327"/>
          <pc:sldLayoutMkLst>
            <pc:docMk/>
            <pc:sldMasterMk cId="1693819844" sldId="2147483732"/>
            <pc:sldLayoutMk cId="2539804760" sldId="2147483742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48:59.843" v="1327"/>
          <pc:sldLayoutMkLst>
            <pc:docMk/>
            <pc:sldMasterMk cId="1693819844" sldId="2147483732"/>
            <pc:sldLayoutMk cId="415840290" sldId="2147483743"/>
          </pc:sldLayoutMkLst>
        </pc:sldLayoutChg>
      </pc:sldMasterChg>
      <pc:sldMasterChg chg="add del addSldLayout delSldLayout modSldLayout">
        <pc:chgData name="Sophie France (2404157)" userId="S::2404157@student.uwtsd.ac.uk::266a7c21-e41c-47ad-a023-83212a5f3115" providerId="AD" clId="Web-{3CCEFDBD-F9F5-6125-3ABE-394BFCFC1038}" dt="2025-03-27T16:54:06.611" v="1461"/>
        <pc:sldMasterMkLst>
          <pc:docMk/>
          <pc:sldMasterMk cId="2933453830" sldId="2147483744"/>
        </pc:sldMasterMkLst>
        <pc:sldLayoutChg chg="add del mod replId">
          <pc:chgData name="Sophie France (2404157)" userId="S::2404157@student.uwtsd.ac.uk::266a7c21-e41c-47ad-a023-83212a5f3115" providerId="AD" clId="Web-{3CCEFDBD-F9F5-6125-3ABE-394BFCFC1038}" dt="2025-03-27T16:54:06.611" v="1461"/>
          <pc:sldLayoutMkLst>
            <pc:docMk/>
            <pc:sldMasterMk cId="2933453830" sldId="2147483744"/>
            <pc:sldLayoutMk cId="3962452065" sldId="2147483745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4:06.611" v="1461"/>
          <pc:sldLayoutMkLst>
            <pc:docMk/>
            <pc:sldMasterMk cId="2933453830" sldId="2147483744"/>
            <pc:sldLayoutMk cId="3064471751" sldId="2147483746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4:06.611" v="1461"/>
          <pc:sldLayoutMkLst>
            <pc:docMk/>
            <pc:sldMasterMk cId="2933453830" sldId="2147483744"/>
            <pc:sldLayoutMk cId="3412460210" sldId="2147483747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4:06.611" v="1461"/>
          <pc:sldLayoutMkLst>
            <pc:docMk/>
            <pc:sldMasterMk cId="2933453830" sldId="2147483744"/>
            <pc:sldLayoutMk cId="1584934524" sldId="2147483748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4:06.611" v="1461"/>
          <pc:sldLayoutMkLst>
            <pc:docMk/>
            <pc:sldMasterMk cId="2933453830" sldId="2147483744"/>
            <pc:sldLayoutMk cId="1708230346" sldId="2147483749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4:06.611" v="1461"/>
          <pc:sldLayoutMkLst>
            <pc:docMk/>
            <pc:sldMasterMk cId="2933453830" sldId="2147483744"/>
            <pc:sldLayoutMk cId="3004156921" sldId="2147483750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4:06.611" v="1461"/>
          <pc:sldLayoutMkLst>
            <pc:docMk/>
            <pc:sldMasterMk cId="2933453830" sldId="2147483744"/>
            <pc:sldLayoutMk cId="2104787455" sldId="2147483751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4:06.611" v="1461"/>
          <pc:sldLayoutMkLst>
            <pc:docMk/>
            <pc:sldMasterMk cId="2933453830" sldId="2147483744"/>
            <pc:sldLayoutMk cId="71346110" sldId="2147483752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4:06.611" v="1461"/>
          <pc:sldLayoutMkLst>
            <pc:docMk/>
            <pc:sldMasterMk cId="2933453830" sldId="2147483744"/>
            <pc:sldLayoutMk cId="1982803193" sldId="2147483753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4:06.611" v="1461"/>
          <pc:sldLayoutMkLst>
            <pc:docMk/>
            <pc:sldMasterMk cId="2933453830" sldId="2147483744"/>
            <pc:sldLayoutMk cId="3044236829" sldId="2147483754"/>
          </pc:sldLayoutMkLst>
        </pc:sldLayoutChg>
        <pc:sldLayoutChg chg="add del mod replId">
          <pc:chgData name="Sophie France (2404157)" userId="S::2404157@student.uwtsd.ac.uk::266a7c21-e41c-47ad-a023-83212a5f3115" providerId="AD" clId="Web-{3CCEFDBD-F9F5-6125-3ABE-394BFCFC1038}" dt="2025-03-27T16:54:06.611" v="1461"/>
          <pc:sldLayoutMkLst>
            <pc:docMk/>
            <pc:sldMasterMk cId="2933453830" sldId="2147483744"/>
            <pc:sldLayoutMk cId="1328476514" sldId="2147483755"/>
          </pc:sldLayoutMkLst>
        </pc:sldLayoutChg>
      </pc:sldMasterChg>
      <pc:sldMasterChg chg="add addSldLayout modSldLayout">
        <pc:chgData name="Sophie France (2404157)" userId="S::2404157@student.uwtsd.ac.uk::266a7c21-e41c-47ad-a023-83212a5f3115" providerId="AD" clId="Web-{3CCEFDBD-F9F5-6125-3ABE-394BFCFC1038}" dt="2025-03-27T16:54:06.611" v="1461"/>
        <pc:sldMasterMkLst>
          <pc:docMk/>
          <pc:sldMasterMk cId="2381932352" sldId="2147483756"/>
        </pc:sldMasterMkLst>
        <pc:sldLayoutChg chg="add mod replId">
          <pc:chgData name="Sophie France (2404157)" userId="S::2404157@student.uwtsd.ac.uk::266a7c21-e41c-47ad-a023-83212a5f3115" providerId="AD" clId="Web-{3CCEFDBD-F9F5-6125-3ABE-394BFCFC1038}" dt="2025-03-27T16:54:06.611" v="1461"/>
          <pc:sldLayoutMkLst>
            <pc:docMk/>
            <pc:sldMasterMk cId="2381932352" sldId="2147483756"/>
            <pc:sldLayoutMk cId="1503056352" sldId="2147483757"/>
          </pc:sldLayoutMkLst>
        </pc:sldLayoutChg>
        <pc:sldLayoutChg chg="add mod replId">
          <pc:chgData name="Sophie France (2404157)" userId="S::2404157@student.uwtsd.ac.uk::266a7c21-e41c-47ad-a023-83212a5f3115" providerId="AD" clId="Web-{3CCEFDBD-F9F5-6125-3ABE-394BFCFC1038}" dt="2025-03-27T16:54:06.611" v="1461"/>
          <pc:sldLayoutMkLst>
            <pc:docMk/>
            <pc:sldMasterMk cId="2381932352" sldId="2147483756"/>
            <pc:sldLayoutMk cId="4190529498" sldId="2147483758"/>
          </pc:sldLayoutMkLst>
        </pc:sldLayoutChg>
        <pc:sldLayoutChg chg="add mod replId">
          <pc:chgData name="Sophie France (2404157)" userId="S::2404157@student.uwtsd.ac.uk::266a7c21-e41c-47ad-a023-83212a5f3115" providerId="AD" clId="Web-{3CCEFDBD-F9F5-6125-3ABE-394BFCFC1038}" dt="2025-03-27T16:54:06.611" v="1461"/>
          <pc:sldLayoutMkLst>
            <pc:docMk/>
            <pc:sldMasterMk cId="2381932352" sldId="2147483756"/>
            <pc:sldLayoutMk cId="2526522992" sldId="2147483759"/>
          </pc:sldLayoutMkLst>
        </pc:sldLayoutChg>
        <pc:sldLayoutChg chg="add mod replId">
          <pc:chgData name="Sophie France (2404157)" userId="S::2404157@student.uwtsd.ac.uk::266a7c21-e41c-47ad-a023-83212a5f3115" providerId="AD" clId="Web-{3CCEFDBD-F9F5-6125-3ABE-394BFCFC1038}" dt="2025-03-27T16:54:06.611" v="1461"/>
          <pc:sldLayoutMkLst>
            <pc:docMk/>
            <pc:sldMasterMk cId="2381932352" sldId="2147483756"/>
            <pc:sldLayoutMk cId="820323333" sldId="2147483760"/>
          </pc:sldLayoutMkLst>
        </pc:sldLayoutChg>
        <pc:sldLayoutChg chg="add mod replId">
          <pc:chgData name="Sophie France (2404157)" userId="S::2404157@student.uwtsd.ac.uk::266a7c21-e41c-47ad-a023-83212a5f3115" providerId="AD" clId="Web-{3CCEFDBD-F9F5-6125-3ABE-394BFCFC1038}" dt="2025-03-27T16:54:06.611" v="1461"/>
          <pc:sldLayoutMkLst>
            <pc:docMk/>
            <pc:sldMasterMk cId="2381932352" sldId="2147483756"/>
            <pc:sldLayoutMk cId="2063912884" sldId="2147483761"/>
          </pc:sldLayoutMkLst>
        </pc:sldLayoutChg>
        <pc:sldLayoutChg chg="add mod replId">
          <pc:chgData name="Sophie France (2404157)" userId="S::2404157@student.uwtsd.ac.uk::266a7c21-e41c-47ad-a023-83212a5f3115" providerId="AD" clId="Web-{3CCEFDBD-F9F5-6125-3ABE-394BFCFC1038}" dt="2025-03-27T16:54:06.611" v="1461"/>
          <pc:sldLayoutMkLst>
            <pc:docMk/>
            <pc:sldMasterMk cId="2381932352" sldId="2147483756"/>
            <pc:sldLayoutMk cId="3920666604" sldId="2147483762"/>
          </pc:sldLayoutMkLst>
        </pc:sldLayoutChg>
        <pc:sldLayoutChg chg="add mod replId">
          <pc:chgData name="Sophie France (2404157)" userId="S::2404157@student.uwtsd.ac.uk::266a7c21-e41c-47ad-a023-83212a5f3115" providerId="AD" clId="Web-{3CCEFDBD-F9F5-6125-3ABE-394BFCFC1038}" dt="2025-03-27T16:54:06.611" v="1461"/>
          <pc:sldLayoutMkLst>
            <pc:docMk/>
            <pc:sldMasterMk cId="2381932352" sldId="2147483756"/>
            <pc:sldLayoutMk cId="2440197995" sldId="2147483763"/>
          </pc:sldLayoutMkLst>
        </pc:sldLayoutChg>
        <pc:sldLayoutChg chg="add mod replId">
          <pc:chgData name="Sophie France (2404157)" userId="S::2404157@student.uwtsd.ac.uk::266a7c21-e41c-47ad-a023-83212a5f3115" providerId="AD" clId="Web-{3CCEFDBD-F9F5-6125-3ABE-394BFCFC1038}" dt="2025-03-27T16:54:06.611" v="1461"/>
          <pc:sldLayoutMkLst>
            <pc:docMk/>
            <pc:sldMasterMk cId="2381932352" sldId="2147483756"/>
            <pc:sldLayoutMk cId="4033074409" sldId="2147483764"/>
          </pc:sldLayoutMkLst>
        </pc:sldLayoutChg>
        <pc:sldLayoutChg chg="add mod replId">
          <pc:chgData name="Sophie France (2404157)" userId="S::2404157@student.uwtsd.ac.uk::266a7c21-e41c-47ad-a023-83212a5f3115" providerId="AD" clId="Web-{3CCEFDBD-F9F5-6125-3ABE-394BFCFC1038}" dt="2025-03-27T16:54:06.611" v="1461"/>
          <pc:sldLayoutMkLst>
            <pc:docMk/>
            <pc:sldMasterMk cId="2381932352" sldId="2147483756"/>
            <pc:sldLayoutMk cId="3919745005" sldId="2147483765"/>
          </pc:sldLayoutMkLst>
        </pc:sldLayoutChg>
        <pc:sldLayoutChg chg="add mod replId">
          <pc:chgData name="Sophie France (2404157)" userId="S::2404157@student.uwtsd.ac.uk::266a7c21-e41c-47ad-a023-83212a5f3115" providerId="AD" clId="Web-{3CCEFDBD-F9F5-6125-3ABE-394BFCFC1038}" dt="2025-03-27T16:54:06.611" v="1461"/>
          <pc:sldLayoutMkLst>
            <pc:docMk/>
            <pc:sldMasterMk cId="2381932352" sldId="2147483756"/>
            <pc:sldLayoutMk cId="4135239113" sldId="2147483766"/>
          </pc:sldLayoutMkLst>
        </pc:sldLayoutChg>
        <pc:sldLayoutChg chg="add mod replId">
          <pc:chgData name="Sophie France (2404157)" userId="S::2404157@student.uwtsd.ac.uk::266a7c21-e41c-47ad-a023-83212a5f3115" providerId="AD" clId="Web-{3CCEFDBD-F9F5-6125-3ABE-394BFCFC1038}" dt="2025-03-27T16:54:06.611" v="1461"/>
          <pc:sldLayoutMkLst>
            <pc:docMk/>
            <pc:sldMasterMk cId="2381932352" sldId="2147483756"/>
            <pc:sldLayoutMk cId="3933618690" sldId="2147483767"/>
          </pc:sldLayoutMkLst>
        </pc:sldLayoutChg>
      </pc:sldMasterChg>
    </pc:docChg>
  </pc:docChgLst>
  <pc:docChgLst>
    <pc:chgData name="Sophie France (2404157)" userId="S::2404157@student.uwtsd.ac.uk::266a7c21-e41c-47ad-a023-83212a5f3115" providerId="AD" clId="Web-{97243590-839A-648D-326E-58EBE8C8D6B6}"/>
    <pc:docChg chg="addSld modSld addMainMaster delMainMaster">
      <pc:chgData name="Sophie France (2404157)" userId="S::2404157@student.uwtsd.ac.uk::266a7c21-e41c-47ad-a023-83212a5f3115" providerId="AD" clId="Web-{97243590-839A-648D-326E-58EBE8C8D6B6}" dt="2025-03-25T20:55:41.241" v="2068" actId="20577"/>
      <pc:docMkLst>
        <pc:docMk/>
      </pc:docMkLst>
      <pc:sldChg chg="modSp mod modClrScheme chgLayout">
        <pc:chgData name="Sophie France (2404157)" userId="S::2404157@student.uwtsd.ac.uk::266a7c21-e41c-47ad-a023-83212a5f3115" providerId="AD" clId="Web-{97243590-839A-648D-326E-58EBE8C8D6B6}" dt="2025-03-25T17:43:09.299" v="202"/>
        <pc:sldMkLst>
          <pc:docMk/>
          <pc:sldMk cId="109857222" sldId="256"/>
        </pc:sldMkLst>
        <pc:spChg chg="mod ord">
          <ac:chgData name="Sophie France (2404157)" userId="S::2404157@student.uwtsd.ac.uk::266a7c21-e41c-47ad-a023-83212a5f3115" providerId="AD" clId="Web-{97243590-839A-648D-326E-58EBE8C8D6B6}" dt="2025-03-25T17:43:09.299" v="202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ophie France (2404157)" userId="S::2404157@student.uwtsd.ac.uk::266a7c21-e41c-47ad-a023-83212a5f3115" providerId="AD" clId="Web-{97243590-839A-648D-326E-58EBE8C8D6B6}" dt="2025-03-25T17:43:09.299" v="202"/>
          <ac:spMkLst>
            <pc:docMk/>
            <pc:sldMk cId="109857222" sldId="256"/>
            <ac:spMk id="3" creationId="{00000000-0000-0000-0000-000000000000}"/>
          </ac:spMkLst>
        </pc:spChg>
      </pc:sldChg>
      <pc:sldChg chg="delSp modSp mod modClrScheme chgLayout">
        <pc:chgData name="Sophie France (2404157)" userId="S::2404157@student.uwtsd.ac.uk::266a7c21-e41c-47ad-a023-83212a5f3115" providerId="AD" clId="Web-{97243590-839A-648D-326E-58EBE8C8D6B6}" dt="2025-03-25T17:43:56.882" v="216" actId="20577"/>
        <pc:sldMkLst>
          <pc:docMk/>
          <pc:sldMk cId="4286669935" sldId="259"/>
        </pc:sldMkLst>
        <pc:spChg chg="mod ord">
          <ac:chgData name="Sophie France (2404157)" userId="S::2404157@student.uwtsd.ac.uk::266a7c21-e41c-47ad-a023-83212a5f3115" providerId="AD" clId="Web-{97243590-839A-648D-326E-58EBE8C8D6B6}" dt="2025-03-25T17:43:56.882" v="216" actId="20577"/>
          <ac:spMkLst>
            <pc:docMk/>
            <pc:sldMk cId="4286669935" sldId="259"/>
            <ac:spMk id="2" creationId="{191DE0AB-D381-94AF-18A4-9D9A6CEB8D18}"/>
          </ac:spMkLst>
        </pc:spChg>
        <pc:spChg chg="del mod ord">
          <ac:chgData name="Sophie France (2404157)" userId="S::2404157@student.uwtsd.ac.uk::266a7c21-e41c-47ad-a023-83212a5f3115" providerId="AD" clId="Web-{97243590-839A-648D-326E-58EBE8C8D6B6}" dt="2025-03-25T17:43:42.802" v="210"/>
          <ac:spMkLst>
            <pc:docMk/>
            <pc:sldMk cId="4286669935" sldId="259"/>
            <ac:spMk id="3" creationId="{4448B5CB-6C7A-1910-4E59-09593066EE7F}"/>
          </ac:spMkLst>
        </pc:spChg>
        <pc:spChg chg="mod ord">
          <ac:chgData name="Sophie France (2404157)" userId="S::2404157@student.uwtsd.ac.uk::266a7c21-e41c-47ad-a023-83212a5f3115" providerId="AD" clId="Web-{97243590-839A-648D-326E-58EBE8C8D6B6}" dt="2025-03-25T17:43:09.299" v="202"/>
          <ac:spMkLst>
            <pc:docMk/>
            <pc:sldMk cId="4286669935" sldId="259"/>
            <ac:spMk id="4" creationId="{6053EE51-AB1B-AB6F-99D5-DDB7C60D526C}"/>
          </ac:spMkLst>
        </pc:spChg>
        <pc:spChg chg="mod ord">
          <ac:chgData name="Sophie France (2404157)" userId="S::2404157@student.uwtsd.ac.uk::266a7c21-e41c-47ad-a023-83212a5f3115" providerId="AD" clId="Web-{97243590-839A-648D-326E-58EBE8C8D6B6}" dt="2025-03-25T17:43:09.299" v="202"/>
          <ac:spMkLst>
            <pc:docMk/>
            <pc:sldMk cId="4286669935" sldId="259"/>
            <ac:spMk id="5" creationId="{DCB7FBDB-F02C-C1E8-F367-EAC7D5BA3EF3}"/>
          </ac:spMkLst>
        </pc:spChg>
        <pc:spChg chg="mod ord">
          <ac:chgData name="Sophie France (2404157)" userId="S::2404157@student.uwtsd.ac.uk::266a7c21-e41c-47ad-a023-83212a5f3115" providerId="AD" clId="Web-{97243590-839A-648D-326E-58EBE8C8D6B6}" dt="2025-03-25T17:43:09.299" v="202"/>
          <ac:spMkLst>
            <pc:docMk/>
            <pc:sldMk cId="4286669935" sldId="259"/>
            <ac:spMk id="6" creationId="{E3C121C1-7BA2-DB91-8A9C-DE40269A85B3}"/>
          </ac:spMkLst>
        </pc:spChg>
        <pc:spChg chg="mod ord">
          <ac:chgData name="Sophie France (2404157)" userId="S::2404157@student.uwtsd.ac.uk::266a7c21-e41c-47ad-a023-83212a5f3115" providerId="AD" clId="Web-{97243590-839A-648D-326E-58EBE8C8D6B6}" dt="2025-03-25T17:43:09.299" v="202"/>
          <ac:spMkLst>
            <pc:docMk/>
            <pc:sldMk cId="4286669935" sldId="259"/>
            <ac:spMk id="7" creationId="{A5CD4AD0-56A8-3CBB-CBC4-E2BB7C5C0BCA}"/>
          </ac:spMkLst>
        </pc:spChg>
      </pc:sldChg>
      <pc:sldChg chg="addSp delSp modSp new mod modClrScheme chgLayout">
        <pc:chgData name="Sophie France (2404157)" userId="S::2404157@student.uwtsd.ac.uk::266a7c21-e41c-47ad-a023-83212a5f3115" providerId="AD" clId="Web-{97243590-839A-648D-326E-58EBE8C8D6B6}" dt="2025-03-25T18:24:32.700" v="1722" actId="1076"/>
        <pc:sldMkLst>
          <pc:docMk/>
          <pc:sldMk cId="2938278164" sldId="260"/>
        </pc:sldMkLst>
        <pc:spChg chg="mod ord">
          <ac:chgData name="Sophie France (2404157)" userId="S::2404157@student.uwtsd.ac.uk::266a7c21-e41c-47ad-a023-83212a5f3115" providerId="AD" clId="Web-{97243590-839A-648D-326E-58EBE8C8D6B6}" dt="2025-03-25T17:47:07.226" v="262" actId="20577"/>
          <ac:spMkLst>
            <pc:docMk/>
            <pc:sldMk cId="2938278164" sldId="260"/>
            <ac:spMk id="2" creationId="{070DAD9A-6DAB-BD6A-0406-D4CF29E35B9E}"/>
          </ac:spMkLst>
        </pc:spChg>
        <pc:spChg chg="del mod ord">
          <ac:chgData name="Sophie France (2404157)" userId="S::2404157@student.uwtsd.ac.uk::266a7c21-e41c-47ad-a023-83212a5f3115" providerId="AD" clId="Web-{97243590-839A-648D-326E-58EBE8C8D6B6}" dt="2025-03-25T17:44:59.371" v="226"/>
          <ac:spMkLst>
            <pc:docMk/>
            <pc:sldMk cId="2938278164" sldId="260"/>
            <ac:spMk id="3" creationId="{7C2A72A6-D284-543C-1715-3D51ADFCC787}"/>
          </ac:spMkLst>
        </pc:spChg>
        <pc:spChg chg="del mod ord">
          <ac:chgData name="Sophie France (2404157)" userId="S::2404157@student.uwtsd.ac.uk::266a7c21-e41c-47ad-a023-83212a5f3115" providerId="AD" clId="Web-{97243590-839A-648D-326E-58EBE8C8D6B6}" dt="2025-03-25T17:45:37.281" v="235"/>
          <ac:spMkLst>
            <pc:docMk/>
            <pc:sldMk cId="2938278164" sldId="260"/>
            <ac:spMk id="4" creationId="{028B142D-429E-C7F7-277E-634396D28144}"/>
          </ac:spMkLst>
        </pc:spChg>
        <pc:spChg chg="mod ord">
          <ac:chgData name="Sophie France (2404157)" userId="S::2404157@student.uwtsd.ac.uk::266a7c21-e41c-47ad-a023-83212a5f3115" providerId="AD" clId="Web-{97243590-839A-648D-326E-58EBE8C8D6B6}" dt="2025-03-25T17:43:09.299" v="202"/>
          <ac:spMkLst>
            <pc:docMk/>
            <pc:sldMk cId="2938278164" sldId="260"/>
            <ac:spMk id="5" creationId="{E91B4F0C-16EC-2C58-683E-84E88D40B363}"/>
          </ac:spMkLst>
        </pc:spChg>
        <pc:spChg chg="mod ord">
          <ac:chgData name="Sophie France (2404157)" userId="S::2404157@student.uwtsd.ac.uk::266a7c21-e41c-47ad-a023-83212a5f3115" providerId="AD" clId="Web-{97243590-839A-648D-326E-58EBE8C8D6B6}" dt="2025-03-25T17:43:09.299" v="202"/>
          <ac:spMkLst>
            <pc:docMk/>
            <pc:sldMk cId="2938278164" sldId="260"/>
            <ac:spMk id="6" creationId="{6AF1DC34-E991-7FF3-1B66-2E3AD48C67DD}"/>
          </ac:spMkLst>
        </pc:spChg>
        <pc:spChg chg="mod ord">
          <ac:chgData name="Sophie France (2404157)" userId="S::2404157@student.uwtsd.ac.uk::266a7c21-e41c-47ad-a023-83212a5f3115" providerId="AD" clId="Web-{97243590-839A-648D-326E-58EBE8C8D6B6}" dt="2025-03-25T17:43:09.299" v="202"/>
          <ac:spMkLst>
            <pc:docMk/>
            <pc:sldMk cId="2938278164" sldId="260"/>
            <ac:spMk id="7" creationId="{DB5696CA-88BA-3940-2F07-AA0D1F8CF686}"/>
          </ac:spMkLst>
        </pc:spChg>
        <pc:spChg chg="add mod">
          <ac:chgData name="Sophie France (2404157)" userId="S::2404157@student.uwtsd.ac.uk::266a7c21-e41c-47ad-a023-83212a5f3115" providerId="AD" clId="Web-{97243590-839A-648D-326E-58EBE8C8D6B6}" dt="2025-03-25T18:24:32.700" v="1722" actId="1076"/>
          <ac:spMkLst>
            <pc:docMk/>
            <pc:sldMk cId="2938278164" sldId="260"/>
            <ac:spMk id="8" creationId="{D2D9F9DE-30BC-1011-EFCD-8B57BF1E8153}"/>
          </ac:spMkLst>
        </pc:spChg>
        <pc:spChg chg="add del mod">
          <ac:chgData name="Sophie France (2404157)" userId="S::2404157@student.uwtsd.ac.uk::266a7c21-e41c-47ad-a023-83212a5f3115" providerId="AD" clId="Web-{97243590-839A-648D-326E-58EBE8C8D6B6}" dt="2025-03-25T17:57:38.358" v="729"/>
          <ac:spMkLst>
            <pc:docMk/>
            <pc:sldMk cId="2938278164" sldId="260"/>
            <ac:spMk id="9" creationId="{8B407B01-1231-2720-E87A-F8CCE4C7D6DB}"/>
          </ac:spMkLst>
        </pc:spChg>
        <pc:spChg chg="add mod">
          <ac:chgData name="Sophie France (2404157)" userId="S::2404157@student.uwtsd.ac.uk::266a7c21-e41c-47ad-a023-83212a5f3115" providerId="AD" clId="Web-{97243590-839A-648D-326E-58EBE8C8D6B6}" dt="2025-03-25T18:21:33.622" v="1650" actId="20577"/>
          <ac:spMkLst>
            <pc:docMk/>
            <pc:sldMk cId="2938278164" sldId="260"/>
            <ac:spMk id="10" creationId="{FD2EA099-06F1-ACC7-E6F4-CB2D31C19978}"/>
          </ac:spMkLst>
        </pc:spChg>
        <pc:spChg chg="add del mod">
          <ac:chgData name="Sophie France (2404157)" userId="S::2404157@student.uwtsd.ac.uk::266a7c21-e41c-47ad-a023-83212a5f3115" providerId="AD" clId="Web-{97243590-839A-648D-326E-58EBE8C8D6B6}" dt="2025-03-25T18:17:08.318" v="1484"/>
          <ac:spMkLst>
            <pc:docMk/>
            <pc:sldMk cId="2938278164" sldId="260"/>
            <ac:spMk id="11" creationId="{2C7BF58D-3007-95D3-AB85-A4BBB7610348}"/>
          </ac:spMkLst>
        </pc:spChg>
      </pc:sldChg>
      <pc:sldChg chg="addSp modSp add replId">
        <pc:chgData name="Sophie France (2404157)" userId="S::2404157@student.uwtsd.ac.uk::266a7c21-e41c-47ad-a023-83212a5f3115" providerId="AD" clId="Web-{97243590-839A-648D-326E-58EBE8C8D6B6}" dt="2025-03-25T18:24:24.043" v="1721" actId="20577"/>
        <pc:sldMkLst>
          <pc:docMk/>
          <pc:sldMk cId="844620511" sldId="261"/>
        </pc:sldMkLst>
        <pc:spChg chg="add mod">
          <ac:chgData name="Sophie France (2404157)" userId="S::2404157@student.uwtsd.ac.uk::266a7c21-e41c-47ad-a023-83212a5f3115" providerId="AD" clId="Web-{97243590-839A-648D-326E-58EBE8C8D6B6}" dt="2025-03-25T18:24:24.043" v="1721" actId="20577"/>
          <ac:spMkLst>
            <pc:docMk/>
            <pc:sldMk cId="844620511" sldId="261"/>
            <ac:spMk id="3" creationId="{FA022B8B-0443-A3BE-F777-C2E34516E40C}"/>
          </ac:spMkLst>
        </pc:spChg>
        <pc:spChg chg="mod">
          <ac:chgData name="Sophie France (2404157)" userId="S::2404157@student.uwtsd.ac.uk::266a7c21-e41c-47ad-a023-83212a5f3115" providerId="AD" clId="Web-{97243590-839A-648D-326E-58EBE8C8D6B6}" dt="2025-03-25T18:24:05.432" v="1715" actId="1076"/>
          <ac:spMkLst>
            <pc:docMk/>
            <pc:sldMk cId="844620511" sldId="261"/>
            <ac:spMk id="8" creationId="{80C174F0-37A8-BA02-611F-3B411DC47BB2}"/>
          </ac:spMkLst>
        </pc:spChg>
      </pc:sldChg>
      <pc:sldChg chg="delSp modSp new">
        <pc:chgData name="Sophie France (2404157)" userId="S::2404157@student.uwtsd.ac.uk::266a7c21-e41c-47ad-a023-83212a5f3115" providerId="AD" clId="Web-{97243590-839A-648D-326E-58EBE8C8D6B6}" dt="2025-03-25T18:16:35.440" v="1466" actId="20577"/>
        <pc:sldMkLst>
          <pc:docMk/>
          <pc:sldMk cId="2166899953" sldId="262"/>
        </pc:sldMkLst>
        <pc:spChg chg="mod">
          <ac:chgData name="Sophie France (2404157)" userId="S::2404157@student.uwtsd.ac.uk::266a7c21-e41c-47ad-a023-83212a5f3115" providerId="AD" clId="Web-{97243590-839A-648D-326E-58EBE8C8D6B6}" dt="2025-03-25T18:11:01.802" v="1381" actId="1076"/>
          <ac:spMkLst>
            <pc:docMk/>
            <pc:sldMk cId="2166899953" sldId="262"/>
            <ac:spMk id="2" creationId="{092E15B3-F7FF-7C5B-2C3A-E1069D164789}"/>
          </ac:spMkLst>
        </pc:spChg>
        <pc:spChg chg="del">
          <ac:chgData name="Sophie France (2404157)" userId="S::2404157@student.uwtsd.ac.uk::266a7c21-e41c-47ad-a023-83212a5f3115" providerId="AD" clId="Web-{97243590-839A-648D-326E-58EBE8C8D6B6}" dt="2025-03-25T18:04:54.161" v="939"/>
          <ac:spMkLst>
            <pc:docMk/>
            <pc:sldMk cId="2166899953" sldId="262"/>
            <ac:spMk id="3" creationId="{EA8BD683-E24A-9912-5288-5A15703E963F}"/>
          </ac:spMkLst>
        </pc:spChg>
        <pc:spChg chg="mod">
          <ac:chgData name="Sophie France (2404157)" userId="S::2404157@student.uwtsd.ac.uk::266a7c21-e41c-47ad-a023-83212a5f3115" providerId="AD" clId="Web-{97243590-839A-648D-326E-58EBE8C8D6B6}" dt="2025-03-25T18:16:35.440" v="1466" actId="20577"/>
          <ac:spMkLst>
            <pc:docMk/>
            <pc:sldMk cId="2166899953" sldId="262"/>
            <ac:spMk id="4" creationId="{C302C016-D252-054D-3080-105A066DDD40}"/>
          </ac:spMkLst>
        </pc:spChg>
      </pc:sldChg>
      <pc:sldChg chg="delSp modSp new">
        <pc:chgData name="Sophie France (2404157)" userId="S::2404157@student.uwtsd.ac.uk::266a7c21-e41c-47ad-a023-83212a5f3115" providerId="AD" clId="Web-{97243590-839A-648D-326E-58EBE8C8D6B6}" dt="2025-03-25T18:31:29.518" v="2050" actId="1076"/>
        <pc:sldMkLst>
          <pc:docMk/>
          <pc:sldMk cId="2264966703" sldId="263"/>
        </pc:sldMkLst>
        <pc:spChg chg="mod">
          <ac:chgData name="Sophie France (2404157)" userId="S::2404157@student.uwtsd.ac.uk::266a7c21-e41c-47ad-a023-83212a5f3115" providerId="AD" clId="Web-{97243590-839A-648D-326E-58EBE8C8D6B6}" dt="2025-03-25T18:31:29.518" v="2050" actId="1076"/>
          <ac:spMkLst>
            <pc:docMk/>
            <pc:sldMk cId="2264966703" sldId="263"/>
            <ac:spMk id="2" creationId="{11182594-3A6E-208B-85F7-6A7A8C2096F4}"/>
          </ac:spMkLst>
        </pc:spChg>
        <pc:spChg chg="del">
          <ac:chgData name="Sophie France (2404157)" userId="S::2404157@student.uwtsd.ac.uk::266a7c21-e41c-47ad-a023-83212a5f3115" providerId="AD" clId="Web-{97243590-839A-648D-326E-58EBE8C8D6B6}" dt="2025-03-25T18:24:49.639" v="1724"/>
          <ac:spMkLst>
            <pc:docMk/>
            <pc:sldMk cId="2264966703" sldId="263"/>
            <ac:spMk id="3" creationId="{0FE38F06-C6C7-E12A-715B-66364DCFF441}"/>
          </ac:spMkLst>
        </pc:spChg>
        <pc:spChg chg="mod">
          <ac:chgData name="Sophie France (2404157)" userId="S::2404157@student.uwtsd.ac.uk::266a7c21-e41c-47ad-a023-83212a5f3115" providerId="AD" clId="Web-{97243590-839A-648D-326E-58EBE8C8D6B6}" dt="2025-03-25T18:31:20.970" v="2047" actId="20577"/>
          <ac:spMkLst>
            <pc:docMk/>
            <pc:sldMk cId="2264966703" sldId="263"/>
            <ac:spMk id="4" creationId="{5E72DF38-5EFC-0757-1669-5E236CD9540A}"/>
          </ac:spMkLst>
        </pc:spChg>
      </pc:sldChg>
      <pc:sldChg chg="addSp delSp modSp new">
        <pc:chgData name="Sophie France (2404157)" userId="S::2404157@student.uwtsd.ac.uk::266a7c21-e41c-47ad-a023-83212a5f3115" providerId="AD" clId="Web-{97243590-839A-648D-326E-58EBE8C8D6B6}" dt="2025-03-25T18:31:39.675" v="2052" actId="20577"/>
        <pc:sldMkLst>
          <pc:docMk/>
          <pc:sldMk cId="634908374" sldId="264"/>
        </pc:sldMkLst>
        <pc:spChg chg="mod">
          <ac:chgData name="Sophie France (2404157)" userId="S::2404157@student.uwtsd.ac.uk::266a7c21-e41c-47ad-a023-83212a5f3115" providerId="AD" clId="Web-{97243590-839A-648D-326E-58EBE8C8D6B6}" dt="2025-03-25T18:26:19.225" v="1777" actId="20577"/>
          <ac:spMkLst>
            <pc:docMk/>
            <pc:sldMk cId="634908374" sldId="264"/>
            <ac:spMk id="2" creationId="{9EDFE234-1922-260C-C24F-01D0902EAE03}"/>
          </ac:spMkLst>
        </pc:spChg>
        <pc:spChg chg="del">
          <ac:chgData name="Sophie France (2404157)" userId="S::2404157@student.uwtsd.ac.uk::266a7c21-e41c-47ad-a023-83212a5f3115" providerId="AD" clId="Web-{97243590-839A-648D-326E-58EBE8C8D6B6}" dt="2025-03-25T18:26:07.411" v="1770"/>
          <ac:spMkLst>
            <pc:docMk/>
            <pc:sldMk cId="634908374" sldId="264"/>
            <ac:spMk id="3" creationId="{C6EC8BFC-42A4-31CB-F983-36ECDF952842}"/>
          </ac:spMkLst>
        </pc:spChg>
        <pc:spChg chg="del mod">
          <ac:chgData name="Sophie France (2404157)" userId="S::2404157@student.uwtsd.ac.uk::266a7c21-e41c-47ad-a023-83212a5f3115" providerId="AD" clId="Web-{97243590-839A-648D-326E-58EBE8C8D6B6}" dt="2025-03-25T18:26:39.570" v="1780"/>
          <ac:spMkLst>
            <pc:docMk/>
            <pc:sldMk cId="634908374" sldId="264"/>
            <ac:spMk id="4" creationId="{8C34E5AE-FD7D-8733-9128-589E7EBEC57D}"/>
          </ac:spMkLst>
        </pc:spChg>
        <pc:spChg chg="add mod">
          <ac:chgData name="Sophie France (2404157)" userId="S::2404157@student.uwtsd.ac.uk::266a7c21-e41c-47ad-a023-83212a5f3115" providerId="AD" clId="Web-{97243590-839A-648D-326E-58EBE8C8D6B6}" dt="2025-03-25T18:31:39.675" v="2052" actId="20577"/>
          <ac:spMkLst>
            <pc:docMk/>
            <pc:sldMk cId="634908374" sldId="264"/>
            <ac:spMk id="5" creationId="{5DB198E0-08CA-A9E8-F121-4A299D2141F6}"/>
          </ac:spMkLst>
        </pc:spChg>
      </pc:sldChg>
      <pc:sldChg chg="delSp modSp new">
        <pc:chgData name="Sophie France (2404157)" userId="S::2404157@student.uwtsd.ac.uk::266a7c21-e41c-47ad-a023-83212a5f3115" providerId="AD" clId="Web-{97243590-839A-648D-326E-58EBE8C8D6B6}" dt="2025-03-25T20:55:41.241" v="2068" actId="20577"/>
        <pc:sldMkLst>
          <pc:docMk/>
          <pc:sldMk cId="386219311" sldId="265"/>
        </pc:sldMkLst>
        <pc:spChg chg="mod">
          <ac:chgData name="Sophie France (2404157)" userId="S::2404157@student.uwtsd.ac.uk::266a7c21-e41c-47ad-a023-83212a5f3115" providerId="AD" clId="Web-{97243590-839A-648D-326E-58EBE8C8D6B6}" dt="2025-03-25T20:55:41.241" v="2068" actId="20577"/>
          <ac:spMkLst>
            <pc:docMk/>
            <pc:sldMk cId="386219311" sldId="265"/>
            <ac:spMk id="2" creationId="{C27FD0D0-F39C-EEA2-3446-30AE737B255A}"/>
          </ac:spMkLst>
        </pc:spChg>
        <pc:spChg chg="del">
          <ac:chgData name="Sophie France (2404157)" userId="S::2404157@student.uwtsd.ac.uk::266a7c21-e41c-47ad-a023-83212a5f3115" providerId="AD" clId="Web-{97243590-839A-648D-326E-58EBE8C8D6B6}" dt="2025-03-25T20:54:42.240" v="2054"/>
          <ac:spMkLst>
            <pc:docMk/>
            <pc:sldMk cId="386219311" sldId="265"/>
            <ac:spMk id="3" creationId="{0BB81FD7-D369-BE0F-4FB6-30C28D7A4B05}"/>
          </ac:spMkLst>
        </pc:spChg>
      </pc:sldChg>
      <pc:sldMasterChg chg="del delSldLayout">
        <pc:chgData name="Sophie France (2404157)" userId="S::2404157@student.uwtsd.ac.uk::266a7c21-e41c-47ad-a023-83212a5f3115" providerId="AD" clId="Web-{97243590-839A-648D-326E-58EBE8C8D6B6}" dt="2025-03-25T17:43:09.299" v="202"/>
        <pc:sldMasterMkLst>
          <pc:docMk/>
          <pc:sldMasterMk cId="1631662903" sldId="2147483696"/>
        </pc:sldMasterMkLst>
        <pc:sldLayoutChg chg="del">
          <pc:chgData name="Sophie France (2404157)" userId="S::2404157@student.uwtsd.ac.uk::266a7c21-e41c-47ad-a023-83212a5f3115" providerId="AD" clId="Web-{97243590-839A-648D-326E-58EBE8C8D6B6}" dt="2025-03-25T17:43:09.299" v="202"/>
          <pc:sldLayoutMkLst>
            <pc:docMk/>
            <pc:sldMasterMk cId="1631662903" sldId="2147483696"/>
            <pc:sldLayoutMk cId="3926822012" sldId="2147483697"/>
          </pc:sldLayoutMkLst>
        </pc:sldLayoutChg>
        <pc:sldLayoutChg chg="del">
          <pc:chgData name="Sophie France (2404157)" userId="S::2404157@student.uwtsd.ac.uk::266a7c21-e41c-47ad-a023-83212a5f3115" providerId="AD" clId="Web-{97243590-839A-648D-326E-58EBE8C8D6B6}" dt="2025-03-25T17:43:09.299" v="202"/>
          <pc:sldLayoutMkLst>
            <pc:docMk/>
            <pc:sldMasterMk cId="1631662903" sldId="2147483696"/>
            <pc:sldLayoutMk cId="2862111945" sldId="2147483698"/>
          </pc:sldLayoutMkLst>
        </pc:sldLayoutChg>
        <pc:sldLayoutChg chg="del">
          <pc:chgData name="Sophie France (2404157)" userId="S::2404157@student.uwtsd.ac.uk::266a7c21-e41c-47ad-a023-83212a5f3115" providerId="AD" clId="Web-{97243590-839A-648D-326E-58EBE8C8D6B6}" dt="2025-03-25T17:43:09.299" v="202"/>
          <pc:sldLayoutMkLst>
            <pc:docMk/>
            <pc:sldMasterMk cId="1631662903" sldId="2147483696"/>
            <pc:sldLayoutMk cId="1795905824" sldId="2147483699"/>
          </pc:sldLayoutMkLst>
        </pc:sldLayoutChg>
        <pc:sldLayoutChg chg="del">
          <pc:chgData name="Sophie France (2404157)" userId="S::2404157@student.uwtsd.ac.uk::266a7c21-e41c-47ad-a023-83212a5f3115" providerId="AD" clId="Web-{97243590-839A-648D-326E-58EBE8C8D6B6}" dt="2025-03-25T17:43:09.299" v="202"/>
          <pc:sldLayoutMkLst>
            <pc:docMk/>
            <pc:sldMasterMk cId="1631662903" sldId="2147483696"/>
            <pc:sldLayoutMk cId="1679954804" sldId="2147483700"/>
          </pc:sldLayoutMkLst>
        </pc:sldLayoutChg>
        <pc:sldLayoutChg chg="del">
          <pc:chgData name="Sophie France (2404157)" userId="S::2404157@student.uwtsd.ac.uk::266a7c21-e41c-47ad-a023-83212a5f3115" providerId="AD" clId="Web-{97243590-839A-648D-326E-58EBE8C8D6B6}" dt="2025-03-25T17:43:09.299" v="202"/>
          <pc:sldLayoutMkLst>
            <pc:docMk/>
            <pc:sldMasterMk cId="1631662903" sldId="2147483696"/>
            <pc:sldLayoutMk cId="1334619601" sldId="2147483701"/>
          </pc:sldLayoutMkLst>
        </pc:sldLayoutChg>
        <pc:sldLayoutChg chg="del">
          <pc:chgData name="Sophie France (2404157)" userId="S::2404157@student.uwtsd.ac.uk::266a7c21-e41c-47ad-a023-83212a5f3115" providerId="AD" clId="Web-{97243590-839A-648D-326E-58EBE8C8D6B6}" dt="2025-03-25T17:43:09.299" v="202"/>
          <pc:sldLayoutMkLst>
            <pc:docMk/>
            <pc:sldMasterMk cId="1631662903" sldId="2147483696"/>
            <pc:sldLayoutMk cId="4231162621" sldId="2147483702"/>
          </pc:sldLayoutMkLst>
        </pc:sldLayoutChg>
        <pc:sldLayoutChg chg="del">
          <pc:chgData name="Sophie France (2404157)" userId="S::2404157@student.uwtsd.ac.uk::266a7c21-e41c-47ad-a023-83212a5f3115" providerId="AD" clId="Web-{97243590-839A-648D-326E-58EBE8C8D6B6}" dt="2025-03-25T17:43:09.299" v="202"/>
          <pc:sldLayoutMkLst>
            <pc:docMk/>
            <pc:sldMasterMk cId="1631662903" sldId="2147483696"/>
            <pc:sldLayoutMk cId="1201421056" sldId="2147483703"/>
          </pc:sldLayoutMkLst>
        </pc:sldLayoutChg>
        <pc:sldLayoutChg chg="del">
          <pc:chgData name="Sophie France (2404157)" userId="S::2404157@student.uwtsd.ac.uk::266a7c21-e41c-47ad-a023-83212a5f3115" providerId="AD" clId="Web-{97243590-839A-648D-326E-58EBE8C8D6B6}" dt="2025-03-25T17:43:09.299" v="202"/>
          <pc:sldLayoutMkLst>
            <pc:docMk/>
            <pc:sldMasterMk cId="1631662903" sldId="2147483696"/>
            <pc:sldLayoutMk cId="977616143" sldId="2147483704"/>
          </pc:sldLayoutMkLst>
        </pc:sldLayoutChg>
        <pc:sldLayoutChg chg="del">
          <pc:chgData name="Sophie France (2404157)" userId="S::2404157@student.uwtsd.ac.uk::266a7c21-e41c-47ad-a023-83212a5f3115" providerId="AD" clId="Web-{97243590-839A-648D-326E-58EBE8C8D6B6}" dt="2025-03-25T17:43:09.299" v="202"/>
          <pc:sldLayoutMkLst>
            <pc:docMk/>
            <pc:sldMasterMk cId="1631662903" sldId="2147483696"/>
            <pc:sldLayoutMk cId="2449191185" sldId="2147483705"/>
          </pc:sldLayoutMkLst>
        </pc:sldLayoutChg>
        <pc:sldLayoutChg chg="del">
          <pc:chgData name="Sophie France (2404157)" userId="S::2404157@student.uwtsd.ac.uk::266a7c21-e41c-47ad-a023-83212a5f3115" providerId="AD" clId="Web-{97243590-839A-648D-326E-58EBE8C8D6B6}" dt="2025-03-25T17:43:09.299" v="202"/>
          <pc:sldLayoutMkLst>
            <pc:docMk/>
            <pc:sldMasterMk cId="1631662903" sldId="2147483696"/>
            <pc:sldLayoutMk cId="3792236877" sldId="2147483706"/>
          </pc:sldLayoutMkLst>
        </pc:sldLayoutChg>
        <pc:sldLayoutChg chg="del">
          <pc:chgData name="Sophie France (2404157)" userId="S::2404157@student.uwtsd.ac.uk::266a7c21-e41c-47ad-a023-83212a5f3115" providerId="AD" clId="Web-{97243590-839A-648D-326E-58EBE8C8D6B6}" dt="2025-03-25T17:43:09.299" v="202"/>
          <pc:sldLayoutMkLst>
            <pc:docMk/>
            <pc:sldMasterMk cId="1631662903" sldId="2147483696"/>
            <pc:sldLayoutMk cId="1508247571" sldId="2147483707"/>
          </pc:sldLayoutMkLst>
        </pc:sldLayoutChg>
      </pc:sldMasterChg>
      <pc:sldMasterChg chg="add addSldLayout modSldLayout">
        <pc:chgData name="Sophie France (2404157)" userId="S::2404157@student.uwtsd.ac.uk::266a7c21-e41c-47ad-a023-83212a5f3115" providerId="AD" clId="Web-{97243590-839A-648D-326E-58EBE8C8D6B6}" dt="2025-03-25T17:43:09.299" v="202"/>
        <pc:sldMasterMkLst>
          <pc:docMk/>
          <pc:sldMasterMk cId="2056707522" sldId="2147483708"/>
        </pc:sldMasterMkLst>
        <pc:sldLayoutChg chg="add mod replId">
          <pc:chgData name="Sophie France (2404157)" userId="S::2404157@student.uwtsd.ac.uk::266a7c21-e41c-47ad-a023-83212a5f3115" providerId="AD" clId="Web-{97243590-839A-648D-326E-58EBE8C8D6B6}" dt="2025-03-25T17:43:09.299" v="202"/>
          <pc:sldLayoutMkLst>
            <pc:docMk/>
            <pc:sldMasterMk cId="2056707522" sldId="2147483708"/>
            <pc:sldLayoutMk cId="911779289" sldId="2147483709"/>
          </pc:sldLayoutMkLst>
        </pc:sldLayoutChg>
        <pc:sldLayoutChg chg="add mod replId">
          <pc:chgData name="Sophie France (2404157)" userId="S::2404157@student.uwtsd.ac.uk::266a7c21-e41c-47ad-a023-83212a5f3115" providerId="AD" clId="Web-{97243590-839A-648D-326E-58EBE8C8D6B6}" dt="2025-03-25T17:43:09.299" v="202"/>
          <pc:sldLayoutMkLst>
            <pc:docMk/>
            <pc:sldMasterMk cId="2056707522" sldId="2147483708"/>
            <pc:sldLayoutMk cId="465501199" sldId="2147483710"/>
          </pc:sldLayoutMkLst>
        </pc:sldLayoutChg>
        <pc:sldLayoutChg chg="add mod replId">
          <pc:chgData name="Sophie France (2404157)" userId="S::2404157@student.uwtsd.ac.uk::266a7c21-e41c-47ad-a023-83212a5f3115" providerId="AD" clId="Web-{97243590-839A-648D-326E-58EBE8C8D6B6}" dt="2025-03-25T17:43:09.299" v="202"/>
          <pc:sldLayoutMkLst>
            <pc:docMk/>
            <pc:sldMasterMk cId="2056707522" sldId="2147483708"/>
            <pc:sldLayoutMk cId="2339747826" sldId="2147483711"/>
          </pc:sldLayoutMkLst>
        </pc:sldLayoutChg>
        <pc:sldLayoutChg chg="add mod replId">
          <pc:chgData name="Sophie France (2404157)" userId="S::2404157@student.uwtsd.ac.uk::266a7c21-e41c-47ad-a023-83212a5f3115" providerId="AD" clId="Web-{97243590-839A-648D-326E-58EBE8C8D6B6}" dt="2025-03-25T17:43:09.299" v="202"/>
          <pc:sldLayoutMkLst>
            <pc:docMk/>
            <pc:sldMasterMk cId="2056707522" sldId="2147483708"/>
            <pc:sldLayoutMk cId="756623684" sldId="2147483712"/>
          </pc:sldLayoutMkLst>
        </pc:sldLayoutChg>
        <pc:sldLayoutChg chg="add mod replId">
          <pc:chgData name="Sophie France (2404157)" userId="S::2404157@student.uwtsd.ac.uk::266a7c21-e41c-47ad-a023-83212a5f3115" providerId="AD" clId="Web-{97243590-839A-648D-326E-58EBE8C8D6B6}" dt="2025-03-25T17:43:09.299" v="202"/>
          <pc:sldLayoutMkLst>
            <pc:docMk/>
            <pc:sldMasterMk cId="2056707522" sldId="2147483708"/>
            <pc:sldLayoutMk cId="1944684103" sldId="2147483713"/>
          </pc:sldLayoutMkLst>
        </pc:sldLayoutChg>
        <pc:sldLayoutChg chg="add mod replId">
          <pc:chgData name="Sophie France (2404157)" userId="S::2404157@student.uwtsd.ac.uk::266a7c21-e41c-47ad-a023-83212a5f3115" providerId="AD" clId="Web-{97243590-839A-648D-326E-58EBE8C8D6B6}" dt="2025-03-25T17:43:09.299" v="202"/>
          <pc:sldLayoutMkLst>
            <pc:docMk/>
            <pc:sldMasterMk cId="2056707522" sldId="2147483708"/>
            <pc:sldLayoutMk cId="3240401794" sldId="2147483714"/>
          </pc:sldLayoutMkLst>
        </pc:sldLayoutChg>
        <pc:sldLayoutChg chg="add mod replId">
          <pc:chgData name="Sophie France (2404157)" userId="S::2404157@student.uwtsd.ac.uk::266a7c21-e41c-47ad-a023-83212a5f3115" providerId="AD" clId="Web-{97243590-839A-648D-326E-58EBE8C8D6B6}" dt="2025-03-25T17:43:09.299" v="202"/>
          <pc:sldLayoutMkLst>
            <pc:docMk/>
            <pc:sldMasterMk cId="2056707522" sldId="2147483708"/>
            <pc:sldLayoutMk cId="676839314" sldId="2147483715"/>
          </pc:sldLayoutMkLst>
        </pc:sldLayoutChg>
        <pc:sldLayoutChg chg="add mod replId">
          <pc:chgData name="Sophie France (2404157)" userId="S::2404157@student.uwtsd.ac.uk::266a7c21-e41c-47ad-a023-83212a5f3115" providerId="AD" clId="Web-{97243590-839A-648D-326E-58EBE8C8D6B6}" dt="2025-03-25T17:43:09.299" v="202"/>
          <pc:sldLayoutMkLst>
            <pc:docMk/>
            <pc:sldMasterMk cId="2056707522" sldId="2147483708"/>
            <pc:sldLayoutMk cId="4207101848" sldId="2147483716"/>
          </pc:sldLayoutMkLst>
        </pc:sldLayoutChg>
        <pc:sldLayoutChg chg="add mod replId">
          <pc:chgData name="Sophie France (2404157)" userId="S::2404157@student.uwtsd.ac.uk::266a7c21-e41c-47ad-a023-83212a5f3115" providerId="AD" clId="Web-{97243590-839A-648D-326E-58EBE8C8D6B6}" dt="2025-03-25T17:43:09.299" v="202"/>
          <pc:sldLayoutMkLst>
            <pc:docMk/>
            <pc:sldMasterMk cId="2056707522" sldId="2147483708"/>
            <pc:sldLayoutMk cId="2509298859" sldId="2147483717"/>
          </pc:sldLayoutMkLst>
        </pc:sldLayoutChg>
        <pc:sldLayoutChg chg="add mod replId">
          <pc:chgData name="Sophie France (2404157)" userId="S::2404157@student.uwtsd.ac.uk::266a7c21-e41c-47ad-a023-83212a5f3115" providerId="AD" clId="Web-{97243590-839A-648D-326E-58EBE8C8D6B6}" dt="2025-03-25T17:43:09.299" v="202"/>
          <pc:sldLayoutMkLst>
            <pc:docMk/>
            <pc:sldMasterMk cId="2056707522" sldId="2147483708"/>
            <pc:sldLayoutMk cId="4030046089" sldId="2147483718"/>
          </pc:sldLayoutMkLst>
        </pc:sldLayoutChg>
        <pc:sldLayoutChg chg="add mod replId">
          <pc:chgData name="Sophie France (2404157)" userId="S::2404157@student.uwtsd.ac.uk::266a7c21-e41c-47ad-a023-83212a5f3115" providerId="AD" clId="Web-{97243590-839A-648D-326E-58EBE8C8D6B6}" dt="2025-03-25T17:43:09.299" v="202"/>
          <pc:sldLayoutMkLst>
            <pc:docMk/>
            <pc:sldMasterMk cId="2056707522" sldId="2147483708"/>
            <pc:sldLayoutMk cId="967974198" sldId="2147483719"/>
          </pc:sldLayoutMkLst>
        </pc:sldLayoutChg>
      </pc:sldMasterChg>
    </pc:docChg>
  </pc:docChgLst>
  <pc:docChgLst>
    <pc:chgData name="Sophie France (2404157)" userId="S::2404157@student.uwtsd.ac.uk::266a7c21-e41c-47ad-a023-83212a5f3115" providerId="AD" clId="Web-{E8CA7E93-ED40-2A92-6B81-5FC0080D3B26}"/>
    <pc:docChg chg="addSld modSld addMainMaster delMainMaster">
      <pc:chgData name="Sophie France (2404157)" userId="S::2404157@student.uwtsd.ac.uk::266a7c21-e41c-47ad-a023-83212a5f3115" providerId="AD" clId="Web-{E8CA7E93-ED40-2A92-6B81-5FC0080D3B26}" dt="2025-03-15T11:46:16.706" v="737" actId="20577"/>
      <pc:docMkLst>
        <pc:docMk/>
      </pc:docMkLst>
      <pc:sldChg chg="modSp mod modClrScheme chgLayout">
        <pc:chgData name="Sophie France (2404157)" userId="S::2404157@student.uwtsd.ac.uk::266a7c21-e41c-47ad-a023-83212a5f3115" providerId="AD" clId="Web-{E8CA7E93-ED40-2A92-6B81-5FC0080D3B26}" dt="2025-03-14T15:36:53.149" v="39" actId="20577"/>
        <pc:sldMkLst>
          <pc:docMk/>
          <pc:sldMk cId="109857222" sldId="256"/>
        </pc:sldMkLst>
        <pc:spChg chg="mod ord">
          <ac:chgData name="Sophie France (2404157)" userId="S::2404157@student.uwtsd.ac.uk::266a7c21-e41c-47ad-a023-83212a5f3115" providerId="AD" clId="Web-{E8CA7E93-ED40-2A92-6B81-5FC0080D3B26}" dt="2025-03-14T15:36:00.584" v="23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ophie France (2404157)" userId="S::2404157@student.uwtsd.ac.uk::266a7c21-e41c-47ad-a023-83212a5f3115" providerId="AD" clId="Web-{E8CA7E93-ED40-2A92-6B81-5FC0080D3B26}" dt="2025-03-14T15:36:53.149" v="3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modClrScheme chgLayout">
        <pc:chgData name="Sophie France (2404157)" userId="S::2404157@student.uwtsd.ac.uk::266a7c21-e41c-47ad-a023-83212a5f3115" providerId="AD" clId="Web-{E8CA7E93-ED40-2A92-6B81-5FC0080D3B26}" dt="2025-03-15T11:46:16.706" v="737" actId="20577"/>
        <pc:sldMkLst>
          <pc:docMk/>
          <pc:sldMk cId="4239341599" sldId="257"/>
        </pc:sldMkLst>
        <pc:spChg chg="mod">
          <ac:chgData name="Sophie France (2404157)" userId="S::2404157@student.uwtsd.ac.uk::266a7c21-e41c-47ad-a023-83212a5f3115" providerId="AD" clId="Web-{E8CA7E93-ED40-2A92-6B81-5FC0080D3B26}" dt="2025-03-14T15:51:03.413" v="312" actId="14100"/>
          <ac:spMkLst>
            <pc:docMk/>
            <pc:sldMk cId="4239341599" sldId="257"/>
            <ac:spMk id="2" creationId="{28C42B9C-A1D2-CAC0-42F9-3C9419C4F94B}"/>
          </ac:spMkLst>
        </pc:spChg>
        <pc:spChg chg="mod">
          <ac:chgData name="Sophie France (2404157)" userId="S::2404157@student.uwtsd.ac.uk::266a7c21-e41c-47ad-a023-83212a5f3115" providerId="AD" clId="Web-{E8CA7E93-ED40-2A92-6B81-5FC0080D3B26}" dt="2025-03-14T15:52:58.995" v="343" actId="1076"/>
          <ac:spMkLst>
            <pc:docMk/>
            <pc:sldMk cId="4239341599" sldId="257"/>
            <ac:spMk id="3" creationId="{BEF0231E-94A3-3714-71A0-17FC17C04106}"/>
          </ac:spMkLst>
        </pc:spChg>
        <pc:spChg chg="mod">
          <ac:chgData name="Sophie France (2404157)" userId="S::2404157@student.uwtsd.ac.uk::266a7c21-e41c-47ad-a023-83212a5f3115" providerId="AD" clId="Web-{E8CA7E93-ED40-2A92-6B81-5FC0080D3B26}" dt="2025-03-14T15:48:48.768" v="207"/>
          <ac:spMkLst>
            <pc:docMk/>
            <pc:sldMk cId="4239341599" sldId="257"/>
            <ac:spMk id="4" creationId="{31AD81A7-7D40-3530-6D76-153968D4FB10}"/>
          </ac:spMkLst>
        </pc:spChg>
        <pc:spChg chg="mod">
          <ac:chgData name="Sophie France (2404157)" userId="S::2404157@student.uwtsd.ac.uk::266a7c21-e41c-47ad-a023-83212a5f3115" providerId="AD" clId="Web-{E8CA7E93-ED40-2A92-6B81-5FC0080D3B26}" dt="2025-03-14T15:48:48.768" v="207"/>
          <ac:spMkLst>
            <pc:docMk/>
            <pc:sldMk cId="4239341599" sldId="257"/>
            <ac:spMk id="5" creationId="{37F0783E-CB52-F2FC-960B-52C9A9302470}"/>
          </ac:spMkLst>
        </pc:spChg>
        <pc:spChg chg="mod">
          <ac:chgData name="Sophie France (2404157)" userId="S::2404157@student.uwtsd.ac.uk::266a7c21-e41c-47ad-a023-83212a5f3115" providerId="AD" clId="Web-{E8CA7E93-ED40-2A92-6B81-5FC0080D3B26}" dt="2025-03-14T15:48:48.768" v="207"/>
          <ac:spMkLst>
            <pc:docMk/>
            <pc:sldMk cId="4239341599" sldId="257"/>
            <ac:spMk id="6" creationId="{9DC6FDF0-D920-BEB2-6311-8950ABB0E8CA}"/>
          </ac:spMkLst>
        </pc:spChg>
        <pc:spChg chg="add mod">
          <ac:chgData name="Sophie France (2404157)" userId="S::2404157@student.uwtsd.ac.uk::266a7c21-e41c-47ad-a023-83212a5f3115" providerId="AD" clId="Web-{E8CA7E93-ED40-2A92-6B81-5FC0080D3B26}" dt="2025-03-15T11:45:40.283" v="710" actId="20577"/>
          <ac:spMkLst>
            <pc:docMk/>
            <pc:sldMk cId="4239341599" sldId="257"/>
            <ac:spMk id="10" creationId="{78D8192D-7C3B-AD23-81C3-C42889E51A1D}"/>
          </ac:spMkLst>
        </pc:spChg>
        <pc:spChg chg="add del mod">
          <ac:chgData name="Sophie France (2404157)" userId="S::2404157@student.uwtsd.ac.uk::266a7c21-e41c-47ad-a023-83212a5f3115" providerId="AD" clId="Web-{E8CA7E93-ED40-2A92-6B81-5FC0080D3B26}" dt="2025-03-14T15:53:04.511" v="347"/>
          <ac:spMkLst>
            <pc:docMk/>
            <pc:sldMk cId="4239341599" sldId="257"/>
            <ac:spMk id="11" creationId="{7DC538CA-5A13-02D8-E235-4A4B95AE838F}"/>
          </ac:spMkLst>
        </pc:spChg>
        <pc:spChg chg="add mod">
          <ac:chgData name="Sophie France (2404157)" userId="S::2404157@student.uwtsd.ac.uk::266a7c21-e41c-47ad-a023-83212a5f3115" providerId="AD" clId="Web-{E8CA7E93-ED40-2A92-6B81-5FC0080D3B26}" dt="2025-03-15T11:46:16.706" v="737" actId="20577"/>
          <ac:spMkLst>
            <pc:docMk/>
            <pc:sldMk cId="4239341599" sldId="257"/>
            <ac:spMk id="12" creationId="{5A098E33-04F1-0A5F-F6F7-E7969702006F}"/>
          </ac:spMkLst>
        </pc:spChg>
        <pc:spChg chg="add mod">
          <ac:chgData name="Sophie France (2404157)" userId="S::2404157@student.uwtsd.ac.uk::266a7c21-e41c-47ad-a023-83212a5f3115" providerId="AD" clId="Web-{E8CA7E93-ED40-2A92-6B81-5FC0080D3B26}" dt="2025-03-14T15:58:02.990" v="406" actId="1076"/>
          <ac:spMkLst>
            <pc:docMk/>
            <pc:sldMk cId="4239341599" sldId="257"/>
            <ac:spMk id="13" creationId="{55484F17-E90D-16ED-6156-A36E1D8498F2}"/>
          </ac:spMkLst>
        </pc:spChg>
        <pc:spChg chg="add mod">
          <ac:chgData name="Sophie France (2404157)" userId="S::2404157@student.uwtsd.ac.uk::266a7c21-e41c-47ad-a023-83212a5f3115" providerId="AD" clId="Web-{E8CA7E93-ED40-2A92-6B81-5FC0080D3B26}" dt="2025-03-15T11:41:26.805" v="671" actId="1076"/>
          <ac:spMkLst>
            <pc:docMk/>
            <pc:sldMk cId="4239341599" sldId="257"/>
            <ac:spMk id="14" creationId="{76BF0548-A2E7-3E1E-F2A3-41015DD40D3A}"/>
          </ac:spMkLst>
        </pc:spChg>
        <pc:spChg chg="add mod">
          <ac:chgData name="Sophie France (2404157)" userId="S::2404157@student.uwtsd.ac.uk::266a7c21-e41c-47ad-a023-83212a5f3115" providerId="AD" clId="Web-{E8CA7E93-ED40-2A92-6B81-5FC0080D3B26}" dt="2025-03-15T11:39:08.629" v="665" actId="20577"/>
          <ac:spMkLst>
            <pc:docMk/>
            <pc:sldMk cId="4239341599" sldId="257"/>
            <ac:spMk id="15" creationId="{51155068-F7A1-720C-0624-A8B98AF01C5D}"/>
          </ac:spMkLst>
        </pc:spChg>
        <pc:picChg chg="add del mod">
          <ac:chgData name="Sophie France (2404157)" userId="S::2404157@student.uwtsd.ac.uk::266a7c21-e41c-47ad-a023-83212a5f3115" providerId="AD" clId="Web-{E8CA7E93-ED40-2A92-6B81-5FC0080D3B26}" dt="2025-03-14T15:48:34.814" v="205"/>
          <ac:picMkLst>
            <pc:docMk/>
            <pc:sldMk cId="4239341599" sldId="257"/>
            <ac:picMk id="7" creationId="{50480118-5E00-8763-BA8C-B95FC86C3B10}"/>
          </ac:picMkLst>
        </pc:picChg>
        <pc:picChg chg="add mod ord">
          <ac:chgData name="Sophie France (2404157)" userId="S::2404157@student.uwtsd.ac.uk::266a7c21-e41c-47ad-a023-83212a5f3115" providerId="AD" clId="Web-{E8CA7E93-ED40-2A92-6B81-5FC0080D3B26}" dt="2025-03-14T15:50:35.553" v="306" actId="14100"/>
          <ac:picMkLst>
            <pc:docMk/>
            <pc:sldMk cId="4239341599" sldId="257"/>
            <ac:picMk id="8" creationId="{5EC42D91-56DE-6909-E246-FE464A951EC5}"/>
          </ac:picMkLst>
        </pc:picChg>
        <pc:picChg chg="add del mod">
          <ac:chgData name="Sophie France (2404157)" userId="S::2404157@student.uwtsd.ac.uk::266a7c21-e41c-47ad-a023-83212a5f3115" providerId="AD" clId="Web-{E8CA7E93-ED40-2A92-6B81-5FC0080D3B26}" dt="2025-03-14T15:48:54.643" v="209"/>
          <ac:picMkLst>
            <pc:docMk/>
            <pc:sldMk cId="4239341599" sldId="257"/>
            <ac:picMk id="9" creationId="{69334192-0D30-FD40-8507-98FE0DAFB11B}"/>
          </ac:picMkLst>
        </pc:picChg>
      </pc:sldChg>
      <pc:sldChg chg="modSp new">
        <pc:chgData name="Sophie France (2404157)" userId="S::2404157@student.uwtsd.ac.uk::266a7c21-e41c-47ad-a023-83212a5f3115" providerId="AD" clId="Web-{E8CA7E93-ED40-2A92-6B81-5FC0080D3B26}" dt="2025-03-15T11:39:53.146" v="669" actId="20577"/>
        <pc:sldMkLst>
          <pc:docMk/>
          <pc:sldMk cId="3245879796" sldId="258"/>
        </pc:sldMkLst>
        <pc:spChg chg="mod">
          <ac:chgData name="Sophie France (2404157)" userId="S::2404157@student.uwtsd.ac.uk::266a7c21-e41c-47ad-a023-83212a5f3115" providerId="AD" clId="Web-{E8CA7E93-ED40-2A92-6B81-5FC0080D3B26}" dt="2025-03-14T15:46:55.295" v="183" actId="20577"/>
          <ac:spMkLst>
            <pc:docMk/>
            <pc:sldMk cId="3245879796" sldId="258"/>
            <ac:spMk id="2" creationId="{95533F3B-BB91-B4DF-3AF2-84CCE485906E}"/>
          </ac:spMkLst>
        </pc:spChg>
        <pc:spChg chg="mod">
          <ac:chgData name="Sophie France (2404157)" userId="S::2404157@student.uwtsd.ac.uk::266a7c21-e41c-47ad-a023-83212a5f3115" providerId="AD" clId="Web-{E8CA7E93-ED40-2A92-6B81-5FC0080D3B26}" dt="2025-03-15T11:39:53.146" v="669" actId="20577"/>
          <ac:spMkLst>
            <pc:docMk/>
            <pc:sldMk cId="3245879796" sldId="258"/>
            <ac:spMk id="3" creationId="{FC8E00B3-B9A5-1E3C-03AD-A18A0183F29A}"/>
          </ac:spMkLst>
        </pc:spChg>
      </pc:sldChg>
      <pc:sldChg chg="modSp new">
        <pc:chgData name="Sophie France (2404157)" userId="S::2404157@student.uwtsd.ac.uk::266a7c21-e41c-47ad-a023-83212a5f3115" providerId="AD" clId="Web-{E8CA7E93-ED40-2A92-6B81-5FC0080D3B26}" dt="2025-03-14T15:55:30.438" v="379" actId="20577"/>
        <pc:sldMkLst>
          <pc:docMk/>
          <pc:sldMk cId="4286669935" sldId="259"/>
        </pc:sldMkLst>
        <pc:spChg chg="mod">
          <ac:chgData name="Sophie France (2404157)" userId="S::2404157@student.uwtsd.ac.uk::266a7c21-e41c-47ad-a023-83212a5f3115" providerId="AD" clId="Web-{E8CA7E93-ED40-2A92-6B81-5FC0080D3B26}" dt="2025-03-14T15:55:30.438" v="379" actId="20577"/>
          <ac:spMkLst>
            <pc:docMk/>
            <pc:sldMk cId="4286669935" sldId="259"/>
            <ac:spMk id="2" creationId="{191DE0AB-D381-94AF-18A4-9D9A6CEB8D18}"/>
          </ac:spMkLst>
        </pc:spChg>
      </pc:sldChg>
      <pc:sldChg chg="modSp new">
        <pc:chgData name="Sophie France (2404157)" userId="S::2404157@student.uwtsd.ac.uk::266a7c21-e41c-47ad-a023-83212a5f3115" providerId="AD" clId="Web-{E8CA7E93-ED40-2A92-6B81-5FC0080D3B26}" dt="2025-03-14T15:57:27.099" v="397" actId="20577"/>
        <pc:sldMkLst>
          <pc:docMk/>
          <pc:sldMk cId="2341308749" sldId="260"/>
        </pc:sldMkLst>
        <pc:spChg chg="mod">
          <ac:chgData name="Sophie France (2404157)" userId="S::2404157@student.uwtsd.ac.uk::266a7c21-e41c-47ad-a023-83212a5f3115" providerId="AD" clId="Web-{E8CA7E93-ED40-2A92-6B81-5FC0080D3B26}" dt="2025-03-14T15:57:27.099" v="397" actId="20577"/>
          <ac:spMkLst>
            <pc:docMk/>
            <pc:sldMk cId="2341308749" sldId="260"/>
            <ac:spMk id="2" creationId="{0054EDC5-53C0-065F-78A6-BF8CE6AFE584}"/>
          </ac:spMkLst>
        </pc:spChg>
      </pc:sldChg>
      <pc:sldChg chg="modSp add replId">
        <pc:chgData name="Sophie France (2404157)" userId="S::2404157@student.uwtsd.ac.uk::266a7c21-e41c-47ad-a023-83212a5f3115" providerId="AD" clId="Web-{E8CA7E93-ED40-2A92-6B81-5FC0080D3B26}" dt="2025-03-14T15:58:48.148" v="439" actId="20577"/>
        <pc:sldMkLst>
          <pc:docMk/>
          <pc:sldMk cId="1306297782" sldId="261"/>
        </pc:sldMkLst>
        <pc:spChg chg="mod">
          <ac:chgData name="Sophie France (2404157)" userId="S::2404157@student.uwtsd.ac.uk::266a7c21-e41c-47ad-a023-83212a5f3115" providerId="AD" clId="Web-{E8CA7E93-ED40-2A92-6B81-5FC0080D3B26}" dt="2025-03-14T15:58:11.319" v="409" actId="20577"/>
          <ac:spMkLst>
            <pc:docMk/>
            <pc:sldMk cId="1306297782" sldId="261"/>
            <ac:spMk id="2" creationId="{29BFD86C-CF43-7CB7-DF69-B7FBF6267037}"/>
          </ac:spMkLst>
        </pc:spChg>
        <pc:spChg chg="mod">
          <ac:chgData name="Sophie France (2404157)" userId="S::2404157@student.uwtsd.ac.uk::266a7c21-e41c-47ad-a023-83212a5f3115" providerId="AD" clId="Web-{E8CA7E93-ED40-2A92-6B81-5FC0080D3B26}" dt="2025-03-14T15:58:48.148" v="439" actId="20577"/>
          <ac:spMkLst>
            <pc:docMk/>
            <pc:sldMk cId="1306297782" sldId="261"/>
            <ac:spMk id="3" creationId="{DA9ED517-607F-9A04-085E-91EB5C85D296}"/>
          </ac:spMkLst>
        </pc:spChg>
      </pc:sldChg>
      <pc:sldChg chg="modSp new">
        <pc:chgData name="Sophie France (2404157)" userId="S::2404157@student.uwtsd.ac.uk::266a7c21-e41c-47ad-a023-83212a5f3115" providerId="AD" clId="Web-{E8CA7E93-ED40-2A92-6B81-5FC0080D3B26}" dt="2025-03-14T16:01:44.858" v="490" actId="20577"/>
        <pc:sldMkLst>
          <pc:docMk/>
          <pc:sldMk cId="1860256674" sldId="262"/>
        </pc:sldMkLst>
        <pc:spChg chg="mod">
          <ac:chgData name="Sophie France (2404157)" userId="S::2404157@student.uwtsd.ac.uk::266a7c21-e41c-47ad-a023-83212a5f3115" providerId="AD" clId="Web-{E8CA7E93-ED40-2A92-6B81-5FC0080D3B26}" dt="2025-03-14T16:01:44.858" v="490" actId="20577"/>
          <ac:spMkLst>
            <pc:docMk/>
            <pc:sldMk cId="1860256674" sldId="262"/>
            <ac:spMk id="2" creationId="{DE377DC8-3ADC-A370-CE9E-414C72FF5B6B}"/>
          </ac:spMkLst>
        </pc:spChg>
      </pc:sldChg>
      <pc:sldMasterChg chg="del delSldLayout">
        <pc:chgData name="Sophie France (2404157)" userId="S::2404157@student.uwtsd.ac.uk::266a7c21-e41c-47ad-a023-83212a5f3115" providerId="AD" clId="Web-{E8CA7E93-ED40-2A92-6B81-5FC0080D3B26}" dt="2025-03-14T15:35:06.114" v="0"/>
        <pc:sldMasterMkLst>
          <pc:docMk/>
          <pc:sldMasterMk cId="2460954070" sldId="2147483660"/>
        </pc:sldMasterMkLst>
        <pc:sldLayoutChg chg="del">
          <pc:chgData name="Sophie France (2404157)" userId="S::2404157@student.uwtsd.ac.uk::266a7c21-e41c-47ad-a023-83212a5f3115" providerId="AD" clId="Web-{E8CA7E93-ED40-2A92-6B81-5FC0080D3B26}" dt="2025-03-14T15:35:06.114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ophie France (2404157)" userId="S::2404157@student.uwtsd.ac.uk::266a7c21-e41c-47ad-a023-83212a5f3115" providerId="AD" clId="Web-{E8CA7E93-ED40-2A92-6B81-5FC0080D3B26}" dt="2025-03-14T15:35:06.114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ophie France (2404157)" userId="S::2404157@student.uwtsd.ac.uk::266a7c21-e41c-47ad-a023-83212a5f3115" providerId="AD" clId="Web-{E8CA7E93-ED40-2A92-6B81-5FC0080D3B26}" dt="2025-03-14T15:35:06.114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ophie France (2404157)" userId="S::2404157@student.uwtsd.ac.uk::266a7c21-e41c-47ad-a023-83212a5f3115" providerId="AD" clId="Web-{E8CA7E93-ED40-2A92-6B81-5FC0080D3B26}" dt="2025-03-14T15:35:06.114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ophie France (2404157)" userId="S::2404157@student.uwtsd.ac.uk::266a7c21-e41c-47ad-a023-83212a5f3115" providerId="AD" clId="Web-{E8CA7E93-ED40-2A92-6B81-5FC0080D3B26}" dt="2025-03-14T15:35:06.114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ophie France (2404157)" userId="S::2404157@student.uwtsd.ac.uk::266a7c21-e41c-47ad-a023-83212a5f3115" providerId="AD" clId="Web-{E8CA7E93-ED40-2A92-6B81-5FC0080D3B26}" dt="2025-03-14T15:35:06.114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ophie France (2404157)" userId="S::2404157@student.uwtsd.ac.uk::266a7c21-e41c-47ad-a023-83212a5f3115" providerId="AD" clId="Web-{E8CA7E93-ED40-2A92-6B81-5FC0080D3B26}" dt="2025-03-14T15:35:06.114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ophie France (2404157)" userId="S::2404157@student.uwtsd.ac.uk::266a7c21-e41c-47ad-a023-83212a5f3115" providerId="AD" clId="Web-{E8CA7E93-ED40-2A92-6B81-5FC0080D3B26}" dt="2025-03-14T15:35:06.114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ophie France (2404157)" userId="S::2404157@student.uwtsd.ac.uk::266a7c21-e41c-47ad-a023-83212a5f3115" providerId="AD" clId="Web-{E8CA7E93-ED40-2A92-6B81-5FC0080D3B26}" dt="2025-03-14T15:35:06.114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ophie France (2404157)" userId="S::2404157@student.uwtsd.ac.uk::266a7c21-e41c-47ad-a023-83212a5f3115" providerId="AD" clId="Web-{E8CA7E93-ED40-2A92-6B81-5FC0080D3B26}" dt="2025-03-14T15:35:06.114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ophie France (2404157)" userId="S::2404157@student.uwtsd.ac.uk::266a7c21-e41c-47ad-a023-83212a5f3115" providerId="AD" clId="Web-{E8CA7E93-ED40-2A92-6B81-5FC0080D3B26}" dt="2025-03-14T15:35:06.114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Sophie France (2404157)" userId="S::2404157@student.uwtsd.ac.uk::266a7c21-e41c-47ad-a023-83212a5f3115" providerId="AD" clId="Web-{E8CA7E93-ED40-2A92-6B81-5FC0080D3B26}" dt="2025-03-14T15:35:22.802" v="1"/>
        <pc:sldMasterMkLst>
          <pc:docMk/>
          <pc:sldMasterMk cId="2834179469" sldId="2147483672"/>
        </pc:sldMasterMkLst>
        <pc:sldLayoutChg chg="add del mod replId">
          <pc:chgData name="Sophie France (2404157)" userId="S::2404157@student.uwtsd.ac.uk::266a7c21-e41c-47ad-a023-83212a5f3115" providerId="AD" clId="Web-{E8CA7E93-ED40-2A92-6B81-5FC0080D3B26}" dt="2025-03-14T15:35:22.802" v="1"/>
          <pc:sldLayoutMkLst>
            <pc:docMk/>
            <pc:sldMasterMk cId="2834179469" sldId="2147483672"/>
            <pc:sldLayoutMk cId="4232364165" sldId="2147483673"/>
          </pc:sldLayoutMkLst>
        </pc:sldLayoutChg>
        <pc:sldLayoutChg chg="add del mod replId">
          <pc:chgData name="Sophie France (2404157)" userId="S::2404157@student.uwtsd.ac.uk::266a7c21-e41c-47ad-a023-83212a5f3115" providerId="AD" clId="Web-{E8CA7E93-ED40-2A92-6B81-5FC0080D3B26}" dt="2025-03-14T15:35:22.802" v="1"/>
          <pc:sldLayoutMkLst>
            <pc:docMk/>
            <pc:sldMasterMk cId="2834179469" sldId="2147483672"/>
            <pc:sldLayoutMk cId="2059096416" sldId="2147483674"/>
          </pc:sldLayoutMkLst>
        </pc:sldLayoutChg>
        <pc:sldLayoutChg chg="add del mod replId">
          <pc:chgData name="Sophie France (2404157)" userId="S::2404157@student.uwtsd.ac.uk::266a7c21-e41c-47ad-a023-83212a5f3115" providerId="AD" clId="Web-{E8CA7E93-ED40-2A92-6B81-5FC0080D3B26}" dt="2025-03-14T15:35:22.802" v="1"/>
          <pc:sldLayoutMkLst>
            <pc:docMk/>
            <pc:sldMasterMk cId="2834179469" sldId="2147483672"/>
            <pc:sldLayoutMk cId="3440714340" sldId="2147483675"/>
          </pc:sldLayoutMkLst>
        </pc:sldLayoutChg>
        <pc:sldLayoutChg chg="add del mod replId">
          <pc:chgData name="Sophie France (2404157)" userId="S::2404157@student.uwtsd.ac.uk::266a7c21-e41c-47ad-a023-83212a5f3115" providerId="AD" clId="Web-{E8CA7E93-ED40-2A92-6B81-5FC0080D3B26}" dt="2025-03-14T15:35:22.802" v="1"/>
          <pc:sldLayoutMkLst>
            <pc:docMk/>
            <pc:sldMasterMk cId="2834179469" sldId="2147483672"/>
            <pc:sldLayoutMk cId="2250256370" sldId="2147483676"/>
          </pc:sldLayoutMkLst>
        </pc:sldLayoutChg>
        <pc:sldLayoutChg chg="add del mod replId">
          <pc:chgData name="Sophie France (2404157)" userId="S::2404157@student.uwtsd.ac.uk::266a7c21-e41c-47ad-a023-83212a5f3115" providerId="AD" clId="Web-{E8CA7E93-ED40-2A92-6B81-5FC0080D3B26}" dt="2025-03-14T15:35:22.802" v="1"/>
          <pc:sldLayoutMkLst>
            <pc:docMk/>
            <pc:sldMasterMk cId="2834179469" sldId="2147483672"/>
            <pc:sldLayoutMk cId="863173801" sldId="2147483677"/>
          </pc:sldLayoutMkLst>
        </pc:sldLayoutChg>
        <pc:sldLayoutChg chg="add del mod replId">
          <pc:chgData name="Sophie France (2404157)" userId="S::2404157@student.uwtsd.ac.uk::266a7c21-e41c-47ad-a023-83212a5f3115" providerId="AD" clId="Web-{E8CA7E93-ED40-2A92-6B81-5FC0080D3B26}" dt="2025-03-14T15:35:22.802" v="1"/>
          <pc:sldLayoutMkLst>
            <pc:docMk/>
            <pc:sldMasterMk cId="2834179469" sldId="2147483672"/>
            <pc:sldLayoutMk cId="1794711362" sldId="2147483678"/>
          </pc:sldLayoutMkLst>
        </pc:sldLayoutChg>
        <pc:sldLayoutChg chg="add del mod replId">
          <pc:chgData name="Sophie France (2404157)" userId="S::2404157@student.uwtsd.ac.uk::266a7c21-e41c-47ad-a023-83212a5f3115" providerId="AD" clId="Web-{E8CA7E93-ED40-2A92-6B81-5FC0080D3B26}" dt="2025-03-14T15:35:22.802" v="1"/>
          <pc:sldLayoutMkLst>
            <pc:docMk/>
            <pc:sldMasterMk cId="2834179469" sldId="2147483672"/>
            <pc:sldLayoutMk cId="642756978" sldId="2147483679"/>
          </pc:sldLayoutMkLst>
        </pc:sldLayoutChg>
        <pc:sldLayoutChg chg="add del mod replId">
          <pc:chgData name="Sophie France (2404157)" userId="S::2404157@student.uwtsd.ac.uk::266a7c21-e41c-47ad-a023-83212a5f3115" providerId="AD" clId="Web-{E8CA7E93-ED40-2A92-6B81-5FC0080D3B26}" dt="2025-03-14T15:35:22.802" v="1"/>
          <pc:sldLayoutMkLst>
            <pc:docMk/>
            <pc:sldMasterMk cId="2834179469" sldId="2147483672"/>
            <pc:sldLayoutMk cId="903530702" sldId="2147483680"/>
          </pc:sldLayoutMkLst>
        </pc:sldLayoutChg>
        <pc:sldLayoutChg chg="add del mod replId">
          <pc:chgData name="Sophie France (2404157)" userId="S::2404157@student.uwtsd.ac.uk::266a7c21-e41c-47ad-a023-83212a5f3115" providerId="AD" clId="Web-{E8CA7E93-ED40-2A92-6B81-5FC0080D3B26}" dt="2025-03-14T15:35:22.802" v="1"/>
          <pc:sldLayoutMkLst>
            <pc:docMk/>
            <pc:sldMasterMk cId="2834179469" sldId="2147483672"/>
            <pc:sldLayoutMk cId="848933646" sldId="2147483681"/>
          </pc:sldLayoutMkLst>
        </pc:sldLayoutChg>
        <pc:sldLayoutChg chg="add del mod replId">
          <pc:chgData name="Sophie France (2404157)" userId="S::2404157@student.uwtsd.ac.uk::266a7c21-e41c-47ad-a023-83212a5f3115" providerId="AD" clId="Web-{E8CA7E93-ED40-2A92-6B81-5FC0080D3B26}" dt="2025-03-14T15:35:22.802" v="1"/>
          <pc:sldLayoutMkLst>
            <pc:docMk/>
            <pc:sldMasterMk cId="2834179469" sldId="2147483672"/>
            <pc:sldLayoutMk cId="3268152196" sldId="2147483682"/>
          </pc:sldLayoutMkLst>
        </pc:sldLayoutChg>
        <pc:sldLayoutChg chg="add del mod replId">
          <pc:chgData name="Sophie France (2404157)" userId="S::2404157@student.uwtsd.ac.uk::266a7c21-e41c-47ad-a023-83212a5f3115" providerId="AD" clId="Web-{E8CA7E93-ED40-2A92-6B81-5FC0080D3B26}" dt="2025-03-14T15:35:22.802" v="1"/>
          <pc:sldLayoutMkLst>
            <pc:docMk/>
            <pc:sldMasterMk cId="2834179469" sldId="2147483672"/>
            <pc:sldLayoutMk cId="4067648041" sldId="2147483683"/>
          </pc:sldLayoutMkLst>
        </pc:sldLayoutChg>
      </pc:sldMasterChg>
      <pc:sldMasterChg chg="add del addSldLayout delSldLayout modSldLayout">
        <pc:chgData name="Sophie France (2404157)" userId="S::2404157@student.uwtsd.ac.uk::266a7c21-e41c-47ad-a023-83212a5f3115" providerId="AD" clId="Web-{E8CA7E93-ED40-2A92-6B81-5FC0080D3B26}" dt="2025-03-14T15:35:30.286" v="2"/>
        <pc:sldMasterMkLst>
          <pc:docMk/>
          <pc:sldMasterMk cId="1670872862" sldId="2147483684"/>
        </pc:sldMasterMkLst>
        <pc:sldLayoutChg chg="add del mod replId">
          <pc:chgData name="Sophie France (2404157)" userId="S::2404157@student.uwtsd.ac.uk::266a7c21-e41c-47ad-a023-83212a5f3115" providerId="AD" clId="Web-{E8CA7E93-ED40-2A92-6B81-5FC0080D3B26}" dt="2025-03-14T15:35:30.286" v="2"/>
          <pc:sldLayoutMkLst>
            <pc:docMk/>
            <pc:sldMasterMk cId="1670872862" sldId="2147483684"/>
            <pc:sldLayoutMk cId="3331900033" sldId="2147483685"/>
          </pc:sldLayoutMkLst>
        </pc:sldLayoutChg>
        <pc:sldLayoutChg chg="add del mod replId">
          <pc:chgData name="Sophie France (2404157)" userId="S::2404157@student.uwtsd.ac.uk::266a7c21-e41c-47ad-a023-83212a5f3115" providerId="AD" clId="Web-{E8CA7E93-ED40-2A92-6B81-5FC0080D3B26}" dt="2025-03-14T15:35:30.286" v="2"/>
          <pc:sldLayoutMkLst>
            <pc:docMk/>
            <pc:sldMasterMk cId="1670872862" sldId="2147483684"/>
            <pc:sldLayoutMk cId="4196593118" sldId="2147483686"/>
          </pc:sldLayoutMkLst>
        </pc:sldLayoutChg>
        <pc:sldLayoutChg chg="add del mod replId">
          <pc:chgData name="Sophie France (2404157)" userId="S::2404157@student.uwtsd.ac.uk::266a7c21-e41c-47ad-a023-83212a5f3115" providerId="AD" clId="Web-{E8CA7E93-ED40-2A92-6B81-5FC0080D3B26}" dt="2025-03-14T15:35:30.286" v="2"/>
          <pc:sldLayoutMkLst>
            <pc:docMk/>
            <pc:sldMasterMk cId="1670872862" sldId="2147483684"/>
            <pc:sldLayoutMk cId="1274783654" sldId="2147483687"/>
          </pc:sldLayoutMkLst>
        </pc:sldLayoutChg>
        <pc:sldLayoutChg chg="add del mod replId">
          <pc:chgData name="Sophie France (2404157)" userId="S::2404157@student.uwtsd.ac.uk::266a7c21-e41c-47ad-a023-83212a5f3115" providerId="AD" clId="Web-{E8CA7E93-ED40-2A92-6B81-5FC0080D3B26}" dt="2025-03-14T15:35:30.286" v="2"/>
          <pc:sldLayoutMkLst>
            <pc:docMk/>
            <pc:sldMasterMk cId="1670872862" sldId="2147483684"/>
            <pc:sldLayoutMk cId="4151353663" sldId="2147483688"/>
          </pc:sldLayoutMkLst>
        </pc:sldLayoutChg>
        <pc:sldLayoutChg chg="add del mod replId">
          <pc:chgData name="Sophie France (2404157)" userId="S::2404157@student.uwtsd.ac.uk::266a7c21-e41c-47ad-a023-83212a5f3115" providerId="AD" clId="Web-{E8CA7E93-ED40-2A92-6B81-5FC0080D3B26}" dt="2025-03-14T15:35:30.286" v="2"/>
          <pc:sldLayoutMkLst>
            <pc:docMk/>
            <pc:sldMasterMk cId="1670872862" sldId="2147483684"/>
            <pc:sldLayoutMk cId="1874454055" sldId="2147483689"/>
          </pc:sldLayoutMkLst>
        </pc:sldLayoutChg>
        <pc:sldLayoutChg chg="add del mod replId">
          <pc:chgData name="Sophie France (2404157)" userId="S::2404157@student.uwtsd.ac.uk::266a7c21-e41c-47ad-a023-83212a5f3115" providerId="AD" clId="Web-{E8CA7E93-ED40-2A92-6B81-5FC0080D3B26}" dt="2025-03-14T15:35:30.286" v="2"/>
          <pc:sldLayoutMkLst>
            <pc:docMk/>
            <pc:sldMasterMk cId="1670872862" sldId="2147483684"/>
            <pc:sldLayoutMk cId="604946971" sldId="2147483690"/>
          </pc:sldLayoutMkLst>
        </pc:sldLayoutChg>
        <pc:sldLayoutChg chg="add del mod replId">
          <pc:chgData name="Sophie France (2404157)" userId="S::2404157@student.uwtsd.ac.uk::266a7c21-e41c-47ad-a023-83212a5f3115" providerId="AD" clId="Web-{E8CA7E93-ED40-2A92-6B81-5FC0080D3B26}" dt="2025-03-14T15:35:30.286" v="2"/>
          <pc:sldLayoutMkLst>
            <pc:docMk/>
            <pc:sldMasterMk cId="1670872862" sldId="2147483684"/>
            <pc:sldLayoutMk cId="2250281396" sldId="2147483691"/>
          </pc:sldLayoutMkLst>
        </pc:sldLayoutChg>
        <pc:sldLayoutChg chg="add del mod replId">
          <pc:chgData name="Sophie France (2404157)" userId="S::2404157@student.uwtsd.ac.uk::266a7c21-e41c-47ad-a023-83212a5f3115" providerId="AD" clId="Web-{E8CA7E93-ED40-2A92-6B81-5FC0080D3B26}" dt="2025-03-14T15:35:30.286" v="2"/>
          <pc:sldLayoutMkLst>
            <pc:docMk/>
            <pc:sldMasterMk cId="1670872862" sldId="2147483684"/>
            <pc:sldLayoutMk cId="2717120945" sldId="2147483692"/>
          </pc:sldLayoutMkLst>
        </pc:sldLayoutChg>
        <pc:sldLayoutChg chg="add del mod replId">
          <pc:chgData name="Sophie France (2404157)" userId="S::2404157@student.uwtsd.ac.uk::266a7c21-e41c-47ad-a023-83212a5f3115" providerId="AD" clId="Web-{E8CA7E93-ED40-2A92-6B81-5FC0080D3B26}" dt="2025-03-14T15:35:30.286" v="2"/>
          <pc:sldLayoutMkLst>
            <pc:docMk/>
            <pc:sldMasterMk cId="1670872862" sldId="2147483684"/>
            <pc:sldLayoutMk cId="101739471" sldId="2147483693"/>
          </pc:sldLayoutMkLst>
        </pc:sldLayoutChg>
        <pc:sldLayoutChg chg="add del mod replId">
          <pc:chgData name="Sophie France (2404157)" userId="S::2404157@student.uwtsd.ac.uk::266a7c21-e41c-47ad-a023-83212a5f3115" providerId="AD" clId="Web-{E8CA7E93-ED40-2A92-6B81-5FC0080D3B26}" dt="2025-03-14T15:35:30.286" v="2"/>
          <pc:sldLayoutMkLst>
            <pc:docMk/>
            <pc:sldMasterMk cId="1670872862" sldId="2147483684"/>
            <pc:sldLayoutMk cId="2913234247" sldId="2147483694"/>
          </pc:sldLayoutMkLst>
        </pc:sldLayoutChg>
        <pc:sldLayoutChg chg="add del mod replId">
          <pc:chgData name="Sophie France (2404157)" userId="S::2404157@student.uwtsd.ac.uk::266a7c21-e41c-47ad-a023-83212a5f3115" providerId="AD" clId="Web-{E8CA7E93-ED40-2A92-6B81-5FC0080D3B26}" dt="2025-03-14T15:35:30.286" v="2"/>
          <pc:sldLayoutMkLst>
            <pc:docMk/>
            <pc:sldMasterMk cId="1670872862" sldId="2147483684"/>
            <pc:sldLayoutMk cId="3272160515" sldId="2147483695"/>
          </pc:sldLayoutMkLst>
        </pc:sldLayoutChg>
      </pc:sldMasterChg>
      <pc:sldMasterChg chg="add addSldLayout modSldLayout">
        <pc:chgData name="Sophie France (2404157)" userId="S::2404157@student.uwtsd.ac.uk::266a7c21-e41c-47ad-a023-83212a5f3115" providerId="AD" clId="Web-{E8CA7E93-ED40-2A92-6B81-5FC0080D3B26}" dt="2025-03-14T15:35:30.286" v="2"/>
        <pc:sldMasterMkLst>
          <pc:docMk/>
          <pc:sldMasterMk cId="1631662903" sldId="2147483696"/>
        </pc:sldMasterMkLst>
        <pc:sldLayoutChg chg="add mod replId">
          <pc:chgData name="Sophie France (2404157)" userId="S::2404157@student.uwtsd.ac.uk::266a7c21-e41c-47ad-a023-83212a5f3115" providerId="AD" clId="Web-{E8CA7E93-ED40-2A92-6B81-5FC0080D3B26}" dt="2025-03-14T15:35:30.286" v="2"/>
          <pc:sldLayoutMkLst>
            <pc:docMk/>
            <pc:sldMasterMk cId="1631662903" sldId="2147483696"/>
            <pc:sldLayoutMk cId="3926822012" sldId="2147483697"/>
          </pc:sldLayoutMkLst>
        </pc:sldLayoutChg>
        <pc:sldLayoutChg chg="add mod replId">
          <pc:chgData name="Sophie France (2404157)" userId="S::2404157@student.uwtsd.ac.uk::266a7c21-e41c-47ad-a023-83212a5f3115" providerId="AD" clId="Web-{E8CA7E93-ED40-2A92-6B81-5FC0080D3B26}" dt="2025-03-14T15:35:30.286" v="2"/>
          <pc:sldLayoutMkLst>
            <pc:docMk/>
            <pc:sldMasterMk cId="1631662903" sldId="2147483696"/>
            <pc:sldLayoutMk cId="2862111945" sldId="2147483698"/>
          </pc:sldLayoutMkLst>
        </pc:sldLayoutChg>
        <pc:sldLayoutChg chg="add mod replId">
          <pc:chgData name="Sophie France (2404157)" userId="S::2404157@student.uwtsd.ac.uk::266a7c21-e41c-47ad-a023-83212a5f3115" providerId="AD" clId="Web-{E8CA7E93-ED40-2A92-6B81-5FC0080D3B26}" dt="2025-03-14T15:35:30.286" v="2"/>
          <pc:sldLayoutMkLst>
            <pc:docMk/>
            <pc:sldMasterMk cId="1631662903" sldId="2147483696"/>
            <pc:sldLayoutMk cId="1795905824" sldId="2147483699"/>
          </pc:sldLayoutMkLst>
        </pc:sldLayoutChg>
        <pc:sldLayoutChg chg="add mod replId">
          <pc:chgData name="Sophie France (2404157)" userId="S::2404157@student.uwtsd.ac.uk::266a7c21-e41c-47ad-a023-83212a5f3115" providerId="AD" clId="Web-{E8CA7E93-ED40-2A92-6B81-5FC0080D3B26}" dt="2025-03-14T15:35:30.286" v="2"/>
          <pc:sldLayoutMkLst>
            <pc:docMk/>
            <pc:sldMasterMk cId="1631662903" sldId="2147483696"/>
            <pc:sldLayoutMk cId="1679954804" sldId="2147483700"/>
          </pc:sldLayoutMkLst>
        </pc:sldLayoutChg>
        <pc:sldLayoutChg chg="add mod replId">
          <pc:chgData name="Sophie France (2404157)" userId="S::2404157@student.uwtsd.ac.uk::266a7c21-e41c-47ad-a023-83212a5f3115" providerId="AD" clId="Web-{E8CA7E93-ED40-2A92-6B81-5FC0080D3B26}" dt="2025-03-14T15:35:30.286" v="2"/>
          <pc:sldLayoutMkLst>
            <pc:docMk/>
            <pc:sldMasterMk cId="1631662903" sldId="2147483696"/>
            <pc:sldLayoutMk cId="1334619601" sldId="2147483701"/>
          </pc:sldLayoutMkLst>
        </pc:sldLayoutChg>
        <pc:sldLayoutChg chg="add mod replId">
          <pc:chgData name="Sophie France (2404157)" userId="S::2404157@student.uwtsd.ac.uk::266a7c21-e41c-47ad-a023-83212a5f3115" providerId="AD" clId="Web-{E8CA7E93-ED40-2A92-6B81-5FC0080D3B26}" dt="2025-03-14T15:35:30.286" v="2"/>
          <pc:sldLayoutMkLst>
            <pc:docMk/>
            <pc:sldMasterMk cId="1631662903" sldId="2147483696"/>
            <pc:sldLayoutMk cId="4231162621" sldId="2147483702"/>
          </pc:sldLayoutMkLst>
        </pc:sldLayoutChg>
        <pc:sldLayoutChg chg="add mod replId">
          <pc:chgData name="Sophie France (2404157)" userId="S::2404157@student.uwtsd.ac.uk::266a7c21-e41c-47ad-a023-83212a5f3115" providerId="AD" clId="Web-{E8CA7E93-ED40-2A92-6B81-5FC0080D3B26}" dt="2025-03-14T15:35:30.286" v="2"/>
          <pc:sldLayoutMkLst>
            <pc:docMk/>
            <pc:sldMasterMk cId="1631662903" sldId="2147483696"/>
            <pc:sldLayoutMk cId="1201421056" sldId="2147483703"/>
          </pc:sldLayoutMkLst>
        </pc:sldLayoutChg>
        <pc:sldLayoutChg chg="add mod replId">
          <pc:chgData name="Sophie France (2404157)" userId="S::2404157@student.uwtsd.ac.uk::266a7c21-e41c-47ad-a023-83212a5f3115" providerId="AD" clId="Web-{E8CA7E93-ED40-2A92-6B81-5FC0080D3B26}" dt="2025-03-14T15:35:30.286" v="2"/>
          <pc:sldLayoutMkLst>
            <pc:docMk/>
            <pc:sldMasterMk cId="1631662903" sldId="2147483696"/>
            <pc:sldLayoutMk cId="977616143" sldId="2147483704"/>
          </pc:sldLayoutMkLst>
        </pc:sldLayoutChg>
        <pc:sldLayoutChg chg="add mod replId">
          <pc:chgData name="Sophie France (2404157)" userId="S::2404157@student.uwtsd.ac.uk::266a7c21-e41c-47ad-a023-83212a5f3115" providerId="AD" clId="Web-{E8CA7E93-ED40-2A92-6B81-5FC0080D3B26}" dt="2025-03-14T15:35:30.286" v="2"/>
          <pc:sldLayoutMkLst>
            <pc:docMk/>
            <pc:sldMasterMk cId="1631662903" sldId="2147483696"/>
            <pc:sldLayoutMk cId="2449191185" sldId="2147483705"/>
          </pc:sldLayoutMkLst>
        </pc:sldLayoutChg>
        <pc:sldLayoutChg chg="add mod replId">
          <pc:chgData name="Sophie France (2404157)" userId="S::2404157@student.uwtsd.ac.uk::266a7c21-e41c-47ad-a023-83212a5f3115" providerId="AD" clId="Web-{E8CA7E93-ED40-2A92-6B81-5FC0080D3B26}" dt="2025-03-14T15:35:30.286" v="2"/>
          <pc:sldLayoutMkLst>
            <pc:docMk/>
            <pc:sldMasterMk cId="1631662903" sldId="2147483696"/>
            <pc:sldLayoutMk cId="3792236877" sldId="2147483706"/>
          </pc:sldLayoutMkLst>
        </pc:sldLayoutChg>
        <pc:sldLayoutChg chg="add mod replId">
          <pc:chgData name="Sophie France (2404157)" userId="S::2404157@student.uwtsd.ac.uk::266a7c21-e41c-47ad-a023-83212a5f3115" providerId="AD" clId="Web-{E8CA7E93-ED40-2A92-6B81-5FC0080D3B26}" dt="2025-03-14T15:35:30.286" v="2"/>
          <pc:sldLayoutMkLst>
            <pc:docMk/>
            <pc:sldMasterMk cId="1631662903" sldId="2147483696"/>
            <pc:sldLayoutMk cId="1508247571" sldId="2147483707"/>
          </pc:sldLayoutMkLst>
        </pc:sldLayoutChg>
      </pc:sldMasterChg>
    </pc:docChg>
  </pc:docChgLst>
  <pc:docChgLst>
    <pc:chgData name="Sophie France (2404157)" userId="S::2404157@student.uwtsd.ac.uk::266a7c21-e41c-47ad-a023-83212a5f3115" providerId="AD" clId="Web-{94BE7DBA-CEBF-A71C-2FD0-8F2D2C89A335}"/>
    <pc:docChg chg="delSld modSld">
      <pc:chgData name="Sophie France (2404157)" userId="S::2404157@student.uwtsd.ac.uk::266a7c21-e41c-47ad-a023-83212a5f3115" providerId="AD" clId="Web-{94BE7DBA-CEBF-A71C-2FD0-8F2D2C89A335}" dt="2025-03-25T14:05:45.487" v="26" actId="20577"/>
      <pc:docMkLst>
        <pc:docMk/>
      </pc:docMkLst>
      <pc:sldChg chg="del">
        <pc:chgData name="Sophie France (2404157)" userId="S::2404157@student.uwtsd.ac.uk::266a7c21-e41c-47ad-a023-83212a5f3115" providerId="AD" clId="Web-{94BE7DBA-CEBF-A71C-2FD0-8F2D2C89A335}" dt="2025-03-25T14:04:26.345" v="0"/>
        <pc:sldMkLst>
          <pc:docMk/>
          <pc:sldMk cId="4239341599" sldId="257"/>
        </pc:sldMkLst>
      </pc:sldChg>
      <pc:sldChg chg="modSp">
        <pc:chgData name="Sophie France (2404157)" userId="S::2404157@student.uwtsd.ac.uk::266a7c21-e41c-47ad-a023-83212a5f3115" providerId="AD" clId="Web-{94BE7DBA-CEBF-A71C-2FD0-8F2D2C89A335}" dt="2025-03-25T14:04:39.236" v="9" actId="20577"/>
        <pc:sldMkLst>
          <pc:docMk/>
          <pc:sldMk cId="4286669935" sldId="259"/>
        </pc:sldMkLst>
        <pc:spChg chg="mod">
          <ac:chgData name="Sophie France (2404157)" userId="S::2404157@student.uwtsd.ac.uk::266a7c21-e41c-47ad-a023-83212a5f3115" providerId="AD" clId="Web-{94BE7DBA-CEBF-A71C-2FD0-8F2D2C89A335}" dt="2025-03-25T14:04:39.236" v="9" actId="20577"/>
          <ac:spMkLst>
            <pc:docMk/>
            <pc:sldMk cId="4286669935" sldId="259"/>
            <ac:spMk id="4" creationId="{6053EE51-AB1B-AB6F-99D5-DDB7C60D526C}"/>
          </ac:spMkLst>
        </pc:spChg>
      </pc:sldChg>
      <pc:sldChg chg="modSp">
        <pc:chgData name="Sophie France (2404157)" userId="S::2404157@student.uwtsd.ac.uk::266a7c21-e41c-47ad-a023-83212a5f3115" providerId="AD" clId="Web-{94BE7DBA-CEBF-A71C-2FD0-8F2D2C89A335}" dt="2025-03-25T14:05:45.487" v="26" actId="20577"/>
        <pc:sldMkLst>
          <pc:docMk/>
          <pc:sldMk cId="2341308749" sldId="260"/>
        </pc:sldMkLst>
        <pc:spChg chg="mod">
          <ac:chgData name="Sophie France (2404157)" userId="S::2404157@student.uwtsd.ac.uk::266a7c21-e41c-47ad-a023-83212a5f3115" providerId="AD" clId="Web-{94BE7DBA-CEBF-A71C-2FD0-8F2D2C89A335}" dt="2025-03-25T14:05:45.487" v="26" actId="20577"/>
          <ac:spMkLst>
            <pc:docMk/>
            <pc:sldMk cId="2341308749" sldId="260"/>
            <ac:spMk id="4" creationId="{F552CB73-80DD-93E6-1EE0-0852F2E69E73}"/>
          </ac:spMkLst>
        </pc:spChg>
      </pc:sldChg>
      <pc:sldChg chg="del">
        <pc:chgData name="Sophie France (2404157)" userId="S::2404157@student.uwtsd.ac.uk::266a7c21-e41c-47ad-a023-83212a5f3115" providerId="AD" clId="Web-{94BE7DBA-CEBF-A71C-2FD0-8F2D2C89A335}" dt="2025-03-25T14:04:28.251" v="1"/>
        <pc:sldMkLst>
          <pc:docMk/>
          <pc:sldMk cId="1860256674" sldId="262"/>
        </pc:sldMkLst>
      </pc:sldChg>
    </pc:docChg>
  </pc:docChgLst>
  <pc:docChgLst>
    <pc:chgData name="Sophie France (2404157)" userId="S::2404157@student.uwtsd.ac.uk::266a7c21-e41c-47ad-a023-83212a5f3115" providerId="AD" clId="Web-{B2E217EC-0A45-88A2-F400-7B4F9090AE5E}"/>
    <pc:docChg chg="modSld">
      <pc:chgData name="Sophie France (2404157)" userId="S::2404157@student.uwtsd.ac.uk::266a7c21-e41c-47ad-a023-83212a5f3115" providerId="AD" clId="Web-{B2E217EC-0A45-88A2-F400-7B4F9090AE5E}" dt="2025-04-05T12:20:40.772" v="2"/>
      <pc:docMkLst>
        <pc:docMk/>
      </pc:docMkLst>
      <pc:sldChg chg="addSp delSp modSp">
        <pc:chgData name="Sophie France (2404157)" userId="S::2404157@student.uwtsd.ac.uk::266a7c21-e41c-47ad-a023-83212a5f3115" providerId="AD" clId="Web-{B2E217EC-0A45-88A2-F400-7B4F9090AE5E}" dt="2025-04-05T12:20:40.772" v="2"/>
        <pc:sldMkLst>
          <pc:docMk/>
          <pc:sldMk cId="120648834" sldId="269"/>
        </pc:sldMkLst>
        <pc:picChg chg="add del mod">
          <ac:chgData name="Sophie France (2404157)" userId="S::2404157@student.uwtsd.ac.uk::266a7c21-e41c-47ad-a023-83212a5f3115" providerId="AD" clId="Web-{B2E217EC-0A45-88A2-F400-7B4F9090AE5E}" dt="2025-04-05T12:20:40.772" v="2"/>
          <ac:picMkLst>
            <pc:docMk/>
            <pc:sldMk cId="120648834" sldId="269"/>
            <ac:picMk id="3" creationId="{E31C8296-DC54-A944-4EDB-21FDAA3B62CF}"/>
          </ac:picMkLst>
        </pc:picChg>
      </pc:sldChg>
    </pc:docChg>
  </pc:docChgLst>
  <pc:docChgLst>
    <pc:chgData clId="Web-{4863D9C7-07F4-1EBF-749C-655FDD35498F}"/>
    <pc:docChg chg="modSld">
      <pc:chgData name="" userId="" providerId="" clId="Web-{4863D9C7-07F4-1EBF-749C-655FDD35498F}" dt="2025-03-25T14:17:16.465" v="5" actId="20577"/>
      <pc:docMkLst>
        <pc:docMk/>
      </pc:docMkLst>
      <pc:sldChg chg="modSp">
        <pc:chgData name="" userId="" providerId="" clId="Web-{4863D9C7-07F4-1EBF-749C-655FDD35498F}" dt="2025-03-25T14:17:16.465" v="5" actId="20577"/>
        <pc:sldMkLst>
          <pc:docMk/>
          <pc:sldMk cId="4286669935" sldId="259"/>
        </pc:sldMkLst>
        <pc:spChg chg="mod">
          <ac:chgData name="" userId="" providerId="" clId="Web-{4863D9C7-07F4-1EBF-749C-655FDD35498F}" dt="2025-03-25T14:17:16.465" v="5" actId="20577"/>
          <ac:spMkLst>
            <pc:docMk/>
            <pc:sldMk cId="4286669935" sldId="259"/>
            <ac:spMk id="2" creationId="{191DE0AB-D381-94AF-18A4-9D9A6CEB8D1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AD6EE87-EBD5-4F12-A48A-63ACA297AC8F}" type="datetimeFigureOut">
              <a:rPr lang="en-US" dirty="0"/>
              <a:t>4/9/2025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30563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dirty="0"/>
              <a:t>4/9/2025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05294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dirty="0"/>
              <a:t>4/9/2025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65229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dirty="0"/>
              <a:t>4/9/2025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0323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dirty="0"/>
              <a:t>4/9/2025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3912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dirty="0"/>
              <a:t>4/9/2025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0666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dirty="0"/>
              <a:t>4/9/2025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01979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dirty="0"/>
              <a:t>4/9/2025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3074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dirty="0"/>
              <a:t>4/9/2025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97450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dirty="0"/>
              <a:t>4/9/2025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5239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dirty="0"/>
              <a:t>4/9/2025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3618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0298CD5-6C1E-4009-B41F-6DF62E31D3BE}" type="datetimeFigureOut">
              <a:rPr lang="en-US" dirty="0"/>
              <a:pPr/>
              <a:t>4/9/2025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19323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thesst.org/wp-content/uploads/2023/04/Standards-of-Proficiency.pdf" TargetMode="Externa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9DD92-4D1D-8329-9792-280BA020F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0521" y="2501610"/>
            <a:ext cx="7772400" cy="1463040"/>
          </a:xfrm>
        </p:spPr>
        <p:txBody>
          <a:bodyPr/>
          <a:lstStyle/>
          <a:p>
            <a:r>
              <a:rPr lang="en-US" u="sng" dirty="0"/>
              <a:t>Learning in the digital era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3D35B2-F75F-0CAB-492D-2DA1E3717A3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/>
              <a:t>By Sophie France </a:t>
            </a:r>
          </a:p>
          <a:p>
            <a:r>
              <a:rPr lang="en-US" dirty="0"/>
              <a:t>2404157 </a:t>
            </a:r>
          </a:p>
          <a:p>
            <a:r>
              <a:rPr lang="en-US" dirty="0"/>
              <a:t>Sports and Exercise Therapy</a:t>
            </a:r>
          </a:p>
        </p:txBody>
      </p:sp>
      <p:pic>
        <p:nvPicPr>
          <p:cNvPr id="3" name="Slide 1">
            <a:hlinkClick r:id="" action="ppaction://media"/>
            <a:extLst>
              <a:ext uri="{FF2B5EF4-FFF2-40B4-BE49-F238E27FC236}">
                <a16:creationId xmlns:a16="http://schemas.microsoft.com/office/drawing/2014/main" id="{27C8893E-ECED-AEE6-B967-0A96BB1737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70045" y="49032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48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E15B3-F7FF-7C5B-2C3A-E1069D1647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295" y="-51"/>
            <a:ext cx="7772400" cy="1463040"/>
          </a:xfrm>
        </p:spPr>
        <p:txBody>
          <a:bodyPr/>
          <a:lstStyle/>
          <a:p>
            <a:r>
              <a:rPr lang="en-US" dirty="0"/>
              <a:t>My first clinic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02C016-D252-054D-3080-105A066DDD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6713" y="1710855"/>
            <a:ext cx="11683040" cy="4942360"/>
          </a:xfrm>
        </p:spPr>
        <p:txBody>
          <a:bodyPr>
            <a:normAutofit/>
          </a:bodyPr>
          <a:lstStyle/>
          <a:p>
            <a:r>
              <a:rPr lang="en-US" dirty="0"/>
              <a:t>Context:</a:t>
            </a:r>
          </a:p>
          <a:p>
            <a:pPr marL="342900" indent="-342900">
              <a:buAutoNum type="arabicParenR"/>
            </a:pPr>
            <a:endParaRPr lang="en-US" dirty="0"/>
          </a:p>
          <a:p>
            <a:pPr marL="342900" indent="-342900">
              <a:buAutoNum type="arabicParenR"/>
            </a:pPr>
            <a:r>
              <a:rPr lang="en-US" dirty="0"/>
              <a:t>I was very nervous and worried about how my first clinic would go, so I brought in a friend from my flat to massage as some moral support and for comfort.</a:t>
            </a:r>
          </a:p>
          <a:p>
            <a:pPr marL="342900" indent="-342900">
              <a:buAutoNum type="arabicParenR"/>
            </a:pPr>
            <a:endParaRPr lang="en-US"/>
          </a:p>
          <a:p>
            <a:pPr marL="342900" indent="-342900">
              <a:buAutoNum type="arabicParenR"/>
            </a:pPr>
            <a:r>
              <a:rPr lang="en-US" dirty="0"/>
              <a:t>I got the paperwork filled out, ensuring name, address and contraindications were filled out. </a:t>
            </a:r>
          </a:p>
          <a:p>
            <a:pPr marL="342900" indent="-342900">
              <a:buAutoNum type="arabicParenR"/>
            </a:pPr>
            <a:endParaRPr lang="en-US" dirty="0"/>
          </a:p>
          <a:p>
            <a:pPr marL="342900" indent="-342900">
              <a:buAutoNum type="arabicParenR"/>
            </a:pPr>
            <a:r>
              <a:rPr lang="en-US" dirty="0"/>
              <a:t>I then asked about the area she wanted massaging and asked about pain or soreness, of which she had soreness. </a:t>
            </a:r>
          </a:p>
          <a:p>
            <a:pPr marL="342900" indent="-342900">
              <a:buAutoNum type="arabicParenR"/>
            </a:pPr>
            <a:endParaRPr lang="en-US" dirty="0"/>
          </a:p>
          <a:p>
            <a:pPr marL="342900" indent="-342900">
              <a:buAutoNum type="arabicParenR"/>
            </a:pPr>
            <a:r>
              <a:rPr lang="en-US" dirty="0"/>
              <a:t>I then asked my client to jump on the bed and I explained the plan of action to her, gained informed consent via the 3 questions and asked about any allergies of which she had none.</a:t>
            </a:r>
          </a:p>
          <a:p>
            <a:pPr marL="342900" indent="-342900">
              <a:buAutoNum type="arabicParenR"/>
            </a:pPr>
            <a:endParaRPr lang="en-US"/>
          </a:p>
          <a:p>
            <a:pPr marL="342900" indent="-342900">
              <a:buAutoNum type="arabicParenR"/>
            </a:pPr>
            <a:r>
              <a:rPr lang="en-US" dirty="0"/>
              <a:t>I then proceeded to do effleurage and some petrissage on her quadriceps for an hour. 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3" name="Slide 2">
            <a:hlinkClick r:id="" action="ppaction://media"/>
            <a:extLst>
              <a:ext uri="{FF2B5EF4-FFF2-40B4-BE49-F238E27FC236}">
                <a16:creationId xmlns:a16="http://schemas.microsoft.com/office/drawing/2014/main" id="{29BC2503-F022-0079-A9A6-E1D88F7D0D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97517" y="36093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6899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DAD9A-6DAB-BD6A-0406-D4CF29E35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407" y="-51"/>
            <a:ext cx="7772400" cy="1463040"/>
          </a:xfrm>
        </p:spPr>
        <p:txBody>
          <a:bodyPr/>
          <a:lstStyle/>
          <a:p>
            <a:r>
              <a:rPr lang="en-US" u="sng" dirty="0"/>
              <a:t>My first clinic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1B4F0C-16EC-2C58-683E-84E88D40B3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1F1B6-79D9-4607-9AE8-FC989E70D931}" type="datetime1">
              <a:t>4/9/2025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F1DC34-E991-7FF3-1B66-2E3AD48C6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5696CA-88BA-3940-2F07-AA0D1F8CF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3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2D9F9DE-30BC-1011-EFCD-8B57BF1E8153}"/>
              </a:ext>
            </a:extLst>
          </p:cNvPr>
          <p:cNvSpPr/>
          <p:nvPr/>
        </p:nvSpPr>
        <p:spPr>
          <a:xfrm>
            <a:off x="0" y="1710906"/>
            <a:ext cx="6090248" cy="414930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What went well? </a:t>
            </a:r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I used the appropriate techniques </a:t>
            </a:r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I did my best to be a friendly face </a:t>
            </a:r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Set my bed up correctly, washed hands and removed bracelets </a:t>
            </a:r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I made sure to ask about any contradictions </a:t>
            </a:r>
          </a:p>
          <a:p>
            <a:pPr marL="285750" indent="-285750">
              <a:buFont typeface="Calibri"/>
              <a:buChar char="-"/>
            </a:pPr>
            <a:endParaRPr lang="en-US"/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tx1"/>
                </a:solidFill>
              </a:rPr>
              <a:t>Gained informed consent </a:t>
            </a:r>
          </a:p>
          <a:p>
            <a:pPr marL="285750" indent="-285750">
              <a:buFont typeface="Calibri"/>
              <a:buChar char="-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tx1"/>
                </a:solidFill>
              </a:rPr>
              <a:t>Ensured the client was comfortable</a:t>
            </a:r>
          </a:p>
          <a:p>
            <a:pPr algn="r"/>
            <a:r>
              <a:rPr lang="en-US" dirty="0">
                <a:solidFill>
                  <a:schemeClr val="tx1"/>
                </a:solidFill>
              </a:rPr>
              <a:t>                                                                                                                                                       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2EA099-06F1-ACC7-E6F4-CB2D31C19978}"/>
              </a:ext>
            </a:extLst>
          </p:cNvPr>
          <p:cNvSpPr/>
          <p:nvPr/>
        </p:nvSpPr>
        <p:spPr>
          <a:xfrm>
            <a:off x="8108829" y="1365850"/>
            <a:ext cx="4077419" cy="548639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Proficiencies I showed:</a:t>
            </a:r>
          </a:p>
          <a:p>
            <a:pPr algn="ctr"/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1. Professional autonomy and accountability</a:t>
            </a:r>
          </a:p>
          <a:p>
            <a:pPr marL="285750" indent="-285750" algn="ctr">
              <a:buFont typeface="Wingdings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Practicing in a non-discriminatory manner</a:t>
            </a:r>
            <a:endParaRPr lang="en-US" dirty="0">
              <a:solidFill>
                <a:schemeClr val="tx1"/>
              </a:solidFill>
            </a:endParaRPr>
          </a:p>
          <a:p>
            <a:pPr marL="285750" indent="-285750" algn="ctr">
              <a:buFont typeface="Wingdings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Practicing in a safe manner </a:t>
            </a:r>
          </a:p>
          <a:p>
            <a:pPr marL="285750" indent="-285750" algn="ctr">
              <a:buFont typeface="Wingdings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Able to gain informed consent</a:t>
            </a:r>
          </a:p>
          <a:p>
            <a:pPr algn="ctr"/>
            <a:endParaRPr lang="en-US" dirty="0">
              <a:solidFill>
                <a:schemeClr val="tx1"/>
              </a:solidFill>
              <a:ea typeface="+mn-lt"/>
              <a:cs typeface="+mn-lt"/>
            </a:endParaRPr>
          </a:p>
          <a:p>
            <a:pPr algn="ctr"/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2. Professional relationships</a:t>
            </a:r>
            <a:endParaRPr lang="en-US" b="1">
              <a:solidFill>
                <a:schemeClr val="tx1"/>
              </a:solidFill>
            </a:endParaRPr>
          </a:p>
          <a:p>
            <a:pPr marL="285750" indent="-285750" algn="ctr">
              <a:buFont typeface="Wingdings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Understanding the need to build and sustain professional relationships </a:t>
            </a:r>
          </a:p>
          <a:p>
            <a:pPr algn="ctr"/>
            <a:endParaRPr lang="en-US" dirty="0">
              <a:solidFill>
                <a:schemeClr val="tx1"/>
              </a:solidFill>
              <a:ea typeface="+mn-lt"/>
              <a:cs typeface="+mn-lt"/>
            </a:endParaRPr>
          </a:p>
          <a:p>
            <a:pPr algn="ctr"/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3. Knowledge, understanding and skills</a:t>
            </a:r>
            <a:endParaRPr lang="en-US" b="1">
              <a:solidFill>
                <a:schemeClr val="tx1"/>
              </a:solidFill>
            </a:endParaRPr>
          </a:p>
          <a:p>
            <a:pPr marL="285750" indent="-285750" algn="ctr">
              <a:buFont typeface="Wingdings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Understanding of human anatomy </a:t>
            </a:r>
          </a:p>
          <a:p>
            <a:pPr marL="285750" indent="-285750" algn="ctr">
              <a:buFont typeface="Wingdings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Factors affecting health</a:t>
            </a:r>
          </a:p>
          <a:p>
            <a:pPr algn="ctr"/>
            <a:endParaRPr lang="en-US" dirty="0">
              <a:solidFill>
                <a:schemeClr val="tx1"/>
              </a:solidFill>
              <a:ea typeface="+mn-lt"/>
              <a:cs typeface="+mn-lt"/>
            </a:endParaRPr>
          </a:p>
          <a:p>
            <a:pPr algn="ctr"/>
            <a:endParaRPr lang="en-US" dirty="0">
              <a:solidFill>
                <a:schemeClr val="tx1"/>
              </a:solidFill>
              <a:ea typeface="+mn-lt"/>
              <a:cs typeface="+mn-lt"/>
            </a:endParaRPr>
          </a:p>
          <a:p>
            <a:pPr algn="ctr"/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(SST Standards of Proficiency, 2008)</a:t>
            </a:r>
            <a:endParaRPr lang="en-US" dirty="0">
              <a:solidFill>
                <a:schemeClr val="tx1"/>
              </a:solidFill>
            </a:endParaRPr>
          </a:p>
          <a:p>
            <a:pPr algn="ctr"/>
            <a:endParaRPr lang="en-US" dirty="0">
              <a:ea typeface="+mn-lt"/>
              <a:cs typeface="+mn-lt"/>
            </a:endParaRPr>
          </a:p>
        </p:txBody>
      </p:sp>
      <p:pic>
        <p:nvPicPr>
          <p:cNvPr id="3" name="Slide 3">
            <a:hlinkClick r:id="" action="ppaction://media"/>
            <a:extLst>
              <a:ext uri="{FF2B5EF4-FFF2-40B4-BE49-F238E27FC236}">
                <a16:creationId xmlns:a16="http://schemas.microsoft.com/office/drawing/2014/main" id="{6F8D2682-5022-F7BA-325C-A79A83BDF7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54384" y="24591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8278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D96FFF-B73A-991C-8D83-7B5FE2146A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141B5-BF3E-F204-BFD3-9D0C064515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407" y="-51"/>
            <a:ext cx="7772400" cy="1463040"/>
          </a:xfrm>
        </p:spPr>
        <p:txBody>
          <a:bodyPr/>
          <a:lstStyle/>
          <a:p>
            <a:r>
              <a:rPr lang="en-US" u="sng" dirty="0"/>
              <a:t>My first clinic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266F14-4F40-985F-4EB9-1008BBAE8B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1F1B6-79D9-4607-9AE8-FC989E70D931}" type="datetime1">
              <a:t>4/9/2025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6FDC9D-BC8A-3295-72E6-F7043A71C8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B7C7A2-E9D1-7A76-9450-C16EEE3AF3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4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0C174F0-37A8-BA02-611F-3B411DC47BB2}"/>
              </a:ext>
            </a:extLst>
          </p:cNvPr>
          <p:cNvSpPr/>
          <p:nvPr/>
        </p:nvSpPr>
        <p:spPr>
          <a:xfrm>
            <a:off x="0" y="1710906"/>
            <a:ext cx="5170098" cy="400553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 What could I have done better?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tx1"/>
                </a:solidFill>
              </a:rPr>
              <a:t>I could have done more extensive tests for my client </a:t>
            </a:r>
          </a:p>
          <a:p>
            <a:pPr marL="285750" indent="-285750">
              <a:buFont typeface="Calibri"/>
              <a:buChar char="-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tx1"/>
                </a:solidFill>
              </a:rPr>
              <a:t>Doing my first clinic on a stranger than on a flat mate</a:t>
            </a:r>
          </a:p>
          <a:p>
            <a:pPr marL="285750" indent="-285750">
              <a:buFont typeface="Calibri"/>
              <a:buChar char="-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tx1"/>
                </a:solidFill>
              </a:rPr>
              <a:t>Explained the plan in a better manner </a:t>
            </a:r>
          </a:p>
          <a:p>
            <a:pPr marL="285750" indent="-285750">
              <a:buFont typeface="Calibri"/>
              <a:buChar char="-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tx1"/>
                </a:solidFill>
              </a:rPr>
              <a:t>Pressure checks </a:t>
            </a:r>
          </a:p>
          <a:p>
            <a:pPr marL="285750" indent="-285750" algn="r">
              <a:buFont typeface="Calibri"/>
              <a:buChar char="-"/>
            </a:pPr>
            <a:endParaRPr lang="en-US">
              <a:solidFill>
                <a:srgbClr val="FFFFFF"/>
              </a:solidFill>
            </a:endParaRPr>
          </a:p>
          <a:p>
            <a:pPr marL="285750" indent="-285750" algn="r">
              <a:buFont typeface="Calibri"/>
              <a:buChar char="-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 algn="r">
              <a:buFont typeface="Calibri"/>
              <a:buChar char="-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 algn="r">
              <a:buFont typeface="Calibri"/>
              <a:buChar char="-"/>
            </a:pPr>
            <a:endParaRPr lang="en-US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                                   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A022B8B-0443-A3BE-F777-C2E34516E40C}"/>
              </a:ext>
            </a:extLst>
          </p:cNvPr>
          <p:cNvSpPr/>
          <p:nvPr/>
        </p:nvSpPr>
        <p:spPr>
          <a:xfrm>
            <a:off x="7548113" y="1006416"/>
            <a:ext cx="4638135" cy="58458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Proficiencies I could have showed</a:t>
            </a:r>
          </a:p>
          <a:p>
            <a:pPr algn="ctr"/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1. Identification and assessment of injury </a:t>
            </a:r>
          </a:p>
          <a:p>
            <a:pPr marL="285750" indent="-285750" algn="ctr">
              <a:buFont typeface="Wingdings"/>
              <a:buChar char="Ø"/>
            </a:pPr>
            <a:r>
              <a:rPr lang="en-US" dirty="0">
                <a:solidFill>
                  <a:schemeClr val="tx1"/>
                </a:solidFill>
              </a:rPr>
              <a:t>Selecting and using different/ appropriate techniques to assess</a:t>
            </a:r>
          </a:p>
          <a:p>
            <a:pPr marL="285750" indent="-285750" algn="ctr">
              <a:buFont typeface="Wingdings"/>
              <a:buChar char="Ø"/>
            </a:pPr>
            <a:r>
              <a:rPr lang="en-US" dirty="0">
                <a:solidFill>
                  <a:schemeClr val="tx1"/>
                </a:solidFill>
              </a:rPr>
              <a:t>Ability to critically evaluate collected information </a:t>
            </a:r>
          </a:p>
          <a:p>
            <a:pPr algn="ctr"/>
            <a:endParaRPr lang="en-US" b="1" dirty="0">
              <a:solidFill>
                <a:schemeClr val="tx1"/>
              </a:solidFill>
            </a:endParaRPr>
          </a:p>
          <a:p>
            <a:pPr algn="ctr"/>
            <a:r>
              <a:rPr lang="en-US" b="1" dirty="0">
                <a:solidFill>
                  <a:schemeClr val="tx1"/>
                </a:solidFill>
              </a:rPr>
              <a:t>2. Delivery of plans and strategies</a:t>
            </a:r>
          </a:p>
          <a:p>
            <a:pPr marL="285750" indent="-285750" algn="ctr">
              <a:buFont typeface="Wingdings"/>
              <a:buChar char="Ø"/>
            </a:pPr>
            <a:r>
              <a:rPr lang="en-US" dirty="0">
                <a:solidFill>
                  <a:schemeClr val="tx1"/>
                </a:solidFill>
              </a:rPr>
              <a:t>Formulate specific management plans </a:t>
            </a:r>
          </a:p>
          <a:p>
            <a:pPr marL="285750" indent="-285750" algn="ctr">
              <a:buFont typeface="Wingdings"/>
              <a:buChar char="Ø"/>
            </a:pPr>
            <a:r>
              <a:rPr lang="en-US" dirty="0">
                <a:solidFill>
                  <a:schemeClr val="tx1"/>
                </a:solidFill>
              </a:rPr>
              <a:t>Apply problem solving </a:t>
            </a:r>
          </a:p>
          <a:p>
            <a:pPr algn="ctr"/>
            <a:endParaRPr lang="en-US" dirty="0">
              <a:solidFill>
                <a:schemeClr val="tx1"/>
              </a:solidFill>
              <a:ea typeface="+mn-lt"/>
              <a:cs typeface="+mn-lt"/>
            </a:endParaRPr>
          </a:p>
          <a:p>
            <a:pPr algn="ctr"/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3. Critical evaluation of the impact of, or response to, the therapists ’actions.</a:t>
            </a:r>
            <a:endParaRPr lang="en-US" b="1" dirty="0">
              <a:solidFill>
                <a:schemeClr val="tx1"/>
              </a:solidFill>
            </a:endParaRPr>
          </a:p>
          <a:p>
            <a:pPr marL="285750" indent="-285750" algn="ctr">
              <a:buFont typeface="Wingdings"/>
              <a:buChar char="Ø"/>
            </a:pPr>
            <a:r>
              <a:rPr lang="en-US" dirty="0">
                <a:solidFill>
                  <a:schemeClr val="tx1"/>
                </a:solidFill>
              </a:rPr>
              <a:t>Evaluate treatment in a simple manner</a:t>
            </a:r>
            <a:r>
              <a:rPr lang="en-US" dirty="0"/>
              <a:t> </a:t>
            </a:r>
          </a:p>
          <a:p>
            <a:pPr algn="ctr"/>
            <a:endParaRPr lang="en-US" dirty="0"/>
          </a:p>
          <a:p>
            <a:pPr algn="ctr"/>
            <a:endParaRPr lang="en-US" dirty="0">
              <a:solidFill>
                <a:schemeClr val="tx1"/>
              </a:solidFill>
              <a:latin typeface="TW Cen MT"/>
            </a:endParaRPr>
          </a:p>
          <a:p>
            <a:pPr algn="ctr"/>
            <a:endParaRPr lang="en-US" dirty="0">
              <a:solidFill>
                <a:schemeClr val="tx1"/>
              </a:solidFill>
              <a:latin typeface="TW Cen MT"/>
            </a:endParaRPr>
          </a:p>
          <a:p>
            <a:pPr algn="ctr"/>
            <a:endParaRPr lang="en-US" dirty="0">
              <a:solidFill>
                <a:schemeClr val="tx1"/>
              </a:solidFill>
              <a:latin typeface="TW Cen MT"/>
            </a:endParaRPr>
          </a:p>
          <a:p>
            <a:pPr algn="ctr"/>
            <a:r>
              <a:rPr lang="en-US" dirty="0">
                <a:solidFill>
                  <a:schemeClr val="tx1"/>
                </a:solidFill>
                <a:latin typeface="TW Cen MT"/>
              </a:rPr>
              <a:t>(SST Standards of Proficiency, 2008)</a:t>
            </a:r>
          </a:p>
          <a:p>
            <a:pPr algn="ctr">
              <a:buFont typeface="Wingdings"/>
            </a:pPr>
            <a:endParaRPr lang="en-US" dirty="0"/>
          </a:p>
          <a:p>
            <a:pPr algn="ctr"/>
            <a:endParaRPr lang="en-US" dirty="0"/>
          </a:p>
        </p:txBody>
      </p:sp>
      <p:pic>
        <p:nvPicPr>
          <p:cNvPr id="4" name="Slide 4">
            <a:hlinkClick r:id="" action="ppaction://media"/>
            <a:extLst>
              <a:ext uri="{FF2B5EF4-FFF2-40B4-BE49-F238E27FC236}">
                <a16:creationId xmlns:a16="http://schemas.microsoft.com/office/drawing/2014/main" id="{F0F6E896-6A75-1323-D06D-7E7557A971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97517" y="27466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4620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FE234-1922-260C-C24F-01D0902EAE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875" y="-51"/>
            <a:ext cx="7772400" cy="1463040"/>
          </a:xfrm>
        </p:spPr>
        <p:txBody>
          <a:bodyPr/>
          <a:lstStyle/>
          <a:p>
            <a:r>
              <a:rPr lang="en-US" u="sng" dirty="0"/>
              <a:t>Evaluation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DB198E0-08CA-A9E8-F121-4A299D2141F6}"/>
              </a:ext>
            </a:extLst>
          </p:cNvPr>
          <p:cNvSpPr/>
          <p:nvPr/>
        </p:nvSpPr>
        <p:spPr>
          <a:xfrm>
            <a:off x="3048001" y="1710906"/>
            <a:ext cx="6377795" cy="43218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u="sng" dirty="0">
                <a:solidFill>
                  <a:schemeClr val="tx1"/>
                </a:solidFill>
              </a:rPr>
              <a:t>What would I do differently as a therapist now?</a:t>
            </a:r>
          </a:p>
          <a:p>
            <a:pPr algn="ctr"/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tx1"/>
                </a:solidFill>
              </a:rPr>
              <a:t>I would use more invasive testing techniques to assess a client's issues or injuries</a:t>
            </a: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tx1"/>
                </a:solidFill>
              </a:rPr>
              <a:t>I would fill out assessment forms in further detail, involving active, passive and resisted ROM and muscle tests </a:t>
            </a: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tx1"/>
                </a:solidFill>
              </a:rPr>
              <a:t>Instead of talking about a plan of action, I would write it down,  show the client and then explain</a:t>
            </a: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tx1"/>
                </a:solidFill>
              </a:rPr>
              <a:t>Increase my pressure checks</a:t>
            </a: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tx1"/>
                </a:solidFill>
              </a:rPr>
              <a:t>Using different techniques such as STR and METs</a:t>
            </a:r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</p:txBody>
      </p:sp>
      <p:pic>
        <p:nvPicPr>
          <p:cNvPr id="3" name="slide 5">
            <a:hlinkClick r:id="" action="ppaction://media"/>
            <a:extLst>
              <a:ext uri="{FF2B5EF4-FFF2-40B4-BE49-F238E27FC236}">
                <a16:creationId xmlns:a16="http://schemas.microsoft.com/office/drawing/2014/main" id="{828DC027-CB7F-D3DF-2B65-C24D18B4D3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4988" y="36093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908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1339C0-9778-B375-B31C-CE6688C1C8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F9BB-2D95-FAD6-1ED8-5A6353C966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51"/>
            <a:ext cx="10101532" cy="1463040"/>
          </a:xfrm>
        </p:spPr>
        <p:txBody>
          <a:bodyPr/>
          <a:lstStyle/>
          <a:p>
            <a:r>
              <a:rPr lang="en-US" u="sng" dirty="0"/>
              <a:t>My first time doing pitch side first aid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CFC3A6-CE0A-A3CE-CD28-35D3B4FCE6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71732" y="2832289"/>
            <a:ext cx="8606286" cy="4769832"/>
          </a:xfrm>
        </p:spPr>
        <p:txBody>
          <a:bodyPr/>
          <a:lstStyle/>
          <a:p>
            <a:r>
              <a:rPr lang="en-US" dirty="0"/>
              <a:t>Context </a:t>
            </a:r>
          </a:p>
          <a:p>
            <a:pPr marL="342900" indent="-342900">
              <a:buAutoNum type="arabicParenR"/>
            </a:pPr>
            <a:r>
              <a:rPr lang="en-US" dirty="0">
                <a:ea typeface="+mn-lt"/>
                <a:cs typeface="+mn-lt"/>
              </a:rPr>
              <a:t>As I'm not first aid trained at the moment, I shadowed my first pitch side first aid at UWTSD football, where I shadowed and helped the first aiders where they needed me</a:t>
            </a:r>
            <a:endParaRPr lang="en-US" dirty="0"/>
          </a:p>
          <a:p>
            <a:pPr marL="342900" indent="-342900">
              <a:buAutoNum type="arabicParenR"/>
            </a:pPr>
            <a:endParaRPr lang="en-US" dirty="0"/>
          </a:p>
          <a:p>
            <a:pPr marL="342900" indent="-342900">
              <a:buAutoNum type="arabicParenR"/>
            </a:pPr>
            <a:r>
              <a:rPr lang="en-US" dirty="0">
                <a:ea typeface="+mn-lt"/>
                <a:cs typeface="+mn-lt"/>
              </a:rPr>
              <a:t>When me and the other first aiders got there, we thought we would have a member of staff from university with us but unfortunately, he had to attend the rugby</a:t>
            </a:r>
          </a:p>
          <a:p>
            <a:pPr marL="342900" indent="-342900">
              <a:buAutoNum type="arabicParenR"/>
            </a:pPr>
            <a:endParaRPr lang="en-US" dirty="0">
              <a:ea typeface="+mn-lt"/>
              <a:cs typeface="+mn-lt"/>
            </a:endParaRPr>
          </a:p>
          <a:p>
            <a:pPr marL="342900" indent="-342900">
              <a:buAutoNum type="arabicParenR"/>
            </a:pPr>
            <a:r>
              <a:rPr lang="en-US" dirty="0">
                <a:latin typeface="TW Cen MT"/>
                <a:ea typeface="+mn-lt"/>
                <a:cs typeface="+mn-lt"/>
              </a:rPr>
              <a:t>I started to get stressed about this, but the others were very calm which helped me</a:t>
            </a:r>
            <a:endParaRPr lang="en-US" dirty="0">
              <a:ea typeface="+mn-lt"/>
              <a:cs typeface="+mn-lt"/>
            </a:endParaRPr>
          </a:p>
          <a:p>
            <a:pPr marL="342900" indent="-342900">
              <a:buAutoNum type="arabicParenR"/>
            </a:pPr>
            <a:endParaRPr lang="en-US" dirty="0">
              <a:latin typeface="TW Cen MT"/>
              <a:ea typeface="+mn-lt"/>
              <a:cs typeface="+mn-lt"/>
            </a:endParaRPr>
          </a:p>
          <a:p>
            <a:pPr marL="342900" indent="-342900">
              <a:buAutoNum type="arabicParenR"/>
            </a:pPr>
            <a:r>
              <a:rPr lang="en-US" dirty="0">
                <a:latin typeface="TW Cen MT"/>
              </a:rPr>
              <a:t>There was no specific strapping and taping to do but we still had to be alert for injuries but overall, it was a tame match</a:t>
            </a:r>
            <a:endParaRPr lang="en-US" dirty="0"/>
          </a:p>
          <a:p>
            <a:pPr marL="342900" indent="-342900">
              <a:buAutoNum type="arabicParenR"/>
            </a:pPr>
            <a:endParaRPr lang="en-US" dirty="0">
              <a:latin typeface="TW Cen MT"/>
            </a:endParaRPr>
          </a:p>
          <a:p>
            <a:pPr marL="342900" indent="-342900">
              <a:buAutoNum type="arabicParenR"/>
            </a:pPr>
            <a:endParaRPr lang="en-US" dirty="0">
              <a:latin typeface="TW Cen MT"/>
            </a:endParaRPr>
          </a:p>
          <a:p>
            <a:pPr marL="342900" indent="-342900">
              <a:buAutoNum type="arabicParenR"/>
            </a:pPr>
            <a:endParaRPr lang="en-US" dirty="0">
              <a:latin typeface="TW Cen MT"/>
            </a:endParaRPr>
          </a:p>
          <a:p>
            <a:pPr marL="342900" indent="-342900">
              <a:buAutoNum type="arabicParenR"/>
            </a:pPr>
            <a:endParaRPr lang="en-US" dirty="0">
              <a:latin typeface="TW Cen MT"/>
            </a:endParaRPr>
          </a:p>
          <a:p>
            <a:pPr marL="342900" indent="-342900">
              <a:buAutoNum type="arabicParenR"/>
            </a:pPr>
            <a:endParaRPr lang="en-US" dirty="0">
              <a:latin typeface="TW Cen MT"/>
            </a:endParaRPr>
          </a:p>
          <a:p>
            <a:pPr marL="342900" indent="-342900">
              <a:buAutoNum type="arabicParenR"/>
            </a:pPr>
            <a:endParaRPr lang="en-US" dirty="0"/>
          </a:p>
          <a:p>
            <a:pPr marL="342900" indent="-342900">
              <a:buAutoNum type="arabicParenR"/>
            </a:pPr>
            <a:endParaRPr lang="en-US" dirty="0"/>
          </a:p>
          <a:p>
            <a:pPr marL="342900" indent="-342900">
              <a:buAutoNum type="arabicParenR"/>
            </a:pPr>
            <a:endParaRPr lang="en-US" dirty="0"/>
          </a:p>
          <a:p>
            <a:pPr marL="342900" indent="-342900">
              <a:buAutoNum type="arabicParenR"/>
            </a:pPr>
            <a:endParaRPr lang="en-US" dirty="0"/>
          </a:p>
          <a:p>
            <a:endParaRPr lang="en-US" dirty="0"/>
          </a:p>
          <a:p>
            <a:pPr marL="342900" indent="-342900">
              <a:buAutoNum type="arabicParenR"/>
            </a:pPr>
            <a:endParaRPr lang="en-US" dirty="0"/>
          </a:p>
        </p:txBody>
      </p:sp>
      <p:pic>
        <p:nvPicPr>
          <p:cNvPr id="3" name="Slide 6">
            <a:hlinkClick r:id="" action="ppaction://media"/>
            <a:extLst>
              <a:ext uri="{FF2B5EF4-FFF2-40B4-BE49-F238E27FC236}">
                <a16:creationId xmlns:a16="http://schemas.microsoft.com/office/drawing/2014/main" id="{4DE96DBC-915A-02BD-5FBF-DB01E4D23D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54384" y="86413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926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FD0D0-F39C-EEA2-3446-30AE737B25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1842" y="-244466"/>
            <a:ext cx="7772400" cy="1463040"/>
          </a:xfrm>
        </p:spPr>
        <p:txBody>
          <a:bodyPr/>
          <a:lstStyle/>
          <a:p>
            <a:r>
              <a:rPr lang="en-US" u="sng" dirty="0"/>
              <a:t>My first time doing pitch side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9826CB-C808-CC6A-4AB1-485A370FCA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877355" y="2343459"/>
            <a:ext cx="3200400" cy="1463040"/>
          </a:xfrm>
        </p:spPr>
        <p:txBody>
          <a:bodyPr>
            <a:normAutofit/>
          </a:bodyPr>
          <a:lstStyle/>
          <a:p>
            <a:endParaRPr lang="en-US" dirty="0"/>
          </a:p>
          <a:p>
            <a:pPr marL="285750" indent="-285750">
              <a:buFont typeface="Wingdings" panose="020B0602020104020603" pitchFamily="34" charset="0"/>
              <a:buChar char="Ø"/>
            </a:pP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C96BC80-5A8E-96A5-9900-8AB4A76F7ED0}"/>
              </a:ext>
            </a:extLst>
          </p:cNvPr>
          <p:cNvSpPr/>
          <p:nvPr/>
        </p:nvSpPr>
        <p:spPr>
          <a:xfrm>
            <a:off x="-1" y="1222075"/>
            <a:ext cx="4940060" cy="468126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solidFill>
                  <a:schemeClr val="tx1"/>
                </a:solidFill>
              </a:rPr>
              <a:t>What went well?</a:t>
            </a:r>
            <a:endParaRPr lang="en-US"/>
          </a:p>
          <a:p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tx1"/>
                </a:solidFill>
              </a:rPr>
              <a:t>Remained professional 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tx1"/>
                </a:solidFill>
              </a:rPr>
              <a:t>Helped manage injuries well 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tx1"/>
                </a:solidFill>
              </a:rPr>
              <a:t>Recommended appropriate equipment to treat injuries 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tx1"/>
                </a:solidFill>
              </a:rPr>
              <a:t>Communicated well with players and managers</a:t>
            </a:r>
          </a:p>
          <a:p>
            <a:endParaRPr lang="en-US"/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tx1"/>
                </a:solidFill>
              </a:rPr>
              <a:t>Made sure the first aid bag and ice box were stocked</a:t>
            </a:r>
            <a:r>
              <a:rPr lang="en-US" dirty="0"/>
              <a:t> </a:t>
            </a:r>
          </a:p>
          <a:p>
            <a:pPr algn="ctr"/>
            <a:endParaRPr lang="en-US" dirty="0"/>
          </a:p>
          <a:p>
            <a:pPr marL="285750" indent="-285750" algn="ctr">
              <a:buFont typeface="Calibri"/>
              <a:buChar char="-"/>
            </a:pPr>
            <a:endParaRPr lang="en-US" dirty="0"/>
          </a:p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48EF476-A16A-E27B-03FE-09CC58307954}"/>
              </a:ext>
            </a:extLst>
          </p:cNvPr>
          <p:cNvSpPr/>
          <p:nvPr/>
        </p:nvSpPr>
        <p:spPr>
          <a:xfrm>
            <a:off x="7059283" y="1049547"/>
            <a:ext cx="5126965" cy="580270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Proficiencies I showed</a:t>
            </a:r>
            <a:endParaRPr lang="en-US"/>
          </a:p>
          <a:p>
            <a:pPr algn="ctr"/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1. Professional autonomy and accountability</a:t>
            </a:r>
          </a:p>
          <a:p>
            <a:pPr marL="285750" indent="-285750" algn="ctr">
              <a:buFont typeface="Wingdings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Ability to show a professional duty of care</a:t>
            </a:r>
            <a:endParaRPr lang="en-US" dirty="0">
              <a:solidFill>
                <a:schemeClr val="tx1"/>
              </a:solidFill>
            </a:endParaRPr>
          </a:p>
          <a:p>
            <a:pPr marL="285750" indent="-285750" algn="ctr">
              <a:buFont typeface="Wingdings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Able to practice as an autonomous professional, showing their own professional judgement</a:t>
            </a:r>
            <a:endParaRPr lang="en-US" dirty="0">
              <a:solidFill>
                <a:schemeClr val="tx1"/>
              </a:solidFill>
            </a:endParaRPr>
          </a:p>
          <a:p>
            <a:pPr marL="285750" indent="-285750" algn="ctr">
              <a:buFont typeface="Wingdings"/>
              <a:buChar char="Ø"/>
            </a:pPr>
            <a:endParaRPr lang="en-US" dirty="0">
              <a:solidFill>
                <a:schemeClr val="tx1"/>
              </a:solidFill>
            </a:endParaRPr>
          </a:p>
          <a:p>
            <a:pPr algn="ctr"/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2. Professional relationships</a:t>
            </a:r>
            <a:endParaRPr lang="en-US" dirty="0">
              <a:solidFill>
                <a:schemeClr val="tx1"/>
              </a:solidFill>
            </a:endParaRPr>
          </a:p>
          <a:p>
            <a:pPr marL="285750" indent="-285750" algn="ctr">
              <a:buFont typeface="Wingdings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Ability to work in partnership with other healthcare professionals, managers and coaches</a:t>
            </a:r>
            <a:endParaRPr lang="en-US" dirty="0">
              <a:solidFill>
                <a:schemeClr val="tx1"/>
              </a:solidFill>
            </a:endParaRPr>
          </a:p>
          <a:p>
            <a:pPr marL="285750" indent="-285750" algn="ctr">
              <a:buFont typeface="Wingdings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Ability to select, move between and use appropriate forms of communication with patients and others</a:t>
            </a:r>
            <a:endParaRPr lang="en-US" dirty="0">
              <a:solidFill>
                <a:schemeClr val="tx1"/>
              </a:solidFill>
            </a:endParaRPr>
          </a:p>
          <a:p>
            <a:pPr marL="285750" indent="-285750" algn="ctr">
              <a:buFont typeface="Wingdings"/>
              <a:buChar char="Ø"/>
            </a:pPr>
            <a:endParaRPr lang="en-US" dirty="0">
              <a:solidFill>
                <a:schemeClr val="tx1"/>
              </a:solidFill>
            </a:endParaRPr>
          </a:p>
          <a:p>
            <a:pPr algn="ctr"/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3. Formulation and delivery of plans and strategies</a:t>
            </a:r>
            <a:endParaRPr lang="en-US" dirty="0">
              <a:solidFill>
                <a:schemeClr val="tx1"/>
              </a:solidFill>
            </a:endParaRPr>
          </a:p>
          <a:p>
            <a:pPr marL="285750" indent="-285750" algn="ctr">
              <a:buFont typeface="Wingdings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Ability to research, reasoning and problem-solving skills to determine appropriate actions.</a:t>
            </a:r>
            <a:endParaRPr lang="en-US" dirty="0">
              <a:solidFill>
                <a:schemeClr val="tx1"/>
              </a:solidFill>
            </a:endParaRPr>
          </a:p>
          <a:p>
            <a:pPr marL="285750" indent="-285750" algn="ctr">
              <a:buFont typeface="Wingdings"/>
              <a:buChar char="Ø"/>
            </a:pPr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C389FB-78A1-F0EA-6489-1650FC9828E1}"/>
              </a:ext>
            </a:extLst>
          </p:cNvPr>
          <p:cNvSpPr txBox="1"/>
          <p:nvPr/>
        </p:nvSpPr>
        <p:spPr>
          <a:xfrm>
            <a:off x="8218098" y="6147759"/>
            <a:ext cx="374961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/>
              <a:t>(SST Standards of Proficiency, 2008)​</a:t>
            </a:r>
          </a:p>
        </p:txBody>
      </p:sp>
      <p:pic>
        <p:nvPicPr>
          <p:cNvPr id="7" name="Slide 7">
            <a:hlinkClick r:id="" action="ppaction://media"/>
            <a:extLst>
              <a:ext uri="{FF2B5EF4-FFF2-40B4-BE49-F238E27FC236}">
                <a16:creationId xmlns:a16="http://schemas.microsoft.com/office/drawing/2014/main" id="{8BD0BAF4-90D7-C732-399E-DBA44699C5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1215" y="317800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219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11A720-ACAA-F837-565B-1DBA6B8DBD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27292-347A-5A42-EA74-F69B23B31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0634" y="-51"/>
            <a:ext cx="7772400" cy="1463040"/>
          </a:xfrm>
        </p:spPr>
        <p:txBody>
          <a:bodyPr/>
          <a:lstStyle/>
          <a:p>
            <a:r>
              <a:rPr lang="en-US" u="sng" dirty="0"/>
              <a:t>My first time doing pitch side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B8161A-0629-BA0A-B170-5905DDCEAE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877355" y="2343459"/>
            <a:ext cx="3200400" cy="1463040"/>
          </a:xfrm>
        </p:spPr>
        <p:txBody>
          <a:bodyPr>
            <a:normAutofit/>
          </a:bodyPr>
          <a:lstStyle/>
          <a:p>
            <a:endParaRPr lang="en-US" dirty="0"/>
          </a:p>
          <a:p>
            <a:pPr marL="285750" indent="-285750">
              <a:buFont typeface="Wingdings" panose="020B0602020104020603" pitchFamily="34" charset="0"/>
              <a:buChar char="Ø"/>
            </a:pP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6342119-821D-9088-BA30-F99F82DD2A0F}"/>
              </a:ext>
            </a:extLst>
          </p:cNvPr>
          <p:cNvSpPr/>
          <p:nvPr/>
        </p:nvSpPr>
        <p:spPr>
          <a:xfrm>
            <a:off x="-1" y="1092678"/>
            <a:ext cx="4940060" cy="468126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/>
          <a:lstStyle/>
          <a:p>
            <a:r>
              <a:rPr lang="en-US" dirty="0">
                <a:solidFill>
                  <a:schemeClr val="tx1"/>
                </a:solidFill>
              </a:rPr>
              <a:t>What could I have done better</a:t>
            </a:r>
          </a:p>
          <a:p>
            <a:endParaRPr lang="en-US"/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tx1"/>
                </a:solidFill>
              </a:rPr>
              <a:t>Knowing when to go onto the pitch 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tx1"/>
                </a:solidFill>
              </a:rPr>
              <a:t>I was sometimes hesitant to recommend courses of treatment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tx1"/>
                </a:solidFill>
              </a:rPr>
              <a:t>Sometimes doubted if I had seen the mechanism of injury correctly</a:t>
            </a:r>
          </a:p>
          <a:p>
            <a:pPr marL="285750" indent="-285750">
              <a:buFont typeface="Calibri"/>
              <a:buChar char="-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tx1"/>
                </a:solidFill>
              </a:rPr>
              <a:t>Sometimes missed the mechanism of injury while watching other players</a:t>
            </a:r>
          </a:p>
          <a:p>
            <a:pPr marL="285750" indent="-285750">
              <a:buFont typeface="Calibri"/>
              <a:buChar char="-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Calibri"/>
              <a:buChar char="-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Calibri"/>
              <a:buChar char="-"/>
            </a:pPr>
            <a:endParaRPr lang="en-US" dirty="0">
              <a:solidFill>
                <a:srgbClr val="000000"/>
              </a:solidFill>
            </a:endParaRPr>
          </a:p>
          <a:p>
            <a:pPr marL="285750" indent="-285750">
              <a:buFont typeface="Calibri"/>
              <a:buChar char="-"/>
            </a:pPr>
            <a:endParaRPr lang="en-US" dirty="0">
              <a:solidFill>
                <a:srgbClr val="000000"/>
              </a:solidFill>
            </a:endParaRPr>
          </a:p>
          <a:p>
            <a:pPr marL="285750" indent="-285750">
              <a:buFont typeface="Calibri"/>
              <a:buChar char="-"/>
            </a:pPr>
            <a:endParaRPr lang="en-US" dirty="0">
              <a:solidFill>
                <a:srgbClr val="000000"/>
              </a:solidFill>
            </a:endParaRPr>
          </a:p>
          <a:p>
            <a:pPr marL="285750" indent="-285750">
              <a:buFont typeface="Calibri"/>
              <a:buChar char="-"/>
            </a:pPr>
            <a:endParaRPr lang="en-US" dirty="0">
              <a:solidFill>
                <a:srgbClr val="000000"/>
              </a:solidFill>
            </a:endParaRPr>
          </a:p>
          <a:p>
            <a:pPr marL="285750" indent="-285750">
              <a:buFont typeface="Calibri"/>
              <a:buChar char="-"/>
            </a:pPr>
            <a:endParaRPr lang="en-US" dirty="0">
              <a:solidFill>
                <a:srgbClr val="000000"/>
              </a:solidFill>
            </a:endParaRPr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endParaRPr lang="en-US" dirty="0">
              <a:solidFill>
                <a:srgbClr val="000000"/>
              </a:solidFill>
            </a:endParaRPr>
          </a:p>
          <a:p>
            <a:pPr algn="ctr"/>
            <a:endParaRPr lang="en-US" dirty="0"/>
          </a:p>
          <a:p>
            <a:pPr marL="285750" indent="-285750" algn="ctr">
              <a:buFont typeface="Calibri"/>
              <a:buChar char="-"/>
            </a:pPr>
            <a:endParaRPr lang="en-US" dirty="0"/>
          </a:p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2E2B1E4-0884-941F-EAEA-02462CA37450}"/>
              </a:ext>
            </a:extLst>
          </p:cNvPr>
          <p:cNvSpPr/>
          <p:nvPr/>
        </p:nvSpPr>
        <p:spPr>
          <a:xfrm>
            <a:off x="6699849" y="1452114"/>
            <a:ext cx="5486399" cy="540013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Proficiencies I could have showed</a:t>
            </a:r>
          </a:p>
          <a:p>
            <a:pPr algn="ctr"/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1.Identification and assessment of injury</a:t>
            </a:r>
          </a:p>
          <a:p>
            <a:pPr marL="285750" indent="-285750" algn="ctr">
              <a:buFont typeface="Wingdings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Ability to undertake or arrange investigations as appropriate</a:t>
            </a:r>
          </a:p>
          <a:p>
            <a:pPr marL="285750" indent="-285750" algn="ctr">
              <a:buFont typeface="Wingdings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Ability to analyse and critically evaluate the information </a:t>
            </a:r>
          </a:p>
          <a:p>
            <a:pPr marL="285750" indent="-285750" algn="ctr">
              <a:buFont typeface="Wingdings"/>
              <a:buChar char="Ø"/>
            </a:pPr>
            <a:endParaRPr lang="en-US" dirty="0">
              <a:solidFill>
                <a:schemeClr val="tx1"/>
              </a:solidFill>
            </a:endParaRPr>
          </a:p>
          <a:p>
            <a:pPr algn="ctr"/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2. Critical evaluation of the impact of therapist's actions</a:t>
            </a:r>
          </a:p>
          <a:p>
            <a:pPr marL="285750" indent="-285750" algn="ctr">
              <a:buFont typeface="Wingdings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Ability to make reasoned decisions to initiate, continue, modify or cease treatment or the use of techniques </a:t>
            </a:r>
            <a:endParaRPr lang="en-US" dirty="0">
              <a:solidFill>
                <a:schemeClr val="tx1"/>
              </a:solidFill>
            </a:endParaRPr>
          </a:p>
          <a:p>
            <a:pPr marL="285750" indent="-285750" algn="ctr">
              <a:buFont typeface="Wingdings"/>
              <a:buChar char="Ø"/>
            </a:pPr>
            <a:endParaRPr lang="en-US" dirty="0">
              <a:solidFill>
                <a:schemeClr val="tx1"/>
              </a:solidFill>
            </a:endParaRPr>
          </a:p>
          <a:p>
            <a:pPr algn="ctr"/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3. Knowledge, understanding and skills</a:t>
            </a:r>
            <a:endParaRPr lang="en-US" dirty="0">
              <a:solidFill>
                <a:schemeClr val="tx1"/>
              </a:solidFill>
            </a:endParaRPr>
          </a:p>
          <a:p>
            <a:pPr marL="285750" indent="-285750" algn="ctr">
              <a:buFont typeface="Wingdings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recognise the role of other professions in sports</a:t>
            </a:r>
          </a:p>
          <a:p>
            <a:pPr marL="285750" indent="-285750" algn="ctr">
              <a:buFont typeface="Wingdings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pathophysiological responses to overtraining, overuse and incorrect sports performance</a:t>
            </a:r>
          </a:p>
          <a:p>
            <a:pPr marL="285750" indent="-285750" algn="ctr">
              <a:buFont typeface="Wingdings"/>
              <a:buChar char="Ø"/>
            </a:pPr>
            <a:endParaRPr lang="en-US" dirty="0">
              <a:solidFill>
                <a:schemeClr val="tx1"/>
              </a:solidFill>
            </a:endParaRPr>
          </a:p>
          <a:p>
            <a:pPr algn="ctr"/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(SST Standards of Proficiency, 2008) </a:t>
            </a:r>
            <a:endParaRPr lang="en-US" dirty="0"/>
          </a:p>
        </p:txBody>
      </p:sp>
      <p:pic>
        <p:nvPicPr>
          <p:cNvPr id="6" name="Slide 8">
            <a:hlinkClick r:id="" action="ppaction://media"/>
            <a:extLst>
              <a:ext uri="{FF2B5EF4-FFF2-40B4-BE49-F238E27FC236}">
                <a16:creationId xmlns:a16="http://schemas.microsoft.com/office/drawing/2014/main" id="{D328623B-CFD0-0CC3-DA4A-7ACC4107F4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81856" y="23153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826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C8C3C-27CF-7B1D-E22E-3CC5DD053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875" y="244364"/>
            <a:ext cx="7772400" cy="1463040"/>
          </a:xfrm>
        </p:spPr>
        <p:txBody>
          <a:bodyPr/>
          <a:lstStyle/>
          <a:p>
            <a:r>
              <a:rPr lang="en-US" u="sng" dirty="0"/>
              <a:t>Evaluation </a:t>
            </a:r>
            <a:endParaRPr lang="en-US" dirty="0"/>
          </a:p>
          <a:p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73656CD-9CEC-3F9A-A7E9-1285E130D7FE}"/>
              </a:ext>
            </a:extLst>
          </p:cNvPr>
          <p:cNvSpPr/>
          <p:nvPr/>
        </p:nvSpPr>
        <p:spPr>
          <a:xfrm>
            <a:off x="3493699" y="1969698"/>
            <a:ext cx="5529532" cy="40055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u="sng" dirty="0">
                <a:solidFill>
                  <a:schemeClr val="tx1"/>
                </a:solidFill>
              </a:rPr>
              <a:t>What would I do differently as a therapist now?</a:t>
            </a:r>
          </a:p>
          <a:p>
            <a:pPr algn="ctr"/>
            <a:endParaRPr lang="en-US" u="sng" dirty="0">
              <a:solidFill>
                <a:schemeClr val="tx1"/>
              </a:solidFill>
            </a:endParaRP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tx1"/>
                </a:solidFill>
              </a:rPr>
              <a:t>Be more confident in my knowledge and skills 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tx1"/>
                </a:solidFill>
              </a:rPr>
              <a:t>Watch closely and pay attention to player who could be potentially injured 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tx1"/>
                </a:solidFill>
              </a:rPr>
              <a:t>Ensure I learn the rules for me as a sports therapist when doing first aid at different sports</a:t>
            </a:r>
          </a:p>
          <a:p>
            <a:pPr marL="285750" indent="-285750">
              <a:buFont typeface="Calibri"/>
              <a:buChar char="-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tx1"/>
                </a:solidFill>
              </a:rPr>
              <a:t>Look at the mechanism of injury and include it in my assessments </a:t>
            </a:r>
          </a:p>
          <a:p>
            <a:pPr marL="285750" indent="-285750">
              <a:buFont typeface="Calibri"/>
              <a:buChar char="-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Calibri"/>
              <a:buChar char="-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 algn="ctr">
              <a:buFont typeface="Calibri"/>
              <a:buChar char="-"/>
            </a:pP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3" name="Slide 9">
            <a:hlinkClick r:id="" action="ppaction://media"/>
            <a:extLst>
              <a:ext uri="{FF2B5EF4-FFF2-40B4-BE49-F238E27FC236}">
                <a16:creationId xmlns:a16="http://schemas.microsoft.com/office/drawing/2014/main" id="{099BF00E-36E9-4127-0132-8F84DED3D1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5630" y="36093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034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182594-3A6E-208B-85F7-6A7A8C209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876" y="-51"/>
            <a:ext cx="2783457" cy="1463040"/>
          </a:xfrm>
        </p:spPr>
        <p:txBody>
          <a:bodyPr/>
          <a:lstStyle/>
          <a:p>
            <a:r>
              <a:rPr lang="en-US" u="sng" dirty="0"/>
              <a:t>References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72DF38-5EFC-0757-1669-5E236CD954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1438" y="1107006"/>
            <a:ext cx="10187796" cy="1463040"/>
          </a:xfrm>
        </p:spPr>
        <p:txBody>
          <a:bodyPr/>
          <a:lstStyle/>
          <a:p>
            <a:r>
              <a:rPr lang="en-US" dirty="0"/>
              <a:t>SST Standards of Proficiency: Available at </a:t>
            </a:r>
            <a:r>
              <a:rPr lang="en-US" dirty="0">
                <a:ea typeface="+mn-lt"/>
                <a:cs typeface="+mn-lt"/>
                <a:hlinkClick r:id="rId2"/>
              </a:rPr>
              <a:t>https://thesst.org/wp-content/uploads/2023/04/Standards-of-Proficiency.pdf</a:t>
            </a:r>
            <a:r>
              <a:rPr lang="en-US" dirty="0">
                <a:ea typeface="+mn-lt"/>
                <a:cs typeface="+mn-lt"/>
              </a:rPr>
              <a:t> (Accessed 25th March 2025)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496670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Integral</vt:lpstr>
      <vt:lpstr>Learning in the digital era</vt:lpstr>
      <vt:lpstr>My first clinic</vt:lpstr>
      <vt:lpstr>My first clinic </vt:lpstr>
      <vt:lpstr>My first clinic </vt:lpstr>
      <vt:lpstr>Evaluation </vt:lpstr>
      <vt:lpstr>My first time doing pitch side first aid</vt:lpstr>
      <vt:lpstr>My first time doing pitch side </vt:lpstr>
      <vt:lpstr>My first time doing pitch side </vt:lpstr>
      <vt:lpstr>Evaluation 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1044</cp:revision>
  <dcterms:created xsi:type="dcterms:W3CDTF">2025-03-14T15:34:21Z</dcterms:created>
  <dcterms:modified xsi:type="dcterms:W3CDTF">2025-04-09T09:18:07Z</dcterms:modified>
</cp:coreProperties>
</file>