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 id="2147483664" r:id="rId2"/>
    <p:sldMasterId id="2147483648" r:id="rId3"/>
  </p:sldMasterIdLst>
  <p:notesMasterIdLst>
    <p:notesMasterId r:id="rId27"/>
  </p:notesMasterIdLst>
  <p:sldIdLst>
    <p:sldId id="258" r:id="rId4"/>
    <p:sldId id="507" r:id="rId5"/>
    <p:sldId id="1464" r:id="rId6"/>
    <p:sldId id="1408" r:id="rId7"/>
    <p:sldId id="1289" r:id="rId8"/>
    <p:sldId id="1409" r:id="rId9"/>
    <p:sldId id="1410" r:id="rId10"/>
    <p:sldId id="1418" r:id="rId11"/>
    <p:sldId id="1411" r:id="rId12"/>
    <p:sldId id="1467" r:id="rId13"/>
    <p:sldId id="1414" r:id="rId14"/>
    <p:sldId id="1415" r:id="rId15"/>
    <p:sldId id="1416" r:id="rId16"/>
    <p:sldId id="1478" r:id="rId17"/>
    <p:sldId id="1479" r:id="rId18"/>
    <p:sldId id="1480" r:id="rId19"/>
    <p:sldId id="1471" r:id="rId20"/>
    <p:sldId id="1468" r:id="rId21"/>
    <p:sldId id="1476" r:id="rId22"/>
    <p:sldId id="1423" r:id="rId23"/>
    <p:sldId id="1419" r:id="rId24"/>
    <p:sldId id="1421" r:id="rId25"/>
    <p:sldId id="14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9FF"/>
    <a:srgbClr val="FBFF88"/>
    <a:srgbClr val="FF007B"/>
    <a:srgbClr val="FF85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1CE6F3-BFE6-8C09-B221-8CA047914B0B}" v="185" dt="2023-03-08T13:53:08.789"/>
    <p1510:client id="{0E11853A-B9B8-7498-8500-E97066A704E7}" v="22" dt="2023-03-01T11:14:52.673"/>
    <p1510:client id="{8AC95813-D2DB-9C78-59F3-4E66A73CCAB0}" v="108" dt="2023-02-13T16:45:30.932"/>
    <p1510:client id="{9C8F4259-141B-2CFF-6C2F-80985FCF01A9}" v="188" dt="2023-03-08T13:39:55.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5846"/>
  </p:normalViewPr>
  <p:slideViewPr>
    <p:cSldViewPr snapToGrid="0" snapToObjects="1">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 Powell" userId="S::mari.powell@uwtsd.ac.uk::a1b98dd7-29dc-4131-8e37-1423e6a9ecca" providerId="AD" clId="Web-{0E11853A-B9B8-7498-8500-E97066A704E7}"/>
    <pc:docChg chg="modSld">
      <pc:chgData name="Mari Powell" userId="S::mari.powell@uwtsd.ac.uk::a1b98dd7-29dc-4131-8e37-1423e6a9ecca" providerId="AD" clId="Web-{0E11853A-B9B8-7498-8500-E97066A704E7}" dt="2023-03-01T11:14:52.673" v="20"/>
      <pc:docMkLst>
        <pc:docMk/>
      </pc:docMkLst>
      <pc:sldChg chg="modSp">
        <pc:chgData name="Mari Powell" userId="S::mari.powell@uwtsd.ac.uk::a1b98dd7-29dc-4131-8e37-1423e6a9ecca" providerId="AD" clId="Web-{0E11853A-B9B8-7498-8500-E97066A704E7}" dt="2023-03-01T11:10:47.305" v="3" actId="20577"/>
        <pc:sldMkLst>
          <pc:docMk/>
          <pc:sldMk cId="2599394685" sldId="1468"/>
        </pc:sldMkLst>
        <pc:spChg chg="mod">
          <ac:chgData name="Mari Powell" userId="S::mari.powell@uwtsd.ac.uk::a1b98dd7-29dc-4131-8e37-1423e6a9ecca" providerId="AD" clId="Web-{0E11853A-B9B8-7498-8500-E97066A704E7}" dt="2023-03-01T11:10:47.305" v="3" actId="20577"/>
          <ac:spMkLst>
            <pc:docMk/>
            <pc:sldMk cId="2599394685" sldId="1468"/>
            <ac:spMk id="9" creationId="{9BEB7857-0F78-3A4B-AA5A-514794C3C77C}"/>
          </ac:spMkLst>
        </pc:spChg>
      </pc:sldChg>
      <pc:sldChg chg="addSp delSp modSp">
        <pc:chgData name="Mari Powell" userId="S::mari.powell@uwtsd.ac.uk::a1b98dd7-29dc-4131-8e37-1423e6a9ecca" providerId="AD" clId="Web-{0E11853A-B9B8-7498-8500-E97066A704E7}" dt="2023-03-01T11:14:52.673" v="20"/>
        <pc:sldMkLst>
          <pc:docMk/>
          <pc:sldMk cId="670265978" sldId="1469"/>
        </pc:sldMkLst>
        <pc:spChg chg="add del mod">
          <ac:chgData name="Mari Powell" userId="S::mari.powell@uwtsd.ac.uk::a1b98dd7-29dc-4131-8e37-1423e6a9ecca" providerId="AD" clId="Web-{0E11853A-B9B8-7498-8500-E97066A704E7}" dt="2023-03-01T11:14:13.546" v="9"/>
          <ac:spMkLst>
            <pc:docMk/>
            <pc:sldMk cId="670265978" sldId="1469"/>
            <ac:spMk id="4" creationId="{F441C1D2-8852-9BEC-B128-244227B313AB}"/>
          </ac:spMkLst>
        </pc:spChg>
        <pc:picChg chg="add mod">
          <ac:chgData name="Mari Powell" userId="S::mari.powell@uwtsd.ac.uk::a1b98dd7-29dc-4131-8e37-1423e6a9ecca" providerId="AD" clId="Web-{0E11853A-B9B8-7498-8500-E97066A704E7}" dt="2023-03-01T11:14:32" v="16" actId="14100"/>
          <ac:picMkLst>
            <pc:docMk/>
            <pc:sldMk cId="670265978" sldId="1469"/>
            <ac:picMk id="2" creationId="{1F5CAA85-3EA1-F0D8-86BE-15D5B1FCC6CF}"/>
          </ac:picMkLst>
        </pc:picChg>
        <pc:picChg chg="del">
          <ac:chgData name="Mari Powell" userId="S::mari.powell@uwtsd.ac.uk::a1b98dd7-29dc-4131-8e37-1423e6a9ecca" providerId="AD" clId="Web-{0E11853A-B9B8-7498-8500-E97066A704E7}" dt="2023-03-01T11:14:04.280" v="6"/>
          <ac:picMkLst>
            <pc:docMk/>
            <pc:sldMk cId="670265978" sldId="1469"/>
            <ac:picMk id="5" creationId="{543AAB40-F51C-384A-BFCA-B015DEE4BED2}"/>
          </ac:picMkLst>
        </pc:picChg>
        <pc:cxnChg chg="mod ord">
          <ac:chgData name="Mari Powell" userId="S::mari.powell@uwtsd.ac.uk::a1b98dd7-29dc-4131-8e37-1423e6a9ecca" providerId="AD" clId="Web-{0E11853A-B9B8-7498-8500-E97066A704E7}" dt="2023-03-01T11:14:52.673" v="20"/>
          <ac:cxnSpMkLst>
            <pc:docMk/>
            <pc:sldMk cId="670265978" sldId="1469"/>
            <ac:cxnSpMk id="9" creationId="{5F9E0851-74B2-8D43-BFA9-5BFC0FCE055F}"/>
          </ac:cxnSpMkLst>
        </pc:cxnChg>
        <pc:cxnChg chg="mod">
          <ac:chgData name="Mari Powell" userId="S::mari.powell@uwtsd.ac.uk::a1b98dd7-29dc-4131-8e37-1423e6a9ecca" providerId="AD" clId="Web-{0E11853A-B9B8-7498-8500-E97066A704E7}" dt="2023-03-01T11:14:38.282" v="17" actId="14100"/>
          <ac:cxnSpMkLst>
            <pc:docMk/>
            <pc:sldMk cId="670265978" sldId="1469"/>
            <ac:cxnSpMk id="10" creationId="{3DFF97B0-7631-494E-B67D-83A11A69894E}"/>
          </ac:cxnSpMkLst>
        </pc:cxnChg>
      </pc:sldChg>
    </pc:docChg>
  </pc:docChgLst>
  <pc:docChgLst>
    <pc:chgData name="Mari Powell" userId="S::mari.powell@uwtsd.ac.uk::a1b98dd7-29dc-4131-8e37-1423e6a9ecca" providerId="AD" clId="Web-{0D1CE6F3-BFE6-8C09-B221-8CA047914B0B}"/>
    <pc:docChg chg="addSld modSld addMainMaster modMainMaster">
      <pc:chgData name="Mari Powell" userId="S::mari.powell@uwtsd.ac.uk::a1b98dd7-29dc-4131-8e37-1423e6a9ecca" providerId="AD" clId="Web-{0D1CE6F3-BFE6-8C09-B221-8CA047914B0B}" dt="2023-03-08T13:53:08.789" v="116" actId="1076"/>
      <pc:docMkLst>
        <pc:docMk/>
      </pc:docMkLst>
      <pc:sldChg chg="addSp delSp modSp add mod setBg">
        <pc:chgData name="Mari Powell" userId="S::mari.powell@uwtsd.ac.uk::a1b98dd7-29dc-4131-8e37-1423e6a9ecca" providerId="AD" clId="Web-{0D1CE6F3-BFE6-8C09-B221-8CA047914B0B}" dt="2023-03-08T13:47:26.749" v="30" actId="1076"/>
        <pc:sldMkLst>
          <pc:docMk/>
          <pc:sldMk cId="1377989535" sldId="1478"/>
        </pc:sldMkLst>
        <pc:spChg chg="del mod">
          <ac:chgData name="Mari Powell" userId="S::mari.powell@uwtsd.ac.uk::a1b98dd7-29dc-4131-8e37-1423e6a9ecca" providerId="AD" clId="Web-{0D1CE6F3-BFE6-8C09-B221-8CA047914B0B}" dt="2023-03-08T13:42:46.149" v="11"/>
          <ac:spMkLst>
            <pc:docMk/>
            <pc:sldMk cId="1377989535" sldId="1478"/>
            <ac:spMk id="10" creationId="{00000000-0000-0000-0000-000000000000}"/>
          </ac:spMkLst>
        </pc:spChg>
        <pc:spChg chg="mod">
          <ac:chgData name="Mari Powell" userId="S::mari.powell@uwtsd.ac.uk::a1b98dd7-29dc-4131-8e37-1423e6a9ecca" providerId="AD" clId="Web-{0D1CE6F3-BFE6-8C09-B221-8CA047914B0B}" dt="2023-03-08T13:47:06.811" v="23" actId="14100"/>
          <ac:spMkLst>
            <pc:docMk/>
            <pc:sldMk cId="1377989535" sldId="1478"/>
            <ac:spMk id="11" creationId="{00000000-0000-0000-0000-000000000000}"/>
          </ac:spMkLst>
        </pc:spChg>
        <pc:spChg chg="mod">
          <ac:chgData name="Mari Powell" userId="S::mari.powell@uwtsd.ac.uk::a1b98dd7-29dc-4131-8e37-1423e6a9ecca" providerId="AD" clId="Web-{0D1CE6F3-BFE6-8C09-B221-8CA047914B0B}" dt="2023-03-08T13:47:26.749" v="30" actId="1076"/>
          <ac:spMkLst>
            <pc:docMk/>
            <pc:sldMk cId="1377989535" sldId="1478"/>
            <ac:spMk id="12" creationId="{00000000-0000-0000-0000-000000000000}"/>
          </ac:spMkLst>
        </pc:spChg>
        <pc:grpChg chg="del">
          <ac:chgData name="Mari Powell" userId="S::mari.powell@uwtsd.ac.uk::a1b98dd7-29dc-4131-8e37-1423e6a9ecca" providerId="AD" clId="Web-{0D1CE6F3-BFE6-8C09-B221-8CA047914B0B}" dt="2023-03-08T13:42:07.835" v="1"/>
          <ac:grpSpMkLst>
            <pc:docMk/>
            <pc:sldMk cId="1377989535" sldId="1478"/>
            <ac:grpSpMk id="2" creationId="{00000000-0000-0000-0000-000000000000}"/>
          </ac:grpSpMkLst>
        </pc:grpChg>
        <pc:grpChg chg="del">
          <ac:chgData name="Mari Powell" userId="S::mari.powell@uwtsd.ac.uk::a1b98dd7-29dc-4131-8e37-1423e6a9ecca" providerId="AD" clId="Web-{0D1CE6F3-BFE6-8C09-B221-8CA047914B0B}" dt="2023-03-08T13:42:09.460" v="2"/>
          <ac:grpSpMkLst>
            <pc:docMk/>
            <pc:sldMk cId="1377989535" sldId="1478"/>
            <ac:grpSpMk id="4" creationId="{00000000-0000-0000-0000-000000000000}"/>
          </ac:grpSpMkLst>
        </pc:grpChg>
        <pc:picChg chg="add mod">
          <ac:chgData name="Mari Powell" userId="S::mari.powell@uwtsd.ac.uk::a1b98dd7-29dc-4131-8e37-1423e6a9ecca" providerId="AD" clId="Web-{0D1CE6F3-BFE6-8C09-B221-8CA047914B0B}" dt="2023-03-08T13:47:24.546" v="29" actId="14100"/>
          <ac:picMkLst>
            <pc:docMk/>
            <pc:sldMk cId="1377989535" sldId="1478"/>
            <ac:picMk id="13" creationId="{F8E1DE6D-4545-1F8E-B95A-3DE4DB6B0062}"/>
          </ac:picMkLst>
        </pc:picChg>
      </pc:sldChg>
      <pc:sldChg chg="delSp modSp add mod setBg">
        <pc:chgData name="Mari Powell" userId="S::mari.powell@uwtsd.ac.uk::a1b98dd7-29dc-4131-8e37-1423e6a9ecca" providerId="AD" clId="Web-{0D1CE6F3-BFE6-8C09-B221-8CA047914B0B}" dt="2023-03-08T13:48:16.031" v="34"/>
        <pc:sldMkLst>
          <pc:docMk/>
          <pc:sldMk cId="994989213" sldId="1479"/>
        </pc:sldMkLst>
        <pc:spChg chg="del topLvl">
          <ac:chgData name="Mari Powell" userId="S::mari.powell@uwtsd.ac.uk::a1b98dd7-29dc-4131-8e37-1423e6a9ecca" providerId="AD" clId="Web-{0D1CE6F3-BFE6-8C09-B221-8CA047914B0B}" dt="2023-03-08T13:47:54.718" v="32"/>
          <ac:spMkLst>
            <pc:docMk/>
            <pc:sldMk cId="994989213" sldId="1479"/>
            <ac:spMk id="4" creationId="{00000000-0000-0000-0000-000000000000}"/>
          </ac:spMkLst>
        </pc:spChg>
        <pc:grpChg chg="del">
          <ac:chgData name="Mari Powell" userId="S::mari.powell@uwtsd.ac.uk::a1b98dd7-29dc-4131-8e37-1423e6a9ecca" providerId="AD" clId="Web-{0D1CE6F3-BFE6-8C09-B221-8CA047914B0B}" dt="2023-03-08T13:47:54.718" v="32"/>
          <ac:grpSpMkLst>
            <pc:docMk/>
            <pc:sldMk cId="994989213" sldId="1479"/>
            <ac:grpSpMk id="2" creationId="{00000000-0000-0000-0000-000000000000}"/>
          </ac:grpSpMkLst>
        </pc:grpChg>
        <pc:picChg chg="topLvl">
          <ac:chgData name="Mari Powell" userId="S::mari.powell@uwtsd.ac.uk::a1b98dd7-29dc-4131-8e37-1423e6a9ecca" providerId="AD" clId="Web-{0D1CE6F3-BFE6-8C09-B221-8CA047914B0B}" dt="2023-03-08T13:47:54.718" v="32"/>
          <ac:picMkLst>
            <pc:docMk/>
            <pc:sldMk cId="994989213" sldId="1479"/>
            <ac:picMk id="3" creationId="{00000000-0000-0000-0000-000000000000}"/>
          </ac:picMkLst>
        </pc:picChg>
        <pc:picChg chg="mod">
          <ac:chgData name="Mari Powell" userId="S::mari.powell@uwtsd.ac.uk::a1b98dd7-29dc-4131-8e37-1423e6a9ecca" providerId="AD" clId="Web-{0D1CE6F3-BFE6-8C09-B221-8CA047914B0B}" dt="2023-03-08T13:48:16.031" v="34"/>
          <ac:picMkLst>
            <pc:docMk/>
            <pc:sldMk cId="994989213" sldId="1479"/>
            <ac:picMk id="5" creationId="{00000000-0000-0000-0000-000000000000}"/>
          </ac:picMkLst>
        </pc:picChg>
      </pc:sldChg>
      <pc:sldChg chg="addSp delSp modSp add replId">
        <pc:chgData name="Mari Powell" userId="S::mari.powell@uwtsd.ac.uk::a1b98dd7-29dc-4131-8e37-1423e6a9ecca" providerId="AD" clId="Web-{0D1CE6F3-BFE6-8C09-B221-8CA047914B0B}" dt="2023-03-08T13:53:08.789" v="116" actId="1076"/>
        <pc:sldMkLst>
          <pc:docMk/>
          <pc:sldMk cId="2275323222" sldId="1480"/>
        </pc:sldMkLst>
        <pc:spChg chg="add mod">
          <ac:chgData name="Mari Powell" userId="S::mari.powell@uwtsd.ac.uk::a1b98dd7-29dc-4131-8e37-1423e6a9ecca" providerId="AD" clId="Web-{0D1CE6F3-BFE6-8C09-B221-8CA047914B0B}" dt="2023-03-08T13:50:16.128" v="67" actId="1076"/>
          <ac:spMkLst>
            <pc:docMk/>
            <pc:sldMk cId="2275323222" sldId="1480"/>
            <ac:spMk id="2" creationId="{4B3742FB-61F6-65CD-0C8B-13F43DB023B3}"/>
          </ac:spMkLst>
        </pc:spChg>
        <pc:spChg chg="add mod">
          <ac:chgData name="Mari Powell" userId="S::mari.powell@uwtsd.ac.uk::a1b98dd7-29dc-4131-8e37-1423e6a9ecca" providerId="AD" clId="Web-{0D1CE6F3-BFE6-8C09-B221-8CA047914B0B}" dt="2023-03-08T13:53:04.038" v="115" actId="1076"/>
          <ac:spMkLst>
            <pc:docMk/>
            <pc:sldMk cId="2275323222" sldId="1480"/>
            <ac:spMk id="6" creationId="{27DE9CC8-C889-ACA8-A8DA-BBEBEF453538}"/>
          </ac:spMkLst>
        </pc:spChg>
        <pc:picChg chg="mod">
          <ac:chgData name="Mari Powell" userId="S::mari.powell@uwtsd.ac.uk::a1b98dd7-29dc-4131-8e37-1423e6a9ecca" providerId="AD" clId="Web-{0D1CE6F3-BFE6-8C09-B221-8CA047914B0B}" dt="2023-03-08T13:53:08.789" v="116" actId="1076"/>
          <ac:picMkLst>
            <pc:docMk/>
            <pc:sldMk cId="2275323222" sldId="1480"/>
            <ac:picMk id="3" creationId="{00000000-0000-0000-0000-000000000000}"/>
          </ac:picMkLst>
        </pc:picChg>
        <pc:picChg chg="del">
          <ac:chgData name="Mari Powell" userId="S::mari.powell@uwtsd.ac.uk::a1b98dd7-29dc-4131-8e37-1423e6a9ecca" providerId="AD" clId="Web-{0D1CE6F3-BFE6-8C09-B221-8CA047914B0B}" dt="2023-03-08T13:48:47.892" v="36"/>
          <ac:picMkLst>
            <pc:docMk/>
            <pc:sldMk cId="2275323222" sldId="1480"/>
            <ac:picMk id="5" creationId="{00000000-0000-0000-0000-000000000000}"/>
          </ac:picMkLst>
        </pc:picChg>
        <pc:picChg chg="add mod">
          <ac:chgData name="Mari Powell" userId="S::mari.powell@uwtsd.ac.uk::a1b98dd7-29dc-4131-8e37-1423e6a9ecca" providerId="AD" clId="Web-{0D1CE6F3-BFE6-8C09-B221-8CA047914B0B}" dt="2023-03-08T13:52:09.600" v="110" actId="1076"/>
          <ac:picMkLst>
            <pc:docMk/>
            <pc:sldMk cId="2275323222" sldId="1480"/>
            <ac:picMk id="7" creationId="{8F54151E-BA11-F392-63AD-C98B0CB22275}"/>
          </ac:picMkLst>
        </pc:picChg>
      </pc:sldChg>
      <pc:sldMasterChg chg="add addSldLayout">
        <pc:chgData name="Mari Powell" userId="S::mari.powell@uwtsd.ac.uk::a1b98dd7-29dc-4131-8e37-1423e6a9ecca" providerId="AD" clId="Web-{0D1CE6F3-BFE6-8C09-B221-8CA047914B0B}" dt="2023-03-08T13:42:02.476" v="0"/>
        <pc:sldMasterMkLst>
          <pc:docMk/>
          <pc:sldMasterMk cId="0" sldId="2147483648"/>
        </pc:sldMasterMkLst>
        <pc:sldLayoutChg chg="add">
          <pc:chgData name="Mari Powell" userId="S::mari.powell@uwtsd.ac.uk::a1b98dd7-29dc-4131-8e37-1423e6a9ecca" providerId="AD" clId="Web-{0D1CE6F3-BFE6-8C09-B221-8CA047914B0B}" dt="2023-03-08T13:42:02.476" v="0"/>
          <pc:sldLayoutMkLst>
            <pc:docMk/>
            <pc:sldMasterMk cId="0" sldId="2147483648"/>
            <pc:sldLayoutMk cId="0" sldId="2147483649"/>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0"/>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1"/>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2"/>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3"/>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4"/>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5"/>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6"/>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7"/>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8"/>
          </pc:sldLayoutMkLst>
        </pc:sldLayoutChg>
        <pc:sldLayoutChg chg="add">
          <pc:chgData name="Mari Powell" userId="S::mari.powell@uwtsd.ac.uk::a1b98dd7-29dc-4131-8e37-1423e6a9ecca" providerId="AD" clId="Web-{0D1CE6F3-BFE6-8C09-B221-8CA047914B0B}" dt="2023-03-08T13:42:02.476" v="0"/>
          <pc:sldLayoutMkLst>
            <pc:docMk/>
            <pc:sldMasterMk cId="0" sldId="2147483648"/>
            <pc:sldLayoutMk cId="0" sldId="2147483659"/>
          </pc:sldLayoutMkLst>
        </pc:sldLayoutChg>
      </pc:sldMasterChg>
      <pc:sldMasterChg chg="replId modSldLayout">
        <pc:chgData name="Mari Powell" userId="S::mari.powell@uwtsd.ac.uk::a1b98dd7-29dc-4131-8e37-1423e6a9ecca" providerId="AD" clId="Web-{0D1CE6F3-BFE6-8C09-B221-8CA047914B0B}" dt="2023-03-08T13:42:02.476" v="0"/>
        <pc:sldMasterMkLst>
          <pc:docMk/>
          <pc:sldMasterMk cId="1223991985" sldId="2147483677"/>
        </pc:sldMasterMkLst>
        <pc:sldLayoutChg chg="replId">
          <pc:chgData name="Mari Powell" userId="S::mari.powell@uwtsd.ac.uk::a1b98dd7-29dc-4131-8e37-1423e6a9ecca" providerId="AD" clId="Web-{0D1CE6F3-BFE6-8C09-B221-8CA047914B0B}" dt="2023-03-08T13:42:02.476" v="0"/>
          <pc:sldLayoutMkLst>
            <pc:docMk/>
            <pc:sldMasterMk cId="1223991985" sldId="2147483677"/>
            <pc:sldLayoutMk cId="2079175338" sldId="2147483678"/>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1191783305" sldId="2147483679"/>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2323893297" sldId="2147483680"/>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3287596389" sldId="2147483681"/>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1754366522" sldId="2147483682"/>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874207628" sldId="2147483683"/>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2306614116" sldId="2147483684"/>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2040113178" sldId="2147483685"/>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4203794322" sldId="2147483686"/>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4233866898" sldId="2147483687"/>
          </pc:sldLayoutMkLst>
        </pc:sldLayoutChg>
        <pc:sldLayoutChg chg="replId">
          <pc:chgData name="Mari Powell" userId="S::mari.powell@uwtsd.ac.uk::a1b98dd7-29dc-4131-8e37-1423e6a9ecca" providerId="AD" clId="Web-{0D1CE6F3-BFE6-8C09-B221-8CA047914B0B}" dt="2023-03-08T13:42:02.476" v="0"/>
          <pc:sldLayoutMkLst>
            <pc:docMk/>
            <pc:sldMasterMk cId="1223991985" sldId="2147483677"/>
            <pc:sldLayoutMk cId="3366175789" sldId="2147483688"/>
          </pc:sldLayoutMkLst>
        </pc:sldLayoutChg>
      </pc:sldMasterChg>
    </pc:docChg>
  </pc:docChgLst>
  <pc:docChgLst>
    <pc:chgData name="Mari Powell" userId="S::mari.powell@uwtsd.ac.uk::a1b98dd7-29dc-4131-8e37-1423e6a9ecca" providerId="AD" clId="Web-{8AC95813-D2DB-9C78-59F3-4E66A73CCAB0}"/>
    <pc:docChg chg="addSld delSld modSld addMainMaster">
      <pc:chgData name="Mari Powell" userId="S::mari.powell@uwtsd.ac.uk::a1b98dd7-29dc-4131-8e37-1423e6a9ecca" providerId="AD" clId="Web-{8AC95813-D2DB-9C78-59F3-4E66A73CCAB0}" dt="2023-02-13T16:45:30.932" v="80"/>
      <pc:docMkLst>
        <pc:docMk/>
      </pc:docMkLst>
      <pc:sldChg chg="addSp delSp modSp mod setBg">
        <pc:chgData name="Mari Powell" userId="S::mari.powell@uwtsd.ac.uk::a1b98dd7-29dc-4131-8e37-1423e6a9ecca" providerId="AD" clId="Web-{8AC95813-D2DB-9C78-59F3-4E66A73CCAB0}" dt="2023-02-13T16:34:52.781" v="9" actId="1076"/>
        <pc:sldMkLst>
          <pc:docMk/>
          <pc:sldMk cId="3361291726" sldId="258"/>
        </pc:sldMkLst>
        <pc:spChg chg="mod">
          <ac:chgData name="Mari Powell" userId="S::mari.powell@uwtsd.ac.uk::a1b98dd7-29dc-4131-8e37-1423e6a9ecca" providerId="AD" clId="Web-{8AC95813-D2DB-9C78-59F3-4E66A73CCAB0}" dt="2023-02-13T16:34:44.796" v="7" actId="1076"/>
          <ac:spMkLst>
            <pc:docMk/>
            <pc:sldMk cId="3361291726" sldId="258"/>
            <ac:spMk id="4" creationId="{8FC45D08-2EA8-BA46-B491-6AE548A488F0}"/>
          </ac:spMkLst>
        </pc:spChg>
        <pc:spChg chg="mod">
          <ac:chgData name="Mari Powell" userId="S::mari.powell@uwtsd.ac.uk::a1b98dd7-29dc-4131-8e37-1423e6a9ecca" providerId="AD" clId="Web-{8AC95813-D2DB-9C78-59F3-4E66A73CCAB0}" dt="2023-02-13T16:34:52.781" v="9" actId="1076"/>
          <ac:spMkLst>
            <pc:docMk/>
            <pc:sldMk cId="3361291726" sldId="258"/>
            <ac:spMk id="5" creationId="{8F8274FD-B322-CC42-B45E-BB2D212C9444}"/>
          </ac:spMkLst>
        </pc:spChg>
        <pc:picChg chg="add mod">
          <ac:chgData name="Mari Powell" userId="S::mari.powell@uwtsd.ac.uk::a1b98dd7-29dc-4131-8e37-1423e6a9ecca" providerId="AD" clId="Web-{8AC95813-D2DB-9C78-59F3-4E66A73CCAB0}" dt="2023-02-13T16:34:38.280" v="6" actId="14100"/>
          <ac:picMkLst>
            <pc:docMk/>
            <pc:sldMk cId="3361291726" sldId="258"/>
            <ac:picMk id="2" creationId="{80630ACA-C166-6598-45F7-A06E040A2165}"/>
          </ac:picMkLst>
        </pc:picChg>
        <pc:picChg chg="del">
          <ac:chgData name="Mari Powell" userId="S::mari.powell@uwtsd.ac.uk::a1b98dd7-29dc-4131-8e37-1423e6a9ecca" providerId="AD" clId="Web-{8AC95813-D2DB-9C78-59F3-4E66A73CCAB0}" dt="2023-02-13T16:10:15.797" v="0"/>
          <ac:picMkLst>
            <pc:docMk/>
            <pc:sldMk cId="3361291726" sldId="258"/>
            <ac:picMk id="1026" creationId="{FF82973F-60E2-974F-8F0E-1B3C14C44BB7}"/>
          </ac:picMkLst>
        </pc:picChg>
        <pc:picChg chg="del">
          <ac:chgData name="Mari Powell" userId="S::mari.powell@uwtsd.ac.uk::a1b98dd7-29dc-4131-8e37-1423e6a9ecca" providerId="AD" clId="Web-{8AC95813-D2DB-9C78-59F3-4E66A73CCAB0}" dt="2023-02-13T16:34:18.545" v="3"/>
          <ac:picMkLst>
            <pc:docMk/>
            <pc:sldMk cId="3361291726" sldId="258"/>
            <ac:picMk id="1028" creationId="{8DC517D7-E714-8F4E-B67F-3E63D0633DCC}"/>
          </ac:picMkLst>
        </pc:picChg>
      </pc:sldChg>
      <pc:sldChg chg="addSp delSp modSp mod setBg">
        <pc:chgData name="Mari Powell" userId="S::mari.powell@uwtsd.ac.uk::a1b98dd7-29dc-4131-8e37-1423e6a9ecca" providerId="AD" clId="Web-{8AC95813-D2DB-9C78-59F3-4E66A73CCAB0}" dt="2023-02-13T16:36:23.503" v="16"/>
        <pc:sldMkLst>
          <pc:docMk/>
          <pc:sldMk cId="883317296" sldId="276"/>
        </pc:sldMkLst>
        <pc:spChg chg="mod">
          <ac:chgData name="Mari Powell" userId="S::mari.powell@uwtsd.ac.uk::a1b98dd7-29dc-4131-8e37-1423e6a9ecca" providerId="AD" clId="Web-{8AC95813-D2DB-9C78-59F3-4E66A73CCAB0}" dt="2023-02-13T16:36:18.316" v="15"/>
          <ac:spMkLst>
            <pc:docMk/>
            <pc:sldMk cId="883317296" sldId="276"/>
            <ac:spMk id="10" creationId="{CD6EFE87-5379-A54C-A434-11A9EFD94EA2}"/>
          </ac:spMkLst>
        </pc:spChg>
        <pc:spChg chg="mod">
          <ac:chgData name="Mari Powell" userId="S::mari.powell@uwtsd.ac.uk::a1b98dd7-29dc-4131-8e37-1423e6a9ecca" providerId="AD" clId="Web-{8AC95813-D2DB-9C78-59F3-4E66A73CCAB0}" dt="2023-02-13T16:36:23.503" v="16"/>
          <ac:spMkLst>
            <pc:docMk/>
            <pc:sldMk cId="883317296" sldId="276"/>
            <ac:spMk id="14" creationId="{1C8DB56C-79CD-D347-9267-DE740E97791A}"/>
          </ac:spMkLst>
        </pc:spChg>
        <pc:picChg chg="add">
          <ac:chgData name="Mari Powell" userId="S::mari.powell@uwtsd.ac.uk::a1b98dd7-29dc-4131-8e37-1423e6a9ecca" providerId="AD" clId="Web-{8AC95813-D2DB-9C78-59F3-4E66A73CCAB0}" dt="2023-02-13T16:35:38.017" v="13"/>
          <ac:picMkLst>
            <pc:docMk/>
            <pc:sldMk cId="883317296" sldId="276"/>
            <ac:picMk id="3" creationId="{6626B5AB-6A56-4012-3184-FA219FA323B7}"/>
          </ac:picMkLst>
        </pc:picChg>
        <pc:picChg chg="del">
          <ac:chgData name="Mari Powell" userId="S::mari.powell@uwtsd.ac.uk::a1b98dd7-29dc-4131-8e37-1423e6a9ecca" providerId="AD" clId="Web-{8AC95813-D2DB-9C78-59F3-4E66A73CCAB0}" dt="2023-02-13T16:35:16.485" v="10"/>
          <ac:picMkLst>
            <pc:docMk/>
            <pc:sldMk cId="883317296" sldId="276"/>
            <ac:picMk id="9" creationId="{42147B55-7937-FB4D-8892-5B755008C456}"/>
          </ac:picMkLst>
        </pc:picChg>
      </pc:sldChg>
      <pc:sldChg chg="del">
        <pc:chgData name="Mari Powell" userId="S::mari.powell@uwtsd.ac.uk::a1b98dd7-29dc-4131-8e37-1423e6a9ecca" providerId="AD" clId="Web-{8AC95813-D2DB-9C78-59F3-4E66A73CCAB0}" dt="2023-02-13T16:44:13.647" v="78"/>
        <pc:sldMkLst>
          <pc:docMk/>
          <pc:sldMk cId="2993044749" sldId="488"/>
        </pc:sldMkLst>
      </pc:sldChg>
      <pc:sldChg chg="mod setBg">
        <pc:chgData name="Mari Powell" userId="S::mari.powell@uwtsd.ac.uk::a1b98dd7-29dc-4131-8e37-1423e6a9ecca" providerId="AD" clId="Web-{8AC95813-D2DB-9C78-59F3-4E66A73CCAB0}" dt="2023-02-13T16:36:37.910" v="17"/>
        <pc:sldMkLst>
          <pc:docMk/>
          <pc:sldMk cId="20868427" sldId="507"/>
        </pc:sldMkLst>
      </pc:sldChg>
      <pc:sldChg chg="mod setBg">
        <pc:chgData name="Mari Powell" userId="S::mari.powell@uwtsd.ac.uk::a1b98dd7-29dc-4131-8e37-1423e6a9ecca" providerId="AD" clId="Web-{8AC95813-D2DB-9C78-59F3-4E66A73CCAB0}" dt="2023-02-13T16:39:06.197" v="22"/>
        <pc:sldMkLst>
          <pc:docMk/>
          <pc:sldMk cId="2289778357" sldId="1289"/>
        </pc:sldMkLst>
      </pc:sldChg>
      <pc:sldChg chg="modSp mod setBg">
        <pc:chgData name="Mari Powell" userId="S::mari.powell@uwtsd.ac.uk::a1b98dd7-29dc-4131-8e37-1423e6a9ecca" providerId="AD" clId="Web-{8AC95813-D2DB-9C78-59F3-4E66A73CCAB0}" dt="2023-02-13T16:38:57.588" v="21"/>
        <pc:sldMkLst>
          <pc:docMk/>
          <pc:sldMk cId="129583742" sldId="1408"/>
        </pc:sldMkLst>
        <pc:spChg chg="mod">
          <ac:chgData name="Mari Powell" userId="S::mari.powell@uwtsd.ac.uk::a1b98dd7-29dc-4131-8e37-1423e6a9ecca" providerId="AD" clId="Web-{8AC95813-D2DB-9C78-59F3-4E66A73CCAB0}" dt="2023-02-13T16:38:57.588" v="21"/>
          <ac:spMkLst>
            <pc:docMk/>
            <pc:sldMk cId="129583742" sldId="1408"/>
            <ac:spMk id="4" creationId="{2BC982C1-423D-5449-9009-E51067709AFE}"/>
          </ac:spMkLst>
        </pc:spChg>
      </pc:sldChg>
      <pc:sldChg chg="mod setBg">
        <pc:chgData name="Mari Powell" userId="S::mari.powell@uwtsd.ac.uk::a1b98dd7-29dc-4131-8e37-1423e6a9ecca" providerId="AD" clId="Web-{8AC95813-D2DB-9C78-59F3-4E66A73CCAB0}" dt="2023-02-13T16:39:12.620" v="23"/>
        <pc:sldMkLst>
          <pc:docMk/>
          <pc:sldMk cId="4025264554" sldId="1409"/>
        </pc:sldMkLst>
      </pc:sldChg>
      <pc:sldChg chg="mod setBg">
        <pc:chgData name="Mari Powell" userId="S::mari.powell@uwtsd.ac.uk::a1b98dd7-29dc-4131-8e37-1423e6a9ecca" providerId="AD" clId="Web-{8AC95813-D2DB-9C78-59F3-4E66A73CCAB0}" dt="2023-02-13T16:39:18.323" v="24"/>
        <pc:sldMkLst>
          <pc:docMk/>
          <pc:sldMk cId="3154409924" sldId="1410"/>
        </pc:sldMkLst>
      </pc:sldChg>
      <pc:sldChg chg="mod setBg">
        <pc:chgData name="Mari Powell" userId="S::mari.powell@uwtsd.ac.uk::a1b98dd7-29dc-4131-8e37-1423e6a9ecca" providerId="AD" clId="Web-{8AC95813-D2DB-9C78-59F3-4E66A73CCAB0}" dt="2023-02-13T16:39:28.870" v="26"/>
        <pc:sldMkLst>
          <pc:docMk/>
          <pc:sldMk cId="4065987357" sldId="1411"/>
        </pc:sldMkLst>
      </pc:sldChg>
      <pc:sldChg chg="modSp mod setBg">
        <pc:chgData name="Mari Powell" userId="S::mari.powell@uwtsd.ac.uk::a1b98dd7-29dc-4131-8e37-1423e6a9ecca" providerId="AD" clId="Web-{8AC95813-D2DB-9C78-59F3-4E66A73CCAB0}" dt="2023-02-13T16:45:30.932" v="80"/>
        <pc:sldMkLst>
          <pc:docMk/>
          <pc:sldMk cId="139242624" sldId="1414"/>
        </pc:sldMkLst>
        <pc:spChg chg="mod">
          <ac:chgData name="Mari Powell" userId="S::mari.powell@uwtsd.ac.uk::a1b98dd7-29dc-4131-8e37-1423e6a9ecca" providerId="AD" clId="Web-{8AC95813-D2DB-9C78-59F3-4E66A73CCAB0}" dt="2023-02-13T16:45:30.932" v="80"/>
          <ac:spMkLst>
            <pc:docMk/>
            <pc:sldMk cId="139242624" sldId="1414"/>
            <ac:spMk id="8" creationId="{B87DC0C2-2942-3E4A-8BB9-86CDC49CA451}"/>
          </ac:spMkLst>
        </pc:spChg>
      </pc:sldChg>
      <pc:sldChg chg="mod setBg">
        <pc:chgData name="Mari Powell" userId="S::mari.powell@uwtsd.ac.uk::a1b98dd7-29dc-4131-8e37-1423e6a9ecca" providerId="AD" clId="Web-{8AC95813-D2DB-9C78-59F3-4E66A73CCAB0}" dt="2023-02-13T16:40:22.966" v="38"/>
        <pc:sldMkLst>
          <pc:docMk/>
          <pc:sldMk cId="1282116746" sldId="1415"/>
        </pc:sldMkLst>
      </pc:sldChg>
      <pc:sldChg chg="mod setBg">
        <pc:chgData name="Mari Powell" userId="S::mari.powell@uwtsd.ac.uk::a1b98dd7-29dc-4131-8e37-1423e6a9ecca" providerId="AD" clId="Web-{8AC95813-D2DB-9C78-59F3-4E66A73CCAB0}" dt="2023-02-13T16:40:26.076" v="39"/>
        <pc:sldMkLst>
          <pc:docMk/>
          <pc:sldMk cId="2923941179" sldId="1416"/>
        </pc:sldMkLst>
      </pc:sldChg>
      <pc:sldChg chg="mod setBg">
        <pc:chgData name="Mari Powell" userId="S::mari.powell@uwtsd.ac.uk::a1b98dd7-29dc-4131-8e37-1423e6a9ecca" providerId="AD" clId="Web-{8AC95813-D2DB-9C78-59F3-4E66A73CCAB0}" dt="2023-02-13T16:39:23.761" v="25"/>
        <pc:sldMkLst>
          <pc:docMk/>
          <pc:sldMk cId="3890549013" sldId="1418"/>
        </pc:sldMkLst>
      </pc:sldChg>
      <pc:sldChg chg="modSp mod setBg">
        <pc:chgData name="Mari Powell" userId="S::mari.powell@uwtsd.ac.uk::a1b98dd7-29dc-4131-8e37-1423e6a9ecca" providerId="AD" clId="Web-{8AC95813-D2DB-9C78-59F3-4E66A73CCAB0}" dt="2023-02-13T16:41:52.173" v="55"/>
        <pc:sldMkLst>
          <pc:docMk/>
          <pc:sldMk cId="3273593999" sldId="1419"/>
        </pc:sldMkLst>
        <pc:spChg chg="mod">
          <ac:chgData name="Mari Powell" userId="S::mari.powell@uwtsd.ac.uk::a1b98dd7-29dc-4131-8e37-1423e6a9ecca" providerId="AD" clId="Web-{8AC95813-D2DB-9C78-59F3-4E66A73CCAB0}" dt="2023-02-13T16:41:50.188" v="54"/>
          <ac:spMkLst>
            <pc:docMk/>
            <pc:sldMk cId="3273593999" sldId="1419"/>
            <ac:spMk id="3" creationId="{4165A6EA-7338-4C46-B90B-CA8DA7EB0B4E}"/>
          </ac:spMkLst>
        </pc:spChg>
        <pc:spChg chg="mod">
          <ac:chgData name="Mari Powell" userId="S::mari.powell@uwtsd.ac.uk::a1b98dd7-29dc-4131-8e37-1423e6a9ecca" providerId="AD" clId="Web-{8AC95813-D2DB-9C78-59F3-4E66A73CCAB0}" dt="2023-02-13T16:41:52.173" v="55"/>
          <ac:spMkLst>
            <pc:docMk/>
            <pc:sldMk cId="3273593999" sldId="1419"/>
            <ac:spMk id="9" creationId="{1BBBFB31-54FA-D346-A1AC-33B0A3DFA13D}"/>
          </ac:spMkLst>
        </pc:spChg>
      </pc:sldChg>
      <pc:sldChg chg="mod setBg">
        <pc:chgData name="Mari Powell" userId="S::mari.powell@uwtsd.ac.uk::a1b98dd7-29dc-4131-8e37-1423e6a9ecca" providerId="AD" clId="Web-{8AC95813-D2DB-9C78-59F3-4E66A73CCAB0}" dt="2023-02-13T16:43:32.411" v="68"/>
        <pc:sldMkLst>
          <pc:docMk/>
          <pc:sldMk cId="3079036331" sldId="1421"/>
        </pc:sldMkLst>
      </pc:sldChg>
      <pc:sldChg chg="addSp delSp modSp mod setBg">
        <pc:chgData name="Mari Powell" userId="S::mari.powell@uwtsd.ac.uk::a1b98dd7-29dc-4131-8e37-1423e6a9ecca" providerId="AD" clId="Web-{8AC95813-D2DB-9C78-59F3-4E66A73CCAB0}" dt="2023-02-13T16:43:24.520" v="67" actId="1076"/>
        <pc:sldMkLst>
          <pc:docMk/>
          <pc:sldMk cId="3243657309" sldId="1423"/>
        </pc:sldMkLst>
        <pc:spChg chg="mod">
          <ac:chgData name="Mari Powell" userId="S::mari.powell@uwtsd.ac.uk::a1b98dd7-29dc-4131-8e37-1423e6a9ecca" providerId="AD" clId="Web-{8AC95813-D2DB-9C78-59F3-4E66A73CCAB0}" dt="2023-02-13T16:42:12.611" v="59"/>
          <ac:spMkLst>
            <pc:docMk/>
            <pc:sldMk cId="3243657309" sldId="1423"/>
            <ac:spMk id="4" creationId="{22933021-94BF-AF4F-AE4E-6E237985B85C}"/>
          </ac:spMkLst>
        </pc:spChg>
        <pc:spChg chg="mod">
          <ac:chgData name="Mari Powell" userId="S::mari.powell@uwtsd.ac.uk::a1b98dd7-29dc-4131-8e37-1423e6a9ecca" providerId="AD" clId="Web-{8AC95813-D2DB-9C78-59F3-4E66A73CCAB0}" dt="2023-02-13T16:43:21.348" v="66" actId="1076"/>
          <ac:spMkLst>
            <pc:docMk/>
            <pc:sldMk cId="3243657309" sldId="1423"/>
            <ac:spMk id="8" creationId="{DF807347-21D5-4E44-8224-1A00D9E5EEA6}"/>
          </ac:spMkLst>
        </pc:spChg>
        <pc:spChg chg="mod">
          <ac:chgData name="Mari Powell" userId="S::mari.powell@uwtsd.ac.uk::a1b98dd7-29dc-4131-8e37-1423e6a9ecca" providerId="AD" clId="Web-{8AC95813-D2DB-9C78-59F3-4E66A73CCAB0}" dt="2023-02-13T16:43:24.520" v="67" actId="1076"/>
          <ac:spMkLst>
            <pc:docMk/>
            <pc:sldMk cId="3243657309" sldId="1423"/>
            <ac:spMk id="9" creationId="{FE954BF8-7F66-E841-B00E-7232C10E6782}"/>
          </ac:spMkLst>
        </pc:spChg>
        <pc:spChg chg="mod">
          <ac:chgData name="Mari Powell" userId="S::mari.powell@uwtsd.ac.uk::a1b98dd7-29dc-4131-8e37-1423e6a9ecca" providerId="AD" clId="Web-{8AC95813-D2DB-9C78-59F3-4E66A73CCAB0}" dt="2023-02-13T16:42:18.627" v="62"/>
          <ac:spMkLst>
            <pc:docMk/>
            <pc:sldMk cId="3243657309" sldId="1423"/>
            <ac:spMk id="10" creationId="{1A8A7EA4-9875-6042-BF69-D9A24765FA07}"/>
          </ac:spMkLst>
        </pc:spChg>
        <pc:spChg chg="mod">
          <ac:chgData name="Mari Powell" userId="S::mari.powell@uwtsd.ac.uk::a1b98dd7-29dc-4131-8e37-1423e6a9ecca" providerId="AD" clId="Web-{8AC95813-D2DB-9C78-59F3-4E66A73CCAB0}" dt="2023-02-13T16:42:08.658" v="57"/>
          <ac:spMkLst>
            <pc:docMk/>
            <pc:sldMk cId="3243657309" sldId="1423"/>
            <ac:spMk id="11" creationId="{26603580-A5E7-A549-9224-EB32B12E7B8B}"/>
          </ac:spMkLst>
        </pc:spChg>
        <pc:spChg chg="mod">
          <ac:chgData name="Mari Powell" userId="S::mari.powell@uwtsd.ac.uk::a1b98dd7-29dc-4131-8e37-1423e6a9ecca" providerId="AD" clId="Web-{8AC95813-D2DB-9C78-59F3-4E66A73CCAB0}" dt="2023-02-13T16:42:10.596" v="58"/>
          <ac:spMkLst>
            <pc:docMk/>
            <pc:sldMk cId="3243657309" sldId="1423"/>
            <ac:spMk id="12" creationId="{697B30C1-2C70-4443-8F64-76A891ED6139}"/>
          </ac:spMkLst>
        </pc:spChg>
        <pc:picChg chg="add mod">
          <ac:chgData name="Mari Powell" userId="S::mari.powell@uwtsd.ac.uk::a1b98dd7-29dc-4131-8e37-1423e6a9ecca" providerId="AD" clId="Web-{8AC95813-D2DB-9C78-59F3-4E66A73CCAB0}" dt="2023-02-13T16:43:06.082" v="65" actId="1076"/>
          <ac:picMkLst>
            <pc:docMk/>
            <pc:sldMk cId="3243657309" sldId="1423"/>
            <ac:picMk id="2" creationId="{4AB9D358-F088-E5FF-38C2-7AF8560BFE07}"/>
          </ac:picMkLst>
        </pc:picChg>
        <pc:picChg chg="del">
          <ac:chgData name="Mari Powell" userId="S::mari.powell@uwtsd.ac.uk::a1b98dd7-29dc-4131-8e37-1423e6a9ecca" providerId="AD" clId="Web-{8AC95813-D2DB-9C78-59F3-4E66A73CCAB0}" dt="2023-02-13T16:42:21.237" v="63"/>
          <ac:picMkLst>
            <pc:docMk/>
            <pc:sldMk cId="3243657309" sldId="1423"/>
            <ac:picMk id="19" creationId="{2DDDFE4E-21F7-2D45-9255-EC2172DA2535}"/>
          </ac:picMkLst>
        </pc:picChg>
      </pc:sldChg>
      <pc:sldChg chg="mod setBg">
        <pc:chgData name="Mari Powell" userId="S::mari.powell@uwtsd.ac.uk::a1b98dd7-29dc-4131-8e37-1423e6a9ecca" providerId="AD" clId="Web-{8AC95813-D2DB-9C78-59F3-4E66A73CCAB0}" dt="2023-02-13T16:36:55.192" v="18"/>
        <pc:sldMkLst>
          <pc:docMk/>
          <pc:sldMk cId="2172146201" sldId="1458"/>
        </pc:sldMkLst>
      </pc:sldChg>
      <pc:sldChg chg="mod setBg">
        <pc:chgData name="Mari Powell" userId="S::mari.powell@uwtsd.ac.uk::a1b98dd7-29dc-4131-8e37-1423e6a9ecca" providerId="AD" clId="Web-{8AC95813-D2DB-9C78-59F3-4E66A73CCAB0}" dt="2023-02-13T16:38:40.462" v="19"/>
        <pc:sldMkLst>
          <pc:docMk/>
          <pc:sldMk cId="115537164" sldId="1464"/>
        </pc:sldMkLst>
      </pc:sldChg>
      <pc:sldChg chg="modSp mod setBg">
        <pc:chgData name="Mari Powell" userId="S::mari.powell@uwtsd.ac.uk::a1b98dd7-29dc-4131-8e37-1423e6a9ecca" providerId="AD" clId="Web-{8AC95813-D2DB-9C78-59F3-4E66A73CCAB0}" dt="2023-02-13T16:39:42.230" v="29"/>
        <pc:sldMkLst>
          <pc:docMk/>
          <pc:sldMk cId="2441414930" sldId="1467"/>
        </pc:sldMkLst>
        <pc:spChg chg="mod">
          <ac:chgData name="Mari Powell" userId="S::mari.powell@uwtsd.ac.uk::a1b98dd7-29dc-4131-8e37-1423e6a9ecca" providerId="AD" clId="Web-{8AC95813-D2DB-9C78-59F3-4E66A73CCAB0}" dt="2023-02-13T16:39:39.996" v="28"/>
          <ac:spMkLst>
            <pc:docMk/>
            <pc:sldMk cId="2441414930" sldId="1467"/>
            <ac:spMk id="10" creationId="{CD6EFE87-5379-A54C-A434-11A9EFD94EA2}"/>
          </ac:spMkLst>
        </pc:spChg>
        <pc:spChg chg="mod">
          <ac:chgData name="Mari Powell" userId="S::mari.powell@uwtsd.ac.uk::a1b98dd7-29dc-4131-8e37-1423e6a9ecca" providerId="AD" clId="Web-{8AC95813-D2DB-9C78-59F3-4E66A73CCAB0}" dt="2023-02-13T16:39:42.230" v="29"/>
          <ac:spMkLst>
            <pc:docMk/>
            <pc:sldMk cId="2441414930" sldId="1467"/>
            <ac:spMk id="14" creationId="{1C8DB56C-79CD-D347-9267-DE740E97791A}"/>
          </ac:spMkLst>
        </pc:spChg>
      </pc:sldChg>
      <pc:sldChg chg="modSp mod setBg">
        <pc:chgData name="Mari Powell" userId="S::mari.powell@uwtsd.ac.uk::a1b98dd7-29dc-4131-8e37-1423e6a9ecca" providerId="AD" clId="Web-{8AC95813-D2DB-9C78-59F3-4E66A73CCAB0}" dt="2023-02-13T16:40:05.403" v="35" actId="20577"/>
        <pc:sldMkLst>
          <pc:docMk/>
          <pc:sldMk cId="2599394685" sldId="1468"/>
        </pc:sldMkLst>
        <pc:spChg chg="mod">
          <ac:chgData name="Mari Powell" userId="S::mari.powell@uwtsd.ac.uk::a1b98dd7-29dc-4131-8e37-1423e6a9ecca" providerId="AD" clId="Web-{8AC95813-D2DB-9C78-59F3-4E66A73CCAB0}" dt="2023-02-13T16:40:05.403" v="35" actId="20577"/>
          <ac:spMkLst>
            <pc:docMk/>
            <pc:sldMk cId="2599394685" sldId="1468"/>
            <ac:spMk id="9" creationId="{9BEB7857-0F78-3A4B-AA5A-514794C3C77C}"/>
          </ac:spMkLst>
        </pc:spChg>
      </pc:sldChg>
      <pc:sldChg chg="mod setBg">
        <pc:chgData name="Mari Powell" userId="S::mari.powell@uwtsd.ac.uk::a1b98dd7-29dc-4131-8e37-1423e6a9ecca" providerId="AD" clId="Web-{8AC95813-D2DB-9C78-59F3-4E66A73CCAB0}" dt="2023-02-13T16:40:36.217" v="40"/>
        <pc:sldMkLst>
          <pc:docMk/>
          <pc:sldMk cId="670265978" sldId="1469"/>
        </pc:sldMkLst>
      </pc:sldChg>
      <pc:sldChg chg="addSp delSp modSp mod setBg">
        <pc:chgData name="Mari Powell" userId="S::mari.powell@uwtsd.ac.uk::a1b98dd7-29dc-4131-8e37-1423e6a9ecca" providerId="AD" clId="Web-{8AC95813-D2DB-9C78-59F3-4E66A73CCAB0}" dt="2023-02-13T16:41:32.188" v="52"/>
        <pc:sldMkLst>
          <pc:docMk/>
          <pc:sldMk cId="413733002" sldId="1471"/>
        </pc:sldMkLst>
        <pc:spChg chg="mod">
          <ac:chgData name="Mari Powell" userId="S::mari.powell@uwtsd.ac.uk::a1b98dd7-29dc-4131-8e37-1423e6a9ecca" providerId="AD" clId="Web-{8AC95813-D2DB-9C78-59F3-4E66A73CCAB0}" dt="2023-02-13T16:41:10.062" v="47" actId="20577"/>
          <ac:spMkLst>
            <pc:docMk/>
            <pc:sldMk cId="413733002" sldId="1471"/>
            <ac:spMk id="2" creationId="{C37EED0D-651C-7849-99E8-2F087908E8E1}"/>
          </ac:spMkLst>
        </pc:spChg>
        <pc:spChg chg="add del mod">
          <ac:chgData name="Mari Powell" userId="S::mari.powell@uwtsd.ac.uk::a1b98dd7-29dc-4131-8e37-1423e6a9ecca" providerId="AD" clId="Web-{8AC95813-D2DB-9C78-59F3-4E66A73CCAB0}" dt="2023-02-13T16:41:16.718" v="51"/>
          <ac:spMkLst>
            <pc:docMk/>
            <pc:sldMk cId="413733002" sldId="1471"/>
            <ac:spMk id="5" creationId="{B495D92B-CEDE-79C1-D3EF-57602BAB234B}"/>
          </ac:spMkLst>
        </pc:spChg>
        <pc:picChg chg="del">
          <ac:chgData name="Mari Powell" userId="S::mari.powell@uwtsd.ac.uk::a1b98dd7-29dc-4131-8e37-1423e6a9ecca" providerId="AD" clId="Web-{8AC95813-D2DB-9C78-59F3-4E66A73CCAB0}" dt="2023-02-13T16:40:57.952" v="44"/>
          <ac:picMkLst>
            <pc:docMk/>
            <pc:sldMk cId="413733002" sldId="1471"/>
            <ac:picMk id="4" creationId="{1FD9C3E0-A381-D84A-B7E0-41CBC32946CF}"/>
          </ac:picMkLst>
        </pc:picChg>
        <pc:picChg chg="add">
          <ac:chgData name="Mari Powell" userId="S::mari.powell@uwtsd.ac.uk::a1b98dd7-29dc-4131-8e37-1423e6a9ecca" providerId="AD" clId="Web-{8AC95813-D2DB-9C78-59F3-4E66A73CCAB0}" dt="2023-02-13T16:41:32.188" v="52"/>
          <ac:picMkLst>
            <pc:docMk/>
            <pc:sldMk cId="413733002" sldId="1471"/>
            <ac:picMk id="7" creationId="{91015C80-9BCD-C413-CAEF-AB1BB031BE0C}"/>
          </ac:picMkLst>
        </pc:picChg>
      </pc:sldChg>
      <pc:sldChg chg="mod setBg">
        <pc:chgData name="Mari Powell" userId="S::mari.powell@uwtsd.ac.uk::a1b98dd7-29dc-4131-8e37-1423e6a9ecca" providerId="AD" clId="Web-{8AC95813-D2DB-9C78-59F3-4E66A73CCAB0}" dt="2023-02-13T16:40:11.059" v="36"/>
        <pc:sldMkLst>
          <pc:docMk/>
          <pc:sldMk cId="691768680" sldId="1476"/>
        </pc:sldMkLst>
      </pc:sldChg>
      <pc:sldChg chg="add del replId">
        <pc:chgData name="Mari Powell" userId="S::mari.powell@uwtsd.ac.uk::a1b98dd7-29dc-4131-8e37-1423e6a9ecca" providerId="AD" clId="Web-{8AC95813-D2DB-9C78-59F3-4E66A73CCAB0}" dt="2023-02-13T16:35:28.064" v="12"/>
        <pc:sldMkLst>
          <pc:docMk/>
          <pc:sldMk cId="2001198686" sldId="1477"/>
        </pc:sldMkLst>
      </pc:sldChg>
      <pc:sldChg chg="modSp add">
        <pc:chgData name="Mari Powell" userId="S::mari.powell@uwtsd.ac.uk::a1b98dd7-29dc-4131-8e37-1423e6a9ecca" providerId="AD" clId="Web-{8AC95813-D2DB-9C78-59F3-4E66A73CCAB0}" dt="2023-02-13T16:44:10.132" v="77" actId="1076"/>
        <pc:sldMkLst>
          <pc:docMk/>
          <pc:sldMk cId="2996602062" sldId="1477"/>
        </pc:sldMkLst>
        <pc:spChg chg="mod">
          <ac:chgData name="Mari Powell" userId="S::mari.powell@uwtsd.ac.uk::a1b98dd7-29dc-4131-8e37-1423e6a9ecca" providerId="AD" clId="Web-{8AC95813-D2DB-9C78-59F3-4E66A73CCAB0}" dt="2023-02-13T16:44:10.132" v="77" actId="1076"/>
          <ac:spMkLst>
            <pc:docMk/>
            <pc:sldMk cId="2996602062" sldId="1477"/>
            <ac:spMk id="8" creationId="{BB9738B8-5480-5B4C-8CF6-8C2225BA5B0B}"/>
          </ac:spMkLst>
        </pc:spChg>
      </pc:sldChg>
      <pc:sldMasterChg chg="add addSldLayout">
        <pc:chgData name="Mari Powell" userId="S::mari.powell@uwtsd.ac.uk::a1b98dd7-29dc-4131-8e37-1423e6a9ecca" providerId="AD" clId="Web-{8AC95813-D2DB-9C78-59F3-4E66A73CCAB0}" dt="2023-02-13T16:43:56.787" v="69"/>
        <pc:sldMasterMkLst>
          <pc:docMk/>
          <pc:sldMasterMk cId="3380097178" sldId="2147483664"/>
        </pc:sldMasterMkLst>
        <pc:sldLayoutChg chg="add">
          <pc:chgData name="Mari Powell" userId="S::mari.powell@uwtsd.ac.uk::a1b98dd7-29dc-4131-8e37-1423e6a9ecca" providerId="AD" clId="Web-{8AC95813-D2DB-9C78-59F3-4E66A73CCAB0}" dt="2023-02-13T16:43:56.787" v="69"/>
          <pc:sldLayoutMkLst>
            <pc:docMk/>
            <pc:sldMasterMk cId="3380097178" sldId="2147483664"/>
            <pc:sldLayoutMk cId="1188414653" sldId="214748366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816939048" sldId="214748366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4011034508" sldId="2147483666"/>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100326391" sldId="2147483667"/>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49023629" sldId="2147483668"/>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75266710" sldId="2147483669"/>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3703782030" sldId="2147483670"/>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277813558" sldId="2147483671"/>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1604025997" sldId="2147483672"/>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39007637" sldId="2147483673"/>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002041824" sldId="2147483674"/>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304949575" sldId="2147483675"/>
          </pc:sldLayoutMkLst>
        </pc:sldLayoutChg>
        <pc:sldLayoutChg chg="add">
          <pc:chgData name="Mari Powell" userId="S::mari.powell@uwtsd.ac.uk::a1b98dd7-29dc-4131-8e37-1423e6a9ecca" providerId="AD" clId="Web-{8AC95813-D2DB-9C78-59F3-4E66A73CCAB0}" dt="2023-02-13T16:43:56.787" v="69"/>
          <pc:sldLayoutMkLst>
            <pc:docMk/>
            <pc:sldMasterMk cId="3380097178" sldId="2147483664"/>
            <pc:sldLayoutMk cId="2424575089" sldId="2147483676"/>
          </pc:sldLayoutMkLst>
        </pc:sldLayoutChg>
      </pc:sldMasterChg>
    </pc:docChg>
  </pc:docChgLst>
  <pc:docChgLst>
    <pc:chgData name="Mari Powell" userId="S::mari.powell@uwtsd.ac.uk::a1b98dd7-29dc-4131-8e37-1423e6a9ecca" providerId="AD" clId="Web-{9C8F4259-141B-2CFF-6C2F-80985FCF01A9}"/>
    <pc:docChg chg="delSld modSld sldOrd">
      <pc:chgData name="Mari Powell" userId="S::mari.powell@uwtsd.ac.uk::a1b98dd7-29dc-4131-8e37-1423e6a9ecca" providerId="AD" clId="Web-{9C8F4259-141B-2CFF-6C2F-80985FCF01A9}" dt="2023-03-08T13:39:55.683" v="120"/>
      <pc:docMkLst>
        <pc:docMk/>
      </pc:docMkLst>
      <pc:sldChg chg="addSp delSp modSp">
        <pc:chgData name="Mari Powell" userId="S::mari.powell@uwtsd.ac.uk::a1b98dd7-29dc-4131-8e37-1423e6a9ecca" providerId="AD" clId="Web-{9C8F4259-141B-2CFF-6C2F-80985FCF01A9}" dt="2023-03-08T13:33:04.092" v="74" actId="1076"/>
        <pc:sldMkLst>
          <pc:docMk/>
          <pc:sldMk cId="3361291726" sldId="258"/>
        </pc:sldMkLst>
        <pc:spChg chg="del">
          <ac:chgData name="Mari Powell" userId="S::mari.powell@uwtsd.ac.uk::a1b98dd7-29dc-4131-8e37-1423e6a9ecca" providerId="AD" clId="Web-{9C8F4259-141B-2CFF-6C2F-80985FCF01A9}" dt="2023-03-08T13:31:12.401" v="4"/>
          <ac:spMkLst>
            <pc:docMk/>
            <pc:sldMk cId="3361291726" sldId="258"/>
            <ac:spMk id="4" creationId="{8FC45D08-2EA8-BA46-B491-6AE548A488F0}"/>
          </ac:spMkLst>
        </pc:spChg>
        <pc:spChg chg="mod">
          <ac:chgData name="Mari Powell" userId="S::mari.powell@uwtsd.ac.uk::a1b98dd7-29dc-4131-8e37-1423e6a9ecca" providerId="AD" clId="Web-{9C8F4259-141B-2CFF-6C2F-80985FCF01A9}" dt="2023-03-08T13:31:16.338" v="5" actId="1076"/>
          <ac:spMkLst>
            <pc:docMk/>
            <pc:sldMk cId="3361291726" sldId="258"/>
            <ac:spMk id="5" creationId="{8F8274FD-B322-CC42-B45E-BB2D212C9444}"/>
          </ac:spMkLst>
        </pc:spChg>
        <pc:spChg chg="add mod">
          <ac:chgData name="Mari Powell" userId="S::mari.powell@uwtsd.ac.uk::a1b98dd7-29dc-4131-8e37-1423e6a9ecca" providerId="AD" clId="Web-{9C8F4259-141B-2CFF-6C2F-80985FCF01A9}" dt="2023-03-08T13:33:04.092" v="74" actId="1076"/>
          <ac:spMkLst>
            <pc:docMk/>
            <pc:sldMk cId="3361291726" sldId="258"/>
            <ac:spMk id="6" creationId="{B490FD00-5B60-7749-DAF9-6E3E8973841A}"/>
          </ac:spMkLst>
        </pc:spChg>
        <pc:picChg chg="del">
          <ac:chgData name="Mari Powell" userId="S::mari.powell@uwtsd.ac.uk::a1b98dd7-29dc-4131-8e37-1423e6a9ecca" providerId="AD" clId="Web-{9C8F4259-141B-2CFF-6C2F-80985FCF01A9}" dt="2023-03-08T13:30:18.821" v="0"/>
          <ac:picMkLst>
            <pc:docMk/>
            <pc:sldMk cId="3361291726" sldId="258"/>
            <ac:picMk id="2" creationId="{80630ACA-C166-6598-45F7-A06E040A2165}"/>
          </ac:picMkLst>
        </pc:picChg>
        <pc:picChg chg="add mod">
          <ac:chgData name="Mari Powell" userId="S::mari.powell@uwtsd.ac.uk::a1b98dd7-29dc-4131-8e37-1423e6a9ecca" providerId="AD" clId="Web-{9C8F4259-141B-2CFF-6C2F-80985FCF01A9}" dt="2023-03-08T13:30:38.400" v="3" actId="14100"/>
          <ac:picMkLst>
            <pc:docMk/>
            <pc:sldMk cId="3361291726" sldId="258"/>
            <ac:picMk id="3" creationId="{6FB24F6A-DBC3-FE26-2D78-DF43FFE3ED9C}"/>
          </ac:picMkLst>
        </pc:picChg>
      </pc:sldChg>
      <pc:sldChg chg="del">
        <pc:chgData name="Mari Powell" userId="S::mari.powell@uwtsd.ac.uk::a1b98dd7-29dc-4131-8e37-1423e6a9ecca" providerId="AD" clId="Web-{9C8F4259-141B-2CFF-6C2F-80985FCF01A9}" dt="2023-03-08T13:33:41.124" v="75"/>
        <pc:sldMkLst>
          <pc:docMk/>
          <pc:sldMk cId="883317296" sldId="276"/>
        </pc:sldMkLst>
      </pc:sldChg>
      <pc:sldChg chg="ord">
        <pc:chgData name="Mari Powell" userId="S::mari.powell@uwtsd.ac.uk::a1b98dd7-29dc-4131-8e37-1423e6a9ecca" providerId="AD" clId="Web-{9C8F4259-141B-2CFF-6C2F-80985FCF01A9}" dt="2023-03-08T13:35:12.033" v="77"/>
        <pc:sldMkLst>
          <pc:docMk/>
          <pc:sldMk cId="139242624" sldId="1414"/>
        </pc:sldMkLst>
      </pc:sldChg>
      <pc:sldChg chg="ord">
        <pc:chgData name="Mari Powell" userId="S::mari.powell@uwtsd.ac.uk::a1b98dd7-29dc-4131-8e37-1423e6a9ecca" providerId="AD" clId="Web-{9C8F4259-141B-2CFF-6C2F-80985FCF01A9}" dt="2023-03-08T13:35:14.330" v="78"/>
        <pc:sldMkLst>
          <pc:docMk/>
          <pc:sldMk cId="1282116746" sldId="1415"/>
        </pc:sldMkLst>
      </pc:sldChg>
      <pc:sldChg chg="ord">
        <pc:chgData name="Mari Powell" userId="S::mari.powell@uwtsd.ac.uk::a1b98dd7-29dc-4131-8e37-1423e6a9ecca" providerId="AD" clId="Web-{9C8F4259-141B-2CFF-6C2F-80985FCF01A9}" dt="2023-03-08T13:35:16.752" v="79"/>
        <pc:sldMkLst>
          <pc:docMk/>
          <pc:sldMk cId="2923941179" sldId="1416"/>
        </pc:sldMkLst>
      </pc:sldChg>
      <pc:sldChg chg="ord">
        <pc:chgData name="Mari Powell" userId="S::mari.powell@uwtsd.ac.uk::a1b98dd7-29dc-4131-8e37-1423e6a9ecca" providerId="AD" clId="Web-{9C8F4259-141B-2CFF-6C2F-80985FCF01A9}" dt="2023-03-08T13:38:09.148" v="91"/>
        <pc:sldMkLst>
          <pc:docMk/>
          <pc:sldMk cId="3243657309" sldId="1423"/>
        </pc:sldMkLst>
      </pc:sldChg>
      <pc:sldChg chg="del">
        <pc:chgData name="Mari Powell" userId="S::mari.powell@uwtsd.ac.uk::a1b98dd7-29dc-4131-8e37-1423e6a9ecca" providerId="AD" clId="Web-{9C8F4259-141B-2CFF-6C2F-80985FCF01A9}" dt="2023-03-08T13:33:49.718" v="76"/>
        <pc:sldMkLst>
          <pc:docMk/>
          <pc:sldMk cId="2172146201" sldId="1458"/>
        </pc:sldMkLst>
      </pc:sldChg>
      <pc:sldChg chg="modSp">
        <pc:chgData name="Mari Powell" userId="S::mari.powell@uwtsd.ac.uk::a1b98dd7-29dc-4131-8e37-1423e6a9ecca" providerId="AD" clId="Web-{9C8F4259-141B-2CFF-6C2F-80985FCF01A9}" dt="2023-03-08T13:37:37.382" v="89" actId="20577"/>
        <pc:sldMkLst>
          <pc:docMk/>
          <pc:sldMk cId="2599394685" sldId="1468"/>
        </pc:sldMkLst>
        <pc:spChg chg="mod">
          <ac:chgData name="Mari Powell" userId="S::mari.powell@uwtsd.ac.uk::a1b98dd7-29dc-4131-8e37-1423e6a9ecca" providerId="AD" clId="Web-{9C8F4259-141B-2CFF-6C2F-80985FCF01A9}" dt="2023-03-08T13:37:37.382" v="89" actId="20577"/>
          <ac:spMkLst>
            <pc:docMk/>
            <pc:sldMk cId="2599394685" sldId="1468"/>
            <ac:spMk id="9" creationId="{9BEB7857-0F78-3A4B-AA5A-514794C3C77C}"/>
          </ac:spMkLst>
        </pc:spChg>
      </pc:sldChg>
      <pc:sldChg chg="del">
        <pc:chgData name="Mari Powell" userId="S::mari.powell@uwtsd.ac.uk::a1b98dd7-29dc-4131-8e37-1423e6a9ecca" providerId="AD" clId="Web-{9C8F4259-141B-2CFF-6C2F-80985FCF01A9}" dt="2023-03-08T13:37:48.757" v="90"/>
        <pc:sldMkLst>
          <pc:docMk/>
          <pc:sldMk cId="670265978" sldId="1469"/>
        </pc:sldMkLst>
      </pc:sldChg>
      <pc:sldChg chg="addSp delSp modSp ord">
        <pc:chgData name="Mari Powell" userId="S::mari.powell@uwtsd.ac.uk::a1b98dd7-29dc-4131-8e37-1423e6a9ecca" providerId="AD" clId="Web-{9C8F4259-141B-2CFF-6C2F-80985FCF01A9}" dt="2023-03-08T13:39:55.683" v="120"/>
        <pc:sldMkLst>
          <pc:docMk/>
          <pc:sldMk cId="413733002" sldId="1471"/>
        </pc:sldMkLst>
        <pc:spChg chg="del">
          <ac:chgData name="Mari Powell" userId="S::mari.powell@uwtsd.ac.uk::a1b98dd7-29dc-4131-8e37-1423e6a9ecca" providerId="AD" clId="Web-{9C8F4259-141B-2CFF-6C2F-80985FCF01A9}" dt="2023-03-08T13:35:48.034" v="81"/>
          <ac:spMkLst>
            <pc:docMk/>
            <pc:sldMk cId="413733002" sldId="1471"/>
            <ac:spMk id="3" creationId="{1D07E1B3-79BB-8E45-90AE-8C75B94C05DE}"/>
          </ac:spMkLst>
        </pc:spChg>
        <pc:spChg chg="add mod">
          <ac:chgData name="Mari Powell" userId="S::mari.powell@uwtsd.ac.uk::a1b98dd7-29dc-4131-8e37-1423e6a9ecca" providerId="AD" clId="Web-{9C8F4259-141B-2CFF-6C2F-80985FCF01A9}" dt="2023-03-08T13:36:23.067" v="86" actId="1076"/>
          <ac:spMkLst>
            <pc:docMk/>
            <pc:sldMk cId="413733002" sldId="1471"/>
            <ac:spMk id="5" creationId="{4411064B-F342-730C-EFF2-3F6540AB8B36}"/>
          </ac:spMkLst>
        </pc:spChg>
        <pc:picChg chg="del">
          <ac:chgData name="Mari Powell" userId="S::mari.powell@uwtsd.ac.uk::a1b98dd7-29dc-4131-8e37-1423e6a9ecca" providerId="AD" clId="Web-{9C8F4259-141B-2CFF-6C2F-80985FCF01A9}" dt="2023-03-08T13:39:51.466" v="119"/>
          <ac:picMkLst>
            <pc:docMk/>
            <pc:sldMk cId="413733002" sldId="1471"/>
            <ac:picMk id="7" creationId="{91015C80-9BCD-C413-CAEF-AB1BB031BE0C}"/>
          </ac:picMkLst>
        </pc:picChg>
        <pc:picChg chg="add">
          <ac:chgData name="Mari Powell" userId="S::mari.powell@uwtsd.ac.uk::a1b98dd7-29dc-4131-8e37-1423e6a9ecca" providerId="AD" clId="Web-{9C8F4259-141B-2CFF-6C2F-80985FCF01A9}" dt="2023-03-08T13:39:55.683" v="120"/>
          <ac:picMkLst>
            <pc:docMk/>
            <pc:sldMk cId="413733002" sldId="1471"/>
            <ac:picMk id="8" creationId="{9E3BD88B-AA95-F8B6-C500-9D2EEB16042F}"/>
          </ac:picMkLst>
        </pc:picChg>
      </pc:sldChg>
      <pc:sldChg chg="addSp delSp modSp">
        <pc:chgData name="Mari Powell" userId="S::mari.powell@uwtsd.ac.uk::a1b98dd7-29dc-4131-8e37-1423e6a9ecca" providerId="AD" clId="Web-{9C8F4259-141B-2CFF-6C2F-80985FCF01A9}" dt="2023-03-08T13:39:47.042" v="118" actId="14100"/>
        <pc:sldMkLst>
          <pc:docMk/>
          <pc:sldMk cId="2996602062" sldId="1477"/>
        </pc:sldMkLst>
        <pc:spChg chg="add mod">
          <ac:chgData name="Mari Powell" userId="S::mari.powell@uwtsd.ac.uk::a1b98dd7-29dc-4131-8e37-1423e6a9ecca" providerId="AD" clId="Web-{9C8F4259-141B-2CFF-6C2F-80985FCF01A9}" dt="2023-03-08T13:39:12.853" v="114"/>
          <ac:spMkLst>
            <pc:docMk/>
            <pc:sldMk cId="2996602062" sldId="1477"/>
            <ac:spMk id="5" creationId="{6A515B1B-E844-F441-8A26-A829DF688D6A}"/>
          </ac:spMkLst>
        </pc:spChg>
        <pc:spChg chg="mod">
          <ac:chgData name="Mari Powell" userId="S::mari.powell@uwtsd.ac.uk::a1b98dd7-29dc-4131-8e37-1423e6a9ecca" providerId="AD" clId="Web-{9C8F4259-141B-2CFF-6C2F-80985FCF01A9}" dt="2023-03-08T13:39:18.166" v="115" actId="1076"/>
          <ac:spMkLst>
            <pc:docMk/>
            <pc:sldMk cId="2996602062" sldId="1477"/>
            <ac:spMk id="8" creationId="{BB9738B8-5480-5B4C-8CF6-8C2225BA5B0B}"/>
          </ac:spMkLst>
        </pc:spChg>
        <pc:picChg chg="del">
          <ac:chgData name="Mari Powell" userId="S::mari.powell@uwtsd.ac.uk::a1b98dd7-29dc-4131-8e37-1423e6a9ecca" providerId="AD" clId="Web-{9C8F4259-141B-2CFF-6C2F-80985FCF01A9}" dt="2023-03-08T13:39:22.010" v="116"/>
          <ac:picMkLst>
            <pc:docMk/>
            <pc:sldMk cId="2996602062" sldId="1477"/>
            <ac:picMk id="2" creationId="{35E517B5-A5A9-F5D7-BE50-BD2F9A83D34C}"/>
          </ac:picMkLst>
        </pc:picChg>
        <pc:picChg chg="mod">
          <ac:chgData name="Mari Powell" userId="S::mari.powell@uwtsd.ac.uk::a1b98dd7-29dc-4131-8e37-1423e6a9ecca" providerId="AD" clId="Web-{9C8F4259-141B-2CFF-6C2F-80985FCF01A9}" dt="2023-03-08T13:39:47.042" v="118" actId="14100"/>
          <ac:picMkLst>
            <pc:docMk/>
            <pc:sldMk cId="2996602062" sldId="1477"/>
            <ac:picMk id="3" creationId="{5F690DBD-CFA8-31C8-7877-002438B5F1AF}"/>
          </ac:picMkLst>
        </pc:picChg>
        <pc:picChg chg="add">
          <ac:chgData name="Mari Powell" userId="S::mari.powell@uwtsd.ac.uk::a1b98dd7-29dc-4131-8e37-1423e6a9ecca" providerId="AD" clId="Web-{9C8F4259-141B-2CFF-6C2F-80985FCF01A9}" dt="2023-03-08T13:39:38.432" v="117"/>
          <ac:picMkLst>
            <pc:docMk/>
            <pc:sldMk cId="2996602062" sldId="1477"/>
            <ac:picMk id="7" creationId="{92121C0E-773E-6CF4-6CF9-E5C9DED817D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AF701-1BCA-2E44-A50A-136C03B35E3C}" type="datetimeFigureOut">
              <a:rPr lang="en-US" smtClean="0"/>
              <a:t>3/8/2023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41382C-7822-5144-B985-18932AD810B5}" type="slidenum">
              <a:rPr lang="en-US" smtClean="0"/>
              <a:t>‹#›</a:t>
            </a:fld>
            <a:endParaRPr lang="en-US"/>
          </a:p>
        </p:txBody>
      </p:sp>
    </p:spTree>
    <p:extLst>
      <p:ext uri="{BB962C8B-B14F-4D97-AF65-F5344CB8AC3E}">
        <p14:creationId xmlns:p14="http://schemas.microsoft.com/office/powerpoint/2010/main" val="173758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Rhagair</a:t>
            </a:r>
            <a:r>
              <a:rPr lang="en-GB" dirty="0"/>
              <a:t> </a:t>
            </a:r>
            <a:r>
              <a:rPr lang="en-GB" dirty="0" err="1"/>
              <a:t>yn</a:t>
            </a:r>
            <a:r>
              <a:rPr lang="en-GB" dirty="0"/>
              <a:t> y </a:t>
            </a:r>
            <a:r>
              <a:rPr lang="en-GB" dirty="0" err="1"/>
              <a:t>ddogfen</a:t>
            </a:r>
            <a:r>
              <a:rPr lang="en-GB" dirty="0"/>
              <a:t> / </a:t>
            </a:r>
            <a:r>
              <a:rPr lang="en-GB" dirty="0" err="1"/>
              <a:t>strategaeth</a:t>
            </a:r>
            <a:endParaRPr lang="en-GB" dirty="0"/>
          </a:p>
        </p:txBody>
      </p:sp>
      <p:sp>
        <p:nvSpPr>
          <p:cNvPr id="4" name="Slide Number Placeholder 3"/>
          <p:cNvSpPr>
            <a:spLocks noGrp="1"/>
          </p:cNvSpPr>
          <p:nvPr>
            <p:ph type="sldNum" sz="quarter" idx="10"/>
          </p:nvPr>
        </p:nvSpPr>
        <p:spPr/>
        <p:txBody>
          <a:bodyPr/>
          <a:lstStyle/>
          <a:p>
            <a:fld id="{253EFD9D-CAB0-4B7A-B839-155198F762FF}" type="slidenum">
              <a:rPr lang="en-GB" smtClean="0"/>
              <a:t>2</a:t>
            </a:fld>
            <a:endParaRPr lang="en-GB"/>
          </a:p>
        </p:txBody>
      </p:sp>
    </p:spTree>
    <p:extLst>
      <p:ext uri="{BB962C8B-B14F-4D97-AF65-F5344CB8AC3E}">
        <p14:creationId xmlns:p14="http://schemas.microsoft.com/office/powerpoint/2010/main" val="2529945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Sut</a:t>
            </a:r>
            <a:r>
              <a:rPr lang="en-US" dirty="0"/>
              <a:t>?</a:t>
            </a:r>
          </a:p>
          <a:p>
            <a:endParaRPr lang="en-US" dirty="0"/>
          </a:p>
          <a:p>
            <a:r>
              <a:rPr lang="en-US" dirty="0"/>
              <a:t>Mae </a:t>
            </a:r>
            <a:r>
              <a:rPr lang="en-US" dirty="0" err="1"/>
              <a:t>pwysau</a:t>
            </a:r>
            <a:r>
              <a:rPr lang="en-US" dirty="0"/>
              <a:t> MAWR </a:t>
            </a:r>
            <a:r>
              <a:rPr lang="en-US" dirty="0" err="1"/>
              <a:t>ar</a:t>
            </a:r>
            <a:r>
              <a:rPr lang="en-US" dirty="0"/>
              <a:t> </a:t>
            </a:r>
            <a:r>
              <a:rPr lang="en-US" dirty="0" err="1"/>
              <a:t>ein</a:t>
            </a:r>
            <a:r>
              <a:rPr lang="en-US" dirty="0"/>
              <a:t> </a:t>
            </a:r>
            <a:r>
              <a:rPr lang="en-US" dirty="0" err="1"/>
              <a:t>hysgwyddau</a:t>
            </a:r>
            <a:r>
              <a:rPr lang="en-US" dirty="0"/>
              <a:t>!</a:t>
            </a:r>
          </a:p>
          <a:p>
            <a:endParaRPr lang="en-US" dirty="0"/>
          </a:p>
          <a:p>
            <a:r>
              <a:rPr lang="en-US" dirty="0"/>
              <a:t>HOW?</a:t>
            </a:r>
          </a:p>
          <a:p>
            <a:r>
              <a:rPr lang="en-US" dirty="0"/>
              <a:t>One answer is on page 31 of the document itself and it reads ……</a:t>
            </a:r>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3</a:t>
            </a:fld>
            <a:endParaRPr lang="en-US"/>
          </a:p>
        </p:txBody>
      </p:sp>
    </p:spTree>
    <p:extLst>
      <p:ext uri="{BB962C8B-B14F-4D97-AF65-F5344CB8AC3E}">
        <p14:creationId xmlns:p14="http://schemas.microsoft.com/office/powerpoint/2010/main" val="396889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Beth </a:t>
            </a:r>
            <a:r>
              <a:rPr lang="en-US" dirty="0" err="1"/>
              <a:t>wnaeth</a:t>
            </a:r>
            <a:r>
              <a:rPr lang="en-US" dirty="0"/>
              <a:t> y </a:t>
            </a:r>
            <a:r>
              <a:rPr lang="en-US" dirty="0" err="1"/>
              <a:t>llywodraeth</a:t>
            </a:r>
            <a:r>
              <a:rPr lang="en-US" dirty="0"/>
              <a:t>? </a:t>
            </a:r>
            <a:r>
              <a:rPr lang="en-US" dirty="0" err="1"/>
              <a:t>Cyflwyno</a:t>
            </a:r>
            <a:r>
              <a:rPr lang="en-US" dirty="0"/>
              <a:t> </a:t>
            </a:r>
            <a:r>
              <a:rPr lang="en-US" dirty="0" err="1"/>
              <a:t>strategaeth</a:t>
            </a:r>
            <a:r>
              <a:rPr lang="en-US" dirty="0"/>
              <a:t> “</a:t>
            </a:r>
            <a:r>
              <a:rPr lang="en-US" dirty="0" err="1"/>
              <a:t>Cymraeg</a:t>
            </a:r>
            <a:r>
              <a:rPr lang="en-US" dirty="0"/>
              <a:t> 2050 </a:t>
            </a:r>
            <a:r>
              <a:rPr lang="en-US" dirty="0" err="1"/>
              <a:t>Miliwn</a:t>
            </a:r>
            <a:r>
              <a:rPr lang="en-US" dirty="0"/>
              <a:t> o </a:t>
            </a:r>
            <a:r>
              <a:rPr lang="en-US" dirty="0" err="1"/>
              <a:t>siaradwyr</a:t>
            </a:r>
            <a:r>
              <a:rPr lang="en-US" dirty="0"/>
              <a:t>”</a:t>
            </a:r>
          </a:p>
        </p:txBody>
      </p:sp>
      <p:sp>
        <p:nvSpPr>
          <p:cNvPr id="4" name="Slide Number Placeholder 3"/>
          <p:cNvSpPr>
            <a:spLocks noGrp="1"/>
          </p:cNvSpPr>
          <p:nvPr>
            <p:ph type="sldNum" sz="quarter" idx="5"/>
          </p:nvPr>
        </p:nvSpPr>
        <p:spPr/>
        <p:txBody>
          <a:bodyPr/>
          <a:lstStyle/>
          <a:p>
            <a:fld id="{B879B01D-8EA0-5E4C-AC29-729A7D87D32A}" type="slidenum">
              <a:rPr lang="en-US" smtClean="0"/>
              <a:t>10</a:t>
            </a:fld>
            <a:endParaRPr lang="en-US"/>
          </a:p>
        </p:txBody>
      </p:sp>
    </p:spTree>
    <p:extLst>
      <p:ext uri="{BB962C8B-B14F-4D97-AF65-F5344CB8AC3E}">
        <p14:creationId xmlns:p14="http://schemas.microsoft.com/office/powerpoint/2010/main" val="139020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32670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59805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894274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FFILM GYMRAEG</a:t>
            </a:r>
          </a:p>
          <a:p>
            <a:r>
              <a:rPr lang="en-US" dirty="0" err="1"/>
              <a:t>Chwarae</a:t>
            </a:r>
            <a:r>
              <a:rPr lang="en-US" dirty="0"/>
              <a:t> tan bod 1.27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dirty="0"/>
              <a:t>)</a:t>
            </a:r>
          </a:p>
          <a:p>
            <a:r>
              <a:rPr lang="en-US" dirty="0"/>
              <a:t>RHAID </a:t>
            </a:r>
            <a:r>
              <a:rPr lang="en-US" dirty="0" err="1"/>
              <a:t>stopio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a:p>
            <a:endParaRPr lang="en-US" dirty="0"/>
          </a:p>
          <a:p>
            <a:r>
              <a:rPr lang="en-US" dirty="0"/>
              <a:t>FFILM SAESNEG:</a:t>
            </a:r>
          </a:p>
          <a:p>
            <a:r>
              <a:rPr lang="en-US" dirty="0" err="1"/>
              <a:t>Chwarae</a:t>
            </a:r>
            <a:r>
              <a:rPr lang="en-US" dirty="0"/>
              <a:t> tan bod 1.16 </a:t>
            </a:r>
            <a:r>
              <a:rPr lang="en-US" dirty="0" err="1"/>
              <a:t>eiliad</a:t>
            </a:r>
            <a:r>
              <a:rPr lang="en-US" dirty="0"/>
              <a:t> </a:t>
            </a:r>
            <a:r>
              <a:rPr lang="en-US" dirty="0" err="1"/>
              <a:t>ar</a:t>
            </a:r>
            <a:r>
              <a:rPr lang="en-US" dirty="0"/>
              <a:t> </a:t>
            </a:r>
            <a:r>
              <a:rPr lang="en-US" dirty="0" err="1"/>
              <a:t>ôl</a:t>
            </a:r>
            <a:r>
              <a:rPr lang="en-US" dirty="0"/>
              <a:t> (</a:t>
            </a:r>
            <a:r>
              <a:rPr lang="en-US" dirty="0" err="1"/>
              <a:t>mae</a:t>
            </a:r>
            <a:r>
              <a:rPr lang="en-US" dirty="0"/>
              <a:t> </a:t>
            </a:r>
            <a:r>
              <a:rPr lang="en-US" dirty="0" err="1"/>
              <a:t>angen</a:t>
            </a:r>
            <a:r>
              <a:rPr lang="en-US" dirty="0"/>
              <a:t> </a:t>
            </a:r>
            <a:r>
              <a:rPr lang="en-US" dirty="0" err="1"/>
              <a:t>cwtogi’r</a:t>
            </a:r>
            <a:r>
              <a:rPr lang="en-US" dirty="0"/>
              <a:t> </a:t>
            </a:r>
            <a:r>
              <a:rPr lang="en-US" dirty="0" err="1"/>
              <a:t>ffilm</a:t>
            </a:r>
            <a:r>
              <a:rPr lang="en-US"/>
              <a:t>)   </a:t>
            </a:r>
            <a:endParaRPr lang="en-US" dirty="0"/>
          </a:p>
          <a:p>
            <a:r>
              <a:rPr lang="en-US" dirty="0"/>
              <a:t>RHAID </a:t>
            </a:r>
            <a:r>
              <a:rPr lang="en-US" dirty="0" err="1"/>
              <a:t>stpio</a:t>
            </a:r>
            <a:r>
              <a:rPr lang="en-US" dirty="0"/>
              <a:t> </a:t>
            </a:r>
            <a:r>
              <a:rPr lang="en-US" dirty="0" err="1"/>
              <a:t>achos</a:t>
            </a:r>
            <a:r>
              <a:rPr lang="en-US" dirty="0"/>
              <a:t> </a:t>
            </a:r>
            <a:r>
              <a:rPr lang="en-US" dirty="0" err="1"/>
              <a:t>mae’n</a:t>
            </a:r>
            <a:r>
              <a:rPr lang="en-US" dirty="0"/>
              <a:t> </a:t>
            </a:r>
            <a:r>
              <a:rPr lang="en-US" dirty="0" err="1"/>
              <a:t>sôn</a:t>
            </a:r>
            <a:r>
              <a:rPr lang="en-US" dirty="0"/>
              <a:t> am Moodle – </a:t>
            </a:r>
            <a:r>
              <a:rPr lang="en-US" dirty="0" err="1"/>
              <a:t>Cymraeg</a:t>
            </a:r>
            <a:r>
              <a:rPr lang="en-US" dirty="0"/>
              <a:t> </a:t>
            </a:r>
            <a:r>
              <a:rPr lang="en-US" dirty="0" err="1"/>
              <a:t>i</a:t>
            </a:r>
            <a:r>
              <a:rPr lang="en-US" dirty="0"/>
              <a:t> </a:t>
            </a:r>
            <a:r>
              <a:rPr lang="en-US" dirty="0" err="1"/>
              <a:t>Bawb</a:t>
            </a:r>
            <a:r>
              <a:rPr lang="en-US" dirty="0"/>
              <a:t> - TAR</a:t>
            </a:r>
          </a:p>
          <a:p>
            <a:endParaRPr lang="en-US" dirty="0"/>
          </a:p>
        </p:txBody>
      </p:sp>
      <p:sp>
        <p:nvSpPr>
          <p:cNvPr id="4" name="Slide Number Placeholder 3"/>
          <p:cNvSpPr>
            <a:spLocks noGrp="1"/>
          </p:cNvSpPr>
          <p:nvPr>
            <p:ph type="sldNum" sz="quarter" idx="5"/>
          </p:nvPr>
        </p:nvSpPr>
        <p:spPr/>
        <p:txBody>
          <a:bodyPr/>
          <a:lstStyle/>
          <a:p>
            <a:fld id="{B879B01D-8EA0-5E4C-AC29-729A7D87D32A}" type="slidenum">
              <a:rPr lang="en-US" smtClean="0"/>
              <a:t>14</a:t>
            </a:fld>
            <a:endParaRPr lang="en-US"/>
          </a:p>
        </p:txBody>
      </p:sp>
    </p:spTree>
    <p:extLst>
      <p:ext uri="{BB962C8B-B14F-4D97-AF65-F5344CB8AC3E}">
        <p14:creationId xmlns:p14="http://schemas.microsoft.com/office/powerpoint/2010/main" val="18817004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15</a:t>
            </a:fld>
            <a:endParaRPr lang="en-US"/>
          </a:p>
        </p:txBody>
      </p:sp>
    </p:spTree>
    <p:extLst>
      <p:ext uri="{BB962C8B-B14F-4D97-AF65-F5344CB8AC3E}">
        <p14:creationId xmlns:p14="http://schemas.microsoft.com/office/powerpoint/2010/main" val="42354180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information was shared with students at the beginning of the term.</a:t>
            </a:r>
          </a:p>
        </p:txBody>
      </p:sp>
      <p:sp>
        <p:nvSpPr>
          <p:cNvPr id="4" name="Slide Number Placeholder 3"/>
          <p:cNvSpPr>
            <a:spLocks noGrp="1"/>
          </p:cNvSpPr>
          <p:nvPr>
            <p:ph type="sldNum" sz="quarter" idx="5"/>
          </p:nvPr>
        </p:nvSpPr>
        <p:spPr/>
        <p:txBody>
          <a:bodyPr/>
          <a:lstStyle/>
          <a:p>
            <a:fld id="{B879B01D-8EA0-5E4C-AC29-729A7D87D32A}" type="slidenum">
              <a:rPr lang="en-US" smtClean="0"/>
              <a:t>16</a:t>
            </a:fld>
            <a:endParaRPr lang="en-US"/>
          </a:p>
        </p:txBody>
      </p:sp>
    </p:spTree>
    <p:extLst>
      <p:ext uri="{BB962C8B-B14F-4D97-AF65-F5344CB8AC3E}">
        <p14:creationId xmlns:p14="http://schemas.microsoft.com/office/powerpoint/2010/main" val="1707335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0" name="Google Shape;110;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010975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64039-44C9-434F-B955-33FB3B8C06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74719E3-563B-BF4E-91FF-2BCA3446B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26C9-36E2-B14A-AAAC-1F5CFCD2BA95}"/>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5" name="Footer Placeholder 4">
            <a:extLst>
              <a:ext uri="{FF2B5EF4-FFF2-40B4-BE49-F238E27FC236}">
                <a16:creationId xmlns:a16="http://schemas.microsoft.com/office/drawing/2014/main" id="{8EF57C3B-5EA8-4F42-8FE9-DA45155D95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BD011E-E070-5A45-8157-A82965B64B21}"/>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79175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2F25D-66DE-7F41-A818-6928D5D88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A535DB-6882-B34F-BA4C-B4B28826DD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9EEC16-5C36-294A-AADE-13D5B63F8B58}"/>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5" name="Footer Placeholder 4">
            <a:extLst>
              <a:ext uri="{FF2B5EF4-FFF2-40B4-BE49-F238E27FC236}">
                <a16:creationId xmlns:a16="http://schemas.microsoft.com/office/drawing/2014/main" id="{CB515159-5942-9647-B593-38D8234E04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B803D-9F79-DC46-BB93-81F21C08E65F}"/>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19178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0A13C-F60C-F241-9FF0-7C3ED5B6B2A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AB26E9-F6F9-774C-95BB-0D45DEB0C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04123F-1BD1-D64E-A29F-DA292B9A39B2}"/>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5" name="Footer Placeholder 4">
            <a:extLst>
              <a:ext uri="{FF2B5EF4-FFF2-40B4-BE49-F238E27FC236}">
                <a16:creationId xmlns:a16="http://schemas.microsoft.com/office/drawing/2014/main" id="{01C18971-3909-F243-9E4D-E0964F639D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4A957C-9542-2741-A1C4-EC63C8E29B69}"/>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23893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C862-C45F-B741-B15C-69F51EECB7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8C778F-A527-5945-9F6E-1B8441853F1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70D3894-AA36-0949-A5BF-A51B6EB5AE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24CC1FE-FAA8-6745-BF4E-4DD1E527FD76}"/>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6" name="Footer Placeholder 5">
            <a:extLst>
              <a:ext uri="{FF2B5EF4-FFF2-40B4-BE49-F238E27FC236}">
                <a16:creationId xmlns:a16="http://schemas.microsoft.com/office/drawing/2014/main" id="{47987CE9-C883-2F42-BE3F-9613487EF8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2DE451-00E2-7846-930D-03F5530E6660}"/>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287596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C8BA-1E75-AE46-951E-E3F869E87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FAD684-EAC4-D146-A65E-0C4EE4F09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FCA7D-5B5B-174D-ABBD-84E2C6577D1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396F44-DF8B-8C4B-A954-447A499B6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DCB143D-C36D-3F4D-A6A9-1417A72D48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ECD60DB-8E53-4147-8CAD-114C4AA986FD}"/>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8" name="Footer Placeholder 7">
            <a:extLst>
              <a:ext uri="{FF2B5EF4-FFF2-40B4-BE49-F238E27FC236}">
                <a16:creationId xmlns:a16="http://schemas.microsoft.com/office/drawing/2014/main" id="{9990F3F0-EB41-1E49-A7E5-8AF0633FC72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72664C2-89DD-FA4F-ACA6-478263C0465A}"/>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1754366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1CFE5-789D-0746-A83E-B53BD1DA30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C85C46-BDE5-0B4B-9BEA-6C3F599BA92A}"/>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4" name="Footer Placeholder 3">
            <a:extLst>
              <a:ext uri="{FF2B5EF4-FFF2-40B4-BE49-F238E27FC236}">
                <a16:creationId xmlns:a16="http://schemas.microsoft.com/office/drawing/2014/main" id="{62FFE1F6-A543-0D49-BFA5-4534CA63E8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AD6D6B-1ED1-6447-B028-8888D3E5C10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874207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F7025-AAB4-0040-9ACB-93970D3BD030}"/>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3" name="Footer Placeholder 2">
            <a:extLst>
              <a:ext uri="{FF2B5EF4-FFF2-40B4-BE49-F238E27FC236}">
                <a16:creationId xmlns:a16="http://schemas.microsoft.com/office/drawing/2014/main" id="{F43345E8-6BC7-A44A-A726-B03623B32F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02CA13-D926-B848-9FB7-7AD9139B7D92}"/>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306614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0F361-297C-5845-BC1A-5998DF5F4F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64F9D00-B833-5F45-A56F-BCD04937D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80A0F5-D6C5-1142-8222-30F25FAEAE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F3BA8A-2EBB-6940-AE09-A0E373F40477}"/>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6" name="Footer Placeholder 5">
            <a:extLst>
              <a:ext uri="{FF2B5EF4-FFF2-40B4-BE49-F238E27FC236}">
                <a16:creationId xmlns:a16="http://schemas.microsoft.com/office/drawing/2014/main" id="{4E0022B5-4BDC-BD44-A15F-4B19DAAA8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37E986-0ADA-2D4B-AF5A-25BBB42866DB}"/>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2040113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3CE3-1145-F442-A266-997D454D82E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0C6342B-EFD9-FD4E-85F7-7A0B537330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A4ED202-6D24-D94B-A495-A15F8D05C8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124FEF-4716-4E45-8098-E4A161D6D7EA}"/>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6" name="Footer Placeholder 5">
            <a:extLst>
              <a:ext uri="{FF2B5EF4-FFF2-40B4-BE49-F238E27FC236}">
                <a16:creationId xmlns:a16="http://schemas.microsoft.com/office/drawing/2014/main" id="{90E38BB5-C70F-7642-A099-7F639F5AA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0E91D9-6912-B140-AD41-B30DA9C133E3}"/>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03794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06B3A-7820-5C42-9733-EFF418D7FD3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707A547-54DD-2A43-BC41-8C3B1D23C9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487B13-C739-0A41-BD73-210377D7310B}"/>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5" name="Footer Placeholder 4">
            <a:extLst>
              <a:ext uri="{FF2B5EF4-FFF2-40B4-BE49-F238E27FC236}">
                <a16:creationId xmlns:a16="http://schemas.microsoft.com/office/drawing/2014/main" id="{0CBD7610-1979-D942-81EE-2776B26904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B74CBD-3F80-0241-B185-B21679870BF7}"/>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4233866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948967-41CD-4D41-A17A-8624CE1BC0A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7A67276-86A8-4540-BFFD-9A21E3CDB2D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35B670-0BFC-3848-B392-897951193A93}"/>
              </a:ext>
            </a:extLst>
          </p:cNvPr>
          <p:cNvSpPr>
            <a:spLocks noGrp="1"/>
          </p:cNvSpPr>
          <p:nvPr>
            <p:ph type="dt" sz="half" idx="10"/>
          </p:nvPr>
        </p:nvSpPr>
        <p:spPr/>
        <p:txBody>
          <a:bodyPr/>
          <a:lstStyle/>
          <a:p>
            <a:fld id="{5EB81BB6-D404-3442-89A9-EEBEB1CABA8A}" type="datetimeFigureOut">
              <a:rPr lang="en-US" smtClean="0"/>
              <a:t>3/8/2023</a:t>
            </a:fld>
            <a:endParaRPr lang="en-US"/>
          </a:p>
        </p:txBody>
      </p:sp>
      <p:sp>
        <p:nvSpPr>
          <p:cNvPr id="5" name="Footer Placeholder 4">
            <a:extLst>
              <a:ext uri="{FF2B5EF4-FFF2-40B4-BE49-F238E27FC236}">
                <a16:creationId xmlns:a16="http://schemas.microsoft.com/office/drawing/2014/main" id="{9B695E1A-4F54-4148-8E86-E0D7C7D76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D59D5-EACD-6C42-96BE-EA7BA8E6ABB4}"/>
              </a:ext>
            </a:extLst>
          </p:cNvPr>
          <p:cNvSpPr>
            <a:spLocks noGrp="1"/>
          </p:cNvSpPr>
          <p:nvPr>
            <p:ph type="sldNum" sz="quarter" idx="12"/>
          </p:nvPr>
        </p:nvSpPr>
        <p:spPr/>
        <p:txBody>
          <a:bodyPr/>
          <a:lstStyle/>
          <a:p>
            <a:fld id="{5DD6E3D9-4F4E-6D47-9D99-A87F7E026F6A}" type="slidenum">
              <a:rPr lang="en-US" smtClean="0"/>
              <a:t>‹#›</a:t>
            </a:fld>
            <a:endParaRPr lang="en-US"/>
          </a:p>
        </p:txBody>
      </p:sp>
    </p:spTree>
    <p:extLst>
      <p:ext uri="{BB962C8B-B14F-4D97-AF65-F5344CB8AC3E}">
        <p14:creationId xmlns:p14="http://schemas.microsoft.com/office/powerpoint/2010/main" val="3366175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2807688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491C-A66E-F245-8BAA-7A49407C416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6AC6C8-A94D-4C44-B275-D030039D23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B60B5A9-9638-4844-8AAF-41D2E7421537}"/>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5" name="Footer Placeholder 4">
            <a:extLst>
              <a:ext uri="{FF2B5EF4-FFF2-40B4-BE49-F238E27FC236}">
                <a16:creationId xmlns:a16="http://schemas.microsoft.com/office/drawing/2014/main" id="{BAF23637-61C8-584F-B050-A25E341644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5DB1B9-C477-204A-B528-442611B59F1D}"/>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81693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9515E-5DFF-424D-94A4-D5190819F7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418EBB-7AFC-7542-BA17-2EE162538E1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FD5E9-CC1E-7D43-B714-3B133C753FA2}"/>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5" name="Footer Placeholder 4">
            <a:extLst>
              <a:ext uri="{FF2B5EF4-FFF2-40B4-BE49-F238E27FC236}">
                <a16:creationId xmlns:a16="http://schemas.microsoft.com/office/drawing/2014/main" id="{95799D4A-D859-4E47-BCA9-290EDF527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600A40-904E-1B44-8D19-A978E4617840}"/>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4011034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7F25-B61A-4D47-8515-E9C71A2698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7857AA7-9527-A742-B08E-175C34181D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9A7A8D-73E4-DD4C-BB51-73A21255B6D2}"/>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5" name="Footer Placeholder 4">
            <a:extLst>
              <a:ext uri="{FF2B5EF4-FFF2-40B4-BE49-F238E27FC236}">
                <a16:creationId xmlns:a16="http://schemas.microsoft.com/office/drawing/2014/main" id="{DF6D0409-B91F-EF4C-96D8-FF009129D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6988A-75FE-9D45-9AF2-965EC0C72E17}"/>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100326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28D8F-B697-FA42-AE47-A43FB33329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31BA54-2445-0641-B9AF-152AC803A4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F57B0F6-FC65-3749-828D-C83A98175C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072FFF-1819-4C44-9F72-4A33FC88F8C7}"/>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6" name="Footer Placeholder 5">
            <a:extLst>
              <a:ext uri="{FF2B5EF4-FFF2-40B4-BE49-F238E27FC236}">
                <a16:creationId xmlns:a16="http://schemas.microsoft.com/office/drawing/2014/main" id="{674A720F-8914-C546-BE4E-6E26996B13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D2EE4D-BBA7-404A-9CB5-83565C039AA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490236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3F58E-A11D-B741-B0E5-9B6B60235E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77888B-865C-244E-B1C0-F18415E288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52040B-7E07-3749-B19C-5A5ABD7748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365093-1EDB-ED49-B060-845977DEBE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01DDE93-652E-7C45-B89D-941C4CC042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F64B90D-7524-2042-BF47-0236FB47D80C}"/>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8" name="Footer Placeholder 7">
            <a:extLst>
              <a:ext uri="{FF2B5EF4-FFF2-40B4-BE49-F238E27FC236}">
                <a16:creationId xmlns:a16="http://schemas.microsoft.com/office/drawing/2014/main" id="{BB5BD4B2-051F-9D49-8F78-18EA36C1921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1B16DE5-9746-5E46-ACD6-8D5E5606B088}"/>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752667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D27D-1066-F449-AD86-B3AAF60C27D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F95E49-5C74-BD44-BC37-F0D5894A31C2}"/>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4" name="Footer Placeholder 3">
            <a:extLst>
              <a:ext uri="{FF2B5EF4-FFF2-40B4-BE49-F238E27FC236}">
                <a16:creationId xmlns:a16="http://schemas.microsoft.com/office/drawing/2014/main" id="{6D514934-6888-7F49-9143-F1CE5EEC1F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717C9-11E5-B244-82A4-E9A86A37168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37037820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62D232-7050-614A-9D70-9DDF54C600C7}"/>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3" name="Footer Placeholder 2">
            <a:extLst>
              <a:ext uri="{FF2B5EF4-FFF2-40B4-BE49-F238E27FC236}">
                <a16:creationId xmlns:a16="http://schemas.microsoft.com/office/drawing/2014/main" id="{0DD571D6-1240-B144-9CBC-632E5A7DDE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A92286-3F96-2245-817E-D74E8322B6D6}"/>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2778135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59F71-ED8C-6043-8E1C-A04C5207C2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9A1F98B-F51B-B54D-AD29-87EA886C65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9CB15B-1787-1F42-BDE2-BA504A172D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6FEE05-DA5E-8C4C-B0D2-C998DD7B53C7}"/>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6" name="Footer Placeholder 5">
            <a:extLst>
              <a:ext uri="{FF2B5EF4-FFF2-40B4-BE49-F238E27FC236}">
                <a16:creationId xmlns:a16="http://schemas.microsoft.com/office/drawing/2014/main" id="{4086403E-4B92-A84F-AE1C-18ABE77BD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74F24-4A19-C943-ABAD-A15CBA4718A3}"/>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16040259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0B640-BB55-B046-A837-D4053DE9B5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F447717-512A-B347-A492-E7C7BACF9F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D8AABB-86D9-2E4E-896F-104F5EEED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22D019-4E94-4642-AEC0-241A737BF278}"/>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6" name="Footer Placeholder 5">
            <a:extLst>
              <a:ext uri="{FF2B5EF4-FFF2-40B4-BE49-F238E27FC236}">
                <a16:creationId xmlns:a16="http://schemas.microsoft.com/office/drawing/2014/main" id="{6B39404C-BB7C-FA4A-81A2-DBF661D1D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B41BD9-3F34-A543-8E34-2D74148EF1DA}"/>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4390076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BA83B-D677-3D46-B647-D3559F52A86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8A2142-7170-0044-9A9B-BA96C0326AF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17AAE8-B484-BC4F-956A-E350959A5AF9}"/>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5" name="Footer Placeholder 4">
            <a:extLst>
              <a:ext uri="{FF2B5EF4-FFF2-40B4-BE49-F238E27FC236}">
                <a16:creationId xmlns:a16="http://schemas.microsoft.com/office/drawing/2014/main" id="{99466B26-F9BB-D442-870D-0C2838B97C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E84345-948F-4045-8C5D-2D5D8035BF52}"/>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00204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634E23-2A2E-E842-97CB-8F7633A1785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995A4E1-D8E9-3640-87C3-3118CA32F8B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D515005-7A3B-974F-8716-B2BD94064AFD}"/>
              </a:ext>
            </a:extLst>
          </p:cNvPr>
          <p:cNvSpPr>
            <a:spLocks noGrp="1"/>
          </p:cNvSpPr>
          <p:nvPr>
            <p:ph type="dt" sz="half" idx="10"/>
          </p:nvPr>
        </p:nvSpPr>
        <p:spPr/>
        <p:txBody>
          <a:bodyPr/>
          <a:lstStyle/>
          <a:p>
            <a:fld id="{2C06347F-A5C9-7442-8238-E1D634B479D5}" type="datetimeFigureOut">
              <a:rPr lang="en-US" smtClean="0"/>
              <a:t>3/8/2023</a:t>
            </a:fld>
            <a:endParaRPr lang="en-US"/>
          </a:p>
        </p:txBody>
      </p:sp>
      <p:sp>
        <p:nvSpPr>
          <p:cNvPr id="5" name="Footer Placeholder 4">
            <a:extLst>
              <a:ext uri="{FF2B5EF4-FFF2-40B4-BE49-F238E27FC236}">
                <a16:creationId xmlns:a16="http://schemas.microsoft.com/office/drawing/2014/main" id="{D5746D69-5D24-634D-875D-4F76F2EFBE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1A992-E0EA-9B41-BF1F-A4F8D57A0BD5}"/>
              </a:ext>
            </a:extLst>
          </p:cNvPr>
          <p:cNvSpPr>
            <a:spLocks noGrp="1"/>
          </p:cNvSpPr>
          <p:nvPr>
            <p:ph type="sldNum" sz="quarter" idx="12"/>
          </p:nvPr>
        </p:nvSpPr>
        <p:spPr/>
        <p:txBody>
          <a:bodyPr/>
          <a:lstStyle/>
          <a:p>
            <a:fld id="{6411FDBC-8DFF-A54E-9A06-F67B110F2A69}" type="slidenum">
              <a:rPr lang="en-US" smtClean="0"/>
              <a:t>‹#›</a:t>
            </a:fld>
            <a:endParaRPr lang="en-US"/>
          </a:p>
        </p:txBody>
      </p:sp>
    </p:spTree>
    <p:extLst>
      <p:ext uri="{BB962C8B-B14F-4D97-AF65-F5344CB8AC3E}">
        <p14:creationId xmlns:p14="http://schemas.microsoft.com/office/powerpoint/2010/main" val="23049495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CD38A670-7F93-4844-B67F-1FF1DBA6D7A8}"/>
              </a:ext>
            </a:extLst>
          </p:cNvPr>
          <p:cNvSpPr/>
          <p:nvPr userDrawn="1"/>
        </p:nvSpPr>
        <p:spPr bwMode="auto">
          <a:xfrm>
            <a:off x="609601" y="438150"/>
            <a:ext cx="10960100" cy="5957888"/>
          </a:xfrm>
          <a:prstGeom prst="roundRect">
            <a:avLst>
              <a:gd name="adj" fmla="val 2649"/>
            </a:avLst>
          </a:prstGeom>
          <a:solidFill>
            <a:schemeClr val="bg1">
              <a:alpha val="90000"/>
            </a:schemeClr>
          </a:solidFill>
          <a:ln w="25400" cap="rnd">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sz="1350" dirty="0"/>
              <a:t> </a:t>
            </a:r>
          </a:p>
        </p:txBody>
      </p:sp>
      <p:sp>
        <p:nvSpPr>
          <p:cNvPr id="8" name="Title 5"/>
          <p:cNvSpPr>
            <a:spLocks noGrp="1"/>
          </p:cNvSpPr>
          <p:nvPr>
            <p:ph type="title"/>
          </p:nvPr>
        </p:nvSpPr>
        <p:spPr>
          <a:xfrm>
            <a:off x="609598" y="478895"/>
            <a:ext cx="10960100" cy="994306"/>
          </a:xfrm>
        </p:spPr>
        <p:txBody>
          <a:bodyPr>
            <a:noAutofit/>
          </a:bodyPr>
          <a:lstStyle>
            <a:lvl1pPr>
              <a:defRPr>
                <a:latin typeface="Twinkl SemiBold" pitchFamily="2" charset="0"/>
              </a:defRPr>
            </a:lvl1pPr>
          </a:lstStyle>
          <a:p>
            <a:r>
              <a:rPr lang="en-US"/>
              <a:t>Click to edit Master title style</a:t>
            </a:r>
            <a:endParaRPr lang="en-GB" dirty="0"/>
          </a:p>
        </p:txBody>
      </p:sp>
    </p:spTree>
    <p:extLst>
      <p:ext uri="{BB962C8B-B14F-4D97-AF65-F5344CB8AC3E}">
        <p14:creationId xmlns:p14="http://schemas.microsoft.com/office/powerpoint/2010/main" val="2424575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0F9B07-D5A8-9E44-920F-378EE5279D96}" type="datetimeFigureOut">
              <a:rPr lang="en-US" smtClean="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94390C-B2A5-6442-9CAC-D07C3B320737}" type="slidenum">
              <a:rPr lang="en-US" smtClean="0"/>
              <a:t>‹#›</a:t>
            </a:fld>
            <a:endParaRPr lang="en-US"/>
          </a:p>
        </p:txBody>
      </p:sp>
    </p:spTree>
    <p:extLst>
      <p:ext uri="{BB962C8B-B14F-4D97-AF65-F5344CB8AC3E}">
        <p14:creationId xmlns:p14="http://schemas.microsoft.com/office/powerpoint/2010/main" val="11884146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3.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6541B-6F34-1E41-9687-357B42B16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79836A-E642-2E45-8D1C-0C844B36AE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8E22A6-ED1B-FC48-82A0-2B656C872E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B81BB6-D404-3442-89A9-EEBEB1CABA8A}" type="datetimeFigureOut">
              <a:rPr lang="en-US" smtClean="0"/>
              <a:t>3/8/2023</a:t>
            </a:fld>
            <a:endParaRPr lang="en-US"/>
          </a:p>
        </p:txBody>
      </p:sp>
      <p:sp>
        <p:nvSpPr>
          <p:cNvPr id="5" name="Footer Placeholder 4">
            <a:extLst>
              <a:ext uri="{FF2B5EF4-FFF2-40B4-BE49-F238E27FC236}">
                <a16:creationId xmlns:a16="http://schemas.microsoft.com/office/drawing/2014/main" id="{D178E736-3D48-4D4F-98C6-F1B362C63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EA7F4D5-794A-8E43-9E63-81F725D32B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6E3D9-4F4E-6D47-9D99-A87F7E026F6A}" type="slidenum">
              <a:rPr lang="en-US" smtClean="0"/>
              <a:t>‹#›</a:t>
            </a:fld>
            <a:endParaRPr lang="en-US"/>
          </a:p>
        </p:txBody>
      </p:sp>
    </p:spTree>
    <p:extLst>
      <p:ext uri="{BB962C8B-B14F-4D97-AF65-F5344CB8AC3E}">
        <p14:creationId xmlns:p14="http://schemas.microsoft.com/office/powerpoint/2010/main" val="122399198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78FBBC-A5C3-0643-83F1-4FF45A422B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D138BD-40F1-FB43-85F0-793EDF1EC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883070-A2B3-F647-8A3B-611739201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06347F-A5C9-7442-8238-E1D634B479D5}" type="datetimeFigureOut">
              <a:rPr lang="en-US" smtClean="0"/>
              <a:t>3/8/2023</a:t>
            </a:fld>
            <a:endParaRPr lang="en-US"/>
          </a:p>
        </p:txBody>
      </p:sp>
      <p:sp>
        <p:nvSpPr>
          <p:cNvPr id="5" name="Footer Placeholder 4">
            <a:extLst>
              <a:ext uri="{FF2B5EF4-FFF2-40B4-BE49-F238E27FC236}">
                <a16:creationId xmlns:a16="http://schemas.microsoft.com/office/drawing/2014/main" id="{7331D7C5-44CB-E145-B065-8C4BF53725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357E9B-4793-C74C-914C-51CDAD6519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11FDBC-8DFF-A54E-9A06-F67B110F2A69}" type="slidenum">
              <a:rPr lang="en-US" smtClean="0"/>
              <a:t>‹#›</a:t>
            </a:fld>
            <a:endParaRPr lang="en-US"/>
          </a:p>
        </p:txBody>
      </p:sp>
    </p:spTree>
    <p:extLst>
      <p:ext uri="{BB962C8B-B14F-4D97-AF65-F5344CB8AC3E}">
        <p14:creationId xmlns:p14="http://schemas.microsoft.com/office/powerpoint/2010/main" val="3380097178"/>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3/8/2023</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png"/><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uwtsd.hosted.panopto.com%2FPanopto%2FPages%2FViewer.aspx%3Fid%3D2fe2e9ca-7183-451d-9ab4-afbe0155b311&amp;data=05%7C01%7Cmari.powell%40uwtsd.ac.uk%7C5f03e4d3d8784887277408db1fb423b2%7C4e0f11f9046e45059cb8db2152311e21%7C0%7C0%7C638138630767813302%7CUnknown%7CTWFpbGZsb3d8eyJWIjoiMC4wLjAwMDAiLCJQIjoiV2luMzIiLCJBTiI6Ik1haWwiLCJXVCI6Mn0%3D%7C3000%7C%7C%7C&amp;sdata=enPjLLv6DSbHCYCVH967XhIiHjQm%2BAkKNbi%2F0kqnWWY%3D&amp;reserved=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F8274FD-B322-CC42-B45E-BB2D212C9444}"/>
              </a:ext>
            </a:extLst>
          </p:cNvPr>
          <p:cNvSpPr/>
          <p:nvPr/>
        </p:nvSpPr>
        <p:spPr>
          <a:xfrm>
            <a:off x="1105736" y="310485"/>
            <a:ext cx="10325583" cy="1015663"/>
          </a:xfrm>
          <a:prstGeom prst="rect">
            <a:avLst/>
          </a:prstGeom>
          <a:noFill/>
        </p:spPr>
        <p:txBody>
          <a:bodyPr wrap="none">
            <a:spAutoFit/>
          </a:bodyPr>
          <a:lstStyle/>
          <a:p>
            <a:pPr algn="ctr"/>
            <a:r>
              <a:rPr lang="en-GB" sz="3600" b="1" dirty="0" err="1">
                <a:solidFill>
                  <a:srgbClr val="002060"/>
                </a:solidFill>
              </a:rPr>
              <a:t>Fframwaith</a:t>
            </a:r>
            <a:r>
              <a:rPr lang="en-GB" sz="3600" b="1" dirty="0">
                <a:solidFill>
                  <a:srgbClr val="002060"/>
                </a:solidFill>
              </a:rPr>
              <a:t> </a:t>
            </a:r>
            <a:r>
              <a:rPr lang="en-GB" sz="3600" b="1" dirty="0" err="1">
                <a:solidFill>
                  <a:srgbClr val="002060"/>
                </a:solidFill>
              </a:rPr>
              <a:t>Cymwyseddau</a:t>
            </a:r>
            <a:r>
              <a:rPr lang="en-GB" sz="3600" b="1" dirty="0">
                <a:solidFill>
                  <a:srgbClr val="002060"/>
                </a:solidFill>
              </a:rPr>
              <a:t> Iaith </a:t>
            </a:r>
            <a:r>
              <a:rPr lang="en-GB" sz="3600" b="1" dirty="0" err="1">
                <a:solidFill>
                  <a:srgbClr val="002060"/>
                </a:solidFill>
              </a:rPr>
              <a:t>i</a:t>
            </a:r>
            <a:r>
              <a:rPr lang="en-GB" sz="3600" b="1" dirty="0">
                <a:solidFill>
                  <a:srgbClr val="002060"/>
                </a:solidFill>
              </a:rPr>
              <a:t> </a:t>
            </a:r>
            <a:r>
              <a:rPr lang="en-GB" sz="3600" b="1" dirty="0" err="1">
                <a:solidFill>
                  <a:srgbClr val="002060"/>
                </a:solidFill>
              </a:rPr>
              <a:t>Ymarferwyr</a:t>
            </a:r>
            <a:r>
              <a:rPr lang="en-GB" sz="3600" b="1" dirty="0">
                <a:solidFill>
                  <a:srgbClr val="002060"/>
                </a:solidFill>
              </a:rPr>
              <a:t> </a:t>
            </a:r>
            <a:r>
              <a:rPr lang="en-GB" sz="3600" b="1" dirty="0" err="1">
                <a:solidFill>
                  <a:srgbClr val="002060"/>
                </a:solidFill>
              </a:rPr>
              <a:t>Addysg</a:t>
            </a:r>
            <a:r>
              <a:rPr lang="en-GB" sz="3600" b="1" dirty="0">
                <a:solidFill>
                  <a:srgbClr val="002060"/>
                </a:solidFill>
              </a:rPr>
              <a:t>​</a:t>
            </a:r>
            <a:br>
              <a:rPr lang="en-GB" dirty="0">
                <a:solidFill>
                  <a:srgbClr val="002060"/>
                </a:solidFill>
              </a:rPr>
            </a:br>
            <a:r>
              <a:rPr lang="en-GB" sz="2400" i="1" dirty="0">
                <a:solidFill>
                  <a:srgbClr val="002060"/>
                </a:solidFill>
              </a:rPr>
              <a:t>Welsh Language Competency Framework for Education Practitioners</a:t>
            </a:r>
            <a:endParaRPr lang="en-US" sz="2400" i="1" dirty="0">
              <a:solidFill>
                <a:srgbClr val="002060"/>
              </a:solidFill>
              <a:latin typeface="Courier" pitchFamily="2" charset="0"/>
              <a:ea typeface="Ayuthaya" pitchFamily="2" charset="-34"/>
              <a:cs typeface="Ayuthaya" pitchFamily="2" charset="-34"/>
            </a:endParaRPr>
          </a:p>
        </p:txBody>
      </p:sp>
      <p:pic>
        <p:nvPicPr>
          <p:cNvPr id="3" name="Picture 5" descr="A picture containing text&#10;&#10;Description automatically generated">
            <a:extLst>
              <a:ext uri="{FF2B5EF4-FFF2-40B4-BE49-F238E27FC236}">
                <a16:creationId xmlns:a16="http://schemas.microsoft.com/office/drawing/2014/main" id="{6FB24F6A-DBC3-FE26-2D78-DF43FFE3ED9C}"/>
              </a:ext>
            </a:extLst>
          </p:cNvPr>
          <p:cNvPicPr>
            <a:picLocks noChangeAspect="1"/>
          </p:cNvPicPr>
          <p:nvPr/>
        </p:nvPicPr>
        <p:blipFill>
          <a:blip r:embed="rId2"/>
          <a:stretch>
            <a:fillRect/>
          </a:stretch>
        </p:blipFill>
        <p:spPr>
          <a:xfrm>
            <a:off x="-5751" y="5510330"/>
            <a:ext cx="12203501" cy="1343869"/>
          </a:xfrm>
          <a:prstGeom prst="rect">
            <a:avLst/>
          </a:prstGeom>
        </p:spPr>
      </p:pic>
      <p:sp>
        <p:nvSpPr>
          <p:cNvPr id="6" name="Rectangle 5">
            <a:extLst>
              <a:ext uri="{FF2B5EF4-FFF2-40B4-BE49-F238E27FC236}">
                <a16:creationId xmlns:a16="http://schemas.microsoft.com/office/drawing/2014/main" id="{B490FD00-5B60-7749-DAF9-6E3E8973841A}"/>
              </a:ext>
            </a:extLst>
          </p:cNvPr>
          <p:cNvSpPr/>
          <p:nvPr/>
        </p:nvSpPr>
        <p:spPr>
          <a:xfrm>
            <a:off x="1261598" y="2323315"/>
            <a:ext cx="9668801" cy="2585323"/>
          </a:xfrm>
          <a:prstGeom prst="rect">
            <a:avLst/>
          </a:prstGeom>
          <a:noFill/>
        </p:spPr>
        <p:txBody>
          <a:bodyPr wrap="none" lIns="91440" tIns="45720" rIns="91440" bIns="45720" anchor="t">
            <a:spAutoFit/>
          </a:bodyPr>
          <a:lstStyle/>
          <a:p>
            <a:pPr algn="ctr"/>
            <a:r>
              <a:rPr lang="en-GB" sz="5400" b="1" dirty="0">
                <a:solidFill>
                  <a:srgbClr val="002060"/>
                </a:solidFill>
              </a:rPr>
              <a:t>Welsh Language Portfolio – PGCE</a:t>
            </a:r>
            <a:endParaRPr lang="en-GB" sz="5400" dirty="0">
              <a:solidFill>
                <a:srgbClr val="000000"/>
              </a:solidFill>
            </a:endParaRPr>
          </a:p>
          <a:p>
            <a:pPr algn="ctr"/>
            <a:endParaRPr lang="en-GB" sz="5400" b="1" dirty="0">
              <a:solidFill>
                <a:srgbClr val="002060"/>
              </a:solidFill>
            </a:endParaRPr>
          </a:p>
          <a:p>
            <a:pPr algn="ctr"/>
            <a:r>
              <a:rPr lang="en-GB" sz="5400" b="1" dirty="0">
                <a:solidFill>
                  <a:srgbClr val="FF007B"/>
                </a:solidFill>
              </a:rPr>
              <a:t>Submission Date:  24/4/23​</a:t>
            </a:r>
            <a:endParaRPr lang="en-GB" sz="5400">
              <a:solidFill>
                <a:srgbClr val="FF007B"/>
              </a:solidFill>
              <a:cs typeface="Calibri"/>
            </a:endParaRPr>
          </a:p>
        </p:txBody>
      </p:sp>
    </p:spTree>
    <p:extLst>
      <p:ext uri="{BB962C8B-B14F-4D97-AF65-F5344CB8AC3E}">
        <p14:creationId xmlns:p14="http://schemas.microsoft.com/office/powerpoint/2010/main" val="3361291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6730" y="666843"/>
            <a:ext cx="11178539" cy="5524314"/>
          </a:xfrm>
          <a:solidFill>
            <a:schemeClr val="bg1"/>
          </a:solidFill>
          <a:ln w="38100">
            <a:solidFill>
              <a:srgbClr val="002060"/>
            </a:solidFill>
          </a:ln>
        </p:spPr>
        <p:txBody>
          <a:bodyPr vert="horz" lIns="91440" tIns="45720" rIns="91440" bIns="45720" rtlCol="0" anchor="t">
            <a:normAutofit/>
          </a:bodyPr>
          <a:lstStyle/>
          <a:p>
            <a:pPr marL="114300" indent="0">
              <a:buNone/>
            </a:pPr>
            <a:endParaRPr lang="en-GB" sz="1300" b="1" dirty="0"/>
          </a:p>
          <a:p>
            <a:pPr marL="114300" indent="0">
              <a:buNone/>
            </a:pPr>
            <a:r>
              <a:rPr lang="en-GB" sz="3200" b="1" dirty="0">
                <a:solidFill>
                  <a:srgbClr val="002060"/>
                </a:solidFill>
              </a:rPr>
              <a:t>“</a:t>
            </a:r>
            <a:r>
              <a:rPr lang="en-GB" sz="2800" b="1" dirty="0" err="1">
                <a:solidFill>
                  <a:srgbClr val="002060"/>
                </a:solidFill>
              </a:rPr>
              <a:t>Mae’r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yn</a:t>
            </a:r>
            <a:r>
              <a:rPr lang="en-GB" sz="2800" b="1" dirty="0">
                <a:solidFill>
                  <a:srgbClr val="002060"/>
                </a:solidFill>
              </a:rPr>
              <a:t> un o </a:t>
            </a:r>
            <a:r>
              <a:rPr lang="en-GB" sz="2800" b="1" dirty="0" err="1">
                <a:solidFill>
                  <a:srgbClr val="002060"/>
                </a:solidFill>
              </a:rPr>
              <a:t>drysorau</a:t>
            </a:r>
            <a:r>
              <a:rPr lang="en-GB" sz="2800" b="1" dirty="0">
                <a:solidFill>
                  <a:srgbClr val="002060"/>
                </a:solidFill>
              </a:rPr>
              <a:t> Cymru…… Ein </a:t>
            </a:r>
            <a:r>
              <a:rPr lang="en-GB" sz="2800" b="1" dirty="0" err="1">
                <a:solidFill>
                  <a:srgbClr val="002060"/>
                </a:solidFill>
              </a:rPr>
              <a:t>huchelgais</a:t>
            </a:r>
            <a:r>
              <a:rPr lang="en-GB" sz="2800" b="1" dirty="0">
                <a:solidFill>
                  <a:srgbClr val="002060"/>
                </a:solidFill>
              </a:rPr>
              <a:t> </a:t>
            </a:r>
            <a:r>
              <a:rPr lang="en-GB" sz="2800" b="1" dirty="0" err="1">
                <a:solidFill>
                  <a:srgbClr val="002060"/>
                </a:solidFill>
              </a:rPr>
              <a:t>ni</a:t>
            </a:r>
            <a:r>
              <a:rPr lang="en-GB" sz="2800" b="1" dirty="0">
                <a:solidFill>
                  <a:srgbClr val="002060"/>
                </a:solidFill>
              </a:rPr>
              <a:t> </a:t>
            </a:r>
            <a:r>
              <a:rPr lang="en-GB" sz="2800" b="1" dirty="0" err="1">
                <a:solidFill>
                  <a:srgbClr val="002060"/>
                </a:solidFill>
              </a:rPr>
              <a:t>fel</a:t>
            </a:r>
            <a:r>
              <a:rPr lang="en-GB" sz="2800" b="1" dirty="0">
                <a:solidFill>
                  <a:srgbClr val="002060"/>
                </a:solidFill>
              </a:rPr>
              <a:t> </a:t>
            </a:r>
            <a:r>
              <a:rPr lang="en-GB" sz="2800" b="1" dirty="0" err="1">
                <a:solidFill>
                  <a:srgbClr val="002060"/>
                </a:solidFill>
              </a:rPr>
              <a:t>Llywodraeth</a:t>
            </a:r>
            <a:r>
              <a:rPr lang="en-GB" sz="2800" b="1" dirty="0">
                <a:solidFill>
                  <a:srgbClr val="002060"/>
                </a:solidFill>
              </a:rPr>
              <a:t> Cymru </a:t>
            </a:r>
            <a:r>
              <a:rPr lang="en-GB" sz="2800" b="1" dirty="0" err="1">
                <a:solidFill>
                  <a:srgbClr val="002060"/>
                </a:solidFill>
              </a:rPr>
              <a:t>yw</a:t>
            </a:r>
            <a:r>
              <a:rPr lang="en-GB" sz="2800" b="1" dirty="0">
                <a:solidFill>
                  <a:srgbClr val="002060"/>
                </a:solidFill>
              </a:rPr>
              <a:t> </a:t>
            </a:r>
            <a:r>
              <a:rPr lang="en-GB" sz="2800" b="1" dirty="0" err="1">
                <a:solidFill>
                  <a:srgbClr val="002060"/>
                </a:solidFill>
              </a:rPr>
              <a:t>gweld</a:t>
            </a:r>
            <a:r>
              <a:rPr lang="en-GB" sz="2800" b="1" dirty="0">
                <a:solidFill>
                  <a:srgbClr val="002060"/>
                </a:solidFill>
              </a:rPr>
              <a:t> </a:t>
            </a:r>
            <a:r>
              <a:rPr lang="en-GB" sz="2800" b="1" dirty="0" err="1">
                <a:solidFill>
                  <a:srgbClr val="002060"/>
                </a:solidFill>
              </a:rPr>
              <a:t>miliwn</a:t>
            </a:r>
            <a:r>
              <a:rPr lang="en-GB" sz="2800" b="1" dirty="0">
                <a:solidFill>
                  <a:srgbClr val="002060"/>
                </a:solidFill>
              </a:rPr>
              <a:t> o </a:t>
            </a:r>
            <a:r>
              <a:rPr lang="en-GB" sz="2800" b="1" dirty="0" err="1">
                <a:solidFill>
                  <a:srgbClr val="002060"/>
                </a:solidFill>
              </a:rPr>
              <a:t>bobl</a:t>
            </a:r>
            <a:r>
              <a:rPr lang="en-GB" sz="2800" b="1" dirty="0">
                <a:solidFill>
                  <a:srgbClr val="002060"/>
                </a:solidFill>
              </a:rPr>
              <a:t> </a:t>
            </a:r>
            <a:r>
              <a:rPr lang="en-GB" sz="2800" b="1" dirty="0" err="1">
                <a:solidFill>
                  <a:srgbClr val="002060"/>
                </a:solidFill>
              </a:rPr>
              <a:t>yn</a:t>
            </a:r>
            <a:r>
              <a:rPr lang="en-GB" sz="2800" b="1" dirty="0">
                <a:solidFill>
                  <a:srgbClr val="002060"/>
                </a:solidFill>
              </a:rPr>
              <a:t> </a:t>
            </a:r>
            <a:r>
              <a:rPr lang="en-GB" sz="2800" b="1" dirty="0" err="1">
                <a:solidFill>
                  <a:srgbClr val="002060"/>
                </a:solidFill>
              </a:rPr>
              <a:t>gallu</a:t>
            </a:r>
            <a:r>
              <a:rPr lang="en-GB" sz="2800" b="1" dirty="0">
                <a:solidFill>
                  <a:srgbClr val="002060"/>
                </a:solidFill>
              </a:rPr>
              <a:t> </a:t>
            </a:r>
            <a:r>
              <a:rPr lang="en-GB" sz="2800" b="1" dirty="0" err="1">
                <a:solidFill>
                  <a:srgbClr val="002060"/>
                </a:solidFill>
              </a:rPr>
              <a:t>mwynhau</a:t>
            </a:r>
            <a:r>
              <a:rPr lang="en-GB" sz="2800" b="1" dirty="0">
                <a:solidFill>
                  <a:srgbClr val="002060"/>
                </a:solidFill>
              </a:rPr>
              <a:t> </a:t>
            </a:r>
            <a:r>
              <a:rPr lang="en-GB" sz="2800" b="1" dirty="0" err="1">
                <a:solidFill>
                  <a:srgbClr val="002060"/>
                </a:solidFill>
              </a:rPr>
              <a:t>siarad</a:t>
            </a:r>
            <a:r>
              <a:rPr lang="en-GB" sz="2800" b="1" dirty="0">
                <a:solidFill>
                  <a:srgbClr val="002060"/>
                </a:solidFill>
              </a:rPr>
              <a:t> a </a:t>
            </a:r>
            <a:r>
              <a:rPr lang="en-GB" sz="2800" b="1" dirty="0" err="1">
                <a:solidFill>
                  <a:srgbClr val="002060"/>
                </a:solidFill>
              </a:rPr>
              <a:t>defnyddio’r</a:t>
            </a:r>
            <a:r>
              <a:rPr lang="en-GB" sz="2800" b="1" dirty="0">
                <a:solidFill>
                  <a:srgbClr val="002060"/>
                </a:solidFill>
              </a:rPr>
              <a:t>  </a:t>
            </a:r>
            <a:r>
              <a:rPr lang="en-GB" sz="2800" b="1" dirty="0" err="1">
                <a:solidFill>
                  <a:srgbClr val="002060"/>
                </a:solidFill>
              </a:rPr>
              <a:t>Gymraeg</a:t>
            </a:r>
            <a:r>
              <a:rPr lang="en-GB" sz="2800" b="1" dirty="0">
                <a:solidFill>
                  <a:srgbClr val="002060"/>
                </a:solidFill>
              </a:rPr>
              <a:t> </a:t>
            </a:r>
            <a:r>
              <a:rPr lang="en-GB" sz="2800" b="1" dirty="0" err="1">
                <a:solidFill>
                  <a:srgbClr val="002060"/>
                </a:solidFill>
              </a:rPr>
              <a:t>erbyn</a:t>
            </a:r>
            <a:r>
              <a:rPr lang="en-GB" sz="2800" b="1" dirty="0">
                <a:solidFill>
                  <a:srgbClr val="002060"/>
                </a:solidFill>
              </a:rPr>
              <a:t> 2050.  Does dim </a:t>
            </a:r>
            <a:r>
              <a:rPr lang="en-GB" sz="2800" b="1" dirty="0" err="1">
                <a:solidFill>
                  <a:srgbClr val="002060"/>
                </a:solidFill>
              </a:rPr>
              <a:t>dwywaith</a:t>
            </a:r>
            <a:r>
              <a:rPr lang="en-GB" sz="2800" b="1" dirty="0">
                <a:solidFill>
                  <a:srgbClr val="002060"/>
                </a:solidFill>
              </a:rPr>
              <a:t> </a:t>
            </a:r>
            <a:r>
              <a:rPr lang="en-GB" sz="2800" b="1" dirty="0" err="1">
                <a:solidFill>
                  <a:srgbClr val="002060"/>
                </a:solidFill>
              </a:rPr>
              <a:t>fod</a:t>
            </a:r>
            <a:r>
              <a:rPr lang="en-GB" sz="2800" b="1" dirty="0">
                <a:solidFill>
                  <a:srgbClr val="002060"/>
                </a:solidFill>
              </a:rPr>
              <a:t> hon </a:t>
            </a:r>
            <a:r>
              <a:rPr lang="en-GB" sz="2800" b="1" u="sng" dirty="0" err="1">
                <a:solidFill>
                  <a:srgbClr val="002060"/>
                </a:solidFill>
              </a:rPr>
              <a:t>yn</a:t>
            </a:r>
            <a:r>
              <a:rPr lang="en-GB" sz="2800" b="1" u="sng" dirty="0">
                <a:solidFill>
                  <a:srgbClr val="002060"/>
                </a:solidFill>
              </a:rPr>
              <a:t> </a:t>
            </a:r>
            <a:r>
              <a:rPr lang="en-GB" sz="2800" b="1" u="sng" dirty="0" err="1">
                <a:solidFill>
                  <a:srgbClr val="002060"/>
                </a:solidFill>
              </a:rPr>
              <a:t>uchelgais</a:t>
            </a:r>
            <a:r>
              <a:rPr lang="en-GB" sz="2800" b="1" u="sng" dirty="0">
                <a:solidFill>
                  <a:srgbClr val="002060"/>
                </a:solidFill>
              </a:rPr>
              <a:t> </a:t>
            </a:r>
            <a:r>
              <a:rPr lang="en-GB" sz="2800" b="1" u="sng" dirty="0" err="1">
                <a:solidFill>
                  <a:srgbClr val="002060"/>
                </a:solidFill>
              </a:rPr>
              <a:t>heriol</a:t>
            </a:r>
            <a:r>
              <a:rPr lang="en-GB" sz="2800" b="1" dirty="0">
                <a:solidFill>
                  <a:srgbClr val="002060"/>
                </a:solidFill>
              </a:rPr>
              <a:t> ……”</a:t>
            </a:r>
            <a:endParaRPr lang="en-GB" sz="2800" dirty="0">
              <a:solidFill>
                <a:srgbClr val="002060"/>
              </a:solidFill>
            </a:endParaRPr>
          </a:p>
          <a:p>
            <a:pPr marL="114300" indent="0">
              <a:buNone/>
            </a:pPr>
            <a:endParaRPr lang="en-GB" sz="1600" dirty="0">
              <a:solidFill>
                <a:srgbClr val="002060"/>
              </a:solidFill>
            </a:endParaRPr>
          </a:p>
          <a:p>
            <a:pPr marL="114300" indent="0">
              <a:buNone/>
            </a:pPr>
            <a:r>
              <a:rPr lang="en-GB" sz="1600" b="1" dirty="0" err="1">
                <a:solidFill>
                  <a:srgbClr val="002060"/>
                </a:solidFill>
              </a:rPr>
              <a:t>Rhagair</a:t>
            </a:r>
            <a:r>
              <a:rPr lang="en-GB" sz="1600" b="1" dirty="0">
                <a:solidFill>
                  <a:srgbClr val="002060"/>
                </a:solidFill>
              </a:rPr>
              <a:t> Carwyn Jones AC (</a:t>
            </a:r>
            <a:r>
              <a:rPr lang="en-GB" sz="1600" b="1" dirty="0" err="1">
                <a:solidFill>
                  <a:srgbClr val="002060"/>
                </a:solidFill>
              </a:rPr>
              <a:t>Prif</a:t>
            </a:r>
            <a:r>
              <a:rPr lang="en-GB" sz="1600" b="1" dirty="0">
                <a:solidFill>
                  <a:srgbClr val="002060"/>
                </a:solidFill>
              </a:rPr>
              <a:t> </a:t>
            </a:r>
            <a:r>
              <a:rPr lang="en-GB" sz="1600" b="1" dirty="0" err="1">
                <a:solidFill>
                  <a:srgbClr val="002060"/>
                </a:solidFill>
              </a:rPr>
              <a:t>Weinidog</a:t>
            </a:r>
            <a:r>
              <a:rPr lang="en-GB" sz="1600" b="1" dirty="0">
                <a:solidFill>
                  <a:srgbClr val="002060"/>
                </a:solidFill>
              </a:rPr>
              <a:t> </a:t>
            </a:r>
            <a:r>
              <a:rPr lang="en-GB" sz="1600" b="1" dirty="0" err="1">
                <a:solidFill>
                  <a:srgbClr val="002060"/>
                </a:solidFill>
              </a:rPr>
              <a:t>yn</a:t>
            </a:r>
            <a:r>
              <a:rPr lang="en-GB" sz="1600" b="1" dirty="0">
                <a:solidFill>
                  <a:srgbClr val="002060"/>
                </a:solidFill>
              </a:rPr>
              <a:t> 2017) ac Alun Davies AC (</a:t>
            </a:r>
            <a:r>
              <a:rPr lang="en-GB" sz="1600" b="1" dirty="0" err="1">
                <a:solidFill>
                  <a:srgbClr val="002060"/>
                </a:solidFill>
              </a:rPr>
              <a:t>Gweinidog</a:t>
            </a:r>
            <a:r>
              <a:rPr lang="en-GB" sz="1600" b="1" dirty="0">
                <a:solidFill>
                  <a:srgbClr val="002060"/>
                </a:solidFill>
              </a:rPr>
              <a:t> y </a:t>
            </a:r>
            <a:r>
              <a:rPr lang="en-GB" sz="1600" b="1" dirty="0" err="1">
                <a:solidFill>
                  <a:srgbClr val="002060"/>
                </a:solidFill>
              </a:rPr>
              <a:t>Gymraeg</a:t>
            </a:r>
            <a:r>
              <a:rPr lang="en-GB" sz="1600" b="1" dirty="0">
                <a:solidFill>
                  <a:srgbClr val="002060"/>
                </a:solidFill>
              </a:rPr>
              <a:t> a </a:t>
            </a:r>
            <a:r>
              <a:rPr lang="en-GB" sz="1600" b="1" dirty="0" err="1">
                <a:solidFill>
                  <a:srgbClr val="002060"/>
                </a:solidFill>
              </a:rPr>
              <a:t>Dysgu</a:t>
            </a:r>
            <a:r>
              <a:rPr lang="en-GB" sz="1600" b="1" dirty="0">
                <a:solidFill>
                  <a:srgbClr val="002060"/>
                </a:solidFill>
              </a:rPr>
              <a:t> </a:t>
            </a:r>
            <a:r>
              <a:rPr lang="en-GB" sz="1600" b="1" dirty="0" err="1">
                <a:solidFill>
                  <a:srgbClr val="002060"/>
                </a:solidFill>
              </a:rPr>
              <a:t>Gydol</a:t>
            </a:r>
            <a:r>
              <a:rPr lang="en-GB" sz="1600" b="1" dirty="0">
                <a:solidFill>
                  <a:srgbClr val="002060"/>
                </a:solidFill>
              </a:rPr>
              <a:t> </a:t>
            </a:r>
            <a:r>
              <a:rPr lang="en-GB" sz="1600" b="1" dirty="0" err="1">
                <a:solidFill>
                  <a:srgbClr val="002060"/>
                </a:solidFill>
              </a:rPr>
              <a:t>Oes</a:t>
            </a:r>
            <a:r>
              <a:rPr lang="en-GB" sz="1600" b="1" dirty="0">
                <a:solidFill>
                  <a:srgbClr val="002060"/>
                </a:solidFill>
              </a:rPr>
              <a:t> </a:t>
            </a:r>
            <a:r>
              <a:rPr lang="en-GB" sz="1600" b="1" dirty="0" err="1">
                <a:solidFill>
                  <a:srgbClr val="002060"/>
                </a:solidFill>
              </a:rPr>
              <a:t>yn</a:t>
            </a:r>
            <a:r>
              <a:rPr lang="en-GB" sz="1600" b="1" dirty="0">
                <a:solidFill>
                  <a:srgbClr val="002060"/>
                </a:solidFill>
              </a:rPr>
              <a:t> 2017)</a:t>
            </a:r>
          </a:p>
          <a:p>
            <a:pPr marL="114300" indent="0">
              <a:buNone/>
            </a:pPr>
            <a:endParaRPr lang="en-GB" sz="1600" dirty="0"/>
          </a:p>
          <a:p>
            <a:pPr marL="114300" indent="0">
              <a:buNone/>
            </a:pPr>
            <a:r>
              <a:rPr lang="en-GB" sz="2800" i="1" dirty="0">
                <a:solidFill>
                  <a:srgbClr val="002060"/>
                </a:solidFill>
              </a:rPr>
              <a:t>"The Welsh Language is one of the treasures of Wales.  It is part of what defines us as people and as a nation.  Our ambition as Welsh Government is to see the number of people able to enjoy speaking and using Welsh reach a million by 2050.  This is certainly a challenging ambition ….."</a:t>
            </a:r>
          </a:p>
          <a:p>
            <a:pPr marL="114300" indent="0">
              <a:buNone/>
            </a:pPr>
            <a:endParaRPr lang="en-GB" sz="1600" i="1" dirty="0">
              <a:solidFill>
                <a:srgbClr val="002060"/>
              </a:solidFill>
            </a:endParaRPr>
          </a:p>
          <a:p>
            <a:pPr marL="114300" indent="0">
              <a:buNone/>
            </a:pPr>
            <a:r>
              <a:rPr lang="en-GB" sz="1600" i="1" dirty="0">
                <a:solidFill>
                  <a:srgbClr val="002060"/>
                </a:solidFill>
              </a:rPr>
              <a:t>Foreword by Carwyn Jones AM (Fist Minister 2017) and Alun Davies AM (Minister for Lifelong learning and Welsh Language in 2017)</a:t>
            </a:r>
          </a:p>
        </p:txBody>
      </p:sp>
    </p:spTree>
    <p:extLst>
      <p:ext uri="{BB962C8B-B14F-4D97-AF65-F5344CB8AC3E}">
        <p14:creationId xmlns:p14="http://schemas.microsoft.com/office/powerpoint/2010/main" val="20868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851098" y="1203193"/>
            <a:ext cx="10489804" cy="4271777"/>
          </a:xfrm>
          <a:solidFill>
            <a:schemeClr val="bg1"/>
          </a:solidFill>
          <a:ln w="57150">
            <a:solidFill>
              <a:srgbClr val="002060"/>
            </a:solidFill>
          </a:ln>
        </p:spPr>
        <p:txBody>
          <a:bodyPr vert="horz" lIns="91440" tIns="45720" rIns="91440" bIns="45720" rtlCol="0" anchor="t">
            <a:normAutofit fontScale="55000" lnSpcReduction="20000"/>
          </a:bodyPr>
          <a:lstStyle/>
          <a:p>
            <a:pPr marL="0" indent="0">
              <a:buNone/>
            </a:pPr>
            <a:endParaRPr lang="en-GB" sz="2800" b="1" dirty="0">
              <a:ea typeface="+mn-lt"/>
              <a:cs typeface="+mn-lt"/>
            </a:endParaRPr>
          </a:p>
          <a:p>
            <a:pPr marL="0" indent="0">
              <a:buNone/>
            </a:pPr>
            <a:r>
              <a:rPr lang="en-GB" sz="2800" b="1" dirty="0">
                <a:solidFill>
                  <a:srgbClr val="002060"/>
                </a:solidFill>
                <a:ea typeface="+mn-lt"/>
                <a:cs typeface="+mn-lt"/>
              </a:rPr>
              <a:t> </a:t>
            </a:r>
            <a:r>
              <a:rPr lang="en-GB" sz="5100" b="1" dirty="0">
                <a:solidFill>
                  <a:srgbClr val="002060"/>
                </a:solidFill>
                <a:ea typeface="+mn-lt"/>
                <a:cs typeface="+mn-lt"/>
              </a:rPr>
              <a:t> “… </a:t>
            </a:r>
            <a:r>
              <a:rPr lang="en-GB" sz="5100" b="1" dirty="0">
                <a:solidFill>
                  <a:srgbClr val="002060"/>
                </a:solidFill>
                <a:highlight>
                  <a:srgbClr val="FFFF00"/>
                </a:highlight>
                <a:ea typeface="+mn-lt"/>
                <a:cs typeface="+mn-lt"/>
              </a:rPr>
              <a:t>y system </a:t>
            </a:r>
            <a:r>
              <a:rPr lang="en-GB" sz="5100" b="1" dirty="0" err="1">
                <a:solidFill>
                  <a:srgbClr val="002060"/>
                </a:solidFill>
                <a:highlight>
                  <a:srgbClr val="FFFF00"/>
                </a:highlight>
                <a:ea typeface="+mn-lt"/>
                <a:cs typeface="+mn-lt"/>
              </a:rPr>
              <a:t>addysg</a:t>
            </a:r>
            <a:r>
              <a:rPr lang="en-GB" sz="5100" b="1" dirty="0">
                <a:solidFill>
                  <a:srgbClr val="002060"/>
                </a:solidFill>
                <a:highlight>
                  <a:srgbClr val="FFFF00"/>
                </a:highlight>
                <a:ea typeface="+mn-lt"/>
                <a:cs typeface="+mn-lt"/>
              </a:rPr>
              <a:t> a </a:t>
            </a:r>
            <a:r>
              <a:rPr lang="en-GB" sz="5100" b="1" dirty="0" err="1">
                <a:solidFill>
                  <a:srgbClr val="002060"/>
                </a:solidFill>
                <a:highlight>
                  <a:srgbClr val="FFFF00"/>
                </a:highlight>
                <a:ea typeface="+mn-lt"/>
                <a:cs typeface="+mn-lt"/>
              </a:rPr>
              <a:t>hyfforddiant</a:t>
            </a:r>
            <a:r>
              <a:rPr lang="en-GB" sz="5100" b="1" dirty="0">
                <a:solidFill>
                  <a:srgbClr val="002060"/>
                </a:solidFill>
                <a:ea typeface="+mn-lt"/>
                <a:cs typeface="+mn-lt"/>
              </a:rPr>
              <a:t> </a:t>
            </a:r>
            <a:r>
              <a:rPr lang="en-GB" sz="5100" b="1" dirty="0" err="1">
                <a:solidFill>
                  <a:srgbClr val="002060"/>
                </a:solidFill>
                <a:ea typeface="+mn-lt"/>
                <a:cs typeface="+mn-lt"/>
              </a:rPr>
              <a:t>yw’r</a:t>
            </a:r>
            <a:r>
              <a:rPr lang="en-GB" sz="5100" b="1" dirty="0">
                <a:solidFill>
                  <a:srgbClr val="002060"/>
                </a:solidFill>
                <a:ea typeface="+mn-lt"/>
                <a:cs typeface="+mn-lt"/>
              </a:rPr>
              <a:t> </a:t>
            </a:r>
            <a:r>
              <a:rPr lang="en-GB" sz="5100" b="1" dirty="0" err="1">
                <a:solidFill>
                  <a:srgbClr val="002060"/>
                </a:solidFill>
                <a:ea typeface="+mn-lt"/>
                <a:cs typeface="+mn-lt"/>
              </a:rPr>
              <a:t>prif</a:t>
            </a:r>
            <a:r>
              <a:rPr lang="en-GB" sz="5100" b="1" dirty="0">
                <a:solidFill>
                  <a:srgbClr val="002060"/>
                </a:solidFill>
                <a:ea typeface="+mn-lt"/>
                <a:cs typeface="+mn-lt"/>
              </a:rPr>
              <a:t> </a:t>
            </a:r>
            <a:r>
              <a:rPr lang="en-GB" sz="5100" b="1" dirty="0" err="1">
                <a:solidFill>
                  <a:srgbClr val="002060"/>
                </a:solidFill>
                <a:ea typeface="+mn-lt"/>
                <a:cs typeface="+mn-lt"/>
              </a:rPr>
              <a:t>ddull</a:t>
            </a:r>
            <a:r>
              <a:rPr lang="en-GB" sz="5100" b="1" dirty="0">
                <a:solidFill>
                  <a:srgbClr val="002060"/>
                </a:solidFill>
                <a:ea typeface="+mn-lt"/>
                <a:cs typeface="+mn-lt"/>
              </a:rPr>
              <a:t> o </a:t>
            </a:r>
            <a:r>
              <a:rPr lang="en-GB" sz="5100" b="1" dirty="0" err="1">
                <a:solidFill>
                  <a:srgbClr val="002060"/>
                </a:solidFill>
                <a:ea typeface="+mn-lt"/>
                <a:cs typeface="+mn-lt"/>
              </a:rPr>
              <a:t>greu</a:t>
            </a:r>
            <a:r>
              <a:rPr lang="en-GB" sz="5100" b="1" dirty="0">
                <a:solidFill>
                  <a:srgbClr val="002060"/>
                </a:solidFill>
                <a:ea typeface="+mn-lt"/>
                <a:cs typeface="+mn-lt"/>
              </a:rPr>
              <a:t> </a:t>
            </a:r>
            <a:r>
              <a:rPr lang="en-GB" sz="5100" b="1" dirty="0" err="1">
                <a:solidFill>
                  <a:srgbClr val="002060"/>
                </a:solidFill>
                <a:ea typeface="+mn-lt"/>
                <a:cs typeface="+mn-lt"/>
              </a:rPr>
              <a:t>siaradwyr</a:t>
            </a:r>
            <a:r>
              <a:rPr lang="en-GB" sz="5100" b="1" dirty="0">
                <a:solidFill>
                  <a:srgbClr val="002060"/>
                </a:solidFill>
                <a:ea typeface="+mn-lt"/>
                <a:cs typeface="+mn-lt"/>
              </a:rPr>
              <a:t>     </a:t>
            </a:r>
          </a:p>
          <a:p>
            <a:pPr marL="0" indent="0">
              <a:buNone/>
            </a:pPr>
            <a:r>
              <a:rPr lang="en-GB" sz="5100" b="1" dirty="0">
                <a:solidFill>
                  <a:srgbClr val="002060"/>
                </a:solidFill>
                <a:ea typeface="+mn-lt"/>
                <a:cs typeface="+mn-lt"/>
              </a:rPr>
              <a:t>  Cymraeg </a:t>
            </a:r>
            <a:r>
              <a:rPr lang="en-GB" sz="5100" b="1" dirty="0" err="1">
                <a:solidFill>
                  <a:srgbClr val="002060"/>
                </a:solidFill>
                <a:ea typeface="+mn-lt"/>
                <a:cs typeface="+mn-lt"/>
              </a:rPr>
              <a:t>newydd</a:t>
            </a:r>
            <a:r>
              <a:rPr lang="en-GB" sz="5100" b="1" dirty="0">
                <a:solidFill>
                  <a:srgbClr val="002060"/>
                </a:solidFill>
                <a:ea typeface="+mn-lt"/>
                <a:cs typeface="+mn-lt"/>
              </a:rPr>
              <a:t>.”</a:t>
            </a:r>
            <a:endParaRPr lang="en-GB" sz="5100" dirty="0">
              <a:solidFill>
                <a:srgbClr val="002060"/>
              </a:solidFill>
              <a:ea typeface="+mn-lt"/>
              <a:cs typeface="+mn-lt"/>
            </a:endParaRPr>
          </a:p>
          <a:p>
            <a:pPr marL="0" indent="0">
              <a:buNone/>
            </a:pPr>
            <a:r>
              <a:rPr lang="en-GB" sz="1800" dirty="0">
                <a:solidFill>
                  <a:srgbClr val="002060"/>
                </a:solidFill>
                <a:ea typeface="+mn-lt"/>
                <a:cs typeface="+mn-lt"/>
              </a:rPr>
              <a:t>     </a:t>
            </a:r>
          </a:p>
          <a:p>
            <a:pPr marL="0" indent="0">
              <a:buNone/>
            </a:pPr>
            <a:r>
              <a:rPr lang="en-GB" sz="2900" b="1" dirty="0">
                <a:solidFill>
                  <a:srgbClr val="002060"/>
                </a:solidFill>
                <a:ea typeface="+mn-lt"/>
                <a:cs typeface="+mn-lt"/>
              </a:rPr>
              <a:t>   (</a:t>
            </a:r>
            <a:r>
              <a:rPr lang="en-GB" sz="2900" b="1" dirty="0" err="1">
                <a:solidFill>
                  <a:srgbClr val="002060"/>
                </a:solidFill>
                <a:ea typeface="+mn-lt"/>
                <a:cs typeface="+mn-lt"/>
              </a:rPr>
              <a:t>tud</a:t>
            </a:r>
            <a:r>
              <a:rPr lang="en-GB" sz="2900" b="1" dirty="0">
                <a:solidFill>
                  <a:srgbClr val="002060"/>
                </a:solidFill>
                <a:ea typeface="+mn-lt"/>
                <a:cs typeface="+mn-lt"/>
              </a:rPr>
              <a:t> 31,  Cymraeg 2050 </a:t>
            </a:r>
            <a:r>
              <a:rPr lang="en-GB" sz="2900" b="1" dirty="0" err="1">
                <a:solidFill>
                  <a:srgbClr val="002060"/>
                </a:solidFill>
                <a:ea typeface="+mn-lt"/>
                <a:cs typeface="+mn-lt"/>
              </a:rPr>
              <a:t>Miliwn</a:t>
            </a:r>
            <a:r>
              <a:rPr lang="en-GB" sz="2900" b="1" dirty="0">
                <a:solidFill>
                  <a:srgbClr val="002060"/>
                </a:solidFill>
                <a:ea typeface="+mn-lt"/>
                <a:cs typeface="+mn-lt"/>
              </a:rPr>
              <a:t> o </a:t>
            </a:r>
            <a:r>
              <a:rPr lang="en-GB" sz="2900" b="1" dirty="0" err="1">
                <a:solidFill>
                  <a:srgbClr val="002060"/>
                </a:solidFill>
                <a:ea typeface="+mn-lt"/>
                <a:cs typeface="+mn-lt"/>
              </a:rPr>
              <a:t>Siaradwyr</a:t>
            </a:r>
            <a:r>
              <a:rPr lang="en-GB" sz="2900" b="1" dirty="0">
                <a:solidFill>
                  <a:srgbClr val="002060"/>
                </a:solidFill>
                <a:ea typeface="+mn-lt"/>
                <a:cs typeface="+mn-lt"/>
              </a:rPr>
              <a:t>)</a:t>
            </a:r>
            <a:endParaRPr lang="en-GB" sz="2900" b="1" dirty="0">
              <a:solidFill>
                <a:srgbClr val="002060"/>
              </a:solidFill>
            </a:endParaRPr>
          </a:p>
          <a:p>
            <a:pPr marL="0" indent="0" algn="r">
              <a:buNone/>
            </a:pPr>
            <a:endParaRPr lang="en-GB" sz="1800" dirty="0">
              <a:ea typeface="+mn-lt"/>
              <a:cs typeface="+mn-lt"/>
            </a:endParaRPr>
          </a:p>
          <a:p>
            <a:pPr algn="r"/>
            <a:endParaRPr lang="en-GB" sz="1800" dirty="0">
              <a:ea typeface="+mn-lt"/>
              <a:cs typeface="+mn-lt"/>
            </a:endParaRPr>
          </a:p>
          <a:p>
            <a:pPr marL="0" indent="0">
              <a:buNone/>
            </a:pPr>
            <a:r>
              <a:rPr lang="en-GB" i="1" dirty="0">
                <a:solidFill>
                  <a:srgbClr val="002060"/>
                </a:solidFill>
                <a:ea typeface="+mn-lt"/>
                <a:cs typeface="+mn-lt"/>
              </a:rPr>
              <a:t>  </a:t>
            </a:r>
            <a:r>
              <a:rPr lang="en-GB" sz="4500" i="1" dirty="0">
                <a:solidFill>
                  <a:srgbClr val="002060"/>
                </a:solidFill>
                <a:ea typeface="+mn-lt"/>
                <a:cs typeface="+mn-lt"/>
              </a:rPr>
              <a:t>"….since there is a limit to the additional number of Welsh speakers which  </a:t>
            </a:r>
          </a:p>
          <a:p>
            <a:pPr marL="0" indent="0">
              <a:buNone/>
            </a:pPr>
            <a:r>
              <a:rPr lang="en-GB" sz="4500" i="1" dirty="0">
                <a:solidFill>
                  <a:srgbClr val="002060"/>
                </a:solidFill>
                <a:ea typeface="+mn-lt"/>
                <a:cs typeface="+mn-lt"/>
              </a:rPr>
              <a:t>  can be created by language transmission from one generation to the next, </a:t>
            </a:r>
          </a:p>
          <a:p>
            <a:pPr marL="0" indent="0">
              <a:buNone/>
            </a:pPr>
            <a:r>
              <a:rPr lang="en-GB" sz="4500" i="1" dirty="0">
                <a:solidFill>
                  <a:srgbClr val="002060"/>
                </a:solidFill>
                <a:ea typeface="+mn-lt"/>
                <a:cs typeface="+mn-lt"/>
              </a:rPr>
              <a:t>  </a:t>
            </a:r>
            <a:r>
              <a:rPr lang="en-GB" sz="4500" i="1" dirty="0">
                <a:solidFill>
                  <a:srgbClr val="002060"/>
                </a:solidFill>
                <a:highlight>
                  <a:srgbClr val="FFFF00"/>
                </a:highlight>
                <a:ea typeface="+mn-lt"/>
                <a:cs typeface="+mn-lt"/>
              </a:rPr>
              <a:t>the education and training system</a:t>
            </a:r>
            <a:r>
              <a:rPr lang="en-GB" sz="4500" i="1" dirty="0">
                <a:solidFill>
                  <a:srgbClr val="002060"/>
                </a:solidFill>
                <a:ea typeface="+mn-lt"/>
                <a:cs typeface="+mn-lt"/>
              </a:rPr>
              <a:t> is the principal method of creating new </a:t>
            </a:r>
          </a:p>
          <a:p>
            <a:pPr marL="0" indent="0">
              <a:buNone/>
            </a:pPr>
            <a:r>
              <a:rPr lang="en-GB" sz="4500" i="1" dirty="0">
                <a:solidFill>
                  <a:srgbClr val="002060"/>
                </a:solidFill>
                <a:ea typeface="+mn-lt"/>
                <a:cs typeface="+mn-lt"/>
              </a:rPr>
              <a:t>  Welsh speakers."</a:t>
            </a:r>
          </a:p>
          <a:p>
            <a:pPr marL="0" indent="0">
              <a:buNone/>
            </a:pPr>
            <a:r>
              <a:rPr lang="en-GB" sz="1800" dirty="0">
                <a:solidFill>
                  <a:srgbClr val="002060"/>
                </a:solidFill>
                <a:ea typeface="+mn-lt"/>
                <a:cs typeface="+mn-lt"/>
              </a:rPr>
              <a:t>     </a:t>
            </a:r>
          </a:p>
          <a:p>
            <a:pPr marL="0" indent="0">
              <a:buNone/>
            </a:pPr>
            <a:r>
              <a:rPr lang="en-GB" sz="1800" dirty="0">
                <a:solidFill>
                  <a:srgbClr val="002060"/>
                </a:solidFill>
                <a:ea typeface="+mn-lt"/>
                <a:cs typeface="+mn-lt"/>
              </a:rPr>
              <a:t>   </a:t>
            </a:r>
            <a:r>
              <a:rPr lang="en-GB" sz="2900" dirty="0">
                <a:solidFill>
                  <a:srgbClr val="002060"/>
                </a:solidFill>
                <a:ea typeface="+mn-lt"/>
                <a:cs typeface="+mn-lt"/>
              </a:rPr>
              <a:t>(</a:t>
            </a:r>
            <a:r>
              <a:rPr lang="en-GB" sz="2900" dirty="0">
                <a:solidFill>
                  <a:srgbClr val="002060"/>
                </a:solidFill>
              </a:rPr>
              <a:t>page 31, Cymraeg 2050 A million Welsh speakers)</a:t>
            </a:r>
          </a:p>
        </p:txBody>
      </p:sp>
    </p:spTree>
    <p:extLst>
      <p:ext uri="{BB962C8B-B14F-4D97-AF65-F5344CB8AC3E}">
        <p14:creationId xmlns:p14="http://schemas.microsoft.com/office/powerpoint/2010/main" val="115537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C982C1-423D-5449-9009-E51067709AFE}"/>
              </a:ext>
            </a:extLst>
          </p:cNvPr>
          <p:cNvSpPr txBox="1"/>
          <p:nvPr/>
        </p:nvSpPr>
        <p:spPr>
          <a:xfrm>
            <a:off x="704588" y="2146344"/>
            <a:ext cx="10782819" cy="3970318"/>
          </a:xfrm>
          <a:prstGeom prst="rect">
            <a:avLst/>
          </a:prstGeom>
          <a:solidFill>
            <a:srgbClr val="CCF9FF"/>
          </a:solidFill>
          <a:ln>
            <a:solidFill>
              <a:srgbClr val="002060"/>
            </a:solidFill>
          </a:ln>
        </p:spPr>
        <p:txBody>
          <a:bodyPr wrap="square" rtlCol="0">
            <a:spAutoFit/>
          </a:bodyPr>
          <a:lstStyle/>
          <a:p>
            <a:pPr marL="285750" indent="-285750">
              <a:buFont typeface="Arial" panose="020B0604020202020204" pitchFamily="34" charset="0"/>
              <a:buChar char="•"/>
            </a:pPr>
            <a:r>
              <a:rPr lang="en-US" sz="2800" dirty="0">
                <a:solidFill>
                  <a:srgbClr val="002060"/>
                </a:solidFill>
              </a:rPr>
              <a:t>It is a national framework to measure Welsh language competency of all student teachers in Wales.</a:t>
            </a:r>
          </a:p>
          <a:p>
            <a:pPr marL="285750" indent="-285750">
              <a:buFont typeface="Arial" panose="020B0604020202020204" pitchFamily="34" charset="0"/>
              <a:buChar char="•"/>
            </a:pPr>
            <a:r>
              <a:rPr lang="en-US" sz="2800" dirty="0">
                <a:solidFill>
                  <a:srgbClr val="002060"/>
                </a:solidFill>
              </a:rPr>
              <a:t>In the future, the aim is to use the Framework to measure Welsh language competency of the whole education sector.</a:t>
            </a:r>
          </a:p>
          <a:p>
            <a:pPr marL="285750" indent="-285750">
              <a:buFont typeface="Arial" panose="020B0604020202020204" pitchFamily="34" charset="0"/>
              <a:buChar char="•"/>
            </a:pPr>
            <a:r>
              <a:rPr lang="en-US" sz="2800" dirty="0">
                <a:solidFill>
                  <a:srgbClr val="002060"/>
                </a:solidFill>
              </a:rPr>
              <a:t>The Framework measures your Listening, Speaking, Reading and Writing skills in Welsh.  It also measures your skill as a language teacher, e.g. how you develop the language skills of pupils in your class.</a:t>
            </a:r>
          </a:p>
          <a:p>
            <a:pPr marL="285750" indent="-285750">
              <a:buFont typeface="Arial" panose="020B0604020202020204" pitchFamily="34" charset="0"/>
              <a:buChar char="•"/>
            </a:pPr>
            <a:r>
              <a:rPr lang="en-US" sz="2800" dirty="0">
                <a:solidFill>
                  <a:srgbClr val="002060"/>
                </a:solidFill>
              </a:rPr>
              <a:t>The Framework is a tool to help you plan further professional development opportunities when you enter the teaching profession.</a:t>
            </a:r>
          </a:p>
        </p:txBody>
      </p:sp>
      <p:sp>
        <p:nvSpPr>
          <p:cNvPr id="6" name="TextBox 5">
            <a:extLst>
              <a:ext uri="{FF2B5EF4-FFF2-40B4-BE49-F238E27FC236}">
                <a16:creationId xmlns:a16="http://schemas.microsoft.com/office/drawing/2014/main" id="{B78D14C5-3DFF-544A-8360-06260998B139}"/>
              </a:ext>
            </a:extLst>
          </p:cNvPr>
          <p:cNvSpPr txBox="1"/>
          <p:nvPr/>
        </p:nvSpPr>
        <p:spPr>
          <a:xfrm>
            <a:off x="521880" y="418173"/>
            <a:ext cx="11148233" cy="954107"/>
          </a:xfrm>
          <a:prstGeom prst="rect">
            <a:avLst/>
          </a:prstGeom>
          <a:noFill/>
          <a:ln>
            <a:noFill/>
          </a:ln>
        </p:spPr>
        <p:txBody>
          <a:bodyPr wrap="square" rtlCol="0">
            <a:spAutoFit/>
          </a:bodyPr>
          <a:lstStyle/>
          <a:p>
            <a:pPr algn="ctr"/>
            <a:r>
              <a:rPr lang="en-US" sz="3200" b="1" dirty="0">
                <a:solidFill>
                  <a:srgbClr val="002060"/>
                </a:solidFill>
              </a:rPr>
              <a:t>Beth </a:t>
            </a:r>
            <a:r>
              <a:rPr lang="en-US" sz="3200" b="1" dirty="0" err="1">
                <a:solidFill>
                  <a:srgbClr val="002060"/>
                </a:solidFill>
              </a:rPr>
              <a:t>ydy’r</a:t>
            </a:r>
            <a:r>
              <a:rPr lang="en-US" sz="3200" b="1" dirty="0">
                <a:solidFill>
                  <a:srgbClr val="002060"/>
                </a:solidFill>
              </a:rPr>
              <a:t> </a:t>
            </a:r>
            <a:r>
              <a:rPr lang="en-US" sz="3200" b="1" dirty="0" err="1">
                <a:solidFill>
                  <a:srgbClr val="002060"/>
                </a:solidFill>
              </a:rPr>
              <a:t>Fframwaith</a:t>
            </a:r>
            <a:r>
              <a:rPr lang="en-US" sz="3200" b="1" dirty="0">
                <a:solidFill>
                  <a:srgbClr val="002060"/>
                </a:solidFill>
              </a:rPr>
              <a:t> </a:t>
            </a:r>
            <a:r>
              <a:rPr lang="en-US" sz="3200" b="1" dirty="0" err="1">
                <a:solidFill>
                  <a:srgbClr val="002060"/>
                </a:solidFill>
              </a:rPr>
              <a:t>Cymwyseddau</a:t>
            </a:r>
            <a:r>
              <a:rPr lang="en-US" sz="3200" b="1" dirty="0">
                <a:solidFill>
                  <a:srgbClr val="002060"/>
                </a:solidFill>
              </a:rPr>
              <a:t> Iaith </a:t>
            </a:r>
            <a:r>
              <a:rPr lang="en-US" sz="3200" b="1" dirty="0" err="1">
                <a:solidFill>
                  <a:srgbClr val="002060"/>
                </a:solidFill>
              </a:rPr>
              <a:t>i</a:t>
            </a:r>
            <a:r>
              <a:rPr lang="en-US" sz="3200" b="1" dirty="0">
                <a:solidFill>
                  <a:srgbClr val="002060"/>
                </a:solidFill>
              </a:rPr>
              <a:t> </a:t>
            </a:r>
            <a:r>
              <a:rPr lang="en-US" sz="3200" b="1" dirty="0" err="1">
                <a:solidFill>
                  <a:srgbClr val="002060"/>
                </a:solidFill>
              </a:rPr>
              <a:t>Ymarferwyr</a:t>
            </a:r>
            <a:r>
              <a:rPr lang="en-US" sz="3200" b="1" dirty="0">
                <a:solidFill>
                  <a:srgbClr val="002060"/>
                </a:solidFill>
              </a:rPr>
              <a:t> </a:t>
            </a:r>
            <a:r>
              <a:rPr lang="en-US" sz="3200" b="1" dirty="0" err="1">
                <a:solidFill>
                  <a:srgbClr val="002060"/>
                </a:solidFill>
              </a:rPr>
              <a:t>Addysg</a:t>
            </a:r>
            <a:r>
              <a:rPr lang="en-US" sz="3200" b="1" dirty="0">
                <a:solidFill>
                  <a:srgbClr val="002060"/>
                </a:solidFill>
              </a:rPr>
              <a:t>?  </a:t>
            </a:r>
            <a:br>
              <a:rPr lang="en-US" sz="3600" b="1" dirty="0">
                <a:solidFill>
                  <a:srgbClr val="002060"/>
                </a:solidFill>
              </a:rPr>
            </a:br>
            <a:r>
              <a:rPr lang="en-US" sz="2400" i="1" dirty="0">
                <a:solidFill>
                  <a:srgbClr val="002060"/>
                </a:solidFill>
              </a:rPr>
              <a:t>What is the Welsh Language Competency Framework for Education </a:t>
            </a:r>
            <a:r>
              <a:rPr lang="en-US" sz="2400" i="1" dirty="0" err="1">
                <a:solidFill>
                  <a:srgbClr val="002060"/>
                </a:solidFill>
              </a:rPr>
              <a:t>Practioners</a:t>
            </a:r>
            <a:r>
              <a:rPr lang="en-US" sz="2400" i="1" dirty="0">
                <a:solidFill>
                  <a:srgbClr val="002060"/>
                </a:solidFill>
              </a:rPr>
              <a:t>?</a:t>
            </a:r>
          </a:p>
        </p:txBody>
      </p:sp>
    </p:spTree>
    <p:extLst>
      <p:ext uri="{BB962C8B-B14F-4D97-AF65-F5344CB8AC3E}">
        <p14:creationId xmlns:p14="http://schemas.microsoft.com/office/powerpoint/2010/main" val="129583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646241-6B10-1742-AB71-C55D4FC9CEAD}"/>
              </a:ext>
            </a:extLst>
          </p:cNvPr>
          <p:cNvPicPr>
            <a:picLocks noChangeAspect="1"/>
          </p:cNvPicPr>
          <p:nvPr/>
        </p:nvPicPr>
        <p:blipFill>
          <a:blip r:embed="rId2"/>
          <a:stretch>
            <a:fillRect/>
          </a:stretch>
        </p:blipFill>
        <p:spPr>
          <a:xfrm>
            <a:off x="2059503" y="1115483"/>
            <a:ext cx="8193207" cy="5519105"/>
          </a:xfrm>
          <a:prstGeom prst="rect">
            <a:avLst/>
          </a:prstGeom>
          <a:ln>
            <a:solidFill>
              <a:srgbClr val="002060"/>
            </a:solidFill>
          </a:ln>
        </p:spPr>
      </p:pic>
      <p:sp>
        <p:nvSpPr>
          <p:cNvPr id="10" name="Oval 9">
            <a:extLst>
              <a:ext uri="{FF2B5EF4-FFF2-40B4-BE49-F238E27FC236}">
                <a16:creationId xmlns:a16="http://schemas.microsoft.com/office/drawing/2014/main" id="{7FC4140F-D63E-7946-9CFF-D663A92D6F92}"/>
              </a:ext>
            </a:extLst>
          </p:cNvPr>
          <p:cNvSpPr/>
          <p:nvPr/>
        </p:nvSpPr>
        <p:spPr>
          <a:xfrm>
            <a:off x="2214888" y="3096490"/>
            <a:ext cx="736553"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F3385E1-F074-9941-9632-F83A9A2D9251}"/>
              </a:ext>
            </a:extLst>
          </p:cNvPr>
          <p:cNvSpPr/>
          <p:nvPr/>
        </p:nvSpPr>
        <p:spPr>
          <a:xfrm>
            <a:off x="2214888" y="3697930"/>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D3A5906-FF4E-8944-A029-56754A0B484F}"/>
              </a:ext>
            </a:extLst>
          </p:cNvPr>
          <p:cNvSpPr/>
          <p:nvPr/>
        </p:nvSpPr>
        <p:spPr>
          <a:xfrm>
            <a:off x="2214888" y="4735981"/>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BC35C455-802B-2748-8130-B67116F918B4}"/>
              </a:ext>
            </a:extLst>
          </p:cNvPr>
          <p:cNvSpPr/>
          <p:nvPr/>
        </p:nvSpPr>
        <p:spPr>
          <a:xfrm>
            <a:off x="2214888" y="5604942"/>
            <a:ext cx="775854" cy="66501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E994FC2-9216-974D-8E6D-B2DB8813ED14}"/>
              </a:ext>
            </a:extLst>
          </p:cNvPr>
          <p:cNvSpPr/>
          <p:nvPr/>
        </p:nvSpPr>
        <p:spPr>
          <a:xfrm>
            <a:off x="4366359"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8CE8B17-4CAD-0E4F-92BE-978A1C63A4FB}"/>
              </a:ext>
            </a:extLst>
          </p:cNvPr>
          <p:cNvSpPr/>
          <p:nvPr/>
        </p:nvSpPr>
        <p:spPr>
          <a:xfrm>
            <a:off x="5477187" y="2431471"/>
            <a:ext cx="775854" cy="483179"/>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DACCE3C-AC5F-F342-B02B-1C493A1C8845}"/>
              </a:ext>
            </a:extLst>
          </p:cNvPr>
          <p:cNvSpPr/>
          <p:nvPr/>
        </p:nvSpPr>
        <p:spPr>
          <a:xfrm>
            <a:off x="4129620" y="3435929"/>
            <a:ext cx="1735494" cy="1586204"/>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6DBDAF2-D277-F645-A4CB-348123254E94}"/>
              </a:ext>
            </a:extLst>
          </p:cNvPr>
          <p:cNvSpPr txBox="1"/>
          <p:nvPr/>
        </p:nvSpPr>
        <p:spPr>
          <a:xfrm>
            <a:off x="189845" y="142100"/>
            <a:ext cx="5675269"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
        <p:nvSpPr>
          <p:cNvPr id="11" name="Oval 10">
            <a:extLst>
              <a:ext uri="{FF2B5EF4-FFF2-40B4-BE49-F238E27FC236}">
                <a16:creationId xmlns:a16="http://schemas.microsoft.com/office/drawing/2014/main" id="{0852975E-2E33-5A49-BB51-770CE7AFD6B5}"/>
              </a:ext>
            </a:extLst>
          </p:cNvPr>
          <p:cNvSpPr/>
          <p:nvPr/>
        </p:nvSpPr>
        <p:spPr>
          <a:xfrm>
            <a:off x="3214566" y="2431471"/>
            <a:ext cx="775854" cy="483179"/>
          </a:xfrm>
          <a:prstGeom prst="ellipse">
            <a:avLst/>
          </a:prstGeom>
          <a:noFill/>
          <a:ln w="762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C000"/>
              </a:solidFill>
            </a:endParaRPr>
          </a:p>
        </p:txBody>
      </p:sp>
    </p:spTree>
    <p:extLst>
      <p:ext uri="{BB962C8B-B14F-4D97-AF65-F5344CB8AC3E}">
        <p14:creationId xmlns:p14="http://schemas.microsoft.com/office/powerpoint/2010/main" val="228977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ppt_x"/>
                                          </p:val>
                                        </p:tav>
                                        <p:tav tm="100000">
                                          <p:val>
                                            <p:strVal val="#ppt_x"/>
                                          </p:val>
                                        </p:tav>
                                      </p:tavLst>
                                    </p:anim>
                                    <p:anim calcmode="lin" valueType="num">
                                      <p:cBhvr additive="base">
                                        <p:cTn id="4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 calcmode="lin" valueType="num">
                                      <p:cBhvr additive="base">
                                        <p:cTn id="49" dur="500" fill="hold"/>
                                        <p:tgtEl>
                                          <p:spTgt spid="11"/>
                                        </p:tgtEl>
                                        <p:attrNameLst>
                                          <p:attrName>ppt_x</p:attrName>
                                        </p:attrNameLst>
                                      </p:cBhvr>
                                      <p:tavLst>
                                        <p:tav tm="0">
                                          <p:val>
                                            <p:strVal val="#ppt_x"/>
                                          </p:val>
                                        </p:tav>
                                        <p:tav tm="100000">
                                          <p:val>
                                            <p:strVal val="#ppt_x"/>
                                          </p:val>
                                        </p:tav>
                                      </p:tavLst>
                                    </p:anim>
                                    <p:anim calcmode="lin" valueType="num">
                                      <p:cBhvr additive="base">
                                        <p:cTn id="5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3" grpId="0" animBg="1"/>
      <p:bldP spid="14" grpId="0" animBg="1"/>
      <p:bldP spid="15" grpId="0" animBg="1"/>
      <p:bldP spid="16" grpId="0" animBg="1"/>
      <p:bldP spid="17" grpId="0" animBg="1"/>
      <p:bldP spid="1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B6D4FF-3A0C-BF40-B7D3-7A7C8CA8B9FB}"/>
              </a:ext>
            </a:extLst>
          </p:cNvPr>
          <p:cNvPicPr>
            <a:picLocks noChangeAspect="1"/>
          </p:cNvPicPr>
          <p:nvPr/>
        </p:nvPicPr>
        <p:blipFill>
          <a:blip r:embed="rId2"/>
          <a:stretch>
            <a:fillRect/>
          </a:stretch>
        </p:blipFill>
        <p:spPr>
          <a:xfrm>
            <a:off x="1356115" y="1141223"/>
            <a:ext cx="9479769" cy="5511037"/>
          </a:xfrm>
          <a:prstGeom prst="rect">
            <a:avLst/>
          </a:prstGeom>
          <a:ln w="12700">
            <a:solidFill>
              <a:srgbClr val="002060"/>
            </a:solidFill>
          </a:ln>
        </p:spPr>
      </p:pic>
      <p:sp>
        <p:nvSpPr>
          <p:cNvPr id="7" name="TextBox 6">
            <a:extLst>
              <a:ext uri="{FF2B5EF4-FFF2-40B4-BE49-F238E27FC236}">
                <a16:creationId xmlns:a16="http://schemas.microsoft.com/office/drawing/2014/main" id="{A019A005-E9B4-A841-8D48-01C231AA5B85}"/>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25264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0BAC5B-D947-F544-8BFF-1442BC7C218C}"/>
              </a:ext>
            </a:extLst>
          </p:cNvPr>
          <p:cNvPicPr>
            <a:picLocks noChangeAspect="1"/>
          </p:cNvPicPr>
          <p:nvPr/>
        </p:nvPicPr>
        <p:blipFill>
          <a:blip r:embed="rId2"/>
          <a:stretch>
            <a:fillRect/>
          </a:stretch>
        </p:blipFill>
        <p:spPr>
          <a:xfrm>
            <a:off x="400050" y="1514816"/>
            <a:ext cx="11391900" cy="4749800"/>
          </a:xfrm>
          <a:prstGeom prst="rect">
            <a:avLst/>
          </a:prstGeom>
          <a:ln w="12700">
            <a:solidFill>
              <a:srgbClr val="002060"/>
            </a:solidFill>
          </a:ln>
        </p:spPr>
      </p:pic>
      <p:sp>
        <p:nvSpPr>
          <p:cNvPr id="6" name="TextBox 5">
            <a:extLst>
              <a:ext uri="{FF2B5EF4-FFF2-40B4-BE49-F238E27FC236}">
                <a16:creationId xmlns:a16="http://schemas.microsoft.com/office/drawing/2014/main" id="{7D560A7B-1BCD-534D-B3D9-7692A5FA21FF}"/>
              </a:ext>
            </a:extLst>
          </p:cNvPr>
          <p:cNvSpPr txBox="1"/>
          <p:nvPr/>
        </p:nvSpPr>
        <p:spPr>
          <a:xfrm>
            <a:off x="189845" y="14210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3154409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311454B-00C4-4540-B6A5-98FB0733A649}"/>
              </a:ext>
            </a:extLst>
          </p:cNvPr>
          <p:cNvPicPr>
            <a:picLocks noChangeAspect="1"/>
          </p:cNvPicPr>
          <p:nvPr/>
        </p:nvPicPr>
        <p:blipFill rotWithShape="1">
          <a:blip r:embed="rId2"/>
          <a:srcRect r="2882"/>
          <a:stretch/>
        </p:blipFill>
        <p:spPr>
          <a:xfrm>
            <a:off x="1871042" y="1169738"/>
            <a:ext cx="8449915" cy="5479521"/>
          </a:xfrm>
          <a:prstGeom prst="rect">
            <a:avLst/>
          </a:prstGeom>
          <a:ln w="12700">
            <a:solidFill>
              <a:srgbClr val="002060"/>
            </a:solidFill>
          </a:ln>
        </p:spPr>
      </p:pic>
      <p:sp>
        <p:nvSpPr>
          <p:cNvPr id="8" name="TextBox 7">
            <a:extLst>
              <a:ext uri="{FF2B5EF4-FFF2-40B4-BE49-F238E27FC236}">
                <a16:creationId xmlns:a16="http://schemas.microsoft.com/office/drawing/2014/main" id="{4EC5BDA3-99FE-924C-90A9-F0E4C2A0D1F4}"/>
              </a:ext>
            </a:extLst>
          </p:cNvPr>
          <p:cNvSpPr txBox="1"/>
          <p:nvPr/>
        </p:nvSpPr>
        <p:spPr>
          <a:xfrm>
            <a:off x="189845" y="142100"/>
            <a:ext cx="5708035"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Welsh Government Version</a:t>
            </a:r>
            <a:endParaRPr lang="en-US" sz="2400" i="1" dirty="0">
              <a:solidFill>
                <a:srgbClr val="002060"/>
              </a:solidFill>
            </a:endParaRPr>
          </a:p>
        </p:txBody>
      </p:sp>
    </p:spTree>
    <p:extLst>
      <p:ext uri="{BB962C8B-B14F-4D97-AF65-F5344CB8AC3E}">
        <p14:creationId xmlns:p14="http://schemas.microsoft.com/office/powerpoint/2010/main" val="389054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0342FD5-B8A0-F14E-B4AE-6D4BF1AC95FB}"/>
              </a:ext>
            </a:extLst>
          </p:cNvPr>
          <p:cNvPicPr>
            <a:picLocks noChangeAspect="1"/>
          </p:cNvPicPr>
          <p:nvPr/>
        </p:nvPicPr>
        <p:blipFill>
          <a:blip r:embed="rId2"/>
          <a:stretch>
            <a:fillRect/>
          </a:stretch>
        </p:blipFill>
        <p:spPr>
          <a:xfrm>
            <a:off x="1272309" y="1390304"/>
            <a:ext cx="9647382" cy="5047774"/>
          </a:xfrm>
          <a:prstGeom prst="rect">
            <a:avLst/>
          </a:prstGeom>
          <a:ln w="12700">
            <a:solidFill>
              <a:srgbClr val="002060"/>
            </a:solidFill>
          </a:ln>
        </p:spPr>
      </p:pic>
      <p:sp>
        <p:nvSpPr>
          <p:cNvPr id="6" name="TextBox 5">
            <a:extLst>
              <a:ext uri="{FF2B5EF4-FFF2-40B4-BE49-F238E27FC236}">
                <a16:creationId xmlns:a16="http://schemas.microsoft.com/office/drawing/2014/main" id="{A07F9901-730B-2940-B1B1-8569262D26CC}"/>
              </a:ext>
            </a:extLst>
          </p:cNvPr>
          <p:cNvSpPr txBox="1"/>
          <p:nvPr/>
        </p:nvSpPr>
        <p:spPr>
          <a:xfrm>
            <a:off x="189845" y="153530"/>
            <a:ext cx="6691016" cy="769441"/>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a:solidFill>
                  <a:srgbClr val="002060"/>
                </a:solidFill>
              </a:rPr>
              <a:t>Original Version (by </a:t>
            </a:r>
            <a:r>
              <a:rPr lang="en-US" sz="3600" b="1" dirty="0" err="1">
                <a:solidFill>
                  <a:srgbClr val="002060"/>
                </a:solidFill>
              </a:rPr>
              <a:t>Rhagoriaith</a:t>
            </a:r>
            <a:r>
              <a:rPr lang="en-US" sz="3600" b="1" dirty="0">
                <a:solidFill>
                  <a:srgbClr val="002060"/>
                </a:solidFill>
              </a:rPr>
              <a:t>)</a:t>
            </a:r>
            <a:endParaRPr lang="en-US" sz="2400" i="1" dirty="0">
              <a:solidFill>
                <a:srgbClr val="002060"/>
              </a:solidFill>
            </a:endParaRPr>
          </a:p>
        </p:txBody>
      </p:sp>
    </p:spTree>
    <p:extLst>
      <p:ext uri="{BB962C8B-B14F-4D97-AF65-F5344CB8AC3E}">
        <p14:creationId xmlns:p14="http://schemas.microsoft.com/office/powerpoint/2010/main" val="4065987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A899084-59B6-3046-8F26-B0D94262FAA5}"/>
              </a:ext>
            </a:extLst>
          </p:cNvPr>
          <p:cNvSpPr txBox="1"/>
          <p:nvPr/>
        </p:nvSpPr>
        <p:spPr>
          <a:xfrm>
            <a:off x="1096780" y="261224"/>
            <a:ext cx="9998440" cy="1138773"/>
          </a:xfrm>
          <a:prstGeom prst="rect">
            <a:avLst/>
          </a:prstGeom>
          <a:noFill/>
        </p:spPr>
        <p:txBody>
          <a:bodyPr wrap="square" rtlCol="0">
            <a:spAutoFit/>
          </a:bodyPr>
          <a:lstStyle/>
          <a:p>
            <a:pPr algn="ctr"/>
            <a:r>
              <a:rPr lang="en-US" sz="4000" b="1" dirty="0">
                <a:solidFill>
                  <a:srgbClr val="002060"/>
                </a:solidFill>
              </a:rPr>
              <a:t>Beth </a:t>
            </a:r>
            <a:r>
              <a:rPr lang="en-US" sz="4000" b="1" dirty="0" err="1">
                <a:solidFill>
                  <a:srgbClr val="002060"/>
                </a:solidFill>
              </a:rPr>
              <a:t>ydy’r</a:t>
            </a:r>
            <a:r>
              <a:rPr lang="en-US" sz="4000" b="1" dirty="0">
                <a:solidFill>
                  <a:srgbClr val="002060"/>
                </a:solidFill>
              </a:rPr>
              <a:t> </a:t>
            </a:r>
            <a:r>
              <a:rPr lang="en-US" sz="4000" b="1" dirty="0" err="1">
                <a:solidFill>
                  <a:srgbClr val="002060"/>
                </a:solidFill>
              </a:rPr>
              <a:t>Portffolio</a:t>
            </a:r>
            <a:r>
              <a:rPr lang="en-US" sz="4000" b="1" dirty="0">
                <a:solidFill>
                  <a:srgbClr val="002060"/>
                </a:solidFill>
              </a:rPr>
              <a:t> </a:t>
            </a:r>
            <a:r>
              <a:rPr lang="en-US" sz="4000" b="1" dirty="0" err="1">
                <a:solidFill>
                  <a:srgbClr val="002060"/>
                </a:solidFill>
              </a:rPr>
              <a:t>Cymraeg</a:t>
            </a:r>
            <a:r>
              <a:rPr lang="en-US" sz="4000" b="1" dirty="0">
                <a:solidFill>
                  <a:srgbClr val="002060"/>
                </a:solidFill>
              </a:rPr>
              <a:t>? </a:t>
            </a:r>
          </a:p>
          <a:p>
            <a:pPr algn="ctr"/>
            <a:r>
              <a:rPr lang="en-US" sz="2800" i="1" dirty="0">
                <a:solidFill>
                  <a:srgbClr val="002060"/>
                </a:solidFill>
              </a:rPr>
              <a:t>What is the Welsh Portfolio?</a:t>
            </a:r>
          </a:p>
        </p:txBody>
      </p:sp>
      <p:sp>
        <p:nvSpPr>
          <p:cNvPr id="10" name="TextBox 9">
            <a:extLst>
              <a:ext uri="{FF2B5EF4-FFF2-40B4-BE49-F238E27FC236}">
                <a16:creationId xmlns:a16="http://schemas.microsoft.com/office/drawing/2014/main" id="{CD6EFE87-5379-A54C-A434-11A9EFD94EA2}"/>
              </a:ext>
            </a:extLst>
          </p:cNvPr>
          <p:cNvSpPr txBox="1"/>
          <p:nvPr/>
        </p:nvSpPr>
        <p:spPr>
          <a:xfrm>
            <a:off x="664263" y="1841792"/>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b="1" dirty="0" err="1">
                <a:solidFill>
                  <a:srgbClr val="002060"/>
                </a:solidFill>
              </a:rPr>
              <a:t>Tra</a:t>
            </a:r>
            <a:r>
              <a:rPr lang="en-US" sz="2000" b="1" dirty="0">
                <a:solidFill>
                  <a:srgbClr val="002060"/>
                </a:solidFill>
              </a:rPr>
              <a:t> </a:t>
            </a:r>
            <a:r>
              <a:rPr lang="en-US" sz="2000" b="1" dirty="0" err="1">
                <a:solidFill>
                  <a:srgbClr val="002060"/>
                </a:solidFill>
              </a:rPr>
              <a:t>eich</a:t>
            </a:r>
            <a:r>
              <a:rPr lang="en-US" sz="2000" b="1" dirty="0">
                <a:solidFill>
                  <a:srgbClr val="002060"/>
                </a:solidFill>
              </a:rPr>
              <a:t> bod chi </a:t>
            </a:r>
            <a:r>
              <a:rPr lang="en-US" sz="2000" b="1" dirty="0" err="1">
                <a:solidFill>
                  <a:srgbClr val="002060"/>
                </a:solidFill>
              </a:rPr>
              <a:t>yn</a:t>
            </a:r>
            <a:r>
              <a:rPr lang="en-US" sz="2000" b="1" dirty="0">
                <a:solidFill>
                  <a:srgbClr val="002060"/>
                </a:solidFill>
              </a:rPr>
              <a:t> y </a:t>
            </a:r>
            <a:r>
              <a:rPr lang="en-US" sz="2000" b="1" dirty="0" err="1">
                <a:solidFill>
                  <a:srgbClr val="002060"/>
                </a:solidFill>
              </a:rPr>
              <a:t>Brifysgol</a:t>
            </a:r>
            <a:r>
              <a:rPr lang="en-US" sz="2000" b="1" dirty="0">
                <a:solidFill>
                  <a:srgbClr val="002060"/>
                </a:solidFill>
              </a:rPr>
              <a:t> neu </a:t>
            </a:r>
            <a:r>
              <a:rPr lang="en-US" sz="2000" b="1" dirty="0" err="1">
                <a:solidFill>
                  <a:srgbClr val="002060"/>
                </a:solidFill>
              </a:rPr>
              <a:t>yn</a:t>
            </a:r>
            <a:r>
              <a:rPr lang="en-US" sz="2000" b="1" dirty="0">
                <a:solidFill>
                  <a:srgbClr val="002060"/>
                </a:solidFill>
              </a:rPr>
              <a:t> </a:t>
            </a:r>
            <a:r>
              <a:rPr lang="en-US" sz="2000" b="1" dirty="0" err="1">
                <a:solidFill>
                  <a:srgbClr val="002060"/>
                </a:solidFill>
              </a:rPr>
              <a:t>yr</a:t>
            </a:r>
            <a:r>
              <a:rPr lang="en-US" sz="2000" b="1" dirty="0">
                <a:solidFill>
                  <a:srgbClr val="002060"/>
                </a:solidFill>
              </a:rPr>
              <a:t> </a:t>
            </a:r>
          </a:p>
          <a:p>
            <a:pPr fontAlgn="base"/>
            <a:r>
              <a:rPr lang="en-US" sz="2000" b="1" dirty="0" err="1">
                <a:solidFill>
                  <a:srgbClr val="002060"/>
                </a:solidFill>
              </a:rPr>
              <a:t>ysgolion</a:t>
            </a:r>
            <a:r>
              <a:rPr lang="en-US" sz="2000" b="1" dirty="0">
                <a:solidFill>
                  <a:srgbClr val="002060"/>
                </a:solidFill>
              </a:rPr>
              <a:t> </a:t>
            </a:r>
            <a:r>
              <a:rPr lang="en-US" sz="2000" b="1" dirty="0" err="1">
                <a:solidFill>
                  <a:srgbClr val="002060"/>
                </a:solidFill>
              </a:rPr>
              <a:t>ar</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Profiad</a:t>
            </a:r>
            <a:r>
              <a:rPr lang="en-US" sz="2000" b="1" dirty="0">
                <a:solidFill>
                  <a:srgbClr val="002060"/>
                </a:solidFill>
              </a:rPr>
              <a:t> </a:t>
            </a:r>
            <a:r>
              <a:rPr lang="en-US" sz="2000" b="1" dirty="0" err="1">
                <a:solidFill>
                  <a:srgbClr val="002060"/>
                </a:solidFill>
              </a:rPr>
              <a:t>Addysgu</a:t>
            </a:r>
            <a:r>
              <a:rPr lang="en-US" sz="2000" b="1" dirty="0">
                <a:solidFill>
                  <a:srgbClr val="002060"/>
                </a:solidFill>
              </a:rPr>
              <a:t> </a:t>
            </a:r>
            <a:r>
              <a:rPr lang="en-US" sz="2000" b="1" dirty="0" err="1">
                <a:solidFill>
                  <a:srgbClr val="002060"/>
                </a:solidFill>
              </a:rPr>
              <a:t>Proffesiynol</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annog</a:t>
            </a:r>
            <a:r>
              <a:rPr lang="en-US" sz="2000" b="1" dirty="0">
                <a:solidFill>
                  <a:srgbClr val="002060"/>
                </a:solidFill>
              </a:rPr>
              <a:t> </a:t>
            </a:r>
            <a:r>
              <a:rPr lang="en-US" sz="2000" b="1" dirty="0" err="1">
                <a:solidFill>
                  <a:srgbClr val="002060"/>
                </a:solidFill>
              </a:rPr>
              <a:t>i</a:t>
            </a:r>
            <a:r>
              <a:rPr lang="en-US" sz="2000" b="1" dirty="0">
                <a:solidFill>
                  <a:srgbClr val="002060"/>
                </a:solidFill>
              </a:rPr>
              <a:t> </a:t>
            </a:r>
            <a:r>
              <a:rPr lang="en-US" sz="2000" b="1" dirty="0" err="1">
                <a:solidFill>
                  <a:srgbClr val="002060"/>
                </a:solidFill>
              </a:rPr>
              <a:t>gadw</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osut</a:t>
            </a:r>
            <a:r>
              <a:rPr lang="en-US" sz="2000" b="1" dirty="0">
                <a:solidFill>
                  <a:srgbClr val="002060"/>
                </a:solidFill>
              </a:rPr>
              <a:t> </a:t>
            </a:r>
            <a:r>
              <a:rPr lang="en-US" sz="2000" b="1" dirty="0" err="1">
                <a:solidFill>
                  <a:srgbClr val="002060"/>
                </a:solidFill>
              </a:rPr>
              <a:t>rydych</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datblygu</a:t>
            </a:r>
            <a:r>
              <a:rPr lang="en-US" sz="2000" b="1" dirty="0">
                <a:solidFill>
                  <a:srgbClr val="002060"/>
                </a:solidFill>
              </a:rPr>
              <a:t> </a:t>
            </a:r>
            <a:r>
              <a:rPr lang="en-US" sz="2000" b="1" dirty="0" err="1">
                <a:solidFill>
                  <a:srgbClr val="002060"/>
                </a:solidFill>
              </a:rPr>
              <a:t>pob</a:t>
            </a:r>
            <a:r>
              <a:rPr lang="en-US" sz="2000" b="1" dirty="0">
                <a:solidFill>
                  <a:srgbClr val="002060"/>
                </a:solidFill>
              </a:rPr>
              <a:t> un </a:t>
            </a:r>
            <a:r>
              <a:rPr lang="en-US" sz="2000" b="1" dirty="0" err="1">
                <a:solidFill>
                  <a:srgbClr val="002060"/>
                </a:solidFill>
              </a:rPr>
              <a:t>o’r</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iaith</a:t>
            </a:r>
            <a:r>
              <a:rPr lang="en-US" sz="2000" b="1" dirty="0">
                <a:solidFill>
                  <a:srgbClr val="002060"/>
                </a:solidFill>
              </a:rPr>
              <a:t> </a:t>
            </a:r>
            <a:r>
              <a:rPr lang="en-US" sz="2000" b="1" dirty="0" err="1">
                <a:solidFill>
                  <a:srgbClr val="002060"/>
                </a:solidFill>
              </a:rPr>
              <a:t>canlynol</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Llafar</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Gwrando</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Darllen</a:t>
            </a:r>
            <a:r>
              <a:rPr lang="en-US" sz="2000" b="1" dirty="0">
                <a:solidFill>
                  <a:srgbClr val="002060"/>
                </a:solidFill>
              </a:rPr>
              <a:t> </a:t>
            </a:r>
            <a:r>
              <a:rPr lang="en-US" sz="2000" dirty="0">
                <a:solidFill>
                  <a:srgbClr val="002060"/>
                </a:solidFill>
              </a:rPr>
              <a:t>​</a:t>
            </a:r>
          </a:p>
          <a:p>
            <a:pPr marL="342900" indent="-342900" fontAlgn="base">
              <a:buFont typeface="Arial" panose="020B0604020202020204" pitchFamily="34" charset="0"/>
              <a:buChar char="•"/>
            </a:pPr>
            <a:r>
              <a:rPr lang="en-US" sz="2000" b="1" dirty="0" err="1">
                <a:solidFill>
                  <a:srgbClr val="002060"/>
                </a:solidFill>
              </a:rPr>
              <a:t>Ysgrifennu</a:t>
            </a:r>
            <a:r>
              <a:rPr lang="en-US" sz="2000" dirty="0">
                <a:solidFill>
                  <a:srgbClr val="002060"/>
                </a:solidFill>
              </a:rPr>
              <a:t>​</a:t>
            </a:r>
          </a:p>
          <a:p>
            <a:pPr fontAlgn="base"/>
            <a:r>
              <a:rPr lang="en-US" sz="2000" b="1" dirty="0" err="1">
                <a:solidFill>
                  <a:srgbClr val="002060"/>
                </a:solidFill>
              </a:rPr>
              <a:t>Yn</a:t>
            </a:r>
            <a:r>
              <a:rPr lang="en-US" sz="2000" b="1" dirty="0">
                <a:solidFill>
                  <a:srgbClr val="002060"/>
                </a:solidFill>
              </a:rPr>
              <a:t> </a:t>
            </a:r>
            <a:r>
              <a:rPr lang="en-US" sz="2000" b="1" dirty="0" err="1">
                <a:solidFill>
                  <a:srgbClr val="002060"/>
                </a:solidFill>
              </a:rPr>
              <a:t>ychwanegol</a:t>
            </a:r>
            <a:r>
              <a:rPr lang="en-US" sz="2000" b="1" dirty="0">
                <a:solidFill>
                  <a:srgbClr val="002060"/>
                </a:solidFill>
              </a:rPr>
              <a:t> at </a:t>
            </a:r>
            <a:r>
              <a:rPr lang="en-US" sz="2000" b="1" dirty="0" err="1">
                <a:solidFill>
                  <a:srgbClr val="002060"/>
                </a:solidFill>
              </a:rPr>
              <a:t>hyn</a:t>
            </a:r>
            <a:r>
              <a:rPr lang="en-US" sz="2000" b="1" dirty="0">
                <a:solidFill>
                  <a:srgbClr val="002060"/>
                </a:solidFill>
              </a:rPr>
              <a:t> </a:t>
            </a:r>
            <a:r>
              <a:rPr lang="en-US" sz="2000" b="1" dirty="0" err="1">
                <a:solidFill>
                  <a:srgbClr val="002060"/>
                </a:solidFill>
              </a:rPr>
              <a:t>mae</a:t>
            </a:r>
            <a:r>
              <a:rPr lang="en-US" sz="2000" b="1" dirty="0">
                <a:solidFill>
                  <a:srgbClr val="002060"/>
                </a:solidFill>
              </a:rPr>
              <a:t> </a:t>
            </a:r>
            <a:r>
              <a:rPr lang="en-US" sz="2000" b="1" dirty="0" err="1">
                <a:solidFill>
                  <a:srgbClr val="002060"/>
                </a:solidFill>
              </a:rPr>
              <a:t>angen</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o’u</a:t>
            </a:r>
            <a:r>
              <a:rPr lang="en-US" sz="2000" b="1" dirty="0">
                <a:solidFill>
                  <a:srgbClr val="002060"/>
                </a:solidFill>
              </a:rPr>
              <a:t> </a:t>
            </a:r>
            <a:r>
              <a:rPr lang="en-US" sz="2000" b="1" dirty="0" err="1">
                <a:solidFill>
                  <a:srgbClr val="002060"/>
                </a:solidFill>
              </a:rPr>
              <a:t>sgiliau</a:t>
            </a:r>
            <a:r>
              <a:rPr lang="en-US" sz="2000" b="1" dirty="0">
                <a:solidFill>
                  <a:srgbClr val="002060"/>
                </a:solidFill>
              </a:rPr>
              <a:t> </a:t>
            </a:r>
            <a:r>
              <a:rPr lang="en-US" sz="2000" b="1" dirty="0" err="1">
                <a:solidFill>
                  <a:srgbClr val="002060"/>
                </a:solidFill>
              </a:rPr>
              <a:t>Addysgu</a:t>
            </a:r>
            <a:r>
              <a:rPr lang="en-US" sz="2000" b="1" dirty="0">
                <a:solidFill>
                  <a:srgbClr val="002060"/>
                </a:solidFill>
              </a:rPr>
              <a:t> a </a:t>
            </a:r>
            <a:r>
              <a:rPr lang="en-US" sz="2000" b="1" dirty="0" err="1">
                <a:solidFill>
                  <a:srgbClr val="002060"/>
                </a:solidFill>
              </a:rPr>
              <a:t>Dysgu</a:t>
            </a:r>
            <a:r>
              <a:rPr lang="en-US" sz="2000" b="1" dirty="0">
                <a:solidFill>
                  <a:srgbClr val="002060"/>
                </a:solidFill>
              </a:rPr>
              <a:t> (</a:t>
            </a:r>
            <a:r>
              <a:rPr lang="en-US" sz="2000" b="1" dirty="0" err="1">
                <a:solidFill>
                  <a:srgbClr val="002060"/>
                </a:solidFill>
              </a:rPr>
              <a:t>e.e.drwy</a:t>
            </a:r>
            <a:r>
              <a:rPr lang="en-US" sz="2000" b="1" dirty="0">
                <a:solidFill>
                  <a:srgbClr val="002060"/>
                </a:solidFill>
              </a:rPr>
              <a:t> </a:t>
            </a:r>
            <a:r>
              <a:rPr lang="en-US" sz="2000" b="1" dirty="0" err="1">
                <a:solidFill>
                  <a:srgbClr val="002060"/>
                </a:solidFill>
              </a:rPr>
              <a:t>recordiogwers</a:t>
            </a:r>
            <a:r>
              <a:rPr lang="en-US" sz="2000" b="1" dirty="0">
                <a:solidFill>
                  <a:srgbClr val="002060"/>
                </a:solidFill>
              </a:rPr>
              <a:t>).</a:t>
            </a:r>
            <a:r>
              <a:rPr lang="en-US" sz="2000" dirty="0">
                <a:solidFill>
                  <a:srgbClr val="002060"/>
                </a:solidFill>
              </a:rPr>
              <a:t>​</a:t>
            </a:r>
          </a:p>
          <a:p>
            <a:pPr fontAlgn="base"/>
            <a:r>
              <a:rPr lang="en-US" sz="2000" b="1" dirty="0">
                <a:solidFill>
                  <a:srgbClr val="002060"/>
                </a:solidFill>
              </a:rPr>
              <a:t>Y </a:t>
            </a:r>
            <a:r>
              <a:rPr lang="en-US" sz="2000" b="1" dirty="0" err="1">
                <a:solidFill>
                  <a:srgbClr val="002060"/>
                </a:solidFill>
              </a:rPr>
              <a:t>Portffolio</a:t>
            </a:r>
            <a:r>
              <a:rPr lang="en-US" sz="2000" b="1" dirty="0">
                <a:solidFill>
                  <a:srgbClr val="002060"/>
                </a:solidFill>
              </a:rPr>
              <a:t> </a:t>
            </a:r>
            <a:r>
              <a:rPr lang="en-US" sz="2000" b="1" dirty="0" err="1">
                <a:solidFill>
                  <a:srgbClr val="002060"/>
                </a:solidFill>
              </a:rPr>
              <a:t>Cymraeg</a:t>
            </a:r>
            <a:r>
              <a:rPr lang="en-US" sz="2000" b="1" dirty="0">
                <a:solidFill>
                  <a:srgbClr val="002060"/>
                </a:solidFill>
              </a:rPr>
              <a:t> </a:t>
            </a:r>
            <a:r>
              <a:rPr lang="en-US" sz="2000" b="1" dirty="0" err="1">
                <a:solidFill>
                  <a:srgbClr val="002060"/>
                </a:solidFill>
              </a:rPr>
              <a:t>yw</a:t>
            </a:r>
            <a:r>
              <a:rPr lang="en-US" sz="2000" b="1" dirty="0">
                <a:solidFill>
                  <a:srgbClr val="002060"/>
                </a:solidFill>
              </a:rPr>
              <a:t> </a:t>
            </a:r>
            <a:r>
              <a:rPr lang="en-US" sz="2000" b="1" dirty="0" err="1">
                <a:solidFill>
                  <a:srgbClr val="002060"/>
                </a:solidFill>
              </a:rPr>
              <a:t>eich</a:t>
            </a:r>
            <a:r>
              <a:rPr lang="en-US" sz="2000" b="1" dirty="0">
                <a:solidFill>
                  <a:srgbClr val="002060"/>
                </a:solidFill>
              </a:rPr>
              <a:t> </a:t>
            </a:r>
            <a:r>
              <a:rPr lang="en-US" sz="2000" b="1" dirty="0" err="1">
                <a:solidFill>
                  <a:srgbClr val="002060"/>
                </a:solidFill>
              </a:rPr>
              <a:t>tystiolaeth</a:t>
            </a:r>
            <a:r>
              <a:rPr lang="en-US" sz="2000" b="1" dirty="0">
                <a:solidFill>
                  <a:srgbClr val="002060"/>
                </a:solidFill>
              </a:rPr>
              <a:t> </a:t>
            </a:r>
            <a:r>
              <a:rPr lang="en-US" sz="2000" b="1" dirty="0" err="1">
                <a:solidFill>
                  <a:srgbClr val="002060"/>
                </a:solidFill>
              </a:rPr>
              <a:t>fydd</a:t>
            </a:r>
            <a:r>
              <a:rPr lang="en-US" sz="2000" b="1" dirty="0">
                <a:solidFill>
                  <a:srgbClr val="002060"/>
                </a:solidFill>
              </a:rPr>
              <a:t> </a:t>
            </a:r>
            <a:r>
              <a:rPr lang="en-US" sz="2000" b="1" dirty="0" err="1">
                <a:solidFill>
                  <a:srgbClr val="002060"/>
                </a:solidFill>
              </a:rPr>
              <a:t>yn</a:t>
            </a:r>
            <a:r>
              <a:rPr lang="en-US" sz="2000" b="1" dirty="0">
                <a:solidFill>
                  <a:srgbClr val="002060"/>
                </a:solidFill>
              </a:rPr>
              <a:t> </a:t>
            </a:r>
            <a:r>
              <a:rPr lang="en-US" sz="2000" b="1" dirty="0" err="1">
                <a:solidFill>
                  <a:srgbClr val="002060"/>
                </a:solidFill>
              </a:rPr>
              <a:t>cael</a:t>
            </a:r>
            <a:r>
              <a:rPr lang="en-US" sz="2000" b="1" dirty="0">
                <a:solidFill>
                  <a:srgbClr val="002060"/>
                </a:solidFill>
              </a:rPr>
              <a:t> </a:t>
            </a:r>
            <a:r>
              <a:rPr lang="en-US" sz="2000" b="1" dirty="0" err="1">
                <a:solidFill>
                  <a:srgbClr val="002060"/>
                </a:solidFill>
              </a:rPr>
              <a:t>ei</a:t>
            </a:r>
            <a:r>
              <a:rPr lang="en-US" sz="2000" b="1" dirty="0">
                <a:solidFill>
                  <a:srgbClr val="002060"/>
                </a:solidFill>
              </a:rPr>
              <a:t> </a:t>
            </a:r>
            <a:r>
              <a:rPr lang="en-US" sz="2000" b="1" dirty="0" err="1">
                <a:solidFill>
                  <a:srgbClr val="002060"/>
                </a:solidFill>
              </a:rPr>
              <a:t>asesu</a:t>
            </a:r>
            <a:r>
              <a:rPr lang="en-US" sz="2000" b="1" dirty="0">
                <a:solidFill>
                  <a:srgbClr val="002060"/>
                </a:solidFill>
              </a:rPr>
              <a:t>.</a:t>
            </a:r>
            <a:endParaRPr lang="en-US" sz="2000" dirty="0">
              <a:solidFill>
                <a:srgbClr val="002060"/>
              </a:solidFill>
            </a:endParaRPr>
          </a:p>
        </p:txBody>
      </p:sp>
      <p:sp>
        <p:nvSpPr>
          <p:cNvPr id="14" name="TextBox 13">
            <a:extLst>
              <a:ext uri="{FF2B5EF4-FFF2-40B4-BE49-F238E27FC236}">
                <a16:creationId xmlns:a16="http://schemas.microsoft.com/office/drawing/2014/main" id="{1C8DB56C-79CD-D347-9267-DE740E97791A}"/>
              </a:ext>
            </a:extLst>
          </p:cNvPr>
          <p:cNvSpPr txBox="1"/>
          <p:nvPr/>
        </p:nvSpPr>
        <p:spPr>
          <a:xfrm>
            <a:off x="6422623" y="1841791"/>
            <a:ext cx="5105114" cy="4401205"/>
          </a:xfrm>
          <a:prstGeom prst="rect">
            <a:avLst/>
          </a:prstGeom>
          <a:solidFill>
            <a:srgbClr val="CCF9FF"/>
          </a:solidFill>
          <a:ln w="28575">
            <a:solidFill>
              <a:srgbClr val="002060"/>
            </a:solidFill>
          </a:ln>
        </p:spPr>
        <p:txBody>
          <a:bodyPr wrap="square" rtlCol="0">
            <a:spAutoFit/>
          </a:bodyPr>
          <a:lstStyle/>
          <a:p>
            <a:pPr fontAlgn="base"/>
            <a:r>
              <a:rPr lang="en-US" sz="2000" i="1" dirty="0">
                <a:solidFill>
                  <a:srgbClr val="002060"/>
                </a:solidFill>
              </a:rPr>
              <a:t>While you are at University or when you are in schools on your Professional Teaching Practice you are encouraged to keep evidence of how you develop each of the following language skills:​</a:t>
            </a:r>
          </a:p>
          <a:p>
            <a:pPr marL="342900" indent="-342900" fontAlgn="base">
              <a:buFont typeface="Arial" panose="020B0604020202020204" pitchFamily="34" charset="0"/>
              <a:buChar char="•"/>
            </a:pPr>
            <a:r>
              <a:rPr lang="en-US" sz="2000" i="1" dirty="0">
                <a:solidFill>
                  <a:srgbClr val="002060"/>
                </a:solidFill>
              </a:rPr>
              <a:t>Speaking​</a:t>
            </a:r>
          </a:p>
          <a:p>
            <a:pPr marL="342900" indent="-342900" fontAlgn="base">
              <a:buFont typeface="Arial" panose="020B0604020202020204" pitchFamily="34" charset="0"/>
              <a:buChar char="•"/>
            </a:pPr>
            <a:r>
              <a:rPr lang="en-US" sz="2000" i="1" dirty="0">
                <a:solidFill>
                  <a:srgbClr val="002060"/>
                </a:solidFill>
              </a:rPr>
              <a:t>Listening​</a:t>
            </a:r>
          </a:p>
          <a:p>
            <a:pPr marL="342900" indent="-342900" fontAlgn="base">
              <a:buFont typeface="Arial" panose="020B0604020202020204" pitchFamily="34" charset="0"/>
              <a:buChar char="•"/>
            </a:pPr>
            <a:r>
              <a:rPr lang="en-US" sz="2000" i="1" dirty="0">
                <a:solidFill>
                  <a:srgbClr val="002060"/>
                </a:solidFill>
              </a:rPr>
              <a:t>Reading​</a:t>
            </a:r>
          </a:p>
          <a:p>
            <a:pPr marL="342900" indent="-342900" fontAlgn="base">
              <a:buFont typeface="Arial" panose="020B0604020202020204" pitchFamily="34" charset="0"/>
              <a:buChar char="•"/>
            </a:pPr>
            <a:r>
              <a:rPr lang="en-US" sz="2000" i="1" dirty="0">
                <a:solidFill>
                  <a:srgbClr val="002060"/>
                </a:solidFill>
              </a:rPr>
              <a:t>Writing​</a:t>
            </a:r>
          </a:p>
          <a:p>
            <a:pPr fontAlgn="base"/>
            <a:r>
              <a:rPr lang="en-US" sz="2000" i="1" dirty="0">
                <a:solidFill>
                  <a:srgbClr val="002060"/>
                </a:solidFill>
              </a:rPr>
              <a:t>In addition, you will need to think about how to evidence your ability as a language teacher (e.g. by recording a lesson)​.</a:t>
            </a:r>
          </a:p>
          <a:p>
            <a:pPr fontAlgn="base"/>
            <a:r>
              <a:rPr lang="en-US" sz="2000" i="1" dirty="0">
                <a:solidFill>
                  <a:srgbClr val="002060"/>
                </a:solidFill>
              </a:rPr>
              <a:t>The Welsh Portfolio is your choice of evidence to be assessed.​</a:t>
            </a:r>
          </a:p>
        </p:txBody>
      </p:sp>
    </p:spTree>
    <p:extLst>
      <p:ext uri="{BB962C8B-B14F-4D97-AF65-F5344CB8AC3E}">
        <p14:creationId xmlns:p14="http://schemas.microsoft.com/office/powerpoint/2010/main" val="2441414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7" name="Picture 6">
            <a:extLst>
              <a:ext uri="{FF2B5EF4-FFF2-40B4-BE49-F238E27FC236}">
                <a16:creationId xmlns:a16="http://schemas.microsoft.com/office/drawing/2014/main" id="{7A3E38BB-80D8-C247-9A85-F30918974612}"/>
              </a:ext>
            </a:extLst>
          </p:cNvPr>
          <p:cNvPicPr>
            <a:picLocks noChangeAspect="1"/>
          </p:cNvPicPr>
          <p:nvPr/>
        </p:nvPicPr>
        <p:blipFill>
          <a:blip r:embed="rId3"/>
          <a:stretch>
            <a:fillRect/>
          </a:stretch>
        </p:blipFill>
        <p:spPr>
          <a:xfrm>
            <a:off x="2096787" y="1515474"/>
            <a:ext cx="7998424" cy="5113926"/>
          </a:xfrm>
          <a:prstGeom prst="rect">
            <a:avLst/>
          </a:prstGeom>
          <a:ln w="12700">
            <a:solidFill>
              <a:srgbClr val="002060"/>
            </a:solidFill>
          </a:ln>
        </p:spPr>
      </p:pic>
      <p:sp>
        <p:nvSpPr>
          <p:cNvPr id="8" name="TextBox 7">
            <a:extLst>
              <a:ext uri="{FF2B5EF4-FFF2-40B4-BE49-F238E27FC236}">
                <a16:creationId xmlns:a16="http://schemas.microsoft.com/office/drawing/2014/main" id="{B87DC0C2-2942-3E4A-8BB9-86CDC49CA451}"/>
              </a:ext>
            </a:extLst>
          </p:cNvPr>
          <p:cNvSpPr txBox="1"/>
          <p:nvPr/>
        </p:nvSpPr>
        <p:spPr>
          <a:xfrm>
            <a:off x="483783" y="228600"/>
            <a:ext cx="11224433" cy="1015663"/>
          </a:xfrm>
          <a:prstGeom prst="rect">
            <a:avLst/>
          </a:prstGeom>
          <a:solidFill>
            <a:srgbClr val="CCF9FF"/>
          </a:solidFill>
          <a:ln>
            <a:solidFill>
              <a:srgbClr val="002060"/>
            </a:solidFill>
          </a:ln>
        </p:spPr>
        <p:txBody>
          <a:bodyPr wrap="square" rtlCol="0">
            <a:spAutoFit/>
          </a:bodyPr>
          <a:lstStyle/>
          <a:p>
            <a:pPr algn="ctr"/>
            <a:r>
              <a:rPr lang="en-US" sz="3600" b="1" dirty="0">
                <a:solidFill>
                  <a:srgbClr val="002060"/>
                </a:solidFill>
              </a:rPr>
              <a:t>Y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Canllaw</a:t>
            </a:r>
            <a:r>
              <a:rPr lang="en-US" sz="3600" b="1" dirty="0">
                <a:solidFill>
                  <a:srgbClr val="002060"/>
                </a:solidFill>
              </a:rPr>
              <a:t> </a:t>
            </a:r>
            <a:r>
              <a:rPr lang="en-US" sz="3600" b="1" dirty="0" err="1">
                <a:solidFill>
                  <a:srgbClr val="002060"/>
                </a:solidFill>
              </a:rPr>
              <a:t>i’r</a:t>
            </a:r>
            <a:r>
              <a:rPr lang="en-US" sz="3600" b="1" dirty="0">
                <a:solidFill>
                  <a:srgbClr val="002060"/>
                </a:solidFill>
              </a:rPr>
              <a:t> </a:t>
            </a:r>
            <a:r>
              <a:rPr lang="en-US" sz="3600" b="1" dirty="0" err="1">
                <a:solidFill>
                  <a:srgbClr val="002060"/>
                </a:solidFill>
              </a:rPr>
              <a:t>mathau</a:t>
            </a:r>
            <a:r>
              <a:rPr lang="en-US" sz="3600" b="1" dirty="0">
                <a:solidFill>
                  <a:srgbClr val="002060"/>
                </a:solidFill>
              </a:rPr>
              <a:t> o </a:t>
            </a:r>
            <a:r>
              <a:rPr lang="en-US" sz="3600" b="1" dirty="0" err="1">
                <a:solidFill>
                  <a:srgbClr val="002060"/>
                </a:solidFill>
              </a:rPr>
              <a:t>dystiolaeth</a:t>
            </a:r>
            <a:r>
              <a:rPr lang="en-US" sz="3600" b="1" dirty="0">
                <a:solidFill>
                  <a:srgbClr val="002060"/>
                </a:solidFill>
              </a:rPr>
              <a:t> </a:t>
            </a:r>
            <a:r>
              <a:rPr lang="en-US" sz="3600" b="1" dirty="0" err="1">
                <a:solidFill>
                  <a:srgbClr val="002060"/>
                </a:solidFill>
              </a:rPr>
              <a:t>i’w</a:t>
            </a:r>
            <a:r>
              <a:rPr lang="en-US" sz="3600" b="1" dirty="0">
                <a:solidFill>
                  <a:srgbClr val="002060"/>
                </a:solidFill>
              </a:rPr>
              <a:t> </a:t>
            </a:r>
            <a:r>
              <a:rPr lang="en-US" sz="3600" b="1" dirty="0" err="1">
                <a:solidFill>
                  <a:srgbClr val="002060"/>
                </a:solidFill>
              </a:rPr>
              <a:t>cynnwys</a:t>
            </a:r>
            <a:br>
              <a:rPr lang="en-US" sz="3600" b="1" dirty="0">
                <a:solidFill>
                  <a:srgbClr val="002060"/>
                </a:solidFill>
              </a:rPr>
            </a:br>
            <a:r>
              <a:rPr lang="en-US" sz="2400" i="1" dirty="0">
                <a:solidFill>
                  <a:srgbClr val="002060"/>
                </a:solidFill>
              </a:rPr>
              <a:t>The Portfolio: Guidelines on the types of evidence to be included</a:t>
            </a:r>
          </a:p>
        </p:txBody>
      </p:sp>
    </p:spTree>
    <p:extLst>
      <p:ext uri="{BB962C8B-B14F-4D97-AF65-F5344CB8AC3E}">
        <p14:creationId xmlns:p14="http://schemas.microsoft.com/office/powerpoint/2010/main" val="139242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12" name="Picture 11">
            <a:extLst>
              <a:ext uri="{FF2B5EF4-FFF2-40B4-BE49-F238E27FC236}">
                <a16:creationId xmlns:a16="http://schemas.microsoft.com/office/drawing/2014/main" id="{97C7FD29-0942-4C4C-94F9-F5251E26E231}"/>
              </a:ext>
            </a:extLst>
          </p:cNvPr>
          <p:cNvPicPr>
            <a:picLocks noChangeAspect="1"/>
          </p:cNvPicPr>
          <p:nvPr/>
        </p:nvPicPr>
        <p:blipFill>
          <a:blip r:embed="rId3"/>
          <a:stretch>
            <a:fillRect/>
          </a:stretch>
        </p:blipFill>
        <p:spPr>
          <a:xfrm>
            <a:off x="1626870" y="524065"/>
            <a:ext cx="8938260" cy="5809869"/>
          </a:xfrm>
          <a:prstGeom prst="rect">
            <a:avLst/>
          </a:prstGeom>
          <a:ln>
            <a:solidFill>
              <a:srgbClr val="002060"/>
            </a:solidFill>
          </a:ln>
        </p:spPr>
      </p:pic>
    </p:spTree>
    <p:extLst>
      <p:ext uri="{BB962C8B-B14F-4D97-AF65-F5344CB8AC3E}">
        <p14:creationId xmlns:p14="http://schemas.microsoft.com/office/powerpoint/2010/main" val="1282116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pic>
        <p:nvPicPr>
          <p:cNvPr id="4" name="Picture 3">
            <a:extLst>
              <a:ext uri="{FF2B5EF4-FFF2-40B4-BE49-F238E27FC236}">
                <a16:creationId xmlns:a16="http://schemas.microsoft.com/office/drawing/2014/main" id="{CC9590C2-7C12-C849-B95F-ED64C437F8A7}"/>
              </a:ext>
            </a:extLst>
          </p:cNvPr>
          <p:cNvPicPr>
            <a:picLocks noChangeAspect="1"/>
          </p:cNvPicPr>
          <p:nvPr/>
        </p:nvPicPr>
        <p:blipFill>
          <a:blip r:embed="rId3"/>
          <a:stretch>
            <a:fillRect/>
          </a:stretch>
        </p:blipFill>
        <p:spPr>
          <a:xfrm>
            <a:off x="1416132" y="617221"/>
            <a:ext cx="9359730" cy="3737610"/>
          </a:xfrm>
          <a:prstGeom prst="rect">
            <a:avLst/>
          </a:prstGeom>
          <a:ln>
            <a:solidFill>
              <a:srgbClr val="002060"/>
            </a:solidFill>
          </a:ln>
        </p:spPr>
      </p:pic>
      <p:sp>
        <p:nvSpPr>
          <p:cNvPr id="8" name="TextBox 7">
            <a:extLst>
              <a:ext uri="{FF2B5EF4-FFF2-40B4-BE49-F238E27FC236}">
                <a16:creationId xmlns:a16="http://schemas.microsoft.com/office/drawing/2014/main" id="{F1E10586-03C9-C04F-A0F4-7777FBD87FC3}"/>
              </a:ext>
            </a:extLst>
          </p:cNvPr>
          <p:cNvSpPr txBox="1"/>
          <p:nvPr/>
        </p:nvSpPr>
        <p:spPr>
          <a:xfrm>
            <a:off x="1578458" y="4883884"/>
            <a:ext cx="9035079" cy="1631216"/>
          </a:xfrm>
          <a:prstGeom prst="rect">
            <a:avLst/>
          </a:prstGeom>
          <a:noFill/>
        </p:spPr>
        <p:txBody>
          <a:bodyPr wrap="square" rtlCol="0">
            <a:spAutoFit/>
          </a:bodyPr>
          <a:lstStyle/>
          <a:p>
            <a:pPr algn="ctr"/>
            <a:r>
              <a:rPr lang="en-US" sz="2000" dirty="0"/>
              <a:t>H</a:t>
            </a:r>
            <a:r>
              <a:rPr lang="en-US" sz="2000" dirty="0">
                <a:solidFill>
                  <a:srgbClr val="002060"/>
                </a:solidFill>
              </a:rPr>
              <a:t>ow are you developing the pupils’ language skills?</a:t>
            </a:r>
          </a:p>
          <a:p>
            <a:pPr algn="ctr"/>
            <a:r>
              <a:rPr lang="en-US" sz="2000" dirty="0">
                <a:solidFill>
                  <a:srgbClr val="002060"/>
                </a:solidFill>
              </a:rPr>
              <a:t>Are you using a variety of teaching and learning strategies?</a:t>
            </a:r>
          </a:p>
          <a:p>
            <a:pPr algn="ctr"/>
            <a:endParaRPr lang="en-US" sz="2000" dirty="0">
              <a:solidFill>
                <a:srgbClr val="002060"/>
              </a:solidFill>
            </a:endParaRPr>
          </a:p>
          <a:p>
            <a:pPr algn="ctr"/>
            <a:r>
              <a:rPr lang="en-US" sz="2000" dirty="0">
                <a:solidFill>
                  <a:srgbClr val="002060"/>
                </a:solidFill>
              </a:rPr>
              <a:t>You should receive support from your school mentor with regards to planning your lessons and developing the pupils’ language and literacy skills.</a:t>
            </a:r>
          </a:p>
        </p:txBody>
      </p:sp>
    </p:spTree>
    <p:extLst>
      <p:ext uri="{BB962C8B-B14F-4D97-AF65-F5344CB8AC3E}">
        <p14:creationId xmlns:p14="http://schemas.microsoft.com/office/powerpoint/2010/main" val="2923941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ssolv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dissolv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dissolve">
                                      <p:cBhvr>
                                        <p:cTn id="1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11" name="TextBox 11"/>
          <p:cNvSpPr txBox="1"/>
          <p:nvPr/>
        </p:nvSpPr>
        <p:spPr>
          <a:xfrm>
            <a:off x="750712" y="394334"/>
            <a:ext cx="10972880" cy="1355949"/>
          </a:xfrm>
          <a:prstGeom prst="rect">
            <a:avLst/>
          </a:prstGeom>
        </p:spPr>
        <p:txBody>
          <a:bodyPr wrap="square" lIns="0" tIns="0" rIns="0" bIns="0" rtlCol="0" anchor="t">
            <a:spAutoFit/>
          </a:bodyPr>
          <a:lstStyle/>
          <a:p>
            <a:pPr>
              <a:lnSpc>
                <a:spcPts val="3622"/>
              </a:lnSpc>
              <a:spcBef>
                <a:spcPct val="0"/>
              </a:spcBef>
            </a:pPr>
            <a:r>
              <a:rPr lang="en-US" sz="2550" b="1" dirty="0">
                <a:solidFill>
                  <a:srgbClr val="002060"/>
                </a:solidFill>
                <a:latin typeface="Calibri"/>
                <a:cs typeface="Calibri"/>
              </a:rPr>
              <a:t>Yn </a:t>
            </a:r>
            <a:r>
              <a:rPr lang="en-US" sz="2550" b="1" dirty="0" err="1">
                <a:solidFill>
                  <a:srgbClr val="002060"/>
                </a:solidFill>
                <a:latin typeface="Calibri"/>
                <a:cs typeface="Calibri"/>
              </a:rPr>
              <a:t>ogystal</a:t>
            </a:r>
            <a:r>
              <a:rPr lang="en-US" sz="2550" b="1" dirty="0">
                <a:solidFill>
                  <a:srgbClr val="002060"/>
                </a:solidFill>
                <a:latin typeface="Calibri"/>
                <a:cs typeface="Calibri"/>
              </a:rPr>
              <a:t> â </a:t>
            </a:r>
            <a:r>
              <a:rPr lang="en-US" sz="2550" b="1" dirty="0" err="1">
                <a:solidFill>
                  <a:srgbClr val="002060"/>
                </a:solidFill>
                <a:latin typeface="Calibri"/>
                <a:cs typeface="Calibri"/>
              </a:rPr>
              <a:t>derbyn</a:t>
            </a:r>
            <a:r>
              <a:rPr lang="en-US" sz="2550" b="1" dirty="0">
                <a:solidFill>
                  <a:srgbClr val="002060"/>
                </a:solidFill>
                <a:latin typeface="Calibri"/>
                <a:cs typeface="Calibri"/>
              </a:rPr>
              <a:t> </a:t>
            </a:r>
            <a:r>
              <a:rPr lang="en-US" sz="2550" b="1" dirty="0" err="1">
                <a:solidFill>
                  <a:srgbClr val="002060"/>
                </a:solidFill>
                <a:latin typeface="Calibri"/>
                <a:cs typeface="Calibri"/>
              </a:rPr>
              <a:t>gradd</a:t>
            </a:r>
            <a:r>
              <a:rPr lang="en-US" sz="2550" b="1" dirty="0">
                <a:solidFill>
                  <a:srgbClr val="002060"/>
                </a:solidFill>
                <a:latin typeface="Calibri"/>
                <a:cs typeface="Calibri"/>
              </a:rPr>
              <a:t> am </a:t>
            </a:r>
            <a:r>
              <a:rPr lang="en-US" sz="2550" b="1" dirty="0" err="1">
                <a:solidFill>
                  <a:srgbClr val="002060"/>
                </a:solidFill>
                <a:latin typeface="Calibri"/>
                <a:cs typeface="Calibri"/>
              </a:rPr>
              <a:t>safon</a:t>
            </a:r>
            <a:r>
              <a:rPr lang="en-US" sz="2550" b="1" dirty="0">
                <a:solidFill>
                  <a:srgbClr val="002060"/>
                </a:solidFill>
                <a:latin typeface="Calibri"/>
                <a:cs typeface="Calibri"/>
              </a:rPr>
              <a:t> </a:t>
            </a:r>
            <a:r>
              <a:rPr lang="en-US" sz="2550" b="1" dirty="0" err="1">
                <a:solidFill>
                  <a:srgbClr val="002060"/>
                </a:solidFill>
                <a:latin typeface="Calibri"/>
                <a:cs typeface="Calibri"/>
              </a:rPr>
              <a:t>eich</a:t>
            </a:r>
            <a:r>
              <a:rPr lang="en-US" sz="2550" b="1" dirty="0">
                <a:solidFill>
                  <a:srgbClr val="002060"/>
                </a:solidFill>
                <a:latin typeface="Calibri"/>
                <a:cs typeface="Calibri"/>
              </a:rPr>
              <a:t> </a:t>
            </a:r>
            <a:r>
              <a:rPr lang="en-US" sz="2550" b="1" dirty="0" err="1">
                <a:solidFill>
                  <a:srgbClr val="002060"/>
                </a:solidFill>
                <a:latin typeface="Calibri"/>
                <a:cs typeface="Calibri"/>
              </a:rPr>
              <a:t>iaith</a:t>
            </a:r>
            <a:r>
              <a:rPr lang="en-US" sz="2550" b="1" dirty="0">
                <a:solidFill>
                  <a:srgbClr val="002060"/>
                </a:solidFill>
                <a:latin typeface="Calibri"/>
                <a:cs typeface="Calibri"/>
              </a:rPr>
              <a:t> </a:t>
            </a:r>
            <a:r>
              <a:rPr lang="en-US" sz="2550" b="1" dirty="0" err="1">
                <a:solidFill>
                  <a:srgbClr val="002060"/>
                </a:solidFill>
                <a:latin typeface="Calibri"/>
                <a:cs typeface="Calibri"/>
              </a:rPr>
              <a:t>a’ch</a:t>
            </a:r>
            <a:r>
              <a:rPr lang="en-US" sz="2550" b="1" dirty="0">
                <a:solidFill>
                  <a:srgbClr val="002060"/>
                </a:solidFill>
                <a:latin typeface="Calibri"/>
                <a:cs typeface="Calibri"/>
              </a:rPr>
              <a:t> </a:t>
            </a:r>
            <a:r>
              <a:rPr lang="en-US" sz="2550" b="1" dirty="0" err="1">
                <a:solidFill>
                  <a:srgbClr val="002060"/>
                </a:solidFill>
                <a:latin typeface="Calibri"/>
                <a:cs typeface="Calibri"/>
              </a:rPr>
              <a:t>gallu</a:t>
            </a:r>
            <a:r>
              <a:rPr lang="en-US" sz="2550" b="1" dirty="0">
                <a:solidFill>
                  <a:srgbClr val="002060"/>
                </a:solidFill>
                <a:latin typeface="Calibri"/>
                <a:cs typeface="Calibri"/>
              </a:rPr>
              <a:t> chi </a:t>
            </a:r>
            <a:r>
              <a:rPr lang="en-US" sz="2550" b="1" dirty="0" err="1">
                <a:solidFill>
                  <a:srgbClr val="002060"/>
                </a:solidFill>
                <a:latin typeface="Calibri"/>
                <a:cs typeface="Calibri"/>
              </a:rPr>
              <a:t>i</a:t>
            </a:r>
            <a:r>
              <a:rPr lang="en-US" sz="2550" b="1" dirty="0">
                <a:solidFill>
                  <a:srgbClr val="002060"/>
                </a:solidFill>
                <a:latin typeface="Calibri"/>
                <a:cs typeface="Calibri"/>
              </a:rPr>
              <a:t> </a:t>
            </a:r>
            <a:r>
              <a:rPr lang="en-US" sz="2550" b="1" dirty="0" err="1">
                <a:solidFill>
                  <a:srgbClr val="002060"/>
                </a:solidFill>
                <a:latin typeface="Calibri"/>
                <a:cs typeface="Calibri"/>
              </a:rPr>
              <a:t>ddatblygu</a:t>
            </a:r>
            <a:r>
              <a:rPr lang="en-US" sz="2550" b="1" dirty="0">
                <a:solidFill>
                  <a:srgbClr val="002060"/>
                </a:solidFill>
                <a:latin typeface="Calibri"/>
                <a:cs typeface="Calibri"/>
              </a:rPr>
              <a:t> </a:t>
            </a:r>
            <a:r>
              <a:rPr lang="en-US" sz="2550" b="1" dirty="0" err="1">
                <a:solidFill>
                  <a:srgbClr val="002060"/>
                </a:solidFill>
                <a:latin typeface="Calibri"/>
                <a:cs typeface="Calibri"/>
              </a:rPr>
              <a:t>sgiliau’r</a:t>
            </a:r>
            <a:r>
              <a:rPr lang="en-US" sz="2550" b="1" dirty="0">
                <a:solidFill>
                  <a:srgbClr val="002060"/>
                </a:solidFill>
                <a:latin typeface="Calibri"/>
                <a:cs typeface="Calibri"/>
              </a:rPr>
              <a:t> </a:t>
            </a:r>
            <a:r>
              <a:rPr lang="en-US" sz="2550" b="1" dirty="0" err="1">
                <a:solidFill>
                  <a:srgbClr val="002060"/>
                </a:solidFill>
                <a:latin typeface="Calibri"/>
                <a:cs typeface="Calibri"/>
              </a:rPr>
              <a:t>dysgwyr</a:t>
            </a:r>
            <a:r>
              <a:rPr lang="en-US" sz="2550" b="1" dirty="0">
                <a:solidFill>
                  <a:srgbClr val="002060"/>
                </a:solidFill>
                <a:latin typeface="Calibri"/>
                <a:cs typeface="Calibri"/>
              </a:rPr>
              <a:t>, </a:t>
            </a:r>
            <a:r>
              <a:rPr lang="en-US" sz="2550" b="1" dirty="0" err="1">
                <a:solidFill>
                  <a:srgbClr val="002060"/>
                </a:solidFill>
                <a:latin typeface="Calibri"/>
                <a:cs typeface="Calibri"/>
              </a:rPr>
              <a:t>byddwch</a:t>
            </a:r>
            <a:r>
              <a:rPr lang="en-US" sz="2550" b="1" dirty="0">
                <a:solidFill>
                  <a:srgbClr val="002060"/>
                </a:solidFill>
                <a:latin typeface="Calibri"/>
                <a:cs typeface="Calibri"/>
              </a:rPr>
              <a:t> chi </a:t>
            </a:r>
            <a:r>
              <a:rPr lang="en-US" sz="2550" b="1" dirty="0" err="1">
                <a:solidFill>
                  <a:srgbClr val="002060"/>
                </a:solidFill>
                <a:latin typeface="Calibri"/>
                <a:cs typeface="Calibri"/>
              </a:rPr>
              <a:t>hefyd</a:t>
            </a:r>
            <a:r>
              <a:rPr lang="en-US" sz="2550" b="1" dirty="0">
                <a:solidFill>
                  <a:srgbClr val="002060"/>
                </a:solidFill>
                <a:latin typeface="Calibri"/>
                <a:cs typeface="Calibri"/>
              </a:rPr>
              <a:t> </a:t>
            </a:r>
            <a:r>
              <a:rPr lang="en-US" sz="2550" b="1" dirty="0" err="1">
                <a:solidFill>
                  <a:srgbClr val="002060"/>
                </a:solidFill>
                <a:latin typeface="Calibri"/>
                <a:cs typeface="Calibri"/>
              </a:rPr>
              <a:t>yn</a:t>
            </a:r>
            <a:r>
              <a:rPr lang="en-US" sz="2550" b="1" dirty="0">
                <a:solidFill>
                  <a:srgbClr val="002060"/>
                </a:solidFill>
                <a:latin typeface="Calibri"/>
                <a:cs typeface="Calibri"/>
              </a:rPr>
              <a:t> </a:t>
            </a:r>
            <a:r>
              <a:rPr lang="en-US" sz="2550" b="1" dirty="0" err="1">
                <a:solidFill>
                  <a:srgbClr val="002060"/>
                </a:solidFill>
                <a:latin typeface="Calibri"/>
                <a:cs typeface="Calibri"/>
              </a:rPr>
              <a:t>derbyn</a:t>
            </a:r>
            <a:r>
              <a:rPr lang="en-US" sz="2550" b="1" dirty="0">
                <a:solidFill>
                  <a:srgbClr val="002060"/>
                </a:solidFill>
                <a:latin typeface="Calibri"/>
                <a:cs typeface="Calibri"/>
              </a:rPr>
              <a:t> </a:t>
            </a:r>
            <a:r>
              <a:rPr lang="en-US" sz="2550" b="1" dirty="0" err="1">
                <a:solidFill>
                  <a:srgbClr val="002060"/>
                </a:solidFill>
                <a:latin typeface="Calibri"/>
                <a:cs typeface="Calibri"/>
              </a:rPr>
              <a:t>gradd</a:t>
            </a:r>
            <a:r>
              <a:rPr lang="en-US" sz="2550" b="1" dirty="0">
                <a:solidFill>
                  <a:srgbClr val="002060"/>
                </a:solidFill>
                <a:latin typeface="Calibri"/>
                <a:cs typeface="Calibri"/>
              </a:rPr>
              <a:t> AD am </a:t>
            </a:r>
            <a:r>
              <a:rPr lang="en-US" sz="2550" b="1" dirty="0" err="1">
                <a:solidFill>
                  <a:srgbClr val="002060"/>
                </a:solidFill>
                <a:latin typeface="Calibri"/>
                <a:cs typeface="Calibri"/>
              </a:rPr>
              <a:t>yr</a:t>
            </a:r>
            <a:r>
              <a:rPr lang="en-US" sz="2550" b="1" dirty="0">
                <a:solidFill>
                  <a:srgbClr val="002060"/>
                </a:solidFill>
                <a:latin typeface="Calibri"/>
                <a:cs typeface="Calibri"/>
              </a:rPr>
              <a:t> </a:t>
            </a:r>
            <a:r>
              <a:rPr lang="en-US" sz="2550" b="1" dirty="0" err="1">
                <a:solidFill>
                  <a:srgbClr val="002060"/>
                </a:solidFill>
                <a:latin typeface="Calibri"/>
                <a:cs typeface="Calibri"/>
              </a:rPr>
              <a:t>Arddulliau</a:t>
            </a:r>
            <a:r>
              <a:rPr lang="en-US" sz="2550" b="1" dirty="0">
                <a:solidFill>
                  <a:srgbClr val="002060"/>
                </a:solidFill>
                <a:latin typeface="Calibri"/>
                <a:cs typeface="Calibri"/>
              </a:rPr>
              <a:t> </a:t>
            </a:r>
            <a:r>
              <a:rPr lang="en-US" sz="2550" b="1" dirty="0" err="1">
                <a:solidFill>
                  <a:srgbClr val="002060"/>
                </a:solidFill>
                <a:latin typeface="Calibri"/>
                <a:cs typeface="Calibri"/>
              </a:rPr>
              <a:t>Dysgu</a:t>
            </a:r>
            <a:r>
              <a:rPr lang="en-US" sz="2550" b="1" dirty="0">
                <a:solidFill>
                  <a:srgbClr val="002060"/>
                </a:solidFill>
                <a:latin typeface="Calibri"/>
                <a:cs typeface="Calibri"/>
              </a:rPr>
              <a:t> </a:t>
            </a:r>
            <a:r>
              <a:rPr lang="en-US" sz="2550" b="1" dirty="0" err="1">
                <a:solidFill>
                  <a:srgbClr val="002060"/>
                </a:solidFill>
                <a:latin typeface="Calibri"/>
                <a:cs typeface="Calibri"/>
              </a:rPr>
              <a:t>rydych</a:t>
            </a:r>
            <a:r>
              <a:rPr lang="en-US" sz="2550" b="1" dirty="0">
                <a:solidFill>
                  <a:srgbClr val="002060"/>
                </a:solidFill>
                <a:latin typeface="Calibri"/>
                <a:cs typeface="Calibri"/>
              </a:rPr>
              <a:t> </a:t>
            </a:r>
            <a:r>
              <a:rPr lang="en-US" sz="2550" b="1" dirty="0" err="1">
                <a:solidFill>
                  <a:srgbClr val="002060"/>
                </a:solidFill>
                <a:latin typeface="Calibri"/>
                <a:cs typeface="Calibri"/>
              </a:rPr>
              <a:t>chi’n</a:t>
            </a:r>
            <a:r>
              <a:rPr lang="en-US" sz="2550" b="1" dirty="0">
                <a:solidFill>
                  <a:srgbClr val="002060"/>
                </a:solidFill>
                <a:latin typeface="Calibri"/>
                <a:cs typeface="Calibri"/>
              </a:rPr>
              <a:t> </a:t>
            </a:r>
            <a:r>
              <a:rPr lang="en-US" sz="2550" b="1" dirty="0" err="1">
                <a:solidFill>
                  <a:srgbClr val="002060"/>
                </a:solidFill>
                <a:latin typeface="Calibri"/>
                <a:cs typeface="Calibri"/>
              </a:rPr>
              <a:t>eu</a:t>
            </a:r>
            <a:r>
              <a:rPr lang="en-US" sz="2550" b="1" dirty="0">
                <a:solidFill>
                  <a:srgbClr val="002060"/>
                </a:solidFill>
                <a:latin typeface="Calibri"/>
                <a:cs typeface="Calibri"/>
              </a:rPr>
              <a:t> </a:t>
            </a:r>
            <a:r>
              <a:rPr lang="en-US" sz="2550" b="1" dirty="0" err="1">
                <a:solidFill>
                  <a:srgbClr val="002060"/>
                </a:solidFill>
                <a:latin typeface="Calibri"/>
                <a:cs typeface="Calibri"/>
              </a:rPr>
              <a:t>harddangos</a:t>
            </a:r>
            <a:r>
              <a:rPr lang="en-US" sz="2550" b="1" dirty="0">
                <a:solidFill>
                  <a:srgbClr val="002060"/>
                </a:solidFill>
                <a:latin typeface="Calibri"/>
                <a:cs typeface="Calibri"/>
              </a:rPr>
              <a:t> </a:t>
            </a:r>
            <a:r>
              <a:rPr lang="en-US" sz="2550" b="1" dirty="0" err="1">
                <a:solidFill>
                  <a:srgbClr val="002060"/>
                </a:solidFill>
                <a:latin typeface="Calibri"/>
                <a:cs typeface="Calibri"/>
              </a:rPr>
              <a:t>yn</a:t>
            </a:r>
            <a:r>
              <a:rPr lang="en-US" sz="2550" b="1" dirty="0">
                <a:solidFill>
                  <a:srgbClr val="002060"/>
                </a:solidFill>
                <a:latin typeface="Calibri"/>
                <a:cs typeface="Calibri"/>
              </a:rPr>
              <a:t> y </a:t>
            </a:r>
            <a:r>
              <a:rPr lang="en-US" sz="2550" b="1" dirty="0" err="1">
                <a:solidFill>
                  <a:srgbClr val="002060"/>
                </a:solidFill>
                <a:latin typeface="Calibri"/>
                <a:cs typeface="Calibri"/>
              </a:rPr>
              <a:t>portffolio</a:t>
            </a:r>
            <a:r>
              <a:rPr lang="en-US" sz="2550" b="1" dirty="0">
                <a:solidFill>
                  <a:srgbClr val="002060"/>
                </a:solidFill>
                <a:latin typeface="Calibri"/>
                <a:cs typeface="Calibri"/>
              </a:rPr>
              <a:t>. ​</a:t>
            </a:r>
          </a:p>
        </p:txBody>
      </p:sp>
      <p:sp>
        <p:nvSpPr>
          <p:cNvPr id="12" name="TextBox 12"/>
          <p:cNvSpPr txBox="1"/>
          <p:nvPr/>
        </p:nvSpPr>
        <p:spPr>
          <a:xfrm>
            <a:off x="6988780" y="2564539"/>
            <a:ext cx="4734812" cy="3202608"/>
          </a:xfrm>
          <a:prstGeom prst="rect">
            <a:avLst/>
          </a:prstGeom>
        </p:spPr>
        <p:txBody>
          <a:bodyPr wrap="square" lIns="0" tIns="0" rIns="0" bIns="0" rtlCol="0" anchor="t">
            <a:spAutoFit/>
          </a:bodyPr>
          <a:lstStyle/>
          <a:p>
            <a:pPr>
              <a:lnSpc>
                <a:spcPts val="3622"/>
              </a:lnSpc>
              <a:spcBef>
                <a:spcPct val="0"/>
              </a:spcBef>
            </a:pPr>
            <a:r>
              <a:rPr lang="en-US" sz="2550" i="1" dirty="0">
                <a:solidFill>
                  <a:srgbClr val="002060"/>
                </a:solidFill>
                <a:latin typeface="Calibri"/>
                <a:cs typeface="Calibri"/>
              </a:rPr>
              <a:t>As well as receiving a grade for the standard of your language and your ability to develop the learners' skills, you will also receive an AD grade for the </a:t>
            </a:r>
            <a:r>
              <a:rPr lang="en-US" sz="2550" i="1" dirty="0" err="1">
                <a:solidFill>
                  <a:srgbClr val="002060"/>
                </a:solidFill>
                <a:latin typeface="Calibri"/>
                <a:cs typeface="Calibri"/>
              </a:rPr>
              <a:t>Ardduliau</a:t>
            </a:r>
            <a:r>
              <a:rPr lang="en-US" sz="2550" i="1" dirty="0">
                <a:solidFill>
                  <a:srgbClr val="002060"/>
                </a:solidFill>
                <a:latin typeface="Calibri"/>
                <a:cs typeface="Calibri"/>
              </a:rPr>
              <a:t> </a:t>
            </a:r>
            <a:r>
              <a:rPr lang="en-US" sz="2550" i="1" dirty="0" err="1">
                <a:solidFill>
                  <a:srgbClr val="002060"/>
                </a:solidFill>
                <a:latin typeface="Calibri"/>
                <a:cs typeface="Calibri"/>
              </a:rPr>
              <a:t>Dysgu</a:t>
            </a:r>
            <a:r>
              <a:rPr lang="en-US" sz="2550" i="1" dirty="0">
                <a:solidFill>
                  <a:srgbClr val="002060"/>
                </a:solidFill>
                <a:latin typeface="Calibri"/>
                <a:cs typeface="Calibri"/>
              </a:rPr>
              <a:t> (Learning Styles) you display in the portfolio.​</a:t>
            </a:r>
          </a:p>
        </p:txBody>
      </p:sp>
      <p:pic>
        <p:nvPicPr>
          <p:cNvPr id="13" name="Picture 13" descr="A picture containing text, vector graphics, toy, doll&#10;&#10;Description automatically generated">
            <a:extLst>
              <a:ext uri="{FF2B5EF4-FFF2-40B4-BE49-F238E27FC236}">
                <a16:creationId xmlns:a16="http://schemas.microsoft.com/office/drawing/2014/main" id="{F8E1DE6D-4545-1F8E-B95A-3DE4DB6B0062}"/>
              </a:ext>
            </a:extLst>
          </p:cNvPr>
          <p:cNvPicPr>
            <a:picLocks noChangeAspect="1"/>
          </p:cNvPicPr>
          <p:nvPr/>
        </p:nvPicPr>
        <p:blipFill>
          <a:blip r:embed="rId2"/>
          <a:stretch>
            <a:fillRect/>
          </a:stretch>
        </p:blipFill>
        <p:spPr>
          <a:xfrm>
            <a:off x="139485" y="2089261"/>
            <a:ext cx="6385302" cy="4771748"/>
          </a:xfrm>
          <a:prstGeom prst="rect">
            <a:avLst/>
          </a:prstGeom>
        </p:spPr>
      </p:pic>
    </p:spTree>
    <p:extLst>
      <p:ext uri="{BB962C8B-B14F-4D97-AF65-F5344CB8AC3E}">
        <p14:creationId xmlns:p14="http://schemas.microsoft.com/office/powerpoint/2010/main" val="1377989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2"/>
          <a:srcRect/>
          <a:stretch>
            <a:fillRect/>
          </a:stretch>
        </p:blipFill>
        <p:spPr>
          <a:xfrm>
            <a:off x="-1431040" y="-3300749"/>
            <a:ext cx="14194522" cy="10788981"/>
          </a:xfrm>
          <a:prstGeom prst="rect">
            <a:avLst/>
          </a:prstGeom>
        </p:spPr>
      </p:pic>
      <p:pic>
        <p:nvPicPr>
          <p:cNvPr id="5" name="Picture 5"/>
          <p:cNvPicPr>
            <a:picLocks noChangeAspect="1"/>
          </p:cNvPicPr>
          <p:nvPr/>
        </p:nvPicPr>
        <p:blipFill>
          <a:blip r:embed="rId3"/>
          <a:srcRect/>
          <a:stretch>
            <a:fillRect/>
          </a:stretch>
        </p:blipFill>
        <p:spPr>
          <a:xfrm>
            <a:off x="402324" y="493384"/>
            <a:ext cx="11387352" cy="5871233"/>
          </a:xfrm>
          <a:prstGeom prst="rect">
            <a:avLst/>
          </a:prstGeom>
          <a:ln>
            <a:solidFill>
              <a:srgbClr val="002060"/>
            </a:solidFill>
          </a:ln>
        </p:spPr>
      </p:pic>
    </p:spTree>
    <p:extLst>
      <p:ext uri="{BB962C8B-B14F-4D97-AF65-F5344CB8AC3E}">
        <p14:creationId xmlns:p14="http://schemas.microsoft.com/office/powerpoint/2010/main" val="994989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2"/>
          <a:srcRect/>
          <a:stretch>
            <a:fillRect/>
          </a:stretch>
        </p:blipFill>
        <p:spPr>
          <a:xfrm>
            <a:off x="-410504" y="-171107"/>
            <a:ext cx="14194522" cy="7591303"/>
          </a:xfrm>
          <a:prstGeom prst="rect">
            <a:avLst/>
          </a:prstGeom>
        </p:spPr>
      </p:pic>
      <p:sp>
        <p:nvSpPr>
          <p:cNvPr id="2" name="TextBox 2">
            <a:extLst>
              <a:ext uri="{FF2B5EF4-FFF2-40B4-BE49-F238E27FC236}">
                <a16:creationId xmlns:a16="http://schemas.microsoft.com/office/drawing/2014/main" id="{4B3742FB-61F6-65CD-0C8B-13F43DB023B3}"/>
              </a:ext>
            </a:extLst>
          </p:cNvPr>
          <p:cNvSpPr txBox="1"/>
          <p:nvPr/>
        </p:nvSpPr>
        <p:spPr>
          <a:xfrm>
            <a:off x="1282241" y="1207415"/>
            <a:ext cx="9737096" cy="5832815"/>
          </a:xfrm>
          <a:prstGeom prst="rect">
            <a:avLst/>
          </a:prstGeom>
        </p:spPr>
        <p:txBody>
          <a:bodyPr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ts val="4636"/>
              </a:lnSpc>
              <a:buFont typeface="Arial"/>
              <a:buChar char="•"/>
            </a:pPr>
            <a:r>
              <a:rPr lang="en-US" sz="2400" dirty="0">
                <a:solidFill>
                  <a:srgbClr val="002060"/>
                </a:solidFill>
                <a:latin typeface="Calibri"/>
                <a:cs typeface="Calibri"/>
              </a:rPr>
              <a:t>A filmed lesson or parts of different lessons that display various teaching methods.  </a:t>
            </a:r>
          </a:p>
          <a:p>
            <a:pPr marL="342900" indent="-342900">
              <a:lnSpc>
                <a:spcPts val="4636"/>
              </a:lnSpc>
              <a:buFont typeface="Arial"/>
              <a:buChar char="•"/>
            </a:pPr>
            <a:r>
              <a:rPr lang="en-US" sz="2400" dirty="0">
                <a:solidFill>
                  <a:srgbClr val="002060"/>
                </a:solidFill>
                <a:latin typeface="Calibri"/>
                <a:cs typeface="Calibri"/>
              </a:rPr>
              <a:t>Lesson Plans – with relevant parts highlighted. </a:t>
            </a:r>
          </a:p>
          <a:p>
            <a:pPr marL="342900" indent="-342900">
              <a:lnSpc>
                <a:spcPts val="4636"/>
              </a:lnSpc>
              <a:buFont typeface="Arial"/>
              <a:buChar char="•"/>
            </a:pPr>
            <a:r>
              <a:rPr lang="en-US" sz="2400" dirty="0">
                <a:solidFill>
                  <a:srgbClr val="002060"/>
                </a:solidFill>
                <a:latin typeface="Calibri"/>
                <a:cs typeface="Calibri"/>
              </a:rPr>
              <a:t>Group activities or micro lesson with peers recording showing a teaching method e.g. drilling or various teaching methods </a:t>
            </a:r>
          </a:p>
          <a:p>
            <a:pPr marL="342900" indent="-342900">
              <a:lnSpc>
                <a:spcPts val="4636"/>
              </a:lnSpc>
              <a:buFont typeface="Arial"/>
              <a:buChar char="•"/>
            </a:pPr>
            <a:r>
              <a:rPr lang="en-US" sz="2400" dirty="0">
                <a:solidFill>
                  <a:srgbClr val="002060"/>
                </a:solidFill>
                <a:latin typeface="Calibri"/>
                <a:cs typeface="Calibri"/>
              </a:rPr>
              <a:t>Academic/reflective assignment which discusses your use of various methods.  </a:t>
            </a:r>
          </a:p>
          <a:p>
            <a:pPr marL="342900" indent="-342900">
              <a:lnSpc>
                <a:spcPts val="4636"/>
              </a:lnSpc>
              <a:buFont typeface="Arial"/>
              <a:buChar char="•"/>
            </a:pPr>
            <a:r>
              <a:rPr lang="en-US" sz="2400" dirty="0">
                <a:solidFill>
                  <a:srgbClr val="002060"/>
                </a:solidFill>
                <a:latin typeface="Calibri"/>
                <a:cs typeface="Calibri"/>
              </a:rPr>
              <a:t>Mentor notes based on a lesson taught by you, which praises your use of various methods of introducing language.  </a:t>
            </a:r>
          </a:p>
          <a:p>
            <a:pPr>
              <a:lnSpc>
                <a:spcPts val="4636"/>
              </a:lnSpc>
              <a:spcBef>
                <a:spcPct val="0"/>
              </a:spcBef>
            </a:pPr>
            <a:endParaRPr lang="en-US" sz="2400" dirty="0">
              <a:solidFill>
                <a:srgbClr val="002060"/>
              </a:solidFill>
              <a:latin typeface="Calibri"/>
              <a:cs typeface="Calibri"/>
            </a:endParaRPr>
          </a:p>
        </p:txBody>
      </p:sp>
      <p:sp>
        <p:nvSpPr>
          <p:cNvPr id="6" name="TextBox 5">
            <a:extLst>
              <a:ext uri="{FF2B5EF4-FFF2-40B4-BE49-F238E27FC236}">
                <a16:creationId xmlns:a16="http://schemas.microsoft.com/office/drawing/2014/main" id="{27DE9CC8-C889-ACA8-A8DA-BBEBEF453538}"/>
              </a:ext>
            </a:extLst>
          </p:cNvPr>
          <p:cNvSpPr txBox="1"/>
          <p:nvPr/>
        </p:nvSpPr>
        <p:spPr>
          <a:xfrm>
            <a:off x="1096780" y="261224"/>
            <a:ext cx="9998440" cy="707886"/>
          </a:xfrm>
          <a:prstGeom prst="rect">
            <a:avLst/>
          </a:prstGeom>
          <a:noFill/>
        </p:spPr>
        <p:txBody>
          <a:bodyPr wrap="square" lIns="91440" tIns="45720" rIns="91440" bIns="45720" rtlCol="0" anchor="t">
            <a:spAutoFit/>
          </a:bodyPr>
          <a:lstStyle/>
          <a:p>
            <a:pPr algn="ctr"/>
            <a:r>
              <a:rPr lang="en-US" sz="4000" b="1" dirty="0">
                <a:solidFill>
                  <a:srgbClr val="002060"/>
                </a:solidFill>
                <a:cs typeface="Calibri"/>
              </a:rPr>
              <a:t>Evidence</a:t>
            </a:r>
          </a:p>
        </p:txBody>
      </p:sp>
      <p:pic>
        <p:nvPicPr>
          <p:cNvPr id="7" name="Picture 7">
            <a:extLst>
              <a:ext uri="{FF2B5EF4-FFF2-40B4-BE49-F238E27FC236}">
                <a16:creationId xmlns:a16="http://schemas.microsoft.com/office/drawing/2014/main" id="{8F54151E-BA11-F392-63AD-C98B0CB22275}"/>
              </a:ext>
            </a:extLst>
          </p:cNvPr>
          <p:cNvPicPr>
            <a:picLocks noChangeAspect="1"/>
          </p:cNvPicPr>
          <p:nvPr/>
        </p:nvPicPr>
        <p:blipFill>
          <a:blip r:embed="rId3"/>
          <a:stretch>
            <a:fillRect/>
          </a:stretch>
        </p:blipFill>
        <p:spPr>
          <a:xfrm>
            <a:off x="10626671" y="71993"/>
            <a:ext cx="1529167" cy="1470421"/>
          </a:xfrm>
          <a:prstGeom prst="rect">
            <a:avLst/>
          </a:prstGeom>
        </p:spPr>
      </p:pic>
    </p:spTree>
    <p:extLst>
      <p:ext uri="{BB962C8B-B14F-4D97-AF65-F5344CB8AC3E}">
        <p14:creationId xmlns:p14="http://schemas.microsoft.com/office/powerpoint/2010/main" val="2275323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ED0D-651C-7849-99E8-2F087908E8E1}"/>
              </a:ext>
            </a:extLst>
          </p:cNvPr>
          <p:cNvSpPr>
            <a:spLocks noGrp="1"/>
          </p:cNvSpPr>
          <p:nvPr>
            <p:ph type="title"/>
          </p:nvPr>
        </p:nvSpPr>
        <p:spPr>
          <a:xfrm>
            <a:off x="281608" y="446547"/>
            <a:ext cx="11628783" cy="1325563"/>
          </a:xfrm>
          <a:noFill/>
          <a:ln w="38100">
            <a:noFill/>
          </a:ln>
        </p:spPr>
        <p:txBody>
          <a:bodyPr>
            <a:normAutofit fontScale="90000"/>
          </a:bodyPr>
          <a:lstStyle/>
          <a:p>
            <a:pPr algn="ctr"/>
            <a:r>
              <a:rPr lang="en-US" sz="5400" b="1" dirty="0">
                <a:solidFill>
                  <a:srgbClr val="002060"/>
                </a:solidFill>
                <a:latin typeface="+mn-lt"/>
              </a:rPr>
              <a:t>          Sut </a:t>
            </a:r>
            <a:r>
              <a:rPr lang="en-US" sz="5400" b="1" dirty="0" err="1">
                <a:solidFill>
                  <a:srgbClr val="002060"/>
                </a:solidFill>
                <a:latin typeface="+mn-lt"/>
              </a:rPr>
              <a:t>mae</a:t>
            </a:r>
            <a:r>
              <a:rPr lang="en-US" sz="5400" b="1" dirty="0">
                <a:solidFill>
                  <a:srgbClr val="002060"/>
                </a:solidFill>
                <a:latin typeface="+mn-lt"/>
              </a:rPr>
              <a:t> </a:t>
            </a:r>
            <a:r>
              <a:rPr lang="en-US" sz="5400" b="1" dirty="0" err="1">
                <a:solidFill>
                  <a:srgbClr val="002060"/>
                </a:solidFill>
                <a:latin typeface="+mn-lt"/>
              </a:rPr>
              <a:t>uwchlwytho</a:t>
            </a:r>
            <a:r>
              <a:rPr lang="en-US" sz="5400" b="1" dirty="0">
                <a:solidFill>
                  <a:srgbClr val="002060"/>
                </a:solidFill>
                <a:latin typeface="+mn-lt"/>
              </a:rPr>
              <a:t>?          </a:t>
            </a:r>
            <a:br>
              <a:rPr lang="en-US" sz="5400" b="1" dirty="0">
                <a:solidFill>
                  <a:srgbClr val="002060"/>
                </a:solidFill>
              </a:rPr>
            </a:br>
            <a:r>
              <a:rPr lang="en-US" sz="3600" i="1" dirty="0">
                <a:solidFill>
                  <a:srgbClr val="002060"/>
                </a:solidFill>
                <a:latin typeface="+mn-lt"/>
              </a:rPr>
              <a:t>How to upload?</a:t>
            </a:r>
            <a:endParaRPr lang="en-US">
              <a:cs typeface="Calibri Light" panose="020F0302020204030204"/>
            </a:endParaRPr>
          </a:p>
        </p:txBody>
      </p:sp>
      <p:sp>
        <p:nvSpPr>
          <p:cNvPr id="5" name="Content Placeholder 4">
            <a:extLst>
              <a:ext uri="{FF2B5EF4-FFF2-40B4-BE49-F238E27FC236}">
                <a16:creationId xmlns:a16="http://schemas.microsoft.com/office/drawing/2014/main" id="{4411064B-F342-730C-EFF2-3F6540AB8B36}"/>
              </a:ext>
            </a:extLst>
          </p:cNvPr>
          <p:cNvSpPr>
            <a:spLocks noGrp="1"/>
          </p:cNvSpPr>
          <p:nvPr>
            <p:ph idx="1"/>
          </p:nvPr>
        </p:nvSpPr>
        <p:spPr>
          <a:xfrm>
            <a:off x="823823" y="2832040"/>
            <a:ext cx="10515600" cy="1921565"/>
          </a:xfrm>
        </p:spPr>
        <p:txBody>
          <a:bodyPr vert="horz" lIns="91440" tIns="45720" rIns="91440" bIns="45720" rtlCol="0" anchor="t">
            <a:normAutofit/>
          </a:bodyPr>
          <a:lstStyle/>
          <a:p>
            <a:pPr marL="0" indent="0">
              <a:buNone/>
            </a:pPr>
            <a:r>
              <a:rPr lang="en-GB" dirty="0">
                <a:ea typeface="+mn-lt"/>
                <a:cs typeface="+mn-lt"/>
                <a:hlinkClick r:id="rId3"/>
              </a:rPr>
              <a:t>https://uwtsd.hosted.panopto.com/Panopto/Pages/Viewer.aspx?id=2fe2e9ca-7183-451d-9ab4-afbe0155b311</a:t>
            </a:r>
            <a:endParaRPr lang="en-GB">
              <a:cs typeface="Calibri" panose="020F0502020204030204"/>
            </a:endParaRPr>
          </a:p>
        </p:txBody>
      </p:sp>
      <p:pic>
        <p:nvPicPr>
          <p:cNvPr id="8" name="Picture 5" descr="A picture containing text&#10;&#10;Description automatically generated">
            <a:extLst>
              <a:ext uri="{FF2B5EF4-FFF2-40B4-BE49-F238E27FC236}">
                <a16:creationId xmlns:a16="http://schemas.microsoft.com/office/drawing/2014/main" id="{9E3BD88B-AA95-F8B6-C500-9D2EEB16042F}"/>
              </a:ext>
            </a:extLst>
          </p:cNvPr>
          <p:cNvPicPr>
            <a:picLocks noChangeAspect="1"/>
          </p:cNvPicPr>
          <p:nvPr/>
        </p:nvPicPr>
        <p:blipFill>
          <a:blip r:embed="rId4"/>
          <a:stretch>
            <a:fillRect/>
          </a:stretch>
        </p:blipFill>
        <p:spPr>
          <a:xfrm>
            <a:off x="-5751" y="5510330"/>
            <a:ext cx="12203501" cy="1343869"/>
          </a:xfrm>
          <a:prstGeom prst="rect">
            <a:avLst/>
          </a:prstGeom>
        </p:spPr>
      </p:pic>
    </p:spTree>
    <p:extLst>
      <p:ext uri="{BB962C8B-B14F-4D97-AF65-F5344CB8AC3E}">
        <p14:creationId xmlns:p14="http://schemas.microsoft.com/office/powerpoint/2010/main" val="413733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1161FB-B997-954D-8EB6-40614A4C0795}"/>
              </a:ext>
            </a:extLst>
          </p:cNvPr>
          <p:cNvSpPr txBox="1"/>
          <p:nvPr/>
        </p:nvSpPr>
        <p:spPr>
          <a:xfrm>
            <a:off x="5618239" y="2335781"/>
            <a:ext cx="5960351" cy="4039567"/>
          </a:xfrm>
          <a:prstGeom prst="rect">
            <a:avLst/>
          </a:prstGeom>
          <a:noFill/>
        </p:spPr>
        <p:txBody>
          <a:bodyPr wrap="square" rtlCol="0">
            <a:spAutoFit/>
          </a:bodyPr>
          <a:lstStyle/>
          <a:p>
            <a:pPr marL="285750" indent="-285750">
              <a:buFont typeface="Arial" panose="020B0604020202020204" pitchFamily="34" charset="0"/>
              <a:buChar char="•"/>
            </a:pPr>
            <a:r>
              <a:rPr lang="en-US" b="1" dirty="0">
                <a:solidFill>
                  <a:srgbClr val="002060"/>
                </a:solidFill>
              </a:rPr>
              <a:t>You must include this form which lists the evidence </a:t>
            </a:r>
          </a:p>
          <a:p>
            <a:r>
              <a:rPr lang="en-US" b="1" dirty="0">
                <a:solidFill>
                  <a:srgbClr val="002060"/>
                </a:solidFill>
              </a:rPr>
              <a:t>       submitted.</a:t>
            </a:r>
          </a:p>
          <a:p>
            <a:endParaRPr lang="en-US" sz="1000" b="1" dirty="0">
              <a:solidFill>
                <a:srgbClr val="002060"/>
              </a:solidFill>
            </a:endParaRPr>
          </a:p>
          <a:p>
            <a:pPr marL="285750" indent="-285750">
              <a:buFont typeface="Arial" panose="020B0604020202020204" pitchFamily="34" charset="0"/>
              <a:buChar char="•"/>
            </a:pPr>
            <a:r>
              <a:rPr lang="en-US" b="1" dirty="0">
                <a:solidFill>
                  <a:srgbClr val="002060"/>
                </a:solidFill>
              </a:rPr>
              <a:t>You are asked to provide a short description of why you chose the particular piece of evidence for the language skill.</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The evidence will be submitted on your PLP.  More details will be shared in the Spring term.</a:t>
            </a:r>
          </a:p>
          <a:p>
            <a:endParaRPr lang="en-US" sz="1000" b="1" dirty="0">
              <a:solidFill>
                <a:srgbClr val="002060"/>
              </a:solidFill>
            </a:endParaRPr>
          </a:p>
          <a:p>
            <a:pPr marL="342900" indent="-342900">
              <a:buFont typeface="Arial" panose="020B0604020202020204" pitchFamily="34" charset="0"/>
              <a:buChar char="•"/>
            </a:pPr>
            <a:r>
              <a:rPr lang="en-US" b="1" dirty="0">
                <a:solidFill>
                  <a:srgbClr val="002060"/>
                </a:solidFill>
              </a:rPr>
              <a:t>It is possible for one piece of evidence to prove your ability in different skills, e.g. Speaking, Listening &amp; Teaching and Learning</a:t>
            </a:r>
          </a:p>
          <a:p>
            <a:endParaRPr lang="en-US" sz="1050" b="1" dirty="0">
              <a:solidFill>
                <a:srgbClr val="002060"/>
              </a:solidFill>
            </a:endParaRPr>
          </a:p>
          <a:p>
            <a:pPr marL="285750" indent="-285750">
              <a:buFont typeface="Arial" panose="020B0604020202020204" pitchFamily="34" charset="0"/>
              <a:buChar char="•"/>
            </a:pPr>
            <a:r>
              <a:rPr lang="en-US" b="1" dirty="0">
                <a:solidFill>
                  <a:srgbClr val="002060"/>
                </a:solidFill>
              </a:rPr>
              <a:t>Remember to read and follow the “top tips” before submission date!</a:t>
            </a:r>
          </a:p>
        </p:txBody>
      </p:sp>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489550" y="641350"/>
            <a:ext cx="4368800" cy="5575300"/>
          </a:xfrm>
          <a:prstGeom prst="rect">
            <a:avLst/>
          </a:prstGeom>
          <a:ln w="57150">
            <a:solidFill>
              <a:srgbClr val="002060"/>
            </a:solidFill>
          </a:ln>
        </p:spPr>
      </p:pic>
      <p:sp>
        <p:nvSpPr>
          <p:cNvPr id="9" name="Title 1">
            <a:extLst>
              <a:ext uri="{FF2B5EF4-FFF2-40B4-BE49-F238E27FC236}">
                <a16:creationId xmlns:a16="http://schemas.microsoft.com/office/drawing/2014/main" id="{9BEB7857-0F78-3A4B-AA5A-514794C3C77C}"/>
              </a:ext>
            </a:extLst>
          </p:cNvPr>
          <p:cNvSpPr>
            <a:spLocks noGrp="1"/>
          </p:cNvSpPr>
          <p:nvPr>
            <p:ph type="title"/>
          </p:nvPr>
        </p:nvSpPr>
        <p:spPr>
          <a:xfrm>
            <a:off x="5618239" y="296377"/>
            <a:ext cx="5828074" cy="1510366"/>
          </a:xfrm>
          <a:solidFill>
            <a:schemeClr val="bg1"/>
          </a:solidFill>
          <a:ln w="57150">
            <a:solidFill>
              <a:srgbClr val="FF0000"/>
            </a:solidFill>
          </a:ln>
        </p:spPr>
        <p:txBody>
          <a:bodyPr>
            <a:normAutofit/>
          </a:bodyPr>
          <a:lstStyle/>
          <a:p>
            <a:pPr algn="ctr"/>
            <a:r>
              <a:rPr lang="en-US" b="1" dirty="0">
                <a:solidFill>
                  <a:srgbClr val="002060"/>
                </a:solidFill>
                <a:latin typeface="+mn-lt"/>
              </a:rPr>
              <a:t>Submission date: </a:t>
            </a:r>
            <a:br>
              <a:rPr lang="en-US" dirty="0"/>
            </a:br>
            <a:r>
              <a:rPr lang="en-US" sz="5400" b="1" dirty="0">
                <a:solidFill>
                  <a:srgbClr val="FF0000"/>
                </a:solidFill>
              </a:rPr>
              <a:t>24.4.2023</a:t>
            </a:r>
            <a:endParaRPr lang="en-US" b="1" dirty="0">
              <a:solidFill>
                <a:srgbClr val="FF0000"/>
              </a:solidFill>
            </a:endParaRPr>
          </a:p>
        </p:txBody>
      </p:sp>
      <p:cxnSp>
        <p:nvCxnSpPr>
          <p:cNvPr id="12" name="Straight Arrow Connector 11">
            <a:extLst>
              <a:ext uri="{FF2B5EF4-FFF2-40B4-BE49-F238E27FC236}">
                <a16:creationId xmlns:a16="http://schemas.microsoft.com/office/drawing/2014/main" id="{E9042AB9-7256-DB4F-95BE-34EEDE7AB7F4}"/>
              </a:ext>
            </a:extLst>
          </p:cNvPr>
          <p:cNvCxnSpPr>
            <a:cxnSpLocks/>
          </p:cNvCxnSpPr>
          <p:nvPr/>
        </p:nvCxnSpPr>
        <p:spPr>
          <a:xfrm flipH="1" flipV="1">
            <a:off x="4327270" y="2251943"/>
            <a:ext cx="1290969" cy="914167"/>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4011930" y="5052060"/>
            <a:ext cx="1606309" cy="75438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9394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dissolv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dissolv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dissolv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dissolve">
                                      <p:cBhvr>
                                        <p:cTn id="22" dur="500"/>
                                        <p:tgtEl>
                                          <p:spTgt spid="6">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animEffect transition="in" filter="dissolve">
                                      <p:cBhvr>
                                        <p:cTn id="27" dur="500"/>
                                        <p:tgtEl>
                                          <p:spTgt spid="6">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9" end="9"/>
                                            </p:txEl>
                                          </p:spTgt>
                                        </p:tgtEl>
                                        <p:attrNameLst>
                                          <p:attrName>style.visibility</p:attrName>
                                        </p:attrNameLst>
                                      </p:cBhvr>
                                      <p:to>
                                        <p:strVal val="visible"/>
                                      </p:to>
                                    </p:set>
                                    <p:animEffect transition="in" filter="dissolve">
                                      <p:cBhvr>
                                        <p:cTn id="3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2315A2-F5D8-F44C-B9AF-18D232273991}"/>
              </a:ext>
            </a:extLst>
          </p:cNvPr>
          <p:cNvPicPr>
            <a:picLocks noChangeAspect="1"/>
          </p:cNvPicPr>
          <p:nvPr/>
        </p:nvPicPr>
        <p:blipFill>
          <a:blip r:embed="rId3"/>
          <a:stretch>
            <a:fillRect/>
          </a:stretch>
        </p:blipFill>
        <p:spPr>
          <a:xfrm>
            <a:off x="392731" y="467473"/>
            <a:ext cx="2812683" cy="3589441"/>
          </a:xfrm>
          <a:prstGeom prst="rect">
            <a:avLst/>
          </a:prstGeom>
          <a:ln w="38100">
            <a:solidFill>
              <a:srgbClr val="002060"/>
            </a:solidFill>
          </a:ln>
        </p:spPr>
      </p:pic>
      <p:cxnSp>
        <p:nvCxnSpPr>
          <p:cNvPr id="14" name="Straight Arrow Connector 13">
            <a:extLst>
              <a:ext uri="{FF2B5EF4-FFF2-40B4-BE49-F238E27FC236}">
                <a16:creationId xmlns:a16="http://schemas.microsoft.com/office/drawing/2014/main" id="{613FDB50-5043-844A-9C68-66FDC51A43D2}"/>
              </a:ext>
            </a:extLst>
          </p:cNvPr>
          <p:cNvCxnSpPr>
            <a:cxnSpLocks/>
          </p:cNvCxnSpPr>
          <p:nvPr/>
        </p:nvCxnSpPr>
        <p:spPr>
          <a:xfrm flipH="1" flipV="1">
            <a:off x="1799072" y="3429000"/>
            <a:ext cx="1825469" cy="116998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5CA44AB-1864-1E40-97C1-A62C844AC42C}"/>
              </a:ext>
            </a:extLst>
          </p:cNvPr>
          <p:cNvPicPr>
            <a:picLocks noChangeAspect="1"/>
          </p:cNvPicPr>
          <p:nvPr/>
        </p:nvPicPr>
        <p:blipFill rotWithShape="1">
          <a:blip r:embed="rId4"/>
          <a:srcRect r="1961"/>
          <a:stretch/>
        </p:blipFill>
        <p:spPr>
          <a:xfrm>
            <a:off x="3624541" y="2427565"/>
            <a:ext cx="8322294" cy="3665122"/>
          </a:xfrm>
          <a:prstGeom prst="rect">
            <a:avLst/>
          </a:prstGeom>
          <a:ln w="38100">
            <a:solidFill>
              <a:srgbClr val="002060"/>
            </a:solidFill>
          </a:ln>
        </p:spPr>
      </p:pic>
      <p:sp>
        <p:nvSpPr>
          <p:cNvPr id="3" name="TextBox 2">
            <a:extLst>
              <a:ext uri="{FF2B5EF4-FFF2-40B4-BE49-F238E27FC236}">
                <a16:creationId xmlns:a16="http://schemas.microsoft.com/office/drawing/2014/main" id="{52DCBFB2-6D68-E745-8D9A-E815F2C6BDE0}"/>
              </a:ext>
            </a:extLst>
          </p:cNvPr>
          <p:cNvSpPr txBox="1"/>
          <p:nvPr/>
        </p:nvSpPr>
        <p:spPr>
          <a:xfrm>
            <a:off x="6409702" y="592077"/>
            <a:ext cx="2751972" cy="923330"/>
          </a:xfrm>
          <a:prstGeom prst="rect">
            <a:avLst/>
          </a:prstGeom>
          <a:noFill/>
        </p:spPr>
        <p:txBody>
          <a:bodyPr wrap="none" rtlCol="0">
            <a:spAutoFit/>
          </a:bodyPr>
          <a:lstStyle/>
          <a:p>
            <a:r>
              <a:rPr lang="en-US" sz="5400" b="1" dirty="0">
                <a:solidFill>
                  <a:srgbClr val="002060"/>
                </a:solidFill>
              </a:rPr>
              <a:t>Top Tips!</a:t>
            </a:r>
          </a:p>
        </p:txBody>
      </p:sp>
    </p:spTree>
    <p:extLst>
      <p:ext uri="{BB962C8B-B14F-4D97-AF65-F5344CB8AC3E}">
        <p14:creationId xmlns:p14="http://schemas.microsoft.com/office/powerpoint/2010/main" val="691768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Shape 111"/>
        <p:cNvGrpSpPr/>
        <p:nvPr/>
      </p:nvGrpSpPr>
      <p:grpSpPr>
        <a:xfrm>
          <a:off x="0" y="0"/>
          <a:ext cx="0" cy="0"/>
          <a:chOff x="0" y="0"/>
          <a:chExt cx="0" cy="0"/>
        </a:xfrm>
      </p:grpSpPr>
      <p:sp>
        <p:nvSpPr>
          <p:cNvPr id="4" name="Rounded Rectangle 3">
            <a:extLst>
              <a:ext uri="{FF2B5EF4-FFF2-40B4-BE49-F238E27FC236}">
                <a16:creationId xmlns:a16="http://schemas.microsoft.com/office/drawing/2014/main" id="{22933021-94BF-AF4F-AE4E-6E237985B85C}"/>
              </a:ext>
            </a:extLst>
          </p:cNvPr>
          <p:cNvSpPr/>
          <p:nvPr/>
        </p:nvSpPr>
        <p:spPr>
          <a:xfrm>
            <a:off x="785423" y="2010345"/>
            <a:ext cx="2620152" cy="79348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Perthnasol</a:t>
            </a:r>
            <a:endParaRPr lang="en-US" b="1" dirty="0">
              <a:solidFill>
                <a:srgbClr val="002060"/>
              </a:solidFill>
            </a:endParaRPr>
          </a:p>
          <a:p>
            <a:pPr algn="ctr"/>
            <a:r>
              <a:rPr lang="en-US" i="1" dirty="0">
                <a:solidFill>
                  <a:srgbClr val="002060"/>
                </a:solidFill>
              </a:rPr>
              <a:t>Relevant evidence</a:t>
            </a:r>
          </a:p>
        </p:txBody>
      </p:sp>
      <p:sp>
        <p:nvSpPr>
          <p:cNvPr id="9" name="Rounded Rectangle 8">
            <a:extLst>
              <a:ext uri="{FF2B5EF4-FFF2-40B4-BE49-F238E27FC236}">
                <a16:creationId xmlns:a16="http://schemas.microsoft.com/office/drawing/2014/main" id="{FE954BF8-7F66-E841-B00E-7232C10E6782}"/>
              </a:ext>
            </a:extLst>
          </p:cNvPr>
          <p:cNvSpPr/>
          <p:nvPr/>
        </p:nvSpPr>
        <p:spPr>
          <a:xfrm>
            <a:off x="655661" y="4553793"/>
            <a:ext cx="3215472" cy="1396370"/>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i="1" dirty="0">
                <a:solidFill>
                  <a:srgbClr val="002060"/>
                </a:solidFill>
              </a:rPr>
              <a:t>Choose evidence carefully:</a:t>
            </a:r>
          </a:p>
          <a:p>
            <a:pPr algn="ctr"/>
            <a:r>
              <a:rPr lang="en-US" i="1" dirty="0">
                <a:solidFill>
                  <a:srgbClr val="002060"/>
                </a:solidFill>
              </a:rPr>
              <a:t>Is it relevant?</a:t>
            </a:r>
          </a:p>
          <a:p>
            <a:pPr algn="ctr"/>
            <a:r>
              <a:rPr lang="en-US" i="1" dirty="0">
                <a:solidFill>
                  <a:srgbClr val="002060"/>
                </a:solidFill>
              </a:rPr>
              <a:t>Is it appropriate?</a:t>
            </a:r>
          </a:p>
          <a:p>
            <a:pPr algn="ctr"/>
            <a:r>
              <a:rPr lang="en-US" i="1" dirty="0">
                <a:solidFill>
                  <a:srgbClr val="002060"/>
                </a:solidFill>
              </a:rPr>
              <a:t>What does it show?</a:t>
            </a:r>
          </a:p>
          <a:p>
            <a:pPr algn="ctr"/>
            <a:r>
              <a:rPr lang="en-US" i="1" dirty="0">
                <a:solidFill>
                  <a:srgbClr val="002060"/>
                </a:solidFill>
              </a:rPr>
              <a:t>Why is it there?</a:t>
            </a:r>
          </a:p>
        </p:txBody>
      </p:sp>
      <p:sp>
        <p:nvSpPr>
          <p:cNvPr id="10" name="Rounded Rectangle 9">
            <a:extLst>
              <a:ext uri="{FF2B5EF4-FFF2-40B4-BE49-F238E27FC236}">
                <a16:creationId xmlns:a16="http://schemas.microsoft.com/office/drawing/2014/main" id="{1A8A7EA4-9875-6042-BF69-D9A24765FA07}"/>
              </a:ext>
            </a:extLst>
          </p:cNvPr>
          <p:cNvSpPr/>
          <p:nvPr/>
        </p:nvSpPr>
        <p:spPr>
          <a:xfrm>
            <a:off x="5019289" y="4601231"/>
            <a:ext cx="3852920"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i="1" dirty="0">
                <a:solidFill>
                  <a:srgbClr val="002060"/>
                </a:solidFill>
              </a:rPr>
              <a:t>Film of micro lesson – this could evidence more than one skill, e.g. speaking, listening and reading</a:t>
            </a:r>
          </a:p>
          <a:p>
            <a:pPr algn="ctr"/>
            <a:r>
              <a:rPr lang="en-US" b="1" i="1" u="sng" dirty="0">
                <a:solidFill>
                  <a:srgbClr val="002060"/>
                </a:solidFill>
              </a:rPr>
              <a:t>Only upload once:</a:t>
            </a:r>
            <a:r>
              <a:rPr lang="en-US" b="1" i="1" dirty="0">
                <a:solidFill>
                  <a:srgbClr val="002060"/>
                </a:solidFill>
              </a:rPr>
              <a:t> </a:t>
            </a:r>
            <a:r>
              <a:rPr lang="en-US" i="1" dirty="0">
                <a:solidFill>
                  <a:srgbClr val="002060"/>
                </a:solidFill>
              </a:rPr>
              <a:t>make clear in the introduction where you have uploaded the micro lesson.</a:t>
            </a:r>
          </a:p>
        </p:txBody>
      </p:sp>
      <p:sp>
        <p:nvSpPr>
          <p:cNvPr id="11" name="Rounded Rectangle 10">
            <a:extLst>
              <a:ext uri="{FF2B5EF4-FFF2-40B4-BE49-F238E27FC236}">
                <a16:creationId xmlns:a16="http://schemas.microsoft.com/office/drawing/2014/main" id="{26603580-A5E7-A549-9224-EB32B12E7B8B}"/>
              </a:ext>
            </a:extLst>
          </p:cNvPr>
          <p:cNvSpPr/>
          <p:nvPr/>
        </p:nvSpPr>
        <p:spPr>
          <a:xfrm>
            <a:off x="4186862" y="445555"/>
            <a:ext cx="2620152" cy="1703286"/>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rPr>
              <a:t>Mae </a:t>
            </a:r>
            <a:r>
              <a:rPr lang="en-US" b="1" dirty="0" err="1">
                <a:solidFill>
                  <a:srgbClr val="002060"/>
                </a:solidFill>
              </a:rPr>
              <a:t>i’r</a:t>
            </a:r>
            <a:r>
              <a:rPr lang="en-US" b="1" dirty="0">
                <a:solidFill>
                  <a:srgbClr val="002060"/>
                </a:solidFill>
              </a:rPr>
              <a:t> portfolio </a:t>
            </a:r>
            <a:r>
              <a:rPr lang="en-US" b="1" dirty="0" err="1">
                <a:solidFill>
                  <a:srgbClr val="002060"/>
                </a:solidFill>
              </a:rPr>
              <a:t>eich</a:t>
            </a:r>
            <a:r>
              <a:rPr lang="en-US" b="1" dirty="0">
                <a:solidFill>
                  <a:srgbClr val="002060"/>
                </a:solidFill>
              </a:rPr>
              <a:t>   </a:t>
            </a:r>
            <a:r>
              <a:rPr lang="en-US" b="1" dirty="0" err="1">
                <a:solidFill>
                  <a:srgbClr val="002060"/>
                </a:solidFill>
              </a:rPr>
              <a:t>dangos</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eich</a:t>
            </a:r>
            <a:r>
              <a:rPr lang="en-US" b="1" dirty="0">
                <a:solidFill>
                  <a:srgbClr val="002060"/>
                </a:solidFill>
              </a:rPr>
              <a:t> </a:t>
            </a:r>
            <a:r>
              <a:rPr lang="en-US" b="1" dirty="0" err="1">
                <a:solidFill>
                  <a:srgbClr val="002060"/>
                </a:solidFill>
              </a:rPr>
              <a:t>gorau</a:t>
            </a:r>
            <a:r>
              <a:rPr lang="en-US" b="1" dirty="0">
                <a:solidFill>
                  <a:srgbClr val="002060"/>
                </a:solidFill>
              </a:rPr>
              <a:t>.​</a:t>
            </a:r>
          </a:p>
          <a:p>
            <a:pPr algn="ctr"/>
            <a:r>
              <a:rPr lang="en-US" i="1" dirty="0">
                <a:solidFill>
                  <a:srgbClr val="002060"/>
                </a:solidFill>
              </a:rPr>
              <a:t>Your portfolio is your showcase so choose your best bits!</a:t>
            </a:r>
          </a:p>
        </p:txBody>
      </p:sp>
      <p:sp>
        <p:nvSpPr>
          <p:cNvPr id="21" name="TextBox 20">
            <a:extLst>
              <a:ext uri="{FF2B5EF4-FFF2-40B4-BE49-F238E27FC236}">
                <a16:creationId xmlns:a16="http://schemas.microsoft.com/office/drawing/2014/main" id="{23150F2E-489C-D248-A301-A304071644C0}"/>
              </a:ext>
            </a:extLst>
          </p:cNvPr>
          <p:cNvSpPr txBox="1"/>
          <p:nvPr/>
        </p:nvSpPr>
        <p:spPr>
          <a:xfrm>
            <a:off x="469339" y="169703"/>
            <a:ext cx="3581401" cy="1323439"/>
          </a:xfrm>
          <a:prstGeom prst="rect">
            <a:avLst/>
          </a:prstGeom>
          <a:noFill/>
          <a:ln>
            <a:noFill/>
          </a:ln>
        </p:spPr>
        <p:txBody>
          <a:bodyPr wrap="square" rtlCol="0">
            <a:spAutoFit/>
          </a:bodyPr>
          <a:lstStyle/>
          <a:p>
            <a:r>
              <a:rPr lang="en-US" sz="4400" b="1" dirty="0">
                <a:solidFill>
                  <a:srgbClr val="002060"/>
                </a:solidFill>
                <a:latin typeface="SASSOON PRIMARY" pitchFamily="2" charset="0"/>
              </a:rPr>
              <a:t> </a:t>
            </a:r>
            <a:r>
              <a:rPr lang="en-US" sz="3600" b="1" dirty="0" err="1">
                <a:solidFill>
                  <a:srgbClr val="002060"/>
                </a:solidFill>
              </a:rPr>
              <a:t>Cyngor</a:t>
            </a:r>
            <a:r>
              <a:rPr lang="en-US" sz="3600" b="1" dirty="0">
                <a:solidFill>
                  <a:srgbClr val="002060"/>
                </a:solidFill>
              </a:rPr>
              <a:t> Doeth!</a:t>
            </a:r>
            <a:br>
              <a:rPr lang="en-US" sz="3600" b="1" dirty="0">
                <a:solidFill>
                  <a:srgbClr val="002060"/>
                </a:solidFill>
              </a:rPr>
            </a:br>
            <a:r>
              <a:rPr lang="en-US" sz="3600" b="1" dirty="0">
                <a:solidFill>
                  <a:srgbClr val="002060"/>
                </a:solidFill>
              </a:rPr>
              <a:t>  </a:t>
            </a:r>
            <a:r>
              <a:rPr lang="en-US" sz="2400" i="1" dirty="0">
                <a:solidFill>
                  <a:srgbClr val="002060"/>
                </a:solidFill>
              </a:rPr>
              <a:t>Top Tips!</a:t>
            </a:r>
          </a:p>
        </p:txBody>
      </p:sp>
      <p:sp>
        <p:nvSpPr>
          <p:cNvPr id="12" name="Rounded Rectangle 11">
            <a:extLst>
              <a:ext uri="{FF2B5EF4-FFF2-40B4-BE49-F238E27FC236}">
                <a16:creationId xmlns:a16="http://schemas.microsoft.com/office/drawing/2014/main" id="{697B30C1-2C70-4443-8F64-76A891ED6139}"/>
              </a:ext>
            </a:extLst>
          </p:cNvPr>
          <p:cNvSpPr/>
          <p:nvPr/>
        </p:nvSpPr>
        <p:spPr>
          <a:xfrm>
            <a:off x="7588301" y="474785"/>
            <a:ext cx="3120403" cy="1944839"/>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Mae’n</a:t>
            </a:r>
            <a:r>
              <a:rPr lang="en-US" b="1" dirty="0">
                <a:solidFill>
                  <a:srgbClr val="002060"/>
                </a:solidFill>
              </a:rPr>
              <a:t> haws </a:t>
            </a:r>
            <a:r>
              <a:rPr lang="en-US" b="1" dirty="0" err="1">
                <a:solidFill>
                  <a:srgbClr val="002060"/>
                </a:solidFill>
              </a:rPr>
              <a:t>chwynnu</a:t>
            </a:r>
            <a:r>
              <a:rPr lang="en-US" b="1" dirty="0">
                <a:solidFill>
                  <a:srgbClr val="002060"/>
                </a:solidFill>
              </a:rPr>
              <a:t> </a:t>
            </a:r>
            <a:r>
              <a:rPr lang="en-US" b="1" dirty="0" err="1">
                <a:solidFill>
                  <a:srgbClr val="002060"/>
                </a:solidFill>
              </a:rPr>
              <a:t>na</a:t>
            </a:r>
            <a:r>
              <a:rPr lang="en-US" b="1" dirty="0">
                <a:solidFill>
                  <a:srgbClr val="002060"/>
                </a:solidFill>
              </a:rPr>
              <a:t> </a:t>
            </a:r>
            <a:r>
              <a:rPr lang="en-US" b="1" dirty="0" err="1">
                <a:solidFill>
                  <a:srgbClr val="002060"/>
                </a:solidFill>
              </a:rPr>
              <a:t>chasglu</a:t>
            </a:r>
            <a:r>
              <a:rPr lang="en-US" b="1" dirty="0">
                <a:solidFill>
                  <a:srgbClr val="002060"/>
                </a:solidFill>
              </a:rPr>
              <a:t> </a:t>
            </a:r>
            <a:r>
              <a:rPr lang="en-US" b="1" dirty="0" err="1">
                <a:solidFill>
                  <a:srgbClr val="002060"/>
                </a:solidFill>
              </a:rPr>
              <a:t>o’r</a:t>
            </a:r>
            <a:r>
              <a:rPr lang="en-US" b="1" dirty="0">
                <a:solidFill>
                  <a:srgbClr val="002060"/>
                </a:solidFill>
              </a:rPr>
              <a:t> </a:t>
            </a:r>
            <a:r>
              <a:rPr lang="en-US" b="1" dirty="0" err="1">
                <a:solidFill>
                  <a:srgbClr val="002060"/>
                </a:solidFill>
              </a:rPr>
              <a:t>newydd</a:t>
            </a:r>
            <a:r>
              <a:rPr lang="en-US" b="1" dirty="0">
                <a:solidFill>
                  <a:srgbClr val="002060"/>
                </a:solidFill>
              </a:rPr>
              <a:t>.</a:t>
            </a:r>
            <a:endParaRPr lang="en-US" dirty="0">
              <a:solidFill>
                <a:srgbClr val="002060"/>
              </a:solidFill>
            </a:endParaRPr>
          </a:p>
          <a:p>
            <a:pPr algn="ctr"/>
            <a:r>
              <a:rPr lang="en-US" i="1" dirty="0">
                <a:solidFill>
                  <a:srgbClr val="002060"/>
                </a:solidFill>
              </a:rPr>
              <a:t>It’s easier to sort a full desktop file than to collect evidence from new before the deadline.</a:t>
            </a:r>
          </a:p>
        </p:txBody>
      </p:sp>
      <p:sp>
        <p:nvSpPr>
          <p:cNvPr id="8" name="Rounded Rectangle 7">
            <a:extLst>
              <a:ext uri="{FF2B5EF4-FFF2-40B4-BE49-F238E27FC236}">
                <a16:creationId xmlns:a16="http://schemas.microsoft.com/office/drawing/2014/main" id="{DF807347-21D5-4E44-8224-1A00D9E5EEA6}"/>
              </a:ext>
            </a:extLst>
          </p:cNvPr>
          <p:cNvSpPr/>
          <p:nvPr/>
        </p:nvSpPr>
        <p:spPr>
          <a:xfrm>
            <a:off x="3404267" y="3065796"/>
            <a:ext cx="3215472" cy="964641"/>
          </a:xfrm>
          <a:prstGeom prst="roundRect">
            <a:avLst/>
          </a:prstGeom>
          <a:solidFill>
            <a:srgbClr val="CCF9FF"/>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Digon</a:t>
            </a:r>
            <a:r>
              <a:rPr lang="en-US" b="1" dirty="0">
                <a:solidFill>
                  <a:srgbClr val="002060"/>
                </a:solidFill>
              </a:rPr>
              <a:t> </a:t>
            </a:r>
            <a:r>
              <a:rPr lang="en-US" b="1" dirty="0" err="1">
                <a:solidFill>
                  <a:srgbClr val="002060"/>
                </a:solidFill>
              </a:rPr>
              <a:t>ond</a:t>
            </a:r>
            <a:r>
              <a:rPr lang="en-US" b="1" dirty="0">
                <a:solidFill>
                  <a:srgbClr val="002060"/>
                </a:solidFill>
              </a:rPr>
              <a:t> dim </a:t>
            </a:r>
            <a:r>
              <a:rPr lang="en-US" b="1" dirty="0" err="1">
                <a:solidFill>
                  <a:srgbClr val="002060"/>
                </a:solidFill>
              </a:rPr>
              <a:t>gormod</a:t>
            </a:r>
            <a:r>
              <a:rPr lang="en-US" b="1" dirty="0">
                <a:solidFill>
                  <a:srgbClr val="002060"/>
                </a:solidFill>
              </a:rPr>
              <a:t>!</a:t>
            </a:r>
            <a:endParaRPr lang="en-US" dirty="0">
              <a:solidFill>
                <a:srgbClr val="002060"/>
              </a:solidFill>
            </a:endParaRPr>
          </a:p>
          <a:p>
            <a:pPr algn="ctr"/>
            <a:r>
              <a:rPr lang="en-US" i="1" dirty="0">
                <a:solidFill>
                  <a:srgbClr val="002060"/>
                </a:solidFill>
              </a:rPr>
              <a:t>Enough evidence but try not to overload.</a:t>
            </a:r>
          </a:p>
        </p:txBody>
      </p:sp>
      <p:pic>
        <p:nvPicPr>
          <p:cNvPr id="2" name="Picture 2">
            <a:extLst>
              <a:ext uri="{FF2B5EF4-FFF2-40B4-BE49-F238E27FC236}">
                <a16:creationId xmlns:a16="http://schemas.microsoft.com/office/drawing/2014/main" id="{4AB9D358-F088-E5FF-38C2-7AF8560BFE07}"/>
              </a:ext>
            </a:extLst>
          </p:cNvPr>
          <p:cNvPicPr>
            <a:picLocks noChangeAspect="1"/>
          </p:cNvPicPr>
          <p:nvPr/>
        </p:nvPicPr>
        <p:blipFill>
          <a:blip r:embed="rId3"/>
          <a:stretch>
            <a:fillRect/>
          </a:stretch>
        </p:blipFill>
        <p:spPr>
          <a:xfrm>
            <a:off x="9180163" y="2801068"/>
            <a:ext cx="2743200" cy="3632270"/>
          </a:xfrm>
          <a:prstGeom prst="rect">
            <a:avLst/>
          </a:prstGeom>
        </p:spPr>
      </p:pic>
    </p:spTree>
    <p:extLst>
      <p:ext uri="{BB962C8B-B14F-4D97-AF65-F5344CB8AC3E}">
        <p14:creationId xmlns:p14="http://schemas.microsoft.com/office/powerpoint/2010/main" val="32436573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65A6EA-7338-4C46-B90B-CA8DA7EB0B4E}"/>
              </a:ext>
            </a:extLst>
          </p:cNvPr>
          <p:cNvSpPr txBox="1"/>
          <p:nvPr/>
        </p:nvSpPr>
        <p:spPr>
          <a:xfrm>
            <a:off x="768516" y="1570638"/>
            <a:ext cx="5166057" cy="4363054"/>
          </a:xfrm>
          <a:prstGeom prst="rect">
            <a:avLst/>
          </a:prstGeom>
          <a:solidFill>
            <a:srgbClr val="CCF9FF"/>
          </a:solidFill>
          <a:ln w="19050">
            <a:solidFill>
              <a:srgbClr val="002060"/>
            </a:solidFill>
          </a:ln>
        </p:spPr>
        <p:txBody>
          <a:bodyPr wrap="square" rtlCol="0">
            <a:spAutoFit/>
          </a:bodyPr>
          <a:lstStyle/>
          <a:p>
            <a:endParaRPr lang="en-US" sz="1600" b="1" dirty="0">
              <a:solidFill>
                <a:srgbClr val="002060"/>
              </a:solidFill>
            </a:endParaRPr>
          </a:p>
          <a:p>
            <a:r>
              <a:rPr lang="en-US" sz="2400" b="1" dirty="0">
                <a:solidFill>
                  <a:srgbClr val="002060"/>
                </a:solidFill>
              </a:rPr>
              <a:t>  </a:t>
            </a:r>
            <a:r>
              <a:rPr lang="en-US" sz="2400" b="1" dirty="0" err="1">
                <a:solidFill>
                  <a:srgbClr val="002060"/>
                </a:solidFill>
              </a:rPr>
              <a:t>Mae’n</a:t>
            </a:r>
            <a:r>
              <a:rPr lang="en-US" sz="2400" b="1" dirty="0">
                <a:solidFill>
                  <a:srgbClr val="002060"/>
                </a:solidFill>
              </a:rPr>
              <a:t> </a:t>
            </a:r>
            <a:r>
              <a:rPr lang="en-US" sz="2400" b="1" dirty="0" err="1">
                <a:solidFill>
                  <a:srgbClr val="002060"/>
                </a:solidFill>
              </a:rPr>
              <a:t>bosib</a:t>
            </a:r>
            <a:r>
              <a:rPr lang="en-US" sz="2400" b="1" dirty="0">
                <a:solidFill>
                  <a:srgbClr val="002060"/>
                </a:solidFill>
              </a:rPr>
              <a:t> </a:t>
            </a:r>
            <a:r>
              <a:rPr lang="en-US" sz="2400" b="1" dirty="0" err="1">
                <a:solidFill>
                  <a:srgbClr val="002060"/>
                </a:solidFill>
              </a:rPr>
              <a:t>byddwch</a:t>
            </a:r>
            <a:r>
              <a:rPr lang="en-US" sz="2400" b="1" dirty="0">
                <a:solidFill>
                  <a:srgbClr val="002060"/>
                </a:solidFill>
              </a:rPr>
              <a:t> chi </a:t>
            </a:r>
            <a:r>
              <a:rPr lang="en-US" sz="2400" b="1" dirty="0" err="1">
                <a:solidFill>
                  <a:srgbClr val="002060"/>
                </a:solidFill>
              </a:rPr>
              <a:t>ar</a:t>
            </a:r>
            <a:r>
              <a:rPr lang="en-US" sz="2400" b="1" dirty="0">
                <a:solidFill>
                  <a:srgbClr val="002060"/>
                </a:solidFill>
              </a:rPr>
              <a:t> </a:t>
            </a:r>
            <a:r>
              <a:rPr lang="en-US" sz="2400" b="1" dirty="0" err="1">
                <a:solidFill>
                  <a:srgbClr val="002060"/>
                </a:solidFill>
              </a:rPr>
              <a:t>lefelau</a:t>
            </a:r>
            <a:r>
              <a:rPr lang="en-US" sz="2400" b="1" dirty="0">
                <a:solidFill>
                  <a:srgbClr val="002060"/>
                </a:solidFill>
              </a:rPr>
              <a:t>   </a:t>
            </a:r>
          </a:p>
          <a:p>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r>
              <a:rPr lang="en-US" sz="2400" b="1" dirty="0" err="1">
                <a:solidFill>
                  <a:srgbClr val="002060"/>
                </a:solidFill>
              </a:rPr>
              <a:t>ar</a:t>
            </a:r>
            <a:r>
              <a:rPr lang="en-US" sz="2400" b="1" dirty="0">
                <a:solidFill>
                  <a:srgbClr val="002060"/>
                </a:solidFill>
              </a:rPr>
              <a:t> </a:t>
            </a:r>
            <a:r>
              <a:rPr lang="en-US" sz="2400" b="1" dirty="0" err="1">
                <a:solidFill>
                  <a:srgbClr val="002060"/>
                </a:solidFill>
              </a:rPr>
              <a:t>gyfer</a:t>
            </a:r>
            <a:r>
              <a:rPr lang="en-US" sz="2400" b="1" dirty="0">
                <a:solidFill>
                  <a:srgbClr val="002060"/>
                </a:solidFill>
              </a:rPr>
              <a:t> </a:t>
            </a:r>
            <a:r>
              <a:rPr lang="en-US" sz="2400" b="1" dirty="0" err="1">
                <a:solidFill>
                  <a:srgbClr val="002060"/>
                </a:solidFill>
              </a:rPr>
              <a:t>sgiliau</a:t>
            </a:r>
            <a:r>
              <a:rPr lang="en-US" sz="2400" b="1" dirty="0">
                <a:solidFill>
                  <a:srgbClr val="002060"/>
                </a:solidFill>
              </a:rPr>
              <a:t> </a:t>
            </a:r>
            <a:r>
              <a:rPr lang="en-US" sz="2400" b="1" dirty="0" err="1">
                <a:solidFill>
                  <a:srgbClr val="002060"/>
                </a:solidFill>
              </a:rPr>
              <a:t>gwahanol</a:t>
            </a:r>
            <a:r>
              <a:rPr lang="en-US" sz="2400" b="1" dirty="0">
                <a:solidFill>
                  <a:srgbClr val="002060"/>
                </a:solidFill>
              </a:rPr>
              <a:t>, </a:t>
            </a:r>
          </a:p>
          <a:p>
            <a:r>
              <a:rPr lang="en-US" sz="2400" b="1" dirty="0">
                <a:solidFill>
                  <a:srgbClr val="002060"/>
                </a:solidFill>
              </a:rPr>
              <a:t>  </a:t>
            </a:r>
            <a:r>
              <a:rPr lang="en-US" sz="2400" b="1" dirty="0" err="1">
                <a:solidFill>
                  <a:srgbClr val="002060"/>
                </a:solidFill>
              </a:rPr>
              <a:t>e.e.</a:t>
            </a:r>
            <a:endParaRPr lang="en-US" sz="2400" b="1" dirty="0">
              <a:solidFill>
                <a:srgbClr val="002060"/>
              </a:solidFill>
            </a:endParaRPr>
          </a:p>
          <a:p>
            <a:endParaRPr lang="en-US" sz="2400" b="1" dirty="0">
              <a:solidFill>
                <a:srgbClr val="002060"/>
              </a:solidFill>
            </a:endParaRPr>
          </a:p>
          <a:p>
            <a:pPr>
              <a:lnSpc>
                <a:spcPct val="150000"/>
              </a:lnSpc>
            </a:pPr>
            <a:r>
              <a:rPr lang="en-US" sz="2400" b="1" dirty="0">
                <a:solidFill>
                  <a:srgbClr val="002060"/>
                </a:solidFill>
              </a:rPr>
              <a:t>  </a:t>
            </a:r>
            <a:r>
              <a:rPr lang="en-US" sz="2400" b="1" dirty="0" err="1">
                <a:solidFill>
                  <a:srgbClr val="002060"/>
                </a:solidFill>
              </a:rPr>
              <a:t>Siarad</a:t>
            </a:r>
            <a:r>
              <a:rPr lang="en-US" sz="2400" b="1" dirty="0">
                <a:solidFill>
                  <a:srgbClr val="002060"/>
                </a:solidFill>
              </a:rPr>
              <a:t>:  A2</a:t>
            </a:r>
          </a:p>
          <a:p>
            <a:pPr>
              <a:lnSpc>
                <a:spcPct val="150000"/>
              </a:lnSpc>
            </a:pPr>
            <a:r>
              <a:rPr lang="en-US" sz="2400" b="1" dirty="0">
                <a:solidFill>
                  <a:srgbClr val="002060"/>
                </a:solidFill>
              </a:rPr>
              <a:t>  </a:t>
            </a:r>
            <a:r>
              <a:rPr lang="en-US" sz="2400" b="1" dirty="0" err="1">
                <a:solidFill>
                  <a:srgbClr val="002060"/>
                </a:solidFill>
              </a:rPr>
              <a:t>Darllen</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Ysgrifennu</a:t>
            </a:r>
            <a:r>
              <a:rPr lang="en-US" sz="2400" b="1" dirty="0">
                <a:solidFill>
                  <a:srgbClr val="002060"/>
                </a:solidFill>
              </a:rPr>
              <a:t>:  A1</a:t>
            </a:r>
          </a:p>
          <a:p>
            <a:pPr>
              <a:lnSpc>
                <a:spcPct val="150000"/>
              </a:lnSpc>
            </a:pPr>
            <a:r>
              <a:rPr lang="en-US" sz="2400" b="1" dirty="0">
                <a:solidFill>
                  <a:srgbClr val="002060"/>
                </a:solidFill>
              </a:rPr>
              <a:t>  </a:t>
            </a:r>
            <a:r>
              <a:rPr lang="en-US" sz="2400" b="1" dirty="0" err="1">
                <a:solidFill>
                  <a:srgbClr val="002060"/>
                </a:solidFill>
              </a:rPr>
              <a:t>Gwrando</a:t>
            </a:r>
            <a:r>
              <a:rPr lang="en-US" sz="2400" b="1" dirty="0">
                <a:solidFill>
                  <a:srgbClr val="002060"/>
                </a:solidFill>
              </a:rPr>
              <a:t>: A2</a:t>
            </a:r>
          </a:p>
          <a:p>
            <a:pPr>
              <a:lnSpc>
                <a:spcPct val="150000"/>
              </a:lnSpc>
            </a:pPr>
            <a:endParaRPr lang="en-US" sz="1600" b="1" dirty="0">
              <a:solidFill>
                <a:srgbClr val="002060"/>
              </a:solidFill>
            </a:endParaRPr>
          </a:p>
        </p:txBody>
      </p:sp>
      <p:sp>
        <p:nvSpPr>
          <p:cNvPr id="9" name="TextBox 8">
            <a:extLst>
              <a:ext uri="{FF2B5EF4-FFF2-40B4-BE49-F238E27FC236}">
                <a16:creationId xmlns:a16="http://schemas.microsoft.com/office/drawing/2014/main" id="{1BBBFB31-54FA-D346-A1AC-33B0A3DFA13D}"/>
              </a:ext>
            </a:extLst>
          </p:cNvPr>
          <p:cNvSpPr txBox="1"/>
          <p:nvPr/>
        </p:nvSpPr>
        <p:spPr>
          <a:xfrm>
            <a:off x="6257429" y="1570638"/>
            <a:ext cx="5166055" cy="4363054"/>
          </a:xfrm>
          <a:prstGeom prst="rect">
            <a:avLst/>
          </a:prstGeom>
          <a:solidFill>
            <a:srgbClr val="CCF9FF"/>
          </a:solidFill>
          <a:ln w="19050">
            <a:solidFill>
              <a:srgbClr val="002060"/>
            </a:solidFill>
          </a:ln>
        </p:spPr>
        <p:txBody>
          <a:bodyPr wrap="square" rtlCol="0">
            <a:spAutoFit/>
          </a:bodyPr>
          <a:lstStyle/>
          <a:p>
            <a:endParaRPr lang="en-US" sz="1600" i="1" dirty="0">
              <a:solidFill>
                <a:srgbClr val="002060"/>
              </a:solidFill>
            </a:endParaRPr>
          </a:p>
          <a:p>
            <a:r>
              <a:rPr lang="en-US" sz="2400" i="1" dirty="0">
                <a:solidFill>
                  <a:srgbClr val="002060"/>
                </a:solidFill>
              </a:rPr>
              <a:t>  It is possible for you to be on different </a:t>
            </a:r>
          </a:p>
          <a:p>
            <a:r>
              <a:rPr lang="en-US" sz="2400" i="1" dirty="0">
                <a:solidFill>
                  <a:srgbClr val="002060"/>
                </a:solidFill>
              </a:rPr>
              <a:t>  levels for different skills, </a:t>
            </a:r>
          </a:p>
          <a:p>
            <a:r>
              <a:rPr lang="en-US" sz="2400" i="1" dirty="0">
                <a:solidFill>
                  <a:srgbClr val="002060"/>
                </a:solidFill>
              </a:rPr>
              <a:t>  e.g.</a:t>
            </a:r>
          </a:p>
          <a:p>
            <a:endParaRPr lang="en-US" sz="2400" i="1" dirty="0">
              <a:solidFill>
                <a:srgbClr val="002060"/>
              </a:solidFill>
            </a:endParaRPr>
          </a:p>
          <a:p>
            <a:pPr>
              <a:lnSpc>
                <a:spcPct val="150000"/>
              </a:lnSpc>
            </a:pPr>
            <a:r>
              <a:rPr lang="en-US" sz="2400" i="1" dirty="0">
                <a:solidFill>
                  <a:srgbClr val="002060"/>
                </a:solidFill>
              </a:rPr>
              <a:t>  Speaking:  A2</a:t>
            </a:r>
          </a:p>
          <a:p>
            <a:pPr>
              <a:lnSpc>
                <a:spcPct val="150000"/>
              </a:lnSpc>
            </a:pPr>
            <a:r>
              <a:rPr lang="en-US" sz="2400" i="1" dirty="0">
                <a:solidFill>
                  <a:srgbClr val="002060"/>
                </a:solidFill>
              </a:rPr>
              <a:t>  Reading : A1</a:t>
            </a:r>
          </a:p>
          <a:p>
            <a:pPr>
              <a:lnSpc>
                <a:spcPct val="150000"/>
              </a:lnSpc>
            </a:pPr>
            <a:r>
              <a:rPr lang="en-US" sz="2400" i="1" dirty="0">
                <a:solidFill>
                  <a:srgbClr val="002060"/>
                </a:solidFill>
              </a:rPr>
              <a:t>  Writing : A1</a:t>
            </a:r>
          </a:p>
          <a:p>
            <a:pPr>
              <a:lnSpc>
                <a:spcPct val="150000"/>
              </a:lnSpc>
            </a:pPr>
            <a:r>
              <a:rPr lang="en-US" sz="2400" i="1" dirty="0">
                <a:solidFill>
                  <a:srgbClr val="002060"/>
                </a:solidFill>
              </a:rPr>
              <a:t>  Listening: A2</a:t>
            </a:r>
          </a:p>
          <a:p>
            <a:pPr>
              <a:lnSpc>
                <a:spcPct val="150000"/>
              </a:lnSpc>
            </a:pPr>
            <a:endParaRPr lang="en-US" sz="1600" dirty="0"/>
          </a:p>
        </p:txBody>
      </p:sp>
      <p:sp>
        <p:nvSpPr>
          <p:cNvPr id="7" name="TextBox 6">
            <a:extLst>
              <a:ext uri="{FF2B5EF4-FFF2-40B4-BE49-F238E27FC236}">
                <a16:creationId xmlns:a16="http://schemas.microsoft.com/office/drawing/2014/main" id="{234682EB-848C-DC41-8327-2F3B130333F3}"/>
              </a:ext>
            </a:extLst>
          </p:cNvPr>
          <p:cNvSpPr txBox="1"/>
          <p:nvPr/>
        </p:nvSpPr>
        <p:spPr>
          <a:xfrm>
            <a:off x="768516" y="250807"/>
            <a:ext cx="4941571" cy="1015663"/>
          </a:xfrm>
          <a:prstGeom prst="rect">
            <a:avLst/>
          </a:prstGeom>
          <a:noFill/>
          <a:ln>
            <a:noFill/>
          </a:ln>
        </p:spPr>
        <p:txBody>
          <a:bodyPr wrap="square" rtlCol="0">
            <a:spAutoFit/>
          </a:bodyPr>
          <a:lstStyle/>
          <a:p>
            <a:r>
              <a:rPr lang="en-US" sz="3600" b="1" dirty="0" err="1">
                <a:solidFill>
                  <a:srgbClr val="002060"/>
                </a:solidFill>
              </a:rPr>
              <a:t>Eich</a:t>
            </a:r>
            <a:r>
              <a:rPr lang="en-US" sz="3600" b="1" dirty="0">
                <a:solidFill>
                  <a:srgbClr val="002060"/>
                </a:solidFill>
              </a:rPr>
              <a:t> </a:t>
            </a:r>
            <a:r>
              <a:rPr lang="en-US" sz="3600" b="1" dirty="0" err="1">
                <a:solidFill>
                  <a:srgbClr val="002060"/>
                </a:solidFill>
              </a:rPr>
              <a:t>Portffolio</a:t>
            </a:r>
            <a:r>
              <a:rPr lang="en-US" sz="3600" b="1" dirty="0">
                <a:solidFill>
                  <a:srgbClr val="002060"/>
                </a:solidFill>
              </a:rPr>
              <a:t> </a:t>
            </a:r>
            <a:r>
              <a:rPr lang="en-US" sz="3600" b="1" dirty="0" err="1">
                <a:solidFill>
                  <a:srgbClr val="002060"/>
                </a:solidFill>
              </a:rPr>
              <a:t>Cymraeg</a:t>
            </a:r>
            <a:br>
              <a:rPr lang="en-US" sz="3600" b="1" dirty="0">
                <a:solidFill>
                  <a:srgbClr val="002060"/>
                </a:solidFill>
              </a:rPr>
            </a:br>
            <a:r>
              <a:rPr lang="en-US" sz="2400" i="1" dirty="0">
                <a:solidFill>
                  <a:srgbClr val="002060"/>
                </a:solidFill>
              </a:rPr>
              <a:t>Your Welsh Portfolio </a:t>
            </a:r>
          </a:p>
        </p:txBody>
      </p:sp>
      <p:sp>
        <p:nvSpPr>
          <p:cNvPr id="8" name="TextBox 7">
            <a:extLst>
              <a:ext uri="{FF2B5EF4-FFF2-40B4-BE49-F238E27FC236}">
                <a16:creationId xmlns:a16="http://schemas.microsoft.com/office/drawing/2014/main" id="{9AFF3F70-CBAF-B940-B41E-17C7AC18D57E}"/>
              </a:ext>
            </a:extLst>
          </p:cNvPr>
          <p:cNvSpPr txBox="1"/>
          <p:nvPr/>
        </p:nvSpPr>
        <p:spPr>
          <a:xfrm>
            <a:off x="1562108" y="6237861"/>
            <a:ext cx="9390642" cy="369332"/>
          </a:xfrm>
          <a:prstGeom prst="rect">
            <a:avLst/>
          </a:prstGeom>
          <a:noFill/>
        </p:spPr>
        <p:txBody>
          <a:bodyPr wrap="square">
            <a:spAutoFit/>
          </a:bodyPr>
          <a:lstStyle/>
          <a:p>
            <a:r>
              <a:rPr lang="en-US" b="1" i="0" u="none" strike="noStrike" dirty="0">
                <a:solidFill>
                  <a:srgbClr val="002060"/>
                </a:solidFill>
                <a:effectLst/>
                <a:latin typeface="Calibri" panose="020F0502020204030204" pitchFamily="34" charset="0"/>
              </a:rPr>
              <a:t>The portfolios are marked at the University but are also a part of a national moderation process.</a:t>
            </a:r>
            <a:endParaRPr lang="en-US" b="1" dirty="0">
              <a:solidFill>
                <a:srgbClr val="002060"/>
              </a:solidFill>
            </a:endParaRPr>
          </a:p>
        </p:txBody>
      </p:sp>
    </p:spTree>
    <p:extLst>
      <p:ext uri="{BB962C8B-B14F-4D97-AF65-F5344CB8AC3E}">
        <p14:creationId xmlns:p14="http://schemas.microsoft.com/office/powerpoint/2010/main" val="32735939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BFF88"/>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533376-2B69-C840-BF79-1904041A1B94}"/>
              </a:ext>
            </a:extLst>
          </p:cNvPr>
          <p:cNvSpPr txBox="1">
            <a:spLocks/>
          </p:cNvSpPr>
          <p:nvPr/>
        </p:nvSpPr>
        <p:spPr>
          <a:xfrm>
            <a:off x="949689" y="2191443"/>
            <a:ext cx="10292622" cy="4281054"/>
          </a:xfrm>
          <a:prstGeom prst="rect">
            <a:avLst/>
          </a:prstGeom>
        </p:spPr>
        <p:txBody>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r>
              <a:rPr lang="en-US" sz="2400" dirty="0">
                <a:solidFill>
                  <a:srgbClr val="002060"/>
                </a:solidFill>
              </a:rPr>
              <a:t>You cannot fail / pass the Framework / Portfolio.  This is not an exam, a test or an assignment.</a:t>
            </a:r>
          </a:p>
          <a:p>
            <a:pPr marL="0" indent="0">
              <a:buNone/>
            </a:pPr>
            <a:endParaRPr lang="en-US" sz="2400" dirty="0">
              <a:solidFill>
                <a:srgbClr val="002060"/>
              </a:solidFill>
            </a:endParaRPr>
          </a:p>
          <a:p>
            <a:r>
              <a:rPr lang="en-US" sz="2400" dirty="0">
                <a:solidFill>
                  <a:srgbClr val="002060"/>
                </a:solidFill>
              </a:rPr>
              <a:t>Every student who graduates with a QTS is expected to have the Framework levels on their PLP at the beginning of their teaching career.</a:t>
            </a:r>
          </a:p>
          <a:p>
            <a:pPr marL="0" indent="0">
              <a:buNone/>
            </a:pPr>
            <a:endParaRPr lang="en-US" sz="2400" dirty="0">
              <a:solidFill>
                <a:srgbClr val="002060"/>
              </a:solidFill>
            </a:endParaRPr>
          </a:p>
          <a:p>
            <a:r>
              <a:rPr lang="en-US" sz="2400" dirty="0">
                <a:solidFill>
                  <a:srgbClr val="002060"/>
                </a:solidFill>
              </a:rPr>
              <a:t>Collecting evidence should not be a lot of extra work.  This is something that should happen on a regular basis.  Create a folder on the “One Drive” to keep your evidence.</a:t>
            </a:r>
          </a:p>
          <a:p>
            <a:pPr marL="0" indent="0">
              <a:buFont typeface="Arial" panose="020B0604020202020204" pitchFamily="34" charset="0"/>
              <a:buNone/>
            </a:pPr>
            <a:endParaRPr lang="en-US" sz="1800" dirty="0"/>
          </a:p>
        </p:txBody>
      </p:sp>
      <p:sp>
        <p:nvSpPr>
          <p:cNvPr id="7" name="TextBox 6">
            <a:extLst>
              <a:ext uri="{FF2B5EF4-FFF2-40B4-BE49-F238E27FC236}">
                <a16:creationId xmlns:a16="http://schemas.microsoft.com/office/drawing/2014/main" id="{B5DC0E43-B4EB-994C-B53C-0C2EFB0DE628}"/>
              </a:ext>
            </a:extLst>
          </p:cNvPr>
          <p:cNvSpPr txBox="1"/>
          <p:nvPr/>
        </p:nvSpPr>
        <p:spPr>
          <a:xfrm>
            <a:off x="4956809" y="393816"/>
            <a:ext cx="2278381" cy="1015663"/>
          </a:xfrm>
          <a:prstGeom prst="rect">
            <a:avLst/>
          </a:prstGeom>
          <a:noFill/>
          <a:ln>
            <a:noFill/>
          </a:ln>
        </p:spPr>
        <p:txBody>
          <a:bodyPr wrap="square" rtlCol="0">
            <a:spAutoFit/>
          </a:bodyPr>
          <a:lstStyle/>
          <a:p>
            <a:pPr algn="ctr"/>
            <a:r>
              <a:rPr lang="en-US" sz="3600" b="1" dirty="0" err="1">
                <a:solidFill>
                  <a:srgbClr val="002060"/>
                </a:solidFill>
              </a:rPr>
              <a:t>Pwysig</a:t>
            </a:r>
            <a:r>
              <a:rPr lang="en-US" sz="3600" b="1" dirty="0">
                <a:solidFill>
                  <a:srgbClr val="002060"/>
                </a:solidFill>
              </a:rPr>
              <a:t>!</a:t>
            </a:r>
            <a:br>
              <a:rPr lang="en-US" sz="3600" b="1" dirty="0">
                <a:solidFill>
                  <a:srgbClr val="002060"/>
                </a:solidFill>
              </a:rPr>
            </a:br>
            <a:r>
              <a:rPr lang="en-US" sz="2400" i="1" dirty="0">
                <a:solidFill>
                  <a:srgbClr val="002060"/>
                </a:solidFill>
              </a:rPr>
              <a:t>Important! </a:t>
            </a:r>
          </a:p>
        </p:txBody>
      </p:sp>
    </p:spTree>
    <p:extLst>
      <p:ext uri="{BB962C8B-B14F-4D97-AF65-F5344CB8AC3E}">
        <p14:creationId xmlns:p14="http://schemas.microsoft.com/office/powerpoint/2010/main" val="307903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dissolv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CF9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B9738B8-5480-5B4C-8CF6-8C2225BA5B0B}"/>
              </a:ext>
            </a:extLst>
          </p:cNvPr>
          <p:cNvSpPr txBox="1"/>
          <p:nvPr/>
        </p:nvSpPr>
        <p:spPr>
          <a:xfrm>
            <a:off x="5478349" y="1364620"/>
            <a:ext cx="6020609" cy="1323439"/>
          </a:xfrm>
          <a:prstGeom prst="rect">
            <a:avLst/>
          </a:prstGeom>
          <a:noFill/>
        </p:spPr>
        <p:txBody>
          <a:bodyPr wrap="square" lIns="91440" tIns="45720" rIns="91440" bIns="45720" rtlCol="0" anchor="t">
            <a:spAutoFit/>
          </a:bodyPr>
          <a:lstStyle/>
          <a:p>
            <a:pPr algn="ctr"/>
            <a:r>
              <a:rPr lang="en-US" sz="8000" dirty="0" err="1">
                <a:solidFill>
                  <a:srgbClr val="002060"/>
                </a:solidFill>
                <a:latin typeface="Calibri"/>
                <a:cs typeface="Calibri"/>
              </a:rPr>
              <a:t>Pob</a:t>
            </a:r>
            <a:r>
              <a:rPr lang="en-US" sz="8000" dirty="0">
                <a:solidFill>
                  <a:srgbClr val="002060"/>
                </a:solidFill>
                <a:latin typeface="Calibri"/>
                <a:cs typeface="Calibri"/>
              </a:rPr>
              <a:t> </a:t>
            </a:r>
            <a:r>
              <a:rPr lang="en-US" sz="8000" dirty="0" err="1">
                <a:solidFill>
                  <a:srgbClr val="002060"/>
                </a:solidFill>
                <a:latin typeface="Calibri"/>
                <a:cs typeface="Calibri"/>
              </a:rPr>
              <a:t>lwc</a:t>
            </a:r>
            <a:r>
              <a:rPr lang="en-US" sz="8000" dirty="0">
                <a:solidFill>
                  <a:srgbClr val="002060"/>
                </a:solidFill>
                <a:latin typeface="Calibri"/>
                <a:cs typeface="Calibri"/>
              </a:rPr>
              <a:t>!</a:t>
            </a:r>
            <a:endParaRPr lang="en-US" dirty="0"/>
          </a:p>
        </p:txBody>
      </p:sp>
      <p:pic>
        <p:nvPicPr>
          <p:cNvPr id="3" name="Picture 3">
            <a:extLst>
              <a:ext uri="{FF2B5EF4-FFF2-40B4-BE49-F238E27FC236}">
                <a16:creationId xmlns:a16="http://schemas.microsoft.com/office/drawing/2014/main" id="{5F690DBD-CFA8-31C8-7877-002438B5F1AF}"/>
              </a:ext>
            </a:extLst>
          </p:cNvPr>
          <p:cNvPicPr>
            <a:picLocks noChangeAspect="1"/>
          </p:cNvPicPr>
          <p:nvPr/>
        </p:nvPicPr>
        <p:blipFill>
          <a:blip r:embed="rId2"/>
          <a:stretch>
            <a:fillRect/>
          </a:stretch>
        </p:blipFill>
        <p:spPr>
          <a:xfrm>
            <a:off x="319185" y="86496"/>
            <a:ext cx="4755307" cy="5531989"/>
          </a:xfrm>
          <a:prstGeom prst="rect">
            <a:avLst/>
          </a:prstGeom>
        </p:spPr>
      </p:pic>
      <p:sp>
        <p:nvSpPr>
          <p:cNvPr id="5" name="Rectangle 4">
            <a:extLst>
              <a:ext uri="{FF2B5EF4-FFF2-40B4-BE49-F238E27FC236}">
                <a16:creationId xmlns:a16="http://schemas.microsoft.com/office/drawing/2014/main" id="{6A515B1B-E844-F441-8A26-A829DF688D6A}"/>
              </a:ext>
            </a:extLst>
          </p:cNvPr>
          <p:cNvSpPr/>
          <p:nvPr/>
        </p:nvSpPr>
        <p:spPr>
          <a:xfrm>
            <a:off x="5565193" y="3989383"/>
            <a:ext cx="5840252" cy="707886"/>
          </a:xfrm>
          <a:prstGeom prst="rect">
            <a:avLst/>
          </a:prstGeom>
          <a:solidFill>
            <a:schemeClr val="bg1"/>
          </a:solidFill>
          <a:ln w="28575">
            <a:solidFill>
              <a:srgbClr val="FF007B"/>
            </a:solidFill>
          </a:ln>
        </p:spPr>
        <p:txBody>
          <a:bodyPr wrap="none" lIns="91440" tIns="45720" rIns="91440" bIns="45720" anchor="t">
            <a:spAutoFit/>
          </a:bodyPr>
          <a:lstStyle/>
          <a:p>
            <a:pPr algn="ctr"/>
            <a:r>
              <a:rPr lang="en-GB" sz="4000" b="1" dirty="0">
                <a:solidFill>
                  <a:srgbClr val="FF007B"/>
                </a:solidFill>
              </a:rPr>
              <a:t>Submission Date:  24/4/23​</a:t>
            </a:r>
            <a:endParaRPr lang="en-GB" sz="4000" dirty="0">
              <a:solidFill>
                <a:srgbClr val="FF007B"/>
              </a:solidFill>
              <a:cs typeface="Calibri"/>
            </a:endParaRPr>
          </a:p>
        </p:txBody>
      </p:sp>
      <p:pic>
        <p:nvPicPr>
          <p:cNvPr id="7" name="Picture 5" descr="A picture containing text&#10;&#10;Description automatically generated">
            <a:extLst>
              <a:ext uri="{FF2B5EF4-FFF2-40B4-BE49-F238E27FC236}">
                <a16:creationId xmlns:a16="http://schemas.microsoft.com/office/drawing/2014/main" id="{92121C0E-773E-6CF4-6CF9-E5C9DED817D5}"/>
              </a:ext>
            </a:extLst>
          </p:cNvPr>
          <p:cNvPicPr>
            <a:picLocks noChangeAspect="1"/>
          </p:cNvPicPr>
          <p:nvPr/>
        </p:nvPicPr>
        <p:blipFill>
          <a:blip r:embed="rId3"/>
          <a:stretch>
            <a:fillRect/>
          </a:stretch>
        </p:blipFill>
        <p:spPr>
          <a:xfrm>
            <a:off x="-5751" y="5510330"/>
            <a:ext cx="12203501" cy="1343869"/>
          </a:xfrm>
          <a:prstGeom prst="rect">
            <a:avLst/>
          </a:prstGeom>
        </p:spPr>
      </p:pic>
    </p:spTree>
    <p:extLst>
      <p:ext uri="{BB962C8B-B14F-4D97-AF65-F5344CB8AC3E}">
        <p14:creationId xmlns:p14="http://schemas.microsoft.com/office/powerpoint/2010/main" val="29966020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1389</Words>
  <Application>Microsoft Office PowerPoint</Application>
  <PresentationFormat>Widescreen</PresentationFormat>
  <Paragraphs>155</Paragraphs>
  <Slides>23</Slides>
  <Notes>10</Notes>
  <HiddenSlides>0</HiddenSlides>
  <MMClips>0</MMClips>
  <ScaleCrop>false</ScaleCrop>
  <HeadingPairs>
    <vt:vector size="4" baseType="variant">
      <vt:variant>
        <vt:lpstr>Theme</vt:lpstr>
      </vt:variant>
      <vt:variant>
        <vt:i4>3</vt:i4>
      </vt:variant>
      <vt:variant>
        <vt:lpstr>Slide Titles</vt:lpstr>
      </vt:variant>
      <vt:variant>
        <vt:i4>23</vt:i4>
      </vt:variant>
    </vt:vector>
  </HeadingPairs>
  <TitlesOfParts>
    <vt:vector size="26" baseType="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Sut mae uwchlwytho?           How to upload?</vt:lpstr>
      <vt:lpstr>Submission date:  24.4.2023</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164</cp:revision>
  <dcterms:created xsi:type="dcterms:W3CDTF">2022-01-19T13:02:31Z</dcterms:created>
  <dcterms:modified xsi:type="dcterms:W3CDTF">2023-03-08T13:53:13Z</dcterms:modified>
</cp:coreProperties>
</file>