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media/image9.tif" ContentType="image/tiff"/>
  <Override PartName="/ppt/media/image1.jpeg" ContentType="image/jpeg"/>
  <Override PartName="/ppt/media/image2.jpeg" ContentType="image/jpeg"/>
  <Override PartName="/ppt/media/image6.tif" ContentType="image/tiff"/>
  <Override PartName="/ppt/media/image3.tif" ContentType="image/tiff"/>
  <Override PartName="/ppt/media/image4.tif" ContentType="image/tiff"/>
  <Override PartName="/ppt/media/image5.tif" ContentType="image/tiff"/>
  <Override PartName="/ppt/media/image7.tif" ContentType="image/tiff"/>
  <Override PartName="/ppt/media/image8.tif" ContentType="image/tiff"/>
  <Override PartName="/ppt/media/image10.tif" ContentType="image/tiff"/>
  <Override PartName="/ppt/media/image11.tif" ContentType="image/tiff"/>
  <Override PartName="/ppt/media/image12.tif" ContentType="image/tiff"/>
  <Override PartName="/ppt/media/image13.tif" ContentType="image/tiff"/>
  <Override PartName="/ppt/media/image14.tif" ContentType="image/tiff"/>
  <Override PartName="/ppt/media/image15.tif" ContentType="image/tiff"/>
  <Override PartName="/ppt/media/image16.tif" ContentType="image/tiff"/>
  <Override PartName="/ppt/media/image17.tif" ContentType="image/tiff"/>
  <Override PartName="/ppt/media/image18.jpeg" ContentType="image/jpeg"/>
  <Override PartName="/ppt/media/image19.tif" ContentType="image/tiff"/>
  <Override PartName="/ppt/media/image20.tif" ContentType="image/tiff"/>
  <Override PartName="/ppt/media/image21.tif" ContentType="image/tiff"/>
  <Override PartName="/ppt/media/image22.tif" ContentType="image/tiff"/>
  <Override PartName="/ppt/media/image23.tif" ContentType="image/tiff"/>
  <Override PartName="/ppt/media/image24.tif" ContentType="image/tiff"/>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30" Type="http://schemas.openxmlformats.org/officeDocument/2006/relationships/slide" Target="slides/slide26.xml"/><Relationship Id="rId31" Type="http://schemas.openxmlformats.org/officeDocument/2006/relationships/slide" Target="slides/slide27.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77"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78"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79"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80"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81"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37EAF1C3-C35D-45C0-93B1-817D10CEE078}"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PlaceHolder 1"/>
          <p:cNvSpPr>
            <a:spLocks noGrp="1"/>
          </p:cNvSpPr>
          <p:nvPr>
            <p:ph type="sldImg"/>
          </p:nvPr>
        </p:nvSpPr>
        <p:spPr>
          <a:xfrm>
            <a:off x="1143000" y="685800"/>
            <a:ext cx="4571280" cy="3428280"/>
          </a:xfrm>
          <a:prstGeom prst="rect">
            <a:avLst/>
          </a:prstGeom>
        </p:spPr>
      </p:sp>
      <p:sp>
        <p:nvSpPr>
          <p:cNvPr id="164" name="PlaceHolder 2"/>
          <p:cNvSpPr>
            <a:spLocks noGrp="1"/>
          </p:cNvSpPr>
          <p:nvPr>
            <p:ph type="body"/>
          </p:nvPr>
        </p:nvSpPr>
        <p:spPr>
          <a:xfrm>
            <a:off x="685800" y="4343400"/>
            <a:ext cx="5485680" cy="4114080"/>
          </a:xfrm>
          <a:prstGeom prst="rect">
            <a:avLst/>
          </a:prstGeom>
        </p:spPr>
        <p:txBody>
          <a:bodyPr lIns="0" rIns="0" tIns="0" bIns="0">
            <a:noAutofit/>
          </a:bodyPr>
          <a:p>
            <a:pPr marL="216000" indent="-215640">
              <a:lnSpc>
                <a:spcPct val="100000"/>
              </a:lnSpc>
              <a:tabLst>
                <a:tab algn="l" pos="0"/>
              </a:tabLst>
            </a:pP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endParaRPr b="0" lang="en-GB" sz="2000" spc="-1" strike="noStrike">
              <a:latin typeface="Arial"/>
            </a:endParaRPr>
          </a:p>
        </p:txBody>
      </p:sp>
      <p:sp>
        <p:nvSpPr>
          <p:cNvPr id="165" name="CustomShape 3"/>
          <p:cNvSpPr/>
          <p:nvPr/>
        </p:nvSpPr>
        <p:spPr>
          <a:xfrm>
            <a:off x="3884760" y="8685360"/>
            <a:ext cx="297108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1733B23E-5F43-418F-8D9A-DCF0FB2D72DB}" type="slidenum">
              <a:rPr b="0" lang="en-US" sz="1200" spc="-1" strike="noStrike">
                <a:latin typeface="Times New Roman"/>
              </a:rPr>
              <a:t>&lt;number&gt;</a:t>
            </a:fld>
            <a:endParaRPr b="0" lang="en-GB" sz="12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PlaceHolder 1"/>
          <p:cNvSpPr>
            <a:spLocks noGrp="1"/>
          </p:cNvSpPr>
          <p:nvPr>
            <p:ph type="sldImg"/>
          </p:nvPr>
        </p:nvSpPr>
        <p:spPr>
          <a:xfrm>
            <a:off x="1143000" y="685800"/>
            <a:ext cx="4571280" cy="3428280"/>
          </a:xfrm>
          <a:prstGeom prst="rect">
            <a:avLst/>
          </a:prstGeom>
        </p:spPr>
      </p:sp>
      <p:sp>
        <p:nvSpPr>
          <p:cNvPr id="167" name="PlaceHolder 2"/>
          <p:cNvSpPr>
            <a:spLocks noGrp="1"/>
          </p:cNvSpPr>
          <p:nvPr>
            <p:ph type="body"/>
          </p:nvPr>
        </p:nvSpPr>
        <p:spPr>
          <a:xfrm>
            <a:off x="685800" y="4343400"/>
            <a:ext cx="5485680" cy="4114080"/>
          </a:xfrm>
          <a:prstGeom prst="rect">
            <a:avLst/>
          </a:prstGeom>
        </p:spPr>
        <p:txBody>
          <a:bodyPr lIns="0" rIns="0" tIns="0" bIns="0">
            <a:noAutofit/>
          </a:bodyPr>
          <a:p>
            <a:pPr marL="216000" indent="-215640">
              <a:lnSpc>
                <a:spcPct val="100000"/>
              </a:lnSpc>
              <a:tabLst>
                <a:tab algn="l" pos="0"/>
              </a:tabLst>
            </a:pP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endParaRPr b="0" lang="en-GB" sz="2000" spc="-1" strike="noStrike">
              <a:latin typeface="Arial"/>
            </a:endParaRPr>
          </a:p>
        </p:txBody>
      </p:sp>
      <p:sp>
        <p:nvSpPr>
          <p:cNvPr id="168" name="CustomShape 3"/>
          <p:cNvSpPr/>
          <p:nvPr/>
        </p:nvSpPr>
        <p:spPr>
          <a:xfrm>
            <a:off x="3884760" y="8685360"/>
            <a:ext cx="297108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04FEDB46-D5ED-4E0C-BE37-432ADD556BE2}" type="slidenum">
              <a:rPr b="0" lang="en-US" sz="1200" spc="-1" strike="noStrike">
                <a:latin typeface="Times New Roman"/>
              </a:rPr>
              <a:t>&lt;number&gt;</a:t>
            </a:fld>
            <a:endParaRPr b="0" lang="en-GB" sz="12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PlaceHolder 1"/>
          <p:cNvSpPr>
            <a:spLocks noGrp="1"/>
          </p:cNvSpPr>
          <p:nvPr>
            <p:ph type="sldImg"/>
          </p:nvPr>
        </p:nvSpPr>
        <p:spPr>
          <a:xfrm>
            <a:off x="1143000" y="685800"/>
            <a:ext cx="4571280" cy="3428280"/>
          </a:xfrm>
          <a:prstGeom prst="rect">
            <a:avLst/>
          </a:prstGeom>
        </p:spPr>
      </p:sp>
      <p:sp>
        <p:nvSpPr>
          <p:cNvPr id="170" name="PlaceHolder 2"/>
          <p:cNvSpPr>
            <a:spLocks noGrp="1"/>
          </p:cNvSpPr>
          <p:nvPr>
            <p:ph type="body"/>
          </p:nvPr>
        </p:nvSpPr>
        <p:spPr>
          <a:xfrm>
            <a:off x="685800" y="4343400"/>
            <a:ext cx="5485680" cy="4114080"/>
          </a:xfrm>
          <a:prstGeom prst="rect">
            <a:avLst/>
          </a:prstGeom>
        </p:spPr>
        <p:txBody>
          <a:bodyPr lIns="0" rIns="0" tIns="0" bIns="0">
            <a:noAutofit/>
          </a:bodyPr>
          <a:p>
            <a:pPr marL="216000" indent="-215640">
              <a:lnSpc>
                <a:spcPct val="100000"/>
              </a:lnSpc>
              <a:tabLst>
                <a:tab algn="l" pos="0"/>
              </a:tabLst>
            </a:pP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r>
              <a:rPr b="0" lang="en-US" sz="2000" spc="-1" strike="noStrike">
                <a:latin typeface="Arial"/>
              </a:rPr>
              <a:t>	</a:t>
            </a:r>
            <a:endParaRPr b="0" lang="en-GB" sz="2000" spc="-1" strike="noStrike">
              <a:latin typeface="Arial"/>
            </a:endParaRPr>
          </a:p>
        </p:txBody>
      </p:sp>
      <p:sp>
        <p:nvSpPr>
          <p:cNvPr id="171" name="CustomShape 3"/>
          <p:cNvSpPr/>
          <p:nvPr/>
        </p:nvSpPr>
        <p:spPr>
          <a:xfrm>
            <a:off x="3884760" y="8685360"/>
            <a:ext cx="297108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3A07D46E-941C-4441-9029-9A326B6886EB}" type="slidenum">
              <a:rPr b="0" lang="en-US" sz="1200" spc="-1" strike="noStrike">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4680"/>
            <a:ext cx="8228880" cy="1142280"/>
          </a:xfrm>
          <a:prstGeom prst="rect">
            <a:avLst/>
          </a:prstGeom>
        </p:spPr>
        <p:txBody>
          <a:bodyPr lIns="0" rIns="0" tIns="0" bIns="0" anchor="ctr">
            <a:noAutofit/>
          </a:bodyPr>
          <a:p>
            <a:pPr algn="ctr"/>
            <a:r>
              <a:rPr b="0" lang="en-GB" sz="1800" spc="-1" strike="noStrike">
                <a:latin typeface="Arial"/>
              </a:rPr>
              <a:t>Click to edit the title text format</a:t>
            </a:r>
            <a:endParaRPr b="0" lang="en-GB" sz="18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3.tif"/><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4.tif"/><Relationship Id="rId2" Type="http://schemas.openxmlformats.org/officeDocument/2006/relationships/image" Target="../media/image5.tif"/><Relationship Id="rId3"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6.tif"/><Relationship Id="rId2"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image" Target="../media/image7.tif"/><Relationship Id="rId2" Type="http://schemas.openxmlformats.org/officeDocument/2006/relationships/image" Target="../media/image8.tif"/><Relationship Id="rId3"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9.tif"/><Relationship Id="rId2"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0.tif"/><Relationship Id="rId2" Type="http://schemas.openxmlformats.org/officeDocument/2006/relationships/slideLayout" Target="../slideLayouts/slideLayout13.xml"/>
</Relationships>
</file>

<file path=ppt/slides/_rels/slide13.xml.rels><?xml version="1.0" encoding="UTF-8"?>
<Relationships xmlns="http://schemas.openxmlformats.org/package/2006/relationships"><Relationship Id="rId1" Type="http://schemas.openxmlformats.org/officeDocument/2006/relationships/image" Target="../media/image11.tif"/><Relationship Id="rId2" Type="http://schemas.openxmlformats.org/officeDocument/2006/relationships/image" Target="../media/image12.tif"/><Relationship Id="rId3"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image" Target="../media/image13.tif"/><Relationship Id="rId2"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image" Target="../media/image14.tif"/><Relationship Id="rId2"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image" Target="../media/image15.tif"/><Relationship Id="rId2" Type="http://schemas.openxmlformats.org/officeDocument/2006/relationships/image" Target="../media/image16.tif"/><Relationship Id="rId3" Type="http://schemas.openxmlformats.org/officeDocument/2006/relationships/slideLayout" Target="../slideLayouts/slideLayout13.xml"/>
</Relationships>
</file>

<file path=ppt/slides/_rels/slide17.xml.rels><?xml version="1.0" encoding="UTF-8"?>
<Relationships xmlns="http://schemas.openxmlformats.org/package/2006/relationships"><Relationship Id="rId1" Type="http://schemas.openxmlformats.org/officeDocument/2006/relationships/image" Target="../media/image17.tif"/><Relationship Id="rId2" Type="http://schemas.openxmlformats.org/officeDocument/2006/relationships/image" Target="../media/image18.jpeg"/><Relationship Id="rId3"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image" Target="../media/image19.tif"/><Relationship Id="rId2"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20.tif"/><Relationship Id="rId2" Type="http://schemas.openxmlformats.org/officeDocument/2006/relationships/slideLayout" Target="../slideLayouts/slideLayout13.xml"/>
</Relationships>
</file>

<file path=ppt/slides/_rels/slide20.xml.rels><?xml version="1.0" encoding="UTF-8"?>
<Relationships xmlns="http://schemas.openxmlformats.org/package/2006/relationships"><Relationship Id="rId1" Type="http://schemas.openxmlformats.org/officeDocument/2006/relationships/image" Target="../media/image21.tif"/><Relationship Id="rId2" Type="http://schemas.openxmlformats.org/officeDocument/2006/relationships/slideLayout" Target="../slideLayouts/slideLayout13.xml"/>
</Relationships>
</file>

<file path=ppt/slides/_rels/slide21.xml.rels><?xml version="1.0" encoding="UTF-8"?>
<Relationships xmlns="http://schemas.openxmlformats.org/package/2006/relationships"><Relationship Id="rId1" Type="http://schemas.openxmlformats.org/officeDocument/2006/relationships/image" Target="../media/image22.tif"/><Relationship Id="rId2" Type="http://schemas.openxmlformats.org/officeDocument/2006/relationships/slideLayout" Target="../slideLayouts/slideLayout13.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3.xml.rels><?xml version="1.0" encoding="UTF-8"?>
<Relationships xmlns="http://schemas.openxmlformats.org/package/2006/relationships"><Relationship Id="rId1" Type="http://schemas.openxmlformats.org/officeDocument/2006/relationships/image" Target="../media/image23.tif"/><Relationship Id="rId2" Type="http://schemas.openxmlformats.org/officeDocument/2006/relationships/image" Target="../media/image24.tif"/><Relationship Id="rId3" Type="http://schemas.openxmlformats.org/officeDocument/2006/relationships/slideLayout" Target="../slideLayouts/slideLayout13.xml"/><Relationship Id="rId4"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hyperlink" Target="https://support.microsoft.com/en-us/office/basic-tasks-for-creating-a-powerpoint-presentation-efbbc1cd-c5f1-4264-b48e-c8a7b0334e36#OfficeVersion=Newer_versions" TargetMode="External"/><Relationship Id="rId2" Type="http://schemas.openxmlformats.org/officeDocument/2006/relationships/hyperlink" Target="https://www.slideshare.net/LALIT6488/ms-powerpoint-10562626" TargetMode="External"/><Relationship Id="rId3" Type="http://schemas.openxmlformats.org/officeDocument/2006/relationships/hyperlink" Target="https://blog.hubspot.com/marketing/easy-powerpoint-design-tricks-ht" TargetMode="External"/><Relationship Id="rId4" Type="http://schemas.openxmlformats.org/officeDocument/2006/relationships/slideLayout" Target="../slideLayouts/slideLayout13.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CustomShape 1"/>
          <p:cNvSpPr/>
          <p:nvPr/>
        </p:nvSpPr>
        <p:spPr>
          <a:xfrm>
            <a:off x="827640" y="1397880"/>
            <a:ext cx="7992000" cy="1469160"/>
          </a:xfrm>
          <a:prstGeom prst="rect">
            <a:avLst/>
          </a:prstGeom>
          <a:noFill/>
          <a:ln w="0">
            <a:noFill/>
          </a:ln>
        </p:spPr>
        <p:style>
          <a:lnRef idx="0"/>
          <a:fillRef idx="0"/>
          <a:effectRef idx="0"/>
          <a:fontRef idx="minor"/>
        </p:style>
        <p:txBody>
          <a:bodyPr lIns="90000" rIns="90000" tIns="45000" bIns="45000" anchor="ctr">
            <a:normAutofit fontScale="44000"/>
          </a:bodyPr>
          <a:p>
            <a:pPr algn="ctr">
              <a:lnSpc>
                <a:spcPct val="100000"/>
              </a:lnSpc>
              <a:tabLst>
                <a:tab algn="l" pos="0"/>
              </a:tabLst>
            </a:pPr>
            <a:r>
              <a:rPr b="1" lang="en-GB" sz="4400" spc="-1" strike="noStrike">
                <a:solidFill>
                  <a:srgbClr val="ffc000"/>
                </a:solidFill>
                <a:latin typeface="Myriad Pro"/>
              </a:rPr>
              <a:t>Learning in the Digital Era</a:t>
            </a:r>
            <a:endParaRPr b="0" lang="en-GB" sz="4400" spc="-1" strike="noStrike">
              <a:latin typeface="Arial"/>
            </a:endParaRPr>
          </a:p>
          <a:p>
            <a:pPr algn="ctr">
              <a:lnSpc>
                <a:spcPct val="100000"/>
              </a:lnSpc>
              <a:tabLst>
                <a:tab algn="l" pos="0"/>
              </a:tabLst>
            </a:pPr>
            <a:r>
              <a:rPr b="1" lang="en-GB" sz="4400" spc="-1" strike="noStrike">
                <a:solidFill>
                  <a:srgbClr val="ffc000"/>
                </a:solidFill>
                <a:latin typeface="Myriad Pro"/>
              </a:rPr>
              <a:t>ACCA4025</a:t>
            </a:r>
            <a:endParaRPr b="0" lang="en-GB" sz="4400" spc="-1" strike="noStrike">
              <a:latin typeface="Arial"/>
            </a:endParaRPr>
          </a:p>
        </p:txBody>
      </p:sp>
      <p:sp>
        <p:nvSpPr>
          <p:cNvPr id="83" name="CustomShape 2"/>
          <p:cNvSpPr/>
          <p:nvPr/>
        </p:nvSpPr>
        <p:spPr>
          <a:xfrm>
            <a:off x="4284000" y="4005000"/>
            <a:ext cx="4679640" cy="749160"/>
          </a:xfrm>
          <a:prstGeom prst="rect">
            <a:avLst/>
          </a:prstGeom>
          <a:noFill/>
          <a:ln w="0">
            <a:noFill/>
          </a:ln>
        </p:spPr>
        <p:style>
          <a:lnRef idx="0"/>
          <a:fillRef idx="0"/>
          <a:effectRef idx="0"/>
          <a:fontRef idx="minor"/>
        </p:style>
        <p:txBody>
          <a:bodyPr lIns="90000" rIns="90000" tIns="45000" bIns="45000" anchor="ctr">
            <a:normAutofit fontScale="66000"/>
          </a:bodyPr>
          <a:p>
            <a:pPr algn="ctr">
              <a:lnSpc>
                <a:spcPct val="100000"/>
              </a:lnSpc>
            </a:pPr>
            <a:r>
              <a:rPr b="1" lang="en-GB" sz="2400" spc="-1" strike="noStrike">
                <a:solidFill>
                  <a:srgbClr val="000000"/>
                </a:solidFill>
                <a:latin typeface="Myriad Pro"/>
                <a:ea typeface="DejaVu Sans"/>
              </a:rPr>
              <a:t>Week 5 : PowerPoint Presentation</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CustomShape 1"/>
          <p:cNvSpPr/>
          <p:nvPr/>
        </p:nvSpPr>
        <p:spPr>
          <a:xfrm>
            <a:off x="435960" y="548640"/>
            <a:ext cx="8228880" cy="11422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Myriad Pro"/>
              </a:rPr>
              <a:t>Learning Outcomes</a:t>
            </a:r>
            <a:endParaRPr b="0" lang="en-GB" sz="4400" spc="-1" strike="noStrike">
              <a:latin typeface="Arial"/>
            </a:endParaRPr>
          </a:p>
        </p:txBody>
      </p:sp>
      <p:sp>
        <p:nvSpPr>
          <p:cNvPr id="85" name="CustomShape 2"/>
          <p:cNvSpPr/>
          <p:nvPr/>
        </p:nvSpPr>
        <p:spPr>
          <a:xfrm>
            <a:off x="463680" y="1994400"/>
            <a:ext cx="8228880" cy="3161880"/>
          </a:xfrm>
          <a:prstGeom prst="rect">
            <a:avLst/>
          </a:prstGeom>
          <a:noFill/>
          <a:ln w="0">
            <a:noFill/>
          </a:ln>
        </p:spPr>
        <p:style>
          <a:lnRef idx="0"/>
          <a:fillRef idx="0"/>
          <a:effectRef idx="0"/>
          <a:fontRef idx="minor"/>
        </p:style>
        <p:txBody>
          <a:bodyPr lIns="90000" rIns="90000" tIns="45000" bIns="45000">
            <a:normAutofit/>
          </a:bodyPr>
          <a:p>
            <a:pPr marL="343080" indent="-342360" algn="just">
              <a:lnSpc>
                <a:spcPct val="100000"/>
              </a:lnSpc>
              <a:buClr>
                <a:srgbClr val="000000"/>
              </a:buClr>
              <a:buFont typeface="Arial"/>
              <a:buChar char="•"/>
            </a:pPr>
            <a:r>
              <a:rPr b="0" lang="en-US" sz="2400" spc="-1" strike="noStrike">
                <a:solidFill>
                  <a:srgbClr val="000000"/>
                </a:solidFill>
                <a:latin typeface="Myriad Pro"/>
              </a:rPr>
              <a:t>Define the term “powerpoint”  </a:t>
            </a:r>
            <a:endParaRPr b="0" lang="en-GB" sz="2400" spc="-1" strike="noStrike">
              <a:latin typeface="Arial"/>
            </a:endParaRPr>
          </a:p>
          <a:p>
            <a:pPr marL="343080" indent="-342360" algn="just">
              <a:lnSpc>
                <a:spcPct val="100000"/>
              </a:lnSpc>
              <a:buClr>
                <a:srgbClr val="000000"/>
              </a:buClr>
              <a:buFont typeface="Arial"/>
              <a:buChar char="•"/>
            </a:pPr>
            <a:r>
              <a:rPr b="0" lang="en-US" sz="2400" spc="-1" strike="noStrike">
                <a:solidFill>
                  <a:srgbClr val="000000"/>
                </a:solidFill>
                <a:latin typeface="Myriad Pro"/>
              </a:rPr>
              <a:t>Common terms </a:t>
            </a:r>
            <a:endParaRPr b="0" lang="en-GB" sz="2400" spc="-1" strike="noStrike">
              <a:latin typeface="Arial"/>
            </a:endParaRPr>
          </a:p>
          <a:p>
            <a:pPr marL="343080" indent="-342360" algn="just">
              <a:lnSpc>
                <a:spcPct val="100000"/>
              </a:lnSpc>
              <a:buClr>
                <a:srgbClr val="000000"/>
              </a:buClr>
              <a:buFont typeface="Arial"/>
              <a:buChar char="•"/>
            </a:pPr>
            <a:r>
              <a:rPr b="0" lang="en-US" sz="2400" spc="-1" strike="noStrike">
                <a:solidFill>
                  <a:srgbClr val="000000"/>
                </a:solidFill>
                <a:latin typeface="Myriad Pro"/>
              </a:rPr>
              <a:t>Introduction to Ribbon </a:t>
            </a:r>
            <a:endParaRPr b="0" lang="en-GB" sz="2400" spc="-1" strike="noStrike">
              <a:latin typeface="Arial"/>
            </a:endParaRPr>
          </a:p>
          <a:p>
            <a:pPr marL="343080" indent="-342360" algn="just">
              <a:lnSpc>
                <a:spcPct val="100000"/>
              </a:lnSpc>
              <a:buClr>
                <a:srgbClr val="000000"/>
              </a:buClr>
              <a:buFont typeface="Arial"/>
              <a:buChar char="•"/>
            </a:pPr>
            <a:r>
              <a:rPr b="0" lang="en-US" sz="2400" spc="-1" strike="noStrike">
                <a:solidFill>
                  <a:srgbClr val="000000"/>
                </a:solidFill>
                <a:latin typeface="Myriad Pro"/>
              </a:rPr>
              <a:t>Steps for creating  presentations</a:t>
            </a:r>
            <a:endParaRPr b="0" lang="en-GB" sz="2400" spc="-1" strike="noStrike">
              <a:latin typeface="Arial"/>
            </a:endParaRPr>
          </a:p>
          <a:p>
            <a:pPr marL="343080" indent="-342360" algn="just">
              <a:lnSpc>
                <a:spcPct val="100000"/>
              </a:lnSpc>
              <a:buClr>
                <a:srgbClr val="000000"/>
              </a:buClr>
              <a:buFont typeface="Arial"/>
              <a:buChar char="•"/>
            </a:pPr>
            <a:r>
              <a:rPr b="0" lang="en-US" sz="2400" spc="-1" strike="noStrike">
                <a:solidFill>
                  <a:srgbClr val="000000"/>
                </a:solidFill>
                <a:latin typeface="Myriad Pro"/>
              </a:rPr>
              <a:t>creating an effective presentation</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 name="CustomShape 1"/>
          <p:cNvSpPr/>
          <p:nvPr/>
        </p:nvSpPr>
        <p:spPr>
          <a:xfrm>
            <a:off x="435960" y="548640"/>
            <a:ext cx="8228880" cy="11422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Myriad Pro"/>
              </a:rPr>
              <a:t>What is a Presentation? </a:t>
            </a:r>
            <a:endParaRPr b="0" lang="en-GB" sz="4400" spc="-1" strike="noStrike">
              <a:latin typeface="Arial"/>
            </a:endParaRPr>
          </a:p>
        </p:txBody>
      </p:sp>
      <p:sp>
        <p:nvSpPr>
          <p:cNvPr id="87" name="CustomShape 2"/>
          <p:cNvSpPr/>
          <p:nvPr/>
        </p:nvSpPr>
        <p:spPr>
          <a:xfrm>
            <a:off x="457200" y="1600200"/>
            <a:ext cx="8228880" cy="3916440"/>
          </a:xfrm>
          <a:prstGeom prst="rect">
            <a:avLst/>
          </a:prstGeom>
          <a:noFill/>
          <a:ln w="0">
            <a:noFill/>
          </a:ln>
        </p:spPr>
        <p:style>
          <a:lnRef idx="0"/>
          <a:fillRef idx="0"/>
          <a:effectRef idx="0"/>
          <a:fontRef idx="minor"/>
        </p:style>
        <p:txBody>
          <a:bodyPr lIns="90000" rIns="90000" tIns="45000" bIns="45000">
            <a:normAutofit fontScale="77000"/>
          </a:bodyPr>
          <a:p>
            <a:pPr marL="343080" indent="-342360" algn="just">
              <a:lnSpc>
                <a:spcPct val="100000"/>
              </a:lnSpc>
              <a:spcBef>
                <a:spcPts val="479"/>
              </a:spcBef>
              <a:buClr>
                <a:srgbClr val="000000"/>
              </a:buClr>
              <a:buFont typeface="Arial"/>
              <a:buChar char="•"/>
            </a:pPr>
            <a:r>
              <a:rPr b="0" lang="en-US" sz="2400" spc="-1" strike="noStrike">
                <a:solidFill>
                  <a:srgbClr val="000000"/>
                </a:solidFill>
                <a:latin typeface="Myriad Pro"/>
              </a:rPr>
              <a:t>A presentation is a collection of data and information that is to be delivered to a specific audience </a:t>
            </a:r>
            <a:endParaRPr b="0" lang="en-GB" sz="2400" spc="-1" strike="noStrike">
              <a:latin typeface="Arial"/>
            </a:endParaRPr>
          </a:p>
          <a:p>
            <a:pPr algn="just">
              <a:lnSpc>
                <a:spcPct val="100000"/>
              </a:lnSpc>
              <a:spcBef>
                <a:spcPts val="479"/>
              </a:spcBef>
            </a:pPr>
            <a:endParaRPr b="0" lang="en-GB" sz="2400" spc="-1" strike="noStrike">
              <a:latin typeface="Arial"/>
            </a:endParaRPr>
          </a:p>
          <a:p>
            <a:pPr marL="343080" indent="-342360" algn="just">
              <a:lnSpc>
                <a:spcPct val="100000"/>
              </a:lnSpc>
              <a:spcBef>
                <a:spcPts val="479"/>
              </a:spcBef>
              <a:buClr>
                <a:srgbClr val="000000"/>
              </a:buClr>
              <a:buFont typeface="Arial"/>
              <a:buChar char="•"/>
            </a:pPr>
            <a:r>
              <a:rPr b="0" lang="en-US" sz="2400" spc="-1" strike="noStrike">
                <a:solidFill>
                  <a:srgbClr val="000000"/>
                </a:solidFill>
                <a:latin typeface="Myriad Pro"/>
              </a:rPr>
              <a:t>A PowerPoint presentation is a collection of electronics slides that can have text, pictures, graphics, tables, sound (audio) and video. This collection can run automatically or can be controlled by the presenter </a:t>
            </a:r>
            <a:endParaRPr b="0" lang="en-GB" sz="2400" spc="-1" strike="noStrike">
              <a:latin typeface="Arial"/>
            </a:endParaRPr>
          </a:p>
          <a:p>
            <a:pPr algn="just">
              <a:lnSpc>
                <a:spcPct val="100000"/>
              </a:lnSpc>
              <a:spcBef>
                <a:spcPts val="479"/>
              </a:spcBef>
            </a:pPr>
            <a:endParaRPr b="0" lang="en-GB" sz="2400" spc="-1" strike="noStrike">
              <a:latin typeface="Arial"/>
            </a:endParaRPr>
          </a:p>
          <a:p>
            <a:pPr marL="343080" indent="-342360" algn="just">
              <a:lnSpc>
                <a:spcPct val="100000"/>
              </a:lnSpc>
              <a:spcBef>
                <a:spcPts val="479"/>
              </a:spcBef>
              <a:buClr>
                <a:srgbClr val="000000"/>
              </a:buClr>
              <a:buFont typeface="Arial"/>
              <a:buChar char="•"/>
            </a:pPr>
            <a:r>
              <a:rPr b="0" lang="en-US" sz="2400" spc="-1" strike="noStrike">
                <a:solidFill>
                  <a:srgbClr val="000000"/>
                </a:solidFill>
                <a:latin typeface="Myriad Pro"/>
              </a:rPr>
              <a:t>A slide is a single screen that contains information that the presenter wants to show</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 name="CustomShape 1"/>
          <p:cNvSpPr/>
          <p:nvPr/>
        </p:nvSpPr>
        <p:spPr>
          <a:xfrm>
            <a:off x="457200" y="197280"/>
            <a:ext cx="8228880" cy="638640"/>
          </a:xfrm>
          <a:prstGeom prst="rect">
            <a:avLst/>
          </a:prstGeom>
          <a:noFill/>
          <a:ln w="0">
            <a:noFill/>
          </a:ln>
        </p:spPr>
        <p:style>
          <a:lnRef idx="0"/>
          <a:fillRef idx="0"/>
          <a:effectRef idx="0"/>
          <a:fontRef idx="minor"/>
        </p:style>
        <p:txBody>
          <a:bodyPr lIns="90000" rIns="90000" tIns="45000" bIns="45000" anchor="ctr">
            <a:normAutofit fontScale="20000"/>
          </a:bodyPr>
          <a:p>
            <a:pPr algn="ctr">
              <a:lnSpc>
                <a:spcPct val="100000"/>
              </a:lnSpc>
            </a:pPr>
            <a:r>
              <a:rPr b="1" lang="en-GB" sz="4400" spc="-1" strike="noStrike">
                <a:solidFill>
                  <a:srgbClr val="000000"/>
                </a:solidFill>
                <a:latin typeface="Myriad Pro"/>
              </a:rPr>
              <a:t>PowerPoint Terminologies? </a:t>
            </a:r>
            <a:endParaRPr b="0" lang="en-GB" sz="4400" spc="-1" strike="noStrike">
              <a:latin typeface="Arial"/>
            </a:endParaRPr>
          </a:p>
        </p:txBody>
      </p:sp>
      <p:sp>
        <p:nvSpPr>
          <p:cNvPr id="89" name="CustomShape 2"/>
          <p:cNvSpPr/>
          <p:nvPr/>
        </p:nvSpPr>
        <p:spPr>
          <a:xfrm>
            <a:off x="457200" y="980640"/>
            <a:ext cx="8434440" cy="417600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340"/>
              </a:spcBef>
              <a:buClr>
                <a:srgbClr val="000000"/>
              </a:buClr>
              <a:buFont typeface="Arial"/>
              <a:buChar char="•"/>
            </a:pPr>
            <a:r>
              <a:rPr b="1" lang="en-US" sz="1700" spc="-1" strike="noStrike">
                <a:solidFill>
                  <a:srgbClr val="000000"/>
                </a:solidFill>
                <a:latin typeface="Myriad Pro"/>
              </a:rPr>
              <a:t>Master: </a:t>
            </a:r>
            <a:r>
              <a:rPr b="0" lang="en-US" sz="1700" spc="-1" strike="noStrike">
                <a:solidFill>
                  <a:srgbClr val="000000"/>
                </a:solidFill>
                <a:latin typeface="Myriad Pro"/>
              </a:rPr>
              <a:t>Contains formatting and design elements common to every slide in the presentation </a:t>
            </a:r>
            <a:endParaRPr b="0" lang="en-GB" sz="1700" spc="-1" strike="noStrike">
              <a:latin typeface="Arial"/>
            </a:endParaRPr>
          </a:p>
          <a:p>
            <a:pPr algn="just">
              <a:lnSpc>
                <a:spcPct val="100000"/>
              </a:lnSpc>
              <a:spcBef>
                <a:spcPts val="340"/>
              </a:spcBef>
            </a:pPr>
            <a:endParaRPr b="0" lang="en-GB" sz="1700" spc="-1" strike="noStrike">
              <a:latin typeface="Arial"/>
            </a:endParaRPr>
          </a:p>
          <a:p>
            <a:pPr marL="343080" indent="-342360" algn="just">
              <a:lnSpc>
                <a:spcPct val="100000"/>
              </a:lnSpc>
              <a:spcBef>
                <a:spcPts val="340"/>
              </a:spcBef>
              <a:buClr>
                <a:srgbClr val="000000"/>
              </a:buClr>
              <a:buFont typeface="Arial"/>
              <a:buChar char="•"/>
            </a:pPr>
            <a:r>
              <a:rPr b="1" lang="en-US" sz="1700" spc="-1" strike="noStrike">
                <a:solidFill>
                  <a:srgbClr val="000000"/>
                </a:solidFill>
                <a:latin typeface="Myriad Pro"/>
              </a:rPr>
              <a:t>Template: </a:t>
            </a:r>
            <a:r>
              <a:rPr b="0" lang="en-US" sz="1700" spc="-1" strike="noStrike">
                <a:solidFill>
                  <a:srgbClr val="000000"/>
                </a:solidFill>
                <a:latin typeface="Myriad Pro"/>
              </a:rPr>
              <a:t>Contains slide default settings for colors, fonts, bullet types, and graphics </a:t>
            </a:r>
            <a:endParaRPr b="0" lang="en-GB" sz="1700" spc="-1" strike="noStrike">
              <a:latin typeface="Arial"/>
            </a:endParaRPr>
          </a:p>
          <a:p>
            <a:pPr algn="just">
              <a:lnSpc>
                <a:spcPct val="100000"/>
              </a:lnSpc>
              <a:spcBef>
                <a:spcPts val="340"/>
              </a:spcBef>
            </a:pPr>
            <a:endParaRPr b="0" lang="en-GB" sz="1700" spc="-1" strike="noStrike">
              <a:latin typeface="Arial"/>
            </a:endParaRPr>
          </a:p>
          <a:p>
            <a:pPr marL="343080" indent="-342360" algn="just">
              <a:lnSpc>
                <a:spcPct val="100000"/>
              </a:lnSpc>
              <a:spcBef>
                <a:spcPts val="340"/>
              </a:spcBef>
              <a:buClr>
                <a:srgbClr val="000000"/>
              </a:buClr>
              <a:buFont typeface="Arial"/>
              <a:buChar char="•"/>
            </a:pPr>
            <a:r>
              <a:rPr b="1" lang="en-US" sz="1700" spc="-1" strike="noStrike">
                <a:solidFill>
                  <a:srgbClr val="000000"/>
                </a:solidFill>
                <a:latin typeface="Myriad Pro"/>
              </a:rPr>
              <a:t>Slide Show: </a:t>
            </a:r>
            <a:r>
              <a:rPr b="0" lang="en-US" sz="1700" spc="-1" strike="noStrike">
                <a:solidFill>
                  <a:srgbClr val="000000"/>
                </a:solidFill>
                <a:latin typeface="Myriad Pro"/>
              </a:rPr>
              <a:t>Is the PowerPoint presentation given, using a projection device such as a video-data projector or an LCD overhead projector. Slideshows can be enhanced with clipart, Smart Art diagrams, tables and charts</a:t>
            </a:r>
            <a:endParaRPr b="0" lang="en-GB" sz="1700" spc="-1" strike="noStrike">
              <a:latin typeface="Arial"/>
            </a:endParaRPr>
          </a:p>
          <a:p>
            <a:pPr algn="just">
              <a:lnSpc>
                <a:spcPct val="100000"/>
              </a:lnSpc>
              <a:spcBef>
                <a:spcPts val="340"/>
              </a:spcBef>
              <a:tabLst>
                <a:tab algn="l" pos="0"/>
              </a:tabLst>
            </a:pPr>
            <a:endParaRPr b="0" lang="en-GB" sz="1700" spc="-1" strike="noStrike">
              <a:latin typeface="Arial"/>
            </a:endParaRPr>
          </a:p>
          <a:p>
            <a:pPr marL="343080" indent="-342360" algn="just">
              <a:lnSpc>
                <a:spcPct val="100000"/>
              </a:lnSpc>
              <a:spcBef>
                <a:spcPts val="340"/>
              </a:spcBef>
              <a:buClr>
                <a:srgbClr val="000000"/>
              </a:buClr>
              <a:buFont typeface="Arial"/>
              <a:buChar char="•"/>
              <a:tabLst>
                <a:tab algn="l" pos="0"/>
              </a:tabLst>
            </a:pPr>
            <a:r>
              <a:rPr b="1" lang="en-US" sz="1700" spc="-1" strike="noStrike">
                <a:solidFill>
                  <a:srgbClr val="000000"/>
                </a:solidFill>
                <a:latin typeface="Myriad Pro"/>
              </a:rPr>
              <a:t>Transitions: </a:t>
            </a:r>
            <a:r>
              <a:rPr b="0" lang="en-US" sz="1700" spc="-1" strike="noStrike">
                <a:solidFill>
                  <a:srgbClr val="000000"/>
                </a:solidFill>
                <a:latin typeface="Myriad Pro"/>
              </a:rPr>
              <a:t>are the effect that takes place when you advance from one slide to the next. Transitions are available only with Slide Shows</a:t>
            </a:r>
            <a:endParaRPr b="0" lang="en-GB" sz="1700" spc="-1" strike="noStrike">
              <a:latin typeface="Arial"/>
            </a:endParaRPr>
          </a:p>
          <a:p>
            <a:pPr algn="just">
              <a:lnSpc>
                <a:spcPct val="100000"/>
              </a:lnSpc>
              <a:spcBef>
                <a:spcPts val="340"/>
              </a:spcBef>
              <a:tabLst>
                <a:tab algn="l" pos="0"/>
              </a:tabLst>
            </a:pPr>
            <a:endParaRPr b="0" lang="en-GB" sz="1700" spc="-1" strike="noStrike">
              <a:latin typeface="Arial"/>
            </a:endParaRPr>
          </a:p>
          <a:p>
            <a:pPr marL="343080" indent="-342360" algn="just">
              <a:lnSpc>
                <a:spcPct val="100000"/>
              </a:lnSpc>
              <a:spcBef>
                <a:spcPts val="340"/>
              </a:spcBef>
              <a:buClr>
                <a:srgbClr val="000000"/>
              </a:buClr>
              <a:buFont typeface="Arial"/>
              <a:buChar char="•"/>
              <a:tabLst>
                <a:tab algn="l" pos="0"/>
              </a:tabLst>
            </a:pPr>
            <a:r>
              <a:rPr b="1" lang="en-US" sz="1700" spc="-1" strike="noStrike">
                <a:solidFill>
                  <a:srgbClr val="000000"/>
                </a:solidFill>
                <a:latin typeface="Myriad Pro"/>
              </a:rPr>
              <a:t>Animations: </a:t>
            </a:r>
            <a:r>
              <a:rPr b="0" lang="en-US" sz="1700" spc="-1" strike="noStrike">
                <a:solidFill>
                  <a:srgbClr val="000000"/>
                </a:solidFill>
                <a:latin typeface="Myriad Pro"/>
              </a:rPr>
              <a:t>are the sound and the movements that appear when a slide comes on the screen. For example, it can be used to have one line of text appear on the screen at a time</a:t>
            </a:r>
            <a:endParaRPr b="0" lang="en-GB" sz="1700" spc="-1" strike="noStrike">
              <a:latin typeface="Arial"/>
            </a:endParaRPr>
          </a:p>
          <a:p>
            <a:pPr algn="just">
              <a:lnSpc>
                <a:spcPct val="100000"/>
              </a:lnSpc>
              <a:spcBef>
                <a:spcPts val="340"/>
              </a:spcBef>
              <a:tabLst>
                <a:tab algn="l" pos="0"/>
              </a:tabLst>
            </a:pPr>
            <a:endParaRPr b="0" lang="en-GB" sz="1700" spc="-1" strike="noStrike">
              <a:latin typeface="Arial"/>
            </a:endParaRPr>
          </a:p>
          <a:p>
            <a:pPr marL="343080" indent="-342360" algn="just">
              <a:lnSpc>
                <a:spcPct val="100000"/>
              </a:lnSpc>
              <a:spcBef>
                <a:spcPts val="340"/>
              </a:spcBef>
              <a:buClr>
                <a:srgbClr val="000000"/>
              </a:buClr>
              <a:buFont typeface="Arial"/>
              <a:buChar char="•"/>
              <a:tabLst>
                <a:tab algn="l" pos="0"/>
              </a:tabLst>
            </a:pPr>
            <a:r>
              <a:rPr b="1" lang="en-US" sz="1700" spc="-1" strike="noStrike">
                <a:solidFill>
                  <a:srgbClr val="000000"/>
                </a:solidFill>
                <a:latin typeface="Myriad Pro"/>
              </a:rPr>
              <a:t>Clip Art: </a:t>
            </a:r>
            <a:r>
              <a:rPr b="0" lang="en-US" sz="1700" spc="-1" strike="noStrike">
                <a:solidFill>
                  <a:srgbClr val="000000"/>
                </a:solidFill>
                <a:latin typeface="Myriad Pro"/>
              </a:rPr>
              <a:t>is the collection of pictures available in the PowerPoint Clip Art gallery </a:t>
            </a:r>
            <a:endParaRPr b="0" lang="en-GB" sz="17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rmAutofit fontScale="56000"/>
          </a:bodyPr>
          <a:p>
            <a:pPr algn="ctr">
              <a:lnSpc>
                <a:spcPct val="100000"/>
              </a:lnSpc>
            </a:pPr>
            <a:r>
              <a:rPr b="1" lang="en-GB" sz="4400" spc="-1" strike="noStrike">
                <a:solidFill>
                  <a:srgbClr val="000000"/>
                </a:solidFill>
                <a:latin typeface="Myriad Pro"/>
              </a:rPr>
              <a:t>Introduction to Ribbon</a:t>
            </a:r>
            <a:endParaRPr b="0" lang="en-GB" sz="4400" spc="-1" strike="noStrike">
              <a:latin typeface="Arial"/>
            </a:endParaRPr>
          </a:p>
        </p:txBody>
      </p:sp>
      <p:sp>
        <p:nvSpPr>
          <p:cNvPr id="91" name="CustomShape 2"/>
          <p:cNvSpPr/>
          <p:nvPr/>
        </p:nvSpPr>
        <p:spPr>
          <a:xfrm>
            <a:off x="457200" y="972000"/>
            <a:ext cx="8434440" cy="374400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79"/>
              </a:spcBef>
              <a:buClr>
                <a:srgbClr val="000000"/>
              </a:buClr>
              <a:buFont typeface="Arial"/>
              <a:buChar char="•"/>
            </a:pPr>
            <a:r>
              <a:rPr b="0" lang="en-US" sz="2400" spc="-1" strike="noStrike">
                <a:solidFill>
                  <a:srgbClr val="000000"/>
                </a:solidFill>
                <a:latin typeface="Myriad Pro"/>
              </a:rPr>
              <a:t>The ribbon is the panel at the top portion of the document. Ribbon has various tabs: Home, Insert, Draw, Design, Transitions, Animations, Slide Show, Review and View</a:t>
            </a:r>
            <a:endParaRPr b="0" lang="en-GB" sz="2400" spc="-1" strike="noStrike">
              <a:latin typeface="Arial"/>
            </a:endParaRPr>
          </a:p>
          <a:p>
            <a:pPr algn="just">
              <a:lnSpc>
                <a:spcPct val="100000"/>
              </a:lnSpc>
              <a:spcBef>
                <a:spcPts val="479"/>
              </a:spcBef>
            </a:pPr>
            <a:endParaRPr b="0" lang="en-GB" sz="2400" spc="-1" strike="noStrike">
              <a:latin typeface="Arial"/>
            </a:endParaRPr>
          </a:p>
          <a:p>
            <a:pPr marL="343080" indent="-342360" algn="just">
              <a:lnSpc>
                <a:spcPct val="100000"/>
              </a:lnSpc>
              <a:spcBef>
                <a:spcPts val="479"/>
              </a:spcBef>
              <a:buClr>
                <a:srgbClr val="000000"/>
              </a:buClr>
              <a:buFont typeface="Arial"/>
              <a:buChar char="•"/>
            </a:pPr>
            <a:r>
              <a:rPr b="0" lang="en-US" sz="2400" spc="-1" strike="noStrike">
                <a:solidFill>
                  <a:srgbClr val="000000"/>
                </a:solidFill>
                <a:latin typeface="Myriad Pro"/>
              </a:rPr>
              <a:t>Each tab is divided into groups. The groups are logical collections of features designed to perform functions that you will utilize in developing or editing your PowerPoint slides </a:t>
            </a:r>
            <a:endParaRPr b="0" lang="en-GB" sz="2400" spc="-1" strike="noStrike">
              <a:latin typeface="Arial"/>
            </a:endParaRPr>
          </a:p>
        </p:txBody>
      </p:sp>
      <p:pic>
        <p:nvPicPr>
          <p:cNvPr id="92" name="Picture 2" descr=""/>
          <p:cNvPicPr/>
          <p:nvPr/>
        </p:nvPicPr>
        <p:blipFill>
          <a:blip r:embed="rId1"/>
          <a:stretch/>
        </p:blipFill>
        <p:spPr>
          <a:xfrm>
            <a:off x="755640" y="3846960"/>
            <a:ext cx="7930440" cy="173916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rmAutofit fontScale="56000"/>
          </a:bodyPr>
          <a:p>
            <a:pPr algn="ctr">
              <a:lnSpc>
                <a:spcPct val="100000"/>
              </a:lnSpc>
            </a:pPr>
            <a:r>
              <a:rPr b="1" lang="en-GB" sz="4400" spc="-1" strike="noStrike">
                <a:solidFill>
                  <a:srgbClr val="000000"/>
                </a:solidFill>
                <a:latin typeface="Myriad Pro"/>
              </a:rPr>
              <a:t>Introduction to Ribbon</a:t>
            </a:r>
            <a:endParaRPr b="0" lang="en-GB" sz="4400" spc="-1" strike="noStrike">
              <a:latin typeface="Arial"/>
            </a:endParaRPr>
          </a:p>
        </p:txBody>
      </p:sp>
      <p:sp>
        <p:nvSpPr>
          <p:cNvPr id="94" name="CustomShape 2"/>
          <p:cNvSpPr/>
          <p:nvPr/>
        </p:nvSpPr>
        <p:spPr>
          <a:xfrm>
            <a:off x="457200" y="972000"/>
            <a:ext cx="8434440" cy="374400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79"/>
              </a:spcBef>
              <a:tabLst>
                <a:tab algn="l" pos="0"/>
              </a:tabLst>
            </a:pPr>
            <a:r>
              <a:rPr b="0" lang="en-US" sz="2400" spc="-1" strike="noStrike">
                <a:solidFill>
                  <a:srgbClr val="000000"/>
                </a:solidFill>
                <a:latin typeface="Myriad Pro"/>
              </a:rPr>
              <a:t>Each tab in the ribbon further consists of the groups, and the groups contain icons. The different tabs in MS PowerPoint and the groups within them are as follows: </a:t>
            </a:r>
            <a:endParaRPr b="0" lang="en-GB" sz="2400" spc="-1" strike="noStrike">
              <a:latin typeface="Arial"/>
            </a:endParaRPr>
          </a:p>
          <a:p>
            <a:pPr algn="just">
              <a:lnSpc>
                <a:spcPct val="100000"/>
              </a:lnSpc>
              <a:spcBef>
                <a:spcPts val="479"/>
              </a:spcBef>
              <a:tabLst>
                <a:tab algn="l" pos="0"/>
              </a:tabLst>
            </a:pPr>
            <a:endParaRPr b="0" lang="en-GB" sz="24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Home: </a:t>
            </a:r>
            <a:r>
              <a:rPr b="0" lang="en-US" sz="2200" spc="-1" strike="noStrike">
                <a:solidFill>
                  <a:srgbClr val="000000"/>
                </a:solidFill>
                <a:latin typeface="Myriad Pro"/>
              </a:rPr>
              <a:t>contains Clipboard, Slides, Font, Paragraph, Drawing, Editing </a:t>
            </a:r>
            <a:endParaRPr b="0" lang="en-GB" sz="22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Insert: </a:t>
            </a:r>
            <a:r>
              <a:rPr b="0" lang="en-US" sz="2200" spc="-1" strike="noStrike">
                <a:solidFill>
                  <a:srgbClr val="000000"/>
                </a:solidFill>
                <a:latin typeface="Myriad Pro"/>
              </a:rPr>
              <a:t>Tables, Illustrations, Links, Text, Media Clips</a:t>
            </a:r>
            <a:endParaRPr b="0" lang="en-GB" sz="22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Design: </a:t>
            </a:r>
            <a:r>
              <a:rPr b="0" lang="en-US" sz="2200" spc="-1" strike="noStrike">
                <a:solidFill>
                  <a:srgbClr val="000000"/>
                </a:solidFill>
                <a:latin typeface="Myriad Pro"/>
              </a:rPr>
              <a:t>Page Setup, Themes, Background</a:t>
            </a:r>
            <a:endParaRPr b="0" lang="en-GB" sz="22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Animations: </a:t>
            </a:r>
            <a:r>
              <a:rPr b="0" lang="en-US" sz="2200" spc="-1" strike="noStrike">
                <a:solidFill>
                  <a:srgbClr val="000000"/>
                </a:solidFill>
                <a:latin typeface="Myriad Pro"/>
              </a:rPr>
              <a:t>Preview, Animations, Transition to the This slide</a:t>
            </a:r>
            <a:endParaRPr b="0" lang="en-GB" sz="22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Slide Show: </a:t>
            </a:r>
            <a:r>
              <a:rPr b="0" lang="en-US" sz="2200" spc="-1" strike="noStrike">
                <a:solidFill>
                  <a:srgbClr val="000000"/>
                </a:solidFill>
                <a:latin typeface="Myriad Pro"/>
              </a:rPr>
              <a:t>Start Slide Show, Set Up, Monitors</a:t>
            </a:r>
            <a:endParaRPr b="0" lang="en-GB" sz="22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Review: </a:t>
            </a:r>
            <a:r>
              <a:rPr b="0" lang="en-US" sz="2200" spc="-1" strike="noStrike">
                <a:solidFill>
                  <a:srgbClr val="000000"/>
                </a:solidFill>
                <a:latin typeface="Myriad Pro"/>
              </a:rPr>
              <a:t>Proofing, Comments, Protect </a:t>
            </a:r>
            <a:endParaRPr b="0" lang="en-GB" sz="2200" spc="-1" strike="noStrike">
              <a:latin typeface="Arial"/>
            </a:endParaRPr>
          </a:p>
          <a:p>
            <a:pPr marL="457200" indent="-456480" algn="just">
              <a:lnSpc>
                <a:spcPct val="100000"/>
              </a:lnSpc>
              <a:spcBef>
                <a:spcPts val="439"/>
              </a:spcBef>
              <a:buClr>
                <a:srgbClr val="000000"/>
              </a:buClr>
              <a:buFont typeface="Arial"/>
              <a:buAutoNum type="arabicPeriod"/>
              <a:tabLst>
                <a:tab algn="l" pos="0"/>
              </a:tabLst>
            </a:pPr>
            <a:r>
              <a:rPr b="1" lang="en-US" sz="2200" spc="-1" strike="noStrike">
                <a:solidFill>
                  <a:srgbClr val="000000"/>
                </a:solidFill>
                <a:latin typeface="Myriad Pro"/>
              </a:rPr>
              <a:t>View: </a:t>
            </a:r>
            <a:r>
              <a:rPr b="0" lang="en-US" sz="2200" spc="-1" strike="noStrike">
                <a:solidFill>
                  <a:srgbClr val="000000"/>
                </a:solidFill>
                <a:latin typeface="Myriad Pro"/>
              </a:rPr>
              <a:t>Presentation Views, Show/Hide, Zoom, Color/Grayscale, Window, Macros</a:t>
            </a: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rmAutofit fontScale="20000"/>
          </a:bodyPr>
          <a:p>
            <a:pPr algn="ctr">
              <a:lnSpc>
                <a:spcPct val="100000"/>
              </a:lnSpc>
            </a:pPr>
            <a:r>
              <a:rPr b="1" lang="en-GB" sz="4400" spc="-1" strike="noStrike">
                <a:solidFill>
                  <a:srgbClr val="000000"/>
                </a:solidFill>
                <a:latin typeface="Myriad Pro"/>
              </a:rPr>
              <a:t>Creating Slides - New Presentation</a:t>
            </a:r>
            <a:endParaRPr b="0" lang="en-GB" sz="4400" spc="-1" strike="noStrike">
              <a:latin typeface="Arial"/>
            </a:endParaRPr>
          </a:p>
        </p:txBody>
      </p:sp>
      <p:sp>
        <p:nvSpPr>
          <p:cNvPr id="96" name="CustomShape 2"/>
          <p:cNvSpPr/>
          <p:nvPr/>
        </p:nvSpPr>
        <p:spPr>
          <a:xfrm>
            <a:off x="457200" y="972000"/>
            <a:ext cx="8434440" cy="374400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00"/>
              </a:spcBef>
              <a:tabLst>
                <a:tab algn="l" pos="0"/>
              </a:tabLst>
            </a:pPr>
            <a:r>
              <a:rPr b="0" lang="en-US" sz="2000" spc="-1" strike="noStrike">
                <a:solidFill>
                  <a:srgbClr val="000000"/>
                </a:solidFill>
                <a:latin typeface="Myriad Pro"/>
              </a:rPr>
              <a:t>You can start a new presentation from a blank slide, a template, existing presentations, or a Word outline</a:t>
            </a:r>
            <a:endParaRPr b="0" lang="en-GB" sz="2000" spc="-1" strike="noStrike">
              <a:latin typeface="Arial"/>
            </a:endParaRPr>
          </a:p>
          <a:p>
            <a:pPr marL="343080" indent="-342360" algn="just">
              <a:lnSpc>
                <a:spcPct val="100000"/>
              </a:lnSpc>
              <a:spcBef>
                <a:spcPts val="400"/>
              </a:spcBef>
              <a:buClr>
                <a:srgbClr val="000000"/>
              </a:buClr>
              <a:buFont typeface="Arial"/>
              <a:buChar char="•"/>
              <a:tabLst>
                <a:tab algn="l" pos="0"/>
              </a:tabLst>
            </a:pPr>
            <a:r>
              <a:rPr b="1" lang="en-US" sz="2000" spc="-1" strike="noStrike">
                <a:solidFill>
                  <a:srgbClr val="000000"/>
                </a:solidFill>
                <a:latin typeface="Myriad Pro"/>
              </a:rPr>
              <a:t>To create a new presentation from a blank slide: </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Open Microsoft PowerPoint</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New</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Select Blank Presentation</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Create</a:t>
            </a:r>
            <a:endParaRPr b="0" lang="en-GB" sz="2000" spc="-1" strike="noStrike">
              <a:latin typeface="Arial"/>
            </a:endParaRPr>
          </a:p>
          <a:p>
            <a:pPr algn="just">
              <a:lnSpc>
                <a:spcPct val="100000"/>
              </a:lnSpc>
              <a:spcBef>
                <a:spcPts val="400"/>
              </a:spcBef>
              <a:tabLst>
                <a:tab algn="l" pos="0"/>
              </a:tabLst>
            </a:pPr>
            <a:endParaRPr b="0" lang="en-GB" sz="2000" spc="-1" strike="noStrike">
              <a:latin typeface="Arial"/>
            </a:endParaRPr>
          </a:p>
          <a:p>
            <a:pPr marL="343080" indent="-342360" algn="just">
              <a:lnSpc>
                <a:spcPct val="100000"/>
              </a:lnSpc>
              <a:spcBef>
                <a:spcPts val="400"/>
              </a:spcBef>
              <a:buClr>
                <a:srgbClr val="000000"/>
              </a:buClr>
              <a:buFont typeface="Arial"/>
              <a:buChar char="•"/>
              <a:tabLst>
                <a:tab algn="l" pos="0"/>
              </a:tabLst>
            </a:pPr>
            <a:r>
              <a:rPr b="1" lang="en-US" sz="2000" spc="-1" strike="noStrike">
                <a:solidFill>
                  <a:srgbClr val="000000"/>
                </a:solidFill>
                <a:latin typeface="Myriad Pro"/>
              </a:rPr>
              <a:t>To create a new presentation from a template: </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Open Microsoft PowerPoint</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New</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installed templates you want</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Create</a:t>
            </a:r>
            <a:endParaRPr b="0" lang="en-GB" sz="2000" spc="-1" strike="noStrike">
              <a:latin typeface="Arial"/>
            </a:endParaRPr>
          </a:p>
          <a:p>
            <a:pPr algn="just">
              <a:lnSpc>
                <a:spcPct val="100000"/>
              </a:lnSpc>
              <a:spcBef>
                <a:spcPts val="439"/>
              </a:spcBef>
              <a:tabLst>
                <a:tab algn="l" pos="0"/>
              </a:tabLst>
            </a:pP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rmAutofit fontScale="20000"/>
          </a:bodyPr>
          <a:p>
            <a:pPr algn="ctr">
              <a:lnSpc>
                <a:spcPct val="100000"/>
              </a:lnSpc>
            </a:pPr>
            <a:r>
              <a:rPr b="1" lang="en-GB" sz="4400" spc="-1" strike="noStrike">
                <a:solidFill>
                  <a:srgbClr val="000000"/>
                </a:solidFill>
                <a:latin typeface="Myriad Pro"/>
              </a:rPr>
              <a:t>Save/Save As a Presentation</a:t>
            </a:r>
            <a:endParaRPr b="0" lang="en-GB" sz="4400" spc="-1" strike="noStrike">
              <a:latin typeface="Arial"/>
            </a:endParaRPr>
          </a:p>
        </p:txBody>
      </p:sp>
      <p:sp>
        <p:nvSpPr>
          <p:cNvPr id="98" name="CustomShape 2"/>
          <p:cNvSpPr/>
          <p:nvPr/>
        </p:nvSpPr>
        <p:spPr>
          <a:xfrm>
            <a:off x="457200" y="972000"/>
            <a:ext cx="8434440" cy="374400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00"/>
              </a:spcBef>
              <a:tabLst>
                <a:tab algn="l" pos="0"/>
              </a:tabLst>
            </a:pPr>
            <a:r>
              <a:rPr b="0" lang="en-US" sz="2000" spc="-1" strike="noStrike">
                <a:solidFill>
                  <a:srgbClr val="000000"/>
                </a:solidFill>
                <a:latin typeface="Myriad Pro"/>
              </a:rPr>
              <a:t>When you save a presentation, you will have two choices: Save or Save As. </a:t>
            </a:r>
            <a:endParaRPr b="0" lang="en-GB" sz="2000" spc="-1" strike="noStrike">
              <a:latin typeface="Arial"/>
            </a:endParaRPr>
          </a:p>
          <a:p>
            <a:pPr marL="343080" indent="-342360" algn="just">
              <a:lnSpc>
                <a:spcPct val="100000"/>
              </a:lnSpc>
              <a:spcBef>
                <a:spcPts val="400"/>
              </a:spcBef>
              <a:buClr>
                <a:srgbClr val="000000"/>
              </a:buClr>
              <a:buFont typeface="Arial"/>
              <a:buChar char="•"/>
              <a:tabLst>
                <a:tab algn="l" pos="0"/>
              </a:tabLst>
            </a:pPr>
            <a:r>
              <a:rPr b="1" lang="en-US" sz="2000" spc="-1" strike="noStrike">
                <a:solidFill>
                  <a:srgbClr val="000000"/>
                </a:solidFill>
                <a:latin typeface="Myriad Pro"/>
              </a:rPr>
              <a:t>To Save a presentation: </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Go to File</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Save</a:t>
            </a:r>
            <a:endParaRPr b="0" lang="en-GB" sz="2000" spc="-1" strike="noStrike">
              <a:latin typeface="Arial"/>
            </a:endParaRPr>
          </a:p>
          <a:p>
            <a:pPr algn="just">
              <a:lnSpc>
                <a:spcPct val="100000"/>
              </a:lnSpc>
              <a:spcBef>
                <a:spcPts val="400"/>
              </a:spcBef>
              <a:tabLst>
                <a:tab algn="l" pos="0"/>
              </a:tabLst>
            </a:pPr>
            <a:endParaRPr b="0" lang="en-GB" sz="2000" spc="-1" strike="noStrike">
              <a:latin typeface="Arial"/>
            </a:endParaRPr>
          </a:p>
          <a:p>
            <a:pPr marL="343080" indent="-342360" algn="just">
              <a:lnSpc>
                <a:spcPct val="100000"/>
              </a:lnSpc>
              <a:spcBef>
                <a:spcPts val="400"/>
              </a:spcBef>
              <a:buClr>
                <a:srgbClr val="000000"/>
              </a:buClr>
              <a:buFont typeface="Arial"/>
              <a:buChar char="•"/>
              <a:tabLst>
                <a:tab algn="l" pos="0"/>
              </a:tabLst>
            </a:pPr>
            <a:r>
              <a:rPr b="1" lang="en-US" sz="2000" spc="-1" strike="noStrike">
                <a:solidFill>
                  <a:srgbClr val="000000"/>
                </a:solidFill>
                <a:latin typeface="Myriad Pro"/>
              </a:rPr>
              <a:t>To Save As a presentation: </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Go to File</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Save As</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Give a new name to your presentation </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Select Save As format as either PowerPoint Presentation (.pptx) or PowerPoint 97 – 2003 presentation (.ppt)</a:t>
            </a:r>
            <a:endParaRPr b="0" lang="en-GB" sz="2000" spc="-1" strike="noStrike">
              <a:latin typeface="Arial"/>
            </a:endParaRPr>
          </a:p>
          <a:p>
            <a:pPr lvl="1" marL="743040" indent="-285120" algn="just">
              <a:lnSpc>
                <a:spcPct val="100000"/>
              </a:lnSpc>
              <a:spcBef>
                <a:spcPts val="400"/>
              </a:spcBef>
              <a:buClr>
                <a:srgbClr val="000000"/>
              </a:buClr>
              <a:buFont typeface="Arial"/>
              <a:buChar char="-"/>
              <a:tabLst>
                <a:tab algn="l" pos="0"/>
              </a:tabLst>
            </a:pPr>
            <a:r>
              <a:rPr b="0" lang="en-US" sz="2000" spc="-1" strike="noStrike">
                <a:solidFill>
                  <a:srgbClr val="000000"/>
                </a:solidFill>
                <a:latin typeface="Myriad Pro"/>
              </a:rPr>
              <a:t>Click Save </a:t>
            </a:r>
            <a:endParaRPr b="0" lang="en-GB" sz="2000" spc="-1" strike="noStrike">
              <a:latin typeface="Arial"/>
            </a:endParaRPr>
          </a:p>
          <a:p>
            <a:pPr algn="just">
              <a:lnSpc>
                <a:spcPct val="100000"/>
              </a:lnSpc>
              <a:spcBef>
                <a:spcPts val="439"/>
              </a:spcBef>
              <a:tabLst>
                <a:tab algn="l" pos="0"/>
              </a:tabLst>
            </a:pP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pic>
        <p:nvPicPr>
          <p:cNvPr id="99" name="Picture 2" descr=""/>
          <p:cNvPicPr/>
          <p:nvPr/>
        </p:nvPicPr>
        <p:blipFill>
          <a:blip r:embed="rId1"/>
          <a:stretch/>
        </p:blipFill>
        <p:spPr>
          <a:xfrm>
            <a:off x="3780000" y="1412640"/>
            <a:ext cx="2159640" cy="2171160"/>
          </a:xfrm>
          <a:prstGeom prst="rect">
            <a:avLst/>
          </a:prstGeom>
          <a:ln w="12700">
            <a:solidFill>
              <a:schemeClr val="tx1">
                <a:alpha val="99000"/>
              </a:schemeClr>
            </a:solidFill>
            <a:round/>
          </a:ln>
        </p:spPr>
      </p:pic>
      <p:pic>
        <p:nvPicPr>
          <p:cNvPr id="100" name="Picture 3" descr=""/>
          <p:cNvPicPr/>
          <p:nvPr/>
        </p:nvPicPr>
        <p:blipFill>
          <a:blip r:embed="rId2"/>
          <a:stretch/>
        </p:blipFill>
        <p:spPr>
          <a:xfrm>
            <a:off x="6012000" y="1405440"/>
            <a:ext cx="2447640" cy="2887200"/>
          </a:xfrm>
          <a:prstGeom prst="rect">
            <a:avLst/>
          </a:prstGeom>
          <a:ln w="12700">
            <a:solidFill>
              <a:schemeClr val="tx1">
                <a:alpha val="99000"/>
              </a:schemeClr>
            </a:solidFill>
            <a:round/>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1"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rmAutofit fontScale="56000"/>
          </a:bodyPr>
          <a:p>
            <a:pPr algn="ctr">
              <a:lnSpc>
                <a:spcPct val="100000"/>
              </a:lnSpc>
            </a:pPr>
            <a:r>
              <a:rPr b="1" lang="en-GB" sz="4400" spc="-1" strike="noStrike">
                <a:solidFill>
                  <a:srgbClr val="000000"/>
                </a:solidFill>
                <a:latin typeface="Myriad Pro"/>
              </a:rPr>
              <a:t>Add New Slides</a:t>
            </a:r>
            <a:endParaRPr b="0" lang="en-GB" sz="4400" spc="-1" strike="noStrike">
              <a:latin typeface="Arial"/>
            </a:endParaRPr>
          </a:p>
        </p:txBody>
      </p:sp>
      <p:sp>
        <p:nvSpPr>
          <p:cNvPr id="102" name="CustomShape 2"/>
          <p:cNvSpPr/>
          <p:nvPr/>
        </p:nvSpPr>
        <p:spPr>
          <a:xfrm>
            <a:off x="457200" y="972000"/>
            <a:ext cx="8434440" cy="374400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39"/>
              </a:spcBef>
              <a:tabLst>
                <a:tab algn="l" pos="0"/>
              </a:tabLst>
            </a:pPr>
            <a:r>
              <a:rPr b="0" lang="en-US" sz="2200" spc="-1" strike="noStrike">
                <a:solidFill>
                  <a:srgbClr val="000000"/>
                </a:solidFill>
                <a:latin typeface="Myriad Pro"/>
              </a:rPr>
              <a:t>There are several choices (Office Themes, Duplicate Selected Slide, or Reuse Slides) when you want to add a new slide to the presentation. </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To create a new slide from Office: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Select the slide immediately </a:t>
            </a:r>
            <a:r>
              <a:rPr b="1" lang="en-US" sz="2200" spc="-1" strike="noStrike">
                <a:solidFill>
                  <a:srgbClr val="000000"/>
                </a:solidFill>
                <a:latin typeface="Myriad Pro"/>
              </a:rPr>
              <a:t>BEFORE </a:t>
            </a:r>
            <a:r>
              <a:rPr b="0" lang="en-US" sz="2200" spc="-1" strike="noStrike">
                <a:solidFill>
                  <a:srgbClr val="000000"/>
                </a:solidFill>
                <a:latin typeface="Myriad Pro"/>
              </a:rPr>
              <a:t>where you want the new slide</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Click the New Slide button on the Home tab</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Click the slide that fits your presentation </a:t>
            </a: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pic>
        <p:nvPicPr>
          <p:cNvPr id="103" name="Picture 5" descr=""/>
          <p:cNvPicPr/>
          <p:nvPr/>
        </p:nvPicPr>
        <p:blipFill>
          <a:blip r:embed="rId1"/>
          <a:stretch/>
        </p:blipFill>
        <p:spPr>
          <a:xfrm>
            <a:off x="1115640" y="3747960"/>
            <a:ext cx="6624000" cy="193716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4"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rmAutofit fontScale="56000"/>
          </a:bodyPr>
          <a:p>
            <a:pPr algn="ctr">
              <a:lnSpc>
                <a:spcPct val="100000"/>
              </a:lnSpc>
            </a:pPr>
            <a:r>
              <a:rPr b="1" lang="en-GB" sz="4400" spc="-1" strike="noStrike">
                <a:solidFill>
                  <a:srgbClr val="000000"/>
                </a:solidFill>
                <a:latin typeface="Myriad Pro"/>
              </a:rPr>
              <a:t>Create Duplicate Slides</a:t>
            </a:r>
            <a:endParaRPr b="0" lang="en-GB" sz="4400" spc="-1" strike="noStrike">
              <a:latin typeface="Arial"/>
            </a:endParaRPr>
          </a:p>
        </p:txBody>
      </p:sp>
      <p:sp>
        <p:nvSpPr>
          <p:cNvPr id="105" name="CustomShape 2"/>
          <p:cNvSpPr/>
          <p:nvPr/>
        </p:nvSpPr>
        <p:spPr>
          <a:xfrm>
            <a:off x="457200" y="1268640"/>
            <a:ext cx="5122080" cy="2447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create a slide as a duplicate of a slide in the presentation: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First, select the slide that you want to duplicate</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the </a:t>
            </a:r>
            <a:r>
              <a:rPr b="1" lang="en-US" sz="2200" spc="-1" strike="noStrike">
                <a:solidFill>
                  <a:srgbClr val="000000"/>
                </a:solidFill>
                <a:latin typeface="Myriad Pro"/>
              </a:rPr>
              <a:t>New Slide </a:t>
            </a:r>
            <a:r>
              <a:rPr b="0" lang="en-US" sz="2200" spc="-1" strike="noStrike">
                <a:solidFill>
                  <a:srgbClr val="000000"/>
                </a:solidFill>
                <a:latin typeface="Myriad Pro"/>
              </a:rPr>
              <a:t>button on the Home tab</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a:t>
            </a:r>
            <a:r>
              <a:rPr b="1" lang="en-US" sz="2200" spc="-1" strike="noStrike">
                <a:solidFill>
                  <a:srgbClr val="000000"/>
                </a:solidFill>
                <a:latin typeface="Myriad Pro"/>
              </a:rPr>
              <a:t>Duplicate Selected Slides </a:t>
            </a: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pic>
        <p:nvPicPr>
          <p:cNvPr id="106" name="Picture 2" descr=""/>
          <p:cNvPicPr/>
          <p:nvPr/>
        </p:nvPicPr>
        <p:blipFill>
          <a:blip r:embed="rId1"/>
          <a:stretch/>
        </p:blipFill>
        <p:spPr>
          <a:xfrm>
            <a:off x="5580000" y="1268640"/>
            <a:ext cx="3106080" cy="2447640"/>
          </a:xfrm>
          <a:prstGeom prst="rect">
            <a:avLst/>
          </a:prstGeom>
          <a:ln w="0">
            <a:noFill/>
          </a:ln>
        </p:spPr>
      </p:pic>
      <p:pic>
        <p:nvPicPr>
          <p:cNvPr id="107" name="Picture 3" descr=""/>
          <p:cNvPicPr/>
          <p:nvPr/>
        </p:nvPicPr>
        <p:blipFill>
          <a:blip r:embed="rId2"/>
          <a:stretch/>
        </p:blipFill>
        <p:spPr>
          <a:xfrm>
            <a:off x="5724000" y="4035240"/>
            <a:ext cx="2962080" cy="1625400"/>
          </a:xfrm>
          <a:prstGeom prst="rect">
            <a:avLst/>
          </a:prstGeom>
          <a:ln w="0">
            <a:noFill/>
          </a:ln>
        </p:spPr>
      </p:pic>
      <p:sp>
        <p:nvSpPr>
          <p:cNvPr id="108" name="CustomShape 3"/>
          <p:cNvSpPr/>
          <p:nvPr/>
        </p:nvSpPr>
        <p:spPr>
          <a:xfrm>
            <a:off x="667440" y="4221000"/>
            <a:ext cx="4571280" cy="1430280"/>
          </a:xfrm>
          <a:prstGeom prst="rect">
            <a:avLst/>
          </a:prstGeom>
          <a:noFill/>
          <a:ln w="0">
            <a:noFill/>
          </a:ln>
        </p:spPr>
        <p:style>
          <a:lnRef idx="0"/>
          <a:fillRef idx="0"/>
          <a:effectRef idx="0"/>
          <a:fontRef idx="minor"/>
        </p:style>
        <p:txBody>
          <a:bodyPr lIns="90000" rIns="90000" tIns="45000" bIns="45000">
            <a:spAutoFit/>
          </a:bodyPr>
          <a:p>
            <a:pPr algn="just">
              <a:lnSpc>
                <a:spcPct val="100000"/>
              </a:lnSpc>
            </a:pPr>
            <a:r>
              <a:rPr b="0" lang="en-US" sz="2200" spc="-1" strike="noStrike">
                <a:solidFill>
                  <a:srgbClr val="000000"/>
                </a:solidFill>
                <a:latin typeface="Myriad Pro"/>
                <a:ea typeface="DejaVu Sans"/>
              </a:rPr>
              <a:t>Alternatively, you can right click on the mini window on the left side of the slide and select </a:t>
            </a:r>
            <a:r>
              <a:rPr b="1" lang="en-US" sz="2200" spc="-1" strike="noStrike">
                <a:solidFill>
                  <a:srgbClr val="000000"/>
                </a:solidFill>
                <a:latin typeface="Myriad Pro"/>
                <a:ea typeface="DejaVu Sans"/>
              </a:rPr>
              <a:t>Duplicate Slide</a:t>
            </a: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rPr>
              <a:t>Create Slides from Another presentation</a:t>
            </a:r>
            <a:endParaRPr b="0" lang="en-GB" sz="3600" spc="-1" strike="noStrike">
              <a:latin typeface="Arial"/>
            </a:endParaRPr>
          </a:p>
        </p:txBody>
      </p:sp>
      <p:sp>
        <p:nvSpPr>
          <p:cNvPr id="110" name="CustomShape 2"/>
          <p:cNvSpPr/>
          <p:nvPr/>
        </p:nvSpPr>
        <p:spPr>
          <a:xfrm>
            <a:off x="457200" y="1268640"/>
            <a:ext cx="4762080" cy="2447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create a new slide from another presentation: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Select the slide immediately </a:t>
            </a:r>
            <a:r>
              <a:rPr b="1" lang="en-US" sz="2200" spc="-1" strike="noStrike">
                <a:solidFill>
                  <a:srgbClr val="000000"/>
                </a:solidFill>
                <a:latin typeface="Myriad Pro"/>
              </a:rPr>
              <a:t>BEFORE </a:t>
            </a:r>
            <a:r>
              <a:rPr b="0" lang="en-US" sz="2200" spc="-1" strike="noStrike">
                <a:solidFill>
                  <a:srgbClr val="000000"/>
                </a:solidFill>
                <a:latin typeface="Myriad Pro"/>
              </a:rPr>
              <a:t>where you want the new slide</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the </a:t>
            </a:r>
            <a:r>
              <a:rPr b="1" lang="en-US" sz="2200" spc="-1" strike="noStrike">
                <a:solidFill>
                  <a:srgbClr val="000000"/>
                </a:solidFill>
                <a:latin typeface="Myriad Pro"/>
              </a:rPr>
              <a:t>New Slide </a:t>
            </a:r>
            <a:r>
              <a:rPr b="0" lang="en-US" sz="2200" spc="-1" strike="noStrike">
                <a:solidFill>
                  <a:srgbClr val="000000"/>
                </a:solidFill>
                <a:latin typeface="Myriad Pro"/>
              </a:rPr>
              <a:t>button on the Home tab</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a:t>
            </a:r>
            <a:r>
              <a:rPr b="1" lang="en-US" sz="2200" spc="-1" strike="noStrike">
                <a:solidFill>
                  <a:srgbClr val="000000"/>
                </a:solidFill>
                <a:latin typeface="Myriad Pro"/>
              </a:rPr>
              <a:t>Reuse Slides</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a:t>
            </a:r>
            <a:r>
              <a:rPr b="1" lang="en-US" sz="2200" spc="-1" strike="noStrike">
                <a:solidFill>
                  <a:srgbClr val="000000"/>
                </a:solidFill>
                <a:latin typeface="Myriad Pro"/>
              </a:rPr>
              <a:t>Browse File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Locate the slide show and click on the slide to import</a:t>
            </a: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pic>
        <p:nvPicPr>
          <p:cNvPr id="111" name="Picture 5" descr=""/>
          <p:cNvPicPr/>
          <p:nvPr/>
        </p:nvPicPr>
        <p:blipFill>
          <a:blip r:embed="rId1">
            <a:alphaModFix amt="99000"/>
          </a:blip>
          <a:stretch/>
        </p:blipFill>
        <p:spPr>
          <a:xfrm>
            <a:off x="5220000" y="1290240"/>
            <a:ext cx="3512880" cy="3866400"/>
          </a:xfrm>
          <a:prstGeom prst="rect">
            <a:avLst/>
          </a:prstGeom>
          <a:ln w="12700">
            <a:solidFill>
              <a:schemeClr val="tx1">
                <a:alpha val="99000"/>
              </a:schemeClr>
            </a:solidFill>
            <a:round/>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rPr>
              <a:t>Applying Themes in the Presentation</a:t>
            </a:r>
            <a:endParaRPr b="0" lang="en-GB" sz="3600" spc="-1" strike="noStrike">
              <a:latin typeface="Arial"/>
            </a:endParaRPr>
          </a:p>
        </p:txBody>
      </p:sp>
      <p:sp>
        <p:nvSpPr>
          <p:cNvPr id="113" name="CustomShape 2"/>
          <p:cNvSpPr/>
          <p:nvPr/>
        </p:nvSpPr>
        <p:spPr>
          <a:xfrm>
            <a:off x="457200" y="1124640"/>
            <a:ext cx="8074440" cy="403164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39"/>
              </a:spcBef>
              <a:tabLst>
                <a:tab algn="l" pos="0"/>
              </a:tabLst>
            </a:pPr>
            <a:r>
              <a:rPr b="0" lang="en-US" sz="2200" spc="-1" strike="noStrike">
                <a:solidFill>
                  <a:srgbClr val="000000"/>
                </a:solidFill>
                <a:latin typeface="Myriad Pro"/>
              </a:rPr>
              <a:t>Themes are design templates that can be applied to an entire presentation that allows for consistency throughout the presentation.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To add a Theme to a presentation: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Select </a:t>
            </a:r>
            <a:r>
              <a:rPr b="1" lang="en-US" sz="2200" spc="-1" strike="noStrike">
                <a:solidFill>
                  <a:srgbClr val="000000"/>
                </a:solidFill>
                <a:latin typeface="Myriad Pro"/>
              </a:rPr>
              <a:t>Design tab</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Select one of the displayed </a:t>
            </a:r>
            <a:r>
              <a:rPr b="1" lang="en-US" sz="2200" spc="-1" strike="noStrike">
                <a:solidFill>
                  <a:srgbClr val="000000"/>
                </a:solidFill>
                <a:latin typeface="Myriad Pro"/>
              </a:rPr>
              <a:t>Themes or click the Galleries button</a:t>
            </a:r>
            <a:endParaRPr b="0" lang="en-GB" sz="2200" spc="-1" strike="noStrike">
              <a:latin typeface="Arial"/>
            </a:endParaRPr>
          </a:p>
          <a:p>
            <a:pPr algn="just">
              <a:lnSpc>
                <a:spcPct val="100000"/>
              </a:lnSpc>
              <a:spcBef>
                <a:spcPts val="439"/>
              </a:spcBef>
              <a:tabLst>
                <a:tab algn="l" pos="0"/>
              </a:tabLst>
            </a:pPr>
            <a:r>
              <a:rPr b="0" lang="en-US" sz="2200" spc="-1" strike="noStrike">
                <a:solidFill>
                  <a:srgbClr val="000000"/>
                </a:solidFill>
                <a:latin typeface="Myriad Pro"/>
              </a:rPr>
              <a:t>Alternatively, you can right click on the desired theme and select Set as a </a:t>
            </a:r>
            <a:r>
              <a:rPr b="1" lang="en-US" sz="2200" spc="-1" strike="noStrike">
                <a:solidFill>
                  <a:srgbClr val="000000"/>
                </a:solidFill>
                <a:latin typeface="Myriad Pro"/>
              </a:rPr>
              <a:t>Default Theme/Apply to All Slides</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p:txBody>
      </p:sp>
      <p:pic>
        <p:nvPicPr>
          <p:cNvPr id="114" name="Picture 2" descr=""/>
          <p:cNvPicPr/>
          <p:nvPr/>
        </p:nvPicPr>
        <p:blipFill>
          <a:blip r:embed="rId1"/>
          <a:stretch/>
        </p:blipFill>
        <p:spPr>
          <a:xfrm>
            <a:off x="457200" y="3789000"/>
            <a:ext cx="7930440" cy="19436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rPr>
              <a:t>Changing Background Themes </a:t>
            </a:r>
            <a:br/>
            <a:r>
              <a:rPr b="1" lang="en-GB" sz="3600" spc="-1" strike="noStrike">
                <a:solidFill>
                  <a:srgbClr val="000000"/>
                </a:solidFill>
                <a:latin typeface="Myriad Pro"/>
              </a:rPr>
              <a:t>and Slide Size</a:t>
            </a:r>
            <a:endParaRPr b="0" lang="en-GB" sz="3600" spc="-1" strike="noStrike">
              <a:latin typeface="Arial"/>
            </a:endParaRPr>
          </a:p>
        </p:txBody>
      </p:sp>
      <p:sp>
        <p:nvSpPr>
          <p:cNvPr id="116" name="CustomShape 2"/>
          <p:cNvSpPr/>
          <p:nvPr/>
        </p:nvSpPr>
        <p:spPr>
          <a:xfrm>
            <a:off x="457200" y="1124640"/>
            <a:ext cx="4618080" cy="403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change background format: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on </a:t>
            </a:r>
            <a:r>
              <a:rPr b="1" lang="en-US" sz="2200" spc="-1" strike="noStrike">
                <a:solidFill>
                  <a:srgbClr val="000000"/>
                </a:solidFill>
                <a:latin typeface="Myriad Pro"/>
              </a:rPr>
              <a:t>Design tab</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Select </a:t>
            </a:r>
            <a:r>
              <a:rPr b="1" lang="en-US" sz="2200" spc="-1" strike="noStrike">
                <a:solidFill>
                  <a:srgbClr val="000000"/>
                </a:solidFill>
                <a:latin typeface="Myriad Pro"/>
              </a:rPr>
              <a:t>Background Styles button/Format Background button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Apply your own settings by changing options</a:t>
            </a:r>
            <a:endParaRPr b="0" lang="en-GB" sz="2200" spc="-1" strike="noStrike">
              <a:latin typeface="Arial"/>
            </a:endParaRPr>
          </a:p>
          <a:p>
            <a:pPr algn="just">
              <a:lnSpc>
                <a:spcPct val="100000"/>
              </a:lnSpc>
              <a:spcBef>
                <a:spcPts val="439"/>
              </a:spcBef>
            </a:pPr>
            <a:endParaRPr b="0" lang="en-GB" sz="2200" spc="-1" strike="noStrike">
              <a:latin typeface="Arial"/>
            </a:endParaRPr>
          </a:p>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change Slide Size: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on </a:t>
            </a:r>
            <a:r>
              <a:rPr b="1" lang="en-US" sz="2200" spc="-1" strike="noStrike">
                <a:solidFill>
                  <a:srgbClr val="000000"/>
                </a:solidFill>
                <a:latin typeface="Myriad Pro"/>
              </a:rPr>
              <a:t>Design tab</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on </a:t>
            </a:r>
            <a:r>
              <a:rPr b="1" lang="en-US" sz="2200" spc="-1" strike="noStrike">
                <a:solidFill>
                  <a:srgbClr val="000000"/>
                </a:solidFill>
                <a:latin typeface="Myriad Pro"/>
              </a:rPr>
              <a:t>Slide Size button</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Change the size either </a:t>
            </a:r>
            <a:r>
              <a:rPr b="1" lang="en-US" sz="2200" spc="-1" strike="noStrike">
                <a:solidFill>
                  <a:srgbClr val="000000"/>
                </a:solidFill>
                <a:latin typeface="Myriad Pro"/>
              </a:rPr>
              <a:t>Standard/Widescreen</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p:txBody>
      </p:sp>
      <p:pic>
        <p:nvPicPr>
          <p:cNvPr id="117" name="Picture 3" descr=""/>
          <p:cNvPicPr/>
          <p:nvPr/>
        </p:nvPicPr>
        <p:blipFill>
          <a:blip r:embed="rId1"/>
          <a:stretch/>
        </p:blipFill>
        <p:spPr>
          <a:xfrm>
            <a:off x="5292000" y="1105920"/>
            <a:ext cx="3360240" cy="2322360"/>
          </a:xfrm>
          <a:prstGeom prst="rect">
            <a:avLst/>
          </a:prstGeom>
          <a:ln w="12700">
            <a:solidFill>
              <a:schemeClr val="tx1">
                <a:alpha val="99000"/>
              </a:schemeClr>
            </a:solidFill>
            <a:round/>
          </a:ln>
        </p:spPr>
      </p:pic>
      <p:pic>
        <p:nvPicPr>
          <p:cNvPr id="118" name="Picture 5" descr=""/>
          <p:cNvPicPr/>
          <p:nvPr/>
        </p:nvPicPr>
        <p:blipFill>
          <a:blip r:embed="rId2"/>
          <a:stretch/>
        </p:blipFill>
        <p:spPr>
          <a:xfrm>
            <a:off x="5292000" y="3583440"/>
            <a:ext cx="3360240" cy="1993320"/>
          </a:xfrm>
          <a:prstGeom prst="rect">
            <a:avLst/>
          </a:prstGeom>
          <a:ln w="12700">
            <a:solidFill>
              <a:schemeClr val="tx1">
                <a:alpha val="99000"/>
              </a:schemeClr>
            </a:solidFill>
            <a:round/>
          </a:ln>
        </p:spPr>
      </p:pic>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9" name="CustomShape 1"/>
          <p:cNvSpPr/>
          <p:nvPr/>
        </p:nvSpPr>
        <p:spPr>
          <a:xfrm>
            <a:off x="457200" y="4166640"/>
            <a:ext cx="8228880" cy="1439280"/>
          </a:xfrm>
          <a:prstGeom prst="rect">
            <a:avLst/>
          </a:prstGeom>
          <a:noFill/>
          <a:ln w="0">
            <a:noFill/>
          </a:ln>
        </p:spPr>
        <p:style>
          <a:lnRef idx="0"/>
          <a:fillRef idx="0"/>
          <a:effectRef idx="0"/>
          <a:fontRef idx="minor"/>
        </p:style>
      </p:sp>
      <p:sp>
        <p:nvSpPr>
          <p:cNvPr id="120" name="CustomShape 2"/>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Working with Contents</a:t>
            </a:r>
            <a:endParaRPr b="0" lang="en-GB" sz="3600" spc="-1" strike="noStrike">
              <a:latin typeface="Arial"/>
            </a:endParaRPr>
          </a:p>
        </p:txBody>
      </p:sp>
      <p:sp>
        <p:nvSpPr>
          <p:cNvPr id="121" name="CustomShape 3"/>
          <p:cNvSpPr/>
          <p:nvPr/>
        </p:nvSpPr>
        <p:spPr>
          <a:xfrm>
            <a:off x="539640" y="1014840"/>
            <a:ext cx="6120000" cy="1461240"/>
          </a:xfrm>
          <a:prstGeom prst="rect">
            <a:avLst/>
          </a:prstGeom>
          <a:noFill/>
          <a:ln w="0">
            <a:noFill/>
          </a:ln>
        </p:spPr>
        <p:style>
          <a:lnRef idx="0"/>
          <a:fillRef idx="0"/>
          <a:effectRef idx="0"/>
          <a:fontRef idx="minor"/>
        </p:style>
        <p:txBody>
          <a:bodyPr lIns="90000" rIns="90000" tIns="45000" bIns="45000">
            <a:spAutoFit/>
          </a:bodyPr>
          <a:p>
            <a:pPr marL="285840" indent="-285120">
              <a:lnSpc>
                <a:spcPct val="100000"/>
              </a:lnSpc>
              <a:buClr>
                <a:srgbClr val="000000"/>
              </a:buClr>
              <a:buFont typeface="Arial"/>
              <a:buChar char="•"/>
            </a:pPr>
            <a:r>
              <a:rPr b="1" lang="en-US" sz="1800" spc="-1" strike="noStrike">
                <a:solidFill>
                  <a:srgbClr val="000000"/>
                </a:solidFill>
                <a:latin typeface="Myriad Pro"/>
                <a:ea typeface="DejaVu Sans"/>
              </a:rPr>
              <a:t>Enter Text: </a:t>
            </a:r>
            <a:r>
              <a:rPr b="0" lang="en-US" sz="1800" spc="-1" strike="noStrike">
                <a:solidFill>
                  <a:srgbClr val="000000"/>
                </a:solidFill>
                <a:latin typeface="Myriad Pro"/>
                <a:ea typeface="DejaVu Sans"/>
              </a:rPr>
              <a:t>To enter text: </a:t>
            </a:r>
            <a:endParaRPr b="0" lang="en-GB" sz="1800" spc="-1" strike="noStrike">
              <a:latin typeface="Arial"/>
            </a:endParaRPr>
          </a:p>
          <a:p>
            <a:pPr marL="285840" indent="-285120">
              <a:lnSpc>
                <a:spcPct val="100000"/>
              </a:lnSpc>
              <a:buClr>
                <a:srgbClr val="000000"/>
              </a:buClr>
              <a:buFont typeface="Arial"/>
              <a:buChar char="-"/>
            </a:pPr>
            <a:r>
              <a:rPr b="0" lang="en-US" sz="1800" spc="-1" strike="noStrike">
                <a:solidFill>
                  <a:srgbClr val="000000"/>
                </a:solidFill>
                <a:latin typeface="Myriad Pro"/>
                <a:ea typeface="DejaVu Sans"/>
              </a:rPr>
              <a:t>Select the slide where you want to add text </a:t>
            </a:r>
            <a:endParaRPr b="0" lang="en-GB" sz="1800" spc="-1" strike="noStrike">
              <a:latin typeface="Arial"/>
            </a:endParaRPr>
          </a:p>
          <a:p>
            <a:pPr marL="285840" indent="-285120">
              <a:lnSpc>
                <a:spcPct val="100000"/>
              </a:lnSpc>
              <a:buClr>
                <a:srgbClr val="000000"/>
              </a:buClr>
              <a:buFont typeface="Arial"/>
              <a:buChar char="-"/>
            </a:pPr>
            <a:r>
              <a:rPr b="0" lang="en-US" sz="1800" spc="-1" strike="noStrike">
                <a:solidFill>
                  <a:srgbClr val="000000"/>
                </a:solidFill>
                <a:latin typeface="Myriad Pro"/>
                <a:ea typeface="DejaVu Sans"/>
              </a:rPr>
              <a:t>Click in a text box to enter either title or body of the text</a:t>
            </a:r>
            <a:endParaRPr b="0" lang="en-GB" sz="1800" spc="-1" strike="noStrike">
              <a:latin typeface="Arial"/>
            </a:endParaRPr>
          </a:p>
          <a:p>
            <a:pPr>
              <a:lnSpc>
                <a:spcPct val="100000"/>
              </a:lnSpc>
            </a:pPr>
            <a:endParaRPr b="0" lang="en-GB" sz="1800" spc="-1" strike="noStrike">
              <a:latin typeface="Arial"/>
            </a:endParaRPr>
          </a:p>
        </p:txBody>
      </p:sp>
      <p:sp>
        <p:nvSpPr>
          <p:cNvPr id="122" name="CustomShape 4"/>
          <p:cNvSpPr/>
          <p:nvPr/>
        </p:nvSpPr>
        <p:spPr>
          <a:xfrm>
            <a:off x="539640" y="2084760"/>
            <a:ext cx="6120000" cy="1187280"/>
          </a:xfrm>
          <a:prstGeom prst="rect">
            <a:avLst/>
          </a:prstGeom>
          <a:noFill/>
          <a:ln w="0">
            <a:noFill/>
          </a:ln>
        </p:spPr>
        <p:style>
          <a:lnRef idx="0"/>
          <a:fillRef idx="0"/>
          <a:effectRef idx="0"/>
          <a:fontRef idx="minor"/>
        </p:style>
        <p:txBody>
          <a:bodyPr lIns="90000" rIns="90000" tIns="45000" bIns="45000">
            <a:spAutoFit/>
          </a:bodyPr>
          <a:p>
            <a:pPr marL="285840" indent="-285120">
              <a:lnSpc>
                <a:spcPct val="100000"/>
              </a:lnSpc>
              <a:buClr>
                <a:srgbClr val="000000"/>
              </a:buClr>
              <a:buFont typeface="Arial"/>
              <a:buChar char="•"/>
            </a:pPr>
            <a:r>
              <a:rPr b="1" lang="en-US" sz="1800" spc="-1" strike="noStrike">
                <a:solidFill>
                  <a:srgbClr val="000000"/>
                </a:solidFill>
                <a:latin typeface="Myriad Pro"/>
                <a:ea typeface="DejaVu Sans"/>
              </a:rPr>
              <a:t>Select Text: </a:t>
            </a:r>
            <a:r>
              <a:rPr b="0" lang="en-US" sz="1800" spc="-1" strike="noStrike">
                <a:solidFill>
                  <a:srgbClr val="000000"/>
                </a:solidFill>
                <a:latin typeface="Myriad Pro"/>
                <a:ea typeface="DejaVu Sans"/>
              </a:rPr>
              <a:t>To select text: </a:t>
            </a:r>
            <a:endParaRPr b="0" lang="en-GB" sz="1800" spc="-1" strike="noStrike">
              <a:latin typeface="Arial"/>
            </a:endParaRPr>
          </a:p>
          <a:p>
            <a:pPr marL="285840" indent="-285120">
              <a:lnSpc>
                <a:spcPct val="100000"/>
              </a:lnSpc>
              <a:buClr>
                <a:srgbClr val="000000"/>
              </a:buClr>
              <a:buFont typeface="Arial"/>
              <a:buChar char="-"/>
            </a:pPr>
            <a:r>
              <a:rPr b="0" lang="en-US" sz="1800" spc="-1" strike="noStrike">
                <a:solidFill>
                  <a:srgbClr val="000000"/>
                </a:solidFill>
                <a:latin typeface="Myriad Pro"/>
                <a:ea typeface="DejaVu Sans"/>
              </a:rPr>
              <a:t>First you enter the text</a:t>
            </a:r>
            <a:endParaRPr b="0" lang="en-GB" sz="1800" spc="-1" strike="noStrike">
              <a:latin typeface="Arial"/>
            </a:endParaRPr>
          </a:p>
          <a:p>
            <a:pPr marL="285840" indent="-285120">
              <a:lnSpc>
                <a:spcPct val="100000"/>
              </a:lnSpc>
              <a:buClr>
                <a:srgbClr val="000000"/>
              </a:buClr>
              <a:buFont typeface="Arial"/>
              <a:buChar char="-"/>
            </a:pPr>
            <a:r>
              <a:rPr b="0" lang="en-US" sz="1800" spc="-1" strike="noStrike">
                <a:solidFill>
                  <a:srgbClr val="000000"/>
                </a:solidFill>
                <a:latin typeface="Myriad Pro"/>
                <a:ea typeface="DejaVu Sans"/>
              </a:rPr>
              <a:t>Highlight the text</a:t>
            </a:r>
            <a:endParaRPr b="0" lang="en-GB" sz="1800" spc="-1" strike="noStrike">
              <a:latin typeface="Arial"/>
            </a:endParaRPr>
          </a:p>
          <a:p>
            <a:pPr>
              <a:lnSpc>
                <a:spcPct val="100000"/>
              </a:lnSpc>
            </a:pPr>
            <a:endParaRPr b="0" lang="en-GB" sz="1800" spc="-1" strike="noStrike">
              <a:latin typeface="Arial"/>
            </a:endParaRPr>
          </a:p>
        </p:txBody>
      </p:sp>
      <p:pic>
        <p:nvPicPr>
          <p:cNvPr id="123" name="Picture 18" descr=""/>
          <p:cNvPicPr/>
          <p:nvPr/>
        </p:nvPicPr>
        <p:blipFill>
          <a:blip r:embed="rId1"/>
          <a:stretch/>
        </p:blipFill>
        <p:spPr>
          <a:xfrm>
            <a:off x="323640" y="3109320"/>
            <a:ext cx="8496360" cy="926280"/>
          </a:xfrm>
          <a:prstGeom prst="rect">
            <a:avLst/>
          </a:prstGeom>
          <a:ln w="0">
            <a:noFill/>
          </a:ln>
        </p:spPr>
      </p:pic>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4"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Adding Text Box</a:t>
            </a:r>
            <a:endParaRPr b="0" lang="en-GB" sz="3600" spc="-1" strike="noStrike">
              <a:latin typeface="Arial"/>
            </a:endParaRPr>
          </a:p>
        </p:txBody>
      </p:sp>
      <p:sp>
        <p:nvSpPr>
          <p:cNvPr id="125" name="CustomShape 2"/>
          <p:cNvSpPr/>
          <p:nvPr/>
        </p:nvSpPr>
        <p:spPr>
          <a:xfrm>
            <a:off x="457200" y="1412640"/>
            <a:ext cx="4618080" cy="3383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add a text box: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Select the slide where you want to place the text box</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Select </a:t>
            </a:r>
            <a:r>
              <a:rPr b="1" lang="en-US" sz="2200" spc="-1" strike="noStrike">
                <a:solidFill>
                  <a:srgbClr val="000000"/>
                </a:solidFill>
                <a:latin typeface="Myriad Pro"/>
              </a:rPr>
              <a:t>Insert tab </a:t>
            </a:r>
            <a:r>
              <a:rPr b="0" lang="en-US" sz="2200" spc="-1" strike="noStrike">
                <a:solidFill>
                  <a:srgbClr val="000000"/>
                </a:solidFill>
                <a:latin typeface="Myriad Pro"/>
              </a:rPr>
              <a:t>and click on </a:t>
            </a:r>
            <a:r>
              <a:rPr b="1" lang="en-US" sz="2200" spc="-1" strike="noStrike">
                <a:solidFill>
                  <a:srgbClr val="000000"/>
                </a:solidFill>
                <a:latin typeface="Myriad Pro"/>
              </a:rPr>
              <a:t>Text Box</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Click on the slide and drag the cursor to expand the text box</a:t>
            </a:r>
            <a:endParaRPr b="0" lang="en-GB" sz="2200" spc="-1" strike="noStrike">
              <a:latin typeface="Arial"/>
            </a:endParaRPr>
          </a:p>
          <a:p>
            <a:pPr marL="343080" indent="-342360" algn="just">
              <a:lnSpc>
                <a:spcPct val="100000"/>
              </a:lnSpc>
              <a:spcBef>
                <a:spcPts val="439"/>
              </a:spcBef>
              <a:buClr>
                <a:srgbClr val="000000"/>
              </a:buClr>
              <a:buFont typeface="Arial"/>
              <a:buChar char="-"/>
            </a:pPr>
            <a:r>
              <a:rPr b="0" lang="en-US" sz="2200" spc="-1" strike="noStrike">
                <a:solidFill>
                  <a:srgbClr val="000000"/>
                </a:solidFill>
                <a:latin typeface="Myriad Pro"/>
              </a:rPr>
              <a:t>Type in the text </a:t>
            </a: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pic>
        <p:nvPicPr>
          <p:cNvPr id="126" name="Picture 2" descr=""/>
          <p:cNvPicPr/>
          <p:nvPr/>
        </p:nvPicPr>
        <p:blipFill>
          <a:blip r:embed="rId1"/>
          <a:stretch/>
        </p:blipFill>
        <p:spPr>
          <a:xfrm>
            <a:off x="5397120" y="1546920"/>
            <a:ext cx="3288600" cy="1449360"/>
          </a:xfrm>
          <a:prstGeom prst="rect">
            <a:avLst/>
          </a:prstGeom>
          <a:ln w="0">
            <a:noFill/>
          </a:ln>
        </p:spPr>
      </p:pic>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7"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Adding Pictures and Shapes</a:t>
            </a:r>
            <a:endParaRPr b="0" lang="en-GB" sz="3600" spc="-1" strike="noStrike">
              <a:latin typeface="Arial"/>
            </a:endParaRPr>
          </a:p>
        </p:txBody>
      </p:sp>
      <p:sp>
        <p:nvSpPr>
          <p:cNvPr id="128" name="CustomShape 2"/>
          <p:cNvSpPr/>
          <p:nvPr/>
        </p:nvSpPr>
        <p:spPr>
          <a:xfrm>
            <a:off x="453960" y="1124640"/>
            <a:ext cx="4330080" cy="295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add a Picture: </a:t>
            </a:r>
            <a:endParaRPr b="0" lang="en-GB" sz="22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Insert tab</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Pictures </a:t>
            </a:r>
            <a:r>
              <a:rPr b="0" lang="en-US" sz="2000" spc="-1" strike="noStrike">
                <a:solidFill>
                  <a:srgbClr val="000000"/>
                </a:solidFill>
                <a:latin typeface="Myriad Pro"/>
              </a:rPr>
              <a:t>button</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Browse to the picture from your files</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name of the picture </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a:t>
            </a:r>
            <a:r>
              <a:rPr b="1" lang="en-US" sz="2000" spc="-1" strike="noStrike">
                <a:solidFill>
                  <a:srgbClr val="000000"/>
                </a:solidFill>
                <a:latin typeface="Myriad Pro"/>
              </a:rPr>
              <a:t>Insert</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To move the graphic, click it and drag it to where you want it</a:t>
            </a: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sp>
        <p:nvSpPr>
          <p:cNvPr id="129" name="CustomShape 3"/>
          <p:cNvSpPr/>
          <p:nvPr/>
        </p:nvSpPr>
        <p:spPr>
          <a:xfrm>
            <a:off x="5161320" y="1124640"/>
            <a:ext cx="3527640" cy="2864160"/>
          </a:xfrm>
          <a:prstGeom prst="rect">
            <a:avLst/>
          </a:prstGeom>
          <a:noFill/>
          <a:ln w="0">
            <a:noFill/>
          </a:ln>
        </p:spPr>
        <p:style>
          <a:lnRef idx="0"/>
          <a:fillRef idx="0"/>
          <a:effectRef idx="0"/>
          <a:fontRef idx="minor"/>
        </p:style>
        <p:txBody>
          <a:bodyPr lIns="90000" rIns="90000" tIns="45000" bIns="45000">
            <a:spAutoFit/>
          </a:bodyPr>
          <a:p>
            <a:pPr marL="285840" indent="-285120" algn="just">
              <a:lnSpc>
                <a:spcPct val="100000"/>
              </a:lnSpc>
              <a:buClr>
                <a:srgbClr val="000000"/>
              </a:buClr>
              <a:buFont typeface="Arial"/>
              <a:buChar char="•"/>
            </a:pPr>
            <a:r>
              <a:rPr b="1" lang="en-US" sz="2200" spc="-1" strike="noStrike">
                <a:solidFill>
                  <a:srgbClr val="000000"/>
                </a:solidFill>
                <a:latin typeface="Myriad Pro"/>
                <a:ea typeface="DejaVu Sans"/>
              </a:rPr>
              <a:t>To insert shapes:</a:t>
            </a:r>
            <a:endParaRPr b="0" lang="en-GB" sz="22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Click the </a:t>
            </a:r>
            <a:r>
              <a:rPr b="1" lang="en-US" sz="2000" spc="-1" strike="noStrike">
                <a:solidFill>
                  <a:srgbClr val="000000"/>
                </a:solidFill>
                <a:latin typeface="Myriad Pro"/>
                <a:ea typeface="DejaVu Sans"/>
              </a:rPr>
              <a:t>Insert tab</a:t>
            </a:r>
            <a:endParaRPr b="0" lang="en-GB" sz="20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Click the </a:t>
            </a:r>
            <a:r>
              <a:rPr b="1" lang="en-US" sz="2000" spc="-1" strike="noStrike">
                <a:solidFill>
                  <a:srgbClr val="000000"/>
                </a:solidFill>
                <a:latin typeface="Myriad Pro"/>
                <a:ea typeface="DejaVu Sans"/>
              </a:rPr>
              <a:t>Shapes </a:t>
            </a:r>
            <a:r>
              <a:rPr b="0" lang="en-US" sz="2000" spc="-1" strike="noStrike">
                <a:solidFill>
                  <a:srgbClr val="000000"/>
                </a:solidFill>
                <a:latin typeface="Myriad Pro"/>
                <a:ea typeface="DejaVu Sans"/>
              </a:rPr>
              <a:t>button</a:t>
            </a:r>
            <a:endParaRPr b="0" lang="en-GB" sz="20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Select shapes as per your choice</a:t>
            </a:r>
            <a:endParaRPr b="0" lang="en-GB" sz="20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Click on the slide and drag the cursor to expand the shape</a:t>
            </a:r>
            <a:endParaRPr b="0" lang="en-GB" sz="2000" spc="-1" strike="noStrike">
              <a:latin typeface="Arial"/>
            </a:endParaRPr>
          </a:p>
        </p:txBody>
      </p:sp>
      <p:pic>
        <p:nvPicPr>
          <p:cNvPr id="130" name="Picture 3" descr=""/>
          <p:cNvPicPr/>
          <p:nvPr/>
        </p:nvPicPr>
        <p:blipFill>
          <a:blip r:embed="rId1"/>
          <a:stretch/>
        </p:blipFill>
        <p:spPr>
          <a:xfrm>
            <a:off x="581400" y="4077000"/>
            <a:ext cx="4203000" cy="1655640"/>
          </a:xfrm>
          <a:prstGeom prst="rect">
            <a:avLst/>
          </a:prstGeom>
          <a:ln w="12700">
            <a:solidFill>
              <a:schemeClr val="tx1">
                <a:alpha val="99000"/>
              </a:schemeClr>
            </a:solidFill>
            <a:round/>
          </a:ln>
        </p:spPr>
      </p:pic>
      <p:pic>
        <p:nvPicPr>
          <p:cNvPr id="131" name="Picture 4" descr=""/>
          <p:cNvPicPr/>
          <p:nvPr/>
        </p:nvPicPr>
        <p:blipFill>
          <a:blip r:embed="rId2"/>
          <a:stretch/>
        </p:blipFill>
        <p:spPr>
          <a:xfrm>
            <a:off x="5439240" y="3645000"/>
            <a:ext cx="3212280" cy="1991520"/>
          </a:xfrm>
          <a:prstGeom prst="rect">
            <a:avLst/>
          </a:prstGeom>
          <a:ln w="12700">
            <a:solidFill>
              <a:schemeClr val="tx1">
                <a:alpha val="99000"/>
              </a:schemeClr>
            </a:solidFill>
            <a:round/>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Adding Audio and Video</a:t>
            </a:r>
            <a:endParaRPr b="0" lang="en-GB" sz="3600" spc="-1" strike="noStrike">
              <a:latin typeface="Arial"/>
            </a:endParaRPr>
          </a:p>
        </p:txBody>
      </p:sp>
      <p:sp>
        <p:nvSpPr>
          <p:cNvPr id="133" name="CustomShape 2"/>
          <p:cNvSpPr/>
          <p:nvPr/>
        </p:nvSpPr>
        <p:spPr>
          <a:xfrm>
            <a:off x="453960" y="1124640"/>
            <a:ext cx="4330080" cy="259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add an Audio: </a:t>
            </a:r>
            <a:endParaRPr b="0" lang="en-GB" sz="22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Insert tab</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Audio </a:t>
            </a:r>
            <a:r>
              <a:rPr b="0" lang="en-US" sz="2000" spc="-1" strike="noStrike">
                <a:solidFill>
                  <a:srgbClr val="000000"/>
                </a:solidFill>
                <a:latin typeface="Myriad Pro"/>
              </a:rPr>
              <a:t>button</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on </a:t>
            </a:r>
            <a:r>
              <a:rPr b="1" lang="en-US" sz="2000" spc="-1" strike="noStrike">
                <a:solidFill>
                  <a:srgbClr val="000000"/>
                </a:solidFill>
                <a:latin typeface="Myriad Pro"/>
              </a:rPr>
              <a:t>Audio Browser </a:t>
            </a:r>
            <a:r>
              <a:rPr b="0" lang="en-US" sz="2000" spc="-1" strike="noStrike">
                <a:solidFill>
                  <a:srgbClr val="000000"/>
                </a:solidFill>
                <a:latin typeface="Myriad Pro"/>
              </a:rPr>
              <a:t>to use existing audio clip or </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a:t>
            </a:r>
            <a:r>
              <a:rPr b="1" lang="en-US" sz="2000" spc="-1" strike="noStrike">
                <a:solidFill>
                  <a:srgbClr val="000000"/>
                </a:solidFill>
                <a:latin typeface="Myriad Pro"/>
              </a:rPr>
              <a:t>Record audio </a:t>
            </a:r>
            <a:r>
              <a:rPr b="0" lang="en-US" sz="2000" spc="-1" strike="noStrike">
                <a:solidFill>
                  <a:srgbClr val="000000"/>
                </a:solidFill>
                <a:latin typeface="Myriad Pro"/>
              </a:rPr>
              <a:t>to record a new audio clip</a:t>
            </a: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sp>
        <p:nvSpPr>
          <p:cNvPr id="134" name="CustomShape 3"/>
          <p:cNvSpPr/>
          <p:nvPr/>
        </p:nvSpPr>
        <p:spPr>
          <a:xfrm>
            <a:off x="5004000" y="1124640"/>
            <a:ext cx="3684960" cy="3169080"/>
          </a:xfrm>
          <a:prstGeom prst="rect">
            <a:avLst/>
          </a:prstGeom>
          <a:noFill/>
          <a:ln w="0">
            <a:noFill/>
          </a:ln>
        </p:spPr>
        <p:style>
          <a:lnRef idx="0"/>
          <a:fillRef idx="0"/>
          <a:effectRef idx="0"/>
          <a:fontRef idx="minor"/>
        </p:style>
        <p:txBody>
          <a:bodyPr lIns="90000" rIns="90000" tIns="45000" bIns="45000">
            <a:spAutoFit/>
          </a:bodyPr>
          <a:p>
            <a:pPr marL="285840" indent="-285120" algn="just">
              <a:lnSpc>
                <a:spcPct val="100000"/>
              </a:lnSpc>
              <a:buClr>
                <a:srgbClr val="000000"/>
              </a:buClr>
              <a:buFont typeface="Arial"/>
              <a:buChar char="•"/>
            </a:pPr>
            <a:r>
              <a:rPr b="1" lang="en-US" sz="2200" spc="-1" strike="noStrike">
                <a:solidFill>
                  <a:srgbClr val="000000"/>
                </a:solidFill>
                <a:latin typeface="Myriad Pro"/>
                <a:ea typeface="DejaVu Sans"/>
              </a:rPr>
              <a:t>To add Video:</a:t>
            </a:r>
            <a:endParaRPr b="0" lang="en-GB" sz="22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Click the </a:t>
            </a:r>
            <a:r>
              <a:rPr b="1" lang="en-US" sz="2000" spc="-1" strike="noStrike">
                <a:solidFill>
                  <a:srgbClr val="000000"/>
                </a:solidFill>
                <a:latin typeface="Myriad Pro"/>
                <a:ea typeface="DejaVu Sans"/>
              </a:rPr>
              <a:t>Insert tab</a:t>
            </a:r>
            <a:endParaRPr b="0" lang="en-GB" sz="20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Click the </a:t>
            </a:r>
            <a:r>
              <a:rPr b="1" lang="en-US" sz="2000" spc="-1" strike="noStrike">
                <a:solidFill>
                  <a:srgbClr val="000000"/>
                </a:solidFill>
                <a:latin typeface="Myriad Pro"/>
                <a:ea typeface="DejaVu Sans"/>
              </a:rPr>
              <a:t>Video </a:t>
            </a:r>
            <a:r>
              <a:rPr b="0" lang="en-US" sz="2000" spc="-1" strike="noStrike">
                <a:solidFill>
                  <a:srgbClr val="000000"/>
                </a:solidFill>
                <a:latin typeface="Myriad Pro"/>
                <a:ea typeface="DejaVu Sans"/>
              </a:rPr>
              <a:t>button</a:t>
            </a:r>
            <a:endParaRPr b="0" lang="en-GB" sz="20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Select </a:t>
            </a:r>
            <a:r>
              <a:rPr b="1" lang="en-US" sz="2000" spc="-1" strike="noStrike">
                <a:solidFill>
                  <a:srgbClr val="000000"/>
                </a:solidFill>
                <a:latin typeface="Myriad Pro"/>
                <a:ea typeface="DejaVu Sans"/>
              </a:rPr>
              <a:t>Video browser </a:t>
            </a:r>
            <a:r>
              <a:rPr b="0" lang="en-US" sz="2000" spc="-1" strike="noStrike">
                <a:solidFill>
                  <a:srgbClr val="000000"/>
                </a:solidFill>
                <a:latin typeface="Myriad Pro"/>
                <a:ea typeface="DejaVu Sans"/>
              </a:rPr>
              <a:t>to use existing video from your PC or</a:t>
            </a:r>
            <a:endParaRPr b="0" lang="en-GB" sz="2000" spc="-1" strike="noStrike">
              <a:latin typeface="Arial"/>
            </a:endParaRPr>
          </a:p>
          <a:p>
            <a:pPr marL="285840" indent="-285120" algn="just">
              <a:lnSpc>
                <a:spcPct val="100000"/>
              </a:lnSpc>
              <a:buClr>
                <a:srgbClr val="000000"/>
              </a:buClr>
              <a:buFont typeface="Arial"/>
              <a:buChar char="-"/>
            </a:pPr>
            <a:r>
              <a:rPr b="0" lang="en-US" sz="2000" spc="-1" strike="noStrike">
                <a:solidFill>
                  <a:srgbClr val="000000"/>
                </a:solidFill>
                <a:latin typeface="Myriad Pro"/>
                <a:ea typeface="DejaVu Sans"/>
              </a:rPr>
              <a:t>Click on </a:t>
            </a:r>
            <a:r>
              <a:rPr b="1" lang="en-US" sz="2000" spc="-1" strike="noStrike">
                <a:solidFill>
                  <a:srgbClr val="000000"/>
                </a:solidFill>
                <a:latin typeface="Myriad Pro"/>
                <a:ea typeface="DejaVu Sans"/>
              </a:rPr>
              <a:t>Online Film </a:t>
            </a:r>
            <a:r>
              <a:rPr b="0" lang="en-US" sz="2000" spc="-1" strike="noStrike">
                <a:solidFill>
                  <a:srgbClr val="000000"/>
                </a:solidFill>
                <a:latin typeface="Myriad Pro"/>
                <a:ea typeface="DejaVu Sans"/>
              </a:rPr>
              <a:t>and enter the </a:t>
            </a:r>
            <a:r>
              <a:rPr b="1" lang="en-US" sz="2000" spc="-1" strike="noStrike">
                <a:solidFill>
                  <a:srgbClr val="000000"/>
                </a:solidFill>
                <a:latin typeface="Myriad Pro"/>
                <a:ea typeface="DejaVu Sans"/>
              </a:rPr>
              <a:t>URL</a:t>
            </a:r>
            <a:r>
              <a:rPr b="0" lang="en-US" sz="2000" spc="-1" strike="noStrike">
                <a:solidFill>
                  <a:srgbClr val="000000"/>
                </a:solidFill>
                <a:latin typeface="Myriad Pro"/>
                <a:ea typeface="DejaVu Sans"/>
              </a:rPr>
              <a:t> of the video and click </a:t>
            </a:r>
            <a:r>
              <a:rPr b="1" lang="en-US" sz="2000" spc="-1" strike="noStrike">
                <a:solidFill>
                  <a:srgbClr val="000000"/>
                </a:solidFill>
                <a:latin typeface="Myriad Pro"/>
                <a:ea typeface="DejaVu Sans"/>
              </a:rPr>
              <a:t>Insert</a:t>
            </a:r>
            <a:endParaRPr b="0" lang="en-GB" sz="2000" spc="-1" strike="noStrike">
              <a:latin typeface="Arial"/>
            </a:endParaRPr>
          </a:p>
          <a:p>
            <a:pPr algn="just">
              <a:lnSpc>
                <a:spcPct val="100000"/>
              </a:lnSpc>
            </a:pPr>
            <a:endParaRPr b="0" lang="en-GB" sz="2000" spc="-1" strike="noStrike">
              <a:latin typeface="Arial"/>
            </a:endParaRPr>
          </a:p>
        </p:txBody>
      </p:sp>
      <p:pic>
        <p:nvPicPr>
          <p:cNvPr id="135" name="Picture 5" descr=""/>
          <p:cNvPicPr/>
          <p:nvPr/>
        </p:nvPicPr>
        <p:blipFill>
          <a:blip r:embed="rId1"/>
          <a:stretch/>
        </p:blipFill>
        <p:spPr>
          <a:xfrm>
            <a:off x="827640" y="3717000"/>
            <a:ext cx="3684960" cy="2015640"/>
          </a:xfrm>
          <a:prstGeom prst="rect">
            <a:avLst/>
          </a:prstGeom>
          <a:ln w="12700">
            <a:solidFill>
              <a:schemeClr val="tx1">
                <a:alpha val="99000"/>
              </a:schemeClr>
            </a:solidFill>
            <a:round/>
          </a:ln>
        </p:spPr>
      </p:pic>
      <p:pic>
        <p:nvPicPr>
          <p:cNvPr id="136" name="Online Media 6" descr="PowerPoint Presentation Design Tips | How to Design PowerPoint Presentation"/>
          <p:cNvPicPr/>
          <p:nvPr/>
        </p:nvPicPr>
        <p:blipFill>
          <a:blip r:embed="rId2"/>
          <a:stretch/>
        </p:blipFill>
        <p:spPr>
          <a:xfrm>
            <a:off x="5001120" y="3695760"/>
            <a:ext cx="3684960" cy="2015640"/>
          </a:xfrm>
          <a:prstGeom prst="rect">
            <a:avLst/>
          </a:prstGeom>
          <a:ln w="12700">
            <a:solidFill>
              <a:schemeClr val="tx1">
                <a:alpha val="99000"/>
              </a:schemeClr>
            </a:solidFill>
            <a:round/>
          </a:ln>
        </p:spPr>
      </p:pic>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mediacall">
                                  <p:stCondLst>
                                    <p:cond delay="0"/>
                                  </p:stCondLst>
                                  <p:childTnLst>
                                    <p:cmd type="call">
                                      <p:cBhvr>
                                        <p:cTn id="6" dur="1" fill="hold"/>
                                        <p:tgtEl>
                                          <p:spTgt spid="136"/>
                                        </p:tgtEl>
                                      </p:cBhvr>
                                    </p:cmd>
                                  </p:childTnLst>
                                </p:cTn>
                              </p:par>
                            </p:childTnLst>
                          </p:cTn>
                        </p:par>
                      </p:childTnLst>
                    </p:cTn>
                  </p:par>
                </p:childTnLst>
              </p:cTn>
              <p:prevCondLst>
                <p:cond evt="onPrev">
                  <p:tgtEl>
                    <p:sldTgt/>
                  </p:tgtEl>
                </p:cond>
              </p:prevCondLst>
              <p:nextCondLst>
                <p:cond evt="onNext">
                  <p:tgtEl>
                    <p:sldTgt/>
                  </p:tgtEl>
                </p:cond>
              </p:nextCondLst>
            </p:seq>
            <p:seq>
              <p:cTn id="7" restart="whenNotActive" nodeType="interactiveSeq" fill="hold">
                <p:stCondLst>
                  <p:cond delay="0" evt="onClick">
                    <p:tgtEl>
                      <p:spTgt spid="136"/>
                    </p:tgtEl>
                  </p:cond>
                </p:stCondLst>
                <p:childTnLst>
                  <p:par>
                    <p:cTn id="8" fill="hold">
                      <p:stCondLst>
                        <p:cond delay="0" evt="onClick">
                          <p:tgtEl>
                            <p:spTgt spid="136"/>
                          </p:tgtEl>
                        </p:cond>
                      </p:stCondLst>
                      <p:childTnLst>
                        <p:par>
                          <p:cTn id="9" fill="hold">
                            <p:stCondLst>
                              <p:cond delay="0"/>
                            </p:stCondLst>
                            <p:childTnLst>
                              <p:par>
                                <p:cTn id="10" nodeType="clickEffect" fill="hold" presetClass="mediacall">
                                  <p:stCondLst>
                                    <p:cond delay="0"/>
                                  </p:stCondLst>
                                  <p:childTnLst>
                                    <p:cmd type="call" cmd="togglePause">
                                      <p:cBhvr>
                                        <p:cTn id="11" dur="1" fill="hold"/>
                                        <p:tgtEl>
                                          <p:spTgt spid="136"/>
                                        </p:tgtEl>
                                      </p:cBhvr>
                                    </p:cmd>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7"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Adding Table</a:t>
            </a:r>
            <a:endParaRPr b="0" lang="en-GB" sz="3600" spc="-1" strike="noStrike">
              <a:latin typeface="Arial"/>
            </a:endParaRPr>
          </a:p>
        </p:txBody>
      </p:sp>
      <p:sp>
        <p:nvSpPr>
          <p:cNvPr id="138" name="CustomShape 2"/>
          <p:cNvSpPr/>
          <p:nvPr/>
        </p:nvSpPr>
        <p:spPr>
          <a:xfrm>
            <a:off x="457200" y="1412640"/>
            <a:ext cx="4765320" cy="259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add a Table: </a:t>
            </a:r>
            <a:endParaRPr b="0" lang="en-GB" sz="22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Select the slide where you want to add table</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Insert tab</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Table</a:t>
            </a:r>
            <a:r>
              <a:rPr b="0" lang="en-US" sz="2000" spc="-1" strike="noStrike">
                <a:solidFill>
                  <a:srgbClr val="000000"/>
                </a:solidFill>
                <a:latin typeface="Myriad Pro"/>
              </a:rPr>
              <a:t> button</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a:t>
            </a:r>
            <a:r>
              <a:rPr b="1" lang="en-US" sz="2000" spc="-1" strike="noStrike">
                <a:solidFill>
                  <a:srgbClr val="000000"/>
                </a:solidFill>
                <a:latin typeface="Myriad Pro"/>
              </a:rPr>
              <a:t>Insert Table</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Select number of columns and rows</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a:t>
            </a:r>
            <a:r>
              <a:rPr b="1" lang="en-US" sz="2000" spc="-1" strike="noStrike">
                <a:solidFill>
                  <a:srgbClr val="000000"/>
                </a:solidFill>
                <a:latin typeface="Myriad Pro"/>
              </a:rPr>
              <a:t>Insert</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Double click on the created table to format the table</a:t>
            </a: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pic>
        <p:nvPicPr>
          <p:cNvPr id="139" name="Picture 2" descr=""/>
          <p:cNvPicPr/>
          <p:nvPr/>
        </p:nvPicPr>
        <p:blipFill>
          <a:blip r:embed="rId1"/>
          <a:stretch/>
        </p:blipFill>
        <p:spPr>
          <a:xfrm>
            <a:off x="5223240" y="1124640"/>
            <a:ext cx="3417840" cy="4025160"/>
          </a:xfrm>
          <a:prstGeom prst="rect">
            <a:avLst/>
          </a:prstGeom>
          <a:ln w="25400">
            <a:solidFill>
              <a:schemeClr val="tx1">
                <a:alpha val="97000"/>
              </a:schemeClr>
            </a:solidFill>
            <a:round/>
          </a:ln>
        </p:spPr>
      </p:pic>
      <p:graphicFrame>
        <p:nvGraphicFramePr>
          <p:cNvPr id="140" name="Table 3"/>
          <p:cNvGraphicFramePr/>
          <p:nvPr/>
        </p:nvGraphicFramePr>
        <p:xfrm>
          <a:off x="611640" y="4941000"/>
          <a:ext cx="4247640" cy="741240"/>
        </p:xfrm>
        <a:graphic>
          <a:graphicData uri="http://schemas.openxmlformats.org/drawingml/2006/table">
            <a:tbl>
              <a:tblPr/>
              <a:tblGrid>
                <a:gridCol w="2124000"/>
                <a:gridCol w="2124000"/>
              </a:tblGrid>
              <a:tr h="370800">
                <a:tc>
                  <a:txBody>
                    <a:bodyPr>
                      <a:noAutofit/>
                    </a:bodyPr>
                    <a:p>
                      <a:pPr algn="ctr">
                        <a:lnSpc>
                          <a:spcPct val="100000"/>
                        </a:lnSpc>
                      </a:pPr>
                      <a:r>
                        <a:rPr b="1" lang="en-US" sz="1800" spc="-1" strike="noStrike">
                          <a:solidFill>
                            <a:srgbClr val="000000"/>
                          </a:solidFill>
                          <a:latin typeface="Myriad Pro"/>
                        </a:rPr>
                        <a:t>Name</a:t>
                      </a:r>
                      <a:endParaRPr b="0" lang="en-GB" sz="1800" spc="-1" strike="noStrike">
                        <a:latin typeface="Arial"/>
                      </a:endParaRPr>
                    </a:p>
                  </a:txBody>
                  <a:tcPr marL="91440" marR="91440">
                    <a:lnL w="12240">
                      <a:solidFill>
                        <a:srgbClr val="ffffff"/>
                      </a:solidFill>
                    </a:lnL>
                    <a:lnR w="12240">
                      <a:solidFill>
                        <a:srgbClr val="ffffff"/>
                      </a:solidFill>
                    </a:lnR>
                    <a:lnT w="12240">
                      <a:solidFill>
                        <a:srgbClr val="ffffff"/>
                      </a:solidFill>
                    </a:lnT>
                    <a:lnB w="38160">
                      <a:solidFill>
                        <a:srgbClr val="ffffff"/>
                      </a:solidFill>
                    </a:lnB>
                    <a:solidFill>
                      <a:srgbClr val="00b0f0"/>
                    </a:solidFill>
                  </a:tcPr>
                </a:tc>
                <a:tc>
                  <a:txBody>
                    <a:bodyPr>
                      <a:noAutofit/>
                    </a:bodyPr>
                    <a:p>
                      <a:pPr algn="ctr">
                        <a:lnSpc>
                          <a:spcPct val="100000"/>
                        </a:lnSpc>
                      </a:pPr>
                      <a:r>
                        <a:rPr b="1" lang="en-US" sz="1800" spc="-1" strike="noStrike">
                          <a:solidFill>
                            <a:srgbClr val="000000"/>
                          </a:solidFill>
                          <a:latin typeface="Myriad Pro"/>
                        </a:rPr>
                        <a:t>Address</a:t>
                      </a:r>
                      <a:endParaRPr b="0" lang="en-GB" sz="1800" spc="-1" strike="noStrike">
                        <a:latin typeface="Arial"/>
                      </a:endParaRPr>
                    </a:p>
                  </a:txBody>
                  <a:tcPr marL="91440" marR="91440">
                    <a:lnL w="12240">
                      <a:solidFill>
                        <a:srgbClr val="ffffff"/>
                      </a:solidFill>
                    </a:lnL>
                    <a:lnR w="12240">
                      <a:solidFill>
                        <a:srgbClr val="ffffff"/>
                      </a:solidFill>
                    </a:lnR>
                    <a:lnT w="12240">
                      <a:solidFill>
                        <a:srgbClr val="ffffff"/>
                      </a:solidFill>
                    </a:lnT>
                    <a:lnB w="38160">
                      <a:solidFill>
                        <a:srgbClr val="ffffff"/>
                      </a:solidFill>
                    </a:lnB>
                    <a:solidFill>
                      <a:srgbClr val="00b0f0"/>
                    </a:solidFill>
                  </a:tcPr>
                </a:tc>
              </a:tr>
              <a:tr h="370800">
                <a:tc>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3f9"/>
                    </a:solidFill>
                  </a:tcPr>
                </a:tc>
                <a:tc>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3f9"/>
                    </a:solidFill>
                  </a:tcPr>
                </a:tc>
              </a:tr>
            </a:tbl>
          </a:graphicData>
        </a:graphic>
      </p:graphicFrame>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1"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Slide Effects</a:t>
            </a:r>
            <a:endParaRPr b="0" lang="en-GB" sz="3600" spc="-1" strike="noStrike">
              <a:latin typeface="Arial"/>
            </a:endParaRPr>
          </a:p>
        </p:txBody>
      </p:sp>
      <p:sp>
        <p:nvSpPr>
          <p:cNvPr id="142" name="CustomShape 2"/>
          <p:cNvSpPr/>
          <p:nvPr/>
        </p:nvSpPr>
        <p:spPr>
          <a:xfrm>
            <a:off x="453960" y="1124640"/>
            <a:ext cx="8228880" cy="259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Slide Transition: </a:t>
            </a:r>
            <a:r>
              <a:rPr b="0" lang="en-US" sz="2200" spc="-1" strike="noStrike">
                <a:solidFill>
                  <a:srgbClr val="000000"/>
                </a:solidFill>
                <a:latin typeface="Myriad Pro"/>
              </a:rPr>
              <a:t>Transitions are effects that are in place when you switch from one slide to the next.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add Slide Transitions: </a:t>
            </a:r>
            <a:endParaRPr b="0" lang="en-GB" sz="22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slide that you want to transition</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Transitions tab</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Select your preferred transitions style and adjust duration and sound for the effects</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Tick </a:t>
            </a:r>
            <a:r>
              <a:rPr b="1" lang="en-US" sz="2000" spc="-1" strike="noStrike">
                <a:solidFill>
                  <a:srgbClr val="000000"/>
                </a:solidFill>
                <a:latin typeface="Myriad Pro"/>
              </a:rPr>
              <a:t>On Mouse Click </a:t>
            </a:r>
            <a:r>
              <a:rPr b="0" lang="en-US" sz="2000" spc="-1" strike="noStrike">
                <a:solidFill>
                  <a:srgbClr val="000000"/>
                </a:solidFill>
                <a:latin typeface="Myriad Pro"/>
              </a:rPr>
              <a:t>box if you want to move slides by clicking mouse</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Finally, you can click on Apply to All to have same transitions for all the slides</a:t>
            </a: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pic>
        <p:nvPicPr>
          <p:cNvPr id="143" name="Picture 2" descr=""/>
          <p:cNvPicPr/>
          <p:nvPr/>
        </p:nvPicPr>
        <p:blipFill>
          <a:blip r:embed="rId1"/>
          <a:stretch/>
        </p:blipFill>
        <p:spPr>
          <a:xfrm>
            <a:off x="453960" y="4744800"/>
            <a:ext cx="8077680" cy="91548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4"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Slide Effects</a:t>
            </a:r>
            <a:endParaRPr b="0" lang="en-GB" sz="3600" spc="-1" strike="noStrike">
              <a:latin typeface="Arial"/>
            </a:endParaRPr>
          </a:p>
        </p:txBody>
      </p:sp>
      <p:sp>
        <p:nvSpPr>
          <p:cNvPr id="145" name="CustomShape 2"/>
          <p:cNvSpPr/>
          <p:nvPr/>
        </p:nvSpPr>
        <p:spPr>
          <a:xfrm>
            <a:off x="453960" y="1124640"/>
            <a:ext cx="8228880" cy="259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Slide Animations: </a:t>
            </a:r>
            <a:r>
              <a:rPr b="0" lang="en-US" sz="2200" spc="-1" strike="noStrike">
                <a:solidFill>
                  <a:srgbClr val="000000"/>
                </a:solidFill>
                <a:latin typeface="Myriad Pro"/>
              </a:rPr>
              <a:t>Animations are also effects that are in place when you switch from one slide to the next. </a:t>
            </a:r>
            <a:endParaRPr b="0" lang="en-GB" sz="2200" spc="-1" strike="noStrike">
              <a:latin typeface="Arial"/>
            </a:endParaRPr>
          </a:p>
          <a:p>
            <a:pPr algn="just">
              <a:lnSpc>
                <a:spcPct val="100000"/>
              </a:lnSpc>
              <a:spcBef>
                <a:spcPts val="439"/>
              </a:spcBef>
            </a:pPr>
            <a:endParaRPr b="0" lang="en-GB" sz="2200" spc="-1" strike="noStrike">
              <a:latin typeface="Arial"/>
            </a:endParaRPr>
          </a:p>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To add Slide Animations: </a:t>
            </a:r>
            <a:endParaRPr b="0" lang="en-GB" sz="22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slide and select the text box</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Click the </a:t>
            </a:r>
            <a:r>
              <a:rPr b="1" lang="en-US" sz="2000" spc="-1" strike="noStrike">
                <a:solidFill>
                  <a:srgbClr val="000000"/>
                </a:solidFill>
                <a:latin typeface="Myriad Pro"/>
              </a:rPr>
              <a:t>Animations tab</a:t>
            </a:r>
            <a:endParaRPr b="0" lang="en-GB" sz="2000" spc="-1" strike="noStrike">
              <a:latin typeface="Arial"/>
            </a:endParaRPr>
          </a:p>
          <a:p>
            <a:pPr marL="343080" indent="-342360" algn="just">
              <a:lnSpc>
                <a:spcPct val="100000"/>
              </a:lnSpc>
              <a:spcBef>
                <a:spcPts val="400"/>
              </a:spcBef>
              <a:buClr>
                <a:srgbClr val="000000"/>
              </a:buClr>
              <a:buFont typeface="Arial"/>
              <a:buChar char="-"/>
            </a:pPr>
            <a:r>
              <a:rPr b="0" lang="en-US" sz="2000" spc="-1" strike="noStrike">
                <a:solidFill>
                  <a:srgbClr val="000000"/>
                </a:solidFill>
                <a:latin typeface="Myriad Pro"/>
              </a:rPr>
              <a:t>Select your preferred Animations style and adjust other features</a:t>
            </a:r>
            <a:endParaRPr b="0" lang="en-GB" sz="2000" spc="-1" strike="noStrike">
              <a:latin typeface="Arial"/>
            </a:endParaRPr>
          </a:p>
          <a:p>
            <a:pPr algn="just">
              <a:lnSpc>
                <a:spcPct val="100000"/>
              </a:lnSpc>
              <a:spcBef>
                <a:spcPts val="479"/>
              </a:spcBef>
              <a:tabLst>
                <a:tab algn="l" pos="0"/>
              </a:tabLst>
            </a:pPr>
            <a:endParaRPr b="0" lang="en-GB" sz="2000" spc="-1" strike="noStrike">
              <a:latin typeface="Arial"/>
            </a:endParaRPr>
          </a:p>
        </p:txBody>
      </p:sp>
      <p:pic>
        <p:nvPicPr>
          <p:cNvPr id="146" name="Picture 1" descr=""/>
          <p:cNvPicPr/>
          <p:nvPr/>
        </p:nvPicPr>
        <p:blipFill>
          <a:blip r:embed="rId1"/>
          <a:stretch/>
        </p:blipFill>
        <p:spPr>
          <a:xfrm>
            <a:off x="453960" y="4221000"/>
            <a:ext cx="7954200" cy="120420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Slide Show</a:t>
            </a:r>
            <a:endParaRPr b="0" lang="en-GB" sz="3600" spc="-1" strike="noStrike">
              <a:latin typeface="Arial"/>
            </a:endParaRPr>
          </a:p>
        </p:txBody>
      </p:sp>
      <p:sp>
        <p:nvSpPr>
          <p:cNvPr id="148" name="CustomShape 2"/>
          <p:cNvSpPr/>
          <p:nvPr/>
        </p:nvSpPr>
        <p:spPr>
          <a:xfrm>
            <a:off x="453960" y="1124640"/>
            <a:ext cx="8228880" cy="259164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39"/>
              </a:spcBef>
              <a:tabLst>
                <a:tab algn="l" pos="0"/>
              </a:tabLst>
            </a:pPr>
            <a:r>
              <a:rPr b="0" lang="en-US" sz="2200" spc="-1" strike="noStrike">
                <a:solidFill>
                  <a:srgbClr val="000000"/>
                </a:solidFill>
                <a:latin typeface="Myriad Pro"/>
              </a:rPr>
              <a:t>The Slide Show tab of the ribbon contains many options for the slide show. These options include: </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Preview the slide show from the beginning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Preview the slide show from the current slide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Set up Slide show</a:t>
            </a: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pic>
        <p:nvPicPr>
          <p:cNvPr id="149" name="Picture 2" descr=""/>
          <p:cNvPicPr/>
          <p:nvPr/>
        </p:nvPicPr>
        <p:blipFill>
          <a:blip r:embed="rId1"/>
          <a:stretch/>
        </p:blipFill>
        <p:spPr>
          <a:xfrm>
            <a:off x="453960" y="3718440"/>
            <a:ext cx="7861680" cy="1307520"/>
          </a:xfrm>
          <a:prstGeom prst="rect">
            <a:avLst/>
          </a:prstGeom>
          <a:ln w="0">
            <a:noFill/>
          </a:ln>
        </p:spPr>
      </p:pic>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0"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Spell Check</a:t>
            </a:r>
            <a:endParaRPr b="0" lang="en-GB" sz="3600" spc="-1" strike="noStrike">
              <a:latin typeface="Arial"/>
            </a:endParaRPr>
          </a:p>
        </p:txBody>
      </p:sp>
      <p:sp>
        <p:nvSpPr>
          <p:cNvPr id="151" name="CustomShape 2"/>
          <p:cNvSpPr/>
          <p:nvPr/>
        </p:nvSpPr>
        <p:spPr>
          <a:xfrm>
            <a:off x="453960" y="1124640"/>
            <a:ext cx="8228880" cy="259164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39"/>
              </a:spcBef>
              <a:tabLst>
                <a:tab algn="l" pos="0"/>
              </a:tabLst>
            </a:pPr>
            <a:r>
              <a:rPr b="0" lang="en-US" sz="2200" spc="-1" strike="noStrike">
                <a:solidFill>
                  <a:srgbClr val="000000"/>
                </a:solidFill>
                <a:latin typeface="Myriad Pro"/>
              </a:rPr>
              <a:t>It is always the best idea to check spelling for the text you will be presenting in order to make your presentation not only professional but also to earn respect of your audiences. </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To check spell: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Select the slide where you want to carry out spell check</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Click on the </a:t>
            </a:r>
            <a:r>
              <a:rPr b="1" lang="en-US" sz="2200" spc="-1" strike="noStrike">
                <a:solidFill>
                  <a:srgbClr val="000000"/>
                </a:solidFill>
                <a:latin typeface="Myriad Pro"/>
              </a:rPr>
              <a:t>Review tab</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Click on </a:t>
            </a:r>
            <a:r>
              <a:rPr b="1" lang="en-US" sz="2200" spc="-1" strike="noStrike">
                <a:solidFill>
                  <a:srgbClr val="000000"/>
                </a:solidFill>
                <a:latin typeface="Myriad Pro"/>
              </a:rPr>
              <a:t>Spelling button</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If there are any spelling mistakes, system will identify that, and system will make some suggestions</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Double click on the right suggestion</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algn="just">
              <a:lnSpc>
                <a:spcPct val="100000"/>
              </a:lnSpc>
              <a:spcBef>
                <a:spcPts val="479"/>
              </a:spcBef>
              <a:tabLst>
                <a:tab algn="l" pos="0"/>
              </a:tabLst>
            </a:pP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Add Speaker Notes</a:t>
            </a:r>
            <a:endParaRPr b="0" lang="en-GB" sz="3600" spc="-1" strike="noStrike">
              <a:latin typeface="Arial"/>
            </a:endParaRPr>
          </a:p>
        </p:txBody>
      </p:sp>
      <p:sp>
        <p:nvSpPr>
          <p:cNvPr id="153" name="CustomShape 2"/>
          <p:cNvSpPr/>
          <p:nvPr/>
        </p:nvSpPr>
        <p:spPr>
          <a:xfrm>
            <a:off x="683640" y="1124640"/>
            <a:ext cx="4247640" cy="259164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39"/>
              </a:spcBef>
              <a:tabLst>
                <a:tab algn="l" pos="0"/>
              </a:tabLst>
            </a:pPr>
            <a:r>
              <a:rPr b="0" lang="en-US" sz="2200" spc="-1" strike="noStrike">
                <a:solidFill>
                  <a:srgbClr val="000000"/>
                </a:solidFill>
                <a:latin typeface="Myriad Pro"/>
              </a:rPr>
              <a:t>Slides are best when you do not cram in too much information. You can put helpful facts and notes in the speaker notes and refer to them as you present.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To add Speaker Notes</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To open the notes pane, at the bottom of the window, click </a:t>
            </a:r>
            <a:r>
              <a:rPr b="1" lang="en-US" sz="2200" spc="-1" strike="noStrike">
                <a:solidFill>
                  <a:srgbClr val="000000"/>
                </a:solidFill>
                <a:latin typeface="Myriad Pro"/>
              </a:rPr>
              <a:t>Notes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0" lang="en-US" sz="2200" spc="-1" strike="noStrike">
                <a:solidFill>
                  <a:srgbClr val="000000"/>
                </a:solidFill>
                <a:latin typeface="Myriad Pro"/>
              </a:rPr>
              <a:t>Click inside the </a:t>
            </a:r>
            <a:r>
              <a:rPr b="1" lang="en-US" sz="2200" spc="-1" strike="noStrike">
                <a:solidFill>
                  <a:srgbClr val="000000"/>
                </a:solidFill>
                <a:latin typeface="Myriad Pro"/>
              </a:rPr>
              <a:t>Notes </a:t>
            </a:r>
            <a:r>
              <a:rPr b="0" lang="en-US" sz="2200" spc="-1" strike="noStrike">
                <a:solidFill>
                  <a:srgbClr val="000000"/>
                </a:solidFill>
                <a:latin typeface="Myriad Pro"/>
              </a:rPr>
              <a:t>pane below the slide, and begin typing your notes</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p:txBody>
      </p:sp>
      <p:pic>
        <p:nvPicPr>
          <p:cNvPr id="154" name="Picture 1" descr=""/>
          <p:cNvPicPr/>
          <p:nvPr/>
        </p:nvPicPr>
        <p:blipFill>
          <a:blip r:embed="rId1"/>
          <a:stretch/>
        </p:blipFill>
        <p:spPr>
          <a:xfrm>
            <a:off x="1835640" y="4005000"/>
            <a:ext cx="850320" cy="342360"/>
          </a:xfrm>
          <a:prstGeom prst="rect">
            <a:avLst/>
          </a:prstGeom>
          <a:ln w="0">
            <a:noFill/>
          </a:ln>
        </p:spPr>
      </p:pic>
      <p:pic>
        <p:nvPicPr>
          <p:cNvPr id="155" name="Picture 3" descr=""/>
          <p:cNvPicPr/>
          <p:nvPr/>
        </p:nvPicPr>
        <p:blipFill>
          <a:blip r:embed="rId2"/>
          <a:stretch/>
        </p:blipFill>
        <p:spPr>
          <a:xfrm>
            <a:off x="5057280" y="1124640"/>
            <a:ext cx="3762360" cy="4391640"/>
          </a:xfrm>
          <a:prstGeom prst="rect">
            <a:avLst/>
          </a:prstGeom>
          <a:ln w="25400">
            <a:solidFill>
              <a:schemeClr val="tx1">
                <a:alpha val="97000"/>
              </a:schemeClr>
            </a:solidFill>
            <a:round/>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6"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Tips for Creating an Effective </a:t>
            </a:r>
            <a:endParaRPr b="0" lang="en-GB" sz="3600" spc="-1" strike="noStrike">
              <a:latin typeface="Arial"/>
            </a:endParaRPr>
          </a:p>
          <a:p>
            <a:pPr algn="ctr">
              <a:lnSpc>
                <a:spcPct val="100000"/>
              </a:lnSpc>
            </a:pPr>
            <a:r>
              <a:rPr b="1" lang="en-GB" sz="3600" spc="-1" strike="noStrike">
                <a:solidFill>
                  <a:srgbClr val="000000"/>
                </a:solidFill>
                <a:latin typeface="Myriad Pro"/>
                <a:ea typeface="DejaVu Sans"/>
              </a:rPr>
              <a:t>Presentation</a:t>
            </a:r>
            <a:endParaRPr b="0" lang="en-GB" sz="3600" spc="-1" strike="noStrike">
              <a:latin typeface="Arial"/>
            </a:endParaRPr>
          </a:p>
        </p:txBody>
      </p:sp>
      <p:sp>
        <p:nvSpPr>
          <p:cNvPr id="157" name="CustomShape 2"/>
          <p:cNvSpPr/>
          <p:nvPr/>
        </p:nvSpPr>
        <p:spPr>
          <a:xfrm>
            <a:off x="647640" y="1268640"/>
            <a:ext cx="7848000" cy="2591640"/>
          </a:xfrm>
          <a:prstGeom prst="rect">
            <a:avLst/>
          </a:prstGeom>
          <a:noFill/>
          <a:ln w="0">
            <a:noFill/>
          </a:ln>
        </p:spPr>
        <p:style>
          <a:lnRef idx="0"/>
          <a:fillRef idx="0"/>
          <a:effectRef idx="0"/>
          <a:fontRef idx="minor"/>
        </p:style>
        <p:txBody>
          <a:bodyPr lIns="90000" rIns="90000" tIns="45000" bIns="45000">
            <a:noAutofit/>
          </a:bodyPr>
          <a:p>
            <a:pPr algn="just">
              <a:lnSpc>
                <a:spcPct val="100000"/>
              </a:lnSpc>
              <a:spcBef>
                <a:spcPts val="439"/>
              </a:spcBef>
              <a:tabLst>
                <a:tab algn="l" pos="0"/>
              </a:tabLst>
            </a:pPr>
            <a:r>
              <a:rPr b="0" lang="en-US" sz="2200" spc="-1" strike="noStrike">
                <a:solidFill>
                  <a:srgbClr val="000000"/>
                </a:solidFill>
                <a:latin typeface="Myriad Pro"/>
              </a:rPr>
              <a:t>Consider the following tips to keep your audience interested: </a:t>
            </a: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Minimize the number of slides: </a:t>
            </a:r>
            <a:r>
              <a:rPr b="0" lang="en-US" sz="2200" spc="-1" strike="noStrike">
                <a:solidFill>
                  <a:srgbClr val="000000"/>
                </a:solidFill>
                <a:latin typeface="Myriad Pro"/>
              </a:rPr>
              <a:t>To maintain a clear message and to keep your audience attentive and interested, keep the number of slides in your presentation to a minimum </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Choose and audience-friendly font size: </a:t>
            </a:r>
            <a:r>
              <a:rPr b="0" lang="en-US" sz="2200" spc="-1" strike="noStrike">
                <a:solidFill>
                  <a:srgbClr val="000000"/>
                </a:solidFill>
                <a:latin typeface="Myriad Pro"/>
              </a:rPr>
              <a:t>The audience must be able to read your slides from a distance. Generally, a font size smaller than 30 might be too difficult for the audience to see</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marL="343080" indent="-342360" algn="just">
              <a:lnSpc>
                <a:spcPct val="100000"/>
              </a:lnSpc>
              <a:spcBef>
                <a:spcPts val="439"/>
              </a:spcBef>
              <a:buClr>
                <a:srgbClr val="000000"/>
              </a:buClr>
              <a:buFont typeface="Arial"/>
              <a:buChar char="•"/>
              <a:tabLst>
                <a:tab algn="l" pos="0"/>
              </a:tabLst>
            </a:pPr>
            <a:r>
              <a:rPr b="1" lang="en-US" sz="2200" spc="-1" strike="noStrike">
                <a:solidFill>
                  <a:srgbClr val="000000"/>
                </a:solidFill>
                <a:latin typeface="Myriad Pro"/>
              </a:rPr>
              <a:t>Keep your slide text simple: </a:t>
            </a:r>
            <a:r>
              <a:rPr b="0" lang="en-US" sz="2200" spc="-1" strike="noStrike">
                <a:solidFill>
                  <a:srgbClr val="000000"/>
                </a:solidFill>
                <a:latin typeface="Myriad Pro"/>
              </a:rPr>
              <a:t>You want your audience to listen to you present your information, instead of reading the screen. Use bullets or short sentences, and ty to keep each item to one line</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8" name="CustomShape 1"/>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Tips for Creating an Effective </a:t>
            </a:r>
            <a:endParaRPr b="0" lang="en-GB" sz="3600" spc="-1" strike="noStrike">
              <a:latin typeface="Arial"/>
            </a:endParaRPr>
          </a:p>
          <a:p>
            <a:pPr algn="ctr">
              <a:lnSpc>
                <a:spcPct val="100000"/>
              </a:lnSpc>
            </a:pPr>
            <a:r>
              <a:rPr b="1" lang="en-GB" sz="3600" spc="-1" strike="noStrike">
                <a:solidFill>
                  <a:srgbClr val="000000"/>
                </a:solidFill>
                <a:latin typeface="Myriad Pro"/>
                <a:ea typeface="DejaVu Sans"/>
              </a:rPr>
              <a:t>Presentation</a:t>
            </a:r>
            <a:endParaRPr b="0" lang="en-GB" sz="3600" spc="-1" strike="noStrike">
              <a:latin typeface="Arial"/>
            </a:endParaRPr>
          </a:p>
        </p:txBody>
      </p:sp>
      <p:sp>
        <p:nvSpPr>
          <p:cNvPr id="159" name="CustomShape 2"/>
          <p:cNvSpPr/>
          <p:nvPr/>
        </p:nvSpPr>
        <p:spPr>
          <a:xfrm>
            <a:off x="395640" y="1124640"/>
            <a:ext cx="8290440" cy="259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Use visuals to help express your message: </a:t>
            </a:r>
            <a:r>
              <a:rPr b="0" lang="en-US" sz="2200" spc="-1" strike="noStrike">
                <a:solidFill>
                  <a:srgbClr val="000000"/>
                </a:solidFill>
                <a:latin typeface="Myriad Pro"/>
              </a:rPr>
              <a:t>Pictures, charts, graphs, and SmartArt graphics provide visual cues for your audience to remember. Add meaningful art to complement the text and messaging on your slides</a:t>
            </a:r>
            <a:endParaRPr b="0" lang="en-GB" sz="2200" spc="-1" strike="noStrike">
              <a:latin typeface="Arial"/>
            </a:endParaRPr>
          </a:p>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Make labels for charts and graphs understandable: </a:t>
            </a:r>
            <a:r>
              <a:rPr b="0" lang="en-US" sz="2200" spc="-1" strike="noStrike">
                <a:solidFill>
                  <a:srgbClr val="000000"/>
                </a:solidFill>
                <a:latin typeface="Myriad Pro"/>
              </a:rPr>
              <a:t>Use only enough text to make label elements in a chart or graph comprehensible </a:t>
            </a:r>
            <a:endParaRPr b="0" lang="en-GB" sz="2200" spc="-1" strike="noStrike">
              <a:latin typeface="Arial"/>
            </a:endParaRPr>
          </a:p>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Apply Subtle, consistent slide backgrounds: </a:t>
            </a:r>
            <a:r>
              <a:rPr b="0" lang="en-US" sz="2200" spc="-1" strike="noStrike">
                <a:solidFill>
                  <a:srgbClr val="000000"/>
                </a:solidFill>
                <a:latin typeface="Myriad Pro"/>
              </a:rPr>
              <a:t>Choose an appealing, consistent template or theme that is not too eye-catching. You do not want the background or design to detract from your message</a:t>
            </a:r>
            <a:endParaRPr b="0" lang="en-GB" sz="2200" spc="-1" strike="noStrike">
              <a:latin typeface="Arial"/>
            </a:endParaRPr>
          </a:p>
          <a:p>
            <a:pPr marL="343080" indent="-342360" algn="just">
              <a:lnSpc>
                <a:spcPct val="100000"/>
              </a:lnSpc>
              <a:spcBef>
                <a:spcPts val="439"/>
              </a:spcBef>
              <a:buClr>
                <a:srgbClr val="000000"/>
              </a:buClr>
              <a:buFont typeface="Arial"/>
              <a:buChar char="•"/>
            </a:pPr>
            <a:r>
              <a:rPr b="1" lang="en-US" sz="2200" spc="-1" strike="noStrike">
                <a:solidFill>
                  <a:srgbClr val="000000"/>
                </a:solidFill>
                <a:latin typeface="Myriad Pro"/>
              </a:rPr>
              <a:t>Check the spelling and grammar: </a:t>
            </a:r>
            <a:r>
              <a:rPr b="0" lang="en-US" sz="2200" spc="-1" strike="noStrike">
                <a:solidFill>
                  <a:srgbClr val="000000"/>
                </a:solidFill>
                <a:latin typeface="Myriad Pro"/>
              </a:rPr>
              <a:t>To earn the maintain the respect of your audience, always check the spelling and grammar in your presentation</a:t>
            </a: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a:p>
            <a:pPr algn="just">
              <a:lnSpc>
                <a:spcPct val="100000"/>
              </a:lnSpc>
              <a:spcBef>
                <a:spcPts val="439"/>
              </a:spcBef>
              <a:tabLst>
                <a:tab algn="l" pos="0"/>
              </a:tabLst>
            </a:pP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CustomShape 1"/>
          <p:cNvSpPr/>
          <p:nvPr/>
        </p:nvSpPr>
        <p:spPr>
          <a:xfrm>
            <a:off x="395640" y="1124640"/>
            <a:ext cx="8290440" cy="2591640"/>
          </a:xfrm>
          <a:prstGeom prst="rect">
            <a:avLst/>
          </a:prstGeom>
          <a:noFill/>
          <a:ln w="0">
            <a:noFill/>
          </a:ln>
        </p:spPr>
        <p:style>
          <a:lnRef idx="0"/>
          <a:fillRef idx="0"/>
          <a:effectRef idx="0"/>
          <a:fontRef idx="minor"/>
        </p:style>
        <p:txBody>
          <a:bodyPr lIns="90000" rIns="90000" tIns="45000" bIns="45000">
            <a:noAutofit/>
          </a:bodyPr>
          <a:p>
            <a:pPr marL="343080" indent="-342360" algn="just">
              <a:lnSpc>
                <a:spcPct val="100000"/>
              </a:lnSpc>
              <a:spcBef>
                <a:spcPts val="479"/>
              </a:spcBef>
              <a:buClr>
                <a:srgbClr val="000000"/>
              </a:buClr>
              <a:buFont typeface="Arial"/>
              <a:buChar char="•"/>
            </a:pPr>
            <a:r>
              <a:rPr b="1" lang="en-US" sz="2200" spc="-1" strike="noStrike">
                <a:solidFill>
                  <a:srgbClr val="000000"/>
                </a:solidFill>
                <a:latin typeface="Myriad Pro"/>
              </a:rPr>
              <a:t>Microsoft (2020). </a:t>
            </a:r>
            <a:r>
              <a:rPr b="0" i="1" lang="en-US" sz="2200" spc="-1" strike="noStrike">
                <a:solidFill>
                  <a:srgbClr val="000000"/>
                </a:solidFill>
                <a:latin typeface="Myriad Pro"/>
              </a:rPr>
              <a:t>Basic tasks for creating a PowerPoint Presentation. </a:t>
            </a:r>
            <a:r>
              <a:rPr b="0" lang="en-US" sz="2200" spc="-1" strike="noStrike">
                <a:solidFill>
                  <a:srgbClr val="000000"/>
                </a:solidFill>
                <a:latin typeface="Myriad Pro"/>
              </a:rPr>
              <a:t>[Online] </a:t>
            </a:r>
            <a:r>
              <a:rPr b="0" lang="en-GB" sz="2400" spc="-1" strike="noStrike" u="sng">
                <a:solidFill>
                  <a:srgbClr val="0000ff"/>
                </a:solidFill>
                <a:uFillTx/>
                <a:latin typeface="Myriad Pro"/>
                <a:hlinkClick r:id="rId1"/>
              </a:rPr>
              <a:t>https://support.microsoft.com/en-us/office/basic-tasks-for-creating-a-powerpoint-presentation-efbbc1cd-c5f1-4264-b48e-c8a7b0334e36#OfficeVersion=Newer_versions</a:t>
            </a:r>
            <a:endParaRPr b="0" lang="en-GB" sz="2400" spc="-1" strike="noStrike">
              <a:latin typeface="Arial"/>
            </a:endParaRPr>
          </a:p>
          <a:p>
            <a:pPr marL="343080" indent="-342360" algn="just">
              <a:lnSpc>
                <a:spcPct val="100000"/>
              </a:lnSpc>
              <a:spcBef>
                <a:spcPts val="479"/>
              </a:spcBef>
              <a:buClr>
                <a:srgbClr val="000000"/>
              </a:buClr>
              <a:buFont typeface="Arial"/>
              <a:buChar char="•"/>
            </a:pPr>
            <a:r>
              <a:rPr b="1" lang="en-GB" sz="2400" spc="-1" strike="noStrike">
                <a:solidFill>
                  <a:srgbClr val="000000"/>
                </a:solidFill>
                <a:latin typeface="Myriad Pro"/>
              </a:rPr>
              <a:t>Mahato, L. (2012). </a:t>
            </a:r>
            <a:r>
              <a:rPr b="1" i="1" lang="en-GB" sz="2400" spc="-1" strike="noStrike">
                <a:solidFill>
                  <a:srgbClr val="000000"/>
                </a:solidFill>
                <a:latin typeface="Myriad Pro"/>
              </a:rPr>
              <a:t>Ms powerpoint. </a:t>
            </a:r>
            <a:r>
              <a:rPr b="0" lang="en-GB" sz="2400" spc="-1" strike="noStrike">
                <a:solidFill>
                  <a:srgbClr val="000000"/>
                </a:solidFill>
                <a:latin typeface="Myriad Pro"/>
              </a:rPr>
              <a:t>[Online] </a:t>
            </a:r>
            <a:r>
              <a:rPr b="0" lang="en-GB" sz="2400" spc="-1" strike="noStrike" u="sng">
                <a:solidFill>
                  <a:srgbClr val="0000ff"/>
                </a:solidFill>
                <a:uFillTx/>
                <a:latin typeface="Myriad Pro"/>
                <a:hlinkClick r:id="rId2"/>
              </a:rPr>
              <a:t>https://www.slideshare.net/LALIT6488/ms-powerpoint-10562626</a:t>
            </a:r>
            <a:endParaRPr b="0" lang="en-GB" sz="2400" spc="-1" strike="noStrike">
              <a:latin typeface="Arial"/>
            </a:endParaRPr>
          </a:p>
          <a:p>
            <a:pPr marL="343080" indent="-342360" algn="just">
              <a:lnSpc>
                <a:spcPct val="100000"/>
              </a:lnSpc>
              <a:spcBef>
                <a:spcPts val="479"/>
              </a:spcBef>
              <a:buClr>
                <a:srgbClr val="000000"/>
              </a:buClr>
              <a:buFont typeface="Arial"/>
              <a:buChar char="•"/>
            </a:pPr>
            <a:r>
              <a:rPr b="1" lang="en-GB" sz="2400" spc="-1" strike="noStrike">
                <a:solidFill>
                  <a:srgbClr val="000000"/>
                </a:solidFill>
                <a:latin typeface="Myriad Pro"/>
              </a:rPr>
              <a:t>Cartwright, J. (2019). </a:t>
            </a:r>
            <a:r>
              <a:rPr b="0" i="1" lang="en-GB" sz="2400" spc="-1" strike="noStrike">
                <a:solidFill>
                  <a:srgbClr val="000000"/>
                </a:solidFill>
                <a:latin typeface="Myriad Pro"/>
              </a:rPr>
              <a:t>14 PowerPoint Presentation Tips to Make more Creative Slideshows </a:t>
            </a:r>
            <a:r>
              <a:rPr b="0" lang="en-GB" sz="2400" spc="-1" strike="noStrike">
                <a:solidFill>
                  <a:srgbClr val="000000"/>
                </a:solidFill>
                <a:latin typeface="Myriad Pro"/>
              </a:rPr>
              <a:t>[Online] </a:t>
            </a:r>
            <a:r>
              <a:rPr b="0" lang="en-GB" sz="2400" spc="-1" strike="noStrike" u="sng">
                <a:solidFill>
                  <a:srgbClr val="0000ff"/>
                </a:solidFill>
                <a:uFillTx/>
                <a:latin typeface="Myriad Pro"/>
                <a:hlinkClick r:id="rId3"/>
              </a:rPr>
              <a:t>https://blog.hubspot.com/marketing/easy-powerpoint-design-tricks-ht</a:t>
            </a:r>
            <a:endParaRPr b="0" lang="en-GB" sz="2400" spc="-1" strike="noStrike">
              <a:latin typeface="Arial"/>
            </a:endParaRPr>
          </a:p>
          <a:p>
            <a:pPr algn="just">
              <a:lnSpc>
                <a:spcPct val="100000"/>
              </a:lnSpc>
              <a:spcBef>
                <a:spcPts val="439"/>
              </a:spcBef>
              <a:tabLst>
                <a:tab algn="l" pos="0"/>
              </a:tabLst>
            </a:pPr>
            <a:endParaRPr b="0" lang="en-GB" sz="2400" spc="-1" strike="noStrike">
              <a:latin typeface="Arial"/>
            </a:endParaRPr>
          </a:p>
          <a:p>
            <a:pPr algn="just">
              <a:lnSpc>
                <a:spcPct val="100000"/>
              </a:lnSpc>
              <a:spcBef>
                <a:spcPts val="439"/>
              </a:spcBef>
              <a:tabLst>
                <a:tab algn="l" pos="0"/>
              </a:tabLst>
            </a:pPr>
            <a:endParaRPr b="0" lang="en-GB" sz="2400" spc="-1" strike="noStrike">
              <a:latin typeface="Arial"/>
            </a:endParaRPr>
          </a:p>
        </p:txBody>
      </p:sp>
      <p:sp>
        <p:nvSpPr>
          <p:cNvPr id="161" name="CustomShape 2"/>
          <p:cNvSpPr/>
          <p:nvPr/>
        </p:nvSpPr>
        <p:spPr>
          <a:xfrm>
            <a:off x="457200" y="33264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Myriad Pro"/>
                <a:ea typeface="DejaVu Sans"/>
              </a:rPr>
              <a:t>References</a:t>
            </a:r>
            <a:endParaRPr b="0" lang="en-GB" sz="36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CustomShape 1"/>
          <p:cNvSpPr/>
          <p:nvPr/>
        </p:nvSpPr>
        <p:spPr>
          <a:xfrm>
            <a:off x="457200" y="2709000"/>
            <a:ext cx="8228880" cy="6386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ff0000"/>
                </a:solidFill>
                <a:latin typeface="Myriad Pro"/>
                <a:ea typeface="DejaVu Sans"/>
              </a:rPr>
              <a:t>Any Questions?</a:t>
            </a:r>
            <a:endParaRPr b="0" lang="en-GB" sz="3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42138</TotalTime>
  <Application>LibreOffice/7.0.0.3$Windows_X86_64 LibreOffice_project/8061b3e9204bef6b321a21033174034a5e2ea88e</Application>
  <Words>1858</Words>
  <Paragraphs>209</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2015-04-14T15:21:28Z</dcterms:created>
  <dc:creator>Swanson, Mike</dc:creator>
  <dc:description/>
  <dc:language>en-GB</dc:language>
  <cp:lastModifiedBy/>
  <dcterms:modified xsi:type="dcterms:W3CDTF">2020-10-03T15:27:24Z</dcterms:modified>
  <cp:revision>225</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ntentTypeId">
    <vt:lpwstr>0x010100E9765FB2FDA7984FA87112E26C884F14</vt:lpwstr>
  </property>
  <property fmtid="{D5CDD505-2E9C-101B-9397-08002B2CF9AE}" pid="4" name="HiddenSlides">
    <vt:i4>0</vt:i4>
  </property>
  <property fmtid="{D5CDD505-2E9C-101B-9397-08002B2CF9AE}" pid="5" name="HyperlinksChanged">
    <vt:bool>0</vt:bool>
  </property>
  <property fmtid="{D5CDD505-2E9C-101B-9397-08002B2CF9AE}" pid="6" name="LinksUpToDate">
    <vt:bool>0</vt:bool>
  </property>
  <property fmtid="{D5CDD505-2E9C-101B-9397-08002B2CF9AE}" pid="7" name="MMClips">
    <vt:i4>1</vt:i4>
  </property>
  <property fmtid="{D5CDD505-2E9C-101B-9397-08002B2CF9AE}" pid="8" name="Notes">
    <vt:i4>3</vt:i4>
  </property>
  <property fmtid="{D5CDD505-2E9C-101B-9397-08002B2CF9AE}" pid="9" name="PresentationFormat">
    <vt:lpwstr>On-screen Show (4:3)</vt:lpwstr>
  </property>
  <property fmtid="{D5CDD505-2E9C-101B-9397-08002B2CF9AE}" pid="10" name="ScaleCrop">
    <vt:bool>0</vt:bool>
  </property>
  <property fmtid="{D5CDD505-2E9C-101B-9397-08002B2CF9AE}" pid="11" name="ShareDoc">
    <vt:bool>0</vt:bool>
  </property>
  <property fmtid="{D5CDD505-2E9C-101B-9397-08002B2CF9AE}" pid="12" name="Slides">
    <vt:i4>27</vt:i4>
  </property>
</Properties>
</file>