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7" r:id="rId6"/>
    <p:sldId id="260" r:id="rId7"/>
    <p:sldId id="268" r:id="rId8"/>
    <p:sldId id="261" r:id="rId9"/>
    <p:sldId id="262" r:id="rId10"/>
    <p:sldId id="266" r:id="rId11"/>
    <p:sldId id="265" r:id="rId12"/>
    <p:sldId id="269" r:id="rId13"/>
    <p:sldId id="270" r:id="rId14"/>
    <p:sldId id="271" r:id="rId15"/>
    <p:sldId id="272" r:id="rId16"/>
    <p:sldId id="263"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871F64-2148-F433-34AD-2B8C261E95FD}" v="231" dt="2025-01-19T15:45:57.133"/>
    <p1510:client id="{DEFC666C-B5F7-DC61-9F3A-9A5B4B99FA32}" v="774" dt="2025-01-19T14:30:14.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lia Williams (2400772)" userId="S::2400772@student.uwtsd.ac.uk::f0af09d3-58d4-4716-8380-97b8cf9112f5" providerId="AD" clId="Web-{7A92A415-4609-0816-688B-4E7FB514DDC0}"/>
    <pc:docChg chg="modSld">
      <pc:chgData name="Talia Williams (2400772)" userId="S::2400772@student.uwtsd.ac.uk::f0af09d3-58d4-4716-8380-97b8cf9112f5" providerId="AD" clId="Web-{7A92A415-4609-0816-688B-4E7FB514DDC0}" dt="2025-01-03T21:37:16.727" v="4" actId="20577"/>
      <pc:docMkLst>
        <pc:docMk/>
      </pc:docMkLst>
      <pc:sldChg chg="modSp">
        <pc:chgData name="Talia Williams (2400772)" userId="S::2400772@student.uwtsd.ac.uk::f0af09d3-58d4-4716-8380-97b8cf9112f5" providerId="AD" clId="Web-{7A92A415-4609-0816-688B-4E7FB514DDC0}" dt="2025-01-03T21:37:16.727" v="4" actId="20577"/>
        <pc:sldMkLst>
          <pc:docMk/>
          <pc:sldMk cId="109857222" sldId="256"/>
        </pc:sldMkLst>
        <pc:spChg chg="mod">
          <ac:chgData name="Talia Williams (2400772)" userId="S::2400772@student.uwtsd.ac.uk::f0af09d3-58d4-4716-8380-97b8cf9112f5" providerId="AD" clId="Web-{7A92A415-4609-0816-688B-4E7FB514DDC0}" dt="2025-01-03T21:37:16.727" v="4" actId="20577"/>
          <ac:spMkLst>
            <pc:docMk/>
            <pc:sldMk cId="109857222" sldId="256"/>
            <ac:spMk id="2" creationId="{00000000-0000-0000-0000-000000000000}"/>
          </ac:spMkLst>
        </pc:spChg>
      </pc:sldChg>
    </pc:docChg>
  </pc:docChgLst>
  <pc:docChgLst>
    <pc:chgData name="Talia Williams (2400772)" userId="S::2400772@student.uwtsd.ac.uk::f0af09d3-58d4-4716-8380-97b8cf9112f5" providerId="AD" clId="Web-{B4871F64-2148-F433-34AD-2B8C261E95FD}"/>
    <pc:docChg chg="addSld modSld">
      <pc:chgData name="Talia Williams (2400772)" userId="S::2400772@student.uwtsd.ac.uk::f0af09d3-58d4-4716-8380-97b8cf9112f5" providerId="AD" clId="Web-{B4871F64-2148-F433-34AD-2B8C261E95FD}" dt="2025-01-19T15:45:57.133" v="216" actId="20577"/>
      <pc:docMkLst>
        <pc:docMk/>
      </pc:docMkLst>
      <pc:sldChg chg="addSp delSp modSp">
        <pc:chgData name="Talia Williams (2400772)" userId="S::2400772@student.uwtsd.ac.uk::f0af09d3-58d4-4716-8380-97b8cf9112f5" providerId="AD" clId="Web-{B4871F64-2148-F433-34AD-2B8C261E95FD}" dt="2025-01-19T14:35:46.228" v="1"/>
        <pc:sldMkLst>
          <pc:docMk/>
          <pc:sldMk cId="109857222" sldId="256"/>
        </pc:sldMkLst>
        <pc:spChg chg="del mod">
          <ac:chgData name="Talia Williams (2400772)" userId="S::2400772@student.uwtsd.ac.uk::f0af09d3-58d4-4716-8380-97b8cf9112f5" providerId="AD" clId="Web-{B4871F64-2148-F433-34AD-2B8C261E95FD}" dt="2025-01-19T14:35:46.228" v="1"/>
          <ac:spMkLst>
            <pc:docMk/>
            <pc:sldMk cId="109857222" sldId="256"/>
            <ac:spMk id="3" creationId="{00000000-0000-0000-0000-000000000000}"/>
          </ac:spMkLst>
        </pc:spChg>
        <pc:spChg chg="del">
          <ac:chgData name="Talia Williams (2400772)" userId="S::2400772@student.uwtsd.ac.uk::f0af09d3-58d4-4716-8380-97b8cf9112f5" providerId="AD" clId="Web-{B4871F64-2148-F433-34AD-2B8C261E95FD}" dt="2025-01-19T14:35:36.743" v="0"/>
          <ac:spMkLst>
            <pc:docMk/>
            <pc:sldMk cId="109857222" sldId="256"/>
            <ac:spMk id="9" creationId="{4D60F200-5EB0-B223-2439-C96C67F0FEE1}"/>
          </ac:spMkLst>
        </pc:spChg>
        <pc:spChg chg="del">
          <ac:chgData name="Talia Williams (2400772)" userId="S::2400772@student.uwtsd.ac.uk::f0af09d3-58d4-4716-8380-97b8cf9112f5" providerId="AD" clId="Web-{B4871F64-2148-F433-34AD-2B8C261E95FD}" dt="2025-01-19T14:35:36.743" v="0"/>
          <ac:spMkLst>
            <pc:docMk/>
            <pc:sldMk cId="109857222" sldId="256"/>
            <ac:spMk id="11" creationId="{74067CD3-146F-6228-E362-39AA720C25F7}"/>
          </ac:spMkLst>
        </pc:spChg>
        <pc:spChg chg="del">
          <ac:chgData name="Talia Williams (2400772)" userId="S::2400772@student.uwtsd.ac.uk::f0af09d3-58d4-4716-8380-97b8cf9112f5" providerId="AD" clId="Web-{B4871F64-2148-F433-34AD-2B8C261E95FD}" dt="2025-01-19T14:35:36.743" v="0"/>
          <ac:spMkLst>
            <pc:docMk/>
            <pc:sldMk cId="109857222" sldId="256"/>
            <ac:spMk id="13" creationId="{271C7E5C-A0F8-E9FA-56DB-31A257FD4EDB}"/>
          </ac:spMkLst>
        </pc:spChg>
        <pc:spChg chg="del">
          <ac:chgData name="Talia Williams (2400772)" userId="S::2400772@student.uwtsd.ac.uk::f0af09d3-58d4-4716-8380-97b8cf9112f5" providerId="AD" clId="Web-{B4871F64-2148-F433-34AD-2B8C261E95FD}" dt="2025-01-19T14:35:36.743" v="0"/>
          <ac:spMkLst>
            <pc:docMk/>
            <pc:sldMk cId="109857222" sldId="256"/>
            <ac:spMk id="17" creationId="{BAC3F7D4-9613-0E1F-901C-98FE831DEBC0}"/>
          </ac:spMkLst>
        </pc:spChg>
        <pc:spChg chg="del">
          <ac:chgData name="Talia Williams (2400772)" userId="S::2400772@student.uwtsd.ac.uk::f0af09d3-58d4-4716-8380-97b8cf9112f5" providerId="AD" clId="Web-{B4871F64-2148-F433-34AD-2B8C261E95FD}" dt="2025-01-19T14:35:36.743" v="0"/>
          <ac:spMkLst>
            <pc:docMk/>
            <pc:sldMk cId="109857222" sldId="256"/>
            <ac:spMk id="19" creationId="{AFD5167C-AF48-26F0-7A9F-3F7643374872}"/>
          </ac:spMkLst>
        </pc:spChg>
        <pc:spChg chg="del">
          <ac:chgData name="Talia Williams (2400772)" userId="S::2400772@student.uwtsd.ac.uk::f0af09d3-58d4-4716-8380-97b8cf9112f5" providerId="AD" clId="Web-{B4871F64-2148-F433-34AD-2B8C261E95FD}" dt="2025-01-19T14:35:36.743" v="0"/>
          <ac:spMkLst>
            <pc:docMk/>
            <pc:sldMk cId="109857222" sldId="256"/>
            <ac:spMk id="21" creationId="{87B30A01-FCA8-86A5-A840-C32A3BE2EDD6}"/>
          </ac:spMkLst>
        </pc:spChg>
        <pc:spChg chg="add">
          <ac:chgData name="Talia Williams (2400772)" userId="S::2400772@student.uwtsd.ac.uk::f0af09d3-58d4-4716-8380-97b8cf9112f5" providerId="AD" clId="Web-{B4871F64-2148-F433-34AD-2B8C261E95FD}" dt="2025-01-19T14:35:36.743" v="0"/>
          <ac:spMkLst>
            <pc:docMk/>
            <pc:sldMk cId="109857222" sldId="256"/>
            <ac:spMk id="23" creationId="{E91DC736-0EF8-4F87-9146-EBF1D2EE4D3D}"/>
          </ac:spMkLst>
        </pc:spChg>
        <pc:spChg chg="add">
          <ac:chgData name="Talia Williams (2400772)" userId="S::2400772@student.uwtsd.ac.uk::f0af09d3-58d4-4716-8380-97b8cf9112f5" providerId="AD" clId="Web-{B4871F64-2148-F433-34AD-2B8C261E95FD}" dt="2025-01-19T14:35:36.743" v="0"/>
          <ac:spMkLst>
            <pc:docMk/>
            <pc:sldMk cId="109857222" sldId="256"/>
            <ac:spMk id="29" creationId="{097CD68E-23E3-4007-8847-CD0944C4F7BE}"/>
          </ac:spMkLst>
        </pc:spChg>
        <pc:spChg chg="add">
          <ac:chgData name="Talia Williams (2400772)" userId="S::2400772@student.uwtsd.ac.uk::f0af09d3-58d4-4716-8380-97b8cf9112f5" providerId="AD" clId="Web-{B4871F64-2148-F433-34AD-2B8C261E95FD}" dt="2025-01-19T14:35:36.743" v="0"/>
          <ac:spMkLst>
            <pc:docMk/>
            <pc:sldMk cId="109857222" sldId="256"/>
            <ac:spMk id="30" creationId="{AF2F604E-43BE-4DC3-B983-E071523364F8}"/>
          </ac:spMkLst>
        </pc:spChg>
      </pc:sldChg>
      <pc:sldChg chg="modSp">
        <pc:chgData name="Talia Williams (2400772)" userId="S::2400772@student.uwtsd.ac.uk::f0af09d3-58d4-4716-8380-97b8cf9112f5" providerId="AD" clId="Web-{B4871F64-2148-F433-34AD-2B8C261E95FD}" dt="2025-01-19T15:18:53.119" v="172" actId="20577"/>
        <pc:sldMkLst>
          <pc:docMk/>
          <pc:sldMk cId="3857644318" sldId="259"/>
        </pc:sldMkLst>
        <pc:spChg chg="mod">
          <ac:chgData name="Talia Williams (2400772)" userId="S::2400772@student.uwtsd.ac.uk::f0af09d3-58d4-4716-8380-97b8cf9112f5" providerId="AD" clId="Web-{B4871F64-2148-F433-34AD-2B8C261E95FD}" dt="2025-01-19T15:18:53.119" v="172" actId="20577"/>
          <ac:spMkLst>
            <pc:docMk/>
            <pc:sldMk cId="3857644318" sldId="259"/>
            <ac:spMk id="3" creationId="{D4E5B38F-56B1-4856-A6B8-C71E793284E2}"/>
          </ac:spMkLst>
        </pc:spChg>
      </pc:sldChg>
      <pc:sldChg chg="modSp">
        <pc:chgData name="Talia Williams (2400772)" userId="S::2400772@student.uwtsd.ac.uk::f0af09d3-58d4-4716-8380-97b8cf9112f5" providerId="AD" clId="Web-{B4871F64-2148-F433-34AD-2B8C261E95FD}" dt="2025-01-19T15:24:38.081" v="185" actId="20577"/>
        <pc:sldMkLst>
          <pc:docMk/>
          <pc:sldMk cId="2470940863" sldId="260"/>
        </pc:sldMkLst>
        <pc:spChg chg="mod">
          <ac:chgData name="Talia Williams (2400772)" userId="S::2400772@student.uwtsd.ac.uk::f0af09d3-58d4-4716-8380-97b8cf9112f5" providerId="AD" clId="Web-{B4871F64-2148-F433-34AD-2B8C261E95FD}" dt="2025-01-19T15:24:38.081" v="185" actId="20577"/>
          <ac:spMkLst>
            <pc:docMk/>
            <pc:sldMk cId="2470940863" sldId="260"/>
            <ac:spMk id="3" creationId="{47521274-98B5-A0C9-5956-4DDC25D6378C}"/>
          </ac:spMkLst>
        </pc:spChg>
      </pc:sldChg>
      <pc:sldChg chg="modSp">
        <pc:chgData name="Talia Williams (2400772)" userId="S::2400772@student.uwtsd.ac.uk::f0af09d3-58d4-4716-8380-97b8cf9112f5" providerId="AD" clId="Web-{B4871F64-2148-F433-34AD-2B8C261E95FD}" dt="2025-01-19T15:00:49.313" v="107" actId="1076"/>
        <pc:sldMkLst>
          <pc:docMk/>
          <pc:sldMk cId="3625510851" sldId="261"/>
        </pc:sldMkLst>
        <pc:spChg chg="mod">
          <ac:chgData name="Talia Williams (2400772)" userId="S::2400772@student.uwtsd.ac.uk::f0af09d3-58d4-4716-8380-97b8cf9112f5" providerId="AD" clId="Web-{B4871F64-2148-F433-34AD-2B8C261E95FD}" dt="2025-01-19T15:00:49.313" v="107" actId="1076"/>
          <ac:spMkLst>
            <pc:docMk/>
            <pc:sldMk cId="3625510851" sldId="261"/>
            <ac:spMk id="2" creationId="{9FAC002D-20FB-453B-6C74-FF301603D8DB}"/>
          </ac:spMkLst>
        </pc:spChg>
      </pc:sldChg>
      <pc:sldChg chg="modSp">
        <pc:chgData name="Talia Williams (2400772)" userId="S::2400772@student.uwtsd.ac.uk::f0af09d3-58d4-4716-8380-97b8cf9112f5" providerId="AD" clId="Web-{B4871F64-2148-F433-34AD-2B8C261E95FD}" dt="2025-01-19T14:36:00.041" v="3" actId="20577"/>
        <pc:sldMkLst>
          <pc:docMk/>
          <pc:sldMk cId="226264045" sldId="262"/>
        </pc:sldMkLst>
        <pc:spChg chg="mod">
          <ac:chgData name="Talia Williams (2400772)" userId="S::2400772@student.uwtsd.ac.uk::f0af09d3-58d4-4716-8380-97b8cf9112f5" providerId="AD" clId="Web-{B4871F64-2148-F433-34AD-2B8C261E95FD}" dt="2025-01-19T14:36:00.041" v="3" actId="20577"/>
          <ac:spMkLst>
            <pc:docMk/>
            <pc:sldMk cId="226264045" sldId="262"/>
            <ac:spMk id="3" creationId="{1BE23E39-53D6-2F52-228D-94FBFB72DD89}"/>
          </ac:spMkLst>
        </pc:spChg>
      </pc:sldChg>
      <pc:sldChg chg="modSp">
        <pc:chgData name="Talia Williams (2400772)" userId="S::2400772@student.uwtsd.ac.uk::f0af09d3-58d4-4716-8380-97b8cf9112f5" providerId="AD" clId="Web-{B4871F64-2148-F433-34AD-2B8C261E95FD}" dt="2025-01-19T14:40:52.015" v="73" actId="20577"/>
        <pc:sldMkLst>
          <pc:docMk/>
          <pc:sldMk cId="1378419243" sldId="263"/>
        </pc:sldMkLst>
        <pc:spChg chg="mod">
          <ac:chgData name="Talia Williams (2400772)" userId="S::2400772@student.uwtsd.ac.uk::f0af09d3-58d4-4716-8380-97b8cf9112f5" providerId="AD" clId="Web-{B4871F64-2148-F433-34AD-2B8C261E95FD}" dt="2025-01-19T14:40:52.015" v="73" actId="20577"/>
          <ac:spMkLst>
            <pc:docMk/>
            <pc:sldMk cId="1378419243" sldId="263"/>
            <ac:spMk id="3" creationId="{C3DCC133-C29D-E1D0-386B-E0F9BCB171A4}"/>
          </ac:spMkLst>
        </pc:spChg>
      </pc:sldChg>
      <pc:sldChg chg="delSp modSp">
        <pc:chgData name="Talia Williams (2400772)" userId="S::2400772@student.uwtsd.ac.uk::f0af09d3-58d4-4716-8380-97b8cf9112f5" providerId="AD" clId="Web-{B4871F64-2148-F433-34AD-2B8C261E95FD}" dt="2025-01-19T15:45:57.133" v="216" actId="20577"/>
        <pc:sldMkLst>
          <pc:docMk/>
          <pc:sldMk cId="2329861638" sldId="264"/>
        </pc:sldMkLst>
        <pc:spChg chg="del">
          <ac:chgData name="Talia Williams (2400772)" userId="S::2400772@student.uwtsd.ac.uk::f0af09d3-58d4-4716-8380-97b8cf9112f5" providerId="AD" clId="Web-{B4871F64-2148-F433-34AD-2B8C261E95FD}" dt="2025-01-19T15:45:01.942" v="195"/>
          <ac:spMkLst>
            <pc:docMk/>
            <pc:sldMk cId="2329861638" sldId="264"/>
            <ac:spMk id="2" creationId="{0A7C10BB-2F99-5679-DA6B-8BFE39F7D114}"/>
          </ac:spMkLst>
        </pc:spChg>
        <pc:spChg chg="mod">
          <ac:chgData name="Talia Williams (2400772)" userId="S::2400772@student.uwtsd.ac.uk::f0af09d3-58d4-4716-8380-97b8cf9112f5" providerId="AD" clId="Web-{B4871F64-2148-F433-34AD-2B8C261E95FD}" dt="2025-01-19T15:45:57.133" v="216" actId="20577"/>
          <ac:spMkLst>
            <pc:docMk/>
            <pc:sldMk cId="2329861638" sldId="264"/>
            <ac:spMk id="3" creationId="{E9DD4D39-2BDD-0A7D-EB7B-D4119A24C70E}"/>
          </ac:spMkLst>
        </pc:spChg>
      </pc:sldChg>
      <pc:sldChg chg="modSp">
        <pc:chgData name="Talia Williams (2400772)" userId="S::2400772@student.uwtsd.ac.uk::f0af09d3-58d4-4716-8380-97b8cf9112f5" providerId="AD" clId="Web-{B4871F64-2148-F433-34AD-2B8C261E95FD}" dt="2025-01-19T15:31:45.343" v="194" actId="20577"/>
        <pc:sldMkLst>
          <pc:docMk/>
          <pc:sldMk cId="2490989777" sldId="265"/>
        </pc:sldMkLst>
        <pc:spChg chg="mod">
          <ac:chgData name="Talia Williams (2400772)" userId="S::2400772@student.uwtsd.ac.uk::f0af09d3-58d4-4716-8380-97b8cf9112f5" providerId="AD" clId="Web-{B4871F64-2148-F433-34AD-2B8C261E95FD}" dt="2025-01-19T15:31:45.343" v="194" actId="20577"/>
          <ac:spMkLst>
            <pc:docMk/>
            <pc:sldMk cId="2490989777" sldId="265"/>
            <ac:spMk id="3" creationId="{AF9017A7-2D8F-BF63-F4C6-D6D0E1FEEB65}"/>
          </ac:spMkLst>
        </pc:spChg>
      </pc:sldChg>
      <pc:sldChg chg="modSp">
        <pc:chgData name="Talia Williams (2400772)" userId="S::2400772@student.uwtsd.ac.uk::f0af09d3-58d4-4716-8380-97b8cf9112f5" providerId="AD" clId="Web-{B4871F64-2148-F433-34AD-2B8C261E95FD}" dt="2025-01-19T15:28:33.893" v="192" actId="14100"/>
        <pc:sldMkLst>
          <pc:docMk/>
          <pc:sldMk cId="3766500484" sldId="266"/>
        </pc:sldMkLst>
        <pc:spChg chg="mod">
          <ac:chgData name="Talia Williams (2400772)" userId="S::2400772@student.uwtsd.ac.uk::f0af09d3-58d4-4716-8380-97b8cf9112f5" providerId="AD" clId="Web-{B4871F64-2148-F433-34AD-2B8C261E95FD}" dt="2025-01-19T15:28:33.893" v="192" actId="14100"/>
          <ac:spMkLst>
            <pc:docMk/>
            <pc:sldMk cId="3766500484" sldId="266"/>
            <ac:spMk id="2" creationId="{5818472A-8A19-8CBE-CE1C-B622130561BA}"/>
          </ac:spMkLst>
        </pc:spChg>
      </pc:sldChg>
      <pc:sldChg chg="modSp">
        <pc:chgData name="Talia Williams (2400772)" userId="S::2400772@student.uwtsd.ac.uk::f0af09d3-58d4-4716-8380-97b8cf9112f5" providerId="AD" clId="Web-{B4871F64-2148-F433-34AD-2B8C261E95FD}" dt="2025-01-19T15:19:01.073" v="174" actId="20577"/>
        <pc:sldMkLst>
          <pc:docMk/>
          <pc:sldMk cId="1725101183" sldId="267"/>
        </pc:sldMkLst>
        <pc:spChg chg="mod">
          <ac:chgData name="Talia Williams (2400772)" userId="S::2400772@student.uwtsd.ac.uk::f0af09d3-58d4-4716-8380-97b8cf9112f5" providerId="AD" clId="Web-{B4871F64-2148-F433-34AD-2B8C261E95FD}" dt="2025-01-19T15:19:01.073" v="174" actId="20577"/>
          <ac:spMkLst>
            <pc:docMk/>
            <pc:sldMk cId="1725101183" sldId="267"/>
            <ac:spMk id="3" creationId="{D4E5B38F-56B1-4856-A6B8-C71E793284E2}"/>
          </ac:spMkLst>
        </pc:spChg>
      </pc:sldChg>
      <pc:sldChg chg="modSp">
        <pc:chgData name="Talia Williams (2400772)" userId="S::2400772@student.uwtsd.ac.uk::f0af09d3-58d4-4716-8380-97b8cf9112f5" providerId="AD" clId="Web-{B4871F64-2148-F433-34AD-2B8C261E95FD}" dt="2025-01-19T15:25:57.023" v="190" actId="20577"/>
        <pc:sldMkLst>
          <pc:docMk/>
          <pc:sldMk cId="2412484155" sldId="268"/>
        </pc:sldMkLst>
        <pc:spChg chg="mod">
          <ac:chgData name="Talia Williams (2400772)" userId="S::2400772@student.uwtsd.ac.uk::f0af09d3-58d4-4716-8380-97b8cf9112f5" providerId="AD" clId="Web-{B4871F64-2148-F433-34AD-2B8C261E95FD}" dt="2025-01-19T15:25:57.023" v="190" actId="20577"/>
          <ac:spMkLst>
            <pc:docMk/>
            <pc:sldMk cId="2412484155" sldId="268"/>
            <ac:spMk id="3" creationId="{47521274-98B5-A0C9-5956-4DDC25D6378C}"/>
          </ac:spMkLst>
        </pc:spChg>
      </pc:sldChg>
      <pc:sldChg chg="addSp delSp modSp">
        <pc:chgData name="Talia Williams (2400772)" userId="S::2400772@student.uwtsd.ac.uk::f0af09d3-58d4-4716-8380-97b8cf9112f5" providerId="AD" clId="Web-{B4871F64-2148-F433-34AD-2B8C261E95FD}" dt="2025-01-19T15:11:58.498" v="135" actId="1076"/>
        <pc:sldMkLst>
          <pc:docMk/>
          <pc:sldMk cId="3037190147" sldId="270"/>
        </pc:sldMkLst>
        <pc:spChg chg="mod">
          <ac:chgData name="Talia Williams (2400772)" userId="S::2400772@student.uwtsd.ac.uk::f0af09d3-58d4-4716-8380-97b8cf9112f5" providerId="AD" clId="Web-{B4871F64-2148-F433-34AD-2B8C261E95FD}" dt="2025-01-19T15:11:58.498" v="135" actId="1076"/>
          <ac:spMkLst>
            <pc:docMk/>
            <pc:sldMk cId="3037190147" sldId="270"/>
            <ac:spMk id="3" creationId="{74049AC5-7A72-1214-0967-DD1B5EBB681B}"/>
          </ac:spMkLst>
        </pc:spChg>
        <pc:spChg chg="add mod">
          <ac:chgData name="Talia Williams (2400772)" userId="S::2400772@student.uwtsd.ac.uk::f0af09d3-58d4-4716-8380-97b8cf9112f5" providerId="AD" clId="Web-{B4871F64-2148-F433-34AD-2B8C261E95FD}" dt="2025-01-19T15:11:52.154" v="134" actId="20577"/>
          <ac:spMkLst>
            <pc:docMk/>
            <pc:sldMk cId="3037190147" sldId="270"/>
            <ac:spMk id="4" creationId="{807BC585-6E1C-8296-314C-A611DF2B347A}"/>
          </ac:spMkLst>
        </pc:spChg>
        <pc:spChg chg="del">
          <ac:chgData name="Talia Williams (2400772)" userId="S::2400772@student.uwtsd.ac.uk::f0af09d3-58d4-4716-8380-97b8cf9112f5" providerId="AD" clId="Web-{B4871F64-2148-F433-34AD-2B8C261E95FD}" dt="2025-01-19T14:37:31.157" v="30"/>
          <ac:spMkLst>
            <pc:docMk/>
            <pc:sldMk cId="3037190147" sldId="270"/>
            <ac:spMk id="5" creationId="{83ABBD87-F998-8948-F29A-600145E774A9}"/>
          </ac:spMkLst>
        </pc:spChg>
        <pc:spChg chg="del">
          <ac:chgData name="Talia Williams (2400772)" userId="S::2400772@student.uwtsd.ac.uk::f0af09d3-58d4-4716-8380-97b8cf9112f5" providerId="AD" clId="Web-{B4871F64-2148-F433-34AD-2B8C261E95FD}" dt="2025-01-19T14:36:51.685" v="11"/>
          <ac:spMkLst>
            <pc:docMk/>
            <pc:sldMk cId="3037190147" sldId="270"/>
            <ac:spMk id="6" creationId="{0894850A-F7C1-393D-0B6D-63C162FD7258}"/>
          </ac:spMkLst>
        </pc:spChg>
        <pc:spChg chg="del">
          <ac:chgData name="Talia Williams (2400772)" userId="S::2400772@student.uwtsd.ac.uk::f0af09d3-58d4-4716-8380-97b8cf9112f5" providerId="AD" clId="Web-{B4871F64-2148-F433-34AD-2B8C261E95FD}" dt="2025-01-19T14:36:53.029" v="12"/>
          <ac:spMkLst>
            <pc:docMk/>
            <pc:sldMk cId="3037190147" sldId="270"/>
            <ac:spMk id="7" creationId="{5F59BDDD-6340-0947-5053-6C662FE03572}"/>
          </ac:spMkLst>
        </pc:spChg>
        <pc:spChg chg="del">
          <ac:chgData name="Talia Williams (2400772)" userId="S::2400772@student.uwtsd.ac.uk::f0af09d3-58d4-4716-8380-97b8cf9112f5" providerId="AD" clId="Web-{B4871F64-2148-F433-34AD-2B8C261E95FD}" dt="2025-01-19T14:36:53.936" v="13"/>
          <ac:spMkLst>
            <pc:docMk/>
            <pc:sldMk cId="3037190147" sldId="270"/>
            <ac:spMk id="8" creationId="{F0C1FA1C-FC65-E72F-9D29-B22E28B65A96}"/>
          </ac:spMkLst>
        </pc:spChg>
        <pc:spChg chg="add del">
          <ac:chgData name="Talia Williams (2400772)" userId="S::2400772@student.uwtsd.ac.uk::f0af09d3-58d4-4716-8380-97b8cf9112f5" providerId="AD" clId="Web-{B4871F64-2148-F433-34AD-2B8C261E95FD}" dt="2025-01-19T14:37:30.344" v="29"/>
          <ac:spMkLst>
            <pc:docMk/>
            <pc:sldMk cId="3037190147" sldId="270"/>
            <ac:spMk id="12" creationId="{AC1C6B81-332A-0C60-67AF-BD3EB030A1E8}"/>
          </ac:spMkLst>
        </pc:spChg>
        <pc:spChg chg="add mod">
          <ac:chgData name="Talia Williams (2400772)" userId="S::2400772@student.uwtsd.ac.uk::f0af09d3-58d4-4716-8380-97b8cf9112f5" providerId="AD" clId="Web-{B4871F64-2148-F433-34AD-2B8C261E95FD}" dt="2025-01-19T14:37:28.547" v="28" actId="1076"/>
          <ac:spMkLst>
            <pc:docMk/>
            <pc:sldMk cId="3037190147" sldId="270"/>
            <ac:spMk id="14" creationId="{16AE4592-11BB-828E-A8F0-519278A8E326}"/>
          </ac:spMkLst>
        </pc:spChg>
        <pc:spChg chg="add mod">
          <ac:chgData name="Talia Williams (2400772)" userId="S::2400772@student.uwtsd.ac.uk::f0af09d3-58d4-4716-8380-97b8cf9112f5" providerId="AD" clId="Web-{B4871F64-2148-F433-34AD-2B8C261E95FD}" dt="2025-01-19T14:37:20.141" v="25" actId="1076"/>
          <ac:spMkLst>
            <pc:docMk/>
            <pc:sldMk cId="3037190147" sldId="270"/>
            <ac:spMk id="15" creationId="{B7C17550-9C8C-0B9F-A128-D9EC8AA880F3}"/>
          </ac:spMkLst>
        </pc:spChg>
        <pc:spChg chg="add mod">
          <ac:chgData name="Talia Williams (2400772)" userId="S::2400772@student.uwtsd.ac.uk::f0af09d3-58d4-4716-8380-97b8cf9112f5" providerId="AD" clId="Web-{B4871F64-2148-F433-34AD-2B8C261E95FD}" dt="2025-01-19T14:37:12.046" v="23" actId="1076"/>
          <ac:spMkLst>
            <pc:docMk/>
            <pc:sldMk cId="3037190147" sldId="270"/>
            <ac:spMk id="16" creationId="{0AB8B4BB-148C-8159-ED84-D16C784F2E8A}"/>
          </ac:spMkLst>
        </pc:spChg>
        <pc:spChg chg="add mod">
          <ac:chgData name="Talia Williams (2400772)" userId="S::2400772@student.uwtsd.ac.uk::f0af09d3-58d4-4716-8380-97b8cf9112f5" providerId="AD" clId="Web-{B4871F64-2148-F433-34AD-2B8C261E95FD}" dt="2025-01-19T14:37:04.030" v="20" actId="1076"/>
          <ac:spMkLst>
            <pc:docMk/>
            <pc:sldMk cId="3037190147" sldId="270"/>
            <ac:spMk id="17" creationId="{5DEFF092-C1E5-12DB-3B5C-A1728E48D5D8}"/>
          </ac:spMkLst>
        </pc:spChg>
        <pc:spChg chg="add mod">
          <ac:chgData name="Talia Williams (2400772)" userId="S::2400772@student.uwtsd.ac.uk::f0af09d3-58d4-4716-8380-97b8cf9112f5" providerId="AD" clId="Web-{B4871F64-2148-F433-34AD-2B8C261E95FD}" dt="2025-01-19T14:39:56.308" v="60" actId="1076"/>
          <ac:spMkLst>
            <pc:docMk/>
            <pc:sldMk cId="3037190147" sldId="270"/>
            <ac:spMk id="18" creationId="{F6695BC4-0369-B1AF-3D1C-92EB109923D2}"/>
          </ac:spMkLst>
        </pc:spChg>
        <pc:picChg chg="del">
          <ac:chgData name="Talia Williams (2400772)" userId="S::2400772@student.uwtsd.ac.uk::f0af09d3-58d4-4716-8380-97b8cf9112f5" providerId="AD" clId="Web-{B4871F64-2148-F433-34AD-2B8C261E95FD}" dt="2025-01-19T14:36:07.526" v="4"/>
          <ac:picMkLst>
            <pc:docMk/>
            <pc:sldMk cId="3037190147" sldId="270"/>
            <ac:picMk id="4" creationId="{C066B854-B9ED-28B6-7B1A-CE07F45410DC}"/>
          </ac:picMkLst>
        </pc:picChg>
        <pc:picChg chg="add mod">
          <ac:chgData name="Talia Williams (2400772)" userId="S::2400772@student.uwtsd.ac.uk::f0af09d3-58d4-4716-8380-97b8cf9112f5" providerId="AD" clId="Web-{B4871F64-2148-F433-34AD-2B8C261E95FD}" dt="2025-01-19T14:36:56.404" v="14" actId="1076"/>
          <ac:picMkLst>
            <pc:docMk/>
            <pc:sldMk cId="3037190147" sldId="270"/>
            <ac:picMk id="10" creationId="{68B168DB-A639-7A90-11F7-C5F79E34255B}"/>
          </ac:picMkLst>
        </pc:picChg>
      </pc:sldChg>
      <pc:sldChg chg="addSp delSp modSp new mod setBg">
        <pc:chgData name="Talia Williams (2400772)" userId="S::2400772@student.uwtsd.ac.uk::f0af09d3-58d4-4716-8380-97b8cf9112f5" providerId="AD" clId="Web-{B4871F64-2148-F433-34AD-2B8C261E95FD}" dt="2025-01-19T15:03:14.948" v="120" actId="20577"/>
        <pc:sldMkLst>
          <pc:docMk/>
          <pc:sldMk cId="919208298" sldId="271"/>
        </pc:sldMkLst>
        <pc:spChg chg="mod">
          <ac:chgData name="Talia Williams (2400772)" userId="S::2400772@student.uwtsd.ac.uk::f0af09d3-58d4-4716-8380-97b8cf9112f5" providerId="AD" clId="Web-{B4871F64-2148-F433-34AD-2B8C261E95FD}" dt="2025-01-19T15:03:14.948" v="120" actId="20577"/>
          <ac:spMkLst>
            <pc:docMk/>
            <pc:sldMk cId="919208298" sldId="271"/>
            <ac:spMk id="2" creationId="{9C87A5C8-0904-05AF-66C1-442E37D78B4F}"/>
          </ac:spMkLst>
        </pc:spChg>
        <pc:spChg chg="del mod">
          <ac:chgData name="Talia Williams (2400772)" userId="S::2400772@student.uwtsd.ac.uk::f0af09d3-58d4-4716-8380-97b8cf9112f5" providerId="AD" clId="Web-{B4871F64-2148-F433-34AD-2B8C261E95FD}" dt="2025-01-19T15:02:32.648" v="114"/>
          <ac:spMkLst>
            <pc:docMk/>
            <pc:sldMk cId="919208298" sldId="271"/>
            <ac:spMk id="3" creationId="{DAEB17FC-4F99-33CA-4085-DCC723028079}"/>
          </ac:spMkLst>
        </pc:spChg>
        <pc:spChg chg="add">
          <ac:chgData name="Talia Williams (2400772)" userId="S::2400772@student.uwtsd.ac.uk::f0af09d3-58d4-4716-8380-97b8cf9112f5" providerId="AD" clId="Web-{B4871F64-2148-F433-34AD-2B8C261E95FD}" dt="2025-01-19T15:02:32.648" v="114"/>
          <ac:spMkLst>
            <pc:docMk/>
            <pc:sldMk cId="919208298" sldId="271"/>
            <ac:spMk id="10" creationId="{B50AB553-2A96-4A92-96F2-93548E096954}"/>
          </ac:spMkLst>
        </pc:spChg>
        <pc:graphicFrameChg chg="add">
          <ac:chgData name="Talia Williams (2400772)" userId="S::2400772@student.uwtsd.ac.uk::f0af09d3-58d4-4716-8380-97b8cf9112f5" providerId="AD" clId="Web-{B4871F64-2148-F433-34AD-2B8C261E95FD}" dt="2025-01-19T15:02:32.648" v="114"/>
          <ac:graphicFrameMkLst>
            <pc:docMk/>
            <pc:sldMk cId="919208298" sldId="271"/>
            <ac:graphicFrameMk id="5" creationId="{A4A64E56-1EC0-E197-1139-7CB953EFFAFE}"/>
          </ac:graphicFrameMkLst>
        </pc:graphicFrameChg>
        <pc:picChg chg="add">
          <ac:chgData name="Talia Williams (2400772)" userId="S::2400772@student.uwtsd.ac.uk::f0af09d3-58d4-4716-8380-97b8cf9112f5" providerId="AD" clId="Web-{B4871F64-2148-F433-34AD-2B8C261E95FD}" dt="2025-01-19T15:02:32.648" v="114"/>
          <ac:picMkLst>
            <pc:docMk/>
            <pc:sldMk cId="919208298" sldId="271"/>
            <ac:picMk id="6" creationId="{F9CD27E5-2C13-8873-61E3-9A63BF8FDE02}"/>
          </ac:picMkLst>
        </pc:picChg>
      </pc:sldChg>
      <pc:sldChg chg="addSp modSp new mod setBg">
        <pc:chgData name="Talia Williams (2400772)" userId="S::2400772@student.uwtsd.ac.uk::f0af09d3-58d4-4716-8380-97b8cf9112f5" providerId="AD" clId="Web-{B4871F64-2148-F433-34AD-2B8C261E95FD}" dt="2025-01-19T15:15:55.607" v="170" actId="20577"/>
        <pc:sldMkLst>
          <pc:docMk/>
          <pc:sldMk cId="2858391983" sldId="272"/>
        </pc:sldMkLst>
        <pc:spChg chg="mod">
          <ac:chgData name="Talia Williams (2400772)" userId="S::2400772@student.uwtsd.ac.uk::f0af09d3-58d4-4716-8380-97b8cf9112f5" providerId="AD" clId="Web-{B4871F64-2148-F433-34AD-2B8C261E95FD}" dt="2025-01-19T15:15:00.447" v="161"/>
          <ac:spMkLst>
            <pc:docMk/>
            <pc:sldMk cId="2858391983" sldId="272"/>
            <ac:spMk id="2" creationId="{836AC59F-67B3-DF1F-E985-450A5E68CED3}"/>
          </ac:spMkLst>
        </pc:spChg>
        <pc:spChg chg="mod">
          <ac:chgData name="Talia Williams (2400772)" userId="S::2400772@student.uwtsd.ac.uk::f0af09d3-58d4-4716-8380-97b8cf9112f5" providerId="AD" clId="Web-{B4871F64-2148-F433-34AD-2B8C261E95FD}" dt="2025-01-19T15:15:55.607" v="170" actId="20577"/>
          <ac:spMkLst>
            <pc:docMk/>
            <pc:sldMk cId="2858391983" sldId="272"/>
            <ac:spMk id="3" creationId="{F6E68842-4CB3-9872-F4E7-F610B28548F4}"/>
          </ac:spMkLst>
        </pc:spChg>
        <pc:spChg chg="add">
          <ac:chgData name="Talia Williams (2400772)" userId="S::2400772@student.uwtsd.ac.uk::f0af09d3-58d4-4716-8380-97b8cf9112f5" providerId="AD" clId="Web-{B4871F64-2148-F433-34AD-2B8C261E95FD}" dt="2025-01-19T15:15:00.447" v="161"/>
          <ac:spMkLst>
            <pc:docMk/>
            <pc:sldMk cId="2858391983" sldId="272"/>
            <ac:spMk id="8" creationId="{17718681-A12E-49D6-9925-DD7C68176D61}"/>
          </ac:spMkLst>
        </pc:spChg>
        <pc:spChg chg="add">
          <ac:chgData name="Talia Williams (2400772)" userId="S::2400772@student.uwtsd.ac.uk::f0af09d3-58d4-4716-8380-97b8cf9112f5" providerId="AD" clId="Web-{B4871F64-2148-F433-34AD-2B8C261E95FD}" dt="2025-01-19T15:15:00.447" v="161"/>
          <ac:spMkLst>
            <pc:docMk/>
            <pc:sldMk cId="2858391983" sldId="272"/>
            <ac:spMk id="10" creationId="{FBD77573-9EF2-4C35-8285-A1CF6FBB0EA5}"/>
          </ac:spMkLst>
        </pc:spChg>
      </pc:sldChg>
    </pc:docChg>
  </pc:docChgLst>
  <pc:docChgLst>
    <pc:chgData name="Talia Williams (2400772)" userId="S::2400772@student.uwtsd.ac.uk::f0af09d3-58d4-4716-8380-97b8cf9112f5" providerId="AD" clId="Web-{DEFC666C-B5F7-DC61-9F3A-9A5B4B99FA32}"/>
    <pc:docChg chg="addSld delSld modSld sldOrd">
      <pc:chgData name="Talia Williams (2400772)" userId="S::2400772@student.uwtsd.ac.uk::f0af09d3-58d4-4716-8380-97b8cf9112f5" providerId="AD" clId="Web-{DEFC666C-B5F7-DC61-9F3A-9A5B4B99FA32}" dt="2025-01-19T14:30:14.700" v="715" actId="1076"/>
      <pc:docMkLst>
        <pc:docMk/>
      </pc:docMkLst>
      <pc:sldChg chg="addSp delSp modSp mod setBg">
        <pc:chgData name="Talia Williams (2400772)" userId="S::2400772@student.uwtsd.ac.uk::f0af09d3-58d4-4716-8380-97b8cf9112f5" providerId="AD" clId="Web-{DEFC666C-B5F7-DC61-9F3A-9A5B4B99FA32}" dt="2025-01-17T14:58:40.733" v="91"/>
        <pc:sldMkLst>
          <pc:docMk/>
          <pc:sldMk cId="109857222" sldId="256"/>
        </pc:sldMkLst>
        <pc:spChg chg="mod">
          <ac:chgData name="Talia Williams (2400772)" userId="S::2400772@student.uwtsd.ac.uk::f0af09d3-58d4-4716-8380-97b8cf9112f5" providerId="AD" clId="Web-{DEFC666C-B5F7-DC61-9F3A-9A5B4B99FA32}" dt="2025-01-17T14:58:40.733" v="91"/>
          <ac:spMkLst>
            <pc:docMk/>
            <pc:sldMk cId="109857222" sldId="256"/>
            <ac:spMk id="2" creationId="{00000000-0000-0000-0000-000000000000}"/>
          </ac:spMkLst>
        </pc:spChg>
        <pc:spChg chg="mod">
          <ac:chgData name="Talia Williams (2400772)" userId="S::2400772@student.uwtsd.ac.uk::f0af09d3-58d4-4716-8380-97b8cf9112f5" providerId="AD" clId="Web-{DEFC666C-B5F7-DC61-9F3A-9A5B4B99FA32}" dt="2025-01-17T14:58:40.733" v="91"/>
          <ac:spMkLst>
            <pc:docMk/>
            <pc:sldMk cId="109857222" sldId="256"/>
            <ac:spMk id="3" creationId="{00000000-0000-0000-0000-000000000000}"/>
          </ac:spMkLst>
        </pc:spChg>
        <pc:spChg chg="add del">
          <ac:chgData name="Talia Williams (2400772)" userId="S::2400772@student.uwtsd.ac.uk::f0af09d3-58d4-4716-8380-97b8cf9112f5" providerId="AD" clId="Web-{DEFC666C-B5F7-DC61-9F3A-9A5B4B99FA32}" dt="2025-01-17T14:58:38.311" v="88"/>
          <ac:spMkLst>
            <pc:docMk/>
            <pc:sldMk cId="109857222" sldId="256"/>
            <ac:spMk id="8" creationId="{1A3C89F8-0D2F-47FF-B903-151248265F47}"/>
          </ac:spMkLst>
        </pc:spChg>
        <pc:spChg chg="add">
          <ac:chgData name="Talia Williams (2400772)" userId="S::2400772@student.uwtsd.ac.uk::f0af09d3-58d4-4716-8380-97b8cf9112f5" providerId="AD" clId="Web-{DEFC666C-B5F7-DC61-9F3A-9A5B4B99FA32}" dt="2025-01-17T14:58:40.733" v="91"/>
          <ac:spMkLst>
            <pc:docMk/>
            <pc:sldMk cId="109857222" sldId="256"/>
            <ac:spMk id="9" creationId="{4D60F200-5EB0-B223-2439-C96C67F0FEE1}"/>
          </ac:spMkLst>
        </pc:spChg>
        <pc:spChg chg="add del">
          <ac:chgData name="Talia Williams (2400772)" userId="S::2400772@student.uwtsd.ac.uk::f0af09d3-58d4-4716-8380-97b8cf9112f5" providerId="AD" clId="Web-{DEFC666C-B5F7-DC61-9F3A-9A5B4B99FA32}" dt="2025-01-17T14:58:38.311" v="88"/>
          <ac:spMkLst>
            <pc:docMk/>
            <pc:sldMk cId="109857222" sldId="256"/>
            <ac:spMk id="10" creationId="{C5CB530E-515E-412C-9DF1-5F8FFBD6F383}"/>
          </ac:spMkLst>
        </pc:spChg>
        <pc:spChg chg="add">
          <ac:chgData name="Talia Williams (2400772)" userId="S::2400772@student.uwtsd.ac.uk::f0af09d3-58d4-4716-8380-97b8cf9112f5" providerId="AD" clId="Web-{DEFC666C-B5F7-DC61-9F3A-9A5B4B99FA32}" dt="2025-01-17T14:58:40.733" v="91"/>
          <ac:spMkLst>
            <pc:docMk/>
            <pc:sldMk cId="109857222" sldId="256"/>
            <ac:spMk id="11" creationId="{74067CD3-146F-6228-E362-39AA720C25F7}"/>
          </ac:spMkLst>
        </pc:spChg>
        <pc:spChg chg="add del">
          <ac:chgData name="Talia Williams (2400772)" userId="S::2400772@student.uwtsd.ac.uk::f0af09d3-58d4-4716-8380-97b8cf9112f5" providerId="AD" clId="Web-{DEFC666C-B5F7-DC61-9F3A-9A5B4B99FA32}" dt="2025-01-17T14:58:38.311" v="88"/>
          <ac:spMkLst>
            <pc:docMk/>
            <pc:sldMk cId="109857222" sldId="256"/>
            <ac:spMk id="12" creationId="{712D4376-A578-4FF1-94FC-245E7A6A489F}"/>
          </ac:spMkLst>
        </pc:spChg>
        <pc:spChg chg="add">
          <ac:chgData name="Talia Williams (2400772)" userId="S::2400772@student.uwtsd.ac.uk::f0af09d3-58d4-4716-8380-97b8cf9112f5" providerId="AD" clId="Web-{DEFC666C-B5F7-DC61-9F3A-9A5B4B99FA32}" dt="2025-01-17T14:58:40.733" v="91"/>
          <ac:spMkLst>
            <pc:docMk/>
            <pc:sldMk cId="109857222" sldId="256"/>
            <ac:spMk id="13" creationId="{271C7E5C-A0F8-E9FA-56DB-31A257FD4EDB}"/>
          </ac:spMkLst>
        </pc:spChg>
        <pc:spChg chg="add del">
          <ac:chgData name="Talia Williams (2400772)" userId="S::2400772@student.uwtsd.ac.uk::f0af09d3-58d4-4716-8380-97b8cf9112f5" providerId="AD" clId="Web-{DEFC666C-B5F7-DC61-9F3A-9A5B4B99FA32}" dt="2025-01-17T14:58:38.311" v="88"/>
          <ac:spMkLst>
            <pc:docMk/>
            <pc:sldMk cId="109857222" sldId="256"/>
            <ac:spMk id="14" creationId="{AEA7509D-F04F-40CB-A0B3-EEF16499CC9F}"/>
          </ac:spMkLst>
        </pc:spChg>
        <pc:spChg chg="add">
          <ac:chgData name="Talia Williams (2400772)" userId="S::2400772@student.uwtsd.ac.uk::f0af09d3-58d4-4716-8380-97b8cf9112f5" providerId="AD" clId="Web-{DEFC666C-B5F7-DC61-9F3A-9A5B4B99FA32}" dt="2025-01-17T14:58:40.733" v="91"/>
          <ac:spMkLst>
            <pc:docMk/>
            <pc:sldMk cId="109857222" sldId="256"/>
            <ac:spMk id="15" creationId="{33F70A3C-4474-2A39-470C-FD55A8837503}"/>
          </ac:spMkLst>
        </pc:spChg>
        <pc:spChg chg="add">
          <ac:chgData name="Talia Williams (2400772)" userId="S::2400772@student.uwtsd.ac.uk::f0af09d3-58d4-4716-8380-97b8cf9112f5" providerId="AD" clId="Web-{DEFC666C-B5F7-DC61-9F3A-9A5B4B99FA32}" dt="2025-01-17T14:58:40.733" v="91"/>
          <ac:spMkLst>
            <pc:docMk/>
            <pc:sldMk cId="109857222" sldId="256"/>
            <ac:spMk id="17" creationId="{BAC3F7D4-9613-0E1F-901C-98FE831DEBC0}"/>
          </ac:spMkLst>
        </pc:spChg>
        <pc:spChg chg="add del">
          <ac:chgData name="Talia Williams (2400772)" userId="S::2400772@student.uwtsd.ac.uk::f0af09d3-58d4-4716-8380-97b8cf9112f5" providerId="AD" clId="Web-{DEFC666C-B5F7-DC61-9F3A-9A5B4B99FA32}" dt="2025-01-17T14:58:38.311" v="88"/>
          <ac:spMkLst>
            <pc:docMk/>
            <pc:sldMk cId="109857222" sldId="256"/>
            <ac:spMk id="18" creationId="{508BEF50-7B1E-49A4-BC19-5F4F1D755E64}"/>
          </ac:spMkLst>
        </pc:spChg>
        <pc:spChg chg="add">
          <ac:chgData name="Talia Williams (2400772)" userId="S::2400772@student.uwtsd.ac.uk::f0af09d3-58d4-4716-8380-97b8cf9112f5" providerId="AD" clId="Web-{DEFC666C-B5F7-DC61-9F3A-9A5B4B99FA32}" dt="2025-01-17T14:58:40.733" v="91"/>
          <ac:spMkLst>
            <pc:docMk/>
            <pc:sldMk cId="109857222" sldId="256"/>
            <ac:spMk id="19" creationId="{AFD5167C-AF48-26F0-7A9F-3F7643374872}"/>
          </ac:spMkLst>
        </pc:spChg>
        <pc:spChg chg="add del">
          <ac:chgData name="Talia Williams (2400772)" userId="S::2400772@student.uwtsd.ac.uk::f0af09d3-58d4-4716-8380-97b8cf9112f5" providerId="AD" clId="Web-{DEFC666C-B5F7-DC61-9F3A-9A5B4B99FA32}" dt="2025-01-17T14:58:38.311" v="88"/>
          <ac:spMkLst>
            <pc:docMk/>
            <pc:sldMk cId="109857222" sldId="256"/>
            <ac:spMk id="20" creationId="{3FBAD350-5664-4811-A208-657FB882D350}"/>
          </ac:spMkLst>
        </pc:spChg>
        <pc:spChg chg="add">
          <ac:chgData name="Talia Williams (2400772)" userId="S::2400772@student.uwtsd.ac.uk::f0af09d3-58d4-4716-8380-97b8cf9112f5" providerId="AD" clId="Web-{DEFC666C-B5F7-DC61-9F3A-9A5B4B99FA32}" dt="2025-01-17T14:58:40.733" v="91"/>
          <ac:spMkLst>
            <pc:docMk/>
            <pc:sldMk cId="109857222" sldId="256"/>
            <ac:spMk id="21" creationId="{87B30A01-FCA8-86A5-A840-C32A3BE2EDD6}"/>
          </ac:spMkLst>
        </pc:spChg>
        <pc:spChg chg="add del">
          <ac:chgData name="Talia Williams (2400772)" userId="S::2400772@student.uwtsd.ac.uk::f0af09d3-58d4-4716-8380-97b8cf9112f5" providerId="AD" clId="Web-{DEFC666C-B5F7-DC61-9F3A-9A5B4B99FA32}" dt="2025-01-17T14:58:38.311" v="88"/>
          <ac:spMkLst>
            <pc:docMk/>
            <pc:sldMk cId="109857222" sldId="256"/>
            <ac:spMk id="22" creationId="{C39ADB8F-D187-49D7-BDCF-C1B6DC727068}"/>
          </ac:spMkLst>
        </pc:spChg>
        <pc:spChg chg="add del">
          <ac:chgData name="Talia Williams (2400772)" userId="S::2400772@student.uwtsd.ac.uk::f0af09d3-58d4-4716-8380-97b8cf9112f5" providerId="AD" clId="Web-{DEFC666C-B5F7-DC61-9F3A-9A5B4B99FA32}" dt="2025-01-17T14:58:40.686" v="90"/>
          <ac:spMkLst>
            <pc:docMk/>
            <pc:sldMk cId="109857222" sldId="256"/>
            <ac:spMk id="24" creationId="{EFA9B6C6-A247-48A8-9A1C-1E36FA9456B5}"/>
          </ac:spMkLst>
        </pc:spChg>
        <pc:spChg chg="add del">
          <ac:chgData name="Talia Williams (2400772)" userId="S::2400772@student.uwtsd.ac.uk::f0af09d3-58d4-4716-8380-97b8cf9112f5" providerId="AD" clId="Web-{DEFC666C-B5F7-DC61-9F3A-9A5B4B99FA32}" dt="2025-01-17T14:58:40.686" v="90"/>
          <ac:spMkLst>
            <pc:docMk/>
            <pc:sldMk cId="109857222" sldId="256"/>
            <ac:spMk id="25" creationId="{C5CB530E-515E-412C-9DF1-5F8FFBD6F383}"/>
          </ac:spMkLst>
        </pc:spChg>
        <pc:spChg chg="add del">
          <ac:chgData name="Talia Williams (2400772)" userId="S::2400772@student.uwtsd.ac.uk::f0af09d3-58d4-4716-8380-97b8cf9112f5" providerId="AD" clId="Web-{DEFC666C-B5F7-DC61-9F3A-9A5B4B99FA32}" dt="2025-01-17T14:58:40.686" v="90"/>
          <ac:spMkLst>
            <pc:docMk/>
            <pc:sldMk cId="109857222" sldId="256"/>
            <ac:spMk id="26" creationId="{712D4376-A578-4FF1-94FC-245E7A6A489F}"/>
          </ac:spMkLst>
        </pc:spChg>
        <pc:spChg chg="add del">
          <ac:chgData name="Talia Williams (2400772)" userId="S::2400772@student.uwtsd.ac.uk::f0af09d3-58d4-4716-8380-97b8cf9112f5" providerId="AD" clId="Web-{DEFC666C-B5F7-DC61-9F3A-9A5B4B99FA32}" dt="2025-01-17T14:58:40.686" v="90"/>
          <ac:spMkLst>
            <pc:docMk/>
            <pc:sldMk cId="109857222" sldId="256"/>
            <ac:spMk id="27" creationId="{AEA7509D-F04F-40CB-A0B3-EEF16499CC9F}"/>
          </ac:spMkLst>
        </pc:spChg>
        <pc:picChg chg="add">
          <ac:chgData name="Talia Williams (2400772)" userId="S::2400772@student.uwtsd.ac.uk::f0af09d3-58d4-4716-8380-97b8cf9112f5" providerId="AD" clId="Web-{DEFC666C-B5F7-DC61-9F3A-9A5B4B99FA32}" dt="2025-01-17T14:58:40.733" v="91"/>
          <ac:picMkLst>
            <pc:docMk/>
            <pc:sldMk cId="109857222" sldId="256"/>
            <ac:picMk id="5" creationId="{103B78E1-B52F-935B-4214-D10732A091AD}"/>
          </ac:picMkLst>
        </pc:picChg>
        <pc:cxnChg chg="add del">
          <ac:chgData name="Talia Williams (2400772)" userId="S::2400772@student.uwtsd.ac.uk::f0af09d3-58d4-4716-8380-97b8cf9112f5" providerId="AD" clId="Web-{DEFC666C-B5F7-DC61-9F3A-9A5B4B99FA32}" dt="2025-01-17T14:58:38.311" v="88"/>
          <ac:cxnSpMkLst>
            <pc:docMk/>
            <pc:sldMk cId="109857222" sldId="256"/>
            <ac:cxnSpMk id="16" creationId="{56020367-4FD5-4596-8E10-C5F095CD8DBF}"/>
          </ac:cxnSpMkLst>
        </pc:cxnChg>
        <pc:cxnChg chg="add del">
          <ac:chgData name="Talia Williams (2400772)" userId="S::2400772@student.uwtsd.ac.uk::f0af09d3-58d4-4716-8380-97b8cf9112f5" providerId="AD" clId="Web-{DEFC666C-B5F7-DC61-9F3A-9A5B4B99FA32}" dt="2025-01-17T14:58:40.686" v="90"/>
          <ac:cxnSpMkLst>
            <pc:docMk/>
            <pc:sldMk cId="109857222" sldId="256"/>
            <ac:cxnSpMk id="28" creationId="{56020367-4FD5-4596-8E10-C5F095CD8DBF}"/>
          </ac:cxnSpMkLst>
        </pc:cxnChg>
      </pc:sldChg>
      <pc:sldChg chg="addSp delSp modSp new mod setBg">
        <pc:chgData name="Talia Williams (2400772)" userId="S::2400772@student.uwtsd.ac.uk::f0af09d3-58d4-4716-8380-97b8cf9112f5" providerId="AD" clId="Web-{DEFC666C-B5F7-DC61-9F3A-9A5B4B99FA32}" dt="2025-01-17T15:07:57.672" v="147"/>
        <pc:sldMkLst>
          <pc:docMk/>
          <pc:sldMk cId="2345232392" sldId="257"/>
        </pc:sldMkLst>
        <pc:spChg chg="mod">
          <ac:chgData name="Talia Williams (2400772)" userId="S::2400772@student.uwtsd.ac.uk::f0af09d3-58d4-4716-8380-97b8cf9112f5" providerId="AD" clId="Web-{DEFC666C-B5F7-DC61-9F3A-9A5B4B99FA32}" dt="2025-01-17T15:07:57.672" v="147"/>
          <ac:spMkLst>
            <pc:docMk/>
            <pc:sldMk cId="2345232392" sldId="257"/>
            <ac:spMk id="2" creationId="{5818472A-8A19-8CBE-CE1C-B622130561BA}"/>
          </ac:spMkLst>
        </pc:spChg>
        <pc:spChg chg="del mod">
          <ac:chgData name="Talia Williams (2400772)" userId="S::2400772@student.uwtsd.ac.uk::f0af09d3-58d4-4716-8380-97b8cf9112f5" providerId="AD" clId="Web-{DEFC666C-B5F7-DC61-9F3A-9A5B4B99FA32}" dt="2025-01-17T14:58:28.092" v="86"/>
          <ac:spMkLst>
            <pc:docMk/>
            <pc:sldMk cId="2345232392" sldId="257"/>
            <ac:spMk id="3" creationId="{871F6905-64E9-7DB5-6AAD-70CA2CCE9BBD}"/>
          </ac:spMkLst>
        </pc:spChg>
        <pc:spChg chg="add">
          <ac:chgData name="Talia Williams (2400772)" userId="S::2400772@student.uwtsd.ac.uk::f0af09d3-58d4-4716-8380-97b8cf9112f5" providerId="AD" clId="Web-{DEFC666C-B5F7-DC61-9F3A-9A5B4B99FA32}" dt="2025-01-17T14:58:28.092" v="86"/>
          <ac:spMkLst>
            <pc:docMk/>
            <pc:sldMk cId="2345232392" sldId="257"/>
            <ac:spMk id="8" creationId="{1A3C89F8-0D2F-47FF-B903-151248265F47}"/>
          </ac:spMkLst>
        </pc:spChg>
        <pc:spChg chg="add">
          <ac:chgData name="Talia Williams (2400772)" userId="S::2400772@student.uwtsd.ac.uk::f0af09d3-58d4-4716-8380-97b8cf9112f5" providerId="AD" clId="Web-{DEFC666C-B5F7-DC61-9F3A-9A5B4B99FA32}" dt="2025-01-17T14:58:28.092" v="86"/>
          <ac:spMkLst>
            <pc:docMk/>
            <pc:sldMk cId="2345232392" sldId="257"/>
            <ac:spMk id="10" creationId="{C5CB530E-515E-412C-9DF1-5F8FFBD6F383}"/>
          </ac:spMkLst>
        </pc:spChg>
        <pc:spChg chg="add del">
          <ac:chgData name="Talia Williams (2400772)" userId="S::2400772@student.uwtsd.ac.uk::f0af09d3-58d4-4716-8380-97b8cf9112f5" providerId="AD" clId="Web-{DEFC666C-B5F7-DC61-9F3A-9A5B4B99FA32}" dt="2025-01-17T15:01:28.216" v="107"/>
          <ac:spMkLst>
            <pc:docMk/>
            <pc:sldMk cId="2345232392" sldId="257"/>
            <ac:spMk id="12" creationId="{712D4376-A578-4FF1-94FC-245E7A6A489F}"/>
          </ac:spMkLst>
        </pc:spChg>
        <pc:spChg chg="add del">
          <ac:chgData name="Talia Williams (2400772)" userId="S::2400772@student.uwtsd.ac.uk::f0af09d3-58d4-4716-8380-97b8cf9112f5" providerId="AD" clId="Web-{DEFC666C-B5F7-DC61-9F3A-9A5B4B99FA32}" dt="2025-01-17T15:01:28.216" v="107"/>
          <ac:spMkLst>
            <pc:docMk/>
            <pc:sldMk cId="2345232392" sldId="257"/>
            <ac:spMk id="14" creationId="{AEA7509D-F04F-40CB-A0B3-EEF16499CC9F}"/>
          </ac:spMkLst>
        </pc:spChg>
        <pc:spChg chg="add">
          <ac:chgData name="Talia Williams (2400772)" userId="S::2400772@student.uwtsd.ac.uk::f0af09d3-58d4-4716-8380-97b8cf9112f5" providerId="AD" clId="Web-{DEFC666C-B5F7-DC61-9F3A-9A5B4B99FA32}" dt="2025-01-17T14:58:28.092" v="86"/>
          <ac:spMkLst>
            <pc:docMk/>
            <pc:sldMk cId="2345232392" sldId="257"/>
            <ac:spMk id="18" creationId="{508BEF50-7B1E-49A4-BC19-5F4F1D755E64}"/>
          </ac:spMkLst>
        </pc:spChg>
        <pc:spChg chg="add del">
          <ac:chgData name="Talia Williams (2400772)" userId="S::2400772@student.uwtsd.ac.uk::f0af09d3-58d4-4716-8380-97b8cf9112f5" providerId="AD" clId="Web-{DEFC666C-B5F7-DC61-9F3A-9A5B4B99FA32}" dt="2025-01-17T15:01:28.216" v="107"/>
          <ac:spMkLst>
            <pc:docMk/>
            <pc:sldMk cId="2345232392" sldId="257"/>
            <ac:spMk id="20" creationId="{3FBAD350-5664-4811-A208-657FB882D350}"/>
          </ac:spMkLst>
        </pc:spChg>
        <pc:spChg chg="add del">
          <ac:chgData name="Talia Williams (2400772)" userId="S::2400772@student.uwtsd.ac.uk::f0af09d3-58d4-4716-8380-97b8cf9112f5" providerId="AD" clId="Web-{DEFC666C-B5F7-DC61-9F3A-9A5B4B99FA32}" dt="2025-01-17T15:01:28.216" v="107"/>
          <ac:spMkLst>
            <pc:docMk/>
            <pc:sldMk cId="2345232392" sldId="257"/>
            <ac:spMk id="22" creationId="{C39ADB8F-D187-49D7-BDCF-C1B6DC727068}"/>
          </ac:spMkLst>
        </pc:spChg>
        <pc:spChg chg="add del">
          <ac:chgData name="Talia Williams (2400772)" userId="S::2400772@student.uwtsd.ac.uk::f0af09d3-58d4-4716-8380-97b8cf9112f5" providerId="AD" clId="Web-{DEFC666C-B5F7-DC61-9F3A-9A5B4B99FA32}" dt="2025-01-17T15:07:57.672" v="147"/>
          <ac:spMkLst>
            <pc:docMk/>
            <pc:sldMk cId="2345232392" sldId="257"/>
            <ac:spMk id="27" creationId="{8F9CBE3F-79A8-4F8F-88D9-DAD03D0D281F}"/>
          </ac:spMkLst>
        </pc:spChg>
        <pc:spChg chg="del">
          <ac:chgData name="Talia Williams (2400772)" userId="S::2400772@student.uwtsd.ac.uk::f0af09d3-58d4-4716-8380-97b8cf9112f5" providerId="AD" clId="Web-{DEFC666C-B5F7-DC61-9F3A-9A5B4B99FA32}" dt="2025-01-17T15:07:57.672" v="147"/>
          <ac:spMkLst>
            <pc:docMk/>
            <pc:sldMk cId="2345232392" sldId="257"/>
            <ac:spMk id="29" creationId="{508BEF50-7B1E-49A4-BC19-5F4F1D755E64}"/>
          </ac:spMkLst>
        </pc:spChg>
        <pc:spChg chg="add del">
          <ac:chgData name="Talia Williams (2400772)" userId="S::2400772@student.uwtsd.ac.uk::f0af09d3-58d4-4716-8380-97b8cf9112f5" providerId="AD" clId="Web-{DEFC666C-B5F7-DC61-9F3A-9A5B4B99FA32}" dt="2025-01-17T15:07:57.672" v="147"/>
          <ac:spMkLst>
            <pc:docMk/>
            <pc:sldMk cId="2345232392" sldId="257"/>
            <ac:spMk id="31" creationId="{C5CB530E-515E-412C-9DF1-5F8FFBD6F383}"/>
          </ac:spMkLst>
        </pc:spChg>
        <pc:spChg chg="add del">
          <ac:chgData name="Talia Williams (2400772)" userId="S::2400772@student.uwtsd.ac.uk::f0af09d3-58d4-4716-8380-97b8cf9112f5" providerId="AD" clId="Web-{DEFC666C-B5F7-DC61-9F3A-9A5B4B99FA32}" dt="2025-01-17T15:07:57.672" v="147"/>
          <ac:spMkLst>
            <pc:docMk/>
            <pc:sldMk cId="2345232392" sldId="257"/>
            <ac:spMk id="33" creationId="{AEA7509D-F04F-40CB-A0B3-EEF16499CC9F}"/>
          </ac:spMkLst>
        </pc:spChg>
        <pc:spChg chg="add del">
          <ac:chgData name="Talia Williams (2400772)" userId="S::2400772@student.uwtsd.ac.uk::f0af09d3-58d4-4716-8380-97b8cf9112f5" providerId="AD" clId="Web-{DEFC666C-B5F7-DC61-9F3A-9A5B4B99FA32}" dt="2025-01-17T15:07:57.672" v="147"/>
          <ac:spMkLst>
            <pc:docMk/>
            <pc:sldMk cId="2345232392" sldId="257"/>
            <ac:spMk id="35" creationId="{C39ADB8F-D187-49D7-BDCF-C1B6DC727068}"/>
          </ac:spMkLst>
        </pc:spChg>
        <pc:spChg chg="del">
          <ac:chgData name="Talia Williams (2400772)" userId="S::2400772@student.uwtsd.ac.uk::f0af09d3-58d4-4716-8380-97b8cf9112f5" providerId="AD" clId="Web-{DEFC666C-B5F7-DC61-9F3A-9A5B4B99FA32}" dt="2025-01-17T15:07:57.672" v="147"/>
          <ac:spMkLst>
            <pc:docMk/>
            <pc:sldMk cId="2345232392" sldId="257"/>
            <ac:spMk id="37" creationId="{712D4376-A578-4FF1-94FC-245E7A6A489F}"/>
          </ac:spMkLst>
        </pc:spChg>
        <pc:spChg chg="add del">
          <ac:chgData name="Talia Williams (2400772)" userId="S::2400772@student.uwtsd.ac.uk::f0af09d3-58d4-4716-8380-97b8cf9112f5" providerId="AD" clId="Web-{DEFC666C-B5F7-DC61-9F3A-9A5B4B99FA32}" dt="2025-01-17T15:07:57.672" v="147"/>
          <ac:spMkLst>
            <pc:docMk/>
            <pc:sldMk cId="2345232392" sldId="257"/>
            <ac:spMk id="39" creationId="{3FBAD350-5664-4811-A208-657FB882D350}"/>
          </ac:spMkLst>
        </pc:spChg>
        <pc:spChg chg="add">
          <ac:chgData name="Talia Williams (2400772)" userId="S::2400772@student.uwtsd.ac.uk::f0af09d3-58d4-4716-8380-97b8cf9112f5" providerId="AD" clId="Web-{DEFC666C-B5F7-DC61-9F3A-9A5B4B99FA32}" dt="2025-01-17T15:07:57.672" v="147"/>
          <ac:spMkLst>
            <pc:docMk/>
            <pc:sldMk cId="2345232392" sldId="257"/>
            <ac:spMk id="46" creationId="{3AC75B1D-4749-49A1-8553-FD296DD7CC9F}"/>
          </ac:spMkLst>
        </pc:spChg>
        <pc:spChg chg="add">
          <ac:chgData name="Talia Williams (2400772)" userId="S::2400772@student.uwtsd.ac.uk::f0af09d3-58d4-4716-8380-97b8cf9112f5" providerId="AD" clId="Web-{DEFC666C-B5F7-DC61-9F3A-9A5B4B99FA32}" dt="2025-01-17T15:07:57.672" v="147"/>
          <ac:spMkLst>
            <pc:docMk/>
            <pc:sldMk cId="2345232392" sldId="257"/>
            <ac:spMk id="48" creationId="{9A8ECCF6-3858-46C9-8F9F-C06506CC3F9F}"/>
          </ac:spMkLst>
        </pc:spChg>
        <pc:cxnChg chg="add">
          <ac:chgData name="Talia Williams (2400772)" userId="S::2400772@student.uwtsd.ac.uk::f0af09d3-58d4-4716-8380-97b8cf9112f5" providerId="AD" clId="Web-{DEFC666C-B5F7-DC61-9F3A-9A5B4B99FA32}" dt="2025-01-17T14:58:28.092" v="86"/>
          <ac:cxnSpMkLst>
            <pc:docMk/>
            <pc:sldMk cId="2345232392" sldId="257"/>
            <ac:cxnSpMk id="16" creationId="{56020367-4FD5-4596-8E10-C5F095CD8DBF}"/>
          </ac:cxnSpMkLst>
        </pc:cxnChg>
      </pc:sldChg>
      <pc:sldChg chg="addSp delSp modSp new mod ord setBg">
        <pc:chgData name="Talia Williams (2400772)" userId="S::2400772@student.uwtsd.ac.uk::f0af09d3-58d4-4716-8380-97b8cf9112f5" providerId="AD" clId="Web-{DEFC666C-B5F7-DC61-9F3A-9A5B4B99FA32}" dt="2025-01-17T15:28:07.385" v="273"/>
        <pc:sldMkLst>
          <pc:docMk/>
          <pc:sldMk cId="2356545422" sldId="258"/>
        </pc:sldMkLst>
        <pc:spChg chg="mod">
          <ac:chgData name="Talia Williams (2400772)" userId="S::2400772@student.uwtsd.ac.uk::f0af09d3-58d4-4716-8380-97b8cf9112f5" providerId="AD" clId="Web-{DEFC666C-B5F7-DC61-9F3A-9A5B4B99FA32}" dt="2025-01-17T15:28:07.385" v="273"/>
          <ac:spMkLst>
            <pc:docMk/>
            <pc:sldMk cId="2356545422" sldId="258"/>
            <ac:spMk id="2" creationId="{D17C1B22-0A8F-7EAF-FF0D-2DE119937360}"/>
          </ac:spMkLst>
        </pc:spChg>
        <pc:spChg chg="mod">
          <ac:chgData name="Talia Williams (2400772)" userId="S::2400772@student.uwtsd.ac.uk::f0af09d3-58d4-4716-8380-97b8cf9112f5" providerId="AD" clId="Web-{DEFC666C-B5F7-DC61-9F3A-9A5B4B99FA32}" dt="2025-01-17T15:02:05.564" v="110"/>
          <ac:spMkLst>
            <pc:docMk/>
            <pc:sldMk cId="2356545422" sldId="258"/>
            <ac:spMk id="3" creationId="{BBB8A828-896C-CE16-193E-1D3FCA232391}"/>
          </ac:spMkLst>
        </pc:spChg>
        <pc:spChg chg="add mod">
          <ac:chgData name="Talia Williams (2400772)" userId="S::2400772@student.uwtsd.ac.uk::f0af09d3-58d4-4716-8380-97b8cf9112f5" providerId="AD" clId="Web-{DEFC666C-B5F7-DC61-9F3A-9A5B4B99FA32}" dt="2025-01-17T15:02:43.738" v="114" actId="1076"/>
          <ac:spMkLst>
            <pc:docMk/>
            <pc:sldMk cId="2356545422" sldId="258"/>
            <ac:spMk id="4" creationId="{5EF9CBB1-C007-7632-C5D8-5A18C6F416AC}"/>
          </ac:spMkLst>
        </pc:spChg>
        <pc:spChg chg="add del">
          <ac:chgData name="Talia Williams (2400772)" userId="S::2400772@student.uwtsd.ac.uk::f0af09d3-58d4-4716-8380-97b8cf9112f5" providerId="AD" clId="Web-{DEFC666C-B5F7-DC61-9F3A-9A5B4B99FA32}" dt="2025-01-17T15:02:05.564" v="110"/>
          <ac:spMkLst>
            <pc:docMk/>
            <pc:sldMk cId="2356545422" sldId="258"/>
            <ac:spMk id="9" creationId="{21739CA5-F0F5-48E1-8E8C-F24B71827E46}"/>
          </ac:spMkLst>
        </pc:spChg>
        <pc:spChg chg="add del">
          <ac:chgData name="Talia Williams (2400772)" userId="S::2400772@student.uwtsd.ac.uk::f0af09d3-58d4-4716-8380-97b8cf9112f5" providerId="AD" clId="Web-{DEFC666C-B5F7-DC61-9F3A-9A5B4B99FA32}" dt="2025-01-17T15:02:05.564" v="110"/>
          <ac:spMkLst>
            <pc:docMk/>
            <pc:sldMk cId="2356545422" sldId="258"/>
            <ac:spMk id="11" creationId="{3EAD2937-F230-41D4-B9C5-975B129BFC20}"/>
          </ac:spMkLst>
        </pc:spChg>
        <pc:spChg chg="add del">
          <ac:chgData name="Talia Williams (2400772)" userId="S::2400772@student.uwtsd.ac.uk::f0af09d3-58d4-4716-8380-97b8cf9112f5" providerId="AD" clId="Web-{DEFC666C-B5F7-DC61-9F3A-9A5B4B99FA32}" dt="2025-01-17T15:02:05.564" v="110"/>
          <ac:spMkLst>
            <pc:docMk/>
            <pc:sldMk cId="2356545422" sldId="258"/>
            <ac:spMk id="13" creationId="{CCD444A3-C338-4886-B7F1-4BA2AF46EB64}"/>
          </ac:spMkLst>
        </pc:spChg>
        <pc:spChg chg="add">
          <ac:chgData name="Talia Williams (2400772)" userId="S::2400772@student.uwtsd.ac.uk::f0af09d3-58d4-4716-8380-97b8cf9112f5" providerId="AD" clId="Web-{DEFC666C-B5F7-DC61-9F3A-9A5B4B99FA32}" dt="2025-01-17T15:02:05.564" v="110"/>
          <ac:spMkLst>
            <pc:docMk/>
            <pc:sldMk cId="2356545422" sldId="258"/>
            <ac:spMk id="18" creationId="{428D436F-9ACD-4C92-AFC8-C934C527A6A4}"/>
          </ac:spMkLst>
        </pc:spChg>
        <pc:spChg chg="add mod">
          <ac:chgData name="Talia Williams (2400772)" userId="S::2400772@student.uwtsd.ac.uk::f0af09d3-58d4-4716-8380-97b8cf9112f5" providerId="AD" clId="Web-{DEFC666C-B5F7-DC61-9F3A-9A5B4B99FA32}" dt="2025-01-17T15:28:02.525" v="272"/>
          <ac:spMkLst>
            <pc:docMk/>
            <pc:sldMk cId="2356545422" sldId="258"/>
            <ac:spMk id="20" creationId="{090538E0-A884-4E60-A6AB-77D830E2FCED}"/>
          </ac:spMkLst>
        </pc:spChg>
        <pc:spChg chg="add">
          <ac:chgData name="Talia Williams (2400772)" userId="S::2400772@student.uwtsd.ac.uk::f0af09d3-58d4-4716-8380-97b8cf9112f5" providerId="AD" clId="Web-{DEFC666C-B5F7-DC61-9F3A-9A5B4B99FA32}" dt="2025-01-17T15:02:05.564" v="110"/>
          <ac:spMkLst>
            <pc:docMk/>
            <pc:sldMk cId="2356545422" sldId="258"/>
            <ac:spMk id="22" creationId="{DB0D7DD0-1C67-4D4C-9E06-678233DB8468}"/>
          </ac:spMkLst>
        </pc:spChg>
      </pc:sldChg>
      <pc:sldChg chg="addSp delSp modSp new mod setBg">
        <pc:chgData name="Talia Williams (2400772)" userId="S::2400772@student.uwtsd.ac.uk::f0af09d3-58d4-4716-8380-97b8cf9112f5" providerId="AD" clId="Web-{DEFC666C-B5F7-DC61-9F3A-9A5B4B99FA32}" dt="2025-01-19T14:07:53.252" v="593" actId="20577"/>
        <pc:sldMkLst>
          <pc:docMk/>
          <pc:sldMk cId="3857644318" sldId="259"/>
        </pc:sldMkLst>
        <pc:spChg chg="mod">
          <ac:chgData name="Talia Williams (2400772)" userId="S::2400772@student.uwtsd.ac.uk::f0af09d3-58d4-4716-8380-97b8cf9112f5" providerId="AD" clId="Web-{DEFC666C-B5F7-DC61-9F3A-9A5B4B99FA32}" dt="2025-01-19T14:07:53.252" v="593" actId="20577"/>
          <ac:spMkLst>
            <pc:docMk/>
            <pc:sldMk cId="3857644318" sldId="259"/>
            <ac:spMk id="2" creationId="{F3B43CE5-99D1-4440-AB97-EA87C84B0BC8}"/>
          </ac:spMkLst>
        </pc:spChg>
        <pc:spChg chg="mod">
          <ac:chgData name="Talia Williams (2400772)" userId="S::2400772@student.uwtsd.ac.uk::f0af09d3-58d4-4716-8380-97b8cf9112f5" providerId="AD" clId="Web-{DEFC666C-B5F7-DC61-9F3A-9A5B4B99FA32}" dt="2025-01-19T14:03:48.641" v="577" actId="20577"/>
          <ac:spMkLst>
            <pc:docMk/>
            <pc:sldMk cId="3857644318" sldId="259"/>
            <ac:spMk id="3" creationId="{D4E5B38F-56B1-4856-A6B8-C71E793284E2}"/>
          </ac:spMkLst>
        </pc:spChg>
        <pc:spChg chg="add mod">
          <ac:chgData name="Talia Williams (2400772)" userId="S::2400772@student.uwtsd.ac.uk::f0af09d3-58d4-4716-8380-97b8cf9112f5" providerId="AD" clId="Web-{DEFC666C-B5F7-DC61-9F3A-9A5B4B99FA32}" dt="2025-01-17T15:17:03.906" v="192"/>
          <ac:spMkLst>
            <pc:docMk/>
            <pc:sldMk cId="3857644318" sldId="259"/>
            <ac:spMk id="6" creationId="{6C90819E-FDBF-AE45-A05E-307D351C665F}"/>
          </ac:spMkLst>
        </pc:spChg>
        <pc:spChg chg="add mod">
          <ac:chgData name="Talia Williams (2400772)" userId="S::2400772@student.uwtsd.ac.uk::f0af09d3-58d4-4716-8380-97b8cf9112f5" providerId="AD" clId="Web-{DEFC666C-B5F7-DC61-9F3A-9A5B4B99FA32}" dt="2025-01-17T15:17:06.172" v="193"/>
          <ac:spMkLst>
            <pc:docMk/>
            <pc:sldMk cId="3857644318" sldId="259"/>
            <ac:spMk id="7" creationId="{7246B408-6BAC-4E86-D863-59B0DA383001}"/>
          </ac:spMkLst>
        </pc:spChg>
        <pc:spChg chg="add mod">
          <ac:chgData name="Talia Williams (2400772)" userId="S::2400772@student.uwtsd.ac.uk::f0af09d3-58d4-4716-8380-97b8cf9112f5" providerId="AD" clId="Web-{DEFC666C-B5F7-DC61-9F3A-9A5B4B99FA32}" dt="2025-01-17T15:17:02.171" v="191"/>
          <ac:spMkLst>
            <pc:docMk/>
            <pc:sldMk cId="3857644318" sldId="259"/>
            <ac:spMk id="8" creationId="{6010C4DE-EFCE-5FBE-B8AF-BA932C1923B0}"/>
          </ac:spMkLst>
        </pc:spChg>
        <pc:spChg chg="add del">
          <ac:chgData name="Talia Williams (2400772)" userId="S::2400772@student.uwtsd.ac.uk::f0af09d3-58d4-4716-8380-97b8cf9112f5" providerId="AD" clId="Web-{DEFC666C-B5F7-DC61-9F3A-9A5B4B99FA32}" dt="2025-01-17T15:08:11.610" v="150"/>
          <ac:spMkLst>
            <pc:docMk/>
            <pc:sldMk cId="3857644318" sldId="259"/>
            <ac:spMk id="9" creationId="{5AA03EDC-7067-4DFF-B672-541D016AAAB8}"/>
          </ac:spMkLst>
        </pc:spChg>
        <pc:spChg chg="add mod">
          <ac:chgData name="Talia Williams (2400772)" userId="S::2400772@student.uwtsd.ac.uk::f0af09d3-58d4-4716-8380-97b8cf9112f5" providerId="AD" clId="Web-{DEFC666C-B5F7-DC61-9F3A-9A5B4B99FA32}" dt="2025-01-17T15:22:23.152" v="236" actId="688"/>
          <ac:spMkLst>
            <pc:docMk/>
            <pc:sldMk cId="3857644318" sldId="259"/>
            <ac:spMk id="10" creationId="{D09A4E6F-5C59-F76F-C74F-073A1C53CE98}"/>
          </ac:spMkLst>
        </pc:spChg>
        <pc:spChg chg="add del">
          <ac:chgData name="Talia Williams (2400772)" userId="S::2400772@student.uwtsd.ac.uk::f0af09d3-58d4-4716-8380-97b8cf9112f5" providerId="AD" clId="Web-{DEFC666C-B5F7-DC61-9F3A-9A5B4B99FA32}" dt="2025-01-17T15:08:11.610" v="150"/>
          <ac:spMkLst>
            <pc:docMk/>
            <pc:sldMk cId="3857644318" sldId="259"/>
            <ac:spMk id="11" creationId="{0EBF3E39-B0BE-496A-8604-9007470FFA3A}"/>
          </ac:spMkLst>
        </pc:spChg>
        <pc:spChg chg="add mod">
          <ac:chgData name="Talia Williams (2400772)" userId="S::2400772@student.uwtsd.ac.uk::f0af09d3-58d4-4716-8380-97b8cf9112f5" providerId="AD" clId="Web-{DEFC666C-B5F7-DC61-9F3A-9A5B4B99FA32}" dt="2025-01-17T15:21:23.116" v="235" actId="1076"/>
          <ac:spMkLst>
            <pc:docMk/>
            <pc:sldMk cId="3857644318" sldId="259"/>
            <ac:spMk id="12" creationId="{56E571FB-E2FC-3458-8715-E244DB8FC6FB}"/>
          </ac:spMkLst>
        </pc:spChg>
        <pc:spChg chg="add del">
          <ac:chgData name="Talia Williams (2400772)" userId="S::2400772@student.uwtsd.ac.uk::f0af09d3-58d4-4716-8380-97b8cf9112f5" providerId="AD" clId="Web-{DEFC666C-B5F7-DC61-9F3A-9A5B4B99FA32}" dt="2025-01-17T15:08:11.610" v="149"/>
          <ac:spMkLst>
            <pc:docMk/>
            <pc:sldMk cId="3857644318" sldId="259"/>
            <ac:spMk id="16" creationId="{8DF66CB0-1AD6-4D8C-BE70-897ADA64FEDA}"/>
          </ac:spMkLst>
        </pc:spChg>
        <pc:spChg chg="add del">
          <ac:chgData name="Talia Williams (2400772)" userId="S::2400772@student.uwtsd.ac.uk::f0af09d3-58d4-4716-8380-97b8cf9112f5" providerId="AD" clId="Web-{DEFC666C-B5F7-DC61-9F3A-9A5B4B99FA32}" dt="2025-01-17T15:08:11.610" v="149"/>
          <ac:spMkLst>
            <pc:docMk/>
            <pc:sldMk cId="3857644318" sldId="259"/>
            <ac:spMk id="18" creationId="{24C3B26D-D43F-467B-B943-E20A45E780EF}"/>
          </ac:spMkLst>
        </pc:spChg>
        <pc:spChg chg="add">
          <ac:chgData name="Talia Williams (2400772)" userId="S::2400772@student.uwtsd.ac.uk::f0af09d3-58d4-4716-8380-97b8cf9112f5" providerId="AD" clId="Web-{DEFC666C-B5F7-DC61-9F3A-9A5B4B99FA32}" dt="2025-01-17T15:08:11.610" v="150"/>
          <ac:spMkLst>
            <pc:docMk/>
            <pc:sldMk cId="3857644318" sldId="259"/>
            <ac:spMk id="20" creationId="{5AA03EDC-7067-4DFF-B672-541D016AAAB8}"/>
          </ac:spMkLst>
        </pc:spChg>
        <pc:spChg chg="add">
          <ac:chgData name="Talia Williams (2400772)" userId="S::2400772@student.uwtsd.ac.uk::f0af09d3-58d4-4716-8380-97b8cf9112f5" providerId="AD" clId="Web-{DEFC666C-B5F7-DC61-9F3A-9A5B4B99FA32}" dt="2025-01-17T15:08:11.610" v="150"/>
          <ac:spMkLst>
            <pc:docMk/>
            <pc:sldMk cId="3857644318" sldId="259"/>
            <ac:spMk id="21" creationId="{0EBF3E39-B0BE-496A-8604-9007470FFA3A}"/>
          </ac:spMkLst>
        </pc:spChg>
        <pc:picChg chg="add del mod">
          <ac:chgData name="Talia Williams (2400772)" userId="S::2400772@student.uwtsd.ac.uk::f0af09d3-58d4-4716-8380-97b8cf9112f5" providerId="AD" clId="Web-{DEFC666C-B5F7-DC61-9F3A-9A5B4B99FA32}" dt="2025-01-17T15:12:58.213" v="172"/>
          <ac:picMkLst>
            <pc:docMk/>
            <pc:sldMk cId="3857644318" sldId="259"/>
            <ac:picMk id="4" creationId="{B57AF131-302B-0B91-A741-005C10A9D4F6}"/>
          </ac:picMkLst>
        </pc:picChg>
        <pc:picChg chg="add mod">
          <ac:chgData name="Talia Williams (2400772)" userId="S::2400772@student.uwtsd.ac.uk::f0af09d3-58d4-4716-8380-97b8cf9112f5" providerId="AD" clId="Web-{DEFC666C-B5F7-DC61-9F3A-9A5B4B99FA32}" dt="2025-01-17T15:15:10.318" v="189" actId="1076"/>
          <ac:picMkLst>
            <pc:docMk/>
            <pc:sldMk cId="3857644318" sldId="259"/>
            <ac:picMk id="5" creationId="{9B63EFB1-F45A-475B-E69F-0FB99B375928}"/>
          </ac:picMkLst>
        </pc:picChg>
      </pc:sldChg>
      <pc:sldChg chg="addSp modSp new mod setBg">
        <pc:chgData name="Talia Williams (2400772)" userId="S::2400772@student.uwtsd.ac.uk::f0af09d3-58d4-4716-8380-97b8cf9112f5" providerId="AD" clId="Web-{DEFC666C-B5F7-DC61-9F3A-9A5B4B99FA32}" dt="2025-01-19T14:07:40.705" v="591" actId="20577"/>
        <pc:sldMkLst>
          <pc:docMk/>
          <pc:sldMk cId="2470940863" sldId="260"/>
        </pc:sldMkLst>
        <pc:spChg chg="mod">
          <ac:chgData name="Talia Williams (2400772)" userId="S::2400772@student.uwtsd.ac.uk::f0af09d3-58d4-4716-8380-97b8cf9112f5" providerId="AD" clId="Web-{DEFC666C-B5F7-DC61-9F3A-9A5B4B99FA32}" dt="2025-01-19T14:07:40.705" v="591" actId="20577"/>
          <ac:spMkLst>
            <pc:docMk/>
            <pc:sldMk cId="2470940863" sldId="260"/>
            <ac:spMk id="2" creationId="{9FEA957D-5298-DDF0-BA1F-32520568CD84}"/>
          </ac:spMkLst>
        </pc:spChg>
        <pc:spChg chg="mod">
          <ac:chgData name="Talia Williams (2400772)" userId="S::2400772@student.uwtsd.ac.uk::f0af09d3-58d4-4716-8380-97b8cf9112f5" providerId="AD" clId="Web-{DEFC666C-B5F7-DC61-9F3A-9A5B4B99FA32}" dt="2025-01-19T14:03:30.735" v="576" actId="20577"/>
          <ac:spMkLst>
            <pc:docMk/>
            <pc:sldMk cId="2470940863" sldId="260"/>
            <ac:spMk id="3" creationId="{47521274-98B5-A0C9-5956-4DDC25D6378C}"/>
          </ac:spMkLst>
        </pc:spChg>
        <pc:spChg chg="add mod">
          <ac:chgData name="Talia Williams (2400772)" userId="S::2400772@student.uwtsd.ac.uk::f0af09d3-58d4-4716-8380-97b8cf9112f5" providerId="AD" clId="Web-{DEFC666C-B5F7-DC61-9F3A-9A5B4B99FA32}" dt="2025-01-17T15:33:34.444" v="291" actId="1076"/>
          <ac:spMkLst>
            <pc:docMk/>
            <pc:sldMk cId="2470940863" sldId="260"/>
            <ac:spMk id="6" creationId="{395861CB-25C5-1724-FF62-EE396D0F4DAA}"/>
          </ac:spMkLst>
        </pc:spChg>
        <pc:spChg chg="add mod">
          <ac:chgData name="Talia Williams (2400772)" userId="S::2400772@student.uwtsd.ac.uk::f0af09d3-58d4-4716-8380-97b8cf9112f5" providerId="AD" clId="Web-{DEFC666C-B5F7-DC61-9F3A-9A5B4B99FA32}" dt="2025-01-17T15:33:27.475" v="288" actId="1076"/>
          <ac:spMkLst>
            <pc:docMk/>
            <pc:sldMk cId="2470940863" sldId="260"/>
            <ac:spMk id="8" creationId="{B5F4B67D-FFF4-F63A-5191-9B33E8EE4C55}"/>
          </ac:spMkLst>
        </pc:spChg>
        <pc:spChg chg="add">
          <ac:chgData name="Talia Williams (2400772)" userId="S::2400772@student.uwtsd.ac.uk::f0af09d3-58d4-4716-8380-97b8cf9112f5" providerId="AD" clId="Web-{DEFC666C-B5F7-DC61-9F3A-9A5B4B99FA32}" dt="2025-01-17T15:31:58.748" v="275"/>
          <ac:spMkLst>
            <pc:docMk/>
            <pc:sldMk cId="2470940863" sldId="260"/>
            <ac:spMk id="9" creationId="{5AA03EDC-7067-4DFF-B672-541D016AAAB8}"/>
          </ac:spMkLst>
        </pc:spChg>
        <pc:spChg chg="add">
          <ac:chgData name="Talia Williams (2400772)" userId="S::2400772@student.uwtsd.ac.uk::f0af09d3-58d4-4716-8380-97b8cf9112f5" providerId="AD" clId="Web-{DEFC666C-B5F7-DC61-9F3A-9A5B4B99FA32}" dt="2025-01-17T15:31:58.748" v="275"/>
          <ac:spMkLst>
            <pc:docMk/>
            <pc:sldMk cId="2470940863" sldId="260"/>
            <ac:spMk id="11" creationId="{0EBF3E39-B0BE-496A-8604-9007470FFA3A}"/>
          </ac:spMkLst>
        </pc:spChg>
        <pc:spChg chg="add mod">
          <ac:chgData name="Talia Williams (2400772)" userId="S::2400772@student.uwtsd.ac.uk::f0af09d3-58d4-4716-8380-97b8cf9112f5" providerId="AD" clId="Web-{DEFC666C-B5F7-DC61-9F3A-9A5B4B99FA32}" dt="2025-01-17T15:33:40.116" v="293" actId="1076"/>
          <ac:spMkLst>
            <pc:docMk/>
            <pc:sldMk cId="2470940863" sldId="260"/>
            <ac:spMk id="12" creationId="{2C801F8C-456A-79E2-6630-9120407B156E}"/>
          </ac:spMkLst>
        </pc:spChg>
        <pc:spChg chg="add mod">
          <ac:chgData name="Talia Williams (2400772)" userId="S::2400772@student.uwtsd.ac.uk::f0af09d3-58d4-4716-8380-97b8cf9112f5" providerId="AD" clId="Web-{DEFC666C-B5F7-DC61-9F3A-9A5B4B99FA32}" dt="2025-01-17T15:33:22.240" v="286" actId="1076"/>
          <ac:spMkLst>
            <pc:docMk/>
            <pc:sldMk cId="2470940863" sldId="260"/>
            <ac:spMk id="14" creationId="{FC93AA66-B4C7-AFA4-337D-627B31B428D4}"/>
          </ac:spMkLst>
        </pc:spChg>
        <pc:spChg chg="add mod">
          <ac:chgData name="Talia Williams (2400772)" userId="S::2400772@student.uwtsd.ac.uk::f0af09d3-58d4-4716-8380-97b8cf9112f5" providerId="AD" clId="Web-{DEFC666C-B5F7-DC61-9F3A-9A5B4B99FA32}" dt="2025-01-17T15:35:24.625" v="319" actId="1076"/>
          <ac:spMkLst>
            <pc:docMk/>
            <pc:sldMk cId="2470940863" sldId="260"/>
            <ac:spMk id="15" creationId="{CB7D8886-373D-1BA5-07D2-7B139EED652F}"/>
          </ac:spMkLst>
        </pc:spChg>
        <pc:picChg chg="add mod">
          <ac:chgData name="Talia Williams (2400772)" userId="S::2400772@student.uwtsd.ac.uk::f0af09d3-58d4-4716-8380-97b8cf9112f5" providerId="AD" clId="Web-{DEFC666C-B5F7-DC61-9F3A-9A5B4B99FA32}" dt="2025-01-17T15:31:58.748" v="275"/>
          <ac:picMkLst>
            <pc:docMk/>
            <pc:sldMk cId="2470940863" sldId="260"/>
            <ac:picMk id="4" creationId="{4425ED63-E30A-666F-DF10-9AA9D8A1DE50}"/>
          </ac:picMkLst>
        </pc:picChg>
      </pc:sldChg>
      <pc:sldChg chg="addSp delSp modSp new mod setBg">
        <pc:chgData name="Talia Williams (2400772)" userId="S::2400772@student.uwtsd.ac.uk::f0af09d3-58d4-4716-8380-97b8cf9112f5" providerId="AD" clId="Web-{DEFC666C-B5F7-DC61-9F3A-9A5B4B99FA32}" dt="2025-01-19T14:07:22.157" v="589" actId="20577"/>
        <pc:sldMkLst>
          <pc:docMk/>
          <pc:sldMk cId="3625510851" sldId="261"/>
        </pc:sldMkLst>
        <pc:spChg chg="mod">
          <ac:chgData name="Talia Williams (2400772)" userId="S::2400772@student.uwtsd.ac.uk::f0af09d3-58d4-4716-8380-97b8cf9112f5" providerId="AD" clId="Web-{DEFC666C-B5F7-DC61-9F3A-9A5B4B99FA32}" dt="2025-01-19T14:07:22.157" v="589" actId="20577"/>
          <ac:spMkLst>
            <pc:docMk/>
            <pc:sldMk cId="3625510851" sldId="261"/>
            <ac:spMk id="2" creationId="{9FAC002D-20FB-453B-6C74-FF301603D8DB}"/>
          </ac:spMkLst>
        </pc:spChg>
        <pc:spChg chg="mod">
          <ac:chgData name="Talia Williams (2400772)" userId="S::2400772@student.uwtsd.ac.uk::f0af09d3-58d4-4716-8380-97b8cf9112f5" providerId="AD" clId="Web-{DEFC666C-B5F7-DC61-9F3A-9A5B4B99FA32}" dt="2025-01-19T14:05:39.645" v="588" actId="1076"/>
          <ac:spMkLst>
            <pc:docMk/>
            <pc:sldMk cId="3625510851" sldId="261"/>
            <ac:spMk id="3" creationId="{DC259B1D-38F5-F386-7A2E-20290C73FFCD}"/>
          </ac:spMkLst>
        </pc:spChg>
        <pc:spChg chg="add mod">
          <ac:chgData name="Talia Williams (2400772)" userId="S::2400772@student.uwtsd.ac.uk::f0af09d3-58d4-4716-8380-97b8cf9112f5" providerId="AD" clId="Web-{DEFC666C-B5F7-DC61-9F3A-9A5B4B99FA32}" dt="2025-01-19T13:53:58.040" v="488" actId="1076"/>
          <ac:spMkLst>
            <pc:docMk/>
            <pc:sldMk cId="3625510851" sldId="261"/>
            <ac:spMk id="4" creationId="{59ACC88E-AADE-059B-1D79-60EC649471D9}"/>
          </ac:spMkLst>
        </pc:spChg>
        <pc:spChg chg="add mod">
          <ac:chgData name="Talia Williams (2400772)" userId="S::2400772@student.uwtsd.ac.uk::f0af09d3-58d4-4716-8380-97b8cf9112f5" providerId="AD" clId="Web-{DEFC666C-B5F7-DC61-9F3A-9A5B4B99FA32}" dt="2025-01-19T13:52:37.365" v="474" actId="1076"/>
          <ac:spMkLst>
            <pc:docMk/>
            <pc:sldMk cId="3625510851" sldId="261"/>
            <ac:spMk id="5" creationId="{59ACC88E-AADE-059B-1D79-60EC649471D9}"/>
          </ac:spMkLst>
        </pc:spChg>
        <pc:spChg chg="add del mod">
          <ac:chgData name="Talia Williams (2400772)" userId="S::2400772@student.uwtsd.ac.uk::f0af09d3-58d4-4716-8380-97b8cf9112f5" providerId="AD" clId="Web-{DEFC666C-B5F7-DC61-9F3A-9A5B4B99FA32}" dt="2025-01-19T13:52:08.020" v="460"/>
          <ac:spMkLst>
            <pc:docMk/>
            <pc:sldMk cId="3625510851" sldId="261"/>
            <ac:spMk id="6" creationId="{59ACC88E-AADE-059B-1D79-60EC649471D9}"/>
          </ac:spMkLst>
        </pc:spChg>
        <pc:spChg chg="add mod">
          <ac:chgData name="Talia Williams (2400772)" userId="S::2400772@student.uwtsd.ac.uk::f0af09d3-58d4-4716-8380-97b8cf9112f5" providerId="AD" clId="Web-{DEFC666C-B5F7-DC61-9F3A-9A5B4B99FA32}" dt="2025-01-19T13:52:44.084" v="476" actId="1076"/>
          <ac:spMkLst>
            <pc:docMk/>
            <pc:sldMk cId="3625510851" sldId="261"/>
            <ac:spMk id="7" creationId="{59ACC88E-AADE-059B-1D79-60EC649471D9}"/>
          </ac:spMkLst>
        </pc:spChg>
        <pc:spChg chg="add del mod">
          <ac:chgData name="Talia Williams (2400772)" userId="S::2400772@student.uwtsd.ac.uk::f0af09d3-58d4-4716-8380-97b8cf9112f5" providerId="AD" clId="Web-{DEFC666C-B5F7-DC61-9F3A-9A5B4B99FA32}" dt="2025-01-19T13:52:05.161" v="459"/>
          <ac:spMkLst>
            <pc:docMk/>
            <pc:sldMk cId="3625510851" sldId="261"/>
            <ac:spMk id="8" creationId="{01389DAA-42B4-4C65-66EE-1F8D0E95341E}"/>
          </ac:spMkLst>
        </pc:spChg>
        <pc:spChg chg="add">
          <ac:chgData name="Talia Williams (2400772)" userId="S::2400772@student.uwtsd.ac.uk::f0af09d3-58d4-4716-8380-97b8cf9112f5" providerId="AD" clId="Web-{DEFC666C-B5F7-DC61-9F3A-9A5B4B99FA32}" dt="2025-01-17T15:38:04.061" v="334"/>
          <ac:spMkLst>
            <pc:docMk/>
            <pc:sldMk cId="3625510851" sldId="261"/>
            <ac:spMk id="9" creationId="{5AA03EDC-7067-4DFF-B672-541D016AAAB8}"/>
          </ac:spMkLst>
        </pc:spChg>
        <pc:spChg chg="add mod">
          <ac:chgData name="Talia Williams (2400772)" userId="S::2400772@student.uwtsd.ac.uk::f0af09d3-58d4-4716-8380-97b8cf9112f5" providerId="AD" clId="Web-{DEFC666C-B5F7-DC61-9F3A-9A5B4B99FA32}" dt="2025-01-19T13:52:26.490" v="470" actId="1076"/>
          <ac:spMkLst>
            <pc:docMk/>
            <pc:sldMk cId="3625510851" sldId="261"/>
            <ac:spMk id="10" creationId="{59ACC88E-AADE-059B-1D79-60EC649471D9}"/>
          </ac:spMkLst>
        </pc:spChg>
        <pc:spChg chg="add">
          <ac:chgData name="Talia Williams (2400772)" userId="S::2400772@student.uwtsd.ac.uk::f0af09d3-58d4-4716-8380-97b8cf9112f5" providerId="AD" clId="Web-{DEFC666C-B5F7-DC61-9F3A-9A5B4B99FA32}" dt="2025-01-17T15:38:04.061" v="334"/>
          <ac:spMkLst>
            <pc:docMk/>
            <pc:sldMk cId="3625510851" sldId="261"/>
            <ac:spMk id="11" creationId="{0EBF3E39-B0BE-496A-8604-9007470FFA3A}"/>
          </ac:spMkLst>
        </pc:spChg>
        <pc:spChg chg="add del mod">
          <ac:chgData name="Talia Williams (2400772)" userId="S::2400772@student.uwtsd.ac.uk::f0af09d3-58d4-4716-8380-97b8cf9112f5" providerId="AD" clId="Web-{DEFC666C-B5F7-DC61-9F3A-9A5B4B99FA32}" dt="2025-01-19T13:52:09.911" v="462"/>
          <ac:spMkLst>
            <pc:docMk/>
            <pc:sldMk cId="3625510851" sldId="261"/>
            <ac:spMk id="12" creationId="{993FD0DD-28A6-AF56-4437-4D5711D12BA6}"/>
          </ac:spMkLst>
        </pc:spChg>
        <pc:spChg chg="add mod">
          <ac:chgData name="Talia Williams (2400772)" userId="S::2400772@student.uwtsd.ac.uk::f0af09d3-58d4-4716-8380-97b8cf9112f5" providerId="AD" clId="Web-{DEFC666C-B5F7-DC61-9F3A-9A5B4B99FA32}" dt="2025-01-19T13:54:22.588" v="502" actId="1076"/>
          <ac:spMkLst>
            <pc:docMk/>
            <pc:sldMk cId="3625510851" sldId="261"/>
            <ac:spMk id="13" creationId="{A0FE64C3-E39E-D758-C40A-6F0E3FDF5035}"/>
          </ac:spMkLst>
        </pc:spChg>
        <pc:spChg chg="add del mod">
          <ac:chgData name="Talia Williams (2400772)" userId="S::2400772@student.uwtsd.ac.uk::f0af09d3-58d4-4716-8380-97b8cf9112f5" providerId="AD" clId="Web-{DEFC666C-B5F7-DC61-9F3A-9A5B4B99FA32}" dt="2025-01-19T13:52:08.989" v="461"/>
          <ac:spMkLst>
            <pc:docMk/>
            <pc:sldMk cId="3625510851" sldId="261"/>
            <ac:spMk id="14" creationId="{07D76BF3-4332-B713-4D9C-1693B82863B7}"/>
          </ac:spMkLst>
        </pc:spChg>
        <pc:picChg chg="add del mod modCrop">
          <ac:chgData name="Talia Williams (2400772)" userId="S::2400772@student.uwtsd.ac.uk::f0af09d3-58d4-4716-8380-97b8cf9112f5" providerId="AD" clId="Web-{DEFC666C-B5F7-DC61-9F3A-9A5B4B99FA32}" dt="2025-01-17T15:40:45.122" v="367"/>
          <ac:picMkLst>
            <pc:docMk/>
            <pc:sldMk cId="3625510851" sldId="261"/>
            <ac:picMk id="4" creationId="{8A06F76E-E371-3BDC-E7AF-3D4D418C2238}"/>
          </ac:picMkLst>
        </pc:picChg>
        <pc:picChg chg="add mod">
          <ac:chgData name="Talia Williams (2400772)" userId="S::2400772@student.uwtsd.ac.uk::f0af09d3-58d4-4716-8380-97b8cf9112f5" providerId="AD" clId="Web-{DEFC666C-B5F7-DC61-9F3A-9A5B4B99FA32}" dt="2025-01-19T13:52:18.380" v="467" actId="1076"/>
          <ac:picMkLst>
            <pc:docMk/>
            <pc:sldMk cId="3625510851" sldId="261"/>
            <ac:picMk id="15" creationId="{F9C03199-7FC2-7518-22A5-99E2A7268565}"/>
          </ac:picMkLst>
        </pc:picChg>
      </pc:sldChg>
      <pc:sldChg chg="addSp modSp new mod ord setBg">
        <pc:chgData name="Talia Williams (2400772)" userId="S::2400772@student.uwtsd.ac.uk::f0af09d3-58d4-4716-8380-97b8cf9112f5" providerId="AD" clId="Web-{DEFC666C-B5F7-DC61-9F3A-9A5B4B99FA32}" dt="2025-01-19T13:47:49.308" v="431"/>
        <pc:sldMkLst>
          <pc:docMk/>
          <pc:sldMk cId="226264045" sldId="262"/>
        </pc:sldMkLst>
        <pc:spChg chg="mod">
          <ac:chgData name="Talia Williams (2400772)" userId="S::2400772@student.uwtsd.ac.uk::f0af09d3-58d4-4716-8380-97b8cf9112f5" providerId="AD" clId="Web-{DEFC666C-B5F7-DC61-9F3A-9A5B4B99FA32}" dt="2025-01-17T15:39:49.148" v="363"/>
          <ac:spMkLst>
            <pc:docMk/>
            <pc:sldMk cId="226264045" sldId="262"/>
            <ac:spMk id="2" creationId="{9E59A09B-2CA1-687B-16DC-A16EEECF002A}"/>
          </ac:spMkLst>
        </pc:spChg>
        <pc:spChg chg="mod">
          <ac:chgData name="Talia Williams (2400772)" userId="S::2400772@student.uwtsd.ac.uk::f0af09d3-58d4-4716-8380-97b8cf9112f5" providerId="AD" clId="Web-{DEFC666C-B5F7-DC61-9F3A-9A5B4B99FA32}" dt="2025-01-17T15:39:53.023" v="364" actId="20577"/>
          <ac:spMkLst>
            <pc:docMk/>
            <pc:sldMk cId="226264045" sldId="262"/>
            <ac:spMk id="3" creationId="{1BE23E39-53D6-2F52-228D-94FBFB72DD89}"/>
          </ac:spMkLst>
        </pc:spChg>
        <pc:spChg chg="add">
          <ac:chgData name="Talia Williams (2400772)" userId="S::2400772@student.uwtsd.ac.uk::f0af09d3-58d4-4716-8380-97b8cf9112f5" providerId="AD" clId="Web-{DEFC666C-B5F7-DC61-9F3A-9A5B4B99FA32}" dt="2025-01-17T15:39:49.148" v="363"/>
          <ac:spMkLst>
            <pc:docMk/>
            <pc:sldMk cId="226264045" sldId="262"/>
            <ac:spMk id="8" creationId="{98DDA986-B6EE-4642-AC60-0490373E69D0}"/>
          </ac:spMkLst>
        </pc:spChg>
        <pc:spChg chg="add">
          <ac:chgData name="Talia Williams (2400772)" userId="S::2400772@student.uwtsd.ac.uk::f0af09d3-58d4-4716-8380-97b8cf9112f5" providerId="AD" clId="Web-{DEFC666C-B5F7-DC61-9F3A-9A5B4B99FA32}" dt="2025-01-17T15:39:49.148" v="363"/>
          <ac:spMkLst>
            <pc:docMk/>
            <pc:sldMk cId="226264045" sldId="262"/>
            <ac:spMk id="10" creationId="{80B62878-12EF-4E97-A284-47BAFC30DA2E}"/>
          </ac:spMkLst>
        </pc:spChg>
        <pc:spChg chg="add">
          <ac:chgData name="Talia Williams (2400772)" userId="S::2400772@student.uwtsd.ac.uk::f0af09d3-58d4-4716-8380-97b8cf9112f5" providerId="AD" clId="Web-{DEFC666C-B5F7-DC61-9F3A-9A5B4B99FA32}" dt="2025-01-17T15:39:49.148" v="363"/>
          <ac:spMkLst>
            <pc:docMk/>
            <pc:sldMk cId="226264045" sldId="262"/>
            <ac:spMk id="12" creationId="{6D79188D-1ED5-4705-B8C7-5D6FB7670AB3}"/>
          </ac:spMkLst>
        </pc:spChg>
      </pc:sldChg>
      <pc:sldChg chg="addSp modSp new mod ord setBg">
        <pc:chgData name="Talia Williams (2400772)" userId="S::2400772@student.uwtsd.ac.uk::f0af09d3-58d4-4716-8380-97b8cf9112f5" providerId="AD" clId="Web-{DEFC666C-B5F7-DC61-9F3A-9A5B4B99FA32}" dt="2025-01-19T14:18:01.892" v="653"/>
        <pc:sldMkLst>
          <pc:docMk/>
          <pc:sldMk cId="1378419243" sldId="263"/>
        </pc:sldMkLst>
        <pc:spChg chg="mod">
          <ac:chgData name="Talia Williams (2400772)" userId="S::2400772@student.uwtsd.ac.uk::f0af09d3-58d4-4716-8380-97b8cf9112f5" providerId="AD" clId="Web-{DEFC666C-B5F7-DC61-9F3A-9A5B4B99FA32}" dt="2025-01-19T13:48:17.731" v="441"/>
          <ac:spMkLst>
            <pc:docMk/>
            <pc:sldMk cId="1378419243" sldId="263"/>
            <ac:spMk id="2" creationId="{1B267DF9-C293-C2DB-66F7-810EBE319057}"/>
          </ac:spMkLst>
        </pc:spChg>
        <pc:spChg chg="mod">
          <ac:chgData name="Talia Williams (2400772)" userId="S::2400772@student.uwtsd.ac.uk::f0af09d3-58d4-4716-8380-97b8cf9112f5" providerId="AD" clId="Web-{DEFC666C-B5F7-DC61-9F3A-9A5B4B99FA32}" dt="2025-01-19T14:12:28.498" v="627" actId="20577"/>
          <ac:spMkLst>
            <pc:docMk/>
            <pc:sldMk cId="1378419243" sldId="263"/>
            <ac:spMk id="3" creationId="{C3DCC133-C29D-E1D0-386B-E0F9BCB171A4}"/>
          </ac:spMkLst>
        </pc:spChg>
        <pc:spChg chg="add">
          <ac:chgData name="Talia Williams (2400772)" userId="S::2400772@student.uwtsd.ac.uk::f0af09d3-58d4-4716-8380-97b8cf9112f5" providerId="AD" clId="Web-{DEFC666C-B5F7-DC61-9F3A-9A5B4B99FA32}" dt="2025-01-19T13:48:17.731" v="441"/>
          <ac:spMkLst>
            <pc:docMk/>
            <pc:sldMk cId="1378419243" sldId="263"/>
            <ac:spMk id="8" creationId="{100EDD19-6802-4EC3-95CE-CFFAB042CFD6}"/>
          </ac:spMkLst>
        </pc:spChg>
        <pc:spChg chg="add">
          <ac:chgData name="Talia Williams (2400772)" userId="S::2400772@student.uwtsd.ac.uk::f0af09d3-58d4-4716-8380-97b8cf9112f5" providerId="AD" clId="Web-{DEFC666C-B5F7-DC61-9F3A-9A5B4B99FA32}" dt="2025-01-19T13:48:17.731" v="441"/>
          <ac:spMkLst>
            <pc:docMk/>
            <pc:sldMk cId="1378419243" sldId="263"/>
            <ac:spMk id="10" creationId="{DB17E863-922E-4C26-BD64-E8FD41D28661}"/>
          </ac:spMkLst>
        </pc:spChg>
      </pc:sldChg>
      <pc:sldChg chg="modSp new">
        <pc:chgData name="Talia Williams (2400772)" userId="S::2400772@student.uwtsd.ac.uk::f0af09d3-58d4-4716-8380-97b8cf9112f5" providerId="AD" clId="Web-{DEFC666C-B5F7-DC61-9F3A-9A5B4B99FA32}" dt="2025-01-19T13:56:01.639" v="532" actId="20577"/>
        <pc:sldMkLst>
          <pc:docMk/>
          <pc:sldMk cId="2329861638" sldId="264"/>
        </pc:sldMkLst>
        <pc:spChg chg="mod">
          <ac:chgData name="Talia Williams (2400772)" userId="S::2400772@student.uwtsd.ac.uk::f0af09d3-58d4-4716-8380-97b8cf9112f5" providerId="AD" clId="Web-{DEFC666C-B5F7-DC61-9F3A-9A5B4B99FA32}" dt="2025-01-19T13:56:01.639" v="532" actId="20577"/>
          <ac:spMkLst>
            <pc:docMk/>
            <pc:sldMk cId="2329861638" sldId="264"/>
            <ac:spMk id="3" creationId="{E9DD4D39-2BDD-0A7D-EB7B-D4119A24C70E}"/>
          </ac:spMkLst>
        </pc:spChg>
      </pc:sldChg>
      <pc:sldChg chg="addSp delSp modSp new mod ord setBg">
        <pc:chgData name="Talia Williams (2400772)" userId="S::2400772@student.uwtsd.ac.uk::f0af09d3-58d4-4716-8380-97b8cf9112f5" providerId="AD" clId="Web-{DEFC666C-B5F7-DC61-9F3A-9A5B4B99FA32}" dt="2025-01-19T14:28:39.760" v="689" actId="1076"/>
        <pc:sldMkLst>
          <pc:docMk/>
          <pc:sldMk cId="2490989777" sldId="265"/>
        </pc:sldMkLst>
        <pc:spChg chg="mod">
          <ac:chgData name="Talia Williams (2400772)" userId="S::2400772@student.uwtsd.ac.uk::f0af09d3-58d4-4716-8380-97b8cf9112f5" providerId="AD" clId="Web-{DEFC666C-B5F7-DC61-9F3A-9A5B4B99FA32}" dt="2025-01-19T14:08:05.862" v="594" actId="20577"/>
          <ac:spMkLst>
            <pc:docMk/>
            <pc:sldMk cId="2490989777" sldId="265"/>
            <ac:spMk id="2" creationId="{0DC67BB6-23E5-4F3C-7C43-2CF91EF35FF4}"/>
          </ac:spMkLst>
        </pc:spChg>
        <pc:spChg chg="mod">
          <ac:chgData name="Talia Williams (2400772)" userId="S::2400772@student.uwtsd.ac.uk::f0af09d3-58d4-4716-8380-97b8cf9112f5" providerId="AD" clId="Web-{DEFC666C-B5F7-DC61-9F3A-9A5B4B99FA32}" dt="2025-01-19T14:28:39.760" v="689" actId="1076"/>
          <ac:spMkLst>
            <pc:docMk/>
            <pc:sldMk cId="2490989777" sldId="265"/>
            <ac:spMk id="3" creationId="{AF9017A7-2D8F-BF63-F4C6-D6D0E1FEEB65}"/>
          </ac:spMkLst>
        </pc:spChg>
        <pc:spChg chg="add mod">
          <ac:chgData name="Talia Williams (2400772)" userId="S::2400772@student.uwtsd.ac.uk::f0af09d3-58d4-4716-8380-97b8cf9112f5" providerId="AD" clId="Web-{DEFC666C-B5F7-DC61-9F3A-9A5B4B99FA32}" dt="2025-01-19T14:11:34.637" v="613" actId="20577"/>
          <ac:spMkLst>
            <pc:docMk/>
            <pc:sldMk cId="2490989777" sldId="265"/>
            <ac:spMk id="5" creationId="{40187CCF-2E96-27C2-8266-345BACC19C43}"/>
          </ac:spMkLst>
        </pc:spChg>
        <pc:spChg chg="add del">
          <ac:chgData name="Talia Williams (2400772)" userId="S::2400772@student.uwtsd.ac.uk::f0af09d3-58d4-4716-8380-97b8cf9112f5" providerId="AD" clId="Web-{DEFC666C-B5F7-DC61-9F3A-9A5B4B99FA32}" dt="2025-01-19T14:00:16.056" v="547"/>
          <ac:spMkLst>
            <pc:docMk/>
            <pc:sldMk cId="2490989777" sldId="265"/>
            <ac:spMk id="9" creationId="{1CD81A2A-6ED4-4EF4-A14C-912D31E14800}"/>
          </ac:spMkLst>
        </pc:spChg>
        <pc:spChg chg="add del">
          <ac:chgData name="Talia Williams (2400772)" userId="S::2400772@student.uwtsd.ac.uk::f0af09d3-58d4-4716-8380-97b8cf9112f5" providerId="AD" clId="Web-{DEFC666C-B5F7-DC61-9F3A-9A5B4B99FA32}" dt="2025-01-19T14:00:16.056" v="547"/>
          <ac:spMkLst>
            <pc:docMk/>
            <pc:sldMk cId="2490989777" sldId="265"/>
            <ac:spMk id="11" creationId="{1661932C-CA15-4E17-B115-FAE7CBEE4789}"/>
          </ac:spMkLst>
        </pc:spChg>
        <pc:spChg chg="add del">
          <ac:chgData name="Talia Williams (2400772)" userId="S::2400772@student.uwtsd.ac.uk::f0af09d3-58d4-4716-8380-97b8cf9112f5" providerId="AD" clId="Web-{DEFC666C-B5F7-DC61-9F3A-9A5B4B99FA32}" dt="2025-01-19T14:00:16.056" v="547"/>
          <ac:spMkLst>
            <pc:docMk/>
            <pc:sldMk cId="2490989777" sldId="265"/>
            <ac:spMk id="13" creationId="{8590ADD5-9383-4D3D-9047-3DA2593CCB5D}"/>
          </ac:spMkLst>
        </pc:spChg>
        <pc:spChg chg="add del">
          <ac:chgData name="Talia Williams (2400772)" userId="S::2400772@student.uwtsd.ac.uk::f0af09d3-58d4-4716-8380-97b8cf9112f5" providerId="AD" clId="Web-{DEFC666C-B5F7-DC61-9F3A-9A5B4B99FA32}" dt="2025-01-19T14:00:16.056" v="547"/>
          <ac:spMkLst>
            <pc:docMk/>
            <pc:sldMk cId="2490989777" sldId="265"/>
            <ac:spMk id="15" creationId="{DABE3E45-88CF-45D8-8D40-C773324D93F6}"/>
          </ac:spMkLst>
        </pc:spChg>
        <pc:spChg chg="add del">
          <ac:chgData name="Talia Williams (2400772)" userId="S::2400772@student.uwtsd.ac.uk::f0af09d3-58d4-4716-8380-97b8cf9112f5" providerId="AD" clId="Web-{DEFC666C-B5F7-DC61-9F3A-9A5B4B99FA32}" dt="2025-01-19T14:00:16.056" v="547"/>
          <ac:spMkLst>
            <pc:docMk/>
            <pc:sldMk cId="2490989777" sldId="265"/>
            <ac:spMk id="19" creationId="{B91ECDA9-56DC-4270-8F33-01C5637B8CEB}"/>
          </ac:spMkLst>
        </pc:spChg>
        <pc:spChg chg="add">
          <ac:chgData name="Talia Williams (2400772)" userId="S::2400772@student.uwtsd.ac.uk::f0af09d3-58d4-4716-8380-97b8cf9112f5" providerId="AD" clId="Web-{DEFC666C-B5F7-DC61-9F3A-9A5B4B99FA32}" dt="2025-01-19T13:59:28.569" v="545"/>
          <ac:spMkLst>
            <pc:docMk/>
            <pc:sldMk cId="2490989777" sldId="265"/>
            <ac:spMk id="21" creationId="{75F47824-961D-465D-84F9-EAE11BC6173B}"/>
          </ac:spMkLst>
        </pc:spChg>
        <pc:spChg chg="add del">
          <ac:chgData name="Talia Williams (2400772)" userId="S::2400772@student.uwtsd.ac.uk::f0af09d3-58d4-4716-8380-97b8cf9112f5" providerId="AD" clId="Web-{DEFC666C-B5F7-DC61-9F3A-9A5B4B99FA32}" dt="2025-01-19T14:00:16.056" v="547"/>
          <ac:spMkLst>
            <pc:docMk/>
            <pc:sldMk cId="2490989777" sldId="265"/>
            <ac:spMk id="23" creationId="{FEC9DA3E-C1D7-472D-B7C0-F71AE41FBA23}"/>
          </ac:spMkLst>
        </pc:spChg>
        <pc:spChg chg="add">
          <ac:chgData name="Talia Williams (2400772)" userId="S::2400772@student.uwtsd.ac.uk::f0af09d3-58d4-4716-8380-97b8cf9112f5" providerId="AD" clId="Web-{DEFC666C-B5F7-DC61-9F3A-9A5B4B99FA32}" dt="2025-01-19T14:00:16.056" v="547"/>
          <ac:spMkLst>
            <pc:docMk/>
            <pc:sldMk cId="2490989777" sldId="265"/>
            <ac:spMk id="28" creationId="{5D13CC36-B950-4F02-9BAF-9A7EB267398C}"/>
          </ac:spMkLst>
        </pc:spChg>
        <pc:spChg chg="add">
          <ac:chgData name="Talia Williams (2400772)" userId="S::2400772@student.uwtsd.ac.uk::f0af09d3-58d4-4716-8380-97b8cf9112f5" providerId="AD" clId="Web-{DEFC666C-B5F7-DC61-9F3A-9A5B4B99FA32}" dt="2025-01-19T14:00:16.056" v="547"/>
          <ac:spMkLst>
            <pc:docMk/>
            <pc:sldMk cId="2490989777" sldId="265"/>
            <ac:spMk id="30" creationId="{4F2E2428-58BA-458D-AA54-05502E63F32F}"/>
          </ac:spMkLst>
        </pc:spChg>
        <pc:picChg chg="add mod">
          <ac:chgData name="Talia Williams (2400772)" userId="S::2400772@student.uwtsd.ac.uk::f0af09d3-58d4-4716-8380-97b8cf9112f5" providerId="AD" clId="Web-{DEFC666C-B5F7-DC61-9F3A-9A5B4B99FA32}" dt="2025-01-19T13:59:28.569" v="545"/>
          <ac:picMkLst>
            <pc:docMk/>
            <pc:sldMk cId="2490989777" sldId="265"/>
            <ac:picMk id="4" creationId="{9C90F6B9-21A9-5939-5784-09CD9BD53FF7}"/>
          </ac:picMkLst>
        </pc:picChg>
      </pc:sldChg>
      <pc:sldChg chg="addSp delSp modSp add replId">
        <pc:chgData name="Talia Williams (2400772)" userId="S::2400772@student.uwtsd.ac.uk::f0af09d3-58d4-4716-8380-97b8cf9112f5" providerId="AD" clId="Web-{DEFC666C-B5F7-DC61-9F3A-9A5B4B99FA32}" dt="2025-01-19T13:59:54.883" v="546"/>
        <pc:sldMkLst>
          <pc:docMk/>
          <pc:sldMk cId="3766500484" sldId="266"/>
        </pc:sldMkLst>
        <pc:spChg chg="mod">
          <ac:chgData name="Talia Williams (2400772)" userId="S::2400772@student.uwtsd.ac.uk::f0af09d3-58d4-4716-8380-97b8cf9112f5" providerId="AD" clId="Web-{DEFC666C-B5F7-DC61-9F3A-9A5B4B99FA32}" dt="2025-01-19T13:59:54.883" v="546"/>
          <ac:spMkLst>
            <pc:docMk/>
            <pc:sldMk cId="3766500484" sldId="266"/>
            <ac:spMk id="2" creationId="{5818472A-8A19-8CBE-CE1C-B622130561BA}"/>
          </ac:spMkLst>
        </pc:spChg>
        <pc:spChg chg="del">
          <ac:chgData name="Talia Williams (2400772)" userId="S::2400772@student.uwtsd.ac.uk::f0af09d3-58d4-4716-8380-97b8cf9112f5" providerId="AD" clId="Web-{DEFC666C-B5F7-DC61-9F3A-9A5B4B99FA32}" dt="2025-01-19T13:59:54.883" v="546"/>
          <ac:spMkLst>
            <pc:docMk/>
            <pc:sldMk cId="3766500484" sldId="266"/>
            <ac:spMk id="46" creationId="{3AC75B1D-4749-49A1-8553-FD296DD7CC9F}"/>
          </ac:spMkLst>
        </pc:spChg>
        <pc:spChg chg="del">
          <ac:chgData name="Talia Williams (2400772)" userId="S::2400772@student.uwtsd.ac.uk::f0af09d3-58d4-4716-8380-97b8cf9112f5" providerId="AD" clId="Web-{DEFC666C-B5F7-DC61-9F3A-9A5B4B99FA32}" dt="2025-01-19T13:59:54.883" v="546"/>
          <ac:spMkLst>
            <pc:docMk/>
            <pc:sldMk cId="3766500484" sldId="266"/>
            <ac:spMk id="48" creationId="{9A8ECCF6-3858-46C9-8F9F-C06506CC3F9F}"/>
          </ac:spMkLst>
        </pc:spChg>
        <pc:spChg chg="add">
          <ac:chgData name="Talia Williams (2400772)" userId="S::2400772@student.uwtsd.ac.uk::f0af09d3-58d4-4716-8380-97b8cf9112f5" providerId="AD" clId="Web-{DEFC666C-B5F7-DC61-9F3A-9A5B4B99FA32}" dt="2025-01-19T13:59:54.883" v="546"/>
          <ac:spMkLst>
            <pc:docMk/>
            <pc:sldMk cId="3766500484" sldId="266"/>
            <ac:spMk id="54" creationId="{676A1B86-DC99-46B9-B5AA-A7E928EA9CF7}"/>
          </ac:spMkLst>
        </pc:spChg>
        <pc:spChg chg="add">
          <ac:chgData name="Talia Williams (2400772)" userId="S::2400772@student.uwtsd.ac.uk::f0af09d3-58d4-4716-8380-97b8cf9112f5" providerId="AD" clId="Web-{DEFC666C-B5F7-DC61-9F3A-9A5B4B99FA32}" dt="2025-01-19T13:59:54.883" v="546"/>
          <ac:spMkLst>
            <pc:docMk/>
            <pc:sldMk cId="3766500484" sldId="266"/>
            <ac:spMk id="56" creationId="{E9304FFE-74E9-4316-B822-F35A685E2D09}"/>
          </ac:spMkLst>
        </pc:spChg>
        <pc:picChg chg="add">
          <ac:chgData name="Talia Williams (2400772)" userId="S::2400772@student.uwtsd.ac.uk::f0af09d3-58d4-4716-8380-97b8cf9112f5" providerId="AD" clId="Web-{DEFC666C-B5F7-DC61-9F3A-9A5B4B99FA32}" dt="2025-01-19T13:59:54.883" v="546"/>
          <ac:picMkLst>
            <pc:docMk/>
            <pc:sldMk cId="3766500484" sldId="266"/>
            <ac:picMk id="50" creationId="{7620DA6C-B922-A475-3FC1-4163987FE4E4}"/>
          </ac:picMkLst>
        </pc:picChg>
      </pc:sldChg>
      <pc:sldChg chg="modSp add replId">
        <pc:chgData name="Talia Williams (2400772)" userId="S::2400772@student.uwtsd.ac.uk::f0af09d3-58d4-4716-8380-97b8cf9112f5" providerId="AD" clId="Web-{DEFC666C-B5F7-DC61-9F3A-9A5B4B99FA32}" dt="2025-01-19T14:07:46.971" v="592" actId="20577"/>
        <pc:sldMkLst>
          <pc:docMk/>
          <pc:sldMk cId="1725101183" sldId="267"/>
        </pc:sldMkLst>
        <pc:spChg chg="mod">
          <ac:chgData name="Talia Williams (2400772)" userId="S::2400772@student.uwtsd.ac.uk::f0af09d3-58d4-4716-8380-97b8cf9112f5" providerId="AD" clId="Web-{DEFC666C-B5F7-DC61-9F3A-9A5B4B99FA32}" dt="2025-01-19T14:07:46.971" v="592" actId="20577"/>
          <ac:spMkLst>
            <pc:docMk/>
            <pc:sldMk cId="1725101183" sldId="267"/>
            <ac:spMk id="2" creationId="{F3B43CE5-99D1-4440-AB97-EA87C84B0BC8}"/>
          </ac:spMkLst>
        </pc:spChg>
        <pc:spChg chg="mod">
          <ac:chgData name="Talia Williams (2400772)" userId="S::2400772@student.uwtsd.ac.uk::f0af09d3-58d4-4716-8380-97b8cf9112f5" providerId="AD" clId="Web-{DEFC666C-B5F7-DC61-9F3A-9A5B4B99FA32}" dt="2025-01-19T14:02:39.842" v="571" actId="1076"/>
          <ac:spMkLst>
            <pc:docMk/>
            <pc:sldMk cId="1725101183" sldId="267"/>
            <ac:spMk id="3" creationId="{D4E5B38F-56B1-4856-A6B8-C71E793284E2}"/>
          </ac:spMkLst>
        </pc:spChg>
      </pc:sldChg>
      <pc:sldChg chg="add del replId">
        <pc:chgData name="Talia Williams (2400772)" userId="S::2400772@student.uwtsd.ac.uk::f0af09d3-58d4-4716-8380-97b8cf9112f5" providerId="AD" clId="Web-{DEFC666C-B5F7-DC61-9F3A-9A5B4B99FA32}" dt="2025-01-19T13:50:40.892" v="451"/>
        <pc:sldMkLst>
          <pc:docMk/>
          <pc:sldMk cId="2590087377" sldId="267"/>
        </pc:sldMkLst>
      </pc:sldChg>
      <pc:sldChg chg="modSp add replId">
        <pc:chgData name="Talia Williams (2400772)" userId="S::2400772@student.uwtsd.ac.uk::f0af09d3-58d4-4716-8380-97b8cf9112f5" providerId="AD" clId="Web-{DEFC666C-B5F7-DC61-9F3A-9A5B4B99FA32}" dt="2025-01-19T14:07:34.392" v="590" actId="20577"/>
        <pc:sldMkLst>
          <pc:docMk/>
          <pc:sldMk cId="2412484155" sldId="268"/>
        </pc:sldMkLst>
        <pc:spChg chg="mod">
          <ac:chgData name="Talia Williams (2400772)" userId="S::2400772@student.uwtsd.ac.uk::f0af09d3-58d4-4716-8380-97b8cf9112f5" providerId="AD" clId="Web-{DEFC666C-B5F7-DC61-9F3A-9A5B4B99FA32}" dt="2025-01-19T14:07:34.392" v="590" actId="20577"/>
          <ac:spMkLst>
            <pc:docMk/>
            <pc:sldMk cId="2412484155" sldId="268"/>
            <ac:spMk id="2" creationId="{9FEA957D-5298-DDF0-BA1F-32520568CD84}"/>
          </ac:spMkLst>
        </pc:spChg>
        <pc:spChg chg="mod">
          <ac:chgData name="Talia Williams (2400772)" userId="S::2400772@student.uwtsd.ac.uk::f0af09d3-58d4-4716-8380-97b8cf9112f5" providerId="AD" clId="Web-{DEFC666C-B5F7-DC61-9F3A-9A5B4B99FA32}" dt="2025-01-19T14:03:18.984" v="575" actId="20577"/>
          <ac:spMkLst>
            <pc:docMk/>
            <pc:sldMk cId="2412484155" sldId="268"/>
            <ac:spMk id="3" creationId="{47521274-98B5-A0C9-5956-4DDC25D6378C}"/>
          </ac:spMkLst>
        </pc:spChg>
      </pc:sldChg>
      <pc:sldChg chg="addSp modSp add replId">
        <pc:chgData name="Talia Williams (2400772)" userId="S::2400772@student.uwtsd.ac.uk::f0af09d3-58d4-4716-8380-97b8cf9112f5" providerId="AD" clId="Web-{DEFC666C-B5F7-DC61-9F3A-9A5B4B99FA32}" dt="2025-01-19T14:28:09.165" v="687" actId="1076"/>
        <pc:sldMkLst>
          <pc:docMk/>
          <pc:sldMk cId="491961996" sldId="269"/>
        </pc:sldMkLst>
        <pc:spChg chg="mod">
          <ac:chgData name="Talia Williams (2400772)" userId="S::2400772@student.uwtsd.ac.uk::f0af09d3-58d4-4716-8380-97b8cf9112f5" providerId="AD" clId="Web-{DEFC666C-B5F7-DC61-9F3A-9A5B4B99FA32}" dt="2025-01-19T14:12:40.701" v="629" actId="20577"/>
          <ac:spMkLst>
            <pc:docMk/>
            <pc:sldMk cId="491961996" sldId="269"/>
            <ac:spMk id="3" creationId="{AF9017A7-2D8F-BF63-F4C6-D6D0E1FEEB65}"/>
          </ac:spMkLst>
        </pc:spChg>
        <pc:spChg chg="add mod">
          <ac:chgData name="Talia Williams (2400772)" userId="S::2400772@student.uwtsd.ac.uk::f0af09d3-58d4-4716-8380-97b8cf9112f5" providerId="AD" clId="Web-{DEFC666C-B5F7-DC61-9F3A-9A5B4B99FA32}" dt="2025-01-19T14:28:09.165" v="687" actId="1076"/>
          <ac:spMkLst>
            <pc:docMk/>
            <pc:sldMk cId="491961996" sldId="269"/>
            <ac:spMk id="6" creationId="{420CE64B-6173-07E4-BCCE-32F214C53560}"/>
          </ac:spMkLst>
        </pc:spChg>
      </pc:sldChg>
      <pc:sldChg chg="addSp modSp new mod ord setBg">
        <pc:chgData name="Talia Williams (2400772)" userId="S::2400772@student.uwtsd.ac.uk::f0af09d3-58d4-4716-8380-97b8cf9112f5" providerId="AD" clId="Web-{DEFC666C-B5F7-DC61-9F3A-9A5B4B99FA32}" dt="2025-01-19T14:30:14.700" v="715" actId="1076"/>
        <pc:sldMkLst>
          <pc:docMk/>
          <pc:sldMk cId="3037190147" sldId="270"/>
        </pc:sldMkLst>
        <pc:spChg chg="mod">
          <ac:chgData name="Talia Williams (2400772)" userId="S::2400772@student.uwtsd.ac.uk::f0af09d3-58d4-4716-8380-97b8cf9112f5" providerId="AD" clId="Web-{DEFC666C-B5F7-DC61-9F3A-9A5B4B99FA32}" dt="2025-01-19T14:26:53.802" v="675" actId="1076"/>
          <ac:spMkLst>
            <pc:docMk/>
            <pc:sldMk cId="3037190147" sldId="270"/>
            <ac:spMk id="2" creationId="{0728B904-31E0-35CF-1970-52DA9C9CCC15}"/>
          </ac:spMkLst>
        </pc:spChg>
        <pc:spChg chg="mod">
          <ac:chgData name="Talia Williams (2400772)" userId="S::2400772@student.uwtsd.ac.uk::f0af09d3-58d4-4716-8380-97b8cf9112f5" providerId="AD" clId="Web-{DEFC666C-B5F7-DC61-9F3A-9A5B4B99FA32}" dt="2025-01-19T14:29:05.120" v="699" actId="14100"/>
          <ac:spMkLst>
            <pc:docMk/>
            <pc:sldMk cId="3037190147" sldId="270"/>
            <ac:spMk id="3" creationId="{74049AC5-7A72-1214-0967-DD1B5EBB681B}"/>
          </ac:spMkLst>
        </pc:spChg>
        <pc:spChg chg="add mod">
          <ac:chgData name="Talia Williams (2400772)" userId="S::2400772@student.uwtsd.ac.uk::f0af09d3-58d4-4716-8380-97b8cf9112f5" providerId="AD" clId="Web-{DEFC666C-B5F7-DC61-9F3A-9A5B4B99FA32}" dt="2025-01-19T14:29:13.870" v="700" actId="1076"/>
          <ac:spMkLst>
            <pc:docMk/>
            <pc:sldMk cId="3037190147" sldId="270"/>
            <ac:spMk id="5" creationId="{83ABBD87-F998-8948-F29A-600145E774A9}"/>
          </ac:spMkLst>
        </pc:spChg>
        <pc:spChg chg="add mod">
          <ac:chgData name="Talia Williams (2400772)" userId="S::2400772@student.uwtsd.ac.uk::f0af09d3-58d4-4716-8380-97b8cf9112f5" providerId="AD" clId="Web-{DEFC666C-B5F7-DC61-9F3A-9A5B4B99FA32}" dt="2025-01-19T14:30:14.700" v="715" actId="1076"/>
          <ac:spMkLst>
            <pc:docMk/>
            <pc:sldMk cId="3037190147" sldId="270"/>
            <ac:spMk id="6" creationId="{0894850A-F7C1-393D-0B6D-63C162FD7258}"/>
          </ac:spMkLst>
        </pc:spChg>
        <pc:spChg chg="add mod">
          <ac:chgData name="Talia Williams (2400772)" userId="S::2400772@student.uwtsd.ac.uk::f0af09d3-58d4-4716-8380-97b8cf9112f5" providerId="AD" clId="Web-{DEFC666C-B5F7-DC61-9F3A-9A5B4B99FA32}" dt="2025-01-19T14:29:49.731" v="711" actId="1076"/>
          <ac:spMkLst>
            <pc:docMk/>
            <pc:sldMk cId="3037190147" sldId="270"/>
            <ac:spMk id="7" creationId="{5F59BDDD-6340-0947-5053-6C662FE03572}"/>
          </ac:spMkLst>
        </pc:spChg>
        <pc:spChg chg="add mod">
          <ac:chgData name="Talia Williams (2400772)" userId="S::2400772@student.uwtsd.ac.uk::f0af09d3-58d4-4716-8380-97b8cf9112f5" providerId="AD" clId="Web-{DEFC666C-B5F7-DC61-9F3A-9A5B4B99FA32}" dt="2025-01-19T14:29:33.090" v="706" actId="1076"/>
          <ac:spMkLst>
            <pc:docMk/>
            <pc:sldMk cId="3037190147" sldId="270"/>
            <ac:spMk id="8" creationId="{F0C1FA1C-FC65-E72F-9D29-B22E28B65A96}"/>
          </ac:spMkLst>
        </pc:spChg>
        <pc:spChg chg="add">
          <ac:chgData name="Talia Williams (2400772)" userId="S::2400772@student.uwtsd.ac.uk::f0af09d3-58d4-4716-8380-97b8cf9112f5" providerId="AD" clId="Web-{DEFC666C-B5F7-DC61-9F3A-9A5B4B99FA32}" dt="2025-01-19T14:24:44.313" v="672"/>
          <ac:spMkLst>
            <pc:docMk/>
            <pc:sldMk cId="3037190147" sldId="270"/>
            <ac:spMk id="9" creationId="{7FF47CB7-972F-479F-A36D-9E72D26EC8DA}"/>
          </ac:spMkLst>
        </pc:spChg>
        <pc:spChg chg="add">
          <ac:chgData name="Talia Williams (2400772)" userId="S::2400772@student.uwtsd.ac.uk::f0af09d3-58d4-4716-8380-97b8cf9112f5" providerId="AD" clId="Web-{DEFC666C-B5F7-DC61-9F3A-9A5B4B99FA32}" dt="2025-01-19T14:24:44.313" v="672"/>
          <ac:spMkLst>
            <pc:docMk/>
            <pc:sldMk cId="3037190147" sldId="270"/>
            <ac:spMk id="11" creationId="{0D153B68-5844-490D-8E67-F616D6D721CA}"/>
          </ac:spMkLst>
        </pc:spChg>
        <pc:spChg chg="add">
          <ac:chgData name="Talia Williams (2400772)" userId="S::2400772@student.uwtsd.ac.uk::f0af09d3-58d4-4716-8380-97b8cf9112f5" providerId="AD" clId="Web-{DEFC666C-B5F7-DC61-9F3A-9A5B4B99FA32}" dt="2025-01-19T14:24:44.313" v="672"/>
          <ac:spMkLst>
            <pc:docMk/>
            <pc:sldMk cId="3037190147" sldId="270"/>
            <ac:spMk id="13" creationId="{9A0D773F-7A7D-4DBB-9DEA-86BB8B8F4BC8}"/>
          </ac:spMkLst>
        </pc:spChg>
        <pc:picChg chg="add mod">
          <ac:chgData name="Talia Williams (2400772)" userId="S::2400772@student.uwtsd.ac.uk::f0af09d3-58d4-4716-8380-97b8cf9112f5" providerId="AD" clId="Web-{DEFC666C-B5F7-DC61-9F3A-9A5B4B99FA32}" dt="2025-01-19T14:27:32.273" v="679" actId="14100"/>
          <ac:picMkLst>
            <pc:docMk/>
            <pc:sldMk cId="3037190147" sldId="270"/>
            <ac:picMk id="4" creationId="{C066B854-B9ED-28B6-7B1A-CE07F45410D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00028B-A437-4C08-894D-54F59C3D8CB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3F3E94A2-6A25-442A-B219-1B3B8B9D8FF1}">
      <dgm:prSet/>
      <dgm:spPr/>
      <dgm:t>
        <a:bodyPr/>
        <a:lstStyle/>
        <a:p>
          <a:r>
            <a:rPr lang="en-GB"/>
            <a:t>Operation 1 million Welsh speakers by the year 2050, also known as Cymraeg 2025 is believed to save the legacy of the Welsh language and is viewed to be an achievable goal for the people of Wales to accomplish. Llywodraeth Cymru (2017) states that a positive outcome of this goal is that it can be approached with motivation and resilience alongside promoting the social wellbeing of others. The social wellbeing of individuals is a focus that will be enhanced during this project as the long-term vision encourages a positive attitude towards motivating others in learning and speaking the Welsh language fluently. </a:t>
          </a:r>
          <a:endParaRPr lang="en-US"/>
        </a:p>
      </dgm:t>
    </dgm:pt>
    <dgm:pt modelId="{5CADCB04-51CB-45CD-8F40-DB6F59232BBE}" type="parTrans" cxnId="{A8B3DF07-9026-4A9B-92AE-7A36172A9371}">
      <dgm:prSet/>
      <dgm:spPr/>
      <dgm:t>
        <a:bodyPr/>
        <a:lstStyle/>
        <a:p>
          <a:endParaRPr lang="en-US"/>
        </a:p>
      </dgm:t>
    </dgm:pt>
    <dgm:pt modelId="{F398B3AF-7202-4C15-9861-8C66121719A9}" type="sibTrans" cxnId="{A8B3DF07-9026-4A9B-92AE-7A36172A9371}">
      <dgm:prSet/>
      <dgm:spPr/>
      <dgm:t>
        <a:bodyPr/>
        <a:lstStyle/>
        <a:p>
          <a:endParaRPr lang="en-US"/>
        </a:p>
      </dgm:t>
    </dgm:pt>
    <dgm:pt modelId="{FA6C2E86-D094-42E0-8C67-48F8D83C63E4}">
      <dgm:prSet/>
      <dgm:spPr/>
      <dgm:t>
        <a:bodyPr/>
        <a:lstStyle/>
        <a:p>
          <a:r>
            <a:rPr lang="en-GB"/>
            <a:t>A further positive viewpoint on Cymraeg 2025 is the range of opportunities and job roles that will arise resulting from more Welsh speakers. Llywodraeth Cymru (2017) continues to announce that their goal includes having an increase of Primary school teachers with the ability to teach in Welsh, this increased includes 1000 more Welsh speaking primary school teachers as of the year 2030. Following this there will also be an increase of 1,400 new secondary school teachers who can teach through the medium of Welsh by the year 2030.  Not only is this an addition towards the increase of Welsh speakers, it is also a credit to the economy of Wales with more job opportunities available and business being attracted whilst valuing the growing language. </a:t>
          </a:r>
          <a:endParaRPr lang="en-US"/>
        </a:p>
      </dgm:t>
    </dgm:pt>
    <dgm:pt modelId="{A0758C3B-F21B-4A16-A06C-AAD1A65F937C}" type="parTrans" cxnId="{F3A50F9B-6AA2-43CE-9CD7-3AB4A01C89E5}">
      <dgm:prSet/>
      <dgm:spPr/>
      <dgm:t>
        <a:bodyPr/>
        <a:lstStyle/>
        <a:p>
          <a:endParaRPr lang="en-US"/>
        </a:p>
      </dgm:t>
    </dgm:pt>
    <dgm:pt modelId="{32A159FF-CAEA-4629-B77D-870070693580}" type="sibTrans" cxnId="{F3A50F9B-6AA2-43CE-9CD7-3AB4A01C89E5}">
      <dgm:prSet/>
      <dgm:spPr/>
      <dgm:t>
        <a:bodyPr/>
        <a:lstStyle/>
        <a:p>
          <a:endParaRPr lang="en-US"/>
        </a:p>
      </dgm:t>
    </dgm:pt>
    <dgm:pt modelId="{9A1BC9C9-9AD6-4623-8214-56C5E8E5A773}">
      <dgm:prSet/>
      <dgm:spPr/>
      <dgm:t>
        <a:bodyPr/>
        <a:lstStyle/>
        <a:p>
          <a:r>
            <a:rPr lang="en-GB"/>
            <a:t>Certain members of the public may view this operation as unfair with Terrie Mackie (2022) continuing to elaborate and providing a large emphasis on how significant the focus on increasing the number of Welsh speakers around Wales has led to an imbalance, leaving the English medium schools abandoned. This statement indicates that the vigorous attention that is set on increasing the number of Welsh speakers in Wales has blindfolded the public eye on English medium schools as their educational needs are being unaddressed.</a:t>
          </a:r>
          <a:endParaRPr lang="en-US"/>
        </a:p>
      </dgm:t>
    </dgm:pt>
    <dgm:pt modelId="{401EC8E4-12D2-437F-88E0-FF31F64AB950}" type="parTrans" cxnId="{96851E17-3216-45BE-8CEB-9B8E072E7C8B}">
      <dgm:prSet/>
      <dgm:spPr/>
      <dgm:t>
        <a:bodyPr/>
        <a:lstStyle/>
        <a:p>
          <a:endParaRPr lang="en-US"/>
        </a:p>
      </dgm:t>
    </dgm:pt>
    <dgm:pt modelId="{F9A1CE9E-905F-4BFA-B81E-060F43836BDE}" type="sibTrans" cxnId="{96851E17-3216-45BE-8CEB-9B8E072E7C8B}">
      <dgm:prSet/>
      <dgm:spPr/>
      <dgm:t>
        <a:bodyPr/>
        <a:lstStyle/>
        <a:p>
          <a:endParaRPr lang="en-US"/>
        </a:p>
      </dgm:t>
    </dgm:pt>
    <dgm:pt modelId="{DC403ABE-A4EB-4FBB-95D4-A8B1E6BA57D6}" type="pres">
      <dgm:prSet presAssocID="{A300028B-A437-4C08-894D-54F59C3D8CB6}" presName="Name0" presStyleCnt="0">
        <dgm:presLayoutVars>
          <dgm:dir/>
          <dgm:animLvl val="lvl"/>
          <dgm:resizeHandles val="exact"/>
        </dgm:presLayoutVars>
      </dgm:prSet>
      <dgm:spPr/>
    </dgm:pt>
    <dgm:pt modelId="{E78757D7-12CA-491E-90A2-D9F47451EC8A}" type="pres">
      <dgm:prSet presAssocID="{9A1BC9C9-9AD6-4623-8214-56C5E8E5A773}" presName="boxAndChildren" presStyleCnt="0"/>
      <dgm:spPr/>
    </dgm:pt>
    <dgm:pt modelId="{A084446C-5F48-4026-A33D-6B05D4880DB4}" type="pres">
      <dgm:prSet presAssocID="{9A1BC9C9-9AD6-4623-8214-56C5E8E5A773}" presName="parentTextBox" presStyleLbl="node1" presStyleIdx="0" presStyleCnt="3"/>
      <dgm:spPr/>
    </dgm:pt>
    <dgm:pt modelId="{EF759E94-37D6-4AE3-812F-D49F7B101AB7}" type="pres">
      <dgm:prSet presAssocID="{32A159FF-CAEA-4629-B77D-870070693580}" presName="sp" presStyleCnt="0"/>
      <dgm:spPr/>
    </dgm:pt>
    <dgm:pt modelId="{D29E4EBF-183B-495A-BE9F-4DE0036D4A6D}" type="pres">
      <dgm:prSet presAssocID="{FA6C2E86-D094-42E0-8C67-48F8D83C63E4}" presName="arrowAndChildren" presStyleCnt="0"/>
      <dgm:spPr/>
    </dgm:pt>
    <dgm:pt modelId="{3573B029-46C0-44A4-8BE0-CD15209752C0}" type="pres">
      <dgm:prSet presAssocID="{FA6C2E86-D094-42E0-8C67-48F8D83C63E4}" presName="parentTextArrow" presStyleLbl="node1" presStyleIdx="1" presStyleCnt="3"/>
      <dgm:spPr/>
    </dgm:pt>
    <dgm:pt modelId="{B078531A-8F16-406A-A9F0-7E34AE247734}" type="pres">
      <dgm:prSet presAssocID="{F398B3AF-7202-4C15-9861-8C66121719A9}" presName="sp" presStyleCnt="0"/>
      <dgm:spPr/>
    </dgm:pt>
    <dgm:pt modelId="{AEE6E1BD-3029-4C54-A3A0-73FADF772BFB}" type="pres">
      <dgm:prSet presAssocID="{3F3E94A2-6A25-442A-B219-1B3B8B9D8FF1}" presName="arrowAndChildren" presStyleCnt="0"/>
      <dgm:spPr/>
    </dgm:pt>
    <dgm:pt modelId="{0221B1D8-19AC-419E-8B00-7CC508EC54E5}" type="pres">
      <dgm:prSet presAssocID="{3F3E94A2-6A25-442A-B219-1B3B8B9D8FF1}" presName="parentTextArrow" presStyleLbl="node1" presStyleIdx="2" presStyleCnt="3"/>
      <dgm:spPr/>
    </dgm:pt>
  </dgm:ptLst>
  <dgm:cxnLst>
    <dgm:cxn modelId="{A8B3DF07-9026-4A9B-92AE-7A36172A9371}" srcId="{A300028B-A437-4C08-894D-54F59C3D8CB6}" destId="{3F3E94A2-6A25-442A-B219-1B3B8B9D8FF1}" srcOrd="0" destOrd="0" parTransId="{5CADCB04-51CB-45CD-8F40-DB6F59232BBE}" sibTransId="{F398B3AF-7202-4C15-9861-8C66121719A9}"/>
    <dgm:cxn modelId="{96851E17-3216-45BE-8CEB-9B8E072E7C8B}" srcId="{A300028B-A437-4C08-894D-54F59C3D8CB6}" destId="{9A1BC9C9-9AD6-4623-8214-56C5E8E5A773}" srcOrd="2" destOrd="0" parTransId="{401EC8E4-12D2-437F-88E0-FF31F64AB950}" sibTransId="{F9A1CE9E-905F-4BFA-B81E-060F43836BDE}"/>
    <dgm:cxn modelId="{71F26971-6DBC-42F8-97F6-6C6E944E6484}" type="presOf" srcId="{FA6C2E86-D094-42E0-8C67-48F8D83C63E4}" destId="{3573B029-46C0-44A4-8BE0-CD15209752C0}" srcOrd="0" destOrd="0" presId="urn:microsoft.com/office/officeart/2005/8/layout/process4"/>
    <dgm:cxn modelId="{F3A50F9B-6AA2-43CE-9CD7-3AB4A01C89E5}" srcId="{A300028B-A437-4C08-894D-54F59C3D8CB6}" destId="{FA6C2E86-D094-42E0-8C67-48F8D83C63E4}" srcOrd="1" destOrd="0" parTransId="{A0758C3B-F21B-4A16-A06C-AAD1A65F937C}" sibTransId="{32A159FF-CAEA-4629-B77D-870070693580}"/>
    <dgm:cxn modelId="{7CF413A0-2BB4-4153-B824-D4CBEFCF85DB}" type="presOf" srcId="{A300028B-A437-4C08-894D-54F59C3D8CB6}" destId="{DC403ABE-A4EB-4FBB-95D4-A8B1E6BA57D6}" srcOrd="0" destOrd="0" presId="urn:microsoft.com/office/officeart/2005/8/layout/process4"/>
    <dgm:cxn modelId="{700A8AA1-77A0-42AD-B2CF-05C6C02BE86B}" type="presOf" srcId="{3F3E94A2-6A25-442A-B219-1B3B8B9D8FF1}" destId="{0221B1D8-19AC-419E-8B00-7CC508EC54E5}" srcOrd="0" destOrd="0" presId="urn:microsoft.com/office/officeart/2005/8/layout/process4"/>
    <dgm:cxn modelId="{C77110AF-D2CF-4727-A493-FE560654E042}" type="presOf" srcId="{9A1BC9C9-9AD6-4623-8214-56C5E8E5A773}" destId="{A084446C-5F48-4026-A33D-6B05D4880DB4}" srcOrd="0" destOrd="0" presId="urn:microsoft.com/office/officeart/2005/8/layout/process4"/>
    <dgm:cxn modelId="{E8419F76-88AA-43D8-96AF-1C108DC42EBD}" type="presParOf" srcId="{DC403ABE-A4EB-4FBB-95D4-A8B1E6BA57D6}" destId="{E78757D7-12CA-491E-90A2-D9F47451EC8A}" srcOrd="0" destOrd="0" presId="urn:microsoft.com/office/officeart/2005/8/layout/process4"/>
    <dgm:cxn modelId="{B3FACA84-7193-42EB-A3EA-DB3449AFEFB6}" type="presParOf" srcId="{E78757D7-12CA-491E-90A2-D9F47451EC8A}" destId="{A084446C-5F48-4026-A33D-6B05D4880DB4}" srcOrd="0" destOrd="0" presId="urn:microsoft.com/office/officeart/2005/8/layout/process4"/>
    <dgm:cxn modelId="{CB25EF90-7521-4F2F-8230-9178D64E900D}" type="presParOf" srcId="{DC403ABE-A4EB-4FBB-95D4-A8B1E6BA57D6}" destId="{EF759E94-37D6-4AE3-812F-D49F7B101AB7}" srcOrd="1" destOrd="0" presId="urn:microsoft.com/office/officeart/2005/8/layout/process4"/>
    <dgm:cxn modelId="{42C8083A-8200-4B8C-A995-607A29DDF2CA}" type="presParOf" srcId="{DC403ABE-A4EB-4FBB-95D4-A8B1E6BA57D6}" destId="{D29E4EBF-183B-495A-BE9F-4DE0036D4A6D}" srcOrd="2" destOrd="0" presId="urn:microsoft.com/office/officeart/2005/8/layout/process4"/>
    <dgm:cxn modelId="{E902B67A-598F-410F-BA73-C9A097D2C9BE}" type="presParOf" srcId="{D29E4EBF-183B-495A-BE9F-4DE0036D4A6D}" destId="{3573B029-46C0-44A4-8BE0-CD15209752C0}" srcOrd="0" destOrd="0" presId="urn:microsoft.com/office/officeart/2005/8/layout/process4"/>
    <dgm:cxn modelId="{2838AEB0-2D5D-46C7-B88B-9781667AC768}" type="presParOf" srcId="{DC403ABE-A4EB-4FBB-95D4-A8B1E6BA57D6}" destId="{B078531A-8F16-406A-A9F0-7E34AE247734}" srcOrd="3" destOrd="0" presId="urn:microsoft.com/office/officeart/2005/8/layout/process4"/>
    <dgm:cxn modelId="{73D0F211-196C-4DEE-AF5C-3CB19FF6BA3A}" type="presParOf" srcId="{DC403ABE-A4EB-4FBB-95D4-A8B1E6BA57D6}" destId="{AEE6E1BD-3029-4C54-A3A0-73FADF772BFB}" srcOrd="4" destOrd="0" presId="urn:microsoft.com/office/officeart/2005/8/layout/process4"/>
    <dgm:cxn modelId="{0C9EF9C5-AF6E-4ECC-BC18-23D47C2EB5EA}" type="presParOf" srcId="{AEE6E1BD-3029-4C54-A3A0-73FADF772BFB}" destId="{0221B1D8-19AC-419E-8B00-7CC508EC54E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4446C-5F48-4026-A33D-6B05D4880DB4}">
      <dsp:nvSpPr>
        <dsp:cNvPr id="0" name=""/>
        <dsp:cNvSpPr/>
      </dsp:nvSpPr>
      <dsp:spPr>
        <a:xfrm>
          <a:off x="0" y="3275482"/>
          <a:ext cx="10515600" cy="107508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Certain members of the public may view this operation as unfair with Terrie Mackie (2022) continuing to elaborate and providing a large emphasis on how significant the focus on increasing the number of Welsh speakers around Wales has led to an imbalance, leaving the English medium schools abandoned. This statement indicates that the vigorous attention that is set on increasing the number of Welsh speakers in Wales has blindfolded the public eye on English medium schools as their educational needs are being unaddressed.</a:t>
          </a:r>
          <a:endParaRPr lang="en-US" sz="1200" kern="1200"/>
        </a:p>
      </dsp:txBody>
      <dsp:txXfrm>
        <a:off x="0" y="3275482"/>
        <a:ext cx="10515600" cy="1075086"/>
      </dsp:txXfrm>
    </dsp:sp>
    <dsp:sp modelId="{3573B029-46C0-44A4-8BE0-CD15209752C0}">
      <dsp:nvSpPr>
        <dsp:cNvPr id="0" name=""/>
        <dsp:cNvSpPr/>
      </dsp:nvSpPr>
      <dsp:spPr>
        <a:xfrm rot="10800000">
          <a:off x="0" y="1638125"/>
          <a:ext cx="10515600" cy="1653482"/>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A further positive viewpoint on Cymraeg 2025 is the range of opportunities and job roles that will arise resulting from more Welsh speakers. Llywodraeth Cymru (2017) continues to announce that their goal includes having an increase of Primary school teachers with the ability to teach in Welsh, this increased includes 1000 more Welsh speaking primary school teachers as of the year 2030. Following this there will also be an increase of 1,400 new secondary school teachers who can teach through the medium of Welsh by the year 2030.  Not only is this an addition towards the increase of Welsh speakers, it is also a credit to the economy of Wales with more job opportunities available and business being attracted whilst valuing the growing language. </a:t>
          </a:r>
          <a:endParaRPr lang="en-US" sz="1200" kern="1200"/>
        </a:p>
      </dsp:txBody>
      <dsp:txXfrm rot="10800000">
        <a:off x="0" y="1638125"/>
        <a:ext cx="10515600" cy="1074383"/>
      </dsp:txXfrm>
    </dsp:sp>
    <dsp:sp modelId="{0221B1D8-19AC-419E-8B00-7CC508EC54E5}">
      <dsp:nvSpPr>
        <dsp:cNvPr id="0" name=""/>
        <dsp:cNvSpPr/>
      </dsp:nvSpPr>
      <dsp:spPr>
        <a:xfrm rot="10800000">
          <a:off x="0" y="769"/>
          <a:ext cx="10515600" cy="1653482"/>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Operation 1 million Welsh speakers by the year 2050, also known as Cymraeg 2025 is believed to save the legacy of the Welsh language and is viewed to be an achievable goal for the people of Wales to accomplish. Llywodraeth Cymru (2017) states that a positive outcome of this goal is that it can be approached with motivation and resilience alongside promoting the social wellbeing of others. The social wellbeing of individuals is a focus that will be enhanced during this project as the long-term vision encourages a positive attitude towards motivating others in learning and speaking the Welsh language fluently. </a:t>
          </a:r>
          <a:endParaRPr lang="en-US" sz="1200" kern="1200"/>
        </a:p>
      </dsp:txBody>
      <dsp:txXfrm rot="10800000">
        <a:off x="0" y="769"/>
        <a:ext cx="10515600" cy="10743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cymdeithas.cymru/what-is-cymdeithas-yr-iaith" TargetMode="External"/><Relationship Id="rId13" Type="http://schemas.openxmlformats.org/officeDocument/2006/relationships/hyperlink" Target="https://www.education-uk.org/documents/des/circular8-81.html" TargetMode="External"/><Relationship Id="rId3" Type="http://schemas.openxmlformats.org/officeDocument/2006/relationships/hyperlink" Target="https://www.childrenscommissioner.gov.uk/resource/waiting-times-for-assessment-and-support-for-autism-adhd-and-other-neurodevelopmental-conditions/" TargetMode="External"/><Relationship Id="rId7" Type="http://schemas.openxmlformats.org/officeDocument/2006/relationships/hyperlink" Target="https://businesswales.gov.wales/topics-and-guidance/employing-people-and-improving-skills/welsh-your-business" TargetMode="External"/><Relationship Id="rId12" Type="http://schemas.openxmlformats.org/officeDocument/2006/relationships/hyperlink" Target="http://www.education-uk.org" TargetMode="External"/><Relationship Id="rId2" Type="http://schemas.openxmlformats.org/officeDocument/2006/relationships/hyperlink" Target="https://start-teaching.com/special-educational-needs-and-disabilities-acts-a-deep-dive-into-inclusivity-in-education/" TargetMode="External"/><Relationship Id="rId16" Type="http://schemas.openxmlformats.org/officeDocument/2006/relationships/hyperlink" Target="https://www.blackpoolgazette.co.uk/heritage-and-retro/retro/25-pictures-of-pupils-at-blackpool-schools-in-the-decade-of-the-1980s-from-sports-to-class-line-ups-and-school-trips-4223852" TargetMode="External"/><Relationship Id="rId1" Type="http://schemas.openxmlformats.org/officeDocument/2006/relationships/slideLayout" Target="../slideLayouts/slideLayout2.xml"/><Relationship Id="rId6" Type="http://schemas.openxmlformats.org/officeDocument/2006/relationships/hyperlink" Target="https://www.cardiff.gov.uk/ENG/resident/Schools-and-learning/Schools/welsh-medium-education/Pages/default.aspx" TargetMode="External"/><Relationship Id="rId11" Type="http://schemas.openxmlformats.org/officeDocument/2006/relationships/hyperlink" Target="https://www.denbighshire.gov.uk/en/education-and-schools/welsh-medium-education/advantages.aspx" TargetMode="External"/><Relationship Id="rId5" Type="http://schemas.openxmlformats.org/officeDocument/2006/relationships/hyperlink" Target="http://www.cardiff.gov.uk" TargetMode="External"/><Relationship Id="rId15" Type="http://schemas.openxmlformats.org/officeDocument/2006/relationships/hyperlink" Target="https://equaliteach.co.uk/cut-consultants-and-diversity-solutions-in-defence-of-equality-diversity-and-inclusion-work/" TargetMode="External"/><Relationship Id="rId10" Type="http://schemas.openxmlformats.org/officeDocument/2006/relationships/hyperlink" Target="https://specialedresource.com/history-special-education" TargetMode="External"/><Relationship Id="rId4" Type="http://schemas.openxmlformats.org/officeDocument/2006/relationships/hyperlink" Target="https://nation.cymru/opinion/four-reasons-why-you-should-support-the-welsh-language/" TargetMode="External"/><Relationship Id="rId9" Type="http://schemas.openxmlformats.org/officeDocument/2006/relationships/hyperlink" Target="https://media.service.gov.wales/news/plans-for-23-new-welsh-medium-primary-schools-to-be-created" TargetMode="External"/><Relationship Id="rId14" Type="http://schemas.openxmlformats.org/officeDocument/2006/relationships/hyperlink" Target="https://www.gov.wales/school-workforce-census-results-november-2021-html"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1981/60/enacted" TargetMode="External"/><Relationship Id="rId13" Type="http://schemas.openxmlformats.org/officeDocument/2006/relationships/hyperlink" Target="https://www.bbc.co.uk/news/uk-wales-68275426" TargetMode="External"/><Relationship Id="rId3" Type="http://schemas.openxmlformats.org/officeDocument/2006/relationships/hyperlink" Target="https://www.jstor.org/stable/29519601" TargetMode="External"/><Relationship Id="rId7" Type="http://schemas.openxmlformats.org/officeDocument/2006/relationships/hyperlink" Target="http://www.legislation.gov.uk/" TargetMode="External"/><Relationship Id="rId12" Type="http://schemas.openxmlformats.org/officeDocument/2006/relationships/hyperlink" Target="https://hwb.gov.wales/curriculum-for-wales/languages-literacy-and-communication/" TargetMode="External"/><Relationship Id="rId2" Type="http://schemas.openxmlformats.org/officeDocument/2006/relationships/hyperlink" Target="https://www.gov.wales/sites/default/files/publications/2018-12/cymraeg-2050-welsh-language-strategy.pdf" TargetMode="External"/><Relationship Id="rId1" Type="http://schemas.openxmlformats.org/officeDocument/2006/relationships/slideLayout" Target="../slideLayouts/slideLayout2.xml"/><Relationship Id="rId6" Type="http://schemas.openxmlformats.org/officeDocument/2006/relationships/hyperlink" Target="https://www.csie.org.uk/resources/animatedvideotranscript.pdf" TargetMode="External"/><Relationship Id="rId11" Type="http://schemas.openxmlformats.org/officeDocument/2006/relationships/hyperlink" Target="https://www.cambridge.org/core/services/aop-cambridge-core/content/view/FB1F23FA58929907EFA2FB5F80C7C2B2/S0140078900019441a.pdf/education-act-1981.pdf" TargetMode="External"/><Relationship Id="rId5" Type="http://schemas.openxmlformats.org/officeDocument/2006/relationships/hyperlink" Target="https://nation.cymru/opinion/the-hard-lessons-to-be-learned-from-the-first-five-years-of-cymraeg-2050/" TargetMode="External"/><Relationship Id="rId15" Type="http://schemas.openxmlformats.org/officeDocument/2006/relationships/hyperlink" Target="https://www.carmarthenshire.gov.wales/home/council-services/education-schools/bilingual-education/advantages-of-being-bilingual/" TargetMode="External"/><Relationship Id="rId10" Type="http://schemas.openxmlformats.org/officeDocument/2006/relationships/hyperlink" Target="https://social.desa.un.org/issues/disability/crpd/article-24-education" TargetMode="External"/><Relationship Id="rId4" Type="http://schemas.openxmlformats.org/officeDocument/2006/relationships/hyperlink" Target="https://www-jstor-org.ezproxy.uwtsd.ac.uk/stable/pdf/29519601.pdf?refreqid=fastly-default%3Ad32fc74076dd2e7e57c2f72a9d154afa&amp;ab_segments=&amp;initiator=&amp;acceptTC=1" TargetMode="External"/><Relationship Id="rId9" Type="http://schemas.openxmlformats.org/officeDocument/2006/relationships/hyperlink" Target="https://publications.parliament.uk/pa/cm200506/cmselect/cmeduski/478/47805.htm" TargetMode="External"/><Relationship Id="rId14" Type="http://schemas.openxmlformats.org/officeDocument/2006/relationships/hyperlink" Target="http://www.carmarthenshire.gov.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 formulas on a blackboard">
            <a:extLst>
              <a:ext uri="{FF2B5EF4-FFF2-40B4-BE49-F238E27FC236}">
                <a16:creationId xmlns:a16="http://schemas.microsoft.com/office/drawing/2014/main" id="{103B78E1-B52F-935B-4214-D10732A091AD}"/>
              </a:ext>
            </a:extLst>
          </p:cNvPr>
          <p:cNvPicPr>
            <a:picLocks noChangeAspect="1"/>
          </p:cNvPicPr>
          <p:nvPr/>
        </p:nvPicPr>
        <p:blipFill>
          <a:blip r:embed="rId2"/>
          <a:srcRect t="9091" r="16117"/>
          <a:stretch/>
        </p:blipFill>
        <p:spPr>
          <a:xfrm>
            <a:off x="3523488" y="10"/>
            <a:ext cx="8668512" cy="6857990"/>
          </a:xfrm>
          <a:prstGeom prst="rect">
            <a:avLst/>
          </a:prstGeom>
        </p:spPr>
      </p:pic>
      <p:sp>
        <p:nvSpPr>
          <p:cNvPr id="29" name="Rectangle 2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t>Academic Scrapbook</a:t>
            </a:r>
          </a:p>
        </p:txBody>
      </p:sp>
      <p:sp>
        <p:nvSpPr>
          <p:cNvPr id="30" name="Rectangle 2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C1B22-0A8F-7EAF-FF0D-2DE119937360}"/>
              </a:ext>
            </a:extLst>
          </p:cNvPr>
          <p:cNvSpPr>
            <a:spLocks noGrp="1"/>
          </p:cNvSpPr>
          <p:nvPr>
            <p:ph type="title"/>
          </p:nvPr>
        </p:nvSpPr>
        <p:spPr>
          <a:xfrm>
            <a:off x="1901162" y="3050434"/>
            <a:ext cx="3722933" cy="757130"/>
          </a:xfrm>
          <a:ln w="25400" cap="sq">
            <a:solidFill>
              <a:schemeClr val="tx1"/>
            </a:solidFill>
            <a:miter lim="800000"/>
          </a:ln>
        </p:spPr>
        <p:txBody>
          <a:bodyPr vert="horz" wrap="square" lIns="91440" tIns="45720" rIns="91440" bIns="45720" rtlCol="0" anchor="ctr">
            <a:normAutofit/>
          </a:bodyPr>
          <a:lstStyle/>
          <a:p>
            <a:pPr algn="ctr"/>
            <a:r>
              <a:rPr lang="en-US" sz="2800" kern="1200" dirty="0">
                <a:latin typeface="+mj-lt"/>
                <a:ea typeface="+mj-ea"/>
                <a:cs typeface="+mj-cs"/>
              </a:rPr>
              <a:t>AI deceleration</a:t>
            </a:r>
          </a:p>
        </p:txBody>
      </p:sp>
      <p:sp>
        <p:nvSpPr>
          <p:cNvPr id="22" name="Rectangle 21">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B8A828-896C-CE16-193E-1D3FCA232391}"/>
              </a:ext>
            </a:extLst>
          </p:cNvPr>
          <p:cNvSpPr>
            <a:spLocks noGrp="1"/>
          </p:cNvSpPr>
          <p:nvPr>
            <p:ph idx="1"/>
          </p:nvPr>
        </p:nvSpPr>
        <p:spPr>
          <a:xfrm>
            <a:off x="6574536" y="640080"/>
            <a:ext cx="5053066" cy="2546604"/>
          </a:xfrm>
        </p:spPr>
        <p:txBody>
          <a:bodyPr vert="horz" lIns="91440" tIns="45720" rIns="91440" bIns="45720" rtlCol="0">
            <a:normAutofit/>
          </a:bodyPr>
          <a:lstStyle/>
          <a:p>
            <a:endParaRPr lang="en-US" sz="2000"/>
          </a:p>
          <a:p>
            <a:endParaRPr lang="en-US" sz="2000"/>
          </a:p>
          <a:p>
            <a:endParaRPr lang="en-US" sz="2000"/>
          </a:p>
          <a:p>
            <a:endParaRPr lang="en-US" sz="2000"/>
          </a:p>
        </p:txBody>
      </p:sp>
      <p:sp>
        <p:nvSpPr>
          <p:cNvPr id="4" name="TextBox 3">
            <a:extLst>
              <a:ext uri="{FF2B5EF4-FFF2-40B4-BE49-F238E27FC236}">
                <a16:creationId xmlns:a16="http://schemas.microsoft.com/office/drawing/2014/main" id="{5EF9CBB1-C007-7632-C5D8-5A18C6F416AC}"/>
              </a:ext>
            </a:extLst>
          </p:cNvPr>
          <p:cNvSpPr txBox="1"/>
          <p:nvPr/>
        </p:nvSpPr>
        <p:spPr>
          <a:xfrm>
            <a:off x="6197547" y="2670147"/>
            <a:ext cx="5991821" cy="25466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356545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AC75B1D-4749-49A1-8553-FD296DD7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9A8ECCF6-3858-46C9-8F9F-C06506CC3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1" y="1371600"/>
            <a:ext cx="9486899" cy="41148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8472A-8A19-8CBE-CE1C-B622130561BA}"/>
              </a:ext>
            </a:extLst>
          </p:cNvPr>
          <p:cNvSpPr>
            <a:spLocks noGrp="1"/>
          </p:cNvSpPr>
          <p:nvPr>
            <p:ph type="title"/>
          </p:nvPr>
        </p:nvSpPr>
        <p:spPr>
          <a:xfrm>
            <a:off x="2659529" y="2085788"/>
            <a:ext cx="6884895" cy="1496649"/>
          </a:xfrm>
        </p:spPr>
        <p:txBody>
          <a:bodyPr vert="horz" lIns="91440" tIns="45720" rIns="91440" bIns="45720" rtlCol="0" anchor="b">
            <a:normAutofit/>
          </a:bodyPr>
          <a:lstStyle/>
          <a:p>
            <a:pPr algn="ctr"/>
            <a:r>
              <a:rPr lang="en-US" sz="3200" kern="1200">
                <a:solidFill>
                  <a:srgbClr val="595959"/>
                </a:solidFill>
                <a:latin typeface="+mj-lt"/>
                <a:ea typeface="+mj-ea"/>
                <a:cs typeface="+mj-cs"/>
              </a:rPr>
              <a:t>The Education act 1981 </a:t>
            </a:r>
          </a:p>
        </p:txBody>
      </p:sp>
    </p:spTree>
    <p:extLst>
      <p:ext uri="{BB962C8B-B14F-4D97-AF65-F5344CB8AC3E}">
        <p14:creationId xmlns:p14="http://schemas.microsoft.com/office/powerpoint/2010/main" val="2345232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43CE5-99D1-4440-AB97-EA87C84B0BC8}"/>
              </a:ext>
            </a:extLst>
          </p:cNvPr>
          <p:cNvSpPr>
            <a:spLocks noGrp="1"/>
          </p:cNvSpPr>
          <p:nvPr>
            <p:ph type="title"/>
          </p:nvPr>
        </p:nvSpPr>
        <p:spPr>
          <a:xfrm>
            <a:off x="737953" y="-1082048"/>
            <a:ext cx="4353116" cy="1474666"/>
          </a:xfrm>
        </p:spPr>
        <p:txBody>
          <a:bodyPr anchor="b">
            <a:normAutofit/>
          </a:bodyPr>
          <a:lstStyle/>
          <a:p>
            <a:pPr algn="ctr"/>
            <a:r>
              <a:rPr lang="en-US" sz="2400" b="1" dirty="0">
                <a:solidFill>
                  <a:srgbClr val="595959"/>
                </a:solidFill>
              </a:rPr>
              <a:t>The Education Act 1981</a:t>
            </a:r>
          </a:p>
        </p:txBody>
      </p:sp>
      <p:sp>
        <p:nvSpPr>
          <p:cNvPr id="3" name="Content Placeholder 2">
            <a:extLst>
              <a:ext uri="{FF2B5EF4-FFF2-40B4-BE49-F238E27FC236}">
                <a16:creationId xmlns:a16="http://schemas.microsoft.com/office/drawing/2014/main" id="{D4E5B38F-56B1-4856-A6B8-C71E793284E2}"/>
              </a:ext>
            </a:extLst>
          </p:cNvPr>
          <p:cNvSpPr>
            <a:spLocks noGrp="1"/>
          </p:cNvSpPr>
          <p:nvPr>
            <p:ph idx="1"/>
          </p:nvPr>
        </p:nvSpPr>
        <p:spPr>
          <a:xfrm>
            <a:off x="56008" y="499317"/>
            <a:ext cx="5719460" cy="3770434"/>
          </a:xfrm>
        </p:spPr>
        <p:txBody>
          <a:bodyPr vert="horz" lIns="91440" tIns="45720" rIns="91440" bIns="45720" rtlCol="0" anchor="t">
            <a:noAutofit/>
          </a:bodyPr>
          <a:lstStyle/>
          <a:p>
            <a:pPr marL="0" indent="0">
              <a:lnSpc>
                <a:spcPct val="150000"/>
              </a:lnSpc>
              <a:buNone/>
            </a:pPr>
            <a:r>
              <a:rPr lang="en-GB" sz="1050" dirty="0">
                <a:solidFill>
                  <a:srgbClr val="595959"/>
                </a:solidFill>
              </a:rPr>
              <a:t>Within this scrapbook will be an evaluation of two contested issues surrounding education that date back to the year 1981. There will be specific attention drawn to my developing knowledge of the Education Act 1981 and information on how this act has had an evolving impact on today's learning and education. Additionally, the contrast of viewpoints regarding this specific act will be discussed.</a:t>
            </a:r>
            <a:endParaRPr lang="en-US" sz="1050">
              <a:solidFill>
                <a:srgbClr val="595959"/>
              </a:solidFill>
            </a:endParaRPr>
          </a:p>
          <a:p>
            <a:pPr marL="0" indent="0">
              <a:lnSpc>
                <a:spcPct val="150000"/>
              </a:lnSpc>
              <a:buNone/>
            </a:pPr>
            <a:r>
              <a:rPr lang="en-GB" sz="1050" u="sng" dirty="0">
                <a:solidFill>
                  <a:srgbClr val="595959"/>
                </a:solidFill>
              </a:rPr>
              <a:t>What was the Education Act 1981?</a:t>
            </a:r>
            <a:endParaRPr lang="en-GB" sz="1050" dirty="0">
              <a:solidFill>
                <a:srgbClr val="595959"/>
              </a:solidFill>
            </a:endParaRPr>
          </a:p>
          <a:p>
            <a:pPr marL="0" indent="0">
              <a:lnSpc>
                <a:spcPct val="150000"/>
              </a:lnSpc>
              <a:buNone/>
            </a:pPr>
            <a:r>
              <a:rPr lang="en-GB" sz="1050" dirty="0">
                <a:solidFill>
                  <a:srgbClr val="595959"/>
                </a:solidFill>
              </a:rPr>
              <a:t>1981 was the year where drastic changes within the special education needs system took place.</a:t>
            </a:r>
          </a:p>
          <a:p>
            <a:pPr marL="0" indent="0">
              <a:lnSpc>
                <a:spcPct val="150000"/>
              </a:lnSpc>
              <a:buNone/>
            </a:pPr>
            <a:r>
              <a:rPr lang="en-GB" sz="1050" dirty="0">
                <a:solidFill>
                  <a:srgbClr val="595959"/>
                </a:solidFill>
              </a:rPr>
              <a:t>Formed in 1981 and announced on the 1</a:t>
            </a:r>
            <a:r>
              <a:rPr lang="en-GB" sz="1050" baseline="30000" dirty="0">
                <a:solidFill>
                  <a:srgbClr val="595959"/>
                </a:solidFill>
              </a:rPr>
              <a:t>st</a:t>
            </a:r>
            <a:r>
              <a:rPr lang="en-GB" sz="1050" dirty="0">
                <a:solidFill>
                  <a:srgbClr val="595959"/>
                </a:solidFill>
              </a:rPr>
              <a:t> of April 1983, the Education act had the intention to prioritise and show recognition to the special needs of children within the UK. This act was revolutionary as it focussed upon providing appropriate education, whilst establishing a framework for acknowledging, assessing and addressing individual needs. James Barron (2024) highlights that this element of legislation resulted in children with special needs receive adequate support within mainstream schools.</a:t>
            </a:r>
          </a:p>
          <a:p>
            <a:pPr marL="0" indent="0">
              <a:lnSpc>
                <a:spcPct val="150000"/>
              </a:lnSpc>
              <a:buNone/>
            </a:pPr>
            <a:r>
              <a:rPr lang="en-GB" sz="1050" dirty="0">
                <a:solidFill>
                  <a:srgbClr val="595959"/>
                </a:solidFill>
              </a:rPr>
              <a:t> According to Dereck Gilliard (2021) this element of legislation was inspired and enhanced by the work of Mary Warnock, which is knowns as The Warnock report 1944, where the special needs treatment programme took its first steps into creating the Uk a more diverse and equal environment in comparison to previous acts of legislation. The Warnock report provided a change in concept of individuals who were suffering mentally and, or physically by rephrasing the term ‘handicapped’ into special individual needs whilst replacing the previous system of categorizing disabilities. This action had a positive outcome as children who had these individual requirements where not classified in a negative form and were understood to receive the equal education as any other individual. </a:t>
            </a:r>
          </a:p>
          <a:p>
            <a:pPr marL="0" indent="0">
              <a:lnSpc>
                <a:spcPct val="150000"/>
              </a:lnSpc>
              <a:buNone/>
            </a:pPr>
            <a:endParaRPr lang="en-GB" sz="1000" dirty="0">
              <a:solidFill>
                <a:srgbClr val="595959"/>
              </a:solidFill>
            </a:endParaRPr>
          </a:p>
          <a:p>
            <a:endParaRPr lang="en-GB" sz="500">
              <a:solidFill>
                <a:srgbClr val="595959"/>
              </a:solidFill>
            </a:endParaRPr>
          </a:p>
        </p:txBody>
      </p:sp>
      <p:pic>
        <p:nvPicPr>
          <p:cNvPr id="5" name="Picture 4" descr="A group of people sitting at tables&#10;&#10;Description automatically generated">
            <a:extLst>
              <a:ext uri="{FF2B5EF4-FFF2-40B4-BE49-F238E27FC236}">
                <a16:creationId xmlns:a16="http://schemas.microsoft.com/office/drawing/2014/main" id="{9B63EFB1-F45A-475B-E69F-0FB99B375928}"/>
              </a:ext>
            </a:extLst>
          </p:cNvPr>
          <p:cNvPicPr>
            <a:picLocks noChangeAspect="1"/>
          </p:cNvPicPr>
          <p:nvPr/>
        </p:nvPicPr>
        <p:blipFill>
          <a:blip r:embed="rId2"/>
          <a:stretch>
            <a:fillRect/>
          </a:stretch>
        </p:blipFill>
        <p:spPr>
          <a:xfrm>
            <a:off x="7148915" y="2061731"/>
            <a:ext cx="4065506" cy="2733118"/>
          </a:xfrm>
          <a:prstGeom prst="rect">
            <a:avLst/>
          </a:prstGeom>
        </p:spPr>
      </p:pic>
      <p:sp>
        <p:nvSpPr>
          <p:cNvPr id="6" name="Diagonal Stripe 5">
            <a:extLst>
              <a:ext uri="{FF2B5EF4-FFF2-40B4-BE49-F238E27FC236}">
                <a16:creationId xmlns:a16="http://schemas.microsoft.com/office/drawing/2014/main" id="{6C90819E-FDBF-AE45-A05E-307D351C665F}"/>
              </a:ext>
            </a:extLst>
          </p:cNvPr>
          <p:cNvSpPr/>
          <p:nvPr/>
        </p:nvSpPr>
        <p:spPr>
          <a:xfrm>
            <a:off x="6741197" y="1713109"/>
            <a:ext cx="1857722" cy="901051"/>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Diagonal Stripe 6">
            <a:extLst>
              <a:ext uri="{FF2B5EF4-FFF2-40B4-BE49-F238E27FC236}">
                <a16:creationId xmlns:a16="http://schemas.microsoft.com/office/drawing/2014/main" id="{7246B408-6BAC-4E86-D863-59B0DA383001}"/>
              </a:ext>
            </a:extLst>
          </p:cNvPr>
          <p:cNvSpPr/>
          <p:nvPr/>
        </p:nvSpPr>
        <p:spPr>
          <a:xfrm rot="5400000">
            <a:off x="10278657" y="1735357"/>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iagonal Stripe 7">
            <a:extLst>
              <a:ext uri="{FF2B5EF4-FFF2-40B4-BE49-F238E27FC236}">
                <a16:creationId xmlns:a16="http://schemas.microsoft.com/office/drawing/2014/main" id="{6010C4DE-EFCE-5FBE-B8AF-BA932C1923B0}"/>
              </a:ext>
            </a:extLst>
          </p:cNvPr>
          <p:cNvSpPr/>
          <p:nvPr/>
        </p:nvSpPr>
        <p:spPr>
          <a:xfrm rot="16200000">
            <a:off x="6713119" y="4108163"/>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Diagonal Stripe 9">
            <a:extLst>
              <a:ext uri="{FF2B5EF4-FFF2-40B4-BE49-F238E27FC236}">
                <a16:creationId xmlns:a16="http://schemas.microsoft.com/office/drawing/2014/main" id="{D09A4E6F-5C59-F76F-C74F-073A1C53CE98}"/>
              </a:ext>
            </a:extLst>
          </p:cNvPr>
          <p:cNvSpPr/>
          <p:nvPr/>
        </p:nvSpPr>
        <p:spPr>
          <a:xfrm rot="10620000">
            <a:off x="10278848" y="3995273"/>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TextBox 11">
            <a:extLst>
              <a:ext uri="{FF2B5EF4-FFF2-40B4-BE49-F238E27FC236}">
                <a16:creationId xmlns:a16="http://schemas.microsoft.com/office/drawing/2014/main" id="{56E571FB-E2FC-3458-8715-E244DB8FC6FB}"/>
              </a:ext>
            </a:extLst>
          </p:cNvPr>
          <p:cNvSpPr txBox="1"/>
          <p:nvPr/>
        </p:nvSpPr>
        <p:spPr>
          <a:xfrm>
            <a:off x="8933792" y="6474372"/>
            <a:ext cx="433026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source: Blackpool Gazette  (2024)</a:t>
            </a:r>
          </a:p>
        </p:txBody>
      </p:sp>
    </p:spTree>
    <p:extLst>
      <p:ext uri="{BB962C8B-B14F-4D97-AF65-F5344CB8AC3E}">
        <p14:creationId xmlns:p14="http://schemas.microsoft.com/office/powerpoint/2010/main" val="3857644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43CE5-99D1-4440-AB97-EA87C84B0BC8}"/>
              </a:ext>
            </a:extLst>
          </p:cNvPr>
          <p:cNvSpPr>
            <a:spLocks noGrp="1"/>
          </p:cNvSpPr>
          <p:nvPr>
            <p:ph type="title"/>
          </p:nvPr>
        </p:nvSpPr>
        <p:spPr>
          <a:xfrm>
            <a:off x="737953" y="-531442"/>
            <a:ext cx="4353116" cy="1474666"/>
          </a:xfrm>
        </p:spPr>
        <p:txBody>
          <a:bodyPr anchor="b">
            <a:normAutofit/>
          </a:bodyPr>
          <a:lstStyle/>
          <a:p>
            <a:pPr algn="ctr"/>
            <a:r>
              <a:rPr lang="en-US" sz="2400" b="1" dirty="0">
                <a:solidFill>
                  <a:srgbClr val="595959"/>
                </a:solidFill>
              </a:rPr>
              <a:t>The Education Act 1981</a:t>
            </a:r>
          </a:p>
        </p:txBody>
      </p:sp>
      <p:sp>
        <p:nvSpPr>
          <p:cNvPr id="3" name="Content Placeholder 2">
            <a:extLst>
              <a:ext uri="{FF2B5EF4-FFF2-40B4-BE49-F238E27FC236}">
                <a16:creationId xmlns:a16="http://schemas.microsoft.com/office/drawing/2014/main" id="{D4E5B38F-56B1-4856-A6B8-C71E793284E2}"/>
              </a:ext>
            </a:extLst>
          </p:cNvPr>
          <p:cNvSpPr>
            <a:spLocks noGrp="1"/>
          </p:cNvSpPr>
          <p:nvPr>
            <p:ph idx="1"/>
          </p:nvPr>
        </p:nvSpPr>
        <p:spPr>
          <a:xfrm>
            <a:off x="56008" y="941769"/>
            <a:ext cx="5719460" cy="3770434"/>
          </a:xfrm>
        </p:spPr>
        <p:txBody>
          <a:bodyPr vert="horz" lIns="91440" tIns="45720" rIns="91440" bIns="45720" rtlCol="0" anchor="t">
            <a:noAutofit/>
          </a:bodyPr>
          <a:lstStyle/>
          <a:p>
            <a:pPr marL="0" indent="0">
              <a:lnSpc>
                <a:spcPct val="150000"/>
              </a:lnSpc>
              <a:buNone/>
            </a:pPr>
            <a:endParaRPr lang="en-GB" sz="1050" dirty="0">
              <a:solidFill>
                <a:srgbClr val="595959"/>
              </a:solidFill>
            </a:endParaRPr>
          </a:p>
          <a:p>
            <a:pPr marL="0" indent="0">
              <a:lnSpc>
                <a:spcPct val="150000"/>
              </a:lnSpc>
              <a:buNone/>
            </a:pPr>
            <a:r>
              <a:rPr lang="en-GB" sz="1050" dirty="0">
                <a:solidFill>
                  <a:srgbClr val="595959"/>
                </a:solidFill>
              </a:rPr>
              <a:t>The University of Nottingham (2013) highlights how various advisories from the previous Warnock report were considered and reflected whilst </a:t>
            </a:r>
            <a:r>
              <a:rPr lang="en-GB" sz="1050" err="1">
                <a:solidFill>
                  <a:srgbClr val="595959"/>
                </a:solidFill>
              </a:rPr>
              <a:t>molding</a:t>
            </a:r>
            <a:r>
              <a:rPr lang="en-GB" sz="1050" dirty="0">
                <a:solidFill>
                  <a:srgbClr val="595959"/>
                </a:solidFill>
              </a:rPr>
              <a:t> the Education Act 1981, including the responsibility that was given to the Local authorities to ensure all children would receive education through mainstream education on condition that the education of other individuals would not be affected and requests of parents where respected. From transitioning children with special educational needs into mainstream schools it was important at the time that the other children's education was not interfered or being affected.  </a:t>
            </a:r>
          </a:p>
          <a:p>
            <a:pPr marL="0" indent="0">
              <a:lnSpc>
                <a:spcPct val="150000"/>
              </a:lnSpc>
              <a:buNone/>
            </a:pPr>
            <a:r>
              <a:rPr lang="en-GB" sz="1050" dirty="0">
                <a:solidFill>
                  <a:srgbClr val="595959"/>
                </a:solidFill>
              </a:rPr>
              <a:t>The Uk Parliament (2006) indicates that the creation of the Education act 1981 was formed by the Conservative government in which at the time was under the leadership of Prime Minister Margaret Thatcher. The legislation was acted on the previous Warnock report and had been developed by implementing recommendations to improve the key values of the Warnock Report.</a:t>
            </a:r>
          </a:p>
          <a:p>
            <a:pPr marL="0" indent="0">
              <a:lnSpc>
                <a:spcPct val="150000"/>
              </a:lnSpc>
              <a:buNone/>
            </a:pPr>
            <a:r>
              <a:rPr lang="en-GB" sz="1050" dirty="0">
                <a:solidFill>
                  <a:srgbClr val="595959"/>
                </a:solidFill>
              </a:rPr>
              <a:t>After debates and reviews the Education act 1981 received Royal assent on the 30</a:t>
            </a:r>
            <a:r>
              <a:rPr lang="en-GB" sz="1050" baseline="30000" dirty="0">
                <a:solidFill>
                  <a:srgbClr val="595959"/>
                </a:solidFill>
              </a:rPr>
              <a:t>th</a:t>
            </a:r>
            <a:r>
              <a:rPr lang="en-GB" sz="1050" dirty="0">
                <a:solidFill>
                  <a:srgbClr val="595959"/>
                </a:solidFill>
              </a:rPr>
              <a:t> of October 1981 and emerged as law for local education authorities to provide appropriate education, while establishing a framework for assessing and addressing individual needs. J .A </a:t>
            </a:r>
            <a:r>
              <a:rPr lang="en-GB" sz="1050" err="1">
                <a:solidFill>
                  <a:srgbClr val="595959"/>
                </a:solidFill>
              </a:rPr>
              <a:t>Macflarne</a:t>
            </a:r>
            <a:r>
              <a:rPr lang="en-GB" sz="1050" dirty="0">
                <a:solidFill>
                  <a:srgbClr val="595959"/>
                </a:solidFill>
              </a:rPr>
              <a:t> declares that the act officially got introduced to the public on the 1</a:t>
            </a:r>
            <a:r>
              <a:rPr lang="en-GB" sz="1050" baseline="30000" dirty="0">
                <a:solidFill>
                  <a:srgbClr val="595959"/>
                </a:solidFill>
              </a:rPr>
              <a:t>st</a:t>
            </a:r>
            <a:r>
              <a:rPr lang="en-GB" sz="1050" dirty="0">
                <a:solidFill>
                  <a:srgbClr val="595959"/>
                </a:solidFill>
              </a:rPr>
              <a:t> of April 1983, from then on it was the Local education authority's duty to safeguards the special needs of</a:t>
            </a:r>
            <a:r>
              <a:rPr lang="en-GB" sz="1000" dirty="0">
                <a:solidFill>
                  <a:srgbClr val="595959"/>
                </a:solidFill>
              </a:rPr>
              <a:t> children across the Uk .</a:t>
            </a:r>
            <a:endParaRPr lang="en-US" sz="1000" dirty="0">
              <a:solidFill>
                <a:srgbClr val="595959"/>
              </a:solidFill>
            </a:endParaRPr>
          </a:p>
          <a:p>
            <a:endParaRPr lang="en-GB" sz="500">
              <a:solidFill>
                <a:srgbClr val="595959"/>
              </a:solidFill>
            </a:endParaRPr>
          </a:p>
        </p:txBody>
      </p:sp>
      <p:pic>
        <p:nvPicPr>
          <p:cNvPr id="5" name="Picture 4" descr="A group of people sitting at tables&#10;&#10;Description automatically generated">
            <a:extLst>
              <a:ext uri="{FF2B5EF4-FFF2-40B4-BE49-F238E27FC236}">
                <a16:creationId xmlns:a16="http://schemas.microsoft.com/office/drawing/2014/main" id="{9B63EFB1-F45A-475B-E69F-0FB99B375928}"/>
              </a:ext>
            </a:extLst>
          </p:cNvPr>
          <p:cNvPicPr>
            <a:picLocks noChangeAspect="1"/>
          </p:cNvPicPr>
          <p:nvPr/>
        </p:nvPicPr>
        <p:blipFill>
          <a:blip r:embed="rId2"/>
          <a:stretch>
            <a:fillRect/>
          </a:stretch>
        </p:blipFill>
        <p:spPr>
          <a:xfrm>
            <a:off x="7148915" y="2061731"/>
            <a:ext cx="4065506" cy="2733118"/>
          </a:xfrm>
          <a:prstGeom prst="rect">
            <a:avLst/>
          </a:prstGeom>
        </p:spPr>
      </p:pic>
      <p:sp>
        <p:nvSpPr>
          <p:cNvPr id="6" name="Diagonal Stripe 5">
            <a:extLst>
              <a:ext uri="{FF2B5EF4-FFF2-40B4-BE49-F238E27FC236}">
                <a16:creationId xmlns:a16="http://schemas.microsoft.com/office/drawing/2014/main" id="{6C90819E-FDBF-AE45-A05E-307D351C665F}"/>
              </a:ext>
            </a:extLst>
          </p:cNvPr>
          <p:cNvSpPr/>
          <p:nvPr/>
        </p:nvSpPr>
        <p:spPr>
          <a:xfrm>
            <a:off x="6741197" y="1713109"/>
            <a:ext cx="1857722" cy="901051"/>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Diagonal Stripe 6">
            <a:extLst>
              <a:ext uri="{FF2B5EF4-FFF2-40B4-BE49-F238E27FC236}">
                <a16:creationId xmlns:a16="http://schemas.microsoft.com/office/drawing/2014/main" id="{7246B408-6BAC-4E86-D863-59B0DA383001}"/>
              </a:ext>
            </a:extLst>
          </p:cNvPr>
          <p:cNvSpPr/>
          <p:nvPr/>
        </p:nvSpPr>
        <p:spPr>
          <a:xfrm rot="5400000">
            <a:off x="10278657" y="1735357"/>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iagonal Stripe 7">
            <a:extLst>
              <a:ext uri="{FF2B5EF4-FFF2-40B4-BE49-F238E27FC236}">
                <a16:creationId xmlns:a16="http://schemas.microsoft.com/office/drawing/2014/main" id="{6010C4DE-EFCE-5FBE-B8AF-BA932C1923B0}"/>
              </a:ext>
            </a:extLst>
          </p:cNvPr>
          <p:cNvSpPr/>
          <p:nvPr/>
        </p:nvSpPr>
        <p:spPr>
          <a:xfrm rot="16200000">
            <a:off x="6713119" y="4108163"/>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Diagonal Stripe 9">
            <a:extLst>
              <a:ext uri="{FF2B5EF4-FFF2-40B4-BE49-F238E27FC236}">
                <a16:creationId xmlns:a16="http://schemas.microsoft.com/office/drawing/2014/main" id="{D09A4E6F-5C59-F76F-C74F-073A1C53CE98}"/>
              </a:ext>
            </a:extLst>
          </p:cNvPr>
          <p:cNvSpPr/>
          <p:nvPr/>
        </p:nvSpPr>
        <p:spPr>
          <a:xfrm rot="10620000">
            <a:off x="10278848" y="3995273"/>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TextBox 11">
            <a:extLst>
              <a:ext uri="{FF2B5EF4-FFF2-40B4-BE49-F238E27FC236}">
                <a16:creationId xmlns:a16="http://schemas.microsoft.com/office/drawing/2014/main" id="{56E571FB-E2FC-3458-8715-E244DB8FC6FB}"/>
              </a:ext>
            </a:extLst>
          </p:cNvPr>
          <p:cNvSpPr txBox="1"/>
          <p:nvPr/>
        </p:nvSpPr>
        <p:spPr>
          <a:xfrm>
            <a:off x="8933792" y="6474372"/>
            <a:ext cx="433026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source: Blackpool Gazette  (2024)</a:t>
            </a:r>
          </a:p>
        </p:txBody>
      </p:sp>
    </p:spTree>
    <p:extLst>
      <p:ext uri="{BB962C8B-B14F-4D97-AF65-F5344CB8AC3E}">
        <p14:creationId xmlns:p14="http://schemas.microsoft.com/office/powerpoint/2010/main" val="1725101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957D-5298-DDF0-BA1F-32520568CD84}"/>
              </a:ext>
            </a:extLst>
          </p:cNvPr>
          <p:cNvSpPr>
            <a:spLocks noGrp="1"/>
          </p:cNvSpPr>
          <p:nvPr>
            <p:ph type="title"/>
          </p:nvPr>
        </p:nvSpPr>
        <p:spPr>
          <a:xfrm>
            <a:off x="766339" y="-738352"/>
            <a:ext cx="4353116" cy="1474666"/>
          </a:xfrm>
        </p:spPr>
        <p:txBody>
          <a:bodyPr anchor="b">
            <a:normAutofit/>
          </a:bodyPr>
          <a:lstStyle/>
          <a:p>
            <a:pPr algn="ctr"/>
            <a:r>
              <a:rPr lang="en-US" sz="2400" b="1" dirty="0">
                <a:solidFill>
                  <a:srgbClr val="595959"/>
                </a:solidFill>
              </a:rPr>
              <a:t>Viewpoints of this contested issue </a:t>
            </a:r>
          </a:p>
        </p:txBody>
      </p:sp>
      <p:sp>
        <p:nvSpPr>
          <p:cNvPr id="3" name="Content Placeholder 2">
            <a:extLst>
              <a:ext uri="{FF2B5EF4-FFF2-40B4-BE49-F238E27FC236}">
                <a16:creationId xmlns:a16="http://schemas.microsoft.com/office/drawing/2014/main" id="{47521274-98B5-A0C9-5956-4DDC25D6378C}"/>
              </a:ext>
            </a:extLst>
          </p:cNvPr>
          <p:cNvSpPr>
            <a:spLocks noGrp="1"/>
          </p:cNvSpPr>
          <p:nvPr>
            <p:ph idx="1"/>
          </p:nvPr>
        </p:nvSpPr>
        <p:spPr>
          <a:xfrm>
            <a:off x="72655" y="644813"/>
            <a:ext cx="5955943" cy="3770434"/>
          </a:xfrm>
        </p:spPr>
        <p:txBody>
          <a:bodyPr vert="horz" lIns="91440" tIns="45720" rIns="91440" bIns="45720" rtlCol="0" anchor="t">
            <a:noAutofit/>
          </a:bodyPr>
          <a:lstStyle/>
          <a:p>
            <a:pPr marL="0" indent="0">
              <a:lnSpc>
                <a:spcPct val="150000"/>
              </a:lnSpc>
              <a:buNone/>
            </a:pPr>
            <a:r>
              <a:rPr lang="en-GB" sz="1200" dirty="0">
                <a:solidFill>
                  <a:srgbClr val="595959"/>
                </a:solidFill>
              </a:rPr>
              <a:t>Legislation.gov.uk states the Education Act 1981 had an empowering impact on the public as the involvement of parental decision making regarding their child's education was taken into consideration and were respected during the process. Parents gained a sense of involvement as they had the ability to challenge the decisions made by the Local education authorities regarding their child's special educational provision. Resulting in the ability to appeal, parents were able to sufficiently address their child's individual needs and provide feedback to the Local education authorities to adjust the support to the child's specific needs and ensure they were met. </a:t>
            </a:r>
            <a:endParaRPr lang="en-US" sz="1200">
              <a:solidFill>
                <a:srgbClr val="595959"/>
              </a:solidFill>
            </a:endParaRPr>
          </a:p>
          <a:p>
            <a:pPr marL="0" indent="0">
              <a:lnSpc>
                <a:spcPct val="150000"/>
              </a:lnSpc>
              <a:buNone/>
            </a:pPr>
            <a:r>
              <a:rPr lang="en-GB" sz="1200" dirty="0">
                <a:solidFill>
                  <a:srgbClr val="595959"/>
                </a:solidFill>
              </a:rPr>
              <a:t>Mentioned by Dereck Gillard (2021) is that co interaction between the Local education authorities and parents became popular during the process of this act of legislation as the LEA’s would ensure that all parents would be informed about the rights and support that would be available for their child under the Education act alongside suitable assessments. Following the collaboration, parents would play a crucial role in securing their child's education by applying for a special educational needs assessment. Yet again stated by Dereck Gillard (2021) a multiagency approach between several professionals such as teachers and medical practitioners was essential when beginning the process of assessment. The viewpoints from a varied range of professionals would reinforce the decision on whether the child required special educational support. </a:t>
            </a:r>
            <a:endParaRPr lang="en-US" sz="1200">
              <a:solidFill>
                <a:srgbClr val="595959"/>
              </a:solidFill>
            </a:endParaRPr>
          </a:p>
          <a:p>
            <a:pPr marL="0" indent="0">
              <a:lnSpc>
                <a:spcPct val="150000"/>
              </a:lnSpc>
              <a:buNone/>
            </a:pPr>
            <a:endParaRPr lang="en-GB" sz="1100" dirty="0">
              <a:solidFill>
                <a:srgbClr val="595959"/>
              </a:solidFill>
            </a:endParaRPr>
          </a:p>
          <a:p>
            <a:endParaRPr lang="en-US" sz="700">
              <a:solidFill>
                <a:srgbClr val="595959"/>
              </a:solidFill>
            </a:endParaRPr>
          </a:p>
        </p:txBody>
      </p:sp>
      <p:pic>
        <p:nvPicPr>
          <p:cNvPr id="4" name="Picture 3" descr="A group of children in a classroom&#10;&#10;Description automatically generated">
            <a:extLst>
              <a:ext uri="{FF2B5EF4-FFF2-40B4-BE49-F238E27FC236}">
                <a16:creationId xmlns:a16="http://schemas.microsoft.com/office/drawing/2014/main" id="{4425ED63-E30A-666F-DF10-9AA9D8A1DE50}"/>
              </a:ext>
            </a:extLst>
          </p:cNvPr>
          <p:cNvPicPr>
            <a:picLocks noChangeAspect="1"/>
          </p:cNvPicPr>
          <p:nvPr/>
        </p:nvPicPr>
        <p:blipFill>
          <a:blip r:embed="rId2"/>
          <a:stretch>
            <a:fillRect/>
          </a:stretch>
        </p:blipFill>
        <p:spPr>
          <a:xfrm>
            <a:off x="6781801" y="1910731"/>
            <a:ext cx="4797056" cy="3082108"/>
          </a:xfrm>
          <a:prstGeom prst="rect">
            <a:avLst/>
          </a:prstGeom>
        </p:spPr>
      </p:pic>
      <p:sp>
        <p:nvSpPr>
          <p:cNvPr id="6" name="Diagonal Stripe 5">
            <a:extLst>
              <a:ext uri="{FF2B5EF4-FFF2-40B4-BE49-F238E27FC236}">
                <a16:creationId xmlns:a16="http://schemas.microsoft.com/office/drawing/2014/main" id="{395861CB-25C5-1724-FF62-EE396D0F4DAA}"/>
              </a:ext>
            </a:extLst>
          </p:cNvPr>
          <p:cNvSpPr/>
          <p:nvPr/>
        </p:nvSpPr>
        <p:spPr>
          <a:xfrm rot="240000">
            <a:off x="6489678" y="1551426"/>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iagonal Stripe 7">
            <a:extLst>
              <a:ext uri="{FF2B5EF4-FFF2-40B4-BE49-F238E27FC236}">
                <a16:creationId xmlns:a16="http://schemas.microsoft.com/office/drawing/2014/main" id="{B5F4B67D-FFF4-F63A-5191-9B33E8EE4C55}"/>
              </a:ext>
            </a:extLst>
          </p:cNvPr>
          <p:cNvSpPr/>
          <p:nvPr/>
        </p:nvSpPr>
        <p:spPr>
          <a:xfrm rot="5400000">
            <a:off x="10725347" y="1551426"/>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Diagonal Stripe 11">
            <a:extLst>
              <a:ext uri="{FF2B5EF4-FFF2-40B4-BE49-F238E27FC236}">
                <a16:creationId xmlns:a16="http://schemas.microsoft.com/office/drawing/2014/main" id="{2C801F8C-456A-79E2-6630-9120407B156E}"/>
              </a:ext>
            </a:extLst>
          </p:cNvPr>
          <p:cNvSpPr/>
          <p:nvPr/>
        </p:nvSpPr>
        <p:spPr>
          <a:xfrm rot="15540000">
            <a:off x="6536975" y="4383964"/>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Diagonal Stripe 13">
            <a:extLst>
              <a:ext uri="{FF2B5EF4-FFF2-40B4-BE49-F238E27FC236}">
                <a16:creationId xmlns:a16="http://schemas.microsoft.com/office/drawing/2014/main" id="{FC93AA66-B4C7-AFA4-337D-627B31B428D4}"/>
              </a:ext>
            </a:extLst>
          </p:cNvPr>
          <p:cNvSpPr/>
          <p:nvPr/>
        </p:nvSpPr>
        <p:spPr>
          <a:xfrm rot="11580000">
            <a:off x="10583457" y="4242074"/>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CB7D8886-373D-1BA5-07D2-7B139EED652F}"/>
              </a:ext>
            </a:extLst>
          </p:cNvPr>
          <p:cNvSpPr txBox="1"/>
          <p:nvPr/>
        </p:nvSpPr>
        <p:spPr>
          <a:xfrm>
            <a:off x="7165098" y="5721569"/>
            <a:ext cx="51530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Source : </a:t>
            </a:r>
            <a:r>
              <a:rPr lang="en-US" sz="1200" dirty="0">
                <a:ea typeface="+mn-lt"/>
                <a:cs typeface="+mn-lt"/>
              </a:rPr>
              <a:t>The History Of Special Education | Special Education Resource (2024)</a:t>
            </a:r>
            <a:endParaRPr lang="en-US" sz="1200" dirty="0"/>
          </a:p>
        </p:txBody>
      </p:sp>
    </p:spTree>
    <p:extLst>
      <p:ext uri="{BB962C8B-B14F-4D97-AF65-F5344CB8AC3E}">
        <p14:creationId xmlns:p14="http://schemas.microsoft.com/office/powerpoint/2010/main" val="2470940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957D-5298-DDF0-BA1F-32520568CD84}"/>
              </a:ext>
            </a:extLst>
          </p:cNvPr>
          <p:cNvSpPr>
            <a:spLocks noGrp="1"/>
          </p:cNvSpPr>
          <p:nvPr>
            <p:ph type="title"/>
          </p:nvPr>
        </p:nvSpPr>
        <p:spPr>
          <a:xfrm>
            <a:off x="766339" y="-738352"/>
            <a:ext cx="4353116" cy="1474666"/>
          </a:xfrm>
        </p:spPr>
        <p:txBody>
          <a:bodyPr anchor="b">
            <a:normAutofit/>
          </a:bodyPr>
          <a:lstStyle/>
          <a:p>
            <a:pPr algn="ctr"/>
            <a:r>
              <a:rPr lang="en-US" sz="2400" b="1" dirty="0">
                <a:solidFill>
                  <a:srgbClr val="595959"/>
                </a:solidFill>
              </a:rPr>
              <a:t>Viewpoints of this contested issue </a:t>
            </a:r>
          </a:p>
        </p:txBody>
      </p:sp>
      <p:sp>
        <p:nvSpPr>
          <p:cNvPr id="3" name="Content Placeholder 2">
            <a:extLst>
              <a:ext uri="{FF2B5EF4-FFF2-40B4-BE49-F238E27FC236}">
                <a16:creationId xmlns:a16="http://schemas.microsoft.com/office/drawing/2014/main" id="{47521274-98B5-A0C9-5956-4DDC25D6378C}"/>
              </a:ext>
            </a:extLst>
          </p:cNvPr>
          <p:cNvSpPr>
            <a:spLocks noGrp="1"/>
          </p:cNvSpPr>
          <p:nvPr>
            <p:ph idx="1"/>
          </p:nvPr>
        </p:nvSpPr>
        <p:spPr>
          <a:xfrm>
            <a:off x="72655" y="644813"/>
            <a:ext cx="5955943" cy="3770434"/>
          </a:xfrm>
        </p:spPr>
        <p:txBody>
          <a:bodyPr vert="horz" lIns="91440" tIns="45720" rIns="91440" bIns="45720" rtlCol="0" anchor="t">
            <a:noAutofit/>
          </a:bodyPr>
          <a:lstStyle/>
          <a:p>
            <a:pPr marL="0" indent="0">
              <a:lnSpc>
                <a:spcPct val="150000"/>
              </a:lnSpc>
              <a:buNone/>
            </a:pPr>
            <a:endParaRPr lang="en-GB" sz="1100" dirty="0">
              <a:solidFill>
                <a:srgbClr val="595959"/>
              </a:solidFill>
            </a:endParaRPr>
          </a:p>
          <a:p>
            <a:pPr marL="0" indent="0">
              <a:lnSpc>
                <a:spcPct val="150000"/>
              </a:lnSpc>
              <a:buNone/>
            </a:pPr>
            <a:r>
              <a:rPr lang="en-GB" sz="1200" dirty="0">
                <a:solidFill>
                  <a:srgbClr val="595959"/>
                </a:solidFill>
              </a:rPr>
              <a:t>Within the Circular 8/81 (1981) it was identified that it was highly encouraged for children under the age of 2 to receive a special educational needs assessment.  These assessments implemented by the act held a positive impact on the public as it provided early identification of developmental delays and disabilities from a very young age, enabling suitable intervention and support to be provided. Furthermore, assessing the child at such a young age allowed appropriate actions to be implemented sooner which enhanced the child's learning potential.</a:t>
            </a:r>
            <a:endParaRPr lang="en-US" sz="1200">
              <a:solidFill>
                <a:srgbClr val="595959"/>
              </a:solidFill>
            </a:endParaRPr>
          </a:p>
          <a:p>
            <a:pPr marL="0" indent="0">
              <a:lnSpc>
                <a:spcPct val="150000"/>
              </a:lnSpc>
              <a:buNone/>
            </a:pPr>
            <a:r>
              <a:rPr lang="en-GB" sz="1200" dirty="0">
                <a:solidFill>
                  <a:srgbClr val="595959"/>
                </a:solidFill>
              </a:rPr>
              <a:t>Cambridge University (1988) states that the delays within placing the children in schools suitable for the children's needs was one of the major criticisms of this act of legislation, the lengthy periods of assessing children where often seen as unfair as the suffering children were prevented of receiving the adequate support and suitable education. Children’s needs would then escalate to extreme levels which would then not only affect their education but overall quality of life. The issue also highlighted the shortage of trained educators with LEA’s struggling to reach the demands of the act which led to inconsistent provisions. The poor implementation of the act stemmed from having no foundation of funding making it challenging to deliver high quality support to the children with special educational needs. </a:t>
            </a:r>
            <a:endParaRPr lang="en-US" sz="1200">
              <a:solidFill>
                <a:srgbClr val="595959"/>
              </a:solidFill>
            </a:endParaRPr>
          </a:p>
          <a:p>
            <a:pPr marL="0" indent="0">
              <a:lnSpc>
                <a:spcPct val="150000"/>
              </a:lnSpc>
              <a:buNone/>
            </a:pPr>
            <a:r>
              <a:rPr lang="en-GB" sz="1200" dirty="0">
                <a:solidFill>
                  <a:srgbClr val="595959"/>
                </a:solidFill>
              </a:rPr>
              <a:t>The values that result from this act reflect the principles of the Conservative party to individual rights, parental choice and community-based solutions within education.</a:t>
            </a:r>
            <a:endParaRPr lang="en-US" sz="1200" dirty="0">
              <a:solidFill>
                <a:srgbClr val="595959"/>
              </a:solidFill>
            </a:endParaRPr>
          </a:p>
          <a:p>
            <a:endParaRPr lang="en-US" sz="700">
              <a:solidFill>
                <a:srgbClr val="595959"/>
              </a:solidFill>
            </a:endParaRPr>
          </a:p>
        </p:txBody>
      </p:sp>
      <p:pic>
        <p:nvPicPr>
          <p:cNvPr id="4" name="Picture 3" descr="A group of children in a classroom&#10;&#10;Description automatically generated">
            <a:extLst>
              <a:ext uri="{FF2B5EF4-FFF2-40B4-BE49-F238E27FC236}">
                <a16:creationId xmlns:a16="http://schemas.microsoft.com/office/drawing/2014/main" id="{4425ED63-E30A-666F-DF10-9AA9D8A1DE50}"/>
              </a:ext>
            </a:extLst>
          </p:cNvPr>
          <p:cNvPicPr>
            <a:picLocks noChangeAspect="1"/>
          </p:cNvPicPr>
          <p:nvPr/>
        </p:nvPicPr>
        <p:blipFill>
          <a:blip r:embed="rId2"/>
          <a:stretch>
            <a:fillRect/>
          </a:stretch>
        </p:blipFill>
        <p:spPr>
          <a:xfrm>
            <a:off x="6781801" y="1910731"/>
            <a:ext cx="4797056" cy="3082108"/>
          </a:xfrm>
          <a:prstGeom prst="rect">
            <a:avLst/>
          </a:prstGeom>
        </p:spPr>
      </p:pic>
      <p:sp>
        <p:nvSpPr>
          <p:cNvPr id="6" name="Diagonal Stripe 5">
            <a:extLst>
              <a:ext uri="{FF2B5EF4-FFF2-40B4-BE49-F238E27FC236}">
                <a16:creationId xmlns:a16="http://schemas.microsoft.com/office/drawing/2014/main" id="{395861CB-25C5-1724-FF62-EE396D0F4DAA}"/>
              </a:ext>
            </a:extLst>
          </p:cNvPr>
          <p:cNvSpPr/>
          <p:nvPr/>
        </p:nvSpPr>
        <p:spPr>
          <a:xfrm rot="240000">
            <a:off x="6489678" y="1551426"/>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iagonal Stripe 7">
            <a:extLst>
              <a:ext uri="{FF2B5EF4-FFF2-40B4-BE49-F238E27FC236}">
                <a16:creationId xmlns:a16="http://schemas.microsoft.com/office/drawing/2014/main" id="{B5F4B67D-FFF4-F63A-5191-9B33E8EE4C55}"/>
              </a:ext>
            </a:extLst>
          </p:cNvPr>
          <p:cNvSpPr/>
          <p:nvPr/>
        </p:nvSpPr>
        <p:spPr>
          <a:xfrm rot="5400000">
            <a:off x="10725347" y="1551426"/>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Diagonal Stripe 11">
            <a:extLst>
              <a:ext uri="{FF2B5EF4-FFF2-40B4-BE49-F238E27FC236}">
                <a16:creationId xmlns:a16="http://schemas.microsoft.com/office/drawing/2014/main" id="{2C801F8C-456A-79E2-6630-9120407B156E}"/>
              </a:ext>
            </a:extLst>
          </p:cNvPr>
          <p:cNvSpPr/>
          <p:nvPr/>
        </p:nvSpPr>
        <p:spPr>
          <a:xfrm rot="15540000">
            <a:off x="6536975" y="4383964"/>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Diagonal Stripe 13">
            <a:extLst>
              <a:ext uri="{FF2B5EF4-FFF2-40B4-BE49-F238E27FC236}">
                <a16:creationId xmlns:a16="http://schemas.microsoft.com/office/drawing/2014/main" id="{FC93AA66-B4C7-AFA4-337D-627B31B428D4}"/>
              </a:ext>
            </a:extLst>
          </p:cNvPr>
          <p:cNvSpPr/>
          <p:nvPr/>
        </p:nvSpPr>
        <p:spPr>
          <a:xfrm rot="11580000">
            <a:off x="10583457" y="4242074"/>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CB7D8886-373D-1BA5-07D2-7B139EED652F}"/>
              </a:ext>
            </a:extLst>
          </p:cNvPr>
          <p:cNvSpPr txBox="1"/>
          <p:nvPr/>
        </p:nvSpPr>
        <p:spPr>
          <a:xfrm>
            <a:off x="7165098" y="5721569"/>
            <a:ext cx="51530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Source : </a:t>
            </a:r>
            <a:r>
              <a:rPr lang="en-US" sz="1200" dirty="0">
                <a:ea typeface="+mn-lt"/>
                <a:cs typeface="+mn-lt"/>
              </a:rPr>
              <a:t>The History Of Special Education | Special Education Resource (2024)</a:t>
            </a:r>
            <a:endParaRPr lang="en-US" sz="1200" dirty="0"/>
          </a:p>
        </p:txBody>
      </p:sp>
    </p:spTree>
    <p:extLst>
      <p:ext uri="{BB962C8B-B14F-4D97-AF65-F5344CB8AC3E}">
        <p14:creationId xmlns:p14="http://schemas.microsoft.com/office/powerpoint/2010/main" val="2412484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C002D-20FB-453B-6C74-FF301603D8DB}"/>
              </a:ext>
            </a:extLst>
          </p:cNvPr>
          <p:cNvSpPr>
            <a:spLocks noGrp="1"/>
          </p:cNvSpPr>
          <p:nvPr>
            <p:ph type="title"/>
          </p:nvPr>
        </p:nvSpPr>
        <p:spPr>
          <a:xfrm>
            <a:off x="762948" y="-1207587"/>
            <a:ext cx="4353116" cy="1474666"/>
          </a:xfrm>
        </p:spPr>
        <p:txBody>
          <a:bodyPr anchor="b">
            <a:normAutofit/>
          </a:bodyPr>
          <a:lstStyle/>
          <a:p>
            <a:pPr algn="ctr"/>
            <a:r>
              <a:rPr lang="en-GB" sz="1800" b="1" u="sng" dirty="0">
                <a:solidFill>
                  <a:srgbClr val="595959"/>
                </a:solidFill>
                <a:latin typeface="Aptos"/>
              </a:rPr>
              <a:t>The evolving impact on today's learning</a:t>
            </a:r>
            <a:endParaRPr lang="en-US" sz="1800" b="1" dirty="0">
              <a:solidFill>
                <a:srgbClr val="595959"/>
              </a:solidFill>
              <a:latin typeface="Aptos"/>
            </a:endParaRPr>
          </a:p>
        </p:txBody>
      </p:sp>
      <p:sp>
        <p:nvSpPr>
          <p:cNvPr id="3" name="Content Placeholder 2">
            <a:extLst>
              <a:ext uri="{FF2B5EF4-FFF2-40B4-BE49-F238E27FC236}">
                <a16:creationId xmlns:a16="http://schemas.microsoft.com/office/drawing/2014/main" id="{DC259B1D-38F5-F386-7A2E-20290C73FFCD}"/>
              </a:ext>
            </a:extLst>
          </p:cNvPr>
          <p:cNvSpPr>
            <a:spLocks noGrp="1"/>
          </p:cNvSpPr>
          <p:nvPr>
            <p:ph idx="1"/>
          </p:nvPr>
        </p:nvSpPr>
        <p:spPr>
          <a:xfrm>
            <a:off x="365081" y="269492"/>
            <a:ext cx="5154445" cy="3770434"/>
          </a:xfrm>
        </p:spPr>
        <p:txBody>
          <a:bodyPr vert="horz" lIns="91440" tIns="45720" rIns="91440" bIns="45720" rtlCol="0" anchor="t">
            <a:noAutofit/>
          </a:bodyPr>
          <a:lstStyle/>
          <a:p>
            <a:pPr marL="0" indent="0">
              <a:lnSpc>
                <a:spcPct val="150000"/>
              </a:lnSpc>
              <a:buNone/>
            </a:pPr>
            <a:r>
              <a:rPr lang="en-GB" sz="1200" dirty="0">
                <a:solidFill>
                  <a:srgbClr val="595959"/>
                </a:solidFill>
              </a:rPr>
              <a:t>The Education act 1981 constructed a groundwork for inclusivity within mainstream schools due to the promotion of integration of children with special educational needs. This has had a lasting and continuous impact on the delivery of education now in 2024 as current policies prioritise having equal opportunities for all abilities and emphasize the importance of equality. According to the United Nations (2019), article 24 states that it is fundamental for every individual to receive an equal standard of education regardless of their additional needs. Additionally stated by the United Nations (2019) is that education now should revolve around the development of children, ensuring their sense of self-worth and freedom is prioritised and fullest potential is encouraged. </a:t>
            </a:r>
            <a:endParaRPr lang="en-US" sz="1200">
              <a:solidFill>
                <a:srgbClr val="595959"/>
              </a:solidFill>
            </a:endParaRPr>
          </a:p>
          <a:p>
            <a:pPr marL="0" indent="0">
              <a:lnSpc>
                <a:spcPct val="150000"/>
              </a:lnSpc>
              <a:buNone/>
            </a:pPr>
            <a:r>
              <a:rPr lang="en-GB" sz="1200" dirty="0">
                <a:solidFill>
                  <a:srgbClr val="595959"/>
                </a:solidFill>
              </a:rPr>
              <a:t>As previously mentioned by Cabridge University (1988) a significant critique to the Education act 1981 is the lengthy period that took place to assess children with special educational needs and place them in education that is suitable to their needs .It is interesting to note that a similar issue is still currently having an impact on children who require additional support. This current issue involves the extensive wait for children’s needs to be identified and assessed. The Children’s commissioners (2024) passionately express how children’s childhoods are being “robbed” due to the years of waiting for an appointment with support services.  Furthermore, declared by The Children's commissioners (2024) is that families are compelled to navigate through a series of unnecessary obstacles to receive the essential support for their children. </a:t>
            </a:r>
            <a:endParaRPr lang="en-US" sz="1200" dirty="0">
              <a:solidFill>
                <a:srgbClr val="595959"/>
              </a:solidFill>
            </a:endParaRPr>
          </a:p>
          <a:p>
            <a:endParaRPr lang="en-US" sz="1000">
              <a:solidFill>
                <a:srgbClr val="595959"/>
              </a:solidFill>
            </a:endParaRPr>
          </a:p>
        </p:txBody>
      </p:sp>
      <p:pic>
        <p:nvPicPr>
          <p:cNvPr id="15" name="Picture 14" descr="A pair of scissors next to a piece of paper&#10;&#10;Description automatically generated">
            <a:extLst>
              <a:ext uri="{FF2B5EF4-FFF2-40B4-BE49-F238E27FC236}">
                <a16:creationId xmlns:a16="http://schemas.microsoft.com/office/drawing/2014/main" id="{F9C03199-7FC2-7518-22A5-99E2A7268565}"/>
              </a:ext>
            </a:extLst>
          </p:cNvPr>
          <p:cNvPicPr>
            <a:picLocks noChangeAspect="1"/>
          </p:cNvPicPr>
          <p:nvPr/>
        </p:nvPicPr>
        <p:blipFill>
          <a:blip r:embed="rId2"/>
          <a:stretch>
            <a:fillRect/>
          </a:stretch>
        </p:blipFill>
        <p:spPr>
          <a:xfrm>
            <a:off x="6927673" y="1896153"/>
            <a:ext cx="4744065" cy="3112486"/>
          </a:xfrm>
          <a:prstGeom prst="rect">
            <a:avLst/>
          </a:prstGeom>
        </p:spPr>
      </p:pic>
      <p:sp>
        <p:nvSpPr>
          <p:cNvPr id="4" name="Diagonal Stripe 3">
            <a:extLst>
              <a:ext uri="{FF2B5EF4-FFF2-40B4-BE49-F238E27FC236}">
                <a16:creationId xmlns:a16="http://schemas.microsoft.com/office/drawing/2014/main" id="{59ACC88E-AADE-059B-1D79-60EC649471D9}"/>
              </a:ext>
            </a:extLst>
          </p:cNvPr>
          <p:cNvSpPr/>
          <p:nvPr/>
        </p:nvSpPr>
        <p:spPr>
          <a:xfrm rot="15540000">
            <a:off x="6591053" y="4251229"/>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5" name="Diagonal Stripe 4">
            <a:extLst>
              <a:ext uri="{FF2B5EF4-FFF2-40B4-BE49-F238E27FC236}">
                <a16:creationId xmlns:a16="http://schemas.microsoft.com/office/drawing/2014/main" id="{59ACC88E-AADE-059B-1D79-60EC649471D9}"/>
              </a:ext>
            </a:extLst>
          </p:cNvPr>
          <p:cNvSpPr/>
          <p:nvPr/>
        </p:nvSpPr>
        <p:spPr>
          <a:xfrm rot="10680000">
            <a:off x="10823840" y="4354467"/>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7" name="Diagonal Stripe 6">
            <a:extLst>
              <a:ext uri="{FF2B5EF4-FFF2-40B4-BE49-F238E27FC236}">
                <a16:creationId xmlns:a16="http://schemas.microsoft.com/office/drawing/2014/main" id="{59ACC88E-AADE-059B-1D79-60EC649471D9}"/>
              </a:ext>
            </a:extLst>
          </p:cNvPr>
          <p:cNvSpPr/>
          <p:nvPr/>
        </p:nvSpPr>
        <p:spPr>
          <a:xfrm rot="5400000">
            <a:off x="10823840" y="1591603"/>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10" name="Diagonal Stripe 9">
            <a:extLst>
              <a:ext uri="{FF2B5EF4-FFF2-40B4-BE49-F238E27FC236}">
                <a16:creationId xmlns:a16="http://schemas.microsoft.com/office/drawing/2014/main" id="{59ACC88E-AADE-059B-1D79-60EC649471D9}"/>
              </a:ext>
            </a:extLst>
          </p:cNvPr>
          <p:cNvSpPr/>
          <p:nvPr/>
        </p:nvSpPr>
        <p:spPr>
          <a:xfrm rot="720000">
            <a:off x="6615633" y="1547357"/>
            <a:ext cx="1257021" cy="1212525"/>
          </a:xfrm>
          <a:prstGeom prst="diagStrip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solidFill>
            </a:endParaRPr>
          </a:p>
        </p:txBody>
      </p:sp>
      <p:sp>
        <p:nvSpPr>
          <p:cNvPr id="13" name="TextBox 12">
            <a:extLst>
              <a:ext uri="{FF2B5EF4-FFF2-40B4-BE49-F238E27FC236}">
                <a16:creationId xmlns:a16="http://schemas.microsoft.com/office/drawing/2014/main" id="{A0FE64C3-E39E-D758-C40A-6F0E3FDF5035}"/>
              </a:ext>
            </a:extLst>
          </p:cNvPr>
          <p:cNvSpPr txBox="1"/>
          <p:nvPr/>
        </p:nvSpPr>
        <p:spPr>
          <a:xfrm>
            <a:off x="8846267" y="5698407"/>
            <a:ext cx="32532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Source - </a:t>
            </a:r>
            <a:r>
              <a:rPr lang="en-US" sz="1400" err="1">
                <a:ea typeface="+mn-lt"/>
                <a:cs typeface="+mn-lt"/>
              </a:rPr>
              <a:t>EqualiTeach</a:t>
            </a:r>
            <a:r>
              <a:rPr lang="en-US" sz="1400" dirty="0">
                <a:ea typeface="+mn-lt"/>
                <a:cs typeface="+mn-lt"/>
              </a:rPr>
              <a:t> (2024)</a:t>
            </a:r>
          </a:p>
        </p:txBody>
      </p:sp>
    </p:spTree>
    <p:extLst>
      <p:ext uri="{BB962C8B-B14F-4D97-AF65-F5344CB8AC3E}">
        <p14:creationId xmlns:p14="http://schemas.microsoft.com/office/powerpoint/2010/main" val="362551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9A09B-2CA1-687B-16DC-A16EEECF002A}"/>
              </a:ext>
            </a:extLst>
          </p:cNvPr>
          <p:cNvSpPr>
            <a:spLocks noGrp="1"/>
          </p:cNvSpPr>
          <p:nvPr>
            <p:ph type="title"/>
          </p:nvPr>
        </p:nvSpPr>
        <p:spPr>
          <a:xfrm>
            <a:off x="1616054" y="1261137"/>
            <a:ext cx="8959893" cy="888360"/>
          </a:xfrm>
        </p:spPr>
        <p:txBody>
          <a:bodyPr anchor="b">
            <a:normAutofit/>
          </a:bodyPr>
          <a:lstStyle/>
          <a:p>
            <a:pPr algn="ctr"/>
            <a:r>
              <a:rPr lang="en-US" sz="3200">
                <a:solidFill>
                  <a:schemeClr val="tx1">
                    <a:lumMod val="65000"/>
                    <a:lumOff val="35000"/>
                  </a:schemeClr>
                </a:solidFill>
              </a:rPr>
              <a:t>Conclusion</a:t>
            </a:r>
          </a:p>
        </p:txBody>
      </p:sp>
      <p:sp>
        <p:nvSpPr>
          <p:cNvPr id="3" name="Content Placeholder 2">
            <a:extLst>
              <a:ext uri="{FF2B5EF4-FFF2-40B4-BE49-F238E27FC236}">
                <a16:creationId xmlns:a16="http://schemas.microsoft.com/office/drawing/2014/main" id="{1BE23E39-53D6-2F52-228D-94FBFB72DD89}"/>
              </a:ext>
            </a:extLst>
          </p:cNvPr>
          <p:cNvSpPr>
            <a:spLocks noGrp="1"/>
          </p:cNvSpPr>
          <p:nvPr>
            <p:ph idx="1"/>
          </p:nvPr>
        </p:nvSpPr>
        <p:spPr>
          <a:xfrm>
            <a:off x="1616054" y="2427383"/>
            <a:ext cx="8959892" cy="3169482"/>
          </a:xfrm>
        </p:spPr>
        <p:txBody>
          <a:bodyPr vert="horz" lIns="91440" tIns="45720" rIns="91440" bIns="45720" rtlCol="0" anchor="t">
            <a:normAutofit fontScale="85000" lnSpcReduction="10000"/>
          </a:bodyPr>
          <a:lstStyle/>
          <a:p>
            <a:pPr marL="0" indent="0">
              <a:lnSpc>
                <a:spcPct val="150000"/>
              </a:lnSpc>
              <a:buNone/>
            </a:pPr>
            <a:r>
              <a:rPr lang="en-GB" sz="2000" dirty="0">
                <a:solidFill>
                  <a:schemeClr val="tx1">
                    <a:lumMod val="65000"/>
                    <a:lumOff val="35000"/>
                  </a:schemeClr>
                </a:solidFill>
              </a:rPr>
              <a:t>Overall, the release of the Education Act 1981 marked a significant shift towards inclusivity within education in the Uk. By emphasizing the integration of children with special educational needs into mainstream schools, a groundwork was laid for a more supportive and diverse system. The Act’s focus on parental involvement and unique support highlights the importance of acknowledging and addressing each child’s individual's needs and promoting a child centred approach. Despite the obstacles and challenges in implementing this act of law, the act succeeded to provide ongoing commitment to ensure inclusivity continues to be a priority in the education industry. </a:t>
            </a:r>
            <a:endParaRPr lang="en-US" sz="2000" dirty="0">
              <a:solidFill>
                <a:schemeClr val="tx1">
                  <a:lumMod val="65000"/>
                  <a:lumOff val="35000"/>
                </a:schemeClr>
              </a:solidFill>
            </a:endParaRPr>
          </a:p>
        </p:txBody>
      </p:sp>
    </p:spTree>
    <p:extLst>
      <p:ext uri="{BB962C8B-B14F-4D97-AF65-F5344CB8AC3E}">
        <p14:creationId xmlns:p14="http://schemas.microsoft.com/office/powerpoint/2010/main" val="226264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8472A-8A19-8CBE-CE1C-B622130561BA}"/>
              </a:ext>
            </a:extLst>
          </p:cNvPr>
          <p:cNvSpPr>
            <a:spLocks noGrp="1"/>
          </p:cNvSpPr>
          <p:nvPr>
            <p:ph type="title"/>
          </p:nvPr>
        </p:nvSpPr>
        <p:spPr>
          <a:xfrm>
            <a:off x="3785695" y="1562669"/>
            <a:ext cx="8137574" cy="2456597"/>
          </a:xfrm>
        </p:spPr>
        <p:txBody>
          <a:bodyPr vert="horz" lIns="91440" tIns="45720" rIns="91440" bIns="45720" rtlCol="0" anchor="b">
            <a:normAutofit/>
          </a:bodyPr>
          <a:lstStyle/>
          <a:p>
            <a:pPr algn="ctr"/>
            <a:r>
              <a:rPr lang="en-US" sz="3400" u="sng">
                <a:solidFill>
                  <a:schemeClr val="tx1">
                    <a:lumMod val="85000"/>
                    <a:lumOff val="15000"/>
                  </a:schemeClr>
                </a:solidFill>
              </a:rPr>
              <a:t>The Increase of Welsh medium schools across Wales and Operation 1 million Welsh Speakers by the year 2050 </a:t>
            </a:r>
            <a:endParaRPr lang="en-US" sz="3400">
              <a:solidFill>
                <a:schemeClr val="tx1">
                  <a:lumMod val="85000"/>
                  <a:lumOff val="15000"/>
                </a:schemeClr>
              </a:solidFill>
            </a:endParaRPr>
          </a:p>
        </p:txBody>
      </p:sp>
      <p:pic>
        <p:nvPicPr>
          <p:cNvPr id="50" name="Picture 49" descr="Rearview of rows of people watching a movie in a theater">
            <a:extLst>
              <a:ext uri="{FF2B5EF4-FFF2-40B4-BE49-F238E27FC236}">
                <a16:creationId xmlns:a16="http://schemas.microsoft.com/office/drawing/2014/main" id="{7620DA6C-B922-A475-3FC1-4163987FE4E4}"/>
              </a:ext>
            </a:extLst>
          </p:cNvPr>
          <p:cNvPicPr>
            <a:picLocks noChangeAspect="1"/>
          </p:cNvPicPr>
          <p:nvPr/>
        </p:nvPicPr>
        <p:blipFill>
          <a:blip r:embed="rId2"/>
          <a:srcRect l="25108" r="40199" b="-3"/>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3766500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67BB6-23E5-4F3C-7C43-2CF91EF35FF4}"/>
              </a:ext>
            </a:extLst>
          </p:cNvPr>
          <p:cNvSpPr>
            <a:spLocks noGrp="1"/>
          </p:cNvSpPr>
          <p:nvPr>
            <p:ph type="title"/>
          </p:nvPr>
        </p:nvSpPr>
        <p:spPr>
          <a:xfrm>
            <a:off x="260734" y="-228600"/>
            <a:ext cx="6881026" cy="1322887"/>
          </a:xfrm>
        </p:spPr>
        <p:txBody>
          <a:bodyPr>
            <a:normAutofit/>
          </a:bodyPr>
          <a:lstStyle/>
          <a:p>
            <a:r>
              <a:rPr lang="en-GB" sz="2000" b="1" u="sng" dirty="0">
                <a:latin typeface="Aptos"/>
              </a:rPr>
              <a:t>The Increase of Welsh medium schools across Wales and Operation 1 million Welsh Speakers by the year 2050</a:t>
            </a:r>
            <a:r>
              <a:rPr lang="en-GB" sz="3200" b="1" u="sng" dirty="0">
                <a:latin typeface="Aptos"/>
              </a:rPr>
              <a:t> </a:t>
            </a:r>
            <a:endParaRPr lang="en-US" sz="3200" b="1" dirty="0">
              <a:latin typeface="Aptos"/>
            </a:endParaRPr>
          </a:p>
        </p:txBody>
      </p:sp>
      <p:sp>
        <p:nvSpPr>
          <p:cNvPr id="3" name="Content Placeholder 2">
            <a:extLst>
              <a:ext uri="{FF2B5EF4-FFF2-40B4-BE49-F238E27FC236}">
                <a16:creationId xmlns:a16="http://schemas.microsoft.com/office/drawing/2014/main" id="{AF9017A7-2D8F-BF63-F4C6-D6D0E1FEEB65}"/>
              </a:ext>
            </a:extLst>
          </p:cNvPr>
          <p:cNvSpPr>
            <a:spLocks noGrp="1"/>
          </p:cNvSpPr>
          <p:nvPr>
            <p:ph idx="1"/>
          </p:nvPr>
        </p:nvSpPr>
        <p:spPr>
          <a:xfrm>
            <a:off x="-1203" y="732014"/>
            <a:ext cx="8088426" cy="3908585"/>
          </a:xfrm>
        </p:spPr>
        <p:txBody>
          <a:bodyPr vert="horz" lIns="91440" tIns="45720" rIns="91440" bIns="45720" rtlCol="0" anchor="t">
            <a:noAutofit/>
          </a:bodyPr>
          <a:lstStyle/>
          <a:p>
            <a:pPr marL="0" indent="0">
              <a:lnSpc>
                <a:spcPct val="150000"/>
              </a:lnSpc>
              <a:buNone/>
            </a:pPr>
            <a:r>
              <a:rPr lang="en-GB" sz="1200" dirty="0"/>
              <a:t>As this scrapbook continues, the process of enlarging Welsh medium schools across Wales will be discussed alongside the aim of reaching one million Welsh speakers by the year 2050, whilst yet again taking into consideration multiple different viewpoints of this matter alongside how it will benefit the future education system. </a:t>
            </a:r>
            <a:endParaRPr lang="en-US" sz="1200"/>
          </a:p>
          <a:p>
            <a:pPr marL="0" indent="0">
              <a:lnSpc>
                <a:spcPct val="150000"/>
              </a:lnSpc>
              <a:buNone/>
            </a:pPr>
            <a:r>
              <a:rPr lang="en-GB" sz="1200" dirty="0"/>
              <a:t>The Welsh language being taught in mainstream education alongside the growing of Welsh medium schools has become increasingly popular since the Welsh language Society was introduced in 1962. The organisation founded by Saunders Lewis achieved several significant milestones regarding the growth of the Welsh language.  </a:t>
            </a:r>
            <a:r>
              <a:rPr lang="en-GB" sz="1200" dirty="0" err="1"/>
              <a:t>Cymdeithas.Cymru</a:t>
            </a:r>
            <a:r>
              <a:rPr lang="en-GB" sz="1200" dirty="0"/>
              <a:t> (no date) claims that the success of this campaign provided Wales with bilingual road signs, Welsh tv programmes and local services providing service through the medium of the Welsh language. Primarily this organisation was an advocate to strengthen the status of the Welsh language, ensuring it would have a foundation to thrive within the future.</a:t>
            </a:r>
            <a:endParaRPr lang="en-US" sz="1200"/>
          </a:p>
          <a:p>
            <a:pPr marL="0" indent="0">
              <a:lnSpc>
                <a:spcPct val="150000"/>
              </a:lnSpc>
              <a:buNone/>
            </a:pPr>
            <a:r>
              <a:rPr lang="en-GB" sz="1200" dirty="0"/>
              <a:t>The expansion of Welsh medium schools throughout Wales is the main addition to preserving and promoting the countries historical and unique language and treasured heritage. Within recent years there has been a significant focus on escalating the numbers of the Welsh population that speak the Welsh language. Specified by </a:t>
            </a:r>
            <a:r>
              <a:rPr lang="en-GB" sz="1200" err="1"/>
              <a:t>Llywodraeth</a:t>
            </a:r>
            <a:r>
              <a:rPr lang="en-GB" sz="1200" dirty="0"/>
              <a:t> Cymru (2017) is how the Welsh government have set a target of achieving one million Welsh speakers by the year 2050 and to reach a position where the Welsh language is a natural element of everyday life. With the Welsh government on board to increase the number of Welsh speakers, not only will there be more emphasis on Welsh medium schools but a positive impact on the education of the future generation. Highlighted by Joe Chucas (2017) studies have shown that having the bilingual ability enhances the cognitive ability such as problem solving, multitasking and creativity which will provide more children with the foundation of succeeding. Additionally mentioned by Carmarthenshire County council (2024) is that speaking Welsh enables individuals to establish a strong connection with the Welsh culture, history and identify their Welsh identity. By gaining more Welsh speakers from education settings, children in the future generation will be encouraged to share their knowledge on their Welsh roots and will gain an understanding on their legacy. </a:t>
            </a:r>
            <a:endParaRPr lang="en-US" sz="1100" dirty="0"/>
          </a:p>
          <a:p>
            <a:pPr>
              <a:buNone/>
            </a:pPr>
            <a:endParaRPr lang="en-GB" sz="1200"/>
          </a:p>
          <a:p>
            <a:endParaRPr lang="en-US" sz="1000"/>
          </a:p>
        </p:txBody>
      </p:sp>
      <p:pic>
        <p:nvPicPr>
          <p:cNvPr id="4" name="Picture 3" descr="A red dragon and green and white speech bubbles&#10;&#10;Description automatically generated">
            <a:extLst>
              <a:ext uri="{FF2B5EF4-FFF2-40B4-BE49-F238E27FC236}">
                <a16:creationId xmlns:a16="http://schemas.microsoft.com/office/drawing/2014/main" id="{9C90F6B9-21A9-5939-5784-09CD9BD53FF7}"/>
              </a:ext>
            </a:extLst>
          </p:cNvPr>
          <p:cNvPicPr>
            <a:picLocks noChangeAspect="1"/>
          </p:cNvPicPr>
          <p:nvPr/>
        </p:nvPicPr>
        <p:blipFill>
          <a:blip r:embed="rId2"/>
          <a:stretch>
            <a:fillRect/>
          </a:stretch>
        </p:blipFill>
        <p:spPr>
          <a:xfrm>
            <a:off x="8795981" y="2476486"/>
            <a:ext cx="2906973" cy="1934458"/>
          </a:xfrm>
          <a:prstGeom prst="rect">
            <a:avLst/>
          </a:prstGeom>
        </p:spPr>
      </p:pic>
      <p:sp>
        <p:nvSpPr>
          <p:cNvPr id="5" name="TextBox 4">
            <a:extLst>
              <a:ext uri="{FF2B5EF4-FFF2-40B4-BE49-F238E27FC236}">
                <a16:creationId xmlns:a16="http://schemas.microsoft.com/office/drawing/2014/main" id="{40187CCF-2E96-27C2-8266-345BACC19C43}"/>
              </a:ext>
            </a:extLst>
          </p:cNvPr>
          <p:cNvSpPr txBox="1"/>
          <p:nvPr/>
        </p:nvSpPr>
        <p:spPr>
          <a:xfrm>
            <a:off x="8953500" y="4743450"/>
            <a:ext cx="30099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Source - Welsh in your business (2025)</a:t>
            </a:r>
            <a:endParaRPr lang="en-US" sz="1600" dirty="0"/>
          </a:p>
        </p:txBody>
      </p:sp>
    </p:spTree>
    <p:extLst>
      <p:ext uri="{BB962C8B-B14F-4D97-AF65-F5344CB8AC3E}">
        <p14:creationId xmlns:p14="http://schemas.microsoft.com/office/powerpoint/2010/main" val="2490989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67BB6-23E5-4F3C-7C43-2CF91EF35FF4}"/>
              </a:ext>
            </a:extLst>
          </p:cNvPr>
          <p:cNvSpPr>
            <a:spLocks noGrp="1"/>
          </p:cNvSpPr>
          <p:nvPr>
            <p:ph type="title"/>
          </p:nvPr>
        </p:nvSpPr>
        <p:spPr>
          <a:xfrm>
            <a:off x="260734" y="-228600"/>
            <a:ext cx="6881026" cy="1322887"/>
          </a:xfrm>
        </p:spPr>
        <p:txBody>
          <a:bodyPr>
            <a:normAutofit/>
          </a:bodyPr>
          <a:lstStyle/>
          <a:p>
            <a:r>
              <a:rPr lang="en-GB" sz="2000" b="1" u="sng" dirty="0">
                <a:latin typeface="Aptos"/>
              </a:rPr>
              <a:t>The Increase of Welsh medium schools across Wales and Operation 1 million Welsh Speakers by the year 2050</a:t>
            </a:r>
            <a:r>
              <a:rPr lang="en-GB" sz="3200" b="1" u="sng" dirty="0">
                <a:latin typeface="Aptos"/>
              </a:rPr>
              <a:t> </a:t>
            </a:r>
            <a:endParaRPr lang="en-US" sz="3200" b="1" dirty="0">
              <a:latin typeface="Aptos"/>
            </a:endParaRPr>
          </a:p>
        </p:txBody>
      </p:sp>
      <p:sp>
        <p:nvSpPr>
          <p:cNvPr id="3" name="Content Placeholder 2">
            <a:extLst>
              <a:ext uri="{FF2B5EF4-FFF2-40B4-BE49-F238E27FC236}">
                <a16:creationId xmlns:a16="http://schemas.microsoft.com/office/drawing/2014/main" id="{AF9017A7-2D8F-BF63-F4C6-D6D0E1FEEB65}"/>
              </a:ext>
            </a:extLst>
          </p:cNvPr>
          <p:cNvSpPr>
            <a:spLocks noGrp="1"/>
          </p:cNvSpPr>
          <p:nvPr>
            <p:ph idx="1"/>
          </p:nvPr>
        </p:nvSpPr>
        <p:spPr>
          <a:xfrm>
            <a:off x="46422" y="1203502"/>
            <a:ext cx="6573951" cy="3908585"/>
          </a:xfrm>
        </p:spPr>
        <p:txBody>
          <a:bodyPr vert="horz" lIns="91440" tIns="45720" rIns="91440" bIns="45720" rtlCol="0" anchor="t">
            <a:noAutofit/>
          </a:bodyPr>
          <a:lstStyle/>
          <a:p>
            <a:pPr marL="0" indent="0">
              <a:buNone/>
            </a:pPr>
            <a:endParaRPr lang="en-GB" sz="1200" dirty="0"/>
          </a:p>
          <a:p>
            <a:pPr>
              <a:buNone/>
            </a:pPr>
            <a:endParaRPr lang="en-GB" sz="1200"/>
          </a:p>
          <a:p>
            <a:endParaRPr lang="en-US" sz="1000"/>
          </a:p>
        </p:txBody>
      </p:sp>
      <p:pic>
        <p:nvPicPr>
          <p:cNvPr id="4" name="Picture 3" descr="A red dragon and green and white speech bubbles&#10;&#10;Description automatically generated">
            <a:extLst>
              <a:ext uri="{FF2B5EF4-FFF2-40B4-BE49-F238E27FC236}">
                <a16:creationId xmlns:a16="http://schemas.microsoft.com/office/drawing/2014/main" id="{9C90F6B9-21A9-5939-5784-09CD9BD53FF7}"/>
              </a:ext>
            </a:extLst>
          </p:cNvPr>
          <p:cNvPicPr>
            <a:picLocks noChangeAspect="1"/>
          </p:cNvPicPr>
          <p:nvPr/>
        </p:nvPicPr>
        <p:blipFill>
          <a:blip r:embed="rId2"/>
          <a:stretch>
            <a:fillRect/>
          </a:stretch>
        </p:blipFill>
        <p:spPr>
          <a:xfrm>
            <a:off x="8795981" y="2476486"/>
            <a:ext cx="2906973" cy="1934458"/>
          </a:xfrm>
          <a:prstGeom prst="rect">
            <a:avLst/>
          </a:prstGeom>
        </p:spPr>
      </p:pic>
      <p:sp>
        <p:nvSpPr>
          <p:cNvPr id="5" name="TextBox 4">
            <a:extLst>
              <a:ext uri="{FF2B5EF4-FFF2-40B4-BE49-F238E27FC236}">
                <a16:creationId xmlns:a16="http://schemas.microsoft.com/office/drawing/2014/main" id="{40187CCF-2E96-27C2-8266-345BACC19C43}"/>
              </a:ext>
            </a:extLst>
          </p:cNvPr>
          <p:cNvSpPr txBox="1"/>
          <p:nvPr/>
        </p:nvSpPr>
        <p:spPr>
          <a:xfrm>
            <a:off x="8953500" y="4743450"/>
            <a:ext cx="30099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Source - Welsh in your business (2025)</a:t>
            </a:r>
            <a:endParaRPr lang="en-US" sz="1600" dirty="0"/>
          </a:p>
        </p:txBody>
      </p:sp>
      <p:sp>
        <p:nvSpPr>
          <p:cNvPr id="6" name="TextBox 5">
            <a:extLst>
              <a:ext uri="{FF2B5EF4-FFF2-40B4-BE49-F238E27FC236}">
                <a16:creationId xmlns:a16="http://schemas.microsoft.com/office/drawing/2014/main" id="{420CE64B-6173-07E4-BCCE-32F214C53560}"/>
              </a:ext>
            </a:extLst>
          </p:cNvPr>
          <p:cNvSpPr txBox="1"/>
          <p:nvPr/>
        </p:nvSpPr>
        <p:spPr>
          <a:xfrm>
            <a:off x="121980" y="766609"/>
            <a:ext cx="642937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dirty="0"/>
              <a:t> Also stated by Meleri Williams (2024) is that the Welsh government are aiming to expand the percentage of Welsh learners from 15% to 27% within the next 10 years whilst promoting the ambition of having the ability to speak Welsh. This indicated an increase in Welsh medium schools and an increase in capacity within current existing Welsh medium schools.  </a:t>
            </a:r>
            <a:endParaRPr lang="en-US"/>
          </a:p>
          <a:p>
            <a:pPr algn="l">
              <a:lnSpc>
                <a:spcPct val="150000"/>
              </a:lnSpc>
            </a:pPr>
            <a:endParaRPr lang="en-GB" sz="1200" dirty="0"/>
          </a:p>
          <a:p>
            <a:pPr>
              <a:lnSpc>
                <a:spcPct val="150000"/>
              </a:lnSpc>
            </a:pPr>
            <a:r>
              <a:rPr lang="en-GB" sz="1200" err="1"/>
              <a:t>Llywodraeth</a:t>
            </a:r>
            <a:r>
              <a:rPr lang="en-GB" sz="1200" dirty="0"/>
              <a:t> Cymru (2022) introduces a proposition to expand the capacity of 25 current Welsh medium primary schools and establish 23 newly developed ones. The government's decision to invest in this reinforces their goal to reach one million Welsh speakers by the year 2050 as the more Welsh schools that are build and expanded capacity in current Welsh schools suggests a greater number of Welsh speakers. Additionally with more Welsh schools being built around the area it will enhance the percentage of more local Welsh schools for families to access. </a:t>
            </a:r>
          </a:p>
          <a:p>
            <a:pPr>
              <a:lnSpc>
                <a:spcPct val="150000"/>
              </a:lnSpc>
            </a:pPr>
            <a:endParaRPr lang="en-GB" sz="1200" dirty="0"/>
          </a:p>
          <a:p>
            <a:pPr>
              <a:lnSpc>
                <a:spcPct val="150000"/>
              </a:lnSpc>
            </a:pPr>
            <a:r>
              <a:rPr lang="en-GB" sz="1200" dirty="0"/>
              <a:t>The implementation of The New Curriculum for Wales in September 2022 was designed to provide support from the Welsh government towards the challenge of one million Welsh speakers by 2050. The Welsh government (2019) reinforces the importance of the Welsh language through providing a curriculum where education in Welsh is compulsory within schools across Wales, it’s aims include effectively using the Welsh language within day-to-day lessons whilst exploring various skills such as speaking, listening, reading and writing. The New Curriculum has presented the process of progressive learning where children are now learning the Welsh language from early years and continuing into secondary education, allowing them to develop their skills progressively and over a period of time.</a:t>
            </a:r>
          </a:p>
          <a:p>
            <a:endParaRPr lang="en-US" dirty="0"/>
          </a:p>
        </p:txBody>
      </p:sp>
    </p:spTree>
    <p:extLst>
      <p:ext uri="{BB962C8B-B14F-4D97-AF65-F5344CB8AC3E}">
        <p14:creationId xmlns:p14="http://schemas.microsoft.com/office/powerpoint/2010/main" val="491961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28B904-31E0-35CF-1970-52DA9C9CCC15}"/>
              </a:ext>
            </a:extLst>
          </p:cNvPr>
          <p:cNvSpPr>
            <a:spLocks noGrp="1"/>
          </p:cNvSpPr>
          <p:nvPr>
            <p:ph type="title"/>
          </p:nvPr>
        </p:nvSpPr>
        <p:spPr>
          <a:xfrm>
            <a:off x="271795" y="-3"/>
            <a:ext cx="9392421" cy="1330841"/>
          </a:xfrm>
        </p:spPr>
        <p:txBody>
          <a:bodyPr>
            <a:normAutofit/>
          </a:bodyPr>
          <a:lstStyle/>
          <a:p>
            <a:r>
              <a:rPr lang="en-GB" sz="2400" b="1" u="sng" dirty="0">
                <a:latin typeface="Aptos"/>
              </a:rPr>
              <a:t>Viewpoints of The Increase of Welsh medium schools across Wales and Operation 1 million Welsh Speakers by the year 2050</a:t>
            </a:r>
            <a:endParaRPr lang="en-US" sz="2400" b="1" dirty="0">
              <a:latin typeface="Aptos"/>
            </a:endParaRPr>
          </a:p>
        </p:txBody>
      </p:sp>
      <p:sp>
        <p:nvSpPr>
          <p:cNvPr id="3" name="Content Placeholder 2">
            <a:extLst>
              <a:ext uri="{FF2B5EF4-FFF2-40B4-BE49-F238E27FC236}">
                <a16:creationId xmlns:a16="http://schemas.microsoft.com/office/drawing/2014/main" id="{74049AC5-7A72-1214-0967-DD1B5EBB681B}"/>
              </a:ext>
            </a:extLst>
          </p:cNvPr>
          <p:cNvSpPr>
            <a:spLocks noGrp="1"/>
          </p:cNvSpPr>
          <p:nvPr>
            <p:ph idx="1"/>
          </p:nvPr>
        </p:nvSpPr>
        <p:spPr>
          <a:xfrm>
            <a:off x="2425" y="2192089"/>
            <a:ext cx="8205305" cy="3917773"/>
          </a:xfrm>
        </p:spPr>
        <p:txBody>
          <a:bodyPr vert="horz" lIns="91440" tIns="45720" rIns="91440" bIns="45720" rtlCol="0" anchor="t">
            <a:noAutofit/>
          </a:bodyPr>
          <a:lstStyle/>
          <a:p>
            <a:pPr marL="0" indent="0">
              <a:lnSpc>
                <a:spcPct val="150000"/>
              </a:lnSpc>
              <a:buNone/>
            </a:pPr>
            <a:r>
              <a:rPr lang="en-GB" sz="1100" dirty="0"/>
              <a:t>Regarding the increase of Welsh medium schools across Wales there are multiple supportive viewpoints that aid and encourage this encounter. Sir </a:t>
            </a:r>
            <a:r>
              <a:rPr lang="en-GB" sz="1100" dirty="0" err="1"/>
              <a:t>Ddinbych</a:t>
            </a:r>
            <a:r>
              <a:rPr lang="en-GB" sz="1100" dirty="0"/>
              <a:t> (2024) displays that the emphasis on bilingualism provides children with a superior academic performance, meaning the child will perform at more excellence across a diversity of academic studies compared to individuals who are not educated with a second language. </a:t>
            </a:r>
            <a:endParaRPr lang="en-US" sz="1100"/>
          </a:p>
          <a:p>
            <a:pPr marL="0" indent="0">
              <a:lnSpc>
                <a:spcPct val="150000"/>
              </a:lnSpc>
              <a:buNone/>
            </a:pPr>
            <a:r>
              <a:rPr lang="en-GB" sz="1100" dirty="0"/>
              <a:t>Cardiff Council (2025) has gathered that the increase in Welsh medium schools will provide children with cultural connection towards the Welsh heritage which will advance the individuals understanding on the Welsh history, language, music and traditions of their homeland. With educating Welsh children in the Welsh language on their heritage they will develop a sense of belonging and pride alongside an understanding on their nations past and achievements.</a:t>
            </a:r>
            <a:endParaRPr lang="en-US" sz="1100"/>
          </a:p>
          <a:p>
            <a:pPr marL="0" indent="0">
              <a:lnSpc>
                <a:spcPct val="150000"/>
              </a:lnSpc>
              <a:buNone/>
            </a:pPr>
            <a:r>
              <a:rPr lang="en-GB" sz="1100" dirty="0"/>
              <a:t>The increase of Welsh medium schools also has negative viewpoints as Terrie Mackie (2022)  elaborates with highlighting that there are a large number of teachers that require a lot of training to gain the ability to teach a language let alone gaining a strong knowledge on how to speak the language and adapt to the different pronunciations. Some may agree that this issue will lead to teachers feeling hesitant and uncertain with having to teach a language they are not fully confident with.</a:t>
            </a:r>
            <a:endParaRPr lang="en-US" sz="1100"/>
          </a:p>
          <a:p>
            <a:pPr marL="0" indent="0">
              <a:lnSpc>
                <a:spcPct val="150000"/>
              </a:lnSpc>
              <a:buNone/>
            </a:pPr>
            <a:r>
              <a:rPr lang="en-GB" sz="1100" dirty="0"/>
              <a:t>The graph provided by the Welsh government (2022) that is provided displays that only a small fraction of teachers in Wales have Welsh language skills that are at an intermediate level of higher, especially in the East and South regions of the country. The information visibly shows that establishing more Welsh medium schools will face issues involving the shortage of teachers that can speak and teach the Welsh language .</a:t>
            </a:r>
          </a:p>
          <a:p>
            <a:pPr marL="0" indent="0">
              <a:lnSpc>
                <a:spcPct val="150000"/>
              </a:lnSpc>
              <a:buNone/>
            </a:pPr>
            <a:endParaRPr lang="en-GB" sz="1100" dirty="0"/>
          </a:p>
          <a:p>
            <a:endParaRPr lang="en-GB" sz="1000" u="sng"/>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Map 2 shows Isle of Angelsey and Gwynedd have the highest proportion of support staff with Welsh skills at intermediate level or above.">
            <a:extLst>
              <a:ext uri="{FF2B5EF4-FFF2-40B4-BE49-F238E27FC236}">
                <a16:creationId xmlns:a16="http://schemas.microsoft.com/office/drawing/2014/main" id="{68B168DB-A639-7A90-11F7-C5F79E34255B}"/>
              </a:ext>
            </a:extLst>
          </p:cNvPr>
          <p:cNvPicPr>
            <a:picLocks noChangeAspect="1"/>
          </p:cNvPicPr>
          <p:nvPr/>
        </p:nvPicPr>
        <p:blipFill>
          <a:blip r:embed="rId2"/>
          <a:stretch>
            <a:fillRect/>
          </a:stretch>
        </p:blipFill>
        <p:spPr>
          <a:xfrm>
            <a:off x="8653790" y="1339249"/>
            <a:ext cx="3114019" cy="4184760"/>
          </a:xfrm>
          <a:prstGeom prst="rect">
            <a:avLst/>
          </a:prstGeom>
        </p:spPr>
      </p:pic>
      <p:sp>
        <p:nvSpPr>
          <p:cNvPr id="14" name="Diagonal Stripe 13">
            <a:extLst>
              <a:ext uri="{FF2B5EF4-FFF2-40B4-BE49-F238E27FC236}">
                <a16:creationId xmlns:a16="http://schemas.microsoft.com/office/drawing/2014/main" id="{16AE4592-11BB-828E-A8F0-519278A8E326}"/>
              </a:ext>
            </a:extLst>
          </p:cNvPr>
          <p:cNvSpPr/>
          <p:nvPr/>
        </p:nvSpPr>
        <p:spPr>
          <a:xfrm rot="10800000">
            <a:off x="11215216" y="5144951"/>
            <a:ext cx="819150" cy="742950"/>
          </a:xfrm>
          <a:prstGeom prst="diagStri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Diagonal Stripe 14">
            <a:extLst>
              <a:ext uri="{FF2B5EF4-FFF2-40B4-BE49-F238E27FC236}">
                <a16:creationId xmlns:a16="http://schemas.microsoft.com/office/drawing/2014/main" id="{B7C17550-9C8C-0B9F-A128-D9EC8AA880F3}"/>
              </a:ext>
            </a:extLst>
          </p:cNvPr>
          <p:cNvSpPr/>
          <p:nvPr/>
        </p:nvSpPr>
        <p:spPr>
          <a:xfrm rot="5640000">
            <a:off x="11078581" y="1093212"/>
            <a:ext cx="819150" cy="742950"/>
          </a:xfrm>
          <a:prstGeom prst="diagStri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Diagonal Stripe 15">
            <a:extLst>
              <a:ext uri="{FF2B5EF4-FFF2-40B4-BE49-F238E27FC236}">
                <a16:creationId xmlns:a16="http://schemas.microsoft.com/office/drawing/2014/main" id="{0AB8B4BB-148C-8159-ED84-D16C784F2E8A}"/>
              </a:ext>
            </a:extLst>
          </p:cNvPr>
          <p:cNvSpPr/>
          <p:nvPr/>
        </p:nvSpPr>
        <p:spPr>
          <a:xfrm rot="15660000">
            <a:off x="8419464" y="5144951"/>
            <a:ext cx="819150" cy="742950"/>
          </a:xfrm>
          <a:prstGeom prst="diagStri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Diagonal Stripe 16">
            <a:extLst>
              <a:ext uri="{FF2B5EF4-FFF2-40B4-BE49-F238E27FC236}">
                <a16:creationId xmlns:a16="http://schemas.microsoft.com/office/drawing/2014/main" id="{5DEFF092-C1E5-12DB-3B5C-A1728E48D5D8}"/>
              </a:ext>
            </a:extLst>
          </p:cNvPr>
          <p:cNvSpPr/>
          <p:nvPr/>
        </p:nvSpPr>
        <p:spPr>
          <a:xfrm>
            <a:off x="8377423" y="1140510"/>
            <a:ext cx="819150" cy="742950"/>
          </a:xfrm>
          <a:prstGeom prst="diagStri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TextBox 17">
            <a:extLst>
              <a:ext uri="{FF2B5EF4-FFF2-40B4-BE49-F238E27FC236}">
                <a16:creationId xmlns:a16="http://schemas.microsoft.com/office/drawing/2014/main" id="{F6695BC4-0369-B1AF-3D1C-92EB109923D2}"/>
              </a:ext>
            </a:extLst>
          </p:cNvPr>
          <p:cNvSpPr txBox="1"/>
          <p:nvPr/>
        </p:nvSpPr>
        <p:spPr>
          <a:xfrm>
            <a:off x="9122979" y="5980386"/>
            <a:ext cx="30690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SWAC School , Welsh </a:t>
            </a:r>
            <a:r>
              <a:rPr lang="en-GB" sz="1200" err="1"/>
              <a:t>Govenrment</a:t>
            </a:r>
            <a:r>
              <a:rPr lang="en-GB" sz="1200" dirty="0"/>
              <a:t> (2022)</a:t>
            </a:r>
          </a:p>
        </p:txBody>
      </p:sp>
      <p:sp>
        <p:nvSpPr>
          <p:cNvPr id="4" name="TextBox 3">
            <a:extLst>
              <a:ext uri="{FF2B5EF4-FFF2-40B4-BE49-F238E27FC236}">
                <a16:creationId xmlns:a16="http://schemas.microsoft.com/office/drawing/2014/main" id="{807BC585-6E1C-8296-314C-A611DF2B347A}"/>
              </a:ext>
            </a:extLst>
          </p:cNvPr>
          <p:cNvSpPr txBox="1"/>
          <p:nvPr/>
        </p:nvSpPr>
        <p:spPr>
          <a:xfrm>
            <a:off x="0" y="2060027"/>
            <a:ext cx="303223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dirty="0"/>
              <a:t>Increase of Welsh medium schools </a:t>
            </a:r>
            <a:endParaRPr lang="en-US" u="sng" dirty="0"/>
          </a:p>
        </p:txBody>
      </p:sp>
    </p:spTree>
    <p:extLst>
      <p:ext uri="{BB962C8B-B14F-4D97-AF65-F5344CB8AC3E}">
        <p14:creationId xmlns:p14="http://schemas.microsoft.com/office/powerpoint/2010/main" val="3037190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CD27E5-2C13-8873-61E3-9A63BF8FDE02}"/>
              </a:ext>
            </a:extLst>
          </p:cNvPr>
          <p:cNvPicPr>
            <a:picLocks noChangeAspect="1"/>
          </p:cNvPicPr>
          <p:nvPr/>
        </p:nvPicPr>
        <p:blipFill>
          <a:blip r:embed="rId2">
            <a:duotone>
              <a:schemeClr val="bg2">
                <a:shade val="45000"/>
                <a:satMod val="135000"/>
              </a:schemeClr>
              <a:prstClr val="white"/>
            </a:duotone>
          </a:blip>
          <a:srcRect l="8406" t="28467" r="679" b="-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7A5C8-0904-05AF-66C1-442E37D78B4F}"/>
              </a:ext>
            </a:extLst>
          </p:cNvPr>
          <p:cNvSpPr>
            <a:spLocks noGrp="1"/>
          </p:cNvSpPr>
          <p:nvPr>
            <p:ph type="title"/>
          </p:nvPr>
        </p:nvSpPr>
        <p:spPr>
          <a:xfrm>
            <a:off x="838200" y="365125"/>
            <a:ext cx="10515600" cy="1325563"/>
          </a:xfrm>
        </p:spPr>
        <p:txBody>
          <a:bodyPr>
            <a:normAutofit/>
          </a:bodyPr>
          <a:lstStyle/>
          <a:p>
            <a:r>
              <a:rPr lang="en-GB" b="1" u="sng" dirty="0">
                <a:latin typeface="Aptos"/>
              </a:rPr>
              <a:t>Viewpoints on Operation 1 million Welsh speakers by the year 2050</a:t>
            </a:r>
            <a:endParaRPr lang="en-US" u="sng" dirty="0"/>
          </a:p>
        </p:txBody>
      </p:sp>
      <p:graphicFrame>
        <p:nvGraphicFramePr>
          <p:cNvPr id="5" name="Content Placeholder 2">
            <a:extLst>
              <a:ext uri="{FF2B5EF4-FFF2-40B4-BE49-F238E27FC236}">
                <a16:creationId xmlns:a16="http://schemas.microsoft.com/office/drawing/2014/main" id="{A4A64E56-1EC0-E197-1139-7CB953EFFAFE}"/>
              </a:ext>
            </a:extLst>
          </p:cNvPr>
          <p:cNvGraphicFramePr>
            <a:graphicFrameLocks noGrp="1"/>
          </p:cNvGraphicFramePr>
          <p:nvPr>
            <p:ph idx="1"/>
            <p:extLst>
              <p:ext uri="{D42A27DB-BD31-4B8C-83A1-F6EECF244321}">
                <p14:modId xmlns:p14="http://schemas.microsoft.com/office/powerpoint/2010/main" val="155944010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9208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36AC59F-67B3-DF1F-E985-450A5E68CED3}"/>
              </a:ext>
            </a:extLst>
          </p:cNvPr>
          <p:cNvSpPr>
            <a:spLocks noGrp="1"/>
          </p:cNvSpPr>
          <p:nvPr>
            <p:ph type="title"/>
          </p:nvPr>
        </p:nvSpPr>
        <p:spPr>
          <a:xfrm>
            <a:off x="838200" y="713312"/>
            <a:ext cx="4038600" cy="5431376"/>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F6E68842-4CB3-9872-F4E7-F610B28548F4}"/>
              </a:ext>
            </a:extLst>
          </p:cNvPr>
          <p:cNvSpPr>
            <a:spLocks noGrp="1"/>
          </p:cNvSpPr>
          <p:nvPr>
            <p:ph idx="1"/>
          </p:nvPr>
        </p:nvSpPr>
        <p:spPr>
          <a:xfrm>
            <a:off x="5500861" y="713313"/>
            <a:ext cx="6498136" cy="5431376"/>
          </a:xfrm>
        </p:spPr>
        <p:txBody>
          <a:bodyPr vert="horz" lIns="91440" tIns="45720" rIns="91440" bIns="45720" rtlCol="0" anchor="ctr">
            <a:normAutofit/>
          </a:bodyPr>
          <a:lstStyle/>
          <a:p>
            <a:pPr marL="0" indent="0">
              <a:buNone/>
            </a:pPr>
            <a:r>
              <a:rPr lang="en-GB" sz="1400" dirty="0"/>
              <a:t>In summary, the growth of schools that provide education through the medium of Welsh is a crucial element of the Cymraeg 2050 programme which seeks to restore the purity of the Welsh language and achieve the goal of one million speakers by the year 2050. </a:t>
            </a:r>
            <a:endParaRPr lang="en-US" sz="1400" dirty="0"/>
          </a:p>
          <a:p>
            <a:pPr marL="0" indent="0">
              <a:buNone/>
            </a:pPr>
            <a:r>
              <a:rPr lang="en-GB" sz="1400" dirty="0"/>
              <a:t>The implementation of the new curriculum for Wales strengthens the objective of more Welsh medium schools and Welsh speakers by incorporating the Welsh language throughout all aspects of learning within the early years and comprehensive education. </a:t>
            </a:r>
            <a:endParaRPr lang="en-US" sz="1400"/>
          </a:p>
          <a:p>
            <a:pPr marL="0" indent="0">
              <a:buNone/>
            </a:pPr>
            <a:r>
              <a:rPr lang="en-GB" sz="1400" dirty="0"/>
              <a:t>Although Cymraeg 2050 and an increase in Welsh medium schools are two ambitious initiatives, they both encounter various challenges, such as the demand for recruiting suitable and trained teachers, ensuring necessary resources can be provided, and to balance the demands of education in both English and Welsh mediums. </a:t>
            </a:r>
            <a:endParaRPr lang="en-US" sz="1400"/>
          </a:p>
          <a:p>
            <a:pPr marL="0" indent="0">
              <a:buNone/>
            </a:pPr>
            <a:r>
              <a:rPr lang="en-GB" sz="1400" dirty="0"/>
              <a:t>Through encouraging an active response towards the culture of the Welsh language and ensuring equal access to Welsh medium education, Wales has the ability to develop a setting in which the Welsh language can thrive and educate the population of Wales on their history and heritage. </a:t>
            </a:r>
            <a:endParaRPr lang="en-US" sz="1400"/>
          </a:p>
          <a:p>
            <a:pPr marL="0" indent="0">
              <a:buNone/>
            </a:pPr>
            <a:r>
              <a:rPr lang="en-GB" sz="1400" dirty="0"/>
              <a:t>The achievements of supplying more Welsh medium schools and completing Cymraeg 2050 will ultimately rely on the ongoing dedication and cooperation amongst all areas of society including the public and the government. If the Welsh are successful a generation of inspired, educated and driven individuals are amongst us with the hopes of the Welsh legacy to pursue. </a:t>
            </a:r>
            <a:endParaRPr lang="en-US" sz="1400"/>
          </a:p>
          <a:p>
            <a:endParaRPr lang="en-GB" sz="1400"/>
          </a:p>
        </p:txBody>
      </p:sp>
    </p:spTree>
    <p:extLst>
      <p:ext uri="{BB962C8B-B14F-4D97-AF65-F5344CB8AC3E}">
        <p14:creationId xmlns:p14="http://schemas.microsoft.com/office/powerpoint/2010/main" val="2858391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67DF9-C293-C2DB-66F7-810EBE319057}"/>
              </a:ext>
            </a:extLst>
          </p:cNvPr>
          <p:cNvSpPr>
            <a:spLocks noGrp="1"/>
          </p:cNvSpPr>
          <p:nvPr>
            <p:ph type="title"/>
          </p:nvPr>
        </p:nvSpPr>
        <p:spPr>
          <a:xfrm>
            <a:off x="838200" y="365125"/>
            <a:ext cx="10515600" cy="1325563"/>
          </a:xfrm>
        </p:spPr>
        <p:txBody>
          <a:bodyPr>
            <a:normAutofit/>
          </a:bodyPr>
          <a:lstStyle/>
          <a:p>
            <a:r>
              <a:rPr lang="en-US" sz="5400"/>
              <a:t>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DCC133-C29D-E1D0-386B-E0F9BCB171A4}"/>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r>
              <a:rPr lang="en-US" sz="1000" dirty="0">
                <a:latin typeface="Times New Roman"/>
                <a:cs typeface="Times New Roman"/>
              </a:rPr>
              <a:t>Barron, J. (2024). </a:t>
            </a:r>
            <a:r>
              <a:rPr lang="en-US" sz="1000" i="1" dirty="0">
                <a:latin typeface="Times New Roman"/>
                <a:cs typeface="Times New Roman"/>
              </a:rPr>
              <a:t>Special Educational Needs and Disabilities Acts: A Deep Dive into Inclusivity in Education</a:t>
            </a:r>
            <a:r>
              <a:rPr lang="en-US" sz="1000" dirty="0">
                <a:latin typeface="Times New Roman"/>
                <a:cs typeface="Times New Roman"/>
              </a:rPr>
              <a:t>. [online] Start Teaching. Available at: </a:t>
            </a:r>
            <a:r>
              <a:rPr lang="en-US" sz="1000" dirty="0">
                <a:latin typeface="Times New Roman"/>
                <a:cs typeface="Times New Roman"/>
                <a:hlinkClick r:id="rId2"/>
              </a:rPr>
              <a:t>https://start-teaching.com/special-educational-needs-and-disabilities-acts-a-deep-dive-into-inclusivity-in-education/</a:t>
            </a:r>
            <a:r>
              <a:rPr lang="en-US" sz="1000" dirty="0">
                <a:latin typeface="Times New Roman"/>
                <a:cs typeface="Times New Roman"/>
              </a:rPr>
              <a:t> [Accessed 19 Dec. 2024].</a:t>
            </a:r>
            <a:endParaRPr lang="en-US" sz="1000"/>
          </a:p>
          <a:p>
            <a:r>
              <a:rPr lang="en-US" sz="1000" dirty="0">
                <a:latin typeface="Times New Roman"/>
                <a:cs typeface="Times New Roman"/>
              </a:rPr>
              <a:t>Children’s Commissioner for England. (2024). </a:t>
            </a:r>
            <a:r>
              <a:rPr lang="en-US" sz="1000" i="1" dirty="0">
                <a:latin typeface="Times New Roman"/>
                <a:cs typeface="Times New Roman"/>
              </a:rPr>
              <a:t>Waiting times for assessment and support for autism, ADHD and other neurodevelopmental conditions  | Children’s Commissioner for England</a:t>
            </a:r>
            <a:r>
              <a:rPr lang="en-US" sz="1000" dirty="0">
                <a:latin typeface="Times New Roman"/>
                <a:cs typeface="Times New Roman"/>
              </a:rPr>
              <a:t>. [online] Available at: </a:t>
            </a:r>
            <a:r>
              <a:rPr lang="en-US" sz="1000" dirty="0">
                <a:latin typeface="Times New Roman"/>
                <a:cs typeface="Times New Roman"/>
                <a:hlinkClick r:id="rId3"/>
              </a:rPr>
              <a:t>https://www.childrenscommissioner.gov.uk/resource/waiting-times-for-assessment-and-support-for-autism-adhd-and-other-neurodevelopmental-conditions/</a:t>
            </a:r>
            <a:r>
              <a:rPr lang="en-US" sz="1000" dirty="0">
                <a:latin typeface="Times New Roman"/>
                <a:cs typeface="Times New Roman"/>
              </a:rPr>
              <a:t> [Accessed 28 Dec. 2024].</a:t>
            </a:r>
            <a:endParaRPr lang="en-US" sz="1000"/>
          </a:p>
          <a:p>
            <a:r>
              <a:rPr lang="en-US" sz="1000" dirty="0">
                <a:latin typeface="Times New Roman"/>
                <a:cs typeface="Times New Roman"/>
              </a:rPr>
              <a:t>Chucas , J. (2017). </a:t>
            </a:r>
            <a:r>
              <a:rPr lang="en-US" sz="1000" i="1" dirty="0">
                <a:latin typeface="Times New Roman"/>
                <a:cs typeface="Times New Roman"/>
              </a:rPr>
              <a:t>Four reasons why you should support the Welsh language - </a:t>
            </a:r>
            <a:r>
              <a:rPr lang="en-US" sz="1000" i="1" err="1">
                <a:latin typeface="Times New Roman"/>
                <a:cs typeface="Times New Roman"/>
              </a:rPr>
              <a:t>Nation.Cymru</a:t>
            </a:r>
            <a:r>
              <a:rPr lang="en-US" sz="1000" dirty="0">
                <a:latin typeface="Times New Roman"/>
                <a:cs typeface="Times New Roman"/>
              </a:rPr>
              <a:t>. [online] </a:t>
            </a:r>
            <a:r>
              <a:rPr lang="en-US" sz="1000" err="1">
                <a:latin typeface="Times New Roman"/>
                <a:cs typeface="Times New Roman"/>
              </a:rPr>
              <a:t>Nation.Cymru</a:t>
            </a:r>
            <a:r>
              <a:rPr lang="en-US" sz="1000" dirty="0">
                <a:latin typeface="Times New Roman"/>
                <a:cs typeface="Times New Roman"/>
              </a:rPr>
              <a:t>. Available at: </a:t>
            </a:r>
            <a:r>
              <a:rPr lang="en-US" sz="1000" dirty="0">
                <a:latin typeface="Times New Roman"/>
                <a:cs typeface="Times New Roman"/>
                <a:hlinkClick r:id="rId4"/>
              </a:rPr>
              <a:t>https://nation.cymru/opinion/four-reasons-why-you-should-support-the-welsh-language/</a:t>
            </a:r>
            <a:r>
              <a:rPr lang="en-US" sz="1000" dirty="0">
                <a:latin typeface="Times New Roman"/>
                <a:cs typeface="Times New Roman"/>
              </a:rPr>
              <a:t> [Accessed 8 Jan. 2025].</a:t>
            </a:r>
            <a:endParaRPr lang="en-US" sz="1000"/>
          </a:p>
          <a:p>
            <a:r>
              <a:rPr lang="en-US" sz="1000" dirty="0">
                <a:latin typeface="Times New Roman"/>
                <a:cs typeface="Times New Roman"/>
              </a:rPr>
              <a:t>Council , C. (2025). </a:t>
            </a:r>
            <a:r>
              <a:rPr lang="en-US" sz="1000" i="1" dirty="0">
                <a:latin typeface="Times New Roman"/>
                <a:cs typeface="Times New Roman"/>
              </a:rPr>
              <a:t>Benefits of Welsh-Medium Education</a:t>
            </a:r>
            <a:r>
              <a:rPr lang="en-US" sz="1000" dirty="0">
                <a:latin typeface="Times New Roman"/>
                <a:cs typeface="Times New Roman"/>
              </a:rPr>
              <a:t>. [online] </a:t>
            </a:r>
            <a:r>
              <a:rPr lang="en-US" sz="1000" dirty="0">
                <a:latin typeface="Times New Roman"/>
                <a:cs typeface="Times New Roman"/>
                <a:hlinkClick r:id="rId5"/>
              </a:rPr>
              <a:t>www.cardiff.gov.uk</a:t>
            </a:r>
            <a:r>
              <a:rPr lang="en-US" sz="1000" dirty="0">
                <a:latin typeface="Times New Roman"/>
                <a:cs typeface="Times New Roman"/>
              </a:rPr>
              <a:t>. Available at: </a:t>
            </a:r>
            <a:r>
              <a:rPr lang="en-US" sz="1000" dirty="0">
                <a:latin typeface="Times New Roman"/>
                <a:cs typeface="Times New Roman"/>
                <a:hlinkClick r:id="rId6"/>
              </a:rPr>
              <a:t>https://www.cardiff.gov.uk/ENG/resident/Schools-and-learning/Schools/welsh-medium-education/Pages/default.aspx</a:t>
            </a:r>
            <a:r>
              <a:rPr lang="en-US" sz="1000" dirty="0">
                <a:latin typeface="Times New Roman"/>
                <a:cs typeface="Times New Roman"/>
              </a:rPr>
              <a:t> [Accessed 15 Jan. 2025].</a:t>
            </a:r>
            <a:endParaRPr lang="en-US" sz="1000"/>
          </a:p>
          <a:p>
            <a:r>
              <a:rPr lang="en-US" sz="1000" dirty="0">
                <a:latin typeface="Times New Roman"/>
                <a:cs typeface="Times New Roman"/>
              </a:rPr>
              <a:t>Cymru, B. (2025). </a:t>
            </a:r>
            <a:r>
              <a:rPr lang="en-US" sz="1000" i="1" dirty="0">
                <a:latin typeface="Times New Roman"/>
                <a:cs typeface="Times New Roman"/>
              </a:rPr>
              <a:t>Welsh in your business</a:t>
            </a:r>
            <a:r>
              <a:rPr lang="en-US" sz="1000" dirty="0">
                <a:latin typeface="Times New Roman"/>
                <a:cs typeface="Times New Roman"/>
              </a:rPr>
              <a:t>. [online] Business Wales. Available at: </a:t>
            </a:r>
            <a:r>
              <a:rPr lang="en-US" sz="1000" dirty="0">
                <a:latin typeface="Times New Roman"/>
                <a:cs typeface="Times New Roman"/>
                <a:hlinkClick r:id="rId7"/>
              </a:rPr>
              <a:t>https://businesswales.gov.wales/topics-and-guidance/employing-people-and-improving-skills/welsh-your-business</a:t>
            </a:r>
            <a:r>
              <a:rPr lang="en-US" sz="1000" dirty="0">
                <a:latin typeface="Times New Roman"/>
                <a:cs typeface="Times New Roman"/>
              </a:rPr>
              <a:t> [Accessed 19 Jan. 2025].</a:t>
            </a:r>
          </a:p>
          <a:p>
            <a:r>
              <a:rPr lang="en-US" sz="1000" dirty="0">
                <a:latin typeface="Times New Roman"/>
                <a:cs typeface="Times New Roman"/>
              </a:rPr>
              <a:t>Cymru, C. (n.d.). </a:t>
            </a:r>
            <a:r>
              <a:rPr lang="en-US" sz="1000" i="1" dirty="0">
                <a:latin typeface="Times New Roman"/>
                <a:cs typeface="Times New Roman"/>
              </a:rPr>
              <a:t>What is Cymdeithas yr Iaith? | Cymdeithas yr Iaith </a:t>
            </a:r>
            <a:r>
              <a:rPr lang="en-US" sz="1000" i="1" err="1">
                <a:latin typeface="Times New Roman"/>
                <a:cs typeface="Times New Roman"/>
              </a:rPr>
              <a:t>Gymraeg</a:t>
            </a:r>
            <a:r>
              <a:rPr lang="en-US" sz="1000" dirty="0">
                <a:latin typeface="Times New Roman"/>
                <a:cs typeface="Times New Roman"/>
              </a:rPr>
              <a:t>. [online] </a:t>
            </a:r>
            <a:r>
              <a:rPr lang="en-US" sz="1000" err="1">
                <a:latin typeface="Times New Roman"/>
                <a:cs typeface="Times New Roman"/>
              </a:rPr>
              <a:t>cymdeithas.cymru</a:t>
            </a:r>
            <a:r>
              <a:rPr lang="en-US" sz="1000" dirty="0">
                <a:latin typeface="Times New Roman"/>
                <a:cs typeface="Times New Roman"/>
              </a:rPr>
              <a:t>. Available at: </a:t>
            </a:r>
            <a:r>
              <a:rPr lang="en-US" sz="1000" dirty="0">
                <a:latin typeface="Times New Roman"/>
                <a:cs typeface="Times New Roman"/>
                <a:hlinkClick r:id="rId8"/>
              </a:rPr>
              <a:t>https://cymdeithas.cymru/what-is-cymdeithas-yr-iaith</a:t>
            </a:r>
            <a:r>
              <a:rPr lang="en-US" sz="1000" dirty="0">
                <a:latin typeface="Times New Roman"/>
                <a:cs typeface="Times New Roman"/>
              </a:rPr>
              <a:t> [Accessed 15 Jan. 2025].</a:t>
            </a:r>
            <a:endParaRPr lang="en-US" sz="1000"/>
          </a:p>
          <a:p>
            <a:r>
              <a:rPr lang="en-US" sz="1000" dirty="0">
                <a:latin typeface="Times New Roman"/>
                <a:cs typeface="Times New Roman"/>
              </a:rPr>
              <a:t>Cymru, L. (2022). </a:t>
            </a:r>
            <a:r>
              <a:rPr lang="en-US" sz="1000" i="1" dirty="0">
                <a:latin typeface="Times New Roman"/>
                <a:cs typeface="Times New Roman"/>
              </a:rPr>
              <a:t>Plans for 23 new Welsh-medium primary schools to be created | Welsh Government News</a:t>
            </a:r>
            <a:r>
              <a:rPr lang="en-US" sz="1000" dirty="0">
                <a:latin typeface="Times New Roman"/>
                <a:cs typeface="Times New Roman"/>
              </a:rPr>
              <a:t>. [online] Welsh Government News. Available at: </a:t>
            </a:r>
            <a:r>
              <a:rPr lang="en-US" sz="1000" dirty="0">
                <a:latin typeface="Times New Roman"/>
                <a:cs typeface="Times New Roman"/>
                <a:hlinkClick r:id="rId9"/>
              </a:rPr>
              <a:t>https://media.service.gov.wales/news/plans-for-23-new-welsh-medium-primary-schools-to-be-created</a:t>
            </a:r>
            <a:r>
              <a:rPr lang="en-US" sz="1000" dirty="0">
                <a:latin typeface="Times New Roman"/>
                <a:cs typeface="Times New Roman"/>
              </a:rPr>
              <a:t> [Accessed 8 Jan. 2025].</a:t>
            </a:r>
            <a:endParaRPr lang="en-US" sz="1000"/>
          </a:p>
          <a:p>
            <a:r>
              <a:rPr lang="en-US" sz="1000" dirty="0">
                <a:latin typeface="Times New Roman"/>
                <a:cs typeface="Times New Roman"/>
              </a:rPr>
              <a:t>Dalien, L. (2014). </a:t>
            </a:r>
            <a:r>
              <a:rPr lang="en-US" sz="1000" i="1" dirty="0">
                <a:latin typeface="Times New Roman"/>
                <a:cs typeface="Times New Roman"/>
              </a:rPr>
              <a:t>The History Of Special Education | Special Education Resource</a:t>
            </a:r>
            <a:r>
              <a:rPr lang="en-US" sz="1000" dirty="0">
                <a:latin typeface="Times New Roman"/>
                <a:cs typeface="Times New Roman"/>
              </a:rPr>
              <a:t>. [online] Special Ed Resource. Available at: </a:t>
            </a:r>
            <a:r>
              <a:rPr lang="en-US" sz="1000" dirty="0">
                <a:latin typeface="Times New Roman"/>
                <a:cs typeface="Times New Roman"/>
                <a:hlinkClick r:id="rId10"/>
              </a:rPr>
              <a:t>https://specialedresource.com/history-special-education</a:t>
            </a:r>
            <a:r>
              <a:rPr lang="en-US" sz="1000" dirty="0">
                <a:latin typeface="Times New Roman"/>
                <a:cs typeface="Times New Roman"/>
              </a:rPr>
              <a:t>.</a:t>
            </a:r>
            <a:endParaRPr lang="en-US" sz="1000"/>
          </a:p>
          <a:p>
            <a:r>
              <a:rPr lang="en-US" sz="1000" err="1">
                <a:latin typeface="Times New Roman"/>
                <a:cs typeface="Times New Roman"/>
              </a:rPr>
              <a:t>Ddinbych</a:t>
            </a:r>
            <a:r>
              <a:rPr lang="en-US" sz="1000" dirty="0">
                <a:latin typeface="Times New Roman"/>
                <a:cs typeface="Times New Roman"/>
              </a:rPr>
              <a:t>, S. (2024). </a:t>
            </a:r>
            <a:r>
              <a:rPr lang="en-US" sz="1000" i="1" dirty="0">
                <a:latin typeface="Times New Roman"/>
                <a:cs typeface="Times New Roman"/>
              </a:rPr>
              <a:t>Advantages of Welsh medium education | Denbighshire County Council</a:t>
            </a:r>
            <a:r>
              <a:rPr lang="en-US" sz="1000" dirty="0">
                <a:latin typeface="Times New Roman"/>
                <a:cs typeface="Times New Roman"/>
              </a:rPr>
              <a:t>. [online] Denbighshire.gov.uk. Available at: </a:t>
            </a:r>
            <a:r>
              <a:rPr lang="en-US" sz="1000" dirty="0">
                <a:latin typeface="Times New Roman"/>
                <a:cs typeface="Times New Roman"/>
                <a:hlinkClick r:id="rId11"/>
              </a:rPr>
              <a:t>https://www.denbighshire.gov.uk/en/education-and-schools/welsh-medium-education/advantages.aspx</a:t>
            </a:r>
            <a:r>
              <a:rPr lang="en-US" sz="1000" dirty="0">
                <a:latin typeface="Times New Roman"/>
                <a:cs typeface="Times New Roman"/>
              </a:rPr>
              <a:t> [Accessed 15 Jan. 2025].</a:t>
            </a:r>
            <a:endParaRPr lang="en-US" sz="1000"/>
          </a:p>
          <a:p>
            <a:r>
              <a:rPr lang="en-US" sz="1000" dirty="0">
                <a:latin typeface="Times New Roman"/>
                <a:cs typeface="Times New Roman"/>
              </a:rPr>
              <a:t>Gillard, D. (2021). </a:t>
            </a:r>
            <a:r>
              <a:rPr lang="en-US" sz="1000" i="1" dirty="0">
                <a:latin typeface="Times New Roman"/>
                <a:cs typeface="Times New Roman"/>
              </a:rPr>
              <a:t>DES Circular 8/81 (1981)</a:t>
            </a:r>
            <a:r>
              <a:rPr lang="en-US" sz="1000" dirty="0">
                <a:latin typeface="Times New Roman"/>
                <a:cs typeface="Times New Roman"/>
              </a:rPr>
              <a:t>. [online] </a:t>
            </a:r>
            <a:r>
              <a:rPr lang="en-US" sz="1000" dirty="0">
                <a:latin typeface="Times New Roman"/>
                <a:cs typeface="Times New Roman"/>
                <a:hlinkClick r:id="rId12"/>
              </a:rPr>
              <a:t>www.education-uk.org</a:t>
            </a:r>
            <a:r>
              <a:rPr lang="en-US" sz="1000" dirty="0">
                <a:latin typeface="Times New Roman"/>
                <a:cs typeface="Times New Roman"/>
              </a:rPr>
              <a:t>. Available at: </a:t>
            </a:r>
            <a:r>
              <a:rPr lang="en-US" sz="1000" dirty="0">
                <a:latin typeface="Times New Roman"/>
                <a:cs typeface="Times New Roman"/>
                <a:hlinkClick r:id="rId13"/>
              </a:rPr>
              <a:t>https://www.education-uk.org/documents/des/circular8-81.html</a:t>
            </a:r>
            <a:r>
              <a:rPr lang="en-US" sz="1000" dirty="0">
                <a:latin typeface="Times New Roman"/>
                <a:cs typeface="Times New Roman"/>
              </a:rPr>
              <a:t> [Accessed 12 Dec. 2024].</a:t>
            </a:r>
          </a:p>
          <a:p>
            <a:r>
              <a:rPr lang="en-US" sz="1000" dirty="0">
                <a:latin typeface="Times New Roman"/>
                <a:cs typeface="Times New Roman"/>
              </a:rPr>
              <a:t>Government , W. (2022). </a:t>
            </a:r>
            <a:r>
              <a:rPr lang="en-US" sz="1000" i="1" dirty="0">
                <a:latin typeface="Times New Roman"/>
                <a:cs typeface="Times New Roman"/>
              </a:rPr>
              <a:t>School Workforce Census results: as at November 2021</a:t>
            </a:r>
            <a:r>
              <a:rPr lang="en-US" sz="1000" dirty="0">
                <a:latin typeface="Times New Roman"/>
                <a:cs typeface="Times New Roman"/>
              </a:rPr>
              <a:t>. [online] GOV.WALES. Available at: </a:t>
            </a:r>
            <a:r>
              <a:rPr lang="en-US" sz="1000" dirty="0">
                <a:latin typeface="Times New Roman"/>
                <a:cs typeface="Times New Roman"/>
                <a:hlinkClick r:id="rId14"/>
              </a:rPr>
              <a:t>https://www.gov.wales/school-workforce-census-results-november-2021-html</a:t>
            </a:r>
            <a:r>
              <a:rPr lang="en-US" sz="1000" dirty="0">
                <a:latin typeface="Times New Roman"/>
                <a:cs typeface="Times New Roman"/>
              </a:rPr>
              <a:t> [Accessed 17 Jan. 2025].</a:t>
            </a:r>
          </a:p>
          <a:p>
            <a:r>
              <a:rPr lang="en-US" sz="900" err="1">
                <a:latin typeface="Times New Roman"/>
                <a:cs typeface="Times New Roman"/>
              </a:rPr>
              <a:t>EqualiTeach</a:t>
            </a:r>
            <a:r>
              <a:rPr lang="en-US" sz="900" dirty="0">
                <a:latin typeface="Times New Roman"/>
                <a:cs typeface="Times New Roman"/>
              </a:rPr>
              <a:t> (2024). </a:t>
            </a:r>
            <a:r>
              <a:rPr lang="en-US" sz="900" i="1" dirty="0">
                <a:latin typeface="Times New Roman"/>
                <a:cs typeface="Times New Roman"/>
              </a:rPr>
              <a:t>‘Cut Consultants and Diversity Solutions!’ - In </a:t>
            </a:r>
            <a:r>
              <a:rPr lang="en-US" sz="900" i="1" err="1">
                <a:latin typeface="Times New Roman"/>
                <a:cs typeface="Times New Roman"/>
              </a:rPr>
              <a:t>Defence</a:t>
            </a:r>
            <a:r>
              <a:rPr lang="en-US" sz="900" i="1" dirty="0">
                <a:latin typeface="Times New Roman"/>
                <a:cs typeface="Times New Roman"/>
              </a:rPr>
              <a:t> of Equality, Diversity and Inclusion Work  - </a:t>
            </a:r>
            <a:r>
              <a:rPr lang="en-US" sz="900" i="1" err="1">
                <a:latin typeface="Times New Roman"/>
                <a:cs typeface="Times New Roman"/>
              </a:rPr>
              <a:t>EqualiTeach</a:t>
            </a:r>
            <a:r>
              <a:rPr lang="en-US" sz="900" dirty="0">
                <a:latin typeface="Times New Roman"/>
                <a:cs typeface="Times New Roman"/>
              </a:rPr>
              <a:t>. [online] </a:t>
            </a:r>
            <a:r>
              <a:rPr lang="en-US" sz="900" err="1">
                <a:latin typeface="Times New Roman"/>
                <a:cs typeface="Times New Roman"/>
              </a:rPr>
              <a:t>EqualiTeach</a:t>
            </a:r>
            <a:r>
              <a:rPr lang="en-US" sz="900" dirty="0">
                <a:latin typeface="Times New Roman"/>
                <a:cs typeface="Times New Roman"/>
              </a:rPr>
              <a:t>. Available at: </a:t>
            </a:r>
            <a:r>
              <a:rPr lang="en-US" sz="900" dirty="0">
                <a:latin typeface="Times New Roman"/>
                <a:cs typeface="Times New Roman"/>
                <a:hlinkClick r:id="rId15"/>
              </a:rPr>
              <a:t>https://equaliteach.co.uk/cut-consultants-and-diversity-solutions-in-defence-of-equality-diversity-and-inclusion-work/</a:t>
            </a:r>
            <a:r>
              <a:rPr lang="en-US" sz="900" dirty="0">
                <a:latin typeface="Times New Roman"/>
                <a:cs typeface="Times New Roman"/>
              </a:rPr>
              <a:t> [Accessed 17 Jan. 2025].</a:t>
            </a:r>
          </a:p>
          <a:p>
            <a:r>
              <a:rPr lang="en-US" sz="1000" dirty="0">
                <a:latin typeface="Times New Roman"/>
                <a:cs typeface="Times New Roman"/>
              </a:rPr>
              <a:t>Lark, C. (2024). </a:t>
            </a:r>
            <a:r>
              <a:rPr lang="en-US" sz="1000" i="1" dirty="0">
                <a:latin typeface="Times New Roman"/>
                <a:cs typeface="Times New Roman"/>
              </a:rPr>
              <a:t>I think these 1980s pictures will bring back memories! 25 amazing scenes inside Bla</a:t>
            </a:r>
            <a:r>
              <a:rPr lang="en-US" sz="700" i="1" dirty="0">
                <a:latin typeface="Times New Roman"/>
                <a:cs typeface="Times New Roman"/>
              </a:rPr>
              <a:t>ckpool schools</a:t>
            </a:r>
            <a:r>
              <a:rPr lang="en-US" sz="700" dirty="0">
                <a:latin typeface="Times New Roman"/>
                <a:cs typeface="Times New Roman"/>
              </a:rPr>
              <a:t>. [online] Blackpool Gazette. Available at: </a:t>
            </a:r>
            <a:r>
              <a:rPr lang="en-US" sz="700" dirty="0">
                <a:latin typeface="Times New Roman"/>
                <a:cs typeface="Times New Roman"/>
                <a:hlinkClick r:id="rId16"/>
              </a:rPr>
              <a:t>https://www.blackpoolgazette.co.uk/heritage-and-retro/retro/25-pictures-of-pupils-at-blackpool-schools-in-the-decade-of-the-1980s-from-sports-to-class-line-ups-and-school-trips-4223852</a:t>
            </a:r>
            <a:r>
              <a:rPr lang="en-US" sz="700" dirty="0">
                <a:latin typeface="Times New Roman"/>
                <a:cs typeface="Times New Roman"/>
              </a:rPr>
              <a:t> [Accessed 17 Jan. 2025].</a:t>
            </a:r>
            <a:endParaRPr lang="en-US" sz="700" dirty="0"/>
          </a:p>
          <a:p>
            <a:endParaRPr lang="en-US" sz="700" dirty="0">
              <a:latin typeface="Times New Roman"/>
              <a:cs typeface="Times New Roman"/>
            </a:endParaRPr>
          </a:p>
          <a:p>
            <a:endParaRPr lang="en-US" sz="700">
              <a:latin typeface="Times New Roman"/>
              <a:cs typeface="Times New Roman"/>
            </a:endParaRPr>
          </a:p>
          <a:p>
            <a:endParaRPr lang="en-US" sz="700"/>
          </a:p>
        </p:txBody>
      </p:sp>
    </p:spTree>
    <p:extLst>
      <p:ext uri="{BB962C8B-B14F-4D97-AF65-F5344CB8AC3E}">
        <p14:creationId xmlns:p14="http://schemas.microsoft.com/office/powerpoint/2010/main" val="1378419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DD4D39-2BDD-0A7D-EB7B-D4119A24C70E}"/>
              </a:ext>
            </a:extLst>
          </p:cNvPr>
          <p:cNvSpPr>
            <a:spLocks noGrp="1"/>
          </p:cNvSpPr>
          <p:nvPr>
            <p:ph idx="1"/>
          </p:nvPr>
        </p:nvSpPr>
        <p:spPr>
          <a:xfrm>
            <a:off x="911772" y="806122"/>
            <a:ext cx="10515600" cy="4351338"/>
          </a:xfrm>
        </p:spPr>
        <p:txBody>
          <a:bodyPr vert="horz" lIns="91440" tIns="45720" rIns="91440" bIns="45720" rtlCol="0" anchor="t">
            <a:normAutofit fontScale="55000" lnSpcReduction="20000"/>
          </a:bodyPr>
          <a:lstStyle/>
          <a:p>
            <a:r>
              <a:rPr lang="en-US" sz="1900" err="1">
                <a:latin typeface="Times New Roman"/>
                <a:cs typeface="Times New Roman"/>
              </a:rPr>
              <a:t>Llywodraeth</a:t>
            </a:r>
            <a:r>
              <a:rPr lang="en-US" sz="1900" dirty="0">
                <a:latin typeface="Times New Roman"/>
                <a:cs typeface="Times New Roman"/>
              </a:rPr>
              <a:t> Cymru (2017). </a:t>
            </a:r>
            <a:r>
              <a:rPr lang="en-US" sz="1900" i="1" err="1">
                <a:latin typeface="Times New Roman"/>
                <a:cs typeface="Times New Roman"/>
              </a:rPr>
              <a:t>Cymraeg</a:t>
            </a:r>
            <a:r>
              <a:rPr lang="en-US" sz="1900" i="1" dirty="0">
                <a:latin typeface="Times New Roman"/>
                <a:cs typeface="Times New Roman"/>
              </a:rPr>
              <a:t> 2050 A million Welsh speakers</a:t>
            </a:r>
            <a:r>
              <a:rPr lang="en-US" sz="1900" dirty="0">
                <a:latin typeface="Times New Roman"/>
                <a:cs typeface="Times New Roman"/>
              </a:rPr>
              <a:t>. [online] Available at: </a:t>
            </a:r>
            <a:r>
              <a:rPr lang="en-US" sz="1900" dirty="0">
                <a:latin typeface="Times New Roman"/>
                <a:cs typeface="Times New Roman"/>
                <a:hlinkClick r:id="rId2"/>
              </a:rPr>
              <a:t>https://www.gov.wales/sites/default/files/publications/2018-12/cymraeg-2050-welsh-language-strategy.pdf</a:t>
            </a:r>
            <a:r>
              <a:rPr lang="en-US" sz="1900" dirty="0">
                <a:latin typeface="Times New Roman"/>
                <a:cs typeface="Times New Roman"/>
              </a:rPr>
              <a:t> [Accessed 8 Jan. 2025].</a:t>
            </a:r>
          </a:p>
          <a:p>
            <a:r>
              <a:rPr lang="en-US" sz="1900" err="1">
                <a:latin typeface="Times New Roman"/>
                <a:cs typeface="Times New Roman"/>
              </a:rPr>
              <a:t>Macfalarne</a:t>
            </a:r>
            <a:r>
              <a:rPr lang="en-US" sz="1900" dirty="0">
                <a:latin typeface="Times New Roman"/>
                <a:cs typeface="Times New Roman"/>
              </a:rPr>
              <a:t> , J.A. (1985). </a:t>
            </a:r>
            <a:r>
              <a:rPr lang="en-US" sz="1900" i="1" dirty="0">
                <a:latin typeface="Times New Roman"/>
                <a:cs typeface="Times New Roman"/>
              </a:rPr>
              <a:t>The Education Act 1981 pp.1848–1849.</a:t>
            </a:r>
            <a:r>
              <a:rPr lang="en-US" sz="1900" dirty="0">
                <a:latin typeface="Times New Roman"/>
                <a:cs typeface="Times New Roman"/>
              </a:rPr>
              <a:t> [online] </a:t>
            </a:r>
            <a:r>
              <a:rPr lang="en-US" sz="1900" dirty="0">
                <a:latin typeface="Times New Roman"/>
                <a:cs typeface="Times New Roman"/>
                <a:hlinkClick r:id="rId3"/>
              </a:rPr>
              <a:t>https://www.jstor.org/stable/29519601</a:t>
            </a:r>
            <a:r>
              <a:rPr lang="en-US" sz="1900" dirty="0">
                <a:latin typeface="Times New Roman"/>
                <a:cs typeface="Times New Roman"/>
              </a:rPr>
              <a:t>. Available at: </a:t>
            </a:r>
            <a:r>
              <a:rPr lang="en-US" sz="1900" dirty="0">
                <a:latin typeface="Times New Roman"/>
                <a:cs typeface="Times New Roman"/>
                <a:hlinkClick r:id="rId4"/>
              </a:rPr>
              <a:t>https://www-jstor-org.ezproxy.uwtsd.ac.uk/stable/pdf/29519601.pdf?refreqid=fastly-default%3Ad32fc74076dd2e7e57c2f72a9d154afa&amp;ab_segments=&amp;initiator=&amp;acceptTC=1</a:t>
            </a:r>
            <a:r>
              <a:rPr lang="en-US" sz="1900" dirty="0">
                <a:latin typeface="Times New Roman"/>
                <a:cs typeface="Times New Roman"/>
              </a:rPr>
              <a:t> [Accessed 22 Dec. 2024].</a:t>
            </a:r>
          </a:p>
          <a:p>
            <a:r>
              <a:rPr lang="en-US" sz="1900" dirty="0">
                <a:latin typeface="Times New Roman"/>
                <a:cs typeface="Times New Roman"/>
              </a:rPr>
              <a:t>Mackie , T. (2022). </a:t>
            </a:r>
            <a:r>
              <a:rPr lang="en-US" sz="1900" i="1" dirty="0">
                <a:latin typeface="Times New Roman"/>
                <a:cs typeface="Times New Roman"/>
              </a:rPr>
              <a:t>The hard lessons to be learned from the first five years of </a:t>
            </a:r>
            <a:r>
              <a:rPr lang="en-US" sz="1900" i="1" err="1">
                <a:latin typeface="Times New Roman"/>
                <a:cs typeface="Times New Roman"/>
              </a:rPr>
              <a:t>Cymraeg</a:t>
            </a:r>
            <a:r>
              <a:rPr lang="en-US" sz="1900" i="1" dirty="0">
                <a:latin typeface="Times New Roman"/>
                <a:cs typeface="Times New Roman"/>
              </a:rPr>
              <a:t> 2050</a:t>
            </a:r>
            <a:r>
              <a:rPr lang="en-US" sz="1900" dirty="0">
                <a:latin typeface="Times New Roman"/>
                <a:cs typeface="Times New Roman"/>
              </a:rPr>
              <a:t>. [online] </a:t>
            </a:r>
            <a:r>
              <a:rPr lang="en-US" sz="1900" err="1">
                <a:latin typeface="Times New Roman"/>
                <a:cs typeface="Times New Roman"/>
              </a:rPr>
              <a:t>Nation.Cymru</a:t>
            </a:r>
            <a:r>
              <a:rPr lang="en-US" sz="1900" dirty="0">
                <a:latin typeface="Times New Roman"/>
                <a:cs typeface="Times New Roman"/>
              </a:rPr>
              <a:t>. Available at: </a:t>
            </a:r>
            <a:r>
              <a:rPr lang="en-US" sz="1900" dirty="0">
                <a:latin typeface="Times New Roman"/>
                <a:cs typeface="Times New Roman"/>
                <a:hlinkClick r:id="rId5"/>
              </a:rPr>
              <a:t>https://nation.cymru/opinion/the-hard-lessons-to-be-learned-from-the-first-five-years-of-cymraeg-2050/</a:t>
            </a:r>
            <a:r>
              <a:rPr lang="en-US" sz="1900" dirty="0">
                <a:latin typeface="Times New Roman"/>
                <a:cs typeface="Times New Roman"/>
              </a:rPr>
              <a:t> [Accessed 16 Jan. 2025].</a:t>
            </a:r>
          </a:p>
          <a:p>
            <a:r>
              <a:rPr lang="en-US" sz="1900" dirty="0" err="1">
                <a:latin typeface="Times New Roman"/>
                <a:cs typeface="Times New Roman"/>
              </a:rPr>
              <a:t>Sakellariadis</a:t>
            </a:r>
            <a:r>
              <a:rPr lang="en-US" sz="1900" dirty="0">
                <a:latin typeface="Times New Roman"/>
                <a:cs typeface="Times New Roman"/>
              </a:rPr>
              <a:t>, D.A., Dearden, D.J. and Dearden, C. (2013). </a:t>
            </a:r>
            <a:r>
              <a:rPr lang="en-US" sz="1900" i="1" dirty="0">
                <a:latin typeface="Times New Roman"/>
                <a:cs typeface="Times New Roman"/>
              </a:rPr>
              <a:t>‘Special’ education revisited</a:t>
            </a:r>
            <a:r>
              <a:rPr lang="en-US" sz="1900" dirty="0">
                <a:latin typeface="Times New Roman"/>
                <a:cs typeface="Times New Roman"/>
              </a:rPr>
              <a:t>. [online] </a:t>
            </a:r>
            <a:r>
              <a:rPr lang="en-US" sz="1900" i="1" dirty="0">
                <a:latin typeface="Times New Roman"/>
                <a:cs typeface="Times New Roman"/>
              </a:rPr>
              <a:t>cosine.org.uk</a:t>
            </a:r>
            <a:r>
              <a:rPr lang="en-US" sz="1900" dirty="0">
                <a:latin typeface="Times New Roman"/>
                <a:cs typeface="Times New Roman"/>
              </a:rPr>
              <a:t>, The University of Nottingham , </a:t>
            </a:r>
            <a:r>
              <a:rPr lang="en-US" sz="1900" dirty="0" err="1">
                <a:latin typeface="Times New Roman"/>
                <a:cs typeface="Times New Roman"/>
              </a:rPr>
              <a:t>p.page</a:t>
            </a:r>
            <a:r>
              <a:rPr lang="en-US" sz="1900" dirty="0">
                <a:latin typeface="Times New Roman"/>
                <a:cs typeface="Times New Roman"/>
              </a:rPr>
              <a:t> 3. Available at: </a:t>
            </a:r>
            <a:r>
              <a:rPr lang="en-US" sz="1900" dirty="0">
                <a:latin typeface="Times New Roman"/>
                <a:cs typeface="Times New Roman"/>
                <a:hlinkClick r:id="rId6"/>
              </a:rPr>
              <a:t>https://www.csie.org.uk/resources/animatedvideotranscript.pdf</a:t>
            </a:r>
            <a:r>
              <a:rPr lang="en-US" sz="1900" dirty="0">
                <a:latin typeface="Times New Roman"/>
                <a:cs typeface="Times New Roman"/>
              </a:rPr>
              <a:t> [Accessed Dec. 20AD].</a:t>
            </a:r>
          </a:p>
          <a:p>
            <a:r>
              <a:rPr lang="en-US" sz="1900" dirty="0">
                <a:latin typeface="Times New Roman"/>
                <a:cs typeface="Times New Roman"/>
              </a:rPr>
              <a:t>‘Special’ education revisited. (2013). Available at: </a:t>
            </a:r>
            <a:r>
              <a:rPr lang="en-US" sz="1900" dirty="0">
                <a:latin typeface="Times New Roman"/>
                <a:cs typeface="Times New Roman"/>
                <a:hlinkClick r:id="rId6"/>
              </a:rPr>
              <a:t>https://www.csie.org.uk/resources/animatedvideotranscript.pdf</a:t>
            </a:r>
            <a:r>
              <a:rPr lang="en-US" sz="1900" dirty="0">
                <a:latin typeface="Times New Roman"/>
                <a:cs typeface="Times New Roman"/>
              </a:rPr>
              <a:t>. [ Accessed 17 Jan 2025]</a:t>
            </a:r>
          </a:p>
          <a:p>
            <a:r>
              <a:rPr lang="en-US" sz="1900" dirty="0">
                <a:latin typeface="Times New Roman"/>
                <a:cs typeface="Times New Roman"/>
              </a:rPr>
              <a:t>UK Government (1981). </a:t>
            </a:r>
            <a:r>
              <a:rPr lang="en-US" sz="1900" i="1" dirty="0">
                <a:latin typeface="Times New Roman"/>
                <a:cs typeface="Times New Roman"/>
              </a:rPr>
              <a:t>Education Act 1981</a:t>
            </a:r>
            <a:r>
              <a:rPr lang="en-US" sz="1900" dirty="0">
                <a:latin typeface="Times New Roman"/>
                <a:cs typeface="Times New Roman"/>
              </a:rPr>
              <a:t>. [online] </a:t>
            </a:r>
            <a:r>
              <a:rPr lang="en-US" sz="1900" dirty="0">
                <a:latin typeface="Times New Roman"/>
                <a:cs typeface="Times New Roman"/>
                <a:hlinkClick r:id="rId7"/>
              </a:rPr>
              <a:t>www.legislation.gov.uk</a:t>
            </a:r>
            <a:r>
              <a:rPr lang="en-US" sz="1900" dirty="0">
                <a:latin typeface="Times New Roman"/>
                <a:cs typeface="Times New Roman"/>
              </a:rPr>
              <a:t>. Available at: </a:t>
            </a:r>
            <a:r>
              <a:rPr lang="en-US" sz="1900" dirty="0">
                <a:latin typeface="Times New Roman"/>
                <a:cs typeface="Times New Roman"/>
                <a:hlinkClick r:id="rId8"/>
              </a:rPr>
              <a:t>https://www.legislation.gov.uk/ukpga/1981/60/enacted</a:t>
            </a:r>
            <a:r>
              <a:rPr lang="en-US" sz="1900" dirty="0">
                <a:latin typeface="Times New Roman"/>
                <a:cs typeface="Times New Roman"/>
              </a:rPr>
              <a:t> [Accessed Dec. 19AD].</a:t>
            </a:r>
          </a:p>
          <a:p>
            <a:r>
              <a:rPr lang="en-US" sz="1900" dirty="0">
                <a:latin typeface="Times New Roman"/>
                <a:cs typeface="Times New Roman"/>
              </a:rPr>
              <a:t>UK Parliament (2006). </a:t>
            </a:r>
            <a:r>
              <a:rPr lang="en-US" sz="1900" i="1" dirty="0">
                <a:latin typeface="Times New Roman"/>
                <a:cs typeface="Times New Roman"/>
              </a:rPr>
              <a:t>House of Commons - Education and Skills - Third Report</a:t>
            </a:r>
            <a:r>
              <a:rPr lang="en-US" sz="1900" dirty="0">
                <a:latin typeface="Times New Roman"/>
                <a:cs typeface="Times New Roman"/>
              </a:rPr>
              <a:t>. [online] Parliament.uk. Available at: </a:t>
            </a:r>
            <a:r>
              <a:rPr lang="en-US" sz="1900" dirty="0">
                <a:latin typeface="Times New Roman"/>
                <a:cs typeface="Times New Roman"/>
                <a:hlinkClick r:id="rId9"/>
              </a:rPr>
              <a:t>https://publications.parliament.uk/pa/cm200506/cmselect/cmeduski/478/47805.htm</a:t>
            </a:r>
            <a:r>
              <a:rPr lang="en-US" sz="1900" dirty="0">
                <a:latin typeface="Times New Roman"/>
                <a:cs typeface="Times New Roman"/>
              </a:rPr>
              <a:t> [Accessed 22 Dec. 2024].</a:t>
            </a:r>
            <a:endParaRPr lang="en-US" sz="1900" dirty="0"/>
          </a:p>
          <a:p>
            <a:r>
              <a:rPr lang="en-US" sz="1700" dirty="0">
                <a:latin typeface="Times New Roman"/>
                <a:cs typeface="Times New Roman"/>
              </a:rPr>
              <a:t>United Nations (2019). </a:t>
            </a:r>
            <a:r>
              <a:rPr lang="en-US" sz="1700" i="1" dirty="0">
                <a:latin typeface="Times New Roman"/>
                <a:cs typeface="Times New Roman"/>
              </a:rPr>
              <a:t>Article 24 - Education | Division for Inclusive Social Development (DISD)</a:t>
            </a:r>
            <a:r>
              <a:rPr lang="en-US" sz="1700" dirty="0">
                <a:latin typeface="Times New Roman"/>
                <a:cs typeface="Times New Roman"/>
              </a:rPr>
              <a:t>. [online] social.desa.un.org. Available at: </a:t>
            </a:r>
            <a:r>
              <a:rPr lang="en-US" sz="1700" dirty="0">
                <a:latin typeface="Times New Roman"/>
                <a:cs typeface="Times New Roman"/>
                <a:hlinkClick r:id="rId10"/>
              </a:rPr>
              <a:t>https://social.desa.un.org/issues/disability/crpd/article-24-education</a:t>
            </a:r>
            <a:r>
              <a:rPr lang="en-US" sz="1700" dirty="0">
                <a:latin typeface="Times New Roman"/>
                <a:cs typeface="Times New Roman"/>
              </a:rPr>
              <a:t> [Accessed 27 Dec. 2024].</a:t>
            </a:r>
            <a:endParaRPr lang="en-US" sz="1700"/>
          </a:p>
          <a:p>
            <a:r>
              <a:rPr lang="en-US" sz="1700" dirty="0">
                <a:latin typeface="Times New Roman"/>
                <a:cs typeface="Times New Roman"/>
              </a:rPr>
              <a:t>University, C. (1988). Education Act 1981. </a:t>
            </a:r>
            <a:r>
              <a:rPr lang="en-US" sz="1700" i="1" dirty="0">
                <a:latin typeface="Times New Roman"/>
                <a:cs typeface="Times New Roman"/>
              </a:rPr>
              <a:t>Bulletin of the Royal College of Psychiatrists</a:t>
            </a:r>
            <a:r>
              <a:rPr lang="en-US" sz="1700" dirty="0">
                <a:latin typeface="Times New Roman"/>
                <a:cs typeface="Times New Roman"/>
              </a:rPr>
              <a:t>, [online] 12(2), pp.72–72. Available at: </a:t>
            </a:r>
            <a:r>
              <a:rPr lang="en-US" sz="1700" dirty="0">
                <a:latin typeface="Times New Roman"/>
                <a:cs typeface="Times New Roman"/>
                <a:hlinkClick r:id="rId11"/>
              </a:rPr>
              <a:t>https://www.cambridge.org/core/services/aop-cambridge-core/content/view/FB1F23FA58929907EFA2FB5F80C7C2B2/S0140078900019441a.pdf/education-act-1981.pdf</a:t>
            </a:r>
            <a:r>
              <a:rPr lang="en-US" sz="1700" dirty="0">
                <a:latin typeface="Times New Roman"/>
                <a:cs typeface="Times New Roman"/>
              </a:rPr>
              <a:t> [Accessed 21 Dec. 2024].</a:t>
            </a:r>
            <a:endParaRPr lang="en-US" sz="1700"/>
          </a:p>
          <a:p>
            <a:r>
              <a:rPr lang="en-US" sz="1700" dirty="0">
                <a:latin typeface="Times New Roman"/>
                <a:cs typeface="Times New Roman"/>
              </a:rPr>
              <a:t>Welsh Government (2019). </a:t>
            </a:r>
            <a:r>
              <a:rPr lang="en-US" sz="1700" i="1" dirty="0">
                <a:latin typeface="Times New Roman"/>
                <a:cs typeface="Times New Roman"/>
              </a:rPr>
              <a:t>Languages, Literacy and Communication: Introduction - Hwb</a:t>
            </a:r>
            <a:r>
              <a:rPr lang="en-US" sz="1700" dirty="0">
                <a:latin typeface="Times New Roman"/>
                <a:cs typeface="Times New Roman"/>
              </a:rPr>
              <a:t>. [online] </a:t>
            </a:r>
            <a:r>
              <a:rPr lang="en-US" sz="1700" err="1">
                <a:latin typeface="Times New Roman"/>
                <a:cs typeface="Times New Roman"/>
              </a:rPr>
              <a:t>hwb.gov.wales</a:t>
            </a:r>
            <a:r>
              <a:rPr lang="en-US" sz="1700" dirty="0">
                <a:latin typeface="Times New Roman"/>
                <a:cs typeface="Times New Roman"/>
              </a:rPr>
              <a:t>. Available at: </a:t>
            </a:r>
            <a:r>
              <a:rPr lang="en-US" sz="1700" dirty="0">
                <a:latin typeface="Times New Roman"/>
                <a:cs typeface="Times New Roman"/>
                <a:hlinkClick r:id="rId12"/>
              </a:rPr>
              <a:t>https://hwb.gov.wales/curriculum-for-wales/languages-literacy-and-communication/</a:t>
            </a:r>
            <a:r>
              <a:rPr lang="en-US" sz="1700" dirty="0">
                <a:latin typeface="Times New Roman"/>
                <a:cs typeface="Times New Roman"/>
              </a:rPr>
              <a:t> [Accessed 17 Jan. 2025].</a:t>
            </a:r>
            <a:endParaRPr lang="en-US" sz="1700"/>
          </a:p>
          <a:p>
            <a:r>
              <a:rPr lang="en-US" sz="1700" dirty="0">
                <a:latin typeface="Times New Roman"/>
                <a:cs typeface="Times New Roman"/>
              </a:rPr>
              <a:t>Williams, M. (2024). </a:t>
            </a:r>
            <a:r>
              <a:rPr lang="en-US" sz="1700" i="1" dirty="0">
                <a:latin typeface="Times New Roman"/>
                <a:cs typeface="Times New Roman"/>
              </a:rPr>
              <a:t>Swansea: New mums worry as Welsh language schools fill up</a:t>
            </a:r>
            <a:r>
              <a:rPr lang="en-US" sz="1700" dirty="0">
                <a:latin typeface="Times New Roman"/>
                <a:cs typeface="Times New Roman"/>
              </a:rPr>
              <a:t>. [online] BBC News. Available at: </a:t>
            </a:r>
            <a:r>
              <a:rPr lang="en-US" sz="1700" dirty="0">
                <a:latin typeface="Times New Roman"/>
                <a:cs typeface="Times New Roman"/>
                <a:hlinkClick r:id="rId13"/>
              </a:rPr>
              <a:t>https://www.bbc.co.uk/news/uk-wales-68275426</a:t>
            </a:r>
            <a:r>
              <a:rPr lang="en-US" sz="1700" dirty="0">
                <a:latin typeface="Times New Roman"/>
                <a:cs typeface="Times New Roman"/>
              </a:rPr>
              <a:t> [Accessed 8 Jan. 2025].</a:t>
            </a:r>
            <a:endParaRPr lang="en-US" sz="1700"/>
          </a:p>
          <a:p>
            <a:r>
              <a:rPr lang="en-US" sz="1700" dirty="0">
                <a:latin typeface="Times New Roman"/>
                <a:cs typeface="Times New Roman"/>
                <a:hlinkClick r:id="rId14"/>
              </a:rPr>
              <a:t>www.carmarthenshire.go</a:t>
            </a:r>
            <a:r>
              <a:rPr lang="en-US" sz="1500" dirty="0">
                <a:latin typeface="Times New Roman"/>
                <a:cs typeface="Times New Roman"/>
                <a:hlinkClick r:id="rId14"/>
              </a:rPr>
              <a:t>v.wales</a:t>
            </a:r>
            <a:r>
              <a:rPr lang="en-US" sz="1500" dirty="0">
                <a:latin typeface="Times New Roman"/>
                <a:cs typeface="Times New Roman"/>
              </a:rPr>
              <a:t>. (2024). </a:t>
            </a:r>
            <a:r>
              <a:rPr lang="en-US" sz="1500" i="1" dirty="0">
                <a:latin typeface="Times New Roman"/>
                <a:cs typeface="Times New Roman"/>
              </a:rPr>
              <a:t>Advantages of being bilingual</a:t>
            </a:r>
            <a:r>
              <a:rPr lang="en-US" sz="1500" dirty="0">
                <a:latin typeface="Times New Roman"/>
                <a:cs typeface="Times New Roman"/>
              </a:rPr>
              <a:t>. [online] Available at:</a:t>
            </a:r>
            <a:r>
              <a:rPr lang="en-US" sz="1200" dirty="0">
                <a:latin typeface="Times New Roman"/>
                <a:cs typeface="Times New Roman"/>
              </a:rPr>
              <a:t> </a:t>
            </a:r>
            <a:r>
              <a:rPr lang="en-US" sz="1200" dirty="0">
                <a:latin typeface="Times New Roman"/>
                <a:cs typeface="Times New Roman"/>
                <a:hlinkClick r:id="rId15"/>
              </a:rPr>
              <a:t>https://www.carmarthenshire.gov.wales/home/council-services/education-schools/bilingual-education/advantages-of-being-bilingual/</a:t>
            </a:r>
            <a:r>
              <a:rPr lang="en-US" sz="1200" dirty="0">
                <a:latin typeface="Times New Roman"/>
                <a:cs typeface="Times New Roman"/>
              </a:rPr>
              <a:t> [Accessed 8 Jan. 2025].</a:t>
            </a:r>
            <a:endParaRPr lang="en-US" dirty="0"/>
          </a:p>
          <a:p>
            <a:endParaRPr lang="en-US" dirty="0"/>
          </a:p>
        </p:txBody>
      </p:sp>
    </p:spTree>
    <p:extLst>
      <p:ext uri="{BB962C8B-B14F-4D97-AF65-F5344CB8AC3E}">
        <p14:creationId xmlns:p14="http://schemas.microsoft.com/office/powerpoint/2010/main" val="2329861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Academic Scrapbook</vt:lpstr>
      <vt:lpstr>AI deceleration</vt:lpstr>
      <vt:lpstr>The Education act 1981 </vt:lpstr>
      <vt:lpstr>The Education Act 1981</vt:lpstr>
      <vt:lpstr>The Education Act 1981</vt:lpstr>
      <vt:lpstr>Viewpoints of this contested issue </vt:lpstr>
      <vt:lpstr>Viewpoints of this contested issue </vt:lpstr>
      <vt:lpstr>The evolving impact on today's learning</vt:lpstr>
      <vt:lpstr>Conclusion</vt:lpstr>
      <vt:lpstr>The Increase of Welsh medium schools across Wales and Operation 1 million Welsh Speakers by the year 2050 </vt:lpstr>
      <vt:lpstr>The Increase of Welsh medium schools across Wales and Operation 1 million Welsh Speakers by the year 2050 </vt:lpstr>
      <vt:lpstr>The Increase of Welsh medium schools across Wales and Operation 1 million Welsh Speakers by the year 2050 </vt:lpstr>
      <vt:lpstr>Viewpoints of The Increase of Welsh medium schools across Wales and Operation 1 million Welsh Speakers by the year 2050</vt:lpstr>
      <vt:lpstr>Viewpoints on Operation 1 million Welsh speakers by the year 2050</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475</cp:revision>
  <dcterms:created xsi:type="dcterms:W3CDTF">2025-01-03T20:34:15Z</dcterms:created>
  <dcterms:modified xsi:type="dcterms:W3CDTF">2025-01-19T15:46:02Z</dcterms:modified>
</cp:coreProperties>
</file>