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  <p:sldId id="268" r:id="rId14"/>
    <p:sldId id="269" r:id="rId15"/>
    <p:sldId id="270" r:id="rId16"/>
    <p:sldId id="266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5E64FE-4C84-4FBA-A308-594ED6693422}" v="3" dt="2026-03-23T12:10:50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37B7D5-3754-4EF0-B3CA-F4AE2162175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843F9E-598B-4F87-99AD-BFD9D0C22049}">
      <dgm:prSet/>
      <dgm:spPr/>
      <dgm:t>
        <a:bodyPr/>
        <a:lstStyle/>
        <a:p>
          <a:r>
            <a:rPr lang="en-GB"/>
            <a:t>Common risk factors include:</a:t>
          </a:r>
          <a:endParaRPr lang="en-US"/>
        </a:p>
      </dgm:t>
    </dgm:pt>
    <dgm:pt modelId="{65A2C950-4DA8-4C55-8C20-3FB48EEF81F0}" type="parTrans" cxnId="{34E2B8F1-3CD8-41AA-8190-33D3496DCCCF}">
      <dgm:prSet/>
      <dgm:spPr/>
      <dgm:t>
        <a:bodyPr/>
        <a:lstStyle/>
        <a:p>
          <a:endParaRPr lang="en-US"/>
        </a:p>
      </dgm:t>
    </dgm:pt>
    <dgm:pt modelId="{0832786D-B66D-4896-A1F8-186CBF3570B6}" type="sibTrans" cxnId="{34E2B8F1-3CD8-41AA-8190-33D3496DCCCF}">
      <dgm:prSet/>
      <dgm:spPr/>
      <dgm:t>
        <a:bodyPr/>
        <a:lstStyle/>
        <a:p>
          <a:endParaRPr lang="en-US"/>
        </a:p>
      </dgm:t>
    </dgm:pt>
    <dgm:pt modelId="{BE77C2EC-899A-4636-93C4-AEC03CDE2554}">
      <dgm:prSet/>
      <dgm:spPr/>
      <dgm:t>
        <a:bodyPr/>
        <a:lstStyle/>
        <a:p>
          <a:r>
            <a:rPr lang="en-GB"/>
            <a:t>Age over 40</a:t>
          </a:r>
          <a:endParaRPr lang="en-US"/>
        </a:p>
      </dgm:t>
    </dgm:pt>
    <dgm:pt modelId="{40003AEA-03CD-4F6D-89BF-07EFB5FC166A}" type="parTrans" cxnId="{9AD2DD07-ABB9-4DA2-9C4C-630E2A1CE0C6}">
      <dgm:prSet/>
      <dgm:spPr/>
      <dgm:t>
        <a:bodyPr/>
        <a:lstStyle/>
        <a:p>
          <a:endParaRPr lang="en-US"/>
        </a:p>
      </dgm:t>
    </dgm:pt>
    <dgm:pt modelId="{54B9132D-CA25-4AAD-A1D8-23180E428A50}" type="sibTrans" cxnId="{9AD2DD07-ABB9-4DA2-9C4C-630E2A1CE0C6}">
      <dgm:prSet/>
      <dgm:spPr/>
      <dgm:t>
        <a:bodyPr/>
        <a:lstStyle/>
        <a:p>
          <a:endParaRPr lang="en-US"/>
        </a:p>
      </dgm:t>
    </dgm:pt>
    <dgm:pt modelId="{82C684F0-C0CB-46A7-8528-DA2FA23035CC}">
      <dgm:prSet/>
      <dgm:spPr/>
      <dgm:t>
        <a:bodyPr/>
        <a:lstStyle/>
        <a:p>
          <a:r>
            <a:rPr lang="en-GB"/>
            <a:t>Family history of breast cancer</a:t>
          </a:r>
          <a:endParaRPr lang="en-US"/>
        </a:p>
      </dgm:t>
    </dgm:pt>
    <dgm:pt modelId="{A8B61C9C-651E-44D9-B770-D88119187673}" type="parTrans" cxnId="{BF5CC9F7-7676-408C-9EF8-FB93969DDE7E}">
      <dgm:prSet/>
      <dgm:spPr/>
      <dgm:t>
        <a:bodyPr/>
        <a:lstStyle/>
        <a:p>
          <a:endParaRPr lang="en-US"/>
        </a:p>
      </dgm:t>
    </dgm:pt>
    <dgm:pt modelId="{E1926F69-BD1F-4B5F-8AA9-B35E80CA7BBF}" type="sibTrans" cxnId="{BF5CC9F7-7676-408C-9EF8-FB93969DDE7E}">
      <dgm:prSet/>
      <dgm:spPr/>
      <dgm:t>
        <a:bodyPr/>
        <a:lstStyle/>
        <a:p>
          <a:endParaRPr lang="en-US"/>
        </a:p>
      </dgm:t>
    </dgm:pt>
    <dgm:pt modelId="{01536994-166A-403F-98D9-DB206AB93E39}">
      <dgm:prSet/>
      <dgm:spPr/>
      <dgm:t>
        <a:bodyPr/>
        <a:lstStyle/>
        <a:p>
          <a:r>
            <a:rPr lang="en-GB"/>
            <a:t>Smoking</a:t>
          </a:r>
          <a:endParaRPr lang="en-US"/>
        </a:p>
      </dgm:t>
    </dgm:pt>
    <dgm:pt modelId="{507C85F8-76E0-49E6-A095-1C5753B8FEF4}" type="parTrans" cxnId="{B99AE75D-3D3E-46A9-BB76-3ECF7379C2AE}">
      <dgm:prSet/>
      <dgm:spPr/>
      <dgm:t>
        <a:bodyPr/>
        <a:lstStyle/>
        <a:p>
          <a:endParaRPr lang="en-US"/>
        </a:p>
      </dgm:t>
    </dgm:pt>
    <dgm:pt modelId="{7F2CD185-83E5-4FD5-A5AB-FBB8EB746A33}" type="sibTrans" cxnId="{B99AE75D-3D3E-46A9-BB76-3ECF7379C2AE}">
      <dgm:prSet/>
      <dgm:spPr/>
      <dgm:t>
        <a:bodyPr/>
        <a:lstStyle/>
        <a:p>
          <a:endParaRPr lang="en-US"/>
        </a:p>
      </dgm:t>
    </dgm:pt>
    <dgm:pt modelId="{30B20382-0C0B-405C-A573-97D9C0DDED01}">
      <dgm:prSet/>
      <dgm:spPr/>
      <dgm:t>
        <a:bodyPr/>
        <a:lstStyle/>
        <a:p>
          <a:r>
            <a:rPr lang="en-GB"/>
            <a:t>Alcohol consumption</a:t>
          </a:r>
          <a:endParaRPr lang="en-US"/>
        </a:p>
      </dgm:t>
    </dgm:pt>
    <dgm:pt modelId="{57A7FEC1-5F7C-45C9-A461-FFEAD0738E17}" type="parTrans" cxnId="{CBB2E2DE-AD96-43B0-85A2-206AA15316E9}">
      <dgm:prSet/>
      <dgm:spPr/>
      <dgm:t>
        <a:bodyPr/>
        <a:lstStyle/>
        <a:p>
          <a:endParaRPr lang="en-US"/>
        </a:p>
      </dgm:t>
    </dgm:pt>
    <dgm:pt modelId="{F1A69E40-F43C-4C93-A472-76EA79783E30}" type="sibTrans" cxnId="{CBB2E2DE-AD96-43B0-85A2-206AA15316E9}">
      <dgm:prSet/>
      <dgm:spPr/>
      <dgm:t>
        <a:bodyPr/>
        <a:lstStyle/>
        <a:p>
          <a:endParaRPr lang="en-US"/>
        </a:p>
      </dgm:t>
    </dgm:pt>
    <dgm:pt modelId="{03D2D03C-0B40-4BE8-A117-439BE82383F4}">
      <dgm:prSet/>
      <dgm:spPr/>
      <dgm:t>
        <a:bodyPr/>
        <a:lstStyle/>
        <a:p>
          <a:r>
            <a:rPr lang="en-GB"/>
            <a:t>Obesity</a:t>
          </a:r>
          <a:endParaRPr lang="en-US"/>
        </a:p>
      </dgm:t>
    </dgm:pt>
    <dgm:pt modelId="{EAE6F08B-F8BF-4071-9830-09BF390CD081}" type="parTrans" cxnId="{5E6B4550-D462-4CF5-A8D0-E5DBB12F7BBD}">
      <dgm:prSet/>
      <dgm:spPr/>
      <dgm:t>
        <a:bodyPr/>
        <a:lstStyle/>
        <a:p>
          <a:endParaRPr lang="en-US"/>
        </a:p>
      </dgm:t>
    </dgm:pt>
    <dgm:pt modelId="{D609D8D6-148A-43BA-8A30-F410D360EEEF}" type="sibTrans" cxnId="{5E6B4550-D462-4CF5-A8D0-E5DBB12F7BBD}">
      <dgm:prSet/>
      <dgm:spPr/>
      <dgm:t>
        <a:bodyPr/>
        <a:lstStyle/>
        <a:p>
          <a:endParaRPr lang="en-US"/>
        </a:p>
      </dgm:t>
    </dgm:pt>
    <dgm:pt modelId="{BCD1498E-E1E7-4ECD-A05F-71C65C9D6917}">
      <dgm:prSet/>
      <dgm:spPr/>
      <dgm:t>
        <a:bodyPr/>
        <a:lstStyle/>
        <a:p>
          <a:r>
            <a:rPr lang="en-GB"/>
            <a:t>Lack of physical activity</a:t>
          </a:r>
          <a:endParaRPr lang="en-US"/>
        </a:p>
      </dgm:t>
    </dgm:pt>
    <dgm:pt modelId="{CA85C8F8-796A-424D-9B26-45B1D5D73093}" type="parTrans" cxnId="{3C41ACD8-FD17-41C2-89E8-207A379D394C}">
      <dgm:prSet/>
      <dgm:spPr/>
      <dgm:t>
        <a:bodyPr/>
        <a:lstStyle/>
        <a:p>
          <a:endParaRPr lang="en-US"/>
        </a:p>
      </dgm:t>
    </dgm:pt>
    <dgm:pt modelId="{559E62C2-EA95-4F08-85EA-2D25F7C9D385}" type="sibTrans" cxnId="{3C41ACD8-FD17-41C2-89E8-207A379D394C}">
      <dgm:prSet/>
      <dgm:spPr/>
      <dgm:t>
        <a:bodyPr/>
        <a:lstStyle/>
        <a:p>
          <a:endParaRPr lang="en-US"/>
        </a:p>
      </dgm:t>
    </dgm:pt>
    <dgm:pt modelId="{51652C41-0D21-4379-99B3-8039ECB38AAD}" type="pres">
      <dgm:prSet presAssocID="{F737B7D5-3754-4EF0-B3CA-F4AE21621752}" presName="diagram" presStyleCnt="0">
        <dgm:presLayoutVars>
          <dgm:dir/>
          <dgm:resizeHandles val="exact"/>
        </dgm:presLayoutVars>
      </dgm:prSet>
      <dgm:spPr/>
    </dgm:pt>
    <dgm:pt modelId="{7C17729F-C354-49B1-B0D4-6D9CFD89F9A1}" type="pres">
      <dgm:prSet presAssocID="{EE843F9E-598B-4F87-99AD-BFD9D0C22049}" presName="node" presStyleLbl="node1" presStyleIdx="0" presStyleCnt="7">
        <dgm:presLayoutVars>
          <dgm:bulletEnabled val="1"/>
        </dgm:presLayoutVars>
      </dgm:prSet>
      <dgm:spPr/>
    </dgm:pt>
    <dgm:pt modelId="{4D84EDA7-553C-4A20-A09E-522A776AAD0B}" type="pres">
      <dgm:prSet presAssocID="{0832786D-B66D-4896-A1F8-186CBF3570B6}" presName="sibTrans" presStyleCnt="0"/>
      <dgm:spPr/>
    </dgm:pt>
    <dgm:pt modelId="{133473BA-D57A-47CC-A68A-EDF99280E2B1}" type="pres">
      <dgm:prSet presAssocID="{BE77C2EC-899A-4636-93C4-AEC03CDE2554}" presName="node" presStyleLbl="node1" presStyleIdx="1" presStyleCnt="7">
        <dgm:presLayoutVars>
          <dgm:bulletEnabled val="1"/>
        </dgm:presLayoutVars>
      </dgm:prSet>
      <dgm:spPr/>
    </dgm:pt>
    <dgm:pt modelId="{9782A685-5894-4D89-ABFB-1B12A5709A67}" type="pres">
      <dgm:prSet presAssocID="{54B9132D-CA25-4AAD-A1D8-23180E428A50}" presName="sibTrans" presStyleCnt="0"/>
      <dgm:spPr/>
    </dgm:pt>
    <dgm:pt modelId="{C8C42AD2-BCFA-46A2-B18E-3A59204BA33B}" type="pres">
      <dgm:prSet presAssocID="{82C684F0-C0CB-46A7-8528-DA2FA23035CC}" presName="node" presStyleLbl="node1" presStyleIdx="2" presStyleCnt="7">
        <dgm:presLayoutVars>
          <dgm:bulletEnabled val="1"/>
        </dgm:presLayoutVars>
      </dgm:prSet>
      <dgm:spPr/>
    </dgm:pt>
    <dgm:pt modelId="{25256654-F2C4-4C7A-B709-F150ED9D3565}" type="pres">
      <dgm:prSet presAssocID="{E1926F69-BD1F-4B5F-8AA9-B35E80CA7BBF}" presName="sibTrans" presStyleCnt="0"/>
      <dgm:spPr/>
    </dgm:pt>
    <dgm:pt modelId="{A91F60F7-F076-47BE-8351-505C34267D4E}" type="pres">
      <dgm:prSet presAssocID="{01536994-166A-403F-98D9-DB206AB93E39}" presName="node" presStyleLbl="node1" presStyleIdx="3" presStyleCnt="7">
        <dgm:presLayoutVars>
          <dgm:bulletEnabled val="1"/>
        </dgm:presLayoutVars>
      </dgm:prSet>
      <dgm:spPr/>
    </dgm:pt>
    <dgm:pt modelId="{5E8FED0A-DD59-4719-8D06-9CB72371E4EF}" type="pres">
      <dgm:prSet presAssocID="{7F2CD185-83E5-4FD5-A5AB-FBB8EB746A33}" presName="sibTrans" presStyleCnt="0"/>
      <dgm:spPr/>
    </dgm:pt>
    <dgm:pt modelId="{A723B240-2DC4-44D0-B2BF-386C2D2AFD08}" type="pres">
      <dgm:prSet presAssocID="{30B20382-0C0B-405C-A573-97D9C0DDED01}" presName="node" presStyleLbl="node1" presStyleIdx="4" presStyleCnt="7">
        <dgm:presLayoutVars>
          <dgm:bulletEnabled val="1"/>
        </dgm:presLayoutVars>
      </dgm:prSet>
      <dgm:spPr/>
    </dgm:pt>
    <dgm:pt modelId="{0960E733-D647-4087-8486-225B7C6616BB}" type="pres">
      <dgm:prSet presAssocID="{F1A69E40-F43C-4C93-A472-76EA79783E30}" presName="sibTrans" presStyleCnt="0"/>
      <dgm:spPr/>
    </dgm:pt>
    <dgm:pt modelId="{437E52CB-78B1-4F12-BF81-75C828393571}" type="pres">
      <dgm:prSet presAssocID="{03D2D03C-0B40-4BE8-A117-439BE82383F4}" presName="node" presStyleLbl="node1" presStyleIdx="5" presStyleCnt="7">
        <dgm:presLayoutVars>
          <dgm:bulletEnabled val="1"/>
        </dgm:presLayoutVars>
      </dgm:prSet>
      <dgm:spPr/>
    </dgm:pt>
    <dgm:pt modelId="{41FF0F7C-DA66-47A7-879C-641C2E23AB33}" type="pres">
      <dgm:prSet presAssocID="{D609D8D6-148A-43BA-8A30-F410D360EEEF}" presName="sibTrans" presStyleCnt="0"/>
      <dgm:spPr/>
    </dgm:pt>
    <dgm:pt modelId="{DF1B8E5D-306A-4088-A9BC-A6D0C07BF70E}" type="pres">
      <dgm:prSet presAssocID="{BCD1498E-E1E7-4ECD-A05F-71C65C9D6917}" presName="node" presStyleLbl="node1" presStyleIdx="6" presStyleCnt="7">
        <dgm:presLayoutVars>
          <dgm:bulletEnabled val="1"/>
        </dgm:presLayoutVars>
      </dgm:prSet>
      <dgm:spPr/>
    </dgm:pt>
  </dgm:ptLst>
  <dgm:cxnLst>
    <dgm:cxn modelId="{9AD2DD07-ABB9-4DA2-9C4C-630E2A1CE0C6}" srcId="{F737B7D5-3754-4EF0-B3CA-F4AE21621752}" destId="{BE77C2EC-899A-4636-93C4-AEC03CDE2554}" srcOrd="1" destOrd="0" parTransId="{40003AEA-03CD-4F6D-89BF-07EFB5FC166A}" sibTransId="{54B9132D-CA25-4AAD-A1D8-23180E428A50}"/>
    <dgm:cxn modelId="{336AC90B-AC70-4672-A742-699FCAEC0B24}" type="presOf" srcId="{03D2D03C-0B40-4BE8-A117-439BE82383F4}" destId="{437E52CB-78B1-4F12-BF81-75C828393571}" srcOrd="0" destOrd="0" presId="urn:microsoft.com/office/officeart/2005/8/layout/default"/>
    <dgm:cxn modelId="{D2CCEC28-EE61-469F-B91A-0DC43E81FEFA}" type="presOf" srcId="{EE843F9E-598B-4F87-99AD-BFD9D0C22049}" destId="{7C17729F-C354-49B1-B0D4-6D9CFD89F9A1}" srcOrd="0" destOrd="0" presId="urn:microsoft.com/office/officeart/2005/8/layout/default"/>
    <dgm:cxn modelId="{B99AE75D-3D3E-46A9-BB76-3ECF7379C2AE}" srcId="{F737B7D5-3754-4EF0-B3CA-F4AE21621752}" destId="{01536994-166A-403F-98D9-DB206AB93E39}" srcOrd="3" destOrd="0" parTransId="{507C85F8-76E0-49E6-A095-1C5753B8FEF4}" sibTransId="{7F2CD185-83E5-4FD5-A5AB-FBB8EB746A33}"/>
    <dgm:cxn modelId="{46053F65-E0E3-4AE2-A2C4-9D53E9E3B0C9}" type="presOf" srcId="{F737B7D5-3754-4EF0-B3CA-F4AE21621752}" destId="{51652C41-0D21-4379-99B3-8039ECB38AAD}" srcOrd="0" destOrd="0" presId="urn:microsoft.com/office/officeart/2005/8/layout/default"/>
    <dgm:cxn modelId="{67F1AA6C-C0B3-4136-8713-0F55F12D423C}" type="presOf" srcId="{01536994-166A-403F-98D9-DB206AB93E39}" destId="{A91F60F7-F076-47BE-8351-505C34267D4E}" srcOrd="0" destOrd="0" presId="urn:microsoft.com/office/officeart/2005/8/layout/default"/>
    <dgm:cxn modelId="{62503A4E-6D75-484D-B8D0-CA45022E0BF8}" type="presOf" srcId="{82C684F0-C0CB-46A7-8528-DA2FA23035CC}" destId="{C8C42AD2-BCFA-46A2-B18E-3A59204BA33B}" srcOrd="0" destOrd="0" presId="urn:microsoft.com/office/officeart/2005/8/layout/default"/>
    <dgm:cxn modelId="{B7271650-508B-48BB-804B-C03A0930C577}" type="presOf" srcId="{30B20382-0C0B-405C-A573-97D9C0DDED01}" destId="{A723B240-2DC4-44D0-B2BF-386C2D2AFD08}" srcOrd="0" destOrd="0" presId="urn:microsoft.com/office/officeart/2005/8/layout/default"/>
    <dgm:cxn modelId="{5E6B4550-D462-4CF5-A8D0-E5DBB12F7BBD}" srcId="{F737B7D5-3754-4EF0-B3CA-F4AE21621752}" destId="{03D2D03C-0B40-4BE8-A117-439BE82383F4}" srcOrd="5" destOrd="0" parTransId="{EAE6F08B-F8BF-4071-9830-09BF390CD081}" sibTransId="{D609D8D6-148A-43BA-8A30-F410D360EEEF}"/>
    <dgm:cxn modelId="{C2CF6E53-BA45-4792-BB40-DCD25B2A82D4}" type="presOf" srcId="{BCD1498E-E1E7-4ECD-A05F-71C65C9D6917}" destId="{DF1B8E5D-306A-4088-A9BC-A6D0C07BF70E}" srcOrd="0" destOrd="0" presId="urn:microsoft.com/office/officeart/2005/8/layout/default"/>
    <dgm:cxn modelId="{AE2FF9AC-A003-40BD-B95A-4F3C83C5E264}" type="presOf" srcId="{BE77C2EC-899A-4636-93C4-AEC03CDE2554}" destId="{133473BA-D57A-47CC-A68A-EDF99280E2B1}" srcOrd="0" destOrd="0" presId="urn:microsoft.com/office/officeart/2005/8/layout/default"/>
    <dgm:cxn modelId="{3C41ACD8-FD17-41C2-89E8-207A379D394C}" srcId="{F737B7D5-3754-4EF0-B3CA-F4AE21621752}" destId="{BCD1498E-E1E7-4ECD-A05F-71C65C9D6917}" srcOrd="6" destOrd="0" parTransId="{CA85C8F8-796A-424D-9B26-45B1D5D73093}" sibTransId="{559E62C2-EA95-4F08-85EA-2D25F7C9D385}"/>
    <dgm:cxn modelId="{CBB2E2DE-AD96-43B0-85A2-206AA15316E9}" srcId="{F737B7D5-3754-4EF0-B3CA-F4AE21621752}" destId="{30B20382-0C0B-405C-A573-97D9C0DDED01}" srcOrd="4" destOrd="0" parTransId="{57A7FEC1-5F7C-45C9-A461-FFEAD0738E17}" sibTransId="{F1A69E40-F43C-4C93-A472-76EA79783E30}"/>
    <dgm:cxn modelId="{34E2B8F1-3CD8-41AA-8190-33D3496DCCCF}" srcId="{F737B7D5-3754-4EF0-B3CA-F4AE21621752}" destId="{EE843F9E-598B-4F87-99AD-BFD9D0C22049}" srcOrd="0" destOrd="0" parTransId="{65A2C950-4DA8-4C55-8C20-3FB48EEF81F0}" sibTransId="{0832786D-B66D-4896-A1F8-186CBF3570B6}"/>
    <dgm:cxn modelId="{BF5CC9F7-7676-408C-9EF8-FB93969DDE7E}" srcId="{F737B7D5-3754-4EF0-B3CA-F4AE21621752}" destId="{82C684F0-C0CB-46A7-8528-DA2FA23035CC}" srcOrd="2" destOrd="0" parTransId="{A8B61C9C-651E-44D9-B770-D88119187673}" sibTransId="{E1926F69-BD1F-4B5F-8AA9-B35E80CA7BBF}"/>
    <dgm:cxn modelId="{C2D24AB9-F110-417D-A66A-46EF05DED7CF}" type="presParOf" srcId="{51652C41-0D21-4379-99B3-8039ECB38AAD}" destId="{7C17729F-C354-49B1-B0D4-6D9CFD89F9A1}" srcOrd="0" destOrd="0" presId="urn:microsoft.com/office/officeart/2005/8/layout/default"/>
    <dgm:cxn modelId="{11BCCF37-8BBB-4E86-BA48-D12EC237939E}" type="presParOf" srcId="{51652C41-0D21-4379-99B3-8039ECB38AAD}" destId="{4D84EDA7-553C-4A20-A09E-522A776AAD0B}" srcOrd="1" destOrd="0" presId="urn:microsoft.com/office/officeart/2005/8/layout/default"/>
    <dgm:cxn modelId="{1890AB66-5FF2-4919-8ED7-850F0318CE0E}" type="presParOf" srcId="{51652C41-0D21-4379-99B3-8039ECB38AAD}" destId="{133473BA-D57A-47CC-A68A-EDF99280E2B1}" srcOrd="2" destOrd="0" presId="urn:microsoft.com/office/officeart/2005/8/layout/default"/>
    <dgm:cxn modelId="{0A51BD89-14F9-491D-8CB6-04E6535714A5}" type="presParOf" srcId="{51652C41-0D21-4379-99B3-8039ECB38AAD}" destId="{9782A685-5894-4D89-ABFB-1B12A5709A67}" srcOrd="3" destOrd="0" presId="urn:microsoft.com/office/officeart/2005/8/layout/default"/>
    <dgm:cxn modelId="{9C6DEA81-B1F3-4BB1-94C3-26B57EB9A54B}" type="presParOf" srcId="{51652C41-0D21-4379-99B3-8039ECB38AAD}" destId="{C8C42AD2-BCFA-46A2-B18E-3A59204BA33B}" srcOrd="4" destOrd="0" presId="urn:microsoft.com/office/officeart/2005/8/layout/default"/>
    <dgm:cxn modelId="{5DCF9BF4-7B44-4C21-B0CA-622B3C4538FD}" type="presParOf" srcId="{51652C41-0D21-4379-99B3-8039ECB38AAD}" destId="{25256654-F2C4-4C7A-B709-F150ED9D3565}" srcOrd="5" destOrd="0" presId="urn:microsoft.com/office/officeart/2005/8/layout/default"/>
    <dgm:cxn modelId="{A3B707A5-650D-484E-BDEF-3F156E492598}" type="presParOf" srcId="{51652C41-0D21-4379-99B3-8039ECB38AAD}" destId="{A91F60F7-F076-47BE-8351-505C34267D4E}" srcOrd="6" destOrd="0" presId="urn:microsoft.com/office/officeart/2005/8/layout/default"/>
    <dgm:cxn modelId="{D1475562-EAD3-4C37-A65D-76F129EB89E9}" type="presParOf" srcId="{51652C41-0D21-4379-99B3-8039ECB38AAD}" destId="{5E8FED0A-DD59-4719-8D06-9CB72371E4EF}" srcOrd="7" destOrd="0" presId="urn:microsoft.com/office/officeart/2005/8/layout/default"/>
    <dgm:cxn modelId="{A6C3EFF4-22B0-4638-A827-E467E11539E1}" type="presParOf" srcId="{51652C41-0D21-4379-99B3-8039ECB38AAD}" destId="{A723B240-2DC4-44D0-B2BF-386C2D2AFD08}" srcOrd="8" destOrd="0" presId="urn:microsoft.com/office/officeart/2005/8/layout/default"/>
    <dgm:cxn modelId="{2FB2A649-CD00-4C9E-ADB5-D82F0441F5B5}" type="presParOf" srcId="{51652C41-0D21-4379-99B3-8039ECB38AAD}" destId="{0960E733-D647-4087-8486-225B7C6616BB}" srcOrd="9" destOrd="0" presId="urn:microsoft.com/office/officeart/2005/8/layout/default"/>
    <dgm:cxn modelId="{F6BD0B1A-87F2-46C0-8A0C-A7DFF1ADCA9C}" type="presParOf" srcId="{51652C41-0D21-4379-99B3-8039ECB38AAD}" destId="{437E52CB-78B1-4F12-BF81-75C828393571}" srcOrd="10" destOrd="0" presId="urn:microsoft.com/office/officeart/2005/8/layout/default"/>
    <dgm:cxn modelId="{994D9F07-8680-4007-83BF-C3EC29D915C9}" type="presParOf" srcId="{51652C41-0D21-4379-99B3-8039ECB38AAD}" destId="{41FF0F7C-DA66-47A7-879C-641C2E23AB33}" srcOrd="11" destOrd="0" presId="urn:microsoft.com/office/officeart/2005/8/layout/default"/>
    <dgm:cxn modelId="{5402336B-76B6-40AE-92EF-8C2FFB153F1A}" type="presParOf" srcId="{51652C41-0D21-4379-99B3-8039ECB38AAD}" destId="{DF1B8E5D-306A-4088-A9BC-A6D0C07BF70E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2C9454-7B7B-4E75-ACE5-D44871B43C9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57C114-9B97-41D6-AA25-32A1A7CBEE51}">
      <dgm:prSet/>
      <dgm:spPr/>
      <dgm:t>
        <a:bodyPr/>
        <a:lstStyle/>
        <a:p>
          <a:r>
            <a:rPr lang="en-GB"/>
            <a:t>Pain management</a:t>
          </a:r>
          <a:endParaRPr lang="en-US"/>
        </a:p>
      </dgm:t>
    </dgm:pt>
    <dgm:pt modelId="{6A7266CF-393D-4661-916D-710FB7B1C9E3}" type="parTrans" cxnId="{69540C2C-D314-41A6-9B38-0A573D95E781}">
      <dgm:prSet/>
      <dgm:spPr/>
      <dgm:t>
        <a:bodyPr/>
        <a:lstStyle/>
        <a:p>
          <a:endParaRPr lang="en-US"/>
        </a:p>
      </dgm:t>
    </dgm:pt>
    <dgm:pt modelId="{40C7D984-DAF4-4143-B792-C24F49050825}" type="sibTrans" cxnId="{69540C2C-D314-41A6-9B38-0A573D95E781}">
      <dgm:prSet/>
      <dgm:spPr/>
      <dgm:t>
        <a:bodyPr/>
        <a:lstStyle/>
        <a:p>
          <a:endParaRPr lang="en-US"/>
        </a:p>
      </dgm:t>
    </dgm:pt>
    <dgm:pt modelId="{BACC9745-5754-4C75-9964-CA82035B7118}">
      <dgm:prSet/>
      <dgm:spPr/>
      <dgm:t>
        <a:bodyPr/>
        <a:lstStyle/>
        <a:p>
          <a:r>
            <a:rPr lang="en-GB"/>
            <a:t>Nutrition</a:t>
          </a:r>
          <a:endParaRPr lang="en-US"/>
        </a:p>
      </dgm:t>
    </dgm:pt>
    <dgm:pt modelId="{B95C35AF-EE06-4656-A854-80D722C1F547}" type="parTrans" cxnId="{DA8A0DAC-D79E-4BA7-87C1-237B64D3FE8D}">
      <dgm:prSet/>
      <dgm:spPr/>
      <dgm:t>
        <a:bodyPr/>
        <a:lstStyle/>
        <a:p>
          <a:endParaRPr lang="en-US"/>
        </a:p>
      </dgm:t>
    </dgm:pt>
    <dgm:pt modelId="{83B9DD46-384C-45FE-AE73-4B4B962AA2EE}" type="sibTrans" cxnId="{DA8A0DAC-D79E-4BA7-87C1-237B64D3FE8D}">
      <dgm:prSet/>
      <dgm:spPr/>
      <dgm:t>
        <a:bodyPr/>
        <a:lstStyle/>
        <a:p>
          <a:endParaRPr lang="en-US"/>
        </a:p>
      </dgm:t>
    </dgm:pt>
    <dgm:pt modelId="{D18C92B4-0E61-4952-BA09-CF0B6BCCBD29}">
      <dgm:prSet/>
      <dgm:spPr/>
      <dgm:t>
        <a:bodyPr/>
        <a:lstStyle/>
        <a:p>
          <a:r>
            <a:rPr lang="en-GB"/>
            <a:t>Emotional support</a:t>
          </a:r>
          <a:endParaRPr lang="en-US"/>
        </a:p>
      </dgm:t>
    </dgm:pt>
    <dgm:pt modelId="{632FBE42-BF1D-4001-96F5-082476DFEB18}" type="parTrans" cxnId="{622818CA-B1AC-4D7C-B429-7FDFA834210F}">
      <dgm:prSet/>
      <dgm:spPr/>
      <dgm:t>
        <a:bodyPr/>
        <a:lstStyle/>
        <a:p>
          <a:endParaRPr lang="en-US"/>
        </a:p>
      </dgm:t>
    </dgm:pt>
    <dgm:pt modelId="{DEA48003-B211-4DF0-92F6-D2600FFF1580}" type="sibTrans" cxnId="{622818CA-B1AC-4D7C-B429-7FDFA834210F}">
      <dgm:prSet/>
      <dgm:spPr/>
      <dgm:t>
        <a:bodyPr/>
        <a:lstStyle/>
        <a:p>
          <a:endParaRPr lang="en-US"/>
        </a:p>
      </dgm:t>
    </dgm:pt>
    <dgm:pt modelId="{D11B948A-C245-4F7E-974C-3C6B9BCD3D6A}" type="pres">
      <dgm:prSet presAssocID="{CE2C9454-7B7B-4E75-ACE5-D44871B43C9E}" presName="root" presStyleCnt="0">
        <dgm:presLayoutVars>
          <dgm:dir/>
          <dgm:resizeHandles val="exact"/>
        </dgm:presLayoutVars>
      </dgm:prSet>
      <dgm:spPr/>
    </dgm:pt>
    <dgm:pt modelId="{5049E594-D043-4C0E-86AC-6D7363FA83AE}" type="pres">
      <dgm:prSet presAssocID="{2757C114-9B97-41D6-AA25-32A1A7CBEE51}" presName="compNode" presStyleCnt="0"/>
      <dgm:spPr/>
    </dgm:pt>
    <dgm:pt modelId="{EA84F1F3-508C-4D8A-B596-E8A5FE8FFBBB}" type="pres">
      <dgm:prSet presAssocID="{2757C114-9B97-41D6-AA25-32A1A7CBEE5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E21D15E8-3004-47DE-B0A9-AA06264A08C0}" type="pres">
      <dgm:prSet presAssocID="{2757C114-9B97-41D6-AA25-32A1A7CBEE51}" presName="spaceRect" presStyleCnt="0"/>
      <dgm:spPr/>
    </dgm:pt>
    <dgm:pt modelId="{C492F9FB-B95B-48E1-9EDD-E06A5E89C588}" type="pres">
      <dgm:prSet presAssocID="{2757C114-9B97-41D6-AA25-32A1A7CBEE51}" presName="textRect" presStyleLbl="revTx" presStyleIdx="0" presStyleCnt="3">
        <dgm:presLayoutVars>
          <dgm:chMax val="1"/>
          <dgm:chPref val="1"/>
        </dgm:presLayoutVars>
      </dgm:prSet>
      <dgm:spPr/>
    </dgm:pt>
    <dgm:pt modelId="{5A0102EA-8D9F-420E-BBA8-528E2D78D47B}" type="pres">
      <dgm:prSet presAssocID="{40C7D984-DAF4-4143-B792-C24F49050825}" presName="sibTrans" presStyleCnt="0"/>
      <dgm:spPr/>
    </dgm:pt>
    <dgm:pt modelId="{43A73373-F4CD-4095-821F-E37C8BD56712}" type="pres">
      <dgm:prSet presAssocID="{BACC9745-5754-4C75-9964-CA82035B7118}" presName="compNode" presStyleCnt="0"/>
      <dgm:spPr/>
    </dgm:pt>
    <dgm:pt modelId="{907C1D14-51C5-4D6B-AE42-EE38950665CB}" type="pres">
      <dgm:prSet presAssocID="{BACC9745-5754-4C75-9964-CA82035B711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9B0B75CA-BCCE-4A35-8733-D6710DF7BA97}" type="pres">
      <dgm:prSet presAssocID="{BACC9745-5754-4C75-9964-CA82035B7118}" presName="spaceRect" presStyleCnt="0"/>
      <dgm:spPr/>
    </dgm:pt>
    <dgm:pt modelId="{736812F1-0877-4DEC-A843-C34DEC3DCDF3}" type="pres">
      <dgm:prSet presAssocID="{BACC9745-5754-4C75-9964-CA82035B7118}" presName="textRect" presStyleLbl="revTx" presStyleIdx="1" presStyleCnt="3">
        <dgm:presLayoutVars>
          <dgm:chMax val="1"/>
          <dgm:chPref val="1"/>
        </dgm:presLayoutVars>
      </dgm:prSet>
      <dgm:spPr/>
    </dgm:pt>
    <dgm:pt modelId="{40A81DBB-AE35-48BF-A589-5988060BE105}" type="pres">
      <dgm:prSet presAssocID="{83B9DD46-384C-45FE-AE73-4B4B962AA2EE}" presName="sibTrans" presStyleCnt="0"/>
      <dgm:spPr/>
    </dgm:pt>
    <dgm:pt modelId="{A18F23DA-B627-4DF9-AD4D-3B9813840F2E}" type="pres">
      <dgm:prSet presAssocID="{D18C92B4-0E61-4952-BA09-CF0B6BCCBD29}" presName="compNode" presStyleCnt="0"/>
      <dgm:spPr/>
    </dgm:pt>
    <dgm:pt modelId="{8E70D1D1-6ADE-4690-BF59-0A5C98A9B51C}" type="pres">
      <dgm:prSet presAssocID="{D18C92B4-0E61-4952-BA09-CF0B6BCCBD29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81EF0D10-C460-493A-9A57-398215073011}" type="pres">
      <dgm:prSet presAssocID="{D18C92B4-0E61-4952-BA09-CF0B6BCCBD29}" presName="spaceRect" presStyleCnt="0"/>
      <dgm:spPr/>
    </dgm:pt>
    <dgm:pt modelId="{B99E48DA-3A3D-4F86-BDAA-955411338006}" type="pres">
      <dgm:prSet presAssocID="{D18C92B4-0E61-4952-BA09-CF0B6BCCBD2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9540C2C-D314-41A6-9B38-0A573D95E781}" srcId="{CE2C9454-7B7B-4E75-ACE5-D44871B43C9E}" destId="{2757C114-9B97-41D6-AA25-32A1A7CBEE51}" srcOrd="0" destOrd="0" parTransId="{6A7266CF-393D-4661-916D-710FB7B1C9E3}" sibTransId="{40C7D984-DAF4-4143-B792-C24F49050825}"/>
    <dgm:cxn modelId="{E9455B6F-88B4-4913-BE77-4B8F62033225}" type="presOf" srcId="{2757C114-9B97-41D6-AA25-32A1A7CBEE51}" destId="{C492F9FB-B95B-48E1-9EDD-E06A5E89C588}" srcOrd="0" destOrd="0" presId="urn:microsoft.com/office/officeart/2018/2/layout/IconLabelList"/>
    <dgm:cxn modelId="{1ECFA680-09D5-46E9-88BB-6B971EEC12ED}" type="presOf" srcId="{D18C92B4-0E61-4952-BA09-CF0B6BCCBD29}" destId="{B99E48DA-3A3D-4F86-BDAA-955411338006}" srcOrd="0" destOrd="0" presId="urn:microsoft.com/office/officeart/2018/2/layout/IconLabelList"/>
    <dgm:cxn modelId="{1BB20484-6176-49C6-9956-D5D220EBB64B}" type="presOf" srcId="{CE2C9454-7B7B-4E75-ACE5-D44871B43C9E}" destId="{D11B948A-C245-4F7E-974C-3C6B9BCD3D6A}" srcOrd="0" destOrd="0" presId="urn:microsoft.com/office/officeart/2018/2/layout/IconLabelList"/>
    <dgm:cxn modelId="{DA8A0DAC-D79E-4BA7-87C1-237B64D3FE8D}" srcId="{CE2C9454-7B7B-4E75-ACE5-D44871B43C9E}" destId="{BACC9745-5754-4C75-9964-CA82035B7118}" srcOrd="1" destOrd="0" parTransId="{B95C35AF-EE06-4656-A854-80D722C1F547}" sibTransId="{83B9DD46-384C-45FE-AE73-4B4B962AA2EE}"/>
    <dgm:cxn modelId="{622818CA-B1AC-4D7C-B429-7FDFA834210F}" srcId="{CE2C9454-7B7B-4E75-ACE5-D44871B43C9E}" destId="{D18C92B4-0E61-4952-BA09-CF0B6BCCBD29}" srcOrd="2" destOrd="0" parTransId="{632FBE42-BF1D-4001-96F5-082476DFEB18}" sibTransId="{DEA48003-B211-4DF0-92F6-D2600FFF1580}"/>
    <dgm:cxn modelId="{EE9E60EA-F3CA-4C1E-A3AB-94FC5A366CD9}" type="presOf" srcId="{BACC9745-5754-4C75-9964-CA82035B7118}" destId="{736812F1-0877-4DEC-A843-C34DEC3DCDF3}" srcOrd="0" destOrd="0" presId="urn:microsoft.com/office/officeart/2018/2/layout/IconLabelList"/>
    <dgm:cxn modelId="{94006141-3A27-4F3E-B371-ED9C54051593}" type="presParOf" srcId="{D11B948A-C245-4F7E-974C-3C6B9BCD3D6A}" destId="{5049E594-D043-4C0E-86AC-6D7363FA83AE}" srcOrd="0" destOrd="0" presId="urn:microsoft.com/office/officeart/2018/2/layout/IconLabelList"/>
    <dgm:cxn modelId="{8878F9A8-CC17-4A76-BC38-D5B6829FC768}" type="presParOf" srcId="{5049E594-D043-4C0E-86AC-6D7363FA83AE}" destId="{EA84F1F3-508C-4D8A-B596-E8A5FE8FFBBB}" srcOrd="0" destOrd="0" presId="urn:microsoft.com/office/officeart/2018/2/layout/IconLabelList"/>
    <dgm:cxn modelId="{E6A2FED4-66FB-449E-B323-FCD8E80CC432}" type="presParOf" srcId="{5049E594-D043-4C0E-86AC-6D7363FA83AE}" destId="{E21D15E8-3004-47DE-B0A9-AA06264A08C0}" srcOrd="1" destOrd="0" presId="urn:microsoft.com/office/officeart/2018/2/layout/IconLabelList"/>
    <dgm:cxn modelId="{F8415A12-5E3F-4C58-ACC2-47F25BDBC631}" type="presParOf" srcId="{5049E594-D043-4C0E-86AC-6D7363FA83AE}" destId="{C492F9FB-B95B-48E1-9EDD-E06A5E89C588}" srcOrd="2" destOrd="0" presId="urn:microsoft.com/office/officeart/2018/2/layout/IconLabelList"/>
    <dgm:cxn modelId="{11851F07-A0CD-46FF-856F-45935A7085C9}" type="presParOf" srcId="{D11B948A-C245-4F7E-974C-3C6B9BCD3D6A}" destId="{5A0102EA-8D9F-420E-BBA8-528E2D78D47B}" srcOrd="1" destOrd="0" presId="urn:microsoft.com/office/officeart/2018/2/layout/IconLabelList"/>
    <dgm:cxn modelId="{83CB9EC7-2BBF-4DF2-884E-EB2C48CB225F}" type="presParOf" srcId="{D11B948A-C245-4F7E-974C-3C6B9BCD3D6A}" destId="{43A73373-F4CD-4095-821F-E37C8BD56712}" srcOrd="2" destOrd="0" presId="urn:microsoft.com/office/officeart/2018/2/layout/IconLabelList"/>
    <dgm:cxn modelId="{07DAE049-A729-4D1C-85AB-E4DCF1B210BE}" type="presParOf" srcId="{43A73373-F4CD-4095-821F-E37C8BD56712}" destId="{907C1D14-51C5-4D6B-AE42-EE38950665CB}" srcOrd="0" destOrd="0" presId="urn:microsoft.com/office/officeart/2018/2/layout/IconLabelList"/>
    <dgm:cxn modelId="{5184B9A8-BE49-41D5-AAD8-8A00F011FAD9}" type="presParOf" srcId="{43A73373-F4CD-4095-821F-E37C8BD56712}" destId="{9B0B75CA-BCCE-4A35-8733-D6710DF7BA97}" srcOrd="1" destOrd="0" presId="urn:microsoft.com/office/officeart/2018/2/layout/IconLabelList"/>
    <dgm:cxn modelId="{0807E35A-AFE8-4736-A238-F8A8A2190B0A}" type="presParOf" srcId="{43A73373-F4CD-4095-821F-E37C8BD56712}" destId="{736812F1-0877-4DEC-A843-C34DEC3DCDF3}" srcOrd="2" destOrd="0" presId="urn:microsoft.com/office/officeart/2018/2/layout/IconLabelList"/>
    <dgm:cxn modelId="{1F62FD8B-E302-4F65-89A4-B6D5BEE66793}" type="presParOf" srcId="{D11B948A-C245-4F7E-974C-3C6B9BCD3D6A}" destId="{40A81DBB-AE35-48BF-A589-5988060BE105}" srcOrd="3" destOrd="0" presId="urn:microsoft.com/office/officeart/2018/2/layout/IconLabelList"/>
    <dgm:cxn modelId="{3D136891-8F96-4906-AFBF-8532D394312E}" type="presParOf" srcId="{D11B948A-C245-4F7E-974C-3C6B9BCD3D6A}" destId="{A18F23DA-B627-4DF9-AD4D-3B9813840F2E}" srcOrd="4" destOrd="0" presId="urn:microsoft.com/office/officeart/2018/2/layout/IconLabelList"/>
    <dgm:cxn modelId="{B60504F4-493E-4703-8CA1-256EB5CBD837}" type="presParOf" srcId="{A18F23DA-B627-4DF9-AD4D-3B9813840F2E}" destId="{8E70D1D1-6ADE-4690-BF59-0A5C98A9B51C}" srcOrd="0" destOrd="0" presId="urn:microsoft.com/office/officeart/2018/2/layout/IconLabelList"/>
    <dgm:cxn modelId="{56C24F6A-4D4A-4D05-8F6A-5236DD43E2A6}" type="presParOf" srcId="{A18F23DA-B627-4DF9-AD4D-3B9813840F2E}" destId="{81EF0D10-C460-493A-9A57-398215073011}" srcOrd="1" destOrd="0" presId="urn:microsoft.com/office/officeart/2018/2/layout/IconLabelList"/>
    <dgm:cxn modelId="{8005346F-BE54-4B9E-857D-25B55335C11E}" type="presParOf" srcId="{A18F23DA-B627-4DF9-AD4D-3B9813840F2E}" destId="{B99E48DA-3A3D-4F86-BDAA-95541133800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D4D670-4C86-4845-825E-5B46F51A2A4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EDFB50C-6CF9-462C-8A7D-FFED65DAFBBC}">
      <dgm:prSet/>
      <dgm:spPr/>
      <dgm:t>
        <a:bodyPr/>
        <a:lstStyle/>
        <a:p>
          <a:r>
            <a:rPr lang="en-GB"/>
            <a:t>Regular scans</a:t>
          </a:r>
          <a:endParaRPr lang="en-US"/>
        </a:p>
      </dgm:t>
    </dgm:pt>
    <dgm:pt modelId="{80A45928-4658-4D8F-9B30-CA306561B93F}" type="parTrans" cxnId="{F282A443-AFEA-49FF-AFB0-9A4B3A9CDCD3}">
      <dgm:prSet/>
      <dgm:spPr/>
      <dgm:t>
        <a:bodyPr/>
        <a:lstStyle/>
        <a:p>
          <a:endParaRPr lang="en-US"/>
        </a:p>
      </dgm:t>
    </dgm:pt>
    <dgm:pt modelId="{755FAA11-3570-4CCC-8EF6-5FE25FD72082}" type="sibTrans" cxnId="{F282A443-AFEA-49FF-AFB0-9A4B3A9CDCD3}">
      <dgm:prSet/>
      <dgm:spPr/>
      <dgm:t>
        <a:bodyPr/>
        <a:lstStyle/>
        <a:p>
          <a:endParaRPr lang="en-US"/>
        </a:p>
      </dgm:t>
    </dgm:pt>
    <dgm:pt modelId="{8A320967-82A2-4F74-A7C0-036710E01D5C}">
      <dgm:prSet/>
      <dgm:spPr/>
      <dgm:t>
        <a:bodyPr/>
        <a:lstStyle/>
        <a:p>
          <a:r>
            <a:rPr lang="en-GB"/>
            <a:t>Follow-ups</a:t>
          </a:r>
          <a:endParaRPr lang="en-US"/>
        </a:p>
      </dgm:t>
    </dgm:pt>
    <dgm:pt modelId="{5B2F2F69-08E1-4EB0-8915-81A6E9B57FA7}" type="parTrans" cxnId="{FB18AC05-C9FD-4B5C-A22D-FBA99EB8B2C0}">
      <dgm:prSet/>
      <dgm:spPr/>
      <dgm:t>
        <a:bodyPr/>
        <a:lstStyle/>
        <a:p>
          <a:endParaRPr lang="en-US"/>
        </a:p>
      </dgm:t>
    </dgm:pt>
    <dgm:pt modelId="{9530CA49-9006-43CE-A026-B36DAEA3F5E9}" type="sibTrans" cxnId="{FB18AC05-C9FD-4B5C-A22D-FBA99EB8B2C0}">
      <dgm:prSet/>
      <dgm:spPr/>
      <dgm:t>
        <a:bodyPr/>
        <a:lstStyle/>
        <a:p>
          <a:endParaRPr lang="en-US"/>
        </a:p>
      </dgm:t>
    </dgm:pt>
    <dgm:pt modelId="{6575E7C5-CD80-488A-BA65-5BF30A867FBF}">
      <dgm:prSet/>
      <dgm:spPr/>
      <dgm:t>
        <a:bodyPr/>
        <a:lstStyle/>
        <a:p>
          <a:r>
            <a:rPr lang="en-GB"/>
            <a:t>Checking side effects</a:t>
          </a:r>
          <a:endParaRPr lang="en-US"/>
        </a:p>
      </dgm:t>
    </dgm:pt>
    <dgm:pt modelId="{4D3020C5-042E-4D4E-8203-AC1F8EE74D87}" type="parTrans" cxnId="{F0276377-D4FB-488D-BEEA-575D6F838D04}">
      <dgm:prSet/>
      <dgm:spPr/>
      <dgm:t>
        <a:bodyPr/>
        <a:lstStyle/>
        <a:p>
          <a:endParaRPr lang="en-US"/>
        </a:p>
      </dgm:t>
    </dgm:pt>
    <dgm:pt modelId="{E3C20A5D-49C6-4594-B573-6867C1450B1A}" type="sibTrans" cxnId="{F0276377-D4FB-488D-BEEA-575D6F838D04}">
      <dgm:prSet/>
      <dgm:spPr/>
      <dgm:t>
        <a:bodyPr/>
        <a:lstStyle/>
        <a:p>
          <a:endParaRPr lang="en-US"/>
        </a:p>
      </dgm:t>
    </dgm:pt>
    <dgm:pt modelId="{DDF9D738-C615-44EA-B3BD-8DB7B22B2A60}" type="pres">
      <dgm:prSet presAssocID="{DFD4D670-4C86-4845-825E-5B46F51A2A45}" presName="linear" presStyleCnt="0">
        <dgm:presLayoutVars>
          <dgm:animLvl val="lvl"/>
          <dgm:resizeHandles val="exact"/>
        </dgm:presLayoutVars>
      </dgm:prSet>
      <dgm:spPr/>
    </dgm:pt>
    <dgm:pt modelId="{F1E49D53-64FB-473C-BE1D-7302E0969463}" type="pres">
      <dgm:prSet presAssocID="{DEDFB50C-6CF9-462C-8A7D-FFED65DAFB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0360572-63A3-4BDD-A5E2-C59447F2E942}" type="pres">
      <dgm:prSet presAssocID="{755FAA11-3570-4CCC-8EF6-5FE25FD72082}" presName="spacer" presStyleCnt="0"/>
      <dgm:spPr/>
    </dgm:pt>
    <dgm:pt modelId="{EC6C2A1A-4787-467C-A795-943A2CD466C9}" type="pres">
      <dgm:prSet presAssocID="{8A320967-82A2-4F74-A7C0-036710E01D5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612A5A2-449B-4E24-A6B5-67560D3DFCBB}" type="pres">
      <dgm:prSet presAssocID="{9530CA49-9006-43CE-A026-B36DAEA3F5E9}" presName="spacer" presStyleCnt="0"/>
      <dgm:spPr/>
    </dgm:pt>
    <dgm:pt modelId="{08BA0D28-254B-40D0-A808-117EC49781EF}" type="pres">
      <dgm:prSet presAssocID="{6575E7C5-CD80-488A-BA65-5BF30A867FB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B18AC05-C9FD-4B5C-A22D-FBA99EB8B2C0}" srcId="{DFD4D670-4C86-4845-825E-5B46F51A2A45}" destId="{8A320967-82A2-4F74-A7C0-036710E01D5C}" srcOrd="1" destOrd="0" parTransId="{5B2F2F69-08E1-4EB0-8915-81A6E9B57FA7}" sibTransId="{9530CA49-9006-43CE-A026-B36DAEA3F5E9}"/>
    <dgm:cxn modelId="{F282A443-AFEA-49FF-AFB0-9A4B3A9CDCD3}" srcId="{DFD4D670-4C86-4845-825E-5B46F51A2A45}" destId="{DEDFB50C-6CF9-462C-8A7D-FFED65DAFBBC}" srcOrd="0" destOrd="0" parTransId="{80A45928-4658-4D8F-9B30-CA306561B93F}" sibTransId="{755FAA11-3570-4CCC-8EF6-5FE25FD72082}"/>
    <dgm:cxn modelId="{B22F6F6C-2850-4A2A-8BB8-80DA5D161E83}" type="presOf" srcId="{6575E7C5-CD80-488A-BA65-5BF30A867FBF}" destId="{08BA0D28-254B-40D0-A808-117EC49781EF}" srcOrd="0" destOrd="0" presId="urn:microsoft.com/office/officeart/2005/8/layout/vList2"/>
    <dgm:cxn modelId="{F0276377-D4FB-488D-BEEA-575D6F838D04}" srcId="{DFD4D670-4C86-4845-825E-5B46F51A2A45}" destId="{6575E7C5-CD80-488A-BA65-5BF30A867FBF}" srcOrd="2" destOrd="0" parTransId="{4D3020C5-042E-4D4E-8203-AC1F8EE74D87}" sibTransId="{E3C20A5D-49C6-4594-B573-6867C1450B1A}"/>
    <dgm:cxn modelId="{1ECC7385-8C85-4B9C-A971-85D80F7F354A}" type="presOf" srcId="{8A320967-82A2-4F74-A7C0-036710E01D5C}" destId="{EC6C2A1A-4787-467C-A795-943A2CD466C9}" srcOrd="0" destOrd="0" presId="urn:microsoft.com/office/officeart/2005/8/layout/vList2"/>
    <dgm:cxn modelId="{2E3401C9-A1DB-4213-A87E-650CEA453673}" type="presOf" srcId="{DEDFB50C-6CF9-462C-8A7D-FFED65DAFBBC}" destId="{F1E49D53-64FB-473C-BE1D-7302E0969463}" srcOrd="0" destOrd="0" presId="urn:microsoft.com/office/officeart/2005/8/layout/vList2"/>
    <dgm:cxn modelId="{6318E7CF-81F6-4000-AE5B-62B87537A931}" type="presOf" srcId="{DFD4D670-4C86-4845-825E-5B46F51A2A45}" destId="{DDF9D738-C615-44EA-B3BD-8DB7B22B2A60}" srcOrd="0" destOrd="0" presId="urn:microsoft.com/office/officeart/2005/8/layout/vList2"/>
    <dgm:cxn modelId="{1FE6EB0C-5F10-4983-8908-CA58E1A03BB4}" type="presParOf" srcId="{DDF9D738-C615-44EA-B3BD-8DB7B22B2A60}" destId="{F1E49D53-64FB-473C-BE1D-7302E0969463}" srcOrd="0" destOrd="0" presId="urn:microsoft.com/office/officeart/2005/8/layout/vList2"/>
    <dgm:cxn modelId="{7913A78D-25E5-4AA0-A824-580972531D1D}" type="presParOf" srcId="{DDF9D738-C615-44EA-B3BD-8DB7B22B2A60}" destId="{40360572-63A3-4BDD-A5E2-C59447F2E942}" srcOrd="1" destOrd="0" presId="urn:microsoft.com/office/officeart/2005/8/layout/vList2"/>
    <dgm:cxn modelId="{6487EA2F-E75F-44C2-9810-70245911E208}" type="presParOf" srcId="{DDF9D738-C615-44EA-B3BD-8DB7B22B2A60}" destId="{EC6C2A1A-4787-467C-A795-943A2CD466C9}" srcOrd="2" destOrd="0" presId="urn:microsoft.com/office/officeart/2005/8/layout/vList2"/>
    <dgm:cxn modelId="{940A7D29-3F53-412A-B540-3732C70E4842}" type="presParOf" srcId="{DDF9D738-C615-44EA-B3BD-8DB7B22B2A60}" destId="{7612A5A2-449B-4E24-A6B5-67560D3DFCBB}" srcOrd="3" destOrd="0" presId="urn:microsoft.com/office/officeart/2005/8/layout/vList2"/>
    <dgm:cxn modelId="{243DF851-2CE6-4FAA-850A-3E15EE8AC663}" type="presParOf" srcId="{DDF9D738-C615-44EA-B3BD-8DB7B22B2A60}" destId="{08BA0D28-254B-40D0-A808-117EC49781E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05700C-3B91-45A0-9BD9-57F893A17539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CE4B028-CA18-4D88-AE2B-BC0337E0D98C}">
      <dgm:prSet/>
      <dgm:spPr/>
      <dgm:t>
        <a:bodyPr/>
        <a:lstStyle/>
        <a:p>
          <a:r>
            <a:rPr lang="en-GB"/>
            <a:t>NHS</a:t>
          </a:r>
          <a:endParaRPr lang="en-US"/>
        </a:p>
      </dgm:t>
    </dgm:pt>
    <dgm:pt modelId="{3B120278-B505-40BB-B286-C399FD7A2BD2}" type="parTrans" cxnId="{599523C8-62DB-4FD6-A994-24F4F45B9A6F}">
      <dgm:prSet/>
      <dgm:spPr/>
      <dgm:t>
        <a:bodyPr/>
        <a:lstStyle/>
        <a:p>
          <a:endParaRPr lang="en-US"/>
        </a:p>
      </dgm:t>
    </dgm:pt>
    <dgm:pt modelId="{E3E7B4BE-E8DC-44F7-9FDE-AC8FFB1E2D2A}" type="sibTrans" cxnId="{599523C8-62DB-4FD6-A994-24F4F45B9A6F}">
      <dgm:prSet/>
      <dgm:spPr/>
      <dgm:t>
        <a:bodyPr/>
        <a:lstStyle/>
        <a:p>
          <a:endParaRPr lang="en-US"/>
        </a:p>
      </dgm:t>
    </dgm:pt>
    <dgm:pt modelId="{52318CBB-A06C-439E-BB0E-3726C4699383}">
      <dgm:prSet/>
      <dgm:spPr/>
      <dgm:t>
        <a:bodyPr/>
        <a:lstStyle/>
        <a:p>
          <a:r>
            <a:rPr lang="en-GB"/>
            <a:t>NICE</a:t>
          </a:r>
          <a:endParaRPr lang="en-US"/>
        </a:p>
      </dgm:t>
    </dgm:pt>
    <dgm:pt modelId="{4E13A341-6E37-46F5-A8CD-01ACBF02FE09}" type="parTrans" cxnId="{417CE276-5EF0-456B-A909-57F727CF7507}">
      <dgm:prSet/>
      <dgm:spPr/>
      <dgm:t>
        <a:bodyPr/>
        <a:lstStyle/>
        <a:p>
          <a:endParaRPr lang="en-US"/>
        </a:p>
      </dgm:t>
    </dgm:pt>
    <dgm:pt modelId="{512F32C6-AB3B-4CA8-BE42-7991509CB07F}" type="sibTrans" cxnId="{417CE276-5EF0-456B-A909-57F727CF7507}">
      <dgm:prSet/>
      <dgm:spPr/>
      <dgm:t>
        <a:bodyPr/>
        <a:lstStyle/>
        <a:p>
          <a:endParaRPr lang="en-US"/>
        </a:p>
      </dgm:t>
    </dgm:pt>
    <dgm:pt modelId="{58A47405-D26D-4B0B-B5D1-EE00BF7DD389}" type="pres">
      <dgm:prSet presAssocID="{8205700C-3B91-45A0-9BD9-57F893A17539}" presName="linear" presStyleCnt="0">
        <dgm:presLayoutVars>
          <dgm:dir/>
          <dgm:animLvl val="lvl"/>
          <dgm:resizeHandles val="exact"/>
        </dgm:presLayoutVars>
      </dgm:prSet>
      <dgm:spPr/>
    </dgm:pt>
    <dgm:pt modelId="{3E482534-A3DC-4C8B-BCD0-1BDC53CE2DD3}" type="pres">
      <dgm:prSet presAssocID="{ACE4B028-CA18-4D88-AE2B-BC0337E0D98C}" presName="parentLin" presStyleCnt="0"/>
      <dgm:spPr/>
    </dgm:pt>
    <dgm:pt modelId="{ED72EADD-6E7A-4230-8D20-C12B11690850}" type="pres">
      <dgm:prSet presAssocID="{ACE4B028-CA18-4D88-AE2B-BC0337E0D98C}" presName="parentLeftMargin" presStyleLbl="node1" presStyleIdx="0" presStyleCnt="2"/>
      <dgm:spPr/>
    </dgm:pt>
    <dgm:pt modelId="{FE1F2D09-9E7C-4017-871F-7DA958BFEF8D}" type="pres">
      <dgm:prSet presAssocID="{ACE4B028-CA18-4D88-AE2B-BC0337E0D98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5D4F125-42AA-479D-AC3D-7E13E5B4804E}" type="pres">
      <dgm:prSet presAssocID="{ACE4B028-CA18-4D88-AE2B-BC0337E0D98C}" presName="negativeSpace" presStyleCnt="0"/>
      <dgm:spPr/>
    </dgm:pt>
    <dgm:pt modelId="{E2A6C77A-4C31-445F-A042-FE6EA0BEF66E}" type="pres">
      <dgm:prSet presAssocID="{ACE4B028-CA18-4D88-AE2B-BC0337E0D98C}" presName="childText" presStyleLbl="conFgAcc1" presStyleIdx="0" presStyleCnt="2">
        <dgm:presLayoutVars>
          <dgm:bulletEnabled val="1"/>
        </dgm:presLayoutVars>
      </dgm:prSet>
      <dgm:spPr/>
    </dgm:pt>
    <dgm:pt modelId="{73AC0157-E375-4E2D-8D8E-A362C394B86E}" type="pres">
      <dgm:prSet presAssocID="{E3E7B4BE-E8DC-44F7-9FDE-AC8FFB1E2D2A}" presName="spaceBetweenRectangles" presStyleCnt="0"/>
      <dgm:spPr/>
    </dgm:pt>
    <dgm:pt modelId="{8036B607-2341-4D62-8D52-65CC190EC586}" type="pres">
      <dgm:prSet presAssocID="{52318CBB-A06C-439E-BB0E-3726C4699383}" presName="parentLin" presStyleCnt="0"/>
      <dgm:spPr/>
    </dgm:pt>
    <dgm:pt modelId="{91A38DAE-4C08-4435-A7D6-8E2958EC5ED4}" type="pres">
      <dgm:prSet presAssocID="{52318CBB-A06C-439E-BB0E-3726C4699383}" presName="parentLeftMargin" presStyleLbl="node1" presStyleIdx="0" presStyleCnt="2"/>
      <dgm:spPr/>
    </dgm:pt>
    <dgm:pt modelId="{06D84737-E22F-495B-9B09-BFDF90D274B0}" type="pres">
      <dgm:prSet presAssocID="{52318CBB-A06C-439E-BB0E-3726C469938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EB61F8B-B4FA-44B5-B3C6-ACE1F6B537D8}" type="pres">
      <dgm:prSet presAssocID="{52318CBB-A06C-439E-BB0E-3726C4699383}" presName="negativeSpace" presStyleCnt="0"/>
      <dgm:spPr/>
    </dgm:pt>
    <dgm:pt modelId="{C06EA9A5-E1F4-4E01-95B7-C51043162C62}" type="pres">
      <dgm:prSet presAssocID="{52318CBB-A06C-439E-BB0E-3726C469938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38672B55-B3AD-47DA-88E8-38E7372C2F6B}" type="presOf" srcId="{ACE4B028-CA18-4D88-AE2B-BC0337E0D98C}" destId="{FE1F2D09-9E7C-4017-871F-7DA958BFEF8D}" srcOrd="1" destOrd="0" presId="urn:microsoft.com/office/officeart/2005/8/layout/list1"/>
    <dgm:cxn modelId="{417CE276-5EF0-456B-A909-57F727CF7507}" srcId="{8205700C-3B91-45A0-9BD9-57F893A17539}" destId="{52318CBB-A06C-439E-BB0E-3726C4699383}" srcOrd="1" destOrd="0" parTransId="{4E13A341-6E37-46F5-A8CD-01ACBF02FE09}" sibTransId="{512F32C6-AB3B-4CA8-BE42-7991509CB07F}"/>
    <dgm:cxn modelId="{F10E49AB-5E86-4BAF-9B47-E6A64998F204}" type="presOf" srcId="{52318CBB-A06C-439E-BB0E-3726C4699383}" destId="{06D84737-E22F-495B-9B09-BFDF90D274B0}" srcOrd="1" destOrd="0" presId="urn:microsoft.com/office/officeart/2005/8/layout/list1"/>
    <dgm:cxn modelId="{920A7CC4-13EB-49AB-8B71-BF2A42C910DE}" type="presOf" srcId="{ACE4B028-CA18-4D88-AE2B-BC0337E0D98C}" destId="{ED72EADD-6E7A-4230-8D20-C12B11690850}" srcOrd="0" destOrd="0" presId="urn:microsoft.com/office/officeart/2005/8/layout/list1"/>
    <dgm:cxn modelId="{589925C6-FF26-43FF-9974-339FEC2CC005}" type="presOf" srcId="{52318CBB-A06C-439E-BB0E-3726C4699383}" destId="{91A38DAE-4C08-4435-A7D6-8E2958EC5ED4}" srcOrd="0" destOrd="0" presId="urn:microsoft.com/office/officeart/2005/8/layout/list1"/>
    <dgm:cxn modelId="{599523C8-62DB-4FD6-A994-24F4F45B9A6F}" srcId="{8205700C-3B91-45A0-9BD9-57F893A17539}" destId="{ACE4B028-CA18-4D88-AE2B-BC0337E0D98C}" srcOrd="0" destOrd="0" parTransId="{3B120278-B505-40BB-B286-C399FD7A2BD2}" sibTransId="{E3E7B4BE-E8DC-44F7-9FDE-AC8FFB1E2D2A}"/>
    <dgm:cxn modelId="{80944ED8-3C5A-46B9-A252-050526BD067C}" type="presOf" srcId="{8205700C-3B91-45A0-9BD9-57F893A17539}" destId="{58A47405-D26D-4B0B-B5D1-EE00BF7DD389}" srcOrd="0" destOrd="0" presId="urn:microsoft.com/office/officeart/2005/8/layout/list1"/>
    <dgm:cxn modelId="{CAC5BBB1-0EB6-4A75-BD37-9865DFB4CB0D}" type="presParOf" srcId="{58A47405-D26D-4B0B-B5D1-EE00BF7DD389}" destId="{3E482534-A3DC-4C8B-BCD0-1BDC53CE2DD3}" srcOrd="0" destOrd="0" presId="urn:microsoft.com/office/officeart/2005/8/layout/list1"/>
    <dgm:cxn modelId="{06D60804-56EC-4CA1-ABC5-EDA774BCF383}" type="presParOf" srcId="{3E482534-A3DC-4C8B-BCD0-1BDC53CE2DD3}" destId="{ED72EADD-6E7A-4230-8D20-C12B11690850}" srcOrd="0" destOrd="0" presId="urn:microsoft.com/office/officeart/2005/8/layout/list1"/>
    <dgm:cxn modelId="{FCCA04A9-7F00-4909-ABD8-227602631253}" type="presParOf" srcId="{3E482534-A3DC-4C8B-BCD0-1BDC53CE2DD3}" destId="{FE1F2D09-9E7C-4017-871F-7DA958BFEF8D}" srcOrd="1" destOrd="0" presId="urn:microsoft.com/office/officeart/2005/8/layout/list1"/>
    <dgm:cxn modelId="{7827483A-CCF1-417B-B5E6-43A83AF43B93}" type="presParOf" srcId="{58A47405-D26D-4B0B-B5D1-EE00BF7DD389}" destId="{75D4F125-42AA-479D-AC3D-7E13E5B4804E}" srcOrd="1" destOrd="0" presId="urn:microsoft.com/office/officeart/2005/8/layout/list1"/>
    <dgm:cxn modelId="{6D97F51A-E8A7-4345-83E8-D017BFF566D7}" type="presParOf" srcId="{58A47405-D26D-4B0B-B5D1-EE00BF7DD389}" destId="{E2A6C77A-4C31-445F-A042-FE6EA0BEF66E}" srcOrd="2" destOrd="0" presId="urn:microsoft.com/office/officeart/2005/8/layout/list1"/>
    <dgm:cxn modelId="{38092CF4-9061-4E2E-99AA-0FAB3D69EB75}" type="presParOf" srcId="{58A47405-D26D-4B0B-B5D1-EE00BF7DD389}" destId="{73AC0157-E375-4E2D-8D8E-A362C394B86E}" srcOrd="3" destOrd="0" presId="urn:microsoft.com/office/officeart/2005/8/layout/list1"/>
    <dgm:cxn modelId="{2F41B86E-4370-4178-8403-5DAEBEE4FB6F}" type="presParOf" srcId="{58A47405-D26D-4B0B-B5D1-EE00BF7DD389}" destId="{8036B607-2341-4D62-8D52-65CC190EC586}" srcOrd="4" destOrd="0" presId="urn:microsoft.com/office/officeart/2005/8/layout/list1"/>
    <dgm:cxn modelId="{096F57A1-912C-4558-BDA8-6CD223959266}" type="presParOf" srcId="{8036B607-2341-4D62-8D52-65CC190EC586}" destId="{91A38DAE-4C08-4435-A7D6-8E2958EC5ED4}" srcOrd="0" destOrd="0" presId="urn:microsoft.com/office/officeart/2005/8/layout/list1"/>
    <dgm:cxn modelId="{3D9CBE35-7619-4ACA-B510-CAEA8DB97376}" type="presParOf" srcId="{8036B607-2341-4D62-8D52-65CC190EC586}" destId="{06D84737-E22F-495B-9B09-BFDF90D274B0}" srcOrd="1" destOrd="0" presId="urn:microsoft.com/office/officeart/2005/8/layout/list1"/>
    <dgm:cxn modelId="{0B54A407-0221-42A4-9BE4-8591425D1954}" type="presParOf" srcId="{58A47405-D26D-4B0B-B5D1-EE00BF7DD389}" destId="{1EB61F8B-B4FA-44B5-B3C6-ACE1F6B537D8}" srcOrd="5" destOrd="0" presId="urn:microsoft.com/office/officeart/2005/8/layout/list1"/>
    <dgm:cxn modelId="{02005205-C84D-4F0F-AC3F-FB8ED8487244}" type="presParOf" srcId="{58A47405-D26D-4B0B-B5D1-EE00BF7DD389}" destId="{C06EA9A5-E1F4-4E01-95B7-C51043162C6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7729F-C354-49B1-B0D4-6D9CFD89F9A1}">
      <dsp:nvSpPr>
        <dsp:cNvPr id="0" name=""/>
        <dsp:cNvSpPr/>
      </dsp:nvSpPr>
      <dsp:spPr>
        <a:xfrm>
          <a:off x="0" y="490243"/>
          <a:ext cx="1685425" cy="10112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Common risk factors include:</a:t>
          </a:r>
          <a:endParaRPr lang="en-US" sz="2000" kern="1200"/>
        </a:p>
      </dsp:txBody>
      <dsp:txXfrm>
        <a:off x="0" y="490243"/>
        <a:ext cx="1685425" cy="1011255"/>
      </dsp:txXfrm>
    </dsp:sp>
    <dsp:sp modelId="{133473BA-D57A-47CC-A68A-EDF99280E2B1}">
      <dsp:nvSpPr>
        <dsp:cNvPr id="0" name=""/>
        <dsp:cNvSpPr/>
      </dsp:nvSpPr>
      <dsp:spPr>
        <a:xfrm>
          <a:off x="1853967" y="490243"/>
          <a:ext cx="1685425" cy="1011255"/>
        </a:xfrm>
        <a:prstGeom prst="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Age over 40</a:t>
          </a:r>
          <a:endParaRPr lang="en-US" sz="2000" kern="1200"/>
        </a:p>
      </dsp:txBody>
      <dsp:txXfrm>
        <a:off x="1853967" y="490243"/>
        <a:ext cx="1685425" cy="1011255"/>
      </dsp:txXfrm>
    </dsp:sp>
    <dsp:sp modelId="{C8C42AD2-BCFA-46A2-B18E-3A59204BA33B}">
      <dsp:nvSpPr>
        <dsp:cNvPr id="0" name=""/>
        <dsp:cNvSpPr/>
      </dsp:nvSpPr>
      <dsp:spPr>
        <a:xfrm>
          <a:off x="3707935" y="490243"/>
          <a:ext cx="1685425" cy="1011255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Family history of breast cancer</a:t>
          </a:r>
          <a:endParaRPr lang="en-US" sz="2000" kern="1200"/>
        </a:p>
      </dsp:txBody>
      <dsp:txXfrm>
        <a:off x="3707935" y="490243"/>
        <a:ext cx="1685425" cy="1011255"/>
      </dsp:txXfrm>
    </dsp:sp>
    <dsp:sp modelId="{A91F60F7-F076-47BE-8351-505C34267D4E}">
      <dsp:nvSpPr>
        <dsp:cNvPr id="0" name=""/>
        <dsp:cNvSpPr/>
      </dsp:nvSpPr>
      <dsp:spPr>
        <a:xfrm>
          <a:off x="0" y="1670041"/>
          <a:ext cx="1685425" cy="1011255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Smoking</a:t>
          </a:r>
          <a:endParaRPr lang="en-US" sz="2000" kern="1200"/>
        </a:p>
      </dsp:txBody>
      <dsp:txXfrm>
        <a:off x="0" y="1670041"/>
        <a:ext cx="1685425" cy="1011255"/>
      </dsp:txXfrm>
    </dsp:sp>
    <dsp:sp modelId="{A723B240-2DC4-44D0-B2BF-386C2D2AFD08}">
      <dsp:nvSpPr>
        <dsp:cNvPr id="0" name=""/>
        <dsp:cNvSpPr/>
      </dsp:nvSpPr>
      <dsp:spPr>
        <a:xfrm>
          <a:off x="1853967" y="1670041"/>
          <a:ext cx="1685425" cy="1011255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Alcohol consumption</a:t>
          </a:r>
          <a:endParaRPr lang="en-US" sz="2000" kern="1200"/>
        </a:p>
      </dsp:txBody>
      <dsp:txXfrm>
        <a:off x="1853967" y="1670041"/>
        <a:ext cx="1685425" cy="1011255"/>
      </dsp:txXfrm>
    </dsp:sp>
    <dsp:sp modelId="{437E52CB-78B1-4F12-BF81-75C828393571}">
      <dsp:nvSpPr>
        <dsp:cNvPr id="0" name=""/>
        <dsp:cNvSpPr/>
      </dsp:nvSpPr>
      <dsp:spPr>
        <a:xfrm>
          <a:off x="3707935" y="1670041"/>
          <a:ext cx="1685425" cy="1011255"/>
        </a:xfrm>
        <a:prstGeom prst="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Obesity</a:t>
          </a:r>
          <a:endParaRPr lang="en-US" sz="2000" kern="1200"/>
        </a:p>
      </dsp:txBody>
      <dsp:txXfrm>
        <a:off x="3707935" y="1670041"/>
        <a:ext cx="1685425" cy="1011255"/>
      </dsp:txXfrm>
    </dsp:sp>
    <dsp:sp modelId="{DF1B8E5D-306A-4088-A9BC-A6D0C07BF70E}">
      <dsp:nvSpPr>
        <dsp:cNvPr id="0" name=""/>
        <dsp:cNvSpPr/>
      </dsp:nvSpPr>
      <dsp:spPr>
        <a:xfrm>
          <a:off x="1853967" y="2849839"/>
          <a:ext cx="1685425" cy="1011255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Lack of physical activity</a:t>
          </a:r>
          <a:endParaRPr lang="en-US" sz="2000" kern="1200"/>
        </a:p>
      </dsp:txBody>
      <dsp:txXfrm>
        <a:off x="1853967" y="2849839"/>
        <a:ext cx="1685425" cy="10112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4F1F3-508C-4D8A-B596-E8A5FE8FFBBB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2F9FB-B95B-48E1-9EDD-E06A5E89C588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Pain management</a:t>
          </a:r>
          <a:endParaRPr lang="en-US" sz="3100" kern="1200"/>
        </a:p>
      </dsp:txBody>
      <dsp:txXfrm>
        <a:off x="59990" y="2654049"/>
        <a:ext cx="3226223" cy="720000"/>
      </dsp:txXfrm>
    </dsp:sp>
    <dsp:sp modelId="{907C1D14-51C5-4D6B-AE42-EE38950665CB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812F1-0877-4DEC-A843-C34DEC3DCDF3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Nutrition</a:t>
          </a:r>
          <a:endParaRPr lang="en-US" sz="3100" kern="1200"/>
        </a:p>
      </dsp:txBody>
      <dsp:txXfrm>
        <a:off x="3850802" y="2654049"/>
        <a:ext cx="3226223" cy="720000"/>
      </dsp:txXfrm>
    </dsp:sp>
    <dsp:sp modelId="{8E70D1D1-6ADE-4690-BF59-0A5C98A9B51C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9E48DA-3A3D-4F86-BDAA-955411338006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Emotional support</a:t>
          </a:r>
          <a:endParaRPr lang="en-US" sz="3100" kern="1200"/>
        </a:p>
      </dsp:txBody>
      <dsp:txXfrm>
        <a:off x="7641615" y="2654049"/>
        <a:ext cx="3226223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E49D53-64FB-473C-BE1D-7302E0969463}">
      <dsp:nvSpPr>
        <dsp:cNvPr id="0" name=""/>
        <dsp:cNvSpPr/>
      </dsp:nvSpPr>
      <dsp:spPr>
        <a:xfrm>
          <a:off x="0" y="30182"/>
          <a:ext cx="10927829" cy="1277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Regular scans</a:t>
          </a:r>
          <a:endParaRPr lang="en-US" sz="5200" kern="1200"/>
        </a:p>
      </dsp:txBody>
      <dsp:txXfrm>
        <a:off x="62369" y="92551"/>
        <a:ext cx="10803091" cy="1152902"/>
      </dsp:txXfrm>
    </dsp:sp>
    <dsp:sp modelId="{EC6C2A1A-4787-467C-A795-943A2CD466C9}">
      <dsp:nvSpPr>
        <dsp:cNvPr id="0" name=""/>
        <dsp:cNvSpPr/>
      </dsp:nvSpPr>
      <dsp:spPr>
        <a:xfrm>
          <a:off x="0" y="1457582"/>
          <a:ext cx="10927829" cy="127764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Follow-ups</a:t>
          </a:r>
          <a:endParaRPr lang="en-US" sz="5200" kern="1200"/>
        </a:p>
      </dsp:txBody>
      <dsp:txXfrm>
        <a:off x="62369" y="1519951"/>
        <a:ext cx="10803091" cy="1152902"/>
      </dsp:txXfrm>
    </dsp:sp>
    <dsp:sp modelId="{08BA0D28-254B-40D0-A808-117EC49781EF}">
      <dsp:nvSpPr>
        <dsp:cNvPr id="0" name=""/>
        <dsp:cNvSpPr/>
      </dsp:nvSpPr>
      <dsp:spPr>
        <a:xfrm>
          <a:off x="0" y="2884982"/>
          <a:ext cx="10927829" cy="12776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Checking side effects</a:t>
          </a:r>
          <a:endParaRPr lang="en-US" sz="5200" kern="1200"/>
        </a:p>
      </dsp:txBody>
      <dsp:txXfrm>
        <a:off x="62369" y="2947351"/>
        <a:ext cx="10803091" cy="11529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A6C77A-4C31-445F-A042-FE6EA0BEF66E}">
      <dsp:nvSpPr>
        <dsp:cNvPr id="0" name=""/>
        <dsp:cNvSpPr/>
      </dsp:nvSpPr>
      <dsp:spPr>
        <a:xfrm>
          <a:off x="0" y="982470"/>
          <a:ext cx="6900512" cy="161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F2D09-9E7C-4017-871F-7DA958BFEF8D}">
      <dsp:nvSpPr>
        <dsp:cNvPr id="0" name=""/>
        <dsp:cNvSpPr/>
      </dsp:nvSpPr>
      <dsp:spPr>
        <a:xfrm>
          <a:off x="345025" y="37830"/>
          <a:ext cx="4830358" cy="1889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NHS</a:t>
          </a:r>
          <a:endParaRPr lang="en-US" sz="6400" kern="1200"/>
        </a:p>
      </dsp:txBody>
      <dsp:txXfrm>
        <a:off x="437252" y="130057"/>
        <a:ext cx="4645904" cy="1704826"/>
      </dsp:txXfrm>
    </dsp:sp>
    <dsp:sp modelId="{C06EA9A5-E1F4-4E01-95B7-C51043162C62}">
      <dsp:nvSpPr>
        <dsp:cNvPr id="0" name=""/>
        <dsp:cNvSpPr/>
      </dsp:nvSpPr>
      <dsp:spPr>
        <a:xfrm>
          <a:off x="0" y="3885510"/>
          <a:ext cx="6900512" cy="161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D84737-E22F-495B-9B09-BFDF90D274B0}">
      <dsp:nvSpPr>
        <dsp:cNvPr id="0" name=""/>
        <dsp:cNvSpPr/>
      </dsp:nvSpPr>
      <dsp:spPr>
        <a:xfrm>
          <a:off x="345025" y="2940870"/>
          <a:ext cx="4830358" cy="1889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NICE</a:t>
          </a:r>
          <a:endParaRPr lang="en-US" sz="6400" kern="1200"/>
        </a:p>
      </dsp:txBody>
      <dsp:txXfrm>
        <a:off x="437252" y="3033097"/>
        <a:ext cx="4645904" cy="17048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3DDE4-67BC-4092-84AB-6712214A0FF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43060D-63FC-43CE-9238-16F6C3723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434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43060D-63FC-43CE-9238-16F6C37238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62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43060D-63FC-43CE-9238-16F6C372381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246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520C5-3AB3-3FBA-18A8-3481A0570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581325-8700-87C8-2DCB-E7CE314ACB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E4227-8788-BCFD-27EF-2987D5901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BB370-259F-78F9-9015-39BADF69C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062A1-5CED-22EC-BF1F-BC839B2A0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436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9FE6B-30DF-A6BA-78E1-FA11710BF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244F1-E213-B56F-D047-C8D85BBDD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5B248-3B58-6C8C-FFF6-855D2558A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52B57-BD82-6366-5DDD-855F5047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F5F91-3CA7-1C84-1858-1A1009B76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6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F1CD3-261C-1FB2-4142-B47043584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61C69E-59F7-37A7-DECE-E7A1938868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40664B-A5C4-E8C0-153E-4DAE6E01D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CE006-AA45-ACA1-C417-3B893A1BD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32095-5BB4-736D-0B82-720615528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728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8E725-8763-B74D-BD3A-DAF281AFA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659AD-AECA-0534-4CBD-DFF8F358DF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E04F14-B1A2-225F-F829-E25322109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8B9702-366D-DCE7-84A9-BEF8E83FC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11BFE-11A2-1DF9-46DF-237D22E3D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F472E-40F1-93BA-5F1E-4F25123D5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724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D3BD7-DD01-5053-EBC0-D145CC34E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C62774-4B9A-FAD5-50EF-2FF8D41683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660C8-018A-BF23-5841-29BA27E04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0BAD6D-4578-13F1-4AE4-556C2BEF0B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610A50-58C1-5F0D-7AE1-0900B2AE15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D68BE9-BF2E-E5CB-F130-D90671104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3E5811-5072-773D-E54C-923EFF6E2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CC871-E523-E788-C5BD-EEE2BC3E0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143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945C2-F9D0-0258-2800-3F21B7CA7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B80A62-5964-EE4B-9CAC-372D88073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50D0BC-4A55-428B-79DB-B306FE62C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D858D9-7407-4298-5A5D-1287F609C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467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449D37-8A57-CD36-9879-BAFAFF282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827086-B70F-24D6-2479-EF205765D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89B27F-1501-2F39-6107-BCA12F639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963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F2EC2-B06F-F992-8058-E8E49DD1E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39B5-8DED-17FE-AEF6-661C95703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ABA0F4-FD48-4DB7-3947-24BF2B9786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FE4430-85FC-AC09-60A7-D78C8355F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EEE88-B173-DF4F-6941-8E0C0608A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567AF-9C47-1094-BB17-87B0666E5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600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2DADD-13EF-9A09-0F46-036D76A5C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AD06A5-430F-75BA-982B-96A2CB14FE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7A8339-D8E1-DA5E-B7A7-6380687694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3F9D48-4659-69C9-972B-88ADB93A9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74B179-E7BE-9A49-0DB0-0E36AA87B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A9BC5-311C-1746-47F7-2C33FC08B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309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58662-EB59-ED0D-7D7F-F1F080EF9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09C0AE-62E0-4CF6-C3BA-F9566751DE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ECF2E-CC8E-3253-7755-0EA020710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6A4801-ED9C-6D50-0B96-1C2EFCB7A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97BB73-7CD0-177C-3487-ADE36F0F9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070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318D95-2631-4EC8-DE2D-7EF2C074F0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8E9ABE-E2E6-A91D-976F-46A3274E4E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C3D93-211D-3319-40A6-AF6CC0364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7129F-2132-4AB5-5650-785C38AD0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83877-8E82-5ABA-A448-9DC0E4A39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931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E7437D-BAEA-8E22-B136-0066A4710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22857-A655-119F-ADEE-212677B94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2608F-BFED-1776-C21C-275B5AE1F8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214148-54C6-4BC8-983C-EEBEFB7A976D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F74DBF-4323-DD67-4F0D-B4B6B5FC97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FF136-E971-C9DD-DAD7-2D145FB443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279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www.frontiersin.org/articles/10.3389/fonc.2021.610303/full" TargetMode="External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wikidoc.org/index.php/Bone_metastasis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image" Target="../media/image4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F07643-71D3-154B-EDC2-CA1D54D69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for a Patient with Breast Cancer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80FC166-4238-97F6-2B19-701B86394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Title: Care Plan or a Patient with Breast Cancer</a:t>
            </a:r>
          </a:p>
          <a:p>
            <a:r>
              <a:rPr lang="en-GB" sz="1800">
                <a:solidFill>
                  <a:schemeClr val="tx2"/>
                </a:solidFill>
              </a:rPr>
              <a:t>Name: semira Zeinu (2427863)</a:t>
            </a:r>
          </a:p>
          <a:p>
            <a:r>
              <a:rPr lang="en-GB" sz="1800">
                <a:solidFill>
                  <a:schemeClr val="tx2"/>
                </a:solidFill>
              </a:rPr>
              <a:t>Module:BHMP5023</a:t>
            </a:r>
          </a:p>
          <a:p>
            <a:r>
              <a:rPr lang="en-GB" sz="1800">
                <a:solidFill>
                  <a:schemeClr val="tx2"/>
                </a:solidFill>
              </a:rPr>
              <a:t>Lecture: Parese Ahmed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738886C-70F0-C820-DC7A-10059443BB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755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37"/>
    </mc:Choice>
    <mc:Fallback xmlns="">
      <p:transition spd="slow" advTm="39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88E38-CBD1-BC14-7FAD-6A0AA1F9D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600" b="1">
                <a:latin typeface="Arial" panose="020B0604020202020204" pitchFamily="34" charset="0"/>
                <a:cs typeface="Arial" panose="020B0604020202020204" pitchFamily="34" charset="0"/>
              </a:rPr>
              <a:t>Introduction to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3C382-ECB2-15EB-9B9B-E0E989278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Cancer occurs when abnormal cells grow uncontrollably.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These cells can form a tumour and spread to other parts of the body.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Breast cancer is one of the most common cancers in the UK.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03BBD6A-14EA-729C-69C8-A4BAEC654E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5591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70"/>
    </mc:Choice>
    <mc:Fallback xmlns="">
      <p:transition spd="slow" advTm="518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8A2BF-03ED-E0C9-A743-513DB80E4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000" b="1"/>
              <a:t>Body System (Anatomy &amp; Physiology)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720B5-5E31-1C5A-5135-7021E154C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System involved: Breast tissue and lymphatic system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The breast contains glands that produce milk.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Lymph nodes help the immune system fight infections.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Cells normally grow and divide in a controlled way.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B4C791-535D-1227-612F-39F717FAAB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8707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1355B7-F20F-219E-C800-7BD971A5E1DB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frontiersin.org/articles/10.3389/fonc.2021.610303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6FCE0DE-BAB3-85C3-446D-7AB906CBB5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5270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864"/>
    </mc:Choice>
    <mc:Fallback xmlns="">
      <p:transition spd="slow" advTm="60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C050D-2F7B-3032-F87C-68BCF4DA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/>
              <a:t>How Breast Cancer Affects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E6BF6-2F02-2197-3181-D2D3E5977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GB" sz="1500"/>
              <a:t>Cells in the breast begin to grow uncontrollably.</a:t>
            </a:r>
          </a:p>
          <a:p>
            <a:r>
              <a:rPr lang="en-GB" sz="1500"/>
              <a:t>A tumour can develop in the breast tissue.</a:t>
            </a:r>
          </a:p>
          <a:p>
            <a:r>
              <a:rPr lang="en-GB" sz="1500"/>
              <a:t>Cancer cells may spread through the lymph nodes.</a:t>
            </a:r>
          </a:p>
          <a:p>
            <a:pPr marL="0" indent="0">
              <a:buNone/>
            </a:pPr>
            <a:r>
              <a:rPr lang="en-GB" sz="1500"/>
              <a:t>Possible symptoms:</a:t>
            </a:r>
          </a:p>
          <a:p>
            <a:r>
              <a:rPr lang="en-GB" sz="1500"/>
              <a:t>Lump in the breast</a:t>
            </a:r>
          </a:p>
          <a:p>
            <a:r>
              <a:rPr lang="en-GB" sz="1500"/>
              <a:t>Changes in breast shape</a:t>
            </a:r>
          </a:p>
          <a:p>
            <a:r>
              <a:rPr lang="en-GB" sz="1500"/>
              <a:t>Skin dimpling</a:t>
            </a:r>
          </a:p>
          <a:p>
            <a:r>
              <a:rPr lang="en-GB" sz="1500"/>
              <a:t>Nipple discharge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806450B-24F8-6DB0-EF11-CCE55A6628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9162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379"/>
    </mc:Choice>
    <mc:Fallback xmlns="">
      <p:transition spd="slow" advTm="55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222D8-FCE7-786C-9FCF-1BC7C0C31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Fictional Patient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0C729-3E97-63C2-188E-CCD118C32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Example patient:</a:t>
            </a:r>
          </a:p>
          <a:p>
            <a:r>
              <a:rPr lang="en-GB" sz="2000"/>
              <a:t>Name: </a:t>
            </a:r>
            <a:r>
              <a:rPr lang="en-GB" sz="2000" err="1"/>
              <a:t>nura</a:t>
            </a:r>
            <a:r>
              <a:rPr lang="en-GB" sz="2000"/>
              <a:t> Ahmed</a:t>
            </a:r>
          </a:p>
          <a:p>
            <a:r>
              <a:rPr lang="en-GB" sz="2000"/>
              <a:t>Age: 50</a:t>
            </a:r>
          </a:p>
          <a:p>
            <a:r>
              <a:rPr lang="en-GB" sz="2000"/>
              <a:t>Gender: Female</a:t>
            </a:r>
          </a:p>
          <a:p>
            <a:r>
              <a:rPr lang="en-GB" sz="2000"/>
              <a:t>Occupation: support worker</a:t>
            </a:r>
          </a:p>
          <a:p>
            <a:r>
              <a:rPr lang="en-GB" sz="2000"/>
              <a:t>Diagnosis: Stage 2 breast cancer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73436E-E55E-584A-844C-F3B6B911EA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856" r="-1" b="11290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C08354-26CB-5045-E03B-DEA8B8CB5BD6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wikidoc.org/index.php/Bone_metastasi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E8CA208-B02F-8528-1E99-FCA7944C3A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538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578"/>
    </mc:Choice>
    <mc:Fallback xmlns="">
      <p:transition spd="slow" advTm="47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72A17-5561-F5CA-F78A-397794068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Risk Factors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6DDCE6-FC09-FF72-FC21-41AB23BF72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985" r="2764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2F0DEF-3C0B-43BC-09B9-210C5C292A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439720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5506C31-6084-95F0-3F7E-F11E89FEE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358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191"/>
    </mc:Choice>
    <mc:Fallback xmlns="">
      <p:transition spd="slow" advTm="52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561AA-B8A3-CD9A-2544-6AA4A97F4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/>
              <a:t>Patient Health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79BA8-60D6-0D64-6284-D13454FD5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/>
              <a:t>The patient may need:</a:t>
            </a:r>
          </a:p>
          <a:p>
            <a:r>
              <a:rPr lang="en-GB" sz="2400"/>
              <a:t>Medical treatment (surgery, chemotherapy, radiotherapy)</a:t>
            </a:r>
          </a:p>
          <a:p>
            <a:r>
              <a:rPr lang="en-GB" sz="2400"/>
              <a:t>Emotional support</a:t>
            </a:r>
          </a:p>
          <a:p>
            <a:r>
              <a:rPr lang="en-GB" sz="2400"/>
              <a:t>Pain management</a:t>
            </a:r>
          </a:p>
          <a:p>
            <a:r>
              <a:rPr lang="en-GB" sz="2400"/>
              <a:t>Nutritional support</a:t>
            </a:r>
          </a:p>
          <a:p>
            <a:r>
              <a:rPr lang="en-GB" sz="2400"/>
              <a:t>Regular monitoring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69499F4-1FA3-BA5F-2F2F-6BC10ADB5D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693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142"/>
    </mc:Choice>
    <mc:Fallback xmlns="">
      <p:transition spd="slow" advTm="51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96279-1003-C772-0D71-854749593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Communication &amp; Person-Centred Care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03664-B626-E916-F179-DEDF4E159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Respect patient choices</a:t>
            </a:r>
          </a:p>
          <a:p>
            <a:r>
              <a:rPr lang="en-GB" sz="2200"/>
              <a:t>Clear communication</a:t>
            </a:r>
          </a:p>
          <a:p>
            <a:r>
              <a:rPr lang="en-GB" sz="2200"/>
              <a:t>Cultural sensitivity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455D585F-DCD2-043F-7407-A12BCB467C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470" r="1957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921270B-F7EB-61DE-696F-47934B84EC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8748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76"/>
    </mc:Choice>
    <mc:Fallback xmlns="">
      <p:transition spd="slow" advTm="50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E9607-A776-52C6-DD14-31C08C4BC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Care Plan – Daily Care &amp; Support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540B7E-D9EF-27F5-3D5B-1F025D095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18227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858A0BF-4739-CB4B-9E38-5DD5E0D71A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6065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2"/>
    </mc:Choice>
    <mc:Fallback xmlns="">
      <p:transition spd="slow" advTm="43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9EFE5-DC04-7F2B-BD47-D250D035D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Monitoring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A3D81A-7579-912B-66C3-2F013563C2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01991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B0EE88F-A489-DF47-2DFB-FF9E9F8F20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687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641"/>
    </mc:Choice>
    <mc:Fallback xmlns="">
      <p:transition spd="slow" advTm="42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55322-B70F-CCFC-DA9F-E78F07681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Ethical Considerations</a:t>
            </a:r>
          </a:p>
        </p:txBody>
      </p:sp>
      <p:pic>
        <p:nvPicPr>
          <p:cNvPr id="19" name="Picture 18" descr="Pen placed on top of a signature line">
            <a:extLst>
              <a:ext uri="{FF2B5EF4-FFF2-40B4-BE49-F238E27FC236}">
                <a16:creationId xmlns:a16="http://schemas.microsoft.com/office/drawing/2014/main" id="{F7088B9C-B474-E902-8913-31FBE25FB1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863" r="-1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51176EA7-5B7B-A8E9-C554-AFBC8963A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/>
              <a:t>Confidentiality</a:t>
            </a:r>
          </a:p>
          <a:p>
            <a:r>
              <a:rPr lang="en-GB" sz="2000"/>
              <a:t>Consent</a:t>
            </a:r>
          </a:p>
          <a:p>
            <a:r>
              <a:rPr lang="en-GB" sz="2000"/>
              <a:t>Dignity</a:t>
            </a:r>
          </a:p>
          <a:p>
            <a:r>
              <a:rPr lang="en-GB" sz="2000"/>
              <a:t>“Healthcare professionals must follow ethical principles such as maintaining confidentiality and gaining informed consent.”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BF9D3ED-73EC-9848-F789-61DFB34096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227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568"/>
    </mc:Choice>
    <mc:Fallback xmlns="">
      <p:transition spd="slow" advTm="515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04085-676E-484F-9823-8C4F90B5E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/>
              <a:t>Guidelines (VERY IMPORTANT)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6E374B-F318-577D-C9D5-C4206FB96D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896970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B8BB942-2538-3BBE-EB20-257C17751A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719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28"/>
    </mc:Choice>
    <mc:Fallback xmlns="">
      <p:transition spd="slow" advTm="45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0BAD8-7547-D8F6-892A-7716AF7E7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21B92-3D58-6C1F-52C5-CA07D67A5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In conclusion, breast cancer is a serious health condition that affects many people in the UK. Understanding the anatomy and physiology of the breast helps explain how cancer develops and affects the body.</a:t>
            </a:r>
          </a:p>
          <a:p>
            <a:endParaRPr lang="en-GB" sz="2200"/>
          </a:p>
          <a:p>
            <a:r>
              <a:rPr lang="en-GB" sz="2200"/>
              <a:t>A well-structured care plan is essential in supporting patients during treatment. Person-centred care, effective communication, and ethical practice are all important aspects of cancer care. By following evidence-based guidelines, healthcare professionals can improve patient outcomes and quality of life.</a:t>
            </a:r>
          </a:p>
          <a:p>
            <a:endParaRPr lang="en-GB" sz="22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03A5927-C27C-4F8B-761A-A5327A20CA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457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434"/>
    </mc:Choice>
    <mc:Fallback xmlns="">
      <p:transition spd="slow" advTm="52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4F765-BC29-6B74-6884-15442E282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F309E-4FAB-D66D-1AA8-366E02920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500"/>
              <a:t>NHS (2023) Breast cancer. Available at</a:t>
            </a:r>
            <a:r>
              <a:rPr lang="en-GB" sz="1500" u="sng"/>
              <a:t>: https://www.nhs.uk/conditions/breast-cancer/ (Accessed: 21 March 2026).</a:t>
            </a:r>
          </a:p>
          <a:p>
            <a:r>
              <a:rPr lang="en-GB" sz="1500"/>
              <a:t>NICE (2022) Breast cancer: diagnosis and management. Available at</a:t>
            </a:r>
            <a:r>
              <a:rPr lang="en-GB" sz="1500" u="sng"/>
              <a:t>: https://www.nice.org.uk/guidance (Accessed: 21 March 2026).</a:t>
            </a:r>
          </a:p>
          <a:p>
            <a:r>
              <a:rPr lang="en-GB" sz="1500"/>
              <a:t>Cancer Research UK (2024) Breast cancer overview. Available at</a:t>
            </a:r>
            <a:r>
              <a:rPr lang="en-GB" sz="1500" u="sng"/>
              <a:t>: https://www.cancerresearchuk.org (Accessed: 21 March 2026).</a:t>
            </a:r>
          </a:p>
          <a:p>
            <a:r>
              <a:rPr lang="en-GB" sz="1500"/>
              <a:t>World Health Organization (2023) Breast cancer. Available at: </a:t>
            </a:r>
            <a:r>
              <a:rPr lang="en-GB" sz="1500" u="sng"/>
              <a:t>https://www.who.int (Accessed: 21 March 2026).</a:t>
            </a:r>
          </a:p>
          <a:p>
            <a:r>
              <a:rPr lang="en-GB" sz="1500" err="1"/>
              <a:t>Centers</a:t>
            </a:r>
            <a:r>
              <a:rPr lang="en-GB" sz="1500"/>
              <a:t> for Disease Control and Prevention (2023) Breast cancer information. Available at</a:t>
            </a:r>
            <a:r>
              <a:rPr lang="en-GB" sz="1500" u="sng"/>
              <a:t>: https://www.cdc.gov (Accessed: 21 March 2026).</a:t>
            </a:r>
          </a:p>
          <a:p>
            <a:r>
              <a:rPr lang="en-GB" sz="1500"/>
              <a:t>Macmillan Cancer Support (2023) Breast cancer care and support. Available at</a:t>
            </a:r>
            <a:r>
              <a:rPr lang="en-GB" sz="1500" u="sng"/>
              <a:t>: https://www.macmillan.org.uk (Accessed: 21 March 2026).</a:t>
            </a:r>
          </a:p>
          <a:p>
            <a:r>
              <a:rPr lang="en-GB" sz="1500"/>
              <a:t>Breast Cancer Now (2024) About breast cancer. Available at</a:t>
            </a:r>
            <a:r>
              <a:rPr lang="en-GB" sz="1500" u="sng"/>
              <a:t>: https://www.breastcancernow.org (Accessed: 21 March 2026).</a:t>
            </a:r>
          </a:p>
          <a:p>
            <a:r>
              <a:rPr lang="en-GB" sz="1500"/>
              <a:t>Healthline (2023) Breast anatomy and function. Available at</a:t>
            </a:r>
            <a:r>
              <a:rPr lang="en-GB" sz="1500" u="sng"/>
              <a:t>: https://www.healthline.com (Accessed: 21 March 2026).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BFF94DD-45FF-9DC1-C85B-E9999D5D3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599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50"/>
    </mc:Choice>
    <mc:Fallback xmlns="">
      <p:transition spd="slow" advTm="18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11" ma:contentTypeDescription="Create a new document." ma:contentTypeScope="" ma:versionID="3cb2d18e71592635197a39eca33aa3bc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141cf4f77934fd6fe877cc94efe979c6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2AD74B3-A75A-403C-A09D-D38BB3357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987626-3B43-44FE-AE05-83C310D02286}">
  <ds:schemaRefs>
    <ds:schemaRef ds:uri="ccfc14db-0f45-423b-b2f5-752f8f8a0a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E1553BC-DA09-405B-A4CF-9A89D22BDD67}">
  <ds:schemaRefs>
    <ds:schemaRef ds:uri="ccfc14db-0f45-423b-b2f5-752f8f8a0a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Care Plan for a Patient with Breast Cancer</vt:lpstr>
      <vt:lpstr>Introduction to Cancer</vt:lpstr>
      <vt:lpstr>Body System (Anatomy &amp; Physiology)</vt:lpstr>
      <vt:lpstr>How Breast Cancer Affects the Body</vt:lpstr>
      <vt:lpstr>Fictional Patient Information</vt:lpstr>
      <vt:lpstr>Risk Factors</vt:lpstr>
      <vt:lpstr>Patient Health Needs</vt:lpstr>
      <vt:lpstr>Communication &amp; Person-Centred Care</vt:lpstr>
      <vt:lpstr>Care Plan – Daily Care &amp; Support</vt:lpstr>
      <vt:lpstr>Monitoring</vt:lpstr>
      <vt:lpstr>Ethical Considerations</vt:lpstr>
      <vt:lpstr>Guidelines (VERY IMPORTANT)</vt:lpstr>
      <vt:lpstr>Conclusion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Semira Abdelkerim Zeinu (2427863)</dc:creator>
  <cp:revision>4</cp:revision>
  <dcterms:created xsi:type="dcterms:W3CDTF">2026-03-12T10:25:27Z</dcterms:created>
  <dcterms:modified xsi:type="dcterms:W3CDTF">2026-03-23T15:49:14Z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