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61" r:id="rId3"/>
    <p:sldId id="266" r:id="rId4"/>
    <p:sldId id="258" r:id="rId5"/>
    <p:sldId id="259" r:id="rId6"/>
    <p:sldId id="263" r:id="rId7"/>
    <p:sldId id="262" r:id="rId8"/>
    <p:sldId id="260" r:id="rId9"/>
    <p:sldId id="265"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BB0B0"/>
    <a:srgbClr val="E6A29E"/>
    <a:srgbClr val="F20FD8"/>
    <a:srgbClr val="F06262"/>
    <a:srgbClr val="F584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13DF0C-B381-E2D6-FEAE-D9F668D09FAC}" v="2919" dt="2026-02-16T04:42:22.352"/>
    <p1510:client id="{EC08D912-4610-0949-5C8B-0EF15FD9B81A}" v="893" dt="2026-02-15T23:56:30.1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yla Phillips-Small (2505456)" userId="S::2505456@student.uwtsd.ac.uk::97eb2dd2-544a-433c-8a15-06457bb5fa94" providerId="AD" clId="Web-{3C9025E8-C449-456F-AC95-E328F3E509BC}"/>
    <pc:docChg chg="addSld modSld sldOrd">
      <pc:chgData name="Kayla Phillips-Small (2505456)" userId="S::2505456@student.uwtsd.ac.uk::97eb2dd2-544a-433c-8a15-06457bb5fa94" providerId="AD" clId="Web-{3C9025E8-C449-456F-AC95-E328F3E509BC}" dt="2026-02-10T16:56:51.498" v="406" actId="20577"/>
      <pc:docMkLst>
        <pc:docMk/>
      </pc:docMkLst>
      <pc:sldChg chg="ord">
        <pc:chgData name="Kayla Phillips-Small (2505456)" userId="S::2505456@student.uwtsd.ac.uk::97eb2dd2-544a-433c-8a15-06457bb5fa94" providerId="AD" clId="Web-{3C9025E8-C449-456F-AC95-E328F3E509BC}" dt="2026-02-10T16:17:13.935" v="186"/>
        <pc:sldMkLst>
          <pc:docMk/>
          <pc:sldMk cId="2857567865" sldId="258"/>
        </pc:sldMkLst>
      </pc:sldChg>
      <pc:sldChg chg="modSp">
        <pc:chgData name="Kayla Phillips-Small (2505456)" userId="S::2505456@student.uwtsd.ac.uk::97eb2dd2-544a-433c-8a15-06457bb5fa94" providerId="AD" clId="Web-{3C9025E8-C449-456F-AC95-E328F3E509BC}" dt="2026-02-10T16:56:51.498" v="406" actId="20577"/>
        <pc:sldMkLst>
          <pc:docMk/>
          <pc:sldMk cId="3901820289" sldId="259"/>
        </pc:sldMkLst>
        <pc:spChg chg="mod">
          <ac:chgData name="Kayla Phillips-Small (2505456)" userId="S::2505456@student.uwtsd.ac.uk::97eb2dd2-544a-433c-8a15-06457bb5fa94" providerId="AD" clId="Web-{3C9025E8-C449-456F-AC95-E328F3E509BC}" dt="2026-02-10T15:54:52.108" v="119" actId="20577"/>
          <ac:spMkLst>
            <pc:docMk/>
            <pc:sldMk cId="3901820289" sldId="259"/>
            <ac:spMk id="2" creationId="{B911D33C-5CDD-85DD-8CB7-AD9C75617603}"/>
          </ac:spMkLst>
        </pc:spChg>
        <pc:spChg chg="mod">
          <ac:chgData name="Kayla Phillips-Small (2505456)" userId="S::2505456@student.uwtsd.ac.uk::97eb2dd2-544a-433c-8a15-06457bb5fa94" providerId="AD" clId="Web-{3C9025E8-C449-456F-AC95-E328F3E509BC}" dt="2026-02-10T15:54:28.248" v="117" actId="20577"/>
          <ac:spMkLst>
            <pc:docMk/>
            <pc:sldMk cId="3901820289" sldId="259"/>
            <ac:spMk id="3" creationId="{EDABC0DD-6BDB-5DE3-DA16-2078DFE6FA90}"/>
          </ac:spMkLst>
        </pc:spChg>
        <pc:spChg chg="mod">
          <ac:chgData name="Kayla Phillips-Small (2505456)" userId="S::2505456@student.uwtsd.ac.uk::97eb2dd2-544a-433c-8a15-06457bb5fa94" providerId="AD" clId="Web-{3C9025E8-C449-456F-AC95-E328F3E509BC}" dt="2026-02-10T15:52:50.231" v="108"/>
          <ac:spMkLst>
            <pc:docMk/>
            <pc:sldMk cId="3901820289" sldId="259"/>
            <ac:spMk id="4" creationId="{91927A4F-6525-0671-5A6A-AAF1D5711D95}"/>
          </ac:spMkLst>
        </pc:spChg>
        <pc:spChg chg="mod">
          <ac:chgData name="Kayla Phillips-Small (2505456)" userId="S::2505456@student.uwtsd.ac.uk::97eb2dd2-544a-433c-8a15-06457bb5fa94" providerId="AD" clId="Web-{3C9025E8-C449-456F-AC95-E328F3E509BC}" dt="2026-02-10T15:56:19.328" v="124" actId="20577"/>
          <ac:spMkLst>
            <pc:docMk/>
            <pc:sldMk cId="3901820289" sldId="259"/>
            <ac:spMk id="73" creationId="{1CDBA3AE-BFC3-357C-D98D-0E0C46D16E12}"/>
          </ac:spMkLst>
        </pc:spChg>
        <pc:spChg chg="mod">
          <ac:chgData name="Kayla Phillips-Small (2505456)" userId="S::2505456@student.uwtsd.ac.uk::97eb2dd2-544a-433c-8a15-06457bb5fa94" providerId="AD" clId="Web-{3C9025E8-C449-456F-AC95-E328F3E509BC}" dt="2026-02-10T16:56:16.404" v="403" actId="1076"/>
          <ac:spMkLst>
            <pc:docMk/>
            <pc:sldMk cId="3901820289" sldId="259"/>
            <ac:spMk id="74" creationId="{BAB08394-8A0E-B666-FF2A-E05B1083C1F6}"/>
          </ac:spMkLst>
        </pc:spChg>
        <pc:spChg chg="mod">
          <ac:chgData name="Kayla Phillips-Small (2505456)" userId="S::2505456@student.uwtsd.ac.uk::97eb2dd2-544a-433c-8a15-06457bb5fa94" providerId="AD" clId="Web-{3C9025E8-C449-456F-AC95-E328F3E509BC}" dt="2026-02-10T15:58:13.142" v="130" actId="20577"/>
          <ac:spMkLst>
            <pc:docMk/>
            <pc:sldMk cId="3901820289" sldId="259"/>
            <ac:spMk id="590" creationId="{03577DDB-AA0D-3151-D8D2-B19F134CD2E0}"/>
          </ac:spMkLst>
        </pc:spChg>
        <pc:graphicFrameChg chg="mod">
          <ac:chgData name="Kayla Phillips-Small (2505456)" userId="S::2505456@student.uwtsd.ac.uk::97eb2dd2-544a-433c-8a15-06457bb5fa94" providerId="AD" clId="Web-{3C9025E8-C449-456F-AC95-E328F3E509BC}" dt="2026-02-10T15:30:19.754" v="24" actId="1076"/>
          <ac:graphicFrameMkLst>
            <pc:docMk/>
            <pc:sldMk cId="3901820289" sldId="259"/>
            <ac:graphicFrameMk id="5" creationId="{74A430ED-B2DD-CDC0-C79A-4A05321420ED}"/>
          </ac:graphicFrameMkLst>
        </pc:graphicFrameChg>
        <pc:graphicFrameChg chg="mod">
          <ac:chgData name="Kayla Phillips-Small (2505456)" userId="S::2505456@student.uwtsd.ac.uk::97eb2dd2-544a-433c-8a15-06457bb5fa94" providerId="AD" clId="Web-{3C9025E8-C449-456F-AC95-E328F3E509BC}" dt="2026-02-10T15:29:42.361" v="21" actId="14100"/>
          <ac:graphicFrameMkLst>
            <pc:docMk/>
            <pc:sldMk cId="3901820289" sldId="259"/>
            <ac:graphicFrameMk id="21" creationId="{79211A25-5DDB-6D45-6757-D68CB6862D36}"/>
          </ac:graphicFrameMkLst>
        </pc:graphicFrameChg>
        <pc:graphicFrameChg chg="mod modGraphic">
          <ac:chgData name="Kayla Phillips-Small (2505456)" userId="S::2505456@student.uwtsd.ac.uk::97eb2dd2-544a-433c-8a15-06457bb5fa94" providerId="AD" clId="Web-{3C9025E8-C449-456F-AC95-E328F3E509BC}" dt="2026-02-10T15:55:23.562" v="122" actId="20577"/>
          <ac:graphicFrameMkLst>
            <pc:docMk/>
            <pc:sldMk cId="3901820289" sldId="259"/>
            <ac:graphicFrameMk id="42" creationId="{B8259B37-4B63-5BDB-0154-0C0F2CEA2406}"/>
          </ac:graphicFrameMkLst>
        </pc:graphicFrameChg>
        <pc:graphicFrameChg chg="mod modGraphic">
          <ac:chgData name="Kayla Phillips-Small (2505456)" userId="S::2505456@student.uwtsd.ac.uk::97eb2dd2-544a-433c-8a15-06457bb5fa94" providerId="AD" clId="Web-{3C9025E8-C449-456F-AC95-E328F3E509BC}" dt="2026-02-10T16:56:51.498" v="406" actId="20577"/>
          <ac:graphicFrameMkLst>
            <pc:docMk/>
            <pc:sldMk cId="3901820289" sldId="259"/>
            <ac:graphicFrameMk id="162" creationId="{0D84918B-4F4F-1686-C578-0673EACCE70D}"/>
          </ac:graphicFrameMkLst>
        </pc:graphicFrameChg>
        <pc:cxnChg chg="mod">
          <ac:chgData name="Kayla Phillips-Small (2505456)" userId="S::2505456@student.uwtsd.ac.uk::97eb2dd2-544a-433c-8a15-06457bb5fa94" providerId="AD" clId="Web-{3C9025E8-C449-456F-AC95-E328F3E509BC}" dt="2026-02-10T16:04:12.085" v="148"/>
          <ac:cxnSpMkLst>
            <pc:docMk/>
            <pc:sldMk cId="3901820289" sldId="259"/>
            <ac:cxnSpMk id="248" creationId="{858DC453-5A87-1525-BF61-448E4EA0B6E6}"/>
          </ac:cxnSpMkLst>
        </pc:cxnChg>
        <pc:cxnChg chg="mod">
          <ac:chgData name="Kayla Phillips-Small (2505456)" userId="S::2505456@student.uwtsd.ac.uk::97eb2dd2-544a-433c-8a15-06457bb5fa94" providerId="AD" clId="Web-{3C9025E8-C449-456F-AC95-E328F3E509BC}" dt="2026-02-10T16:25:59.764" v="284"/>
          <ac:cxnSpMkLst>
            <pc:docMk/>
            <pc:sldMk cId="3901820289" sldId="259"/>
            <ac:cxnSpMk id="249" creationId="{3F52FBCC-EAD0-45D9-29DD-F76B0DCF27CA}"/>
          </ac:cxnSpMkLst>
        </pc:cxnChg>
        <pc:cxnChg chg="mod">
          <ac:chgData name="Kayla Phillips-Small (2505456)" userId="S::2505456@student.uwtsd.ac.uk::97eb2dd2-544a-433c-8a15-06457bb5fa94" providerId="AD" clId="Web-{3C9025E8-C449-456F-AC95-E328F3E509BC}" dt="2026-02-10T16:03:18.942" v="142"/>
          <ac:cxnSpMkLst>
            <pc:docMk/>
            <pc:sldMk cId="3901820289" sldId="259"/>
            <ac:cxnSpMk id="250" creationId="{44274BA7-8B03-D29D-E3DA-FA46E1B5D283}"/>
          </ac:cxnSpMkLst>
        </pc:cxnChg>
        <pc:cxnChg chg="mod">
          <ac:chgData name="Kayla Phillips-Small (2505456)" userId="S::2505456@student.uwtsd.ac.uk::97eb2dd2-544a-433c-8a15-06457bb5fa94" providerId="AD" clId="Web-{3C9025E8-C449-456F-AC95-E328F3E509BC}" dt="2026-02-10T16:03:43.255" v="145"/>
          <ac:cxnSpMkLst>
            <pc:docMk/>
            <pc:sldMk cId="3901820289" sldId="259"/>
            <ac:cxnSpMk id="251" creationId="{B2E1D97E-0C97-AF26-E76E-A6BD18D9B402}"/>
          </ac:cxnSpMkLst>
        </pc:cxnChg>
        <pc:cxnChg chg="mod">
          <ac:chgData name="Kayla Phillips-Small (2505456)" userId="S::2505456@student.uwtsd.ac.uk::97eb2dd2-544a-433c-8a15-06457bb5fa94" providerId="AD" clId="Web-{3C9025E8-C449-456F-AC95-E328F3E509BC}" dt="2026-02-10T16:24:57.059" v="283" actId="14100"/>
          <ac:cxnSpMkLst>
            <pc:docMk/>
            <pc:sldMk cId="3901820289" sldId="259"/>
            <ac:cxnSpMk id="252" creationId="{66B368DF-9DB5-3FC8-5BCE-54CAC6CAB140}"/>
          </ac:cxnSpMkLst>
        </pc:cxnChg>
        <pc:cxnChg chg="mod">
          <ac:chgData name="Kayla Phillips-Small (2505456)" userId="S::2505456@student.uwtsd.ac.uk::97eb2dd2-544a-433c-8a15-06457bb5fa94" providerId="AD" clId="Web-{3C9025E8-C449-456F-AC95-E328F3E509BC}" dt="2026-02-10T16:03:33.958" v="144"/>
          <ac:cxnSpMkLst>
            <pc:docMk/>
            <pc:sldMk cId="3901820289" sldId="259"/>
            <ac:cxnSpMk id="253" creationId="{FABB8EB7-8F5F-9F86-B850-A90A0559732A}"/>
          </ac:cxnSpMkLst>
        </pc:cxnChg>
        <pc:cxnChg chg="mod">
          <ac:chgData name="Kayla Phillips-Small (2505456)" userId="S::2505456@student.uwtsd.ac.uk::97eb2dd2-544a-433c-8a15-06457bb5fa94" providerId="AD" clId="Web-{3C9025E8-C449-456F-AC95-E328F3E509BC}" dt="2026-02-10T16:04:40.728" v="149"/>
          <ac:cxnSpMkLst>
            <pc:docMk/>
            <pc:sldMk cId="3901820289" sldId="259"/>
            <ac:cxnSpMk id="254" creationId="{5E18B495-1F44-FD3E-021F-EF6E463B1DCA}"/>
          </ac:cxnSpMkLst>
        </pc:cxnChg>
      </pc:sldChg>
      <pc:sldChg chg="modSp">
        <pc:chgData name="Kayla Phillips-Small (2505456)" userId="S::2505456@student.uwtsd.ac.uk::97eb2dd2-544a-433c-8a15-06457bb5fa94" providerId="AD" clId="Web-{3C9025E8-C449-456F-AC95-E328F3E509BC}" dt="2026-02-10T16:53:52.404" v="398"/>
        <pc:sldMkLst>
          <pc:docMk/>
          <pc:sldMk cId="3062015196" sldId="260"/>
        </pc:sldMkLst>
        <pc:graphicFrameChg chg="mod modGraphic">
          <ac:chgData name="Kayla Phillips-Small (2505456)" userId="S::2505456@student.uwtsd.ac.uk::97eb2dd2-544a-433c-8a15-06457bb5fa94" providerId="AD" clId="Web-{3C9025E8-C449-456F-AC95-E328F3E509BC}" dt="2026-02-10T16:53:52.404" v="398"/>
          <ac:graphicFrameMkLst>
            <pc:docMk/>
            <pc:sldMk cId="3062015196" sldId="260"/>
            <ac:graphicFrameMk id="4" creationId="{A3759A64-A006-3697-D6E6-66A51CCAFDA9}"/>
          </ac:graphicFrameMkLst>
        </pc:graphicFrameChg>
      </pc:sldChg>
      <pc:sldChg chg="addSp delSp modSp new mod ord setBg modClrScheme modShow chgLayout">
        <pc:chgData name="Kayla Phillips-Small (2505456)" userId="S::2505456@student.uwtsd.ac.uk::97eb2dd2-544a-433c-8a15-06457bb5fa94" providerId="AD" clId="Web-{3C9025E8-C449-456F-AC95-E328F3E509BC}" dt="2026-02-10T16:45:34.261" v="363" actId="20577"/>
        <pc:sldMkLst>
          <pc:docMk/>
          <pc:sldMk cId="2132366853" sldId="261"/>
        </pc:sldMkLst>
        <pc:spChg chg="add mod">
          <ac:chgData name="Kayla Phillips-Small (2505456)" userId="S::2505456@student.uwtsd.ac.uk::97eb2dd2-544a-433c-8a15-06457bb5fa94" providerId="AD" clId="Web-{3C9025E8-C449-456F-AC95-E328F3E509BC}" dt="2026-02-10T16:09:08.645" v="183" actId="20577"/>
          <ac:spMkLst>
            <pc:docMk/>
            <pc:sldMk cId="2132366853" sldId="261"/>
            <ac:spMk id="2" creationId="{476779B7-3073-A72E-B4F5-9FCF82D8C2CD}"/>
          </ac:spMkLst>
        </pc:spChg>
        <pc:spChg chg="add mod">
          <ac:chgData name="Kayla Phillips-Small (2505456)" userId="S::2505456@student.uwtsd.ac.uk::97eb2dd2-544a-433c-8a15-06457bb5fa94" providerId="AD" clId="Web-{3C9025E8-C449-456F-AC95-E328F3E509BC}" dt="2026-02-10T16:45:34.261" v="363" actId="20577"/>
          <ac:spMkLst>
            <pc:docMk/>
            <pc:sldMk cId="2132366853" sldId="261"/>
            <ac:spMk id="51" creationId="{7175E073-48D7-CCAD-AE73-5B99E761AA8B}"/>
          </ac:spMkLst>
        </pc:spChg>
      </pc:sldChg>
    </pc:docChg>
  </pc:docChgLst>
  <pc:docChgLst>
    <pc:chgData name="Kayla Phillips-Small (2505456)" userId="S::2505456@student.uwtsd.ac.uk::97eb2dd2-544a-433c-8a15-06457bb5fa94" providerId="AD" clId="Web-{EC08D912-4610-0949-5C8B-0EF15FD9B81A}"/>
    <pc:docChg chg="mod addSld modSld addMainMaster delMainMaster modMainMaster">
      <pc:chgData name="Kayla Phillips-Small (2505456)" userId="S::2505456@student.uwtsd.ac.uk::97eb2dd2-544a-433c-8a15-06457bb5fa94" providerId="AD" clId="Web-{EC08D912-4610-0949-5C8B-0EF15FD9B81A}" dt="2026-02-15T23:56:30.165" v="887" actId="20577"/>
      <pc:docMkLst>
        <pc:docMk/>
      </pc:docMkLst>
      <pc:sldChg chg="mod modClrScheme chgLayout">
        <pc:chgData name="Kayla Phillips-Small (2505456)" userId="S::2505456@student.uwtsd.ac.uk::97eb2dd2-544a-433c-8a15-06457bb5fa94" providerId="AD" clId="Web-{EC08D912-4610-0949-5C8B-0EF15FD9B81A}" dt="2026-02-15T22:25:13.408" v="624"/>
        <pc:sldMkLst>
          <pc:docMk/>
          <pc:sldMk cId="109857222" sldId="256"/>
        </pc:sldMkLst>
      </pc:sldChg>
      <pc:sldChg chg="modSp mod modClrScheme chgLayout">
        <pc:chgData name="Kayla Phillips-Small (2505456)" userId="S::2505456@student.uwtsd.ac.uk::97eb2dd2-544a-433c-8a15-06457bb5fa94" providerId="AD" clId="Web-{EC08D912-4610-0949-5C8B-0EF15FD9B81A}" dt="2026-02-15T22:35:49.560" v="708"/>
        <pc:sldMkLst>
          <pc:docMk/>
          <pc:sldMk cId="2857567865" sldId="258"/>
        </pc:sldMkLst>
        <pc:graphicFrameChg chg="mod modGraphic">
          <ac:chgData name="Kayla Phillips-Small (2505456)" userId="S::2505456@student.uwtsd.ac.uk::97eb2dd2-544a-433c-8a15-06457bb5fa94" providerId="AD" clId="Web-{EC08D912-4610-0949-5C8B-0EF15FD9B81A}" dt="2026-02-15T22:35:49.560" v="708"/>
          <ac:graphicFrameMkLst>
            <pc:docMk/>
            <pc:sldMk cId="2857567865" sldId="258"/>
            <ac:graphicFrameMk id="2" creationId="{8BC82C38-FBA1-D2D5-81BB-ABF50943EB58}"/>
          </ac:graphicFrameMkLst>
        </pc:graphicFrameChg>
      </pc:sldChg>
      <pc:sldChg chg="addSp delSp modSp mod setBg modClrScheme chgLayout">
        <pc:chgData name="Kayla Phillips-Small (2505456)" userId="S::2505456@student.uwtsd.ac.uk::97eb2dd2-544a-433c-8a15-06457bb5fa94" providerId="AD" clId="Web-{EC08D912-4610-0949-5C8B-0EF15FD9B81A}" dt="2026-02-15T22:25:13.408" v="624"/>
        <pc:sldMkLst>
          <pc:docMk/>
          <pc:sldMk cId="3901820289" sldId="259"/>
        </pc:sldMkLst>
        <pc:spChg chg="add del mod ord">
          <ac:chgData name="Kayla Phillips-Small (2505456)" userId="S::2505456@student.uwtsd.ac.uk::97eb2dd2-544a-433c-8a15-06457bb5fa94" providerId="AD" clId="Web-{EC08D912-4610-0949-5C8B-0EF15FD9B81A}" dt="2026-02-15T22:20:28.679" v="616"/>
          <ac:spMkLst>
            <pc:docMk/>
            <pc:sldMk cId="3901820289" sldId="259"/>
            <ac:spMk id="25" creationId="{243881A8-9280-2824-3429-B18725FC1B07}"/>
          </ac:spMkLst>
        </pc:spChg>
        <pc:spChg chg="add del mod ord">
          <ac:chgData name="Kayla Phillips-Small (2505456)" userId="S::2505456@student.uwtsd.ac.uk::97eb2dd2-544a-433c-8a15-06457bb5fa94" providerId="AD" clId="Web-{EC08D912-4610-0949-5C8B-0EF15FD9B81A}" dt="2026-02-15T22:20:38.149" v="617"/>
          <ac:spMkLst>
            <pc:docMk/>
            <pc:sldMk cId="3901820289" sldId="259"/>
            <ac:spMk id="26" creationId="{25F087D7-9544-FE4B-DD8B-2A44DE49C3CF}"/>
          </ac:spMkLst>
        </pc:spChg>
        <pc:spChg chg="mod">
          <ac:chgData name="Kayla Phillips-Small (2505456)" userId="S::2505456@student.uwtsd.ac.uk::97eb2dd2-544a-433c-8a15-06457bb5fa94" providerId="AD" clId="Web-{EC08D912-4610-0949-5C8B-0EF15FD9B81A}" dt="2026-02-15T20:57:05.273" v="70" actId="20577"/>
          <ac:spMkLst>
            <pc:docMk/>
            <pc:sldMk cId="3901820289" sldId="259"/>
            <ac:spMk id="75" creationId="{2EB95936-5B0B-1C19-7CB7-D5E86AEAFDCD}"/>
          </ac:spMkLst>
        </pc:spChg>
        <pc:graphicFrameChg chg="modGraphic">
          <ac:chgData name="Kayla Phillips-Small (2505456)" userId="S::2505456@student.uwtsd.ac.uk::97eb2dd2-544a-433c-8a15-06457bb5fa94" providerId="AD" clId="Web-{EC08D912-4610-0949-5C8B-0EF15FD9B81A}" dt="2026-02-15T20:56:47.460" v="69" actId="20577"/>
          <ac:graphicFrameMkLst>
            <pc:docMk/>
            <pc:sldMk cId="3901820289" sldId="259"/>
            <ac:graphicFrameMk id="140" creationId="{512AEF45-AF1C-6B85-4DBF-078FE60690E0}"/>
          </ac:graphicFrameMkLst>
        </pc:graphicFrameChg>
        <pc:graphicFrameChg chg="modGraphic">
          <ac:chgData name="Kayla Phillips-Small (2505456)" userId="S::2505456@student.uwtsd.ac.uk::97eb2dd2-544a-433c-8a15-06457bb5fa94" providerId="AD" clId="Web-{EC08D912-4610-0949-5C8B-0EF15FD9B81A}" dt="2026-02-15T20:56:06.098" v="65" actId="20577"/>
          <ac:graphicFrameMkLst>
            <pc:docMk/>
            <pc:sldMk cId="3901820289" sldId="259"/>
            <ac:graphicFrameMk id="169" creationId="{A984A418-2779-470C-210A-38411A6922BB}"/>
          </ac:graphicFrameMkLst>
        </pc:graphicFrameChg>
      </pc:sldChg>
      <pc:sldChg chg="addSp delSp modSp mod modClrScheme chgLayout">
        <pc:chgData name="Kayla Phillips-Small (2505456)" userId="S::2505456@student.uwtsd.ac.uk::97eb2dd2-544a-433c-8a15-06457bb5fa94" providerId="AD" clId="Web-{EC08D912-4610-0949-5C8B-0EF15FD9B81A}" dt="2026-02-15T22:34:33.164" v="702"/>
        <pc:sldMkLst>
          <pc:docMk/>
          <pc:sldMk cId="3062015196" sldId="260"/>
        </pc:sldMkLst>
        <pc:graphicFrameChg chg="add del mod modGraphic">
          <ac:chgData name="Kayla Phillips-Small (2505456)" userId="S::2505456@student.uwtsd.ac.uk::97eb2dd2-544a-433c-8a15-06457bb5fa94" providerId="AD" clId="Web-{EC08D912-4610-0949-5C8B-0EF15FD9B81A}" dt="2026-02-15T22:34:33.164" v="702"/>
          <ac:graphicFrameMkLst>
            <pc:docMk/>
            <pc:sldMk cId="3062015196" sldId="260"/>
            <ac:graphicFrameMk id="4" creationId="{A3759A64-A006-3697-D6E6-66A51CCAFDA9}"/>
          </ac:graphicFrameMkLst>
        </pc:graphicFrameChg>
      </pc:sldChg>
      <pc:sldChg chg="addSp delSp modSp mod setBg modClrScheme delDesignElem chgLayout">
        <pc:chgData name="Kayla Phillips-Small (2505456)" userId="S::2505456@student.uwtsd.ac.uk::97eb2dd2-544a-433c-8a15-06457bb5fa94" providerId="AD" clId="Web-{EC08D912-4610-0949-5C8B-0EF15FD9B81A}" dt="2026-02-15T22:28:00.213" v="636" actId="20577"/>
        <pc:sldMkLst>
          <pc:docMk/>
          <pc:sldMk cId="2132366853" sldId="261"/>
        </pc:sldMkLst>
        <pc:spChg chg="mod ord">
          <ac:chgData name="Kayla Phillips-Small (2505456)" userId="S::2505456@student.uwtsd.ac.uk::97eb2dd2-544a-433c-8a15-06457bb5fa94" providerId="AD" clId="Web-{EC08D912-4610-0949-5C8B-0EF15FD9B81A}" dt="2026-02-15T22:27:43.650" v="635" actId="20577"/>
          <ac:spMkLst>
            <pc:docMk/>
            <pc:sldMk cId="2132366853" sldId="261"/>
            <ac:spMk id="2" creationId="{476779B7-3073-A72E-B4F5-9FCF82D8C2CD}"/>
          </ac:spMkLst>
        </pc:spChg>
        <pc:spChg chg="add del mod">
          <ac:chgData name="Kayla Phillips-Small (2505456)" userId="S::2505456@student.uwtsd.ac.uk::97eb2dd2-544a-433c-8a15-06457bb5fa94" providerId="AD" clId="Web-{EC08D912-4610-0949-5C8B-0EF15FD9B81A}" dt="2026-02-15T21:44:32.024" v="77"/>
          <ac:spMkLst>
            <pc:docMk/>
            <pc:sldMk cId="2132366853" sldId="261"/>
            <ac:spMk id="3" creationId="{C6F994D6-9EEA-9225-730C-67586E92C45F}"/>
          </ac:spMkLst>
        </pc:spChg>
        <pc:spChg chg="add mod">
          <ac:chgData name="Kayla Phillips-Small (2505456)" userId="S::2505456@student.uwtsd.ac.uk::97eb2dd2-544a-433c-8a15-06457bb5fa94" providerId="AD" clId="Web-{EC08D912-4610-0949-5C8B-0EF15FD9B81A}" dt="2026-02-15T22:28:00.213" v="636" actId="20577"/>
          <ac:spMkLst>
            <pc:docMk/>
            <pc:sldMk cId="2132366853" sldId="261"/>
            <ac:spMk id="4" creationId="{2D5C7247-FB8C-8F90-71FD-5C2CD04F1EB0}"/>
          </ac:spMkLst>
        </pc:spChg>
        <pc:spChg chg="del mod">
          <ac:chgData name="Kayla Phillips-Small (2505456)" userId="S::2505456@student.uwtsd.ac.uk::97eb2dd2-544a-433c-8a15-06457bb5fa94" providerId="AD" clId="Web-{EC08D912-4610-0949-5C8B-0EF15FD9B81A}" dt="2026-02-15T22:22:48.929" v="619"/>
          <ac:spMkLst>
            <pc:docMk/>
            <pc:sldMk cId="2132366853" sldId="261"/>
            <ac:spMk id="46" creationId="{5C8908E2-EE49-44D2-9428-A28D2312A8D5}"/>
          </ac:spMkLst>
        </pc:spChg>
        <pc:spChg chg="del">
          <ac:chgData name="Kayla Phillips-Small (2505456)" userId="S::2505456@student.uwtsd.ac.uk::97eb2dd2-544a-433c-8a15-06457bb5fa94" providerId="AD" clId="Web-{EC08D912-4610-0949-5C8B-0EF15FD9B81A}" dt="2026-02-15T22:22:48.929" v="619"/>
          <ac:spMkLst>
            <pc:docMk/>
            <pc:sldMk cId="2132366853" sldId="261"/>
            <ac:spMk id="49" creationId="{BD92035A-AA2F-4CD8-A556-1CE8BDEC75BD}"/>
          </ac:spMkLst>
        </pc:spChg>
        <pc:spChg chg="del">
          <ac:chgData name="Kayla Phillips-Small (2505456)" userId="S::2505456@student.uwtsd.ac.uk::97eb2dd2-544a-433c-8a15-06457bb5fa94" providerId="AD" clId="Web-{EC08D912-4610-0949-5C8B-0EF15FD9B81A}" dt="2026-02-15T22:22:48.929" v="619"/>
          <ac:spMkLst>
            <pc:docMk/>
            <pc:sldMk cId="2132366853" sldId="261"/>
            <ac:spMk id="50" creationId="{ED888B23-07FA-482A-96DF-47E31AF1A603}"/>
          </ac:spMkLst>
        </pc:spChg>
        <pc:spChg chg="mod ord">
          <ac:chgData name="Kayla Phillips-Small (2505456)" userId="S::2505456@student.uwtsd.ac.uk::97eb2dd2-544a-433c-8a15-06457bb5fa94" providerId="AD" clId="Web-{EC08D912-4610-0949-5C8B-0EF15FD9B81A}" dt="2026-02-15T22:26:57.960" v="630" actId="20577"/>
          <ac:spMkLst>
            <pc:docMk/>
            <pc:sldMk cId="2132366853" sldId="261"/>
            <ac:spMk id="51" creationId="{7175E073-48D7-CCAD-AE73-5B99E761AA8B}"/>
          </ac:spMkLst>
        </pc:spChg>
        <pc:grpChg chg="del">
          <ac:chgData name="Kayla Phillips-Small (2505456)" userId="S::2505456@student.uwtsd.ac.uk::97eb2dd2-544a-433c-8a15-06457bb5fa94" providerId="AD" clId="Web-{EC08D912-4610-0949-5C8B-0EF15FD9B81A}" dt="2026-02-15T22:22:48.929" v="619"/>
          <ac:grpSpMkLst>
            <pc:docMk/>
            <pc:sldMk cId="2132366853" sldId="261"/>
            <ac:grpSpMk id="47" creationId="{5D1A9D8B-3117-4D9D-BDA4-DD81895098B0}"/>
          </ac:grpSpMkLst>
        </pc:grpChg>
      </pc:sldChg>
      <pc:sldChg chg="addSp delSp modSp new mod setBg modClrScheme setClrOvrMap chgLayout">
        <pc:chgData name="Kayla Phillips-Small (2505456)" userId="S::2505456@student.uwtsd.ac.uk::97eb2dd2-544a-433c-8a15-06457bb5fa94" providerId="AD" clId="Web-{EC08D912-4610-0949-5C8B-0EF15FD9B81A}" dt="2026-02-15T23:44:50.570" v="778" actId="20577"/>
        <pc:sldMkLst>
          <pc:docMk/>
          <pc:sldMk cId="3863863119" sldId="262"/>
        </pc:sldMkLst>
        <pc:spChg chg="add mod">
          <ac:chgData name="Kayla Phillips-Small (2505456)" userId="S::2505456@student.uwtsd.ac.uk::97eb2dd2-544a-433c-8a15-06457bb5fa94" providerId="AD" clId="Web-{EC08D912-4610-0949-5C8B-0EF15FD9B81A}" dt="2026-02-15T22:40:12.969" v="724" actId="20577"/>
          <ac:spMkLst>
            <pc:docMk/>
            <pc:sldMk cId="3863863119" sldId="262"/>
            <ac:spMk id="2" creationId="{F1BA73DB-3907-684A-0F24-F8DD8FCF18D3}"/>
          </ac:spMkLst>
        </pc:spChg>
        <pc:spChg chg="add mod">
          <ac:chgData name="Kayla Phillips-Small (2505456)" userId="S::2505456@student.uwtsd.ac.uk::97eb2dd2-544a-433c-8a15-06457bb5fa94" providerId="AD" clId="Web-{EC08D912-4610-0949-5C8B-0EF15FD9B81A}" dt="2026-02-15T23:44:50.570" v="778" actId="20577"/>
          <ac:spMkLst>
            <pc:docMk/>
            <pc:sldMk cId="3863863119" sldId="262"/>
            <ac:spMk id="3" creationId="{E131DBB9-A5BB-1A16-9EA7-B37DEE2B433D}"/>
          </ac:spMkLst>
        </pc:spChg>
        <pc:spChg chg="add mod">
          <ac:chgData name="Kayla Phillips-Small (2505456)" userId="S::2505456@student.uwtsd.ac.uk::97eb2dd2-544a-433c-8a15-06457bb5fa94" providerId="AD" clId="Web-{EC08D912-4610-0949-5C8B-0EF15FD9B81A}" dt="2026-02-15T22:39:52.844" v="723"/>
          <ac:spMkLst>
            <pc:docMk/>
            <pc:sldMk cId="3863863119" sldId="262"/>
            <ac:spMk id="4" creationId="{C0350D4D-C3A7-2CB3-0B4D-A14DC4A34FE5}"/>
          </ac:spMkLst>
        </pc:spChg>
        <pc:spChg chg="add del">
          <ac:chgData name="Kayla Phillips-Small (2505456)" userId="S::2505456@student.uwtsd.ac.uk::97eb2dd2-544a-433c-8a15-06457bb5fa94" providerId="AD" clId="Web-{EC08D912-4610-0949-5C8B-0EF15FD9B81A}" dt="2026-02-15T22:39:52.828" v="722"/>
          <ac:spMkLst>
            <pc:docMk/>
            <pc:sldMk cId="3863863119" sldId="262"/>
            <ac:spMk id="9" creationId="{4C608BEB-860E-4094-8511-78603564A75E}"/>
          </ac:spMkLst>
        </pc:spChg>
        <pc:spChg chg="add">
          <ac:chgData name="Kayla Phillips-Small (2505456)" userId="S::2505456@student.uwtsd.ac.uk::97eb2dd2-544a-433c-8a15-06457bb5fa94" providerId="AD" clId="Web-{EC08D912-4610-0949-5C8B-0EF15FD9B81A}" dt="2026-02-15T22:39:52.844" v="723"/>
          <ac:spMkLst>
            <pc:docMk/>
            <pc:sldMk cId="3863863119" sldId="262"/>
            <ac:spMk id="13" creationId="{1DE7243B-5109-444B-8FAF-7437C66BC0E9}"/>
          </ac:spMkLst>
        </pc:spChg>
        <pc:spChg chg="add">
          <ac:chgData name="Kayla Phillips-Small (2505456)" userId="S::2505456@student.uwtsd.ac.uk::97eb2dd2-544a-433c-8a15-06457bb5fa94" providerId="AD" clId="Web-{EC08D912-4610-0949-5C8B-0EF15FD9B81A}" dt="2026-02-15T22:39:52.844" v="723"/>
          <ac:spMkLst>
            <pc:docMk/>
            <pc:sldMk cId="3863863119" sldId="262"/>
            <ac:spMk id="14" creationId="{4C5D6221-DA7B-4611-AA26-7D8E349FDE96}"/>
          </ac:spMkLst>
        </pc:spChg>
        <pc:cxnChg chg="add del">
          <ac:chgData name="Kayla Phillips-Small (2505456)" userId="S::2505456@student.uwtsd.ac.uk::97eb2dd2-544a-433c-8a15-06457bb5fa94" providerId="AD" clId="Web-{EC08D912-4610-0949-5C8B-0EF15FD9B81A}" dt="2026-02-15T22:39:52.828" v="722"/>
          <ac:cxnSpMkLst>
            <pc:docMk/>
            <pc:sldMk cId="3863863119" sldId="262"/>
            <ac:cxnSpMk id="11" creationId="{1F16A8D4-FE87-4604-88B2-394B5D1EB437}"/>
          </ac:cxnSpMkLst>
        </pc:cxnChg>
      </pc:sldChg>
      <pc:sldChg chg="addSp modSp new mod setBg modClrScheme chgLayout">
        <pc:chgData name="Kayla Phillips-Small (2505456)" userId="S::2505456@student.uwtsd.ac.uk::97eb2dd2-544a-433c-8a15-06457bb5fa94" providerId="AD" clId="Web-{EC08D912-4610-0949-5C8B-0EF15FD9B81A}" dt="2026-02-15T23:56:30.165" v="887" actId="20577"/>
        <pc:sldMkLst>
          <pc:docMk/>
          <pc:sldMk cId="436891174" sldId="263"/>
        </pc:sldMkLst>
        <pc:spChg chg="add mod">
          <ac:chgData name="Kayla Phillips-Small (2505456)" userId="S::2505456@student.uwtsd.ac.uk::97eb2dd2-544a-433c-8a15-06457bb5fa94" providerId="AD" clId="Web-{EC08D912-4610-0949-5C8B-0EF15FD9B81A}" dt="2026-02-15T23:50:01.792" v="806" actId="20577"/>
          <ac:spMkLst>
            <pc:docMk/>
            <pc:sldMk cId="436891174" sldId="263"/>
            <ac:spMk id="2" creationId="{BB946339-4A33-E9BC-8217-C6FA4E91B573}"/>
          </ac:spMkLst>
        </pc:spChg>
        <pc:spChg chg="add mod">
          <ac:chgData name="Kayla Phillips-Small (2505456)" userId="S::2505456@student.uwtsd.ac.uk::97eb2dd2-544a-433c-8a15-06457bb5fa94" providerId="AD" clId="Web-{EC08D912-4610-0949-5C8B-0EF15FD9B81A}" dt="2026-02-15T23:56:30.165" v="887" actId="20577"/>
          <ac:spMkLst>
            <pc:docMk/>
            <pc:sldMk cId="436891174" sldId="263"/>
            <ac:spMk id="3" creationId="{0657ABA5-B9E2-338B-43BF-288C2DE07A53}"/>
          </ac:spMkLst>
        </pc:spChg>
      </pc:sldChg>
      <pc:sldMasterChg chg="del delSldLayout">
        <pc:chgData name="Kayla Phillips-Small (2505456)" userId="S::2505456@student.uwtsd.ac.uk::97eb2dd2-544a-433c-8a15-06457bb5fa94" providerId="AD" clId="Web-{EC08D912-4610-0949-5C8B-0EF15FD9B81A}" dt="2026-02-15T22:22:48.929" v="619"/>
        <pc:sldMasterMkLst>
          <pc:docMk/>
          <pc:sldMasterMk cId="2460954070" sldId="2147483660"/>
        </pc:sldMasterMkLst>
        <pc:sldLayoutChg chg="del">
          <pc:chgData name="Kayla Phillips-Small (2505456)" userId="S::2505456@student.uwtsd.ac.uk::97eb2dd2-544a-433c-8a15-06457bb5fa94" providerId="AD" clId="Web-{EC08D912-4610-0949-5C8B-0EF15FD9B81A}" dt="2026-02-15T22:22:48.929" v="619"/>
          <pc:sldLayoutMkLst>
            <pc:docMk/>
            <pc:sldMasterMk cId="2460954070" sldId="2147483660"/>
            <pc:sldLayoutMk cId="2385387890" sldId="2147483661"/>
          </pc:sldLayoutMkLst>
        </pc:sldLayoutChg>
        <pc:sldLayoutChg chg="del">
          <pc:chgData name="Kayla Phillips-Small (2505456)" userId="S::2505456@student.uwtsd.ac.uk::97eb2dd2-544a-433c-8a15-06457bb5fa94" providerId="AD" clId="Web-{EC08D912-4610-0949-5C8B-0EF15FD9B81A}" dt="2026-02-15T22:22:48.929" v="619"/>
          <pc:sldLayoutMkLst>
            <pc:docMk/>
            <pc:sldMasterMk cId="2460954070" sldId="2147483660"/>
            <pc:sldLayoutMk cId="949138452" sldId="2147483662"/>
          </pc:sldLayoutMkLst>
        </pc:sldLayoutChg>
        <pc:sldLayoutChg chg="del">
          <pc:chgData name="Kayla Phillips-Small (2505456)" userId="S::2505456@student.uwtsd.ac.uk::97eb2dd2-544a-433c-8a15-06457bb5fa94" providerId="AD" clId="Web-{EC08D912-4610-0949-5C8B-0EF15FD9B81A}" dt="2026-02-15T22:22:48.929" v="619"/>
          <pc:sldLayoutMkLst>
            <pc:docMk/>
            <pc:sldMasterMk cId="2460954070" sldId="2147483660"/>
            <pc:sldLayoutMk cId="2591524520" sldId="2147483663"/>
          </pc:sldLayoutMkLst>
        </pc:sldLayoutChg>
        <pc:sldLayoutChg chg="del">
          <pc:chgData name="Kayla Phillips-Small (2505456)" userId="S::2505456@student.uwtsd.ac.uk::97eb2dd2-544a-433c-8a15-06457bb5fa94" providerId="AD" clId="Web-{EC08D912-4610-0949-5C8B-0EF15FD9B81A}" dt="2026-02-15T22:22:48.929" v="619"/>
          <pc:sldLayoutMkLst>
            <pc:docMk/>
            <pc:sldMasterMk cId="2460954070" sldId="2147483660"/>
            <pc:sldLayoutMk cId="1203092039" sldId="2147483664"/>
          </pc:sldLayoutMkLst>
        </pc:sldLayoutChg>
        <pc:sldLayoutChg chg="del">
          <pc:chgData name="Kayla Phillips-Small (2505456)" userId="S::2505456@student.uwtsd.ac.uk::97eb2dd2-544a-433c-8a15-06457bb5fa94" providerId="AD" clId="Web-{EC08D912-4610-0949-5C8B-0EF15FD9B81A}" dt="2026-02-15T22:22:48.929" v="619"/>
          <pc:sldLayoutMkLst>
            <pc:docMk/>
            <pc:sldMasterMk cId="2460954070" sldId="2147483660"/>
            <pc:sldLayoutMk cId="3733172339" sldId="2147483665"/>
          </pc:sldLayoutMkLst>
        </pc:sldLayoutChg>
        <pc:sldLayoutChg chg="del">
          <pc:chgData name="Kayla Phillips-Small (2505456)" userId="S::2505456@student.uwtsd.ac.uk::97eb2dd2-544a-433c-8a15-06457bb5fa94" providerId="AD" clId="Web-{EC08D912-4610-0949-5C8B-0EF15FD9B81A}" dt="2026-02-15T22:22:48.929" v="619"/>
          <pc:sldLayoutMkLst>
            <pc:docMk/>
            <pc:sldMasterMk cId="2460954070" sldId="2147483660"/>
            <pc:sldLayoutMk cId="3210312558" sldId="2147483666"/>
          </pc:sldLayoutMkLst>
        </pc:sldLayoutChg>
        <pc:sldLayoutChg chg="del">
          <pc:chgData name="Kayla Phillips-Small (2505456)" userId="S::2505456@student.uwtsd.ac.uk::97eb2dd2-544a-433c-8a15-06457bb5fa94" providerId="AD" clId="Web-{EC08D912-4610-0949-5C8B-0EF15FD9B81A}" dt="2026-02-15T22:22:48.929" v="619"/>
          <pc:sldLayoutMkLst>
            <pc:docMk/>
            <pc:sldMasterMk cId="2460954070" sldId="2147483660"/>
            <pc:sldLayoutMk cId="3146388984" sldId="2147483667"/>
          </pc:sldLayoutMkLst>
        </pc:sldLayoutChg>
        <pc:sldLayoutChg chg="del">
          <pc:chgData name="Kayla Phillips-Small (2505456)" userId="S::2505456@student.uwtsd.ac.uk::97eb2dd2-544a-433c-8a15-06457bb5fa94" providerId="AD" clId="Web-{EC08D912-4610-0949-5C8B-0EF15FD9B81A}" dt="2026-02-15T22:22:48.929" v="619"/>
          <pc:sldLayoutMkLst>
            <pc:docMk/>
            <pc:sldMasterMk cId="2460954070" sldId="2147483660"/>
            <pc:sldLayoutMk cId="3171841454" sldId="2147483668"/>
          </pc:sldLayoutMkLst>
        </pc:sldLayoutChg>
        <pc:sldLayoutChg chg="del">
          <pc:chgData name="Kayla Phillips-Small (2505456)" userId="S::2505456@student.uwtsd.ac.uk::97eb2dd2-544a-433c-8a15-06457bb5fa94" providerId="AD" clId="Web-{EC08D912-4610-0949-5C8B-0EF15FD9B81A}" dt="2026-02-15T22:22:48.929" v="619"/>
          <pc:sldLayoutMkLst>
            <pc:docMk/>
            <pc:sldMasterMk cId="2460954070" sldId="2147483660"/>
            <pc:sldLayoutMk cId="1718958274" sldId="2147483669"/>
          </pc:sldLayoutMkLst>
        </pc:sldLayoutChg>
        <pc:sldLayoutChg chg="del">
          <pc:chgData name="Kayla Phillips-Small (2505456)" userId="S::2505456@student.uwtsd.ac.uk::97eb2dd2-544a-433c-8a15-06457bb5fa94" providerId="AD" clId="Web-{EC08D912-4610-0949-5C8B-0EF15FD9B81A}" dt="2026-02-15T22:22:48.929" v="619"/>
          <pc:sldLayoutMkLst>
            <pc:docMk/>
            <pc:sldMasterMk cId="2460954070" sldId="2147483660"/>
            <pc:sldLayoutMk cId="2202905451" sldId="2147483670"/>
          </pc:sldLayoutMkLst>
        </pc:sldLayoutChg>
        <pc:sldLayoutChg chg="del">
          <pc:chgData name="Kayla Phillips-Small (2505456)" userId="S::2505456@student.uwtsd.ac.uk::97eb2dd2-544a-433c-8a15-06457bb5fa94" providerId="AD" clId="Web-{EC08D912-4610-0949-5C8B-0EF15FD9B81A}" dt="2026-02-15T22:22:48.929" v="619"/>
          <pc:sldLayoutMkLst>
            <pc:docMk/>
            <pc:sldMasterMk cId="2460954070" sldId="2147483660"/>
            <pc:sldLayoutMk cId="3479445657" sldId="2147483671"/>
          </pc:sldLayoutMkLst>
        </pc:sldLayoutChg>
      </pc:sldMasterChg>
      <pc:sldMasterChg chg="add del addSldLayout delSldLayout modSldLayout">
        <pc:chgData name="Kayla Phillips-Small (2505456)" userId="S::2505456@student.uwtsd.ac.uk::97eb2dd2-544a-433c-8a15-06457bb5fa94" providerId="AD" clId="Web-{EC08D912-4610-0949-5C8B-0EF15FD9B81A}" dt="2026-02-15T22:22:54.039" v="620"/>
        <pc:sldMasterMkLst>
          <pc:docMk/>
          <pc:sldMasterMk cId="2954587829" sldId="2147483672"/>
        </pc:sldMasterMkLst>
        <pc:sldLayoutChg chg="add del mod replId">
          <pc:chgData name="Kayla Phillips-Small (2505456)" userId="S::2505456@student.uwtsd.ac.uk::97eb2dd2-544a-433c-8a15-06457bb5fa94" providerId="AD" clId="Web-{EC08D912-4610-0949-5C8B-0EF15FD9B81A}" dt="2026-02-15T22:22:54.039" v="620"/>
          <pc:sldLayoutMkLst>
            <pc:docMk/>
            <pc:sldMasterMk cId="2954587829" sldId="2147483672"/>
            <pc:sldLayoutMk cId="4181981073" sldId="2147483673"/>
          </pc:sldLayoutMkLst>
        </pc:sldLayoutChg>
        <pc:sldLayoutChg chg="add del mod replId">
          <pc:chgData name="Kayla Phillips-Small (2505456)" userId="S::2505456@student.uwtsd.ac.uk::97eb2dd2-544a-433c-8a15-06457bb5fa94" providerId="AD" clId="Web-{EC08D912-4610-0949-5C8B-0EF15FD9B81A}" dt="2026-02-15T22:22:54.039" v="620"/>
          <pc:sldLayoutMkLst>
            <pc:docMk/>
            <pc:sldMasterMk cId="2954587829" sldId="2147483672"/>
            <pc:sldLayoutMk cId="3657133386" sldId="2147483674"/>
          </pc:sldLayoutMkLst>
        </pc:sldLayoutChg>
        <pc:sldLayoutChg chg="add del mod replId">
          <pc:chgData name="Kayla Phillips-Small (2505456)" userId="S::2505456@student.uwtsd.ac.uk::97eb2dd2-544a-433c-8a15-06457bb5fa94" providerId="AD" clId="Web-{EC08D912-4610-0949-5C8B-0EF15FD9B81A}" dt="2026-02-15T22:22:54.039" v="620"/>
          <pc:sldLayoutMkLst>
            <pc:docMk/>
            <pc:sldMasterMk cId="2954587829" sldId="2147483672"/>
            <pc:sldLayoutMk cId="3332231687" sldId="2147483675"/>
          </pc:sldLayoutMkLst>
        </pc:sldLayoutChg>
        <pc:sldLayoutChg chg="add del mod replId">
          <pc:chgData name="Kayla Phillips-Small (2505456)" userId="S::2505456@student.uwtsd.ac.uk::97eb2dd2-544a-433c-8a15-06457bb5fa94" providerId="AD" clId="Web-{EC08D912-4610-0949-5C8B-0EF15FD9B81A}" dt="2026-02-15T22:22:54.039" v="620"/>
          <pc:sldLayoutMkLst>
            <pc:docMk/>
            <pc:sldMasterMk cId="2954587829" sldId="2147483672"/>
            <pc:sldLayoutMk cId="1270145466" sldId="2147483676"/>
          </pc:sldLayoutMkLst>
        </pc:sldLayoutChg>
        <pc:sldLayoutChg chg="add del mod replId">
          <pc:chgData name="Kayla Phillips-Small (2505456)" userId="S::2505456@student.uwtsd.ac.uk::97eb2dd2-544a-433c-8a15-06457bb5fa94" providerId="AD" clId="Web-{EC08D912-4610-0949-5C8B-0EF15FD9B81A}" dt="2026-02-15T22:22:54.039" v="620"/>
          <pc:sldLayoutMkLst>
            <pc:docMk/>
            <pc:sldMasterMk cId="2954587829" sldId="2147483672"/>
            <pc:sldLayoutMk cId="1281884185" sldId="2147483677"/>
          </pc:sldLayoutMkLst>
        </pc:sldLayoutChg>
        <pc:sldLayoutChg chg="add del mod replId">
          <pc:chgData name="Kayla Phillips-Small (2505456)" userId="S::2505456@student.uwtsd.ac.uk::97eb2dd2-544a-433c-8a15-06457bb5fa94" providerId="AD" clId="Web-{EC08D912-4610-0949-5C8B-0EF15FD9B81A}" dt="2026-02-15T22:22:54.039" v="620"/>
          <pc:sldLayoutMkLst>
            <pc:docMk/>
            <pc:sldMasterMk cId="2954587829" sldId="2147483672"/>
            <pc:sldLayoutMk cId="1307998966" sldId="2147483678"/>
          </pc:sldLayoutMkLst>
        </pc:sldLayoutChg>
        <pc:sldLayoutChg chg="add del mod replId">
          <pc:chgData name="Kayla Phillips-Small (2505456)" userId="S::2505456@student.uwtsd.ac.uk::97eb2dd2-544a-433c-8a15-06457bb5fa94" providerId="AD" clId="Web-{EC08D912-4610-0949-5C8B-0EF15FD9B81A}" dt="2026-02-15T22:22:54.039" v="620"/>
          <pc:sldLayoutMkLst>
            <pc:docMk/>
            <pc:sldMasterMk cId="2954587829" sldId="2147483672"/>
            <pc:sldLayoutMk cId="327300045" sldId="2147483679"/>
          </pc:sldLayoutMkLst>
        </pc:sldLayoutChg>
        <pc:sldLayoutChg chg="add del mod replId">
          <pc:chgData name="Kayla Phillips-Small (2505456)" userId="S::2505456@student.uwtsd.ac.uk::97eb2dd2-544a-433c-8a15-06457bb5fa94" providerId="AD" clId="Web-{EC08D912-4610-0949-5C8B-0EF15FD9B81A}" dt="2026-02-15T22:22:54.039" v="620"/>
          <pc:sldLayoutMkLst>
            <pc:docMk/>
            <pc:sldMasterMk cId="2954587829" sldId="2147483672"/>
            <pc:sldLayoutMk cId="3866354488" sldId="2147483680"/>
          </pc:sldLayoutMkLst>
        </pc:sldLayoutChg>
        <pc:sldLayoutChg chg="add del mod replId">
          <pc:chgData name="Kayla Phillips-Small (2505456)" userId="S::2505456@student.uwtsd.ac.uk::97eb2dd2-544a-433c-8a15-06457bb5fa94" providerId="AD" clId="Web-{EC08D912-4610-0949-5C8B-0EF15FD9B81A}" dt="2026-02-15T22:22:54.039" v="620"/>
          <pc:sldLayoutMkLst>
            <pc:docMk/>
            <pc:sldMasterMk cId="2954587829" sldId="2147483672"/>
            <pc:sldLayoutMk cId="1462455220" sldId="2147483681"/>
          </pc:sldLayoutMkLst>
        </pc:sldLayoutChg>
        <pc:sldLayoutChg chg="add del mod replId">
          <pc:chgData name="Kayla Phillips-Small (2505456)" userId="S::2505456@student.uwtsd.ac.uk::97eb2dd2-544a-433c-8a15-06457bb5fa94" providerId="AD" clId="Web-{EC08D912-4610-0949-5C8B-0EF15FD9B81A}" dt="2026-02-15T22:22:54.039" v="620"/>
          <pc:sldLayoutMkLst>
            <pc:docMk/>
            <pc:sldMasterMk cId="2954587829" sldId="2147483672"/>
            <pc:sldLayoutMk cId="1691391211" sldId="2147483682"/>
          </pc:sldLayoutMkLst>
        </pc:sldLayoutChg>
        <pc:sldLayoutChg chg="add del mod replId">
          <pc:chgData name="Kayla Phillips-Small (2505456)" userId="S::2505456@student.uwtsd.ac.uk::97eb2dd2-544a-433c-8a15-06457bb5fa94" providerId="AD" clId="Web-{EC08D912-4610-0949-5C8B-0EF15FD9B81A}" dt="2026-02-15T22:22:54.039" v="620"/>
          <pc:sldLayoutMkLst>
            <pc:docMk/>
            <pc:sldMasterMk cId="2954587829" sldId="2147483672"/>
            <pc:sldLayoutMk cId="743220072" sldId="2147483683"/>
          </pc:sldLayoutMkLst>
        </pc:sldLayoutChg>
      </pc:sldMasterChg>
      <pc:sldMasterChg chg="add del addSldLayout delSldLayout modSldLayout">
        <pc:chgData name="Kayla Phillips-Small (2505456)" userId="S::2505456@student.uwtsd.ac.uk::97eb2dd2-544a-433c-8a15-06457bb5fa94" providerId="AD" clId="Web-{EC08D912-4610-0949-5C8B-0EF15FD9B81A}" dt="2026-02-15T22:23:03.305" v="621"/>
        <pc:sldMasterMkLst>
          <pc:docMk/>
          <pc:sldMasterMk cId="2272292736" sldId="2147483684"/>
        </pc:sldMasterMkLst>
        <pc:sldLayoutChg chg="add del mod replId">
          <pc:chgData name="Kayla Phillips-Small (2505456)" userId="S::2505456@student.uwtsd.ac.uk::97eb2dd2-544a-433c-8a15-06457bb5fa94" providerId="AD" clId="Web-{EC08D912-4610-0949-5C8B-0EF15FD9B81A}" dt="2026-02-15T22:23:03.305" v="621"/>
          <pc:sldLayoutMkLst>
            <pc:docMk/>
            <pc:sldMasterMk cId="2272292736" sldId="2147483684"/>
            <pc:sldLayoutMk cId="4141018953" sldId="2147483685"/>
          </pc:sldLayoutMkLst>
        </pc:sldLayoutChg>
        <pc:sldLayoutChg chg="add del mod replId">
          <pc:chgData name="Kayla Phillips-Small (2505456)" userId="S::2505456@student.uwtsd.ac.uk::97eb2dd2-544a-433c-8a15-06457bb5fa94" providerId="AD" clId="Web-{EC08D912-4610-0949-5C8B-0EF15FD9B81A}" dt="2026-02-15T22:23:03.305" v="621"/>
          <pc:sldLayoutMkLst>
            <pc:docMk/>
            <pc:sldMasterMk cId="2272292736" sldId="2147483684"/>
            <pc:sldLayoutMk cId="3657216391" sldId="2147483686"/>
          </pc:sldLayoutMkLst>
        </pc:sldLayoutChg>
        <pc:sldLayoutChg chg="add del mod replId">
          <pc:chgData name="Kayla Phillips-Small (2505456)" userId="S::2505456@student.uwtsd.ac.uk::97eb2dd2-544a-433c-8a15-06457bb5fa94" providerId="AD" clId="Web-{EC08D912-4610-0949-5C8B-0EF15FD9B81A}" dt="2026-02-15T22:23:03.305" v="621"/>
          <pc:sldLayoutMkLst>
            <pc:docMk/>
            <pc:sldMasterMk cId="2272292736" sldId="2147483684"/>
            <pc:sldLayoutMk cId="1781719367" sldId="2147483687"/>
          </pc:sldLayoutMkLst>
        </pc:sldLayoutChg>
        <pc:sldLayoutChg chg="add del mod replId">
          <pc:chgData name="Kayla Phillips-Small (2505456)" userId="S::2505456@student.uwtsd.ac.uk::97eb2dd2-544a-433c-8a15-06457bb5fa94" providerId="AD" clId="Web-{EC08D912-4610-0949-5C8B-0EF15FD9B81A}" dt="2026-02-15T22:23:03.305" v="621"/>
          <pc:sldLayoutMkLst>
            <pc:docMk/>
            <pc:sldMasterMk cId="2272292736" sldId="2147483684"/>
            <pc:sldLayoutMk cId="2664806570" sldId="2147483688"/>
          </pc:sldLayoutMkLst>
        </pc:sldLayoutChg>
        <pc:sldLayoutChg chg="add del mod replId">
          <pc:chgData name="Kayla Phillips-Small (2505456)" userId="S::2505456@student.uwtsd.ac.uk::97eb2dd2-544a-433c-8a15-06457bb5fa94" providerId="AD" clId="Web-{EC08D912-4610-0949-5C8B-0EF15FD9B81A}" dt="2026-02-15T22:23:03.305" v="621"/>
          <pc:sldLayoutMkLst>
            <pc:docMk/>
            <pc:sldMasterMk cId="2272292736" sldId="2147483684"/>
            <pc:sldLayoutMk cId="4156843179" sldId="2147483689"/>
          </pc:sldLayoutMkLst>
        </pc:sldLayoutChg>
        <pc:sldLayoutChg chg="add del mod replId">
          <pc:chgData name="Kayla Phillips-Small (2505456)" userId="S::2505456@student.uwtsd.ac.uk::97eb2dd2-544a-433c-8a15-06457bb5fa94" providerId="AD" clId="Web-{EC08D912-4610-0949-5C8B-0EF15FD9B81A}" dt="2026-02-15T22:23:03.305" v="621"/>
          <pc:sldLayoutMkLst>
            <pc:docMk/>
            <pc:sldMasterMk cId="2272292736" sldId="2147483684"/>
            <pc:sldLayoutMk cId="3737335922" sldId="2147483690"/>
          </pc:sldLayoutMkLst>
        </pc:sldLayoutChg>
        <pc:sldLayoutChg chg="add del mod replId">
          <pc:chgData name="Kayla Phillips-Small (2505456)" userId="S::2505456@student.uwtsd.ac.uk::97eb2dd2-544a-433c-8a15-06457bb5fa94" providerId="AD" clId="Web-{EC08D912-4610-0949-5C8B-0EF15FD9B81A}" dt="2026-02-15T22:23:03.305" v="621"/>
          <pc:sldLayoutMkLst>
            <pc:docMk/>
            <pc:sldMasterMk cId="2272292736" sldId="2147483684"/>
            <pc:sldLayoutMk cId="2195874640" sldId="2147483691"/>
          </pc:sldLayoutMkLst>
        </pc:sldLayoutChg>
        <pc:sldLayoutChg chg="add del mod replId">
          <pc:chgData name="Kayla Phillips-Small (2505456)" userId="S::2505456@student.uwtsd.ac.uk::97eb2dd2-544a-433c-8a15-06457bb5fa94" providerId="AD" clId="Web-{EC08D912-4610-0949-5C8B-0EF15FD9B81A}" dt="2026-02-15T22:23:03.305" v="621"/>
          <pc:sldLayoutMkLst>
            <pc:docMk/>
            <pc:sldMasterMk cId="2272292736" sldId="2147483684"/>
            <pc:sldLayoutMk cId="2245993564" sldId="2147483692"/>
          </pc:sldLayoutMkLst>
        </pc:sldLayoutChg>
        <pc:sldLayoutChg chg="add del mod replId">
          <pc:chgData name="Kayla Phillips-Small (2505456)" userId="S::2505456@student.uwtsd.ac.uk::97eb2dd2-544a-433c-8a15-06457bb5fa94" providerId="AD" clId="Web-{EC08D912-4610-0949-5C8B-0EF15FD9B81A}" dt="2026-02-15T22:23:03.305" v="621"/>
          <pc:sldLayoutMkLst>
            <pc:docMk/>
            <pc:sldMasterMk cId="2272292736" sldId="2147483684"/>
            <pc:sldLayoutMk cId="137515" sldId="2147483693"/>
          </pc:sldLayoutMkLst>
        </pc:sldLayoutChg>
        <pc:sldLayoutChg chg="add del mod replId">
          <pc:chgData name="Kayla Phillips-Small (2505456)" userId="S::2505456@student.uwtsd.ac.uk::97eb2dd2-544a-433c-8a15-06457bb5fa94" providerId="AD" clId="Web-{EC08D912-4610-0949-5C8B-0EF15FD9B81A}" dt="2026-02-15T22:23:03.305" v="621"/>
          <pc:sldLayoutMkLst>
            <pc:docMk/>
            <pc:sldMasterMk cId="2272292736" sldId="2147483684"/>
            <pc:sldLayoutMk cId="3413478878" sldId="2147483694"/>
          </pc:sldLayoutMkLst>
        </pc:sldLayoutChg>
        <pc:sldLayoutChg chg="add del mod replId">
          <pc:chgData name="Kayla Phillips-Small (2505456)" userId="S::2505456@student.uwtsd.ac.uk::97eb2dd2-544a-433c-8a15-06457bb5fa94" providerId="AD" clId="Web-{EC08D912-4610-0949-5C8B-0EF15FD9B81A}" dt="2026-02-15T22:23:03.305" v="621"/>
          <pc:sldLayoutMkLst>
            <pc:docMk/>
            <pc:sldMasterMk cId="2272292736" sldId="2147483684"/>
            <pc:sldLayoutMk cId="337427596" sldId="2147483695"/>
          </pc:sldLayoutMkLst>
        </pc:sldLayoutChg>
      </pc:sldMasterChg>
      <pc:sldMasterChg chg="add mod setBg addSldLayout modSldLayout">
        <pc:chgData name="Kayla Phillips-Small (2505456)" userId="S::2505456@student.uwtsd.ac.uk::97eb2dd2-544a-433c-8a15-06457bb5fa94" providerId="AD" clId="Web-{EC08D912-4610-0949-5C8B-0EF15FD9B81A}" dt="2026-02-15T22:25:13.408" v="624"/>
        <pc:sldMasterMkLst>
          <pc:docMk/>
          <pc:sldMasterMk cId="2539355564" sldId="2147483696"/>
        </pc:sldMasterMkLst>
        <pc:sldLayoutChg chg="add mod replId">
          <pc:chgData name="Kayla Phillips-Small (2505456)" userId="S::2505456@student.uwtsd.ac.uk::97eb2dd2-544a-433c-8a15-06457bb5fa94" providerId="AD" clId="Web-{EC08D912-4610-0949-5C8B-0EF15FD9B81A}" dt="2026-02-15T22:25:13.408" v="624"/>
          <pc:sldLayoutMkLst>
            <pc:docMk/>
            <pc:sldMasterMk cId="2539355564" sldId="2147483696"/>
            <pc:sldLayoutMk cId="1145905445" sldId="2147483697"/>
          </pc:sldLayoutMkLst>
        </pc:sldLayoutChg>
        <pc:sldLayoutChg chg="add mod replId">
          <pc:chgData name="Kayla Phillips-Small (2505456)" userId="S::2505456@student.uwtsd.ac.uk::97eb2dd2-544a-433c-8a15-06457bb5fa94" providerId="AD" clId="Web-{EC08D912-4610-0949-5C8B-0EF15FD9B81A}" dt="2026-02-15T22:25:13.408" v="624"/>
          <pc:sldLayoutMkLst>
            <pc:docMk/>
            <pc:sldMasterMk cId="2539355564" sldId="2147483696"/>
            <pc:sldLayoutMk cId="1175813518" sldId="2147483698"/>
          </pc:sldLayoutMkLst>
        </pc:sldLayoutChg>
        <pc:sldLayoutChg chg="add mod replId">
          <pc:chgData name="Kayla Phillips-Small (2505456)" userId="S::2505456@student.uwtsd.ac.uk::97eb2dd2-544a-433c-8a15-06457bb5fa94" providerId="AD" clId="Web-{EC08D912-4610-0949-5C8B-0EF15FD9B81A}" dt="2026-02-15T22:25:13.408" v="624"/>
          <pc:sldLayoutMkLst>
            <pc:docMk/>
            <pc:sldMasterMk cId="2539355564" sldId="2147483696"/>
            <pc:sldLayoutMk cId="1100339768" sldId="2147483699"/>
          </pc:sldLayoutMkLst>
        </pc:sldLayoutChg>
        <pc:sldLayoutChg chg="add mod replId">
          <pc:chgData name="Kayla Phillips-Small (2505456)" userId="S::2505456@student.uwtsd.ac.uk::97eb2dd2-544a-433c-8a15-06457bb5fa94" providerId="AD" clId="Web-{EC08D912-4610-0949-5C8B-0EF15FD9B81A}" dt="2026-02-15T22:25:13.408" v="624"/>
          <pc:sldLayoutMkLst>
            <pc:docMk/>
            <pc:sldMasterMk cId="2539355564" sldId="2147483696"/>
            <pc:sldLayoutMk cId="1375669056" sldId="2147483700"/>
          </pc:sldLayoutMkLst>
        </pc:sldLayoutChg>
        <pc:sldLayoutChg chg="add mod replId">
          <pc:chgData name="Kayla Phillips-Small (2505456)" userId="S::2505456@student.uwtsd.ac.uk::97eb2dd2-544a-433c-8a15-06457bb5fa94" providerId="AD" clId="Web-{EC08D912-4610-0949-5C8B-0EF15FD9B81A}" dt="2026-02-15T22:25:13.408" v="624"/>
          <pc:sldLayoutMkLst>
            <pc:docMk/>
            <pc:sldMasterMk cId="2539355564" sldId="2147483696"/>
            <pc:sldLayoutMk cId="1761786713" sldId="2147483701"/>
          </pc:sldLayoutMkLst>
        </pc:sldLayoutChg>
        <pc:sldLayoutChg chg="add mod replId">
          <pc:chgData name="Kayla Phillips-Small (2505456)" userId="S::2505456@student.uwtsd.ac.uk::97eb2dd2-544a-433c-8a15-06457bb5fa94" providerId="AD" clId="Web-{EC08D912-4610-0949-5C8B-0EF15FD9B81A}" dt="2026-02-15T22:25:13.408" v="624"/>
          <pc:sldLayoutMkLst>
            <pc:docMk/>
            <pc:sldMasterMk cId="2539355564" sldId="2147483696"/>
            <pc:sldLayoutMk cId="3327168274" sldId="2147483702"/>
          </pc:sldLayoutMkLst>
        </pc:sldLayoutChg>
        <pc:sldLayoutChg chg="add mod replId">
          <pc:chgData name="Kayla Phillips-Small (2505456)" userId="S::2505456@student.uwtsd.ac.uk::97eb2dd2-544a-433c-8a15-06457bb5fa94" providerId="AD" clId="Web-{EC08D912-4610-0949-5C8B-0EF15FD9B81A}" dt="2026-02-15T22:25:13.408" v="624"/>
          <pc:sldLayoutMkLst>
            <pc:docMk/>
            <pc:sldMasterMk cId="2539355564" sldId="2147483696"/>
            <pc:sldLayoutMk cId="1501725291" sldId="2147483703"/>
          </pc:sldLayoutMkLst>
        </pc:sldLayoutChg>
        <pc:sldLayoutChg chg="add mod replId">
          <pc:chgData name="Kayla Phillips-Small (2505456)" userId="S::2505456@student.uwtsd.ac.uk::97eb2dd2-544a-433c-8a15-06457bb5fa94" providerId="AD" clId="Web-{EC08D912-4610-0949-5C8B-0EF15FD9B81A}" dt="2026-02-15T22:25:13.408" v="624"/>
          <pc:sldLayoutMkLst>
            <pc:docMk/>
            <pc:sldMasterMk cId="2539355564" sldId="2147483696"/>
            <pc:sldLayoutMk cId="2071681328" sldId="2147483704"/>
          </pc:sldLayoutMkLst>
        </pc:sldLayoutChg>
        <pc:sldLayoutChg chg="add mod replId">
          <pc:chgData name="Kayla Phillips-Small (2505456)" userId="S::2505456@student.uwtsd.ac.uk::97eb2dd2-544a-433c-8a15-06457bb5fa94" providerId="AD" clId="Web-{EC08D912-4610-0949-5C8B-0EF15FD9B81A}" dt="2026-02-15T22:25:13.408" v="624"/>
          <pc:sldLayoutMkLst>
            <pc:docMk/>
            <pc:sldMasterMk cId="2539355564" sldId="2147483696"/>
            <pc:sldLayoutMk cId="814627891" sldId="2147483705"/>
          </pc:sldLayoutMkLst>
        </pc:sldLayoutChg>
        <pc:sldLayoutChg chg="add mod replId">
          <pc:chgData name="Kayla Phillips-Small (2505456)" userId="S::2505456@student.uwtsd.ac.uk::97eb2dd2-544a-433c-8a15-06457bb5fa94" providerId="AD" clId="Web-{EC08D912-4610-0949-5C8B-0EF15FD9B81A}" dt="2026-02-15T22:25:13.408" v="624"/>
          <pc:sldLayoutMkLst>
            <pc:docMk/>
            <pc:sldMasterMk cId="2539355564" sldId="2147483696"/>
            <pc:sldLayoutMk cId="995567665" sldId="2147483706"/>
          </pc:sldLayoutMkLst>
        </pc:sldLayoutChg>
        <pc:sldLayoutChg chg="add mod replId">
          <pc:chgData name="Kayla Phillips-Small (2505456)" userId="S::2505456@student.uwtsd.ac.uk::97eb2dd2-544a-433c-8a15-06457bb5fa94" providerId="AD" clId="Web-{EC08D912-4610-0949-5C8B-0EF15FD9B81A}" dt="2026-02-15T22:25:13.408" v="624"/>
          <pc:sldLayoutMkLst>
            <pc:docMk/>
            <pc:sldMasterMk cId="2539355564" sldId="2147483696"/>
            <pc:sldLayoutMk cId="1904857928" sldId="2147483707"/>
          </pc:sldLayoutMkLst>
        </pc:sldLayoutChg>
      </pc:sldMasterChg>
    </pc:docChg>
  </pc:docChgLst>
  <pc:docChgLst>
    <pc:chgData name="Kayla Phillips-Small (2505456)" userId="S::2505456@student.uwtsd.ac.uk::97eb2dd2-544a-433c-8a15-06457bb5fa94" providerId="AD" clId="Web-{421308F4-727C-9FDB-3CF1-74E73DD2B5CF}"/>
    <pc:docChg chg="modSld">
      <pc:chgData name="Kayla Phillips-Small (2505456)" userId="S::2505456@student.uwtsd.ac.uk::97eb2dd2-544a-433c-8a15-06457bb5fa94" providerId="AD" clId="Web-{421308F4-727C-9FDB-3CF1-74E73DD2B5CF}" dt="2026-02-10T14:55:07.155" v="64"/>
      <pc:docMkLst>
        <pc:docMk/>
      </pc:docMkLst>
      <pc:sldChg chg="modSp">
        <pc:chgData name="Kayla Phillips-Small (2505456)" userId="S::2505456@student.uwtsd.ac.uk::97eb2dd2-544a-433c-8a15-06457bb5fa94" providerId="AD" clId="Web-{421308F4-727C-9FDB-3CF1-74E73DD2B5CF}" dt="2026-02-10T14:46:29.250" v="45" actId="20577"/>
        <pc:sldMkLst>
          <pc:docMk/>
          <pc:sldMk cId="109857222" sldId="256"/>
        </pc:sldMkLst>
        <pc:spChg chg="mod">
          <ac:chgData name="Kayla Phillips-Small (2505456)" userId="S::2505456@student.uwtsd.ac.uk::97eb2dd2-544a-433c-8a15-06457bb5fa94" providerId="AD" clId="Web-{421308F4-727C-9FDB-3CF1-74E73DD2B5CF}" dt="2026-02-10T14:46:29.250" v="45" actId="20577"/>
          <ac:spMkLst>
            <pc:docMk/>
            <pc:sldMk cId="109857222" sldId="256"/>
            <ac:spMk id="4" creationId="{0D8AE9E4-3C4C-CE46-1FB0-15887F701C3B}"/>
          </ac:spMkLst>
        </pc:spChg>
      </pc:sldChg>
      <pc:sldChg chg="modSp">
        <pc:chgData name="Kayla Phillips-Small (2505456)" userId="S::2505456@student.uwtsd.ac.uk::97eb2dd2-544a-433c-8a15-06457bb5fa94" providerId="AD" clId="Web-{421308F4-727C-9FDB-3CF1-74E73DD2B5CF}" dt="2026-02-10T14:37:31.018" v="27"/>
        <pc:sldMkLst>
          <pc:docMk/>
          <pc:sldMk cId="2857567865" sldId="258"/>
        </pc:sldMkLst>
        <pc:graphicFrameChg chg="mod modGraphic">
          <ac:chgData name="Kayla Phillips-Small (2505456)" userId="S::2505456@student.uwtsd.ac.uk::97eb2dd2-544a-433c-8a15-06457bb5fa94" providerId="AD" clId="Web-{421308F4-727C-9FDB-3CF1-74E73DD2B5CF}" dt="2026-02-10T14:37:31.018" v="27"/>
          <ac:graphicFrameMkLst>
            <pc:docMk/>
            <pc:sldMk cId="2857567865" sldId="258"/>
            <ac:graphicFrameMk id="2" creationId="{8BC82C38-FBA1-D2D5-81BB-ABF50943EB58}"/>
          </ac:graphicFrameMkLst>
        </pc:graphicFrameChg>
      </pc:sldChg>
      <pc:sldChg chg="modSp">
        <pc:chgData name="Kayla Phillips-Small (2505456)" userId="S::2505456@student.uwtsd.ac.uk::97eb2dd2-544a-433c-8a15-06457bb5fa94" providerId="AD" clId="Web-{421308F4-727C-9FDB-3CF1-74E73DD2B5CF}" dt="2026-02-10T14:46:56.375" v="46" actId="1076"/>
        <pc:sldMkLst>
          <pc:docMk/>
          <pc:sldMk cId="3901820289" sldId="259"/>
        </pc:sldMkLst>
        <pc:graphicFrameChg chg="mod">
          <ac:chgData name="Kayla Phillips-Small (2505456)" userId="S::2505456@student.uwtsd.ac.uk::97eb2dd2-544a-433c-8a15-06457bb5fa94" providerId="AD" clId="Web-{421308F4-727C-9FDB-3CF1-74E73DD2B5CF}" dt="2026-02-10T14:46:56.375" v="46" actId="1076"/>
          <ac:graphicFrameMkLst>
            <pc:docMk/>
            <pc:sldMk cId="3901820289" sldId="259"/>
            <ac:graphicFrameMk id="21" creationId="{79211A25-5DDB-6D45-6757-D68CB6862D36}"/>
          </ac:graphicFrameMkLst>
        </pc:graphicFrameChg>
      </pc:sldChg>
      <pc:sldChg chg="modSp">
        <pc:chgData name="Kayla Phillips-Small (2505456)" userId="S::2505456@student.uwtsd.ac.uk::97eb2dd2-544a-433c-8a15-06457bb5fa94" providerId="AD" clId="Web-{421308F4-727C-9FDB-3CF1-74E73DD2B5CF}" dt="2026-02-10T14:55:07.155" v="64"/>
        <pc:sldMkLst>
          <pc:docMk/>
          <pc:sldMk cId="3062015196" sldId="260"/>
        </pc:sldMkLst>
        <pc:graphicFrameChg chg="mod modGraphic">
          <ac:chgData name="Kayla Phillips-Small (2505456)" userId="S::2505456@student.uwtsd.ac.uk::97eb2dd2-544a-433c-8a15-06457bb5fa94" providerId="AD" clId="Web-{421308F4-727C-9FDB-3CF1-74E73DD2B5CF}" dt="2026-02-10T14:55:07.155" v="64"/>
          <ac:graphicFrameMkLst>
            <pc:docMk/>
            <pc:sldMk cId="3062015196" sldId="260"/>
            <ac:graphicFrameMk id="4" creationId="{A3759A64-A006-3697-D6E6-66A51CCAFDA9}"/>
          </ac:graphicFrameMkLst>
        </pc:graphicFrameChg>
      </pc:sldChg>
    </pc:docChg>
  </pc:docChgLst>
  <pc:docChgLst>
    <pc:chgData clId="Web-{E613DF0C-B381-E2D6-FEAE-D9F668D09FAC}"/>
    <pc:docChg chg="modSld">
      <pc:chgData name="" userId="" providerId="" clId="Web-{E613DF0C-B381-E2D6-FEAE-D9F668D09FAC}" dt="2026-02-16T00:00:45.488" v="1" actId="20577"/>
      <pc:docMkLst>
        <pc:docMk/>
      </pc:docMkLst>
      <pc:sldChg chg="modSp">
        <pc:chgData name="" userId="" providerId="" clId="Web-{E613DF0C-B381-E2D6-FEAE-D9F668D09FAC}" dt="2026-02-16T00:00:45.488" v="1" actId="20577"/>
        <pc:sldMkLst>
          <pc:docMk/>
          <pc:sldMk cId="436891174" sldId="263"/>
        </pc:sldMkLst>
        <pc:spChg chg="mod">
          <ac:chgData name="" userId="" providerId="" clId="Web-{E613DF0C-B381-E2D6-FEAE-D9F668D09FAC}" dt="2026-02-16T00:00:45.488" v="1" actId="20577"/>
          <ac:spMkLst>
            <pc:docMk/>
            <pc:sldMk cId="436891174" sldId="263"/>
            <ac:spMk id="3" creationId="{0657ABA5-B9E2-338B-43BF-288C2DE07A53}"/>
          </ac:spMkLst>
        </pc:spChg>
      </pc:sldChg>
    </pc:docChg>
  </pc:docChgLst>
  <pc:docChgLst>
    <pc:chgData name="Kayla Phillips-Small (2505456)" userId="S::2505456@student.uwtsd.ac.uk::97eb2dd2-544a-433c-8a15-06457bb5fa94" providerId="AD" clId="Web-{6D415B56-E2DC-AEB2-7CA2-7CD7FB4A2D37}"/>
    <pc:docChg chg="addSld modSld">
      <pc:chgData name="Kayla Phillips-Small (2505456)" userId="S::2505456@student.uwtsd.ac.uk::97eb2dd2-544a-433c-8a15-06457bb5fa94" providerId="AD" clId="Web-{6D415B56-E2DC-AEB2-7CA2-7CD7FB4A2D37}" dt="2026-01-29T21:07:27.885" v="691"/>
      <pc:docMkLst>
        <pc:docMk/>
      </pc:docMkLst>
      <pc:sldChg chg="modSp">
        <pc:chgData name="Kayla Phillips-Small (2505456)" userId="S::2505456@student.uwtsd.ac.uk::97eb2dd2-544a-433c-8a15-06457bb5fa94" providerId="AD" clId="Web-{6D415B56-E2DC-AEB2-7CA2-7CD7FB4A2D37}" dt="2026-01-29T20:51:29.275" v="382" actId="20577"/>
        <pc:sldMkLst>
          <pc:docMk/>
          <pc:sldMk cId="109857222" sldId="256"/>
        </pc:sldMkLst>
      </pc:sldChg>
      <pc:sldChg chg="addSp delSp modSp new">
        <pc:chgData name="Kayla Phillips-Small (2505456)" userId="S::2505456@student.uwtsd.ac.uk::97eb2dd2-544a-433c-8a15-06457bb5fa94" providerId="AD" clId="Web-{6D415B56-E2DC-AEB2-7CA2-7CD7FB4A2D37}" dt="2026-01-29T21:07:27.885" v="691"/>
        <pc:sldMkLst>
          <pc:docMk/>
          <pc:sldMk cId="2857567865" sldId="258"/>
        </pc:sldMkLst>
        <pc:graphicFrameChg chg="add mod modGraphic">
          <ac:chgData name="Kayla Phillips-Small (2505456)" userId="S::2505456@student.uwtsd.ac.uk::97eb2dd2-544a-433c-8a15-06457bb5fa94" providerId="AD" clId="Web-{6D415B56-E2DC-AEB2-7CA2-7CD7FB4A2D37}" dt="2026-01-29T21:07:27.885" v="691"/>
          <ac:graphicFrameMkLst>
            <pc:docMk/>
            <pc:sldMk cId="2857567865" sldId="258"/>
            <ac:graphicFrameMk id="2" creationId="{8BC82C38-FBA1-D2D5-81BB-ABF50943EB58}"/>
          </ac:graphicFrameMkLst>
        </pc:graphicFrameChg>
      </pc:sldChg>
    </pc:docChg>
  </pc:docChgLst>
  <pc:docChgLst>
    <pc:chgData name="Kayla Phillips-Small (2505456)" userId="S::2505456@student.uwtsd.ac.uk::97eb2dd2-544a-433c-8a15-06457bb5fa94" providerId="AD" clId="Web-{A74378CC-1041-05D2-F74E-A173FCDE2A61}"/>
    <pc:docChg chg="addSld delSld modSld">
      <pc:chgData name="Kayla Phillips-Small (2505456)" userId="S::2505456@student.uwtsd.ac.uk::97eb2dd2-544a-433c-8a15-06457bb5fa94" providerId="AD" clId="Web-{A74378CC-1041-05D2-F74E-A173FCDE2A61}" dt="2026-02-08T20:08:14.345" v="2235"/>
      <pc:docMkLst>
        <pc:docMk/>
      </pc:docMkLst>
      <pc:sldChg chg="addSp delSp modSp mod modClrScheme chgLayout">
        <pc:chgData name="Kayla Phillips-Small (2505456)" userId="S::2505456@student.uwtsd.ac.uk::97eb2dd2-544a-433c-8a15-06457bb5fa94" providerId="AD" clId="Web-{A74378CC-1041-05D2-F74E-A173FCDE2A61}" dt="2026-02-07T23:45:27.741" v="703" actId="20577"/>
        <pc:sldMkLst>
          <pc:docMk/>
          <pc:sldMk cId="109857222" sldId="256"/>
        </pc:sldMkLst>
        <pc:spChg chg="add mod">
          <ac:chgData name="Kayla Phillips-Small (2505456)" userId="S::2505456@student.uwtsd.ac.uk::97eb2dd2-544a-433c-8a15-06457bb5fa94" providerId="AD" clId="Web-{A74378CC-1041-05D2-F74E-A173FCDE2A61}" dt="2026-02-07T23:45:27.741" v="703" actId="20577"/>
          <ac:spMkLst>
            <pc:docMk/>
            <pc:sldMk cId="109857222" sldId="256"/>
            <ac:spMk id="4" creationId="{0D8AE9E4-3C4C-CE46-1FB0-15887F701C3B}"/>
          </ac:spMkLst>
        </pc:spChg>
      </pc:sldChg>
      <pc:sldChg chg="modSp">
        <pc:chgData name="Kayla Phillips-Small (2505456)" userId="S::2505456@student.uwtsd.ac.uk::97eb2dd2-544a-433c-8a15-06457bb5fa94" providerId="AD" clId="Web-{A74378CC-1041-05D2-F74E-A173FCDE2A61}" dt="2026-02-08T01:05:08.968" v="1352"/>
        <pc:sldMkLst>
          <pc:docMk/>
          <pc:sldMk cId="2857567865" sldId="258"/>
        </pc:sldMkLst>
        <pc:graphicFrameChg chg="mod modGraphic">
          <ac:chgData name="Kayla Phillips-Small (2505456)" userId="S::2505456@student.uwtsd.ac.uk::97eb2dd2-544a-433c-8a15-06457bb5fa94" providerId="AD" clId="Web-{A74378CC-1041-05D2-F74E-A173FCDE2A61}" dt="2026-02-08T01:05:08.968" v="1352"/>
          <ac:graphicFrameMkLst>
            <pc:docMk/>
            <pc:sldMk cId="2857567865" sldId="258"/>
            <ac:graphicFrameMk id="2" creationId="{8BC82C38-FBA1-D2D5-81BB-ABF50943EB58}"/>
          </ac:graphicFrameMkLst>
        </pc:graphicFrameChg>
      </pc:sldChg>
      <pc:sldChg chg="addSp delSp modSp new">
        <pc:chgData name="Kayla Phillips-Small (2505456)" userId="S::2505456@student.uwtsd.ac.uk::97eb2dd2-544a-433c-8a15-06457bb5fa94" providerId="AD" clId="Web-{A74378CC-1041-05D2-F74E-A173FCDE2A61}" dt="2026-02-08T00:19:28.510" v="904" actId="20577"/>
        <pc:sldMkLst>
          <pc:docMk/>
          <pc:sldMk cId="3901820289" sldId="259"/>
        </pc:sldMkLst>
        <pc:spChg chg="add mod">
          <ac:chgData name="Kayla Phillips-Small (2505456)" userId="S::2505456@student.uwtsd.ac.uk::97eb2dd2-544a-433c-8a15-06457bb5fa94" providerId="AD" clId="Web-{A74378CC-1041-05D2-F74E-A173FCDE2A61}" dt="2026-02-08T00:01:40.122" v="820" actId="20577"/>
          <ac:spMkLst>
            <pc:docMk/>
            <pc:sldMk cId="3901820289" sldId="259"/>
            <ac:spMk id="2" creationId="{B911D33C-5CDD-85DD-8CB7-AD9C75617603}"/>
          </ac:spMkLst>
        </pc:spChg>
        <pc:spChg chg="add mod">
          <ac:chgData name="Kayla Phillips-Small (2505456)" userId="S::2505456@student.uwtsd.ac.uk::97eb2dd2-544a-433c-8a15-06457bb5fa94" providerId="AD" clId="Web-{A74378CC-1041-05D2-F74E-A173FCDE2A61}" dt="2026-02-08T00:01:33.841" v="819" actId="20577"/>
          <ac:spMkLst>
            <pc:docMk/>
            <pc:sldMk cId="3901820289" sldId="259"/>
            <ac:spMk id="3" creationId="{EDABC0DD-6BDB-5DE3-DA16-2078DFE6FA90}"/>
          </ac:spMkLst>
        </pc:spChg>
        <pc:spChg chg="add mod">
          <ac:chgData name="Kayla Phillips-Small (2505456)" userId="S::2505456@student.uwtsd.ac.uk::97eb2dd2-544a-433c-8a15-06457bb5fa94" providerId="AD" clId="Web-{A74378CC-1041-05D2-F74E-A173FCDE2A61}" dt="2026-02-08T00:01:16.340" v="818" actId="20577"/>
          <ac:spMkLst>
            <pc:docMk/>
            <pc:sldMk cId="3901820289" sldId="259"/>
            <ac:spMk id="4" creationId="{91927A4F-6525-0671-5A6A-AAF1D5711D95}"/>
          </ac:spMkLst>
        </pc:spChg>
        <pc:spChg chg="add mod">
          <ac:chgData name="Kayla Phillips-Small (2505456)" userId="S::2505456@student.uwtsd.ac.uk::97eb2dd2-544a-433c-8a15-06457bb5fa94" providerId="AD" clId="Web-{A74378CC-1041-05D2-F74E-A173FCDE2A61}" dt="2026-02-08T00:01:49.091" v="821" actId="20577"/>
          <ac:spMkLst>
            <pc:docMk/>
            <pc:sldMk cId="3901820289" sldId="259"/>
            <ac:spMk id="73" creationId="{1CDBA3AE-BFC3-357C-D98D-0E0C46D16E12}"/>
          </ac:spMkLst>
        </pc:spChg>
        <pc:spChg chg="add mod">
          <ac:chgData name="Kayla Phillips-Small (2505456)" userId="S::2505456@student.uwtsd.ac.uk::97eb2dd2-544a-433c-8a15-06457bb5fa94" providerId="AD" clId="Web-{A74378CC-1041-05D2-F74E-A173FCDE2A61}" dt="2026-02-08T00:19:08.713" v="891" actId="20577"/>
          <ac:spMkLst>
            <pc:docMk/>
            <pc:sldMk cId="3901820289" sldId="259"/>
            <ac:spMk id="74" creationId="{BAB08394-8A0E-B666-FF2A-E05B1083C1F6}"/>
          </ac:spMkLst>
        </pc:spChg>
        <pc:spChg chg="add mod">
          <ac:chgData name="Kayla Phillips-Small (2505456)" userId="S::2505456@student.uwtsd.ac.uk::97eb2dd2-544a-433c-8a15-06457bb5fa94" providerId="AD" clId="Web-{A74378CC-1041-05D2-F74E-A173FCDE2A61}" dt="2026-02-07T23:18:40.227" v="624" actId="1076"/>
          <ac:spMkLst>
            <pc:docMk/>
            <pc:sldMk cId="3901820289" sldId="259"/>
            <ac:spMk id="75" creationId="{2EB95936-5B0B-1C19-7CB7-D5E86AEAFDCD}"/>
          </ac:spMkLst>
        </pc:spChg>
        <pc:spChg chg="add mod">
          <ac:chgData name="Kayla Phillips-Small (2505456)" userId="S::2505456@student.uwtsd.ac.uk::97eb2dd2-544a-433c-8a15-06457bb5fa94" providerId="AD" clId="Web-{A74378CC-1041-05D2-F74E-A173FCDE2A61}" dt="2026-02-08T00:00:23.136" v="815" actId="1076"/>
          <ac:spMkLst>
            <pc:docMk/>
            <pc:sldMk cId="3901820289" sldId="259"/>
            <ac:spMk id="590" creationId="{03577DDB-AA0D-3151-D8D2-B19F134CD2E0}"/>
          </ac:spMkLst>
        </pc:spChg>
        <pc:graphicFrameChg chg="add mod modGraphic">
          <ac:chgData name="Kayla Phillips-Small (2505456)" userId="S::2505456@student.uwtsd.ac.uk::97eb2dd2-544a-433c-8a15-06457bb5fa94" providerId="AD" clId="Web-{A74378CC-1041-05D2-F74E-A173FCDE2A61}" dt="2026-02-07T23:12:11.680" v="573" actId="20577"/>
          <ac:graphicFrameMkLst>
            <pc:docMk/>
            <pc:sldMk cId="3901820289" sldId="259"/>
            <ac:graphicFrameMk id="5" creationId="{74A430ED-B2DD-CDC0-C79A-4A05321420ED}"/>
          </ac:graphicFrameMkLst>
        </pc:graphicFrameChg>
        <pc:graphicFrameChg chg="add mod modGraphic">
          <ac:chgData name="Kayla Phillips-Small (2505456)" userId="S::2505456@student.uwtsd.ac.uk::97eb2dd2-544a-433c-8a15-06457bb5fa94" providerId="AD" clId="Web-{A74378CC-1041-05D2-F74E-A173FCDE2A61}" dt="2026-02-08T00:01:00.855" v="817" actId="1076"/>
          <ac:graphicFrameMkLst>
            <pc:docMk/>
            <pc:sldMk cId="3901820289" sldId="259"/>
            <ac:graphicFrameMk id="21" creationId="{79211A25-5DDB-6D45-6757-D68CB6862D36}"/>
          </ac:graphicFrameMkLst>
        </pc:graphicFrameChg>
        <pc:graphicFrameChg chg="add mod modGraphic">
          <ac:chgData name="Kayla Phillips-Small (2505456)" userId="S::2505456@student.uwtsd.ac.uk::97eb2dd2-544a-433c-8a15-06457bb5fa94" providerId="AD" clId="Web-{A74378CC-1041-05D2-F74E-A173FCDE2A61}" dt="2026-02-08T00:13:48.727" v="881" actId="20577"/>
          <ac:graphicFrameMkLst>
            <pc:docMk/>
            <pc:sldMk cId="3901820289" sldId="259"/>
            <ac:graphicFrameMk id="42" creationId="{B8259B37-4B63-5BDB-0154-0C0F2CEA2406}"/>
          </ac:graphicFrameMkLst>
        </pc:graphicFrameChg>
        <pc:graphicFrameChg chg="add mod modGraphic">
          <ac:chgData name="Kayla Phillips-Small (2505456)" userId="S::2505456@student.uwtsd.ac.uk::97eb2dd2-544a-433c-8a15-06457bb5fa94" providerId="AD" clId="Web-{A74378CC-1041-05D2-F74E-A173FCDE2A61}" dt="2026-02-07T23:20:16.982" v="634" actId="20577"/>
          <ac:graphicFrameMkLst>
            <pc:docMk/>
            <pc:sldMk cId="3901820289" sldId="259"/>
            <ac:graphicFrameMk id="140" creationId="{512AEF45-AF1C-6B85-4DBF-078FE60690E0}"/>
          </ac:graphicFrameMkLst>
        </pc:graphicFrameChg>
        <pc:graphicFrameChg chg="add mod modGraphic">
          <ac:chgData name="Kayla Phillips-Small (2505456)" userId="S::2505456@student.uwtsd.ac.uk::97eb2dd2-544a-433c-8a15-06457bb5fa94" providerId="AD" clId="Web-{A74378CC-1041-05D2-F74E-A173FCDE2A61}" dt="2026-02-08T00:19:28.510" v="904" actId="20577"/>
          <ac:graphicFrameMkLst>
            <pc:docMk/>
            <pc:sldMk cId="3901820289" sldId="259"/>
            <ac:graphicFrameMk id="162" creationId="{0D84918B-4F4F-1686-C578-0673EACCE70D}"/>
          </ac:graphicFrameMkLst>
        </pc:graphicFrameChg>
        <pc:graphicFrameChg chg="add mod modGraphic">
          <ac:chgData name="Kayla Phillips-Small (2505456)" userId="S::2505456@student.uwtsd.ac.uk::97eb2dd2-544a-433c-8a15-06457bb5fa94" providerId="AD" clId="Web-{A74378CC-1041-05D2-F74E-A173FCDE2A61}" dt="2026-02-07T21:53:41.725" v="379" actId="1076"/>
          <ac:graphicFrameMkLst>
            <pc:docMk/>
            <pc:sldMk cId="3901820289" sldId="259"/>
            <ac:graphicFrameMk id="169" creationId="{A984A418-2779-470C-210A-38411A6922BB}"/>
          </ac:graphicFrameMkLst>
        </pc:graphicFrameChg>
        <pc:cxnChg chg="add mod">
          <ac:chgData name="Kayla Phillips-Small (2505456)" userId="S::2505456@student.uwtsd.ac.uk::97eb2dd2-544a-433c-8a15-06457bb5fa94" providerId="AD" clId="Web-{A74378CC-1041-05D2-F74E-A173FCDE2A61}" dt="2026-02-08T00:11:26.113" v="878"/>
          <ac:cxnSpMkLst>
            <pc:docMk/>
            <pc:sldMk cId="3901820289" sldId="259"/>
            <ac:cxnSpMk id="248" creationId="{858DC453-5A87-1525-BF61-448E4EA0B6E6}"/>
          </ac:cxnSpMkLst>
        </pc:cxnChg>
        <pc:cxnChg chg="add">
          <ac:chgData name="Kayla Phillips-Small (2505456)" userId="S::2505456@student.uwtsd.ac.uk::97eb2dd2-544a-433c-8a15-06457bb5fa94" providerId="AD" clId="Web-{A74378CC-1041-05D2-F74E-A173FCDE2A61}" dt="2026-02-07T21:55:59.139" v="383"/>
          <ac:cxnSpMkLst>
            <pc:docMk/>
            <pc:sldMk cId="3901820289" sldId="259"/>
            <ac:cxnSpMk id="249" creationId="{3F52FBCC-EAD0-45D9-29DD-F76B0DCF27CA}"/>
          </ac:cxnSpMkLst>
        </pc:cxnChg>
        <pc:cxnChg chg="add mod">
          <ac:chgData name="Kayla Phillips-Small (2505456)" userId="S::2505456@student.uwtsd.ac.uk::97eb2dd2-544a-433c-8a15-06457bb5fa94" providerId="AD" clId="Web-{A74378CC-1041-05D2-F74E-A173FCDE2A61}" dt="2026-02-08T00:02:04.357" v="822" actId="1076"/>
          <ac:cxnSpMkLst>
            <pc:docMk/>
            <pc:sldMk cId="3901820289" sldId="259"/>
            <ac:cxnSpMk id="250" creationId="{44274BA7-8B03-D29D-E3DA-FA46E1B5D283}"/>
          </ac:cxnSpMkLst>
        </pc:cxnChg>
        <pc:cxnChg chg="add mod">
          <ac:chgData name="Kayla Phillips-Small (2505456)" userId="S::2505456@student.uwtsd.ac.uk::97eb2dd2-544a-433c-8a15-06457bb5fa94" providerId="AD" clId="Web-{A74378CC-1041-05D2-F74E-A173FCDE2A61}" dt="2026-02-07T23:19:45.384" v="630" actId="1076"/>
          <ac:cxnSpMkLst>
            <pc:docMk/>
            <pc:sldMk cId="3901820289" sldId="259"/>
            <ac:cxnSpMk id="251" creationId="{B2E1D97E-0C97-AF26-E76E-A6BD18D9B402}"/>
          </ac:cxnSpMkLst>
        </pc:cxnChg>
        <pc:cxnChg chg="add mod">
          <ac:chgData name="Kayla Phillips-Small (2505456)" userId="S::2505456@student.uwtsd.ac.uk::97eb2dd2-544a-433c-8a15-06457bb5fa94" providerId="AD" clId="Web-{A74378CC-1041-05D2-F74E-A173FCDE2A61}" dt="2026-02-07T21:57:26.953" v="393" actId="1076"/>
          <ac:cxnSpMkLst>
            <pc:docMk/>
            <pc:sldMk cId="3901820289" sldId="259"/>
            <ac:cxnSpMk id="252" creationId="{66B368DF-9DB5-3FC8-5BCE-54CAC6CAB140}"/>
          </ac:cxnSpMkLst>
        </pc:cxnChg>
        <pc:cxnChg chg="add mod">
          <ac:chgData name="Kayla Phillips-Small (2505456)" userId="S::2505456@student.uwtsd.ac.uk::97eb2dd2-544a-433c-8a15-06457bb5fa94" providerId="AD" clId="Web-{A74378CC-1041-05D2-F74E-A173FCDE2A61}" dt="2026-02-07T23:19:05.493" v="628" actId="1076"/>
          <ac:cxnSpMkLst>
            <pc:docMk/>
            <pc:sldMk cId="3901820289" sldId="259"/>
            <ac:cxnSpMk id="253" creationId="{FABB8EB7-8F5F-9F86-B850-A90A0559732A}"/>
          </ac:cxnSpMkLst>
        </pc:cxnChg>
        <pc:cxnChg chg="add mod">
          <ac:chgData name="Kayla Phillips-Small (2505456)" userId="S::2505456@student.uwtsd.ac.uk::97eb2dd2-544a-433c-8a15-06457bb5fa94" providerId="AD" clId="Web-{A74378CC-1041-05D2-F74E-A173FCDE2A61}" dt="2026-02-07T23:06:20.889" v="535" actId="1076"/>
          <ac:cxnSpMkLst>
            <pc:docMk/>
            <pc:sldMk cId="3901820289" sldId="259"/>
            <ac:cxnSpMk id="254" creationId="{5E18B495-1F44-FD3E-021F-EF6E463B1DCA}"/>
          </ac:cxnSpMkLst>
        </pc:cxnChg>
      </pc:sldChg>
      <pc:sldChg chg="addSp delSp modSp new">
        <pc:chgData name="Kayla Phillips-Small (2505456)" userId="S::2505456@student.uwtsd.ac.uk::97eb2dd2-544a-433c-8a15-06457bb5fa94" providerId="AD" clId="Web-{A74378CC-1041-05D2-F74E-A173FCDE2A61}" dt="2026-02-08T20:08:14.345" v="2235"/>
        <pc:sldMkLst>
          <pc:docMk/>
          <pc:sldMk cId="3062015196" sldId="260"/>
        </pc:sldMkLst>
        <pc:graphicFrameChg chg="add mod modGraphic">
          <ac:chgData name="Kayla Phillips-Small (2505456)" userId="S::2505456@student.uwtsd.ac.uk::97eb2dd2-544a-433c-8a15-06457bb5fa94" providerId="AD" clId="Web-{A74378CC-1041-05D2-F74E-A173FCDE2A61}" dt="2026-02-08T20:08:14.345" v="2235"/>
          <ac:graphicFrameMkLst>
            <pc:docMk/>
            <pc:sldMk cId="3062015196" sldId="260"/>
            <ac:graphicFrameMk id="4" creationId="{A3759A64-A006-3697-D6E6-66A51CCAFDA9}"/>
          </ac:graphicFrameMkLst>
        </pc:graphicFrameChg>
      </pc:sldChg>
    </pc:docChg>
  </pc:docChgLst>
  <pc:docChgLst>
    <pc:chgData name="Kayla Phillips-Small (2505456)" userId="S::2505456@student.uwtsd.ac.uk::97eb2dd2-544a-433c-8a15-06457bb5fa94" providerId="AD" clId="Web-{E613DF0C-B381-E2D6-FEAE-D9F668D09FAC}"/>
    <pc:docChg chg="mod addSld delSld modSld sldOrd addMainMaster delMainMaster">
      <pc:chgData name="Kayla Phillips-Small (2505456)" userId="S::2505456@student.uwtsd.ac.uk::97eb2dd2-544a-433c-8a15-06457bb5fa94" providerId="AD" clId="Web-{E613DF0C-B381-E2D6-FEAE-D9F668D09FAC}" dt="2026-02-16T04:42:22.352" v="2927" actId="20577"/>
      <pc:docMkLst>
        <pc:docMk/>
      </pc:docMkLst>
      <pc:sldChg chg="modSp mod modClrScheme chgLayout">
        <pc:chgData name="Kayla Phillips-Small (2505456)" userId="S::2505456@student.uwtsd.ac.uk::97eb2dd2-544a-433c-8a15-06457bb5fa94" providerId="AD" clId="Web-{E613DF0C-B381-E2D6-FEAE-D9F668D09FAC}" dt="2026-02-16T04:37:17.510" v="2924" actId="20577"/>
        <pc:sldMkLst>
          <pc:docMk/>
          <pc:sldMk cId="109857222" sldId="256"/>
        </pc:sldMkLst>
        <pc:spChg chg="mod">
          <ac:chgData name="Kayla Phillips-Small (2505456)" userId="S::2505456@student.uwtsd.ac.uk::97eb2dd2-544a-433c-8a15-06457bb5fa94" providerId="AD" clId="Web-{E613DF0C-B381-E2D6-FEAE-D9F668D09FAC}" dt="2026-02-16T04:37:17.510" v="2924" actId="20577"/>
          <ac:spMkLst>
            <pc:docMk/>
            <pc:sldMk cId="109857222" sldId="256"/>
            <ac:spMk id="4" creationId="{0D8AE9E4-3C4C-CE46-1FB0-15887F701C3B}"/>
          </ac:spMkLst>
        </pc:spChg>
      </pc:sldChg>
      <pc:sldChg chg="mod modClrScheme chgLayout">
        <pc:chgData name="Kayla Phillips-Small (2505456)" userId="S::2505456@student.uwtsd.ac.uk::97eb2dd2-544a-433c-8a15-06457bb5fa94" providerId="AD" clId="Web-{E613DF0C-B381-E2D6-FEAE-D9F668D09FAC}" dt="2026-02-16T01:52:33.763" v="1007"/>
        <pc:sldMkLst>
          <pc:docMk/>
          <pc:sldMk cId="2857567865" sldId="258"/>
        </pc:sldMkLst>
      </pc:sldChg>
      <pc:sldChg chg="mod modClrScheme chgLayout">
        <pc:chgData name="Kayla Phillips-Small (2505456)" userId="S::2505456@student.uwtsd.ac.uk::97eb2dd2-544a-433c-8a15-06457bb5fa94" providerId="AD" clId="Web-{E613DF0C-B381-E2D6-FEAE-D9F668D09FAC}" dt="2026-02-16T01:52:33.763" v="1007"/>
        <pc:sldMkLst>
          <pc:docMk/>
          <pc:sldMk cId="3901820289" sldId="259"/>
        </pc:sldMkLst>
      </pc:sldChg>
      <pc:sldChg chg="mod ord modClrScheme chgLayout">
        <pc:chgData name="Kayla Phillips-Small (2505456)" userId="S::2505456@student.uwtsd.ac.uk::97eb2dd2-544a-433c-8a15-06457bb5fa94" providerId="AD" clId="Web-{E613DF0C-B381-E2D6-FEAE-D9F668D09FAC}" dt="2026-02-16T03:48:00.054" v="2085"/>
        <pc:sldMkLst>
          <pc:docMk/>
          <pc:sldMk cId="3062015196" sldId="260"/>
        </pc:sldMkLst>
      </pc:sldChg>
      <pc:sldChg chg="modSp mod modClrScheme chgLayout">
        <pc:chgData name="Kayla Phillips-Small (2505456)" userId="S::2505456@student.uwtsd.ac.uk::97eb2dd2-544a-433c-8a15-06457bb5fa94" providerId="AD" clId="Web-{E613DF0C-B381-E2D6-FEAE-D9F668D09FAC}" dt="2026-02-16T04:42:22.352" v="2927" actId="20577"/>
        <pc:sldMkLst>
          <pc:docMk/>
          <pc:sldMk cId="2132366853" sldId="261"/>
        </pc:sldMkLst>
        <pc:spChg chg="mod ord">
          <ac:chgData name="Kayla Phillips-Small (2505456)" userId="S::2505456@student.uwtsd.ac.uk::97eb2dd2-544a-433c-8a15-06457bb5fa94" providerId="AD" clId="Web-{E613DF0C-B381-E2D6-FEAE-D9F668D09FAC}" dt="2026-02-16T01:52:33.763" v="1007"/>
          <ac:spMkLst>
            <pc:docMk/>
            <pc:sldMk cId="2132366853" sldId="261"/>
            <ac:spMk id="2" creationId="{476779B7-3073-A72E-B4F5-9FCF82D8C2CD}"/>
          </ac:spMkLst>
        </pc:spChg>
        <pc:spChg chg="mod ord">
          <ac:chgData name="Kayla Phillips-Small (2505456)" userId="S::2505456@student.uwtsd.ac.uk::97eb2dd2-544a-433c-8a15-06457bb5fa94" providerId="AD" clId="Web-{E613DF0C-B381-E2D6-FEAE-D9F668D09FAC}" dt="2026-02-16T04:42:22.352" v="2927" actId="20577"/>
          <ac:spMkLst>
            <pc:docMk/>
            <pc:sldMk cId="2132366853" sldId="261"/>
            <ac:spMk id="51" creationId="{7175E073-48D7-CCAD-AE73-5B99E761AA8B}"/>
          </ac:spMkLst>
        </pc:spChg>
      </pc:sldChg>
      <pc:sldChg chg="addSp delSp modSp mod modClrScheme delDesignElem chgLayout">
        <pc:chgData name="Kayla Phillips-Small (2505456)" userId="S::2505456@student.uwtsd.ac.uk::97eb2dd2-544a-433c-8a15-06457bb5fa94" providerId="AD" clId="Web-{E613DF0C-B381-E2D6-FEAE-D9F668D09FAC}" dt="2026-02-16T01:52:33.763" v="1007"/>
        <pc:sldMkLst>
          <pc:docMk/>
          <pc:sldMk cId="3863863119" sldId="262"/>
        </pc:sldMkLst>
        <pc:spChg chg="mod ord">
          <ac:chgData name="Kayla Phillips-Small (2505456)" userId="S::2505456@student.uwtsd.ac.uk::97eb2dd2-544a-433c-8a15-06457bb5fa94" providerId="AD" clId="Web-{E613DF0C-B381-E2D6-FEAE-D9F668D09FAC}" dt="2026-02-16T01:52:33.763" v="1007"/>
          <ac:spMkLst>
            <pc:docMk/>
            <pc:sldMk cId="3863863119" sldId="262"/>
            <ac:spMk id="2" creationId="{F1BA73DB-3907-684A-0F24-F8DD8FCF18D3}"/>
          </ac:spMkLst>
        </pc:spChg>
        <pc:spChg chg="mod ord">
          <ac:chgData name="Kayla Phillips-Small (2505456)" userId="S::2505456@student.uwtsd.ac.uk::97eb2dd2-544a-433c-8a15-06457bb5fa94" providerId="AD" clId="Web-{E613DF0C-B381-E2D6-FEAE-D9F668D09FAC}" dt="2026-02-16T01:52:33.763" v="1007"/>
          <ac:spMkLst>
            <pc:docMk/>
            <pc:sldMk cId="3863863119" sldId="262"/>
            <ac:spMk id="3" creationId="{E131DBB9-A5BB-1A16-9EA7-B37DEE2B433D}"/>
          </ac:spMkLst>
        </pc:spChg>
        <pc:spChg chg="mod ord">
          <ac:chgData name="Kayla Phillips-Small (2505456)" userId="S::2505456@student.uwtsd.ac.uk::97eb2dd2-544a-433c-8a15-06457bb5fa94" providerId="AD" clId="Web-{E613DF0C-B381-E2D6-FEAE-D9F668D09FAC}" dt="2026-02-16T01:52:33.763" v="1007"/>
          <ac:spMkLst>
            <pc:docMk/>
            <pc:sldMk cId="3863863119" sldId="262"/>
            <ac:spMk id="4" creationId="{C0350D4D-C3A7-2CB3-0B4D-A14DC4A34FE5}"/>
          </ac:spMkLst>
        </pc:spChg>
        <pc:spChg chg="add del">
          <ac:chgData name="Kayla Phillips-Small (2505456)" userId="S::2505456@student.uwtsd.ac.uk::97eb2dd2-544a-433c-8a15-06457bb5fa94" providerId="AD" clId="Web-{E613DF0C-B381-E2D6-FEAE-D9F668D09FAC}" dt="2026-02-16T01:52:33.763" v="1007"/>
          <ac:spMkLst>
            <pc:docMk/>
            <pc:sldMk cId="3863863119" sldId="262"/>
            <ac:spMk id="13" creationId="{1DE7243B-5109-444B-8FAF-7437C66BC0E9}"/>
          </ac:spMkLst>
        </pc:spChg>
        <pc:spChg chg="add del">
          <ac:chgData name="Kayla Phillips-Small (2505456)" userId="S::2505456@student.uwtsd.ac.uk::97eb2dd2-544a-433c-8a15-06457bb5fa94" providerId="AD" clId="Web-{E613DF0C-B381-E2D6-FEAE-D9F668D09FAC}" dt="2026-02-16T01:52:33.763" v="1007"/>
          <ac:spMkLst>
            <pc:docMk/>
            <pc:sldMk cId="3863863119" sldId="262"/>
            <ac:spMk id="14" creationId="{4C5D6221-DA7B-4611-AA26-7D8E349FDE96}"/>
          </ac:spMkLst>
        </pc:spChg>
      </pc:sldChg>
      <pc:sldChg chg="modSp del">
        <pc:chgData name="Kayla Phillips-Small (2505456)" userId="S::2505456@student.uwtsd.ac.uk::97eb2dd2-544a-433c-8a15-06457bb5fa94" providerId="AD" clId="Web-{E613DF0C-B381-E2D6-FEAE-D9F668D09FAC}" dt="2026-02-16T01:50:16.114" v="997"/>
        <pc:sldMkLst>
          <pc:docMk/>
          <pc:sldMk cId="436891174" sldId="263"/>
        </pc:sldMkLst>
        <pc:spChg chg="mod">
          <ac:chgData name="Kayla Phillips-Small (2505456)" userId="S::2505456@student.uwtsd.ac.uk::97eb2dd2-544a-433c-8a15-06457bb5fa94" providerId="AD" clId="Web-{E613DF0C-B381-E2D6-FEAE-D9F668D09FAC}" dt="2026-02-16T00:05:21.234" v="130" actId="20577"/>
          <ac:spMkLst>
            <pc:docMk/>
            <pc:sldMk cId="436891174" sldId="263"/>
            <ac:spMk id="3" creationId="{0657ABA5-B9E2-338B-43BF-288C2DE07A53}"/>
          </ac:spMkLst>
        </pc:spChg>
      </pc:sldChg>
      <pc:sldChg chg="addSp delSp modSp new mod ord setBg modClrScheme delDesignElem chgLayout">
        <pc:chgData name="Kayla Phillips-Small (2505456)" userId="S::2505456@student.uwtsd.ac.uk::97eb2dd2-544a-433c-8a15-06457bb5fa94" providerId="AD" clId="Web-{E613DF0C-B381-E2D6-FEAE-D9F668D09FAC}" dt="2026-02-16T03:47:17.240" v="2084"/>
        <pc:sldMkLst>
          <pc:docMk/>
          <pc:sldMk cId="3724787666" sldId="263"/>
        </pc:sldMkLst>
        <pc:spChg chg="del mod">
          <ac:chgData name="Kayla Phillips-Small (2505456)" userId="S::2505456@student.uwtsd.ac.uk::97eb2dd2-544a-433c-8a15-06457bb5fa94" providerId="AD" clId="Web-{E613DF0C-B381-E2D6-FEAE-D9F668D09FAC}" dt="2026-02-16T01:52:09.293" v="1003"/>
          <ac:spMkLst>
            <pc:docMk/>
            <pc:sldMk cId="3724787666" sldId="263"/>
            <ac:spMk id="2" creationId="{C5C4251D-7CB5-8A37-6A8A-215C9D2750F2}"/>
          </ac:spMkLst>
        </pc:spChg>
        <pc:spChg chg="del mod">
          <ac:chgData name="Kayla Phillips-Small (2505456)" userId="S::2505456@student.uwtsd.ac.uk::97eb2dd2-544a-433c-8a15-06457bb5fa94" providerId="AD" clId="Web-{E613DF0C-B381-E2D6-FEAE-D9F668D09FAC}" dt="2026-02-16T01:52:09.293" v="1003"/>
          <ac:spMkLst>
            <pc:docMk/>
            <pc:sldMk cId="3724787666" sldId="263"/>
            <ac:spMk id="3" creationId="{E66FF7C7-493A-1AAB-8AE9-AE0888C69E54}"/>
          </ac:spMkLst>
        </pc:spChg>
        <pc:spChg chg="add mod">
          <ac:chgData name="Kayla Phillips-Small (2505456)" userId="S::2505456@student.uwtsd.ac.uk::97eb2dd2-544a-433c-8a15-06457bb5fa94" providerId="AD" clId="Web-{E613DF0C-B381-E2D6-FEAE-D9F668D09FAC}" dt="2026-02-16T01:55:39.555" v="1029" actId="1076"/>
          <ac:spMkLst>
            <pc:docMk/>
            <pc:sldMk cId="3724787666" sldId="263"/>
            <ac:spMk id="4" creationId="{23FC03A2-8BB7-26F0-EB7E-725581FEA9A1}"/>
          </ac:spMkLst>
        </pc:spChg>
        <pc:spChg chg="add mod">
          <ac:chgData name="Kayla Phillips-Small (2505456)" userId="S::2505456@student.uwtsd.ac.uk::97eb2dd2-544a-433c-8a15-06457bb5fa94" providerId="AD" clId="Web-{E613DF0C-B381-E2D6-FEAE-D9F668D09FAC}" dt="2026-02-16T02:54:04.985" v="1526" actId="20577"/>
          <ac:spMkLst>
            <pc:docMk/>
            <pc:sldMk cId="3724787666" sldId="263"/>
            <ac:spMk id="5" creationId="{8635A1CE-640D-6CF9-9209-6F4396445D50}"/>
          </ac:spMkLst>
        </pc:spChg>
        <pc:spChg chg="add mod">
          <ac:chgData name="Kayla Phillips-Small (2505456)" userId="S::2505456@student.uwtsd.ac.uk::97eb2dd2-544a-433c-8a15-06457bb5fa94" providerId="AD" clId="Web-{E613DF0C-B381-E2D6-FEAE-D9F668D09FAC}" dt="2026-02-16T02:52:55.781" v="1508" actId="20577"/>
          <ac:spMkLst>
            <pc:docMk/>
            <pc:sldMk cId="3724787666" sldId="263"/>
            <ac:spMk id="6" creationId="{8319FF5C-08B9-2C42-5B2E-CC5326E56C53}"/>
          </ac:spMkLst>
        </pc:spChg>
        <pc:spChg chg="add mod">
          <ac:chgData name="Kayla Phillips-Small (2505456)" userId="S::2505456@student.uwtsd.ac.uk::97eb2dd2-544a-433c-8a15-06457bb5fa94" providerId="AD" clId="Web-{E613DF0C-B381-E2D6-FEAE-D9F668D09FAC}" dt="2026-02-16T02:53:55.001" v="1525" actId="20577"/>
          <ac:spMkLst>
            <pc:docMk/>
            <pc:sldMk cId="3724787666" sldId="263"/>
            <ac:spMk id="7" creationId="{3C64C78E-34B8-50C6-4914-6F0F5AF86AFC}"/>
          </ac:spMkLst>
        </pc:spChg>
        <pc:spChg chg="add del">
          <ac:chgData name="Kayla Phillips-Small (2505456)" userId="S::2505456@student.uwtsd.ac.uk::97eb2dd2-544a-433c-8a15-06457bb5fa94" providerId="AD" clId="Web-{E613DF0C-B381-E2D6-FEAE-D9F668D09FAC}" dt="2026-02-16T01:51:48.995" v="1002"/>
          <ac:spMkLst>
            <pc:docMk/>
            <pc:sldMk cId="3724787666" sldId="263"/>
            <ac:spMk id="8" creationId="{5C8908E2-EE49-44D2-9428-A28D2312A8D5}"/>
          </ac:spMkLst>
        </pc:spChg>
        <pc:spChg chg="add mod">
          <ac:chgData name="Kayla Phillips-Small (2505456)" userId="S::2505456@student.uwtsd.ac.uk::97eb2dd2-544a-433c-8a15-06457bb5fa94" providerId="AD" clId="Web-{E613DF0C-B381-E2D6-FEAE-D9F668D09FAC}" dt="2026-02-16T03:44:23.862" v="2068" actId="20577"/>
          <ac:spMkLst>
            <pc:docMk/>
            <pc:sldMk cId="3724787666" sldId="263"/>
            <ac:spMk id="9" creationId="{7BF636FA-D460-A5E8-1111-11167845DC19}"/>
          </ac:spMkLst>
        </pc:spChg>
        <pc:spChg chg="add del">
          <ac:chgData name="Kayla Phillips-Small (2505456)" userId="S::2505456@student.uwtsd.ac.uk::97eb2dd2-544a-433c-8a15-06457bb5fa94" providerId="AD" clId="Web-{E613DF0C-B381-E2D6-FEAE-D9F668D09FAC}" dt="2026-02-16T01:52:09.293" v="1003"/>
          <ac:spMkLst>
            <pc:docMk/>
            <pc:sldMk cId="3724787666" sldId="263"/>
            <ac:spMk id="14" creationId="{BD92035A-AA2F-4CD8-A556-1CE8BDEC75BD}"/>
          </ac:spMkLst>
        </pc:spChg>
        <pc:spChg chg="add del">
          <ac:chgData name="Kayla Phillips-Small (2505456)" userId="S::2505456@student.uwtsd.ac.uk::97eb2dd2-544a-433c-8a15-06457bb5fa94" providerId="AD" clId="Web-{E613DF0C-B381-E2D6-FEAE-D9F668D09FAC}" dt="2026-02-16T01:52:09.293" v="1003"/>
          <ac:spMkLst>
            <pc:docMk/>
            <pc:sldMk cId="3724787666" sldId="263"/>
            <ac:spMk id="16" creationId="{ED888B23-07FA-482A-96DF-47E31AF1A603}"/>
          </ac:spMkLst>
        </pc:spChg>
        <pc:grpChg chg="add del">
          <ac:chgData name="Kayla Phillips-Small (2505456)" userId="S::2505456@student.uwtsd.ac.uk::97eb2dd2-544a-433c-8a15-06457bb5fa94" providerId="AD" clId="Web-{E613DF0C-B381-E2D6-FEAE-D9F668D09FAC}" dt="2026-02-16T01:51:44.276" v="1001"/>
          <ac:grpSpMkLst>
            <pc:docMk/>
            <pc:sldMk cId="3724787666" sldId="263"/>
            <ac:grpSpMk id="10" creationId="{5D1A9D8B-3117-4D9D-BDA4-DD81895098B0}"/>
          </ac:grpSpMkLst>
        </pc:grpChg>
      </pc:sldChg>
      <pc:sldChg chg="modSp new ord">
        <pc:chgData name="Kayla Phillips-Small (2505456)" userId="S::2505456@student.uwtsd.ac.uk::97eb2dd2-544a-433c-8a15-06457bb5fa94" providerId="AD" clId="Web-{E613DF0C-B381-E2D6-FEAE-D9F668D09FAC}" dt="2026-02-16T03:52:44.750" v="2087"/>
        <pc:sldMkLst>
          <pc:docMk/>
          <pc:sldMk cId="1455531219" sldId="264"/>
        </pc:sldMkLst>
        <pc:spChg chg="mod">
          <ac:chgData name="Kayla Phillips-Small (2505456)" userId="S::2505456@student.uwtsd.ac.uk::97eb2dd2-544a-433c-8a15-06457bb5fa94" providerId="AD" clId="Web-{E613DF0C-B381-E2D6-FEAE-D9F668D09FAC}" dt="2026-02-16T03:45:26.582" v="2082" actId="20577"/>
          <ac:spMkLst>
            <pc:docMk/>
            <pc:sldMk cId="1455531219" sldId="264"/>
            <ac:spMk id="2" creationId="{C3AA6E80-0107-450B-55A2-D8CE97F30BCD}"/>
          </ac:spMkLst>
        </pc:spChg>
        <pc:spChg chg="mod">
          <ac:chgData name="Kayla Phillips-Small (2505456)" userId="S::2505456@student.uwtsd.ac.uk::97eb2dd2-544a-433c-8a15-06457bb5fa94" providerId="AD" clId="Web-{E613DF0C-B381-E2D6-FEAE-D9F668D09FAC}" dt="2026-02-16T03:10:24.203" v="1682" actId="20577"/>
          <ac:spMkLst>
            <pc:docMk/>
            <pc:sldMk cId="1455531219" sldId="264"/>
            <ac:spMk id="3" creationId="{8696CC7B-6F2B-276C-B3D5-51D89D5B7FA2}"/>
          </ac:spMkLst>
        </pc:spChg>
      </pc:sldChg>
      <pc:sldChg chg="modSp new">
        <pc:chgData name="Kayla Phillips-Small (2505456)" userId="S::2505456@student.uwtsd.ac.uk::97eb2dd2-544a-433c-8a15-06457bb5fa94" providerId="AD" clId="Web-{E613DF0C-B381-E2D6-FEAE-D9F668D09FAC}" dt="2026-02-16T04:11:02.086" v="2433" actId="20577"/>
        <pc:sldMkLst>
          <pc:docMk/>
          <pc:sldMk cId="158051505" sldId="265"/>
        </pc:sldMkLst>
        <pc:spChg chg="mod">
          <ac:chgData name="Kayla Phillips-Small (2505456)" userId="S::2505456@student.uwtsd.ac.uk::97eb2dd2-544a-433c-8a15-06457bb5fa94" providerId="AD" clId="Web-{E613DF0C-B381-E2D6-FEAE-D9F668D09FAC}" dt="2026-02-16T04:04:08.777" v="2290" actId="1076"/>
          <ac:spMkLst>
            <pc:docMk/>
            <pc:sldMk cId="158051505" sldId="265"/>
            <ac:spMk id="2" creationId="{7BFE6815-6A34-84EE-DB93-3156BAA49860}"/>
          </ac:spMkLst>
        </pc:spChg>
        <pc:spChg chg="mod">
          <ac:chgData name="Kayla Phillips-Small (2505456)" userId="S::2505456@student.uwtsd.ac.uk::97eb2dd2-544a-433c-8a15-06457bb5fa94" providerId="AD" clId="Web-{E613DF0C-B381-E2D6-FEAE-D9F668D09FAC}" dt="2026-02-16T04:11:02.086" v="2433" actId="20577"/>
          <ac:spMkLst>
            <pc:docMk/>
            <pc:sldMk cId="158051505" sldId="265"/>
            <ac:spMk id="3" creationId="{3E8101E6-A6D8-47CC-BB4C-83C4BA070D55}"/>
          </ac:spMkLst>
        </pc:spChg>
      </pc:sldChg>
      <pc:sldChg chg="modSp new">
        <pc:chgData name="Kayla Phillips-Small (2505456)" userId="S::2505456@student.uwtsd.ac.uk::97eb2dd2-544a-433c-8a15-06457bb5fa94" providerId="AD" clId="Web-{E613DF0C-B381-E2D6-FEAE-D9F668D09FAC}" dt="2026-02-16T04:35:24.788" v="2919" actId="20577"/>
        <pc:sldMkLst>
          <pc:docMk/>
          <pc:sldMk cId="1715198793" sldId="266"/>
        </pc:sldMkLst>
        <pc:spChg chg="mod">
          <ac:chgData name="Kayla Phillips-Small (2505456)" userId="S::2505456@student.uwtsd.ac.uk::97eb2dd2-544a-433c-8a15-06457bb5fa94" providerId="AD" clId="Web-{E613DF0C-B381-E2D6-FEAE-D9F668D09FAC}" dt="2026-02-16T04:16:31.271" v="2458" actId="20577"/>
          <ac:spMkLst>
            <pc:docMk/>
            <pc:sldMk cId="1715198793" sldId="266"/>
            <ac:spMk id="2" creationId="{D649369D-9BF4-9A26-2212-242BDD79C47D}"/>
          </ac:spMkLst>
        </pc:spChg>
        <pc:spChg chg="mod">
          <ac:chgData name="Kayla Phillips-Small (2505456)" userId="S::2505456@student.uwtsd.ac.uk::97eb2dd2-544a-433c-8a15-06457bb5fa94" providerId="AD" clId="Web-{E613DF0C-B381-E2D6-FEAE-D9F668D09FAC}" dt="2026-02-16T04:35:24.788" v="2919" actId="20577"/>
          <ac:spMkLst>
            <pc:docMk/>
            <pc:sldMk cId="1715198793" sldId="266"/>
            <ac:spMk id="3" creationId="{13D6985F-4178-CD0B-5E69-86B0F171EEA2}"/>
          </ac:spMkLst>
        </pc:spChg>
      </pc:sldChg>
      <pc:sldMasterChg chg="add del addSldLayout delSldLayout">
        <pc:chgData name="Kayla Phillips-Small (2505456)" userId="S::2505456@student.uwtsd.ac.uk::97eb2dd2-544a-433c-8a15-06457bb5fa94" providerId="AD" clId="Web-{E613DF0C-B381-E2D6-FEAE-D9F668D09FAC}" dt="2026-02-16T01:52:33.763" v="1007"/>
        <pc:sldMasterMkLst>
          <pc:docMk/>
          <pc:sldMasterMk cId="2539355564" sldId="2147483696"/>
        </pc:sldMasterMkLst>
        <pc:sldLayoutChg chg="add del">
          <pc:chgData name="Kayla Phillips-Small (2505456)" userId="S::2505456@student.uwtsd.ac.uk::97eb2dd2-544a-433c-8a15-06457bb5fa94" providerId="AD" clId="Web-{E613DF0C-B381-E2D6-FEAE-D9F668D09FAC}" dt="2026-02-16T01:52:33.763" v="1007"/>
          <pc:sldLayoutMkLst>
            <pc:docMk/>
            <pc:sldMasterMk cId="2539355564" sldId="2147483696"/>
            <pc:sldLayoutMk cId="1145905445" sldId="2147483697"/>
          </pc:sldLayoutMkLst>
        </pc:sldLayoutChg>
        <pc:sldLayoutChg chg="add del">
          <pc:chgData name="Kayla Phillips-Small (2505456)" userId="S::2505456@student.uwtsd.ac.uk::97eb2dd2-544a-433c-8a15-06457bb5fa94" providerId="AD" clId="Web-{E613DF0C-B381-E2D6-FEAE-D9F668D09FAC}" dt="2026-02-16T01:52:33.763" v="1007"/>
          <pc:sldLayoutMkLst>
            <pc:docMk/>
            <pc:sldMasterMk cId="2539355564" sldId="2147483696"/>
            <pc:sldLayoutMk cId="1175813518" sldId="2147483698"/>
          </pc:sldLayoutMkLst>
        </pc:sldLayoutChg>
        <pc:sldLayoutChg chg="add del">
          <pc:chgData name="Kayla Phillips-Small (2505456)" userId="S::2505456@student.uwtsd.ac.uk::97eb2dd2-544a-433c-8a15-06457bb5fa94" providerId="AD" clId="Web-{E613DF0C-B381-E2D6-FEAE-D9F668D09FAC}" dt="2026-02-16T01:52:33.763" v="1007"/>
          <pc:sldLayoutMkLst>
            <pc:docMk/>
            <pc:sldMasterMk cId="2539355564" sldId="2147483696"/>
            <pc:sldLayoutMk cId="1100339768" sldId="2147483699"/>
          </pc:sldLayoutMkLst>
        </pc:sldLayoutChg>
        <pc:sldLayoutChg chg="add del">
          <pc:chgData name="Kayla Phillips-Small (2505456)" userId="S::2505456@student.uwtsd.ac.uk::97eb2dd2-544a-433c-8a15-06457bb5fa94" providerId="AD" clId="Web-{E613DF0C-B381-E2D6-FEAE-D9F668D09FAC}" dt="2026-02-16T01:52:33.763" v="1007"/>
          <pc:sldLayoutMkLst>
            <pc:docMk/>
            <pc:sldMasterMk cId="2539355564" sldId="2147483696"/>
            <pc:sldLayoutMk cId="1375669056" sldId="2147483700"/>
          </pc:sldLayoutMkLst>
        </pc:sldLayoutChg>
        <pc:sldLayoutChg chg="add del">
          <pc:chgData name="Kayla Phillips-Small (2505456)" userId="S::2505456@student.uwtsd.ac.uk::97eb2dd2-544a-433c-8a15-06457bb5fa94" providerId="AD" clId="Web-{E613DF0C-B381-E2D6-FEAE-D9F668D09FAC}" dt="2026-02-16T01:52:33.763" v="1007"/>
          <pc:sldLayoutMkLst>
            <pc:docMk/>
            <pc:sldMasterMk cId="2539355564" sldId="2147483696"/>
            <pc:sldLayoutMk cId="1761786713" sldId="2147483701"/>
          </pc:sldLayoutMkLst>
        </pc:sldLayoutChg>
        <pc:sldLayoutChg chg="add del">
          <pc:chgData name="Kayla Phillips-Small (2505456)" userId="S::2505456@student.uwtsd.ac.uk::97eb2dd2-544a-433c-8a15-06457bb5fa94" providerId="AD" clId="Web-{E613DF0C-B381-E2D6-FEAE-D9F668D09FAC}" dt="2026-02-16T01:52:33.763" v="1007"/>
          <pc:sldLayoutMkLst>
            <pc:docMk/>
            <pc:sldMasterMk cId="2539355564" sldId="2147483696"/>
            <pc:sldLayoutMk cId="3327168274" sldId="2147483702"/>
          </pc:sldLayoutMkLst>
        </pc:sldLayoutChg>
        <pc:sldLayoutChg chg="add del">
          <pc:chgData name="Kayla Phillips-Small (2505456)" userId="S::2505456@student.uwtsd.ac.uk::97eb2dd2-544a-433c-8a15-06457bb5fa94" providerId="AD" clId="Web-{E613DF0C-B381-E2D6-FEAE-D9F668D09FAC}" dt="2026-02-16T01:52:33.763" v="1007"/>
          <pc:sldLayoutMkLst>
            <pc:docMk/>
            <pc:sldMasterMk cId="2539355564" sldId="2147483696"/>
            <pc:sldLayoutMk cId="1501725291" sldId="2147483703"/>
          </pc:sldLayoutMkLst>
        </pc:sldLayoutChg>
        <pc:sldLayoutChg chg="add del">
          <pc:chgData name="Kayla Phillips-Small (2505456)" userId="S::2505456@student.uwtsd.ac.uk::97eb2dd2-544a-433c-8a15-06457bb5fa94" providerId="AD" clId="Web-{E613DF0C-B381-E2D6-FEAE-D9F668D09FAC}" dt="2026-02-16T01:52:33.763" v="1007"/>
          <pc:sldLayoutMkLst>
            <pc:docMk/>
            <pc:sldMasterMk cId="2539355564" sldId="2147483696"/>
            <pc:sldLayoutMk cId="2071681328" sldId="2147483704"/>
          </pc:sldLayoutMkLst>
        </pc:sldLayoutChg>
        <pc:sldLayoutChg chg="add del">
          <pc:chgData name="Kayla Phillips-Small (2505456)" userId="S::2505456@student.uwtsd.ac.uk::97eb2dd2-544a-433c-8a15-06457bb5fa94" providerId="AD" clId="Web-{E613DF0C-B381-E2D6-FEAE-D9F668D09FAC}" dt="2026-02-16T01:52:33.763" v="1007"/>
          <pc:sldLayoutMkLst>
            <pc:docMk/>
            <pc:sldMasterMk cId="2539355564" sldId="2147483696"/>
            <pc:sldLayoutMk cId="814627891" sldId="2147483705"/>
          </pc:sldLayoutMkLst>
        </pc:sldLayoutChg>
        <pc:sldLayoutChg chg="add del">
          <pc:chgData name="Kayla Phillips-Small (2505456)" userId="S::2505456@student.uwtsd.ac.uk::97eb2dd2-544a-433c-8a15-06457bb5fa94" providerId="AD" clId="Web-{E613DF0C-B381-E2D6-FEAE-D9F668D09FAC}" dt="2026-02-16T01:52:33.763" v="1007"/>
          <pc:sldLayoutMkLst>
            <pc:docMk/>
            <pc:sldMasterMk cId="2539355564" sldId="2147483696"/>
            <pc:sldLayoutMk cId="995567665" sldId="2147483706"/>
          </pc:sldLayoutMkLst>
        </pc:sldLayoutChg>
        <pc:sldLayoutChg chg="add del">
          <pc:chgData name="Kayla Phillips-Small (2505456)" userId="S::2505456@student.uwtsd.ac.uk::97eb2dd2-544a-433c-8a15-06457bb5fa94" providerId="AD" clId="Web-{E613DF0C-B381-E2D6-FEAE-D9F668D09FAC}" dt="2026-02-16T01:52:33.763" v="1007"/>
          <pc:sldLayoutMkLst>
            <pc:docMk/>
            <pc:sldMasterMk cId="2539355564" sldId="2147483696"/>
            <pc:sldLayoutMk cId="1904857928" sldId="2147483707"/>
          </pc:sldLayoutMkLst>
        </pc:sldLayoutChg>
      </pc:sldMasterChg>
      <pc:sldMasterChg chg="add del addSldLayout delSldLayout modSldLayout">
        <pc:chgData name="Kayla Phillips-Small (2505456)" userId="S::2505456@student.uwtsd.ac.uk::97eb2dd2-544a-433c-8a15-06457bb5fa94" providerId="AD" clId="Web-{E613DF0C-B381-E2D6-FEAE-D9F668D09FAC}" dt="2026-02-16T01:52:33.763" v="1007"/>
        <pc:sldMasterMkLst>
          <pc:docMk/>
          <pc:sldMasterMk cId="2819469803" sldId="2147483708"/>
        </pc:sldMasterMkLst>
        <pc:sldLayoutChg chg="add del mod replId">
          <pc:chgData name="Kayla Phillips-Small (2505456)" userId="S::2505456@student.uwtsd.ac.uk::97eb2dd2-544a-433c-8a15-06457bb5fa94" providerId="AD" clId="Web-{E613DF0C-B381-E2D6-FEAE-D9F668D09FAC}" dt="2026-02-16T01:52:33.763" v="1007"/>
          <pc:sldLayoutMkLst>
            <pc:docMk/>
            <pc:sldMasterMk cId="2819469803" sldId="2147483708"/>
            <pc:sldLayoutMk cId="3893582244" sldId="2147483709"/>
          </pc:sldLayoutMkLst>
        </pc:sldLayoutChg>
        <pc:sldLayoutChg chg="add del mod replId">
          <pc:chgData name="Kayla Phillips-Small (2505456)" userId="S::2505456@student.uwtsd.ac.uk::97eb2dd2-544a-433c-8a15-06457bb5fa94" providerId="AD" clId="Web-{E613DF0C-B381-E2D6-FEAE-D9F668D09FAC}" dt="2026-02-16T01:52:33.763" v="1007"/>
          <pc:sldLayoutMkLst>
            <pc:docMk/>
            <pc:sldMasterMk cId="2819469803" sldId="2147483708"/>
            <pc:sldLayoutMk cId="3817602030" sldId="2147483710"/>
          </pc:sldLayoutMkLst>
        </pc:sldLayoutChg>
        <pc:sldLayoutChg chg="add del mod replId">
          <pc:chgData name="Kayla Phillips-Small (2505456)" userId="S::2505456@student.uwtsd.ac.uk::97eb2dd2-544a-433c-8a15-06457bb5fa94" providerId="AD" clId="Web-{E613DF0C-B381-E2D6-FEAE-D9F668D09FAC}" dt="2026-02-16T01:52:33.763" v="1007"/>
          <pc:sldLayoutMkLst>
            <pc:docMk/>
            <pc:sldMasterMk cId="2819469803" sldId="2147483708"/>
            <pc:sldLayoutMk cId="2837877674" sldId="2147483711"/>
          </pc:sldLayoutMkLst>
        </pc:sldLayoutChg>
        <pc:sldLayoutChg chg="add del mod replId">
          <pc:chgData name="Kayla Phillips-Small (2505456)" userId="S::2505456@student.uwtsd.ac.uk::97eb2dd2-544a-433c-8a15-06457bb5fa94" providerId="AD" clId="Web-{E613DF0C-B381-E2D6-FEAE-D9F668D09FAC}" dt="2026-02-16T01:52:33.763" v="1007"/>
          <pc:sldLayoutMkLst>
            <pc:docMk/>
            <pc:sldMasterMk cId="2819469803" sldId="2147483708"/>
            <pc:sldLayoutMk cId="2105429285" sldId="2147483712"/>
          </pc:sldLayoutMkLst>
        </pc:sldLayoutChg>
        <pc:sldLayoutChg chg="add del mod replId">
          <pc:chgData name="Kayla Phillips-Small (2505456)" userId="S::2505456@student.uwtsd.ac.uk::97eb2dd2-544a-433c-8a15-06457bb5fa94" providerId="AD" clId="Web-{E613DF0C-B381-E2D6-FEAE-D9F668D09FAC}" dt="2026-02-16T01:52:33.763" v="1007"/>
          <pc:sldLayoutMkLst>
            <pc:docMk/>
            <pc:sldMasterMk cId="2819469803" sldId="2147483708"/>
            <pc:sldLayoutMk cId="1346022905" sldId="2147483713"/>
          </pc:sldLayoutMkLst>
        </pc:sldLayoutChg>
        <pc:sldLayoutChg chg="add del mod replId">
          <pc:chgData name="Kayla Phillips-Small (2505456)" userId="S::2505456@student.uwtsd.ac.uk::97eb2dd2-544a-433c-8a15-06457bb5fa94" providerId="AD" clId="Web-{E613DF0C-B381-E2D6-FEAE-D9F668D09FAC}" dt="2026-02-16T01:52:33.763" v="1007"/>
          <pc:sldLayoutMkLst>
            <pc:docMk/>
            <pc:sldMasterMk cId="2819469803" sldId="2147483708"/>
            <pc:sldLayoutMk cId="2754606836" sldId="2147483714"/>
          </pc:sldLayoutMkLst>
        </pc:sldLayoutChg>
        <pc:sldLayoutChg chg="add del mod replId">
          <pc:chgData name="Kayla Phillips-Small (2505456)" userId="S::2505456@student.uwtsd.ac.uk::97eb2dd2-544a-433c-8a15-06457bb5fa94" providerId="AD" clId="Web-{E613DF0C-B381-E2D6-FEAE-D9F668D09FAC}" dt="2026-02-16T01:52:33.763" v="1007"/>
          <pc:sldLayoutMkLst>
            <pc:docMk/>
            <pc:sldMasterMk cId="2819469803" sldId="2147483708"/>
            <pc:sldLayoutMk cId="3597429048" sldId="2147483715"/>
          </pc:sldLayoutMkLst>
        </pc:sldLayoutChg>
        <pc:sldLayoutChg chg="add del mod replId">
          <pc:chgData name="Kayla Phillips-Small (2505456)" userId="S::2505456@student.uwtsd.ac.uk::97eb2dd2-544a-433c-8a15-06457bb5fa94" providerId="AD" clId="Web-{E613DF0C-B381-E2D6-FEAE-D9F668D09FAC}" dt="2026-02-16T01:52:33.763" v="1007"/>
          <pc:sldLayoutMkLst>
            <pc:docMk/>
            <pc:sldMasterMk cId="2819469803" sldId="2147483708"/>
            <pc:sldLayoutMk cId="3909932335" sldId="2147483716"/>
          </pc:sldLayoutMkLst>
        </pc:sldLayoutChg>
        <pc:sldLayoutChg chg="add del mod replId">
          <pc:chgData name="Kayla Phillips-Small (2505456)" userId="S::2505456@student.uwtsd.ac.uk::97eb2dd2-544a-433c-8a15-06457bb5fa94" providerId="AD" clId="Web-{E613DF0C-B381-E2D6-FEAE-D9F668D09FAC}" dt="2026-02-16T01:52:33.763" v="1007"/>
          <pc:sldLayoutMkLst>
            <pc:docMk/>
            <pc:sldMasterMk cId="2819469803" sldId="2147483708"/>
            <pc:sldLayoutMk cId="4026597985" sldId="2147483717"/>
          </pc:sldLayoutMkLst>
        </pc:sldLayoutChg>
        <pc:sldLayoutChg chg="add del mod replId">
          <pc:chgData name="Kayla Phillips-Small (2505456)" userId="S::2505456@student.uwtsd.ac.uk::97eb2dd2-544a-433c-8a15-06457bb5fa94" providerId="AD" clId="Web-{E613DF0C-B381-E2D6-FEAE-D9F668D09FAC}" dt="2026-02-16T01:52:33.763" v="1007"/>
          <pc:sldLayoutMkLst>
            <pc:docMk/>
            <pc:sldMasterMk cId="2819469803" sldId="2147483708"/>
            <pc:sldLayoutMk cId="1149151281" sldId="2147483718"/>
          </pc:sldLayoutMkLst>
        </pc:sldLayoutChg>
        <pc:sldLayoutChg chg="add del mod replId">
          <pc:chgData name="Kayla Phillips-Small (2505456)" userId="S::2505456@student.uwtsd.ac.uk::97eb2dd2-544a-433c-8a15-06457bb5fa94" providerId="AD" clId="Web-{E613DF0C-B381-E2D6-FEAE-D9F668D09FAC}" dt="2026-02-16T01:52:33.763" v="1007"/>
          <pc:sldLayoutMkLst>
            <pc:docMk/>
            <pc:sldMasterMk cId="2819469803" sldId="2147483708"/>
            <pc:sldLayoutMk cId="2194757" sldId="2147483719"/>
          </pc:sldLayoutMkLst>
        </pc:sldLayoutChg>
      </pc:sldMasterChg>
      <pc:sldMasterChg chg="add del addSldLayout delSldLayout modSldLayout">
        <pc:chgData name="Kayla Phillips-Small (2505456)" userId="S::2505456@student.uwtsd.ac.uk::97eb2dd2-544a-433c-8a15-06457bb5fa94" providerId="AD" clId="Web-{E613DF0C-B381-E2D6-FEAE-D9F668D09FAC}" dt="2026-02-16T01:52:30.482" v="1006"/>
        <pc:sldMasterMkLst>
          <pc:docMk/>
          <pc:sldMasterMk cId="1174685132" sldId="2147483720"/>
        </pc:sldMasterMkLst>
        <pc:sldLayoutChg chg="add del mod replId">
          <pc:chgData name="Kayla Phillips-Small (2505456)" userId="S::2505456@student.uwtsd.ac.uk::97eb2dd2-544a-433c-8a15-06457bb5fa94" providerId="AD" clId="Web-{E613DF0C-B381-E2D6-FEAE-D9F668D09FAC}" dt="2026-02-16T01:52:30.482" v="1006"/>
          <pc:sldLayoutMkLst>
            <pc:docMk/>
            <pc:sldMasterMk cId="1174685132" sldId="2147483720"/>
            <pc:sldLayoutMk cId="1072833378" sldId="2147483721"/>
          </pc:sldLayoutMkLst>
        </pc:sldLayoutChg>
        <pc:sldLayoutChg chg="add del mod replId">
          <pc:chgData name="Kayla Phillips-Small (2505456)" userId="S::2505456@student.uwtsd.ac.uk::97eb2dd2-544a-433c-8a15-06457bb5fa94" providerId="AD" clId="Web-{E613DF0C-B381-E2D6-FEAE-D9F668D09FAC}" dt="2026-02-16T01:52:30.482" v="1006"/>
          <pc:sldLayoutMkLst>
            <pc:docMk/>
            <pc:sldMasterMk cId="1174685132" sldId="2147483720"/>
            <pc:sldLayoutMk cId="425831480" sldId="2147483722"/>
          </pc:sldLayoutMkLst>
        </pc:sldLayoutChg>
        <pc:sldLayoutChg chg="add del mod replId">
          <pc:chgData name="Kayla Phillips-Small (2505456)" userId="S::2505456@student.uwtsd.ac.uk::97eb2dd2-544a-433c-8a15-06457bb5fa94" providerId="AD" clId="Web-{E613DF0C-B381-E2D6-FEAE-D9F668D09FAC}" dt="2026-02-16T01:52:30.482" v="1006"/>
          <pc:sldLayoutMkLst>
            <pc:docMk/>
            <pc:sldMasterMk cId="1174685132" sldId="2147483720"/>
            <pc:sldLayoutMk cId="3250690891" sldId="2147483723"/>
          </pc:sldLayoutMkLst>
        </pc:sldLayoutChg>
        <pc:sldLayoutChg chg="add del mod replId">
          <pc:chgData name="Kayla Phillips-Small (2505456)" userId="S::2505456@student.uwtsd.ac.uk::97eb2dd2-544a-433c-8a15-06457bb5fa94" providerId="AD" clId="Web-{E613DF0C-B381-E2D6-FEAE-D9F668D09FAC}" dt="2026-02-16T01:52:30.482" v="1006"/>
          <pc:sldLayoutMkLst>
            <pc:docMk/>
            <pc:sldMasterMk cId="1174685132" sldId="2147483720"/>
            <pc:sldLayoutMk cId="3307047780" sldId="2147483724"/>
          </pc:sldLayoutMkLst>
        </pc:sldLayoutChg>
        <pc:sldLayoutChg chg="add del mod replId">
          <pc:chgData name="Kayla Phillips-Small (2505456)" userId="S::2505456@student.uwtsd.ac.uk::97eb2dd2-544a-433c-8a15-06457bb5fa94" providerId="AD" clId="Web-{E613DF0C-B381-E2D6-FEAE-D9F668D09FAC}" dt="2026-02-16T01:52:30.482" v="1006"/>
          <pc:sldLayoutMkLst>
            <pc:docMk/>
            <pc:sldMasterMk cId="1174685132" sldId="2147483720"/>
            <pc:sldLayoutMk cId="1597683736" sldId="2147483725"/>
          </pc:sldLayoutMkLst>
        </pc:sldLayoutChg>
        <pc:sldLayoutChg chg="add del mod replId">
          <pc:chgData name="Kayla Phillips-Small (2505456)" userId="S::2505456@student.uwtsd.ac.uk::97eb2dd2-544a-433c-8a15-06457bb5fa94" providerId="AD" clId="Web-{E613DF0C-B381-E2D6-FEAE-D9F668D09FAC}" dt="2026-02-16T01:52:30.482" v="1006"/>
          <pc:sldLayoutMkLst>
            <pc:docMk/>
            <pc:sldMasterMk cId="1174685132" sldId="2147483720"/>
            <pc:sldLayoutMk cId="3264246635" sldId="2147483726"/>
          </pc:sldLayoutMkLst>
        </pc:sldLayoutChg>
        <pc:sldLayoutChg chg="add del mod replId">
          <pc:chgData name="Kayla Phillips-Small (2505456)" userId="S::2505456@student.uwtsd.ac.uk::97eb2dd2-544a-433c-8a15-06457bb5fa94" providerId="AD" clId="Web-{E613DF0C-B381-E2D6-FEAE-D9F668D09FAC}" dt="2026-02-16T01:52:30.482" v="1006"/>
          <pc:sldLayoutMkLst>
            <pc:docMk/>
            <pc:sldMasterMk cId="1174685132" sldId="2147483720"/>
            <pc:sldLayoutMk cId="3241836325" sldId="2147483727"/>
          </pc:sldLayoutMkLst>
        </pc:sldLayoutChg>
        <pc:sldLayoutChg chg="add del mod replId">
          <pc:chgData name="Kayla Phillips-Small (2505456)" userId="S::2505456@student.uwtsd.ac.uk::97eb2dd2-544a-433c-8a15-06457bb5fa94" providerId="AD" clId="Web-{E613DF0C-B381-E2D6-FEAE-D9F668D09FAC}" dt="2026-02-16T01:52:30.482" v="1006"/>
          <pc:sldLayoutMkLst>
            <pc:docMk/>
            <pc:sldMasterMk cId="1174685132" sldId="2147483720"/>
            <pc:sldLayoutMk cId="251849790" sldId="2147483728"/>
          </pc:sldLayoutMkLst>
        </pc:sldLayoutChg>
        <pc:sldLayoutChg chg="add del mod replId">
          <pc:chgData name="Kayla Phillips-Small (2505456)" userId="S::2505456@student.uwtsd.ac.uk::97eb2dd2-544a-433c-8a15-06457bb5fa94" providerId="AD" clId="Web-{E613DF0C-B381-E2D6-FEAE-D9F668D09FAC}" dt="2026-02-16T01:52:30.482" v="1006"/>
          <pc:sldLayoutMkLst>
            <pc:docMk/>
            <pc:sldMasterMk cId="1174685132" sldId="2147483720"/>
            <pc:sldLayoutMk cId="2669684976" sldId="2147483729"/>
          </pc:sldLayoutMkLst>
        </pc:sldLayoutChg>
        <pc:sldLayoutChg chg="add del mod replId">
          <pc:chgData name="Kayla Phillips-Small (2505456)" userId="S::2505456@student.uwtsd.ac.uk::97eb2dd2-544a-433c-8a15-06457bb5fa94" providerId="AD" clId="Web-{E613DF0C-B381-E2D6-FEAE-D9F668D09FAC}" dt="2026-02-16T01:52:30.482" v="1006"/>
          <pc:sldLayoutMkLst>
            <pc:docMk/>
            <pc:sldMasterMk cId="1174685132" sldId="2147483720"/>
            <pc:sldLayoutMk cId="1327546084" sldId="2147483730"/>
          </pc:sldLayoutMkLst>
        </pc:sldLayoutChg>
        <pc:sldLayoutChg chg="add del mod replId">
          <pc:chgData name="Kayla Phillips-Small (2505456)" userId="S::2505456@student.uwtsd.ac.uk::97eb2dd2-544a-433c-8a15-06457bb5fa94" providerId="AD" clId="Web-{E613DF0C-B381-E2D6-FEAE-D9F668D09FAC}" dt="2026-02-16T01:52:30.482" v="1006"/>
          <pc:sldLayoutMkLst>
            <pc:docMk/>
            <pc:sldMasterMk cId="1174685132" sldId="2147483720"/>
            <pc:sldLayoutMk cId="4087309707" sldId="2147483731"/>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952183-896E-4EF5-AEAD-6D125AF6927B}"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en-US"/>
        </a:p>
      </dgm:t>
    </dgm:pt>
    <dgm:pt modelId="{4DF06CCA-B99E-4083-9FC9-336DD815C797}">
      <dgm:prSet phldrT="[Text]" phldr="0"/>
      <dgm:spPr/>
      <dgm:t>
        <a:bodyPr/>
        <a:lstStyle/>
        <a:p>
          <a:pPr algn="l" rtl="0"/>
          <a:r>
            <a:rPr lang="en-US">
              <a:latin typeface="Aptos Display" panose="020F0302020204030204"/>
            </a:rPr>
            <a:t> Outdated system features. </a:t>
          </a:r>
          <a:endParaRPr lang="en-US"/>
        </a:p>
      </dgm:t>
    </dgm:pt>
    <dgm:pt modelId="{C13823ED-C415-414E-B157-4084C4CB33F9}" type="parTrans" cxnId="{A99DA233-EE23-4752-9A1B-7D6A02547B82}">
      <dgm:prSet/>
      <dgm:spPr/>
      <dgm:t>
        <a:bodyPr/>
        <a:lstStyle/>
        <a:p>
          <a:endParaRPr lang="en-US"/>
        </a:p>
      </dgm:t>
    </dgm:pt>
    <dgm:pt modelId="{FE394D8E-74EF-468C-8133-4077DDF5EF31}" type="sibTrans" cxnId="{A99DA233-EE23-4752-9A1B-7D6A02547B82}">
      <dgm:prSet/>
      <dgm:spPr/>
      <dgm:t>
        <a:bodyPr/>
        <a:lstStyle/>
        <a:p>
          <a:endParaRPr lang="en-US"/>
        </a:p>
      </dgm:t>
    </dgm:pt>
    <dgm:pt modelId="{191D960B-BE58-4429-B328-D2F23FB190AF}">
      <dgm:prSet phldrT="[Text]" phldr="0"/>
      <dgm:spPr/>
      <dgm:t>
        <a:bodyPr/>
        <a:lstStyle/>
        <a:p>
          <a:pPr algn="l" rtl="0"/>
          <a:r>
            <a:rPr lang="en-US" sz="1800">
              <a:latin typeface="Aptos Display" panose="020F0302020204030204"/>
            </a:rPr>
            <a:t>  Website is difficult to navigate. </a:t>
          </a:r>
          <a:endParaRPr lang="en-US" sz="1800"/>
        </a:p>
      </dgm:t>
    </dgm:pt>
    <dgm:pt modelId="{44AEC814-FC34-4D63-8CC5-D9E605A051BC}" type="parTrans" cxnId="{585CA541-0C60-4EB9-AE68-E0A350D0DE54}">
      <dgm:prSet/>
      <dgm:spPr/>
      <dgm:t>
        <a:bodyPr/>
        <a:lstStyle/>
        <a:p>
          <a:endParaRPr lang="en-US"/>
        </a:p>
      </dgm:t>
    </dgm:pt>
    <dgm:pt modelId="{FC07924A-D635-49EE-B2FB-12B15447CD9A}" type="sibTrans" cxnId="{585CA541-0C60-4EB9-AE68-E0A350D0DE54}">
      <dgm:prSet/>
      <dgm:spPr/>
      <dgm:t>
        <a:bodyPr/>
        <a:lstStyle/>
        <a:p>
          <a:endParaRPr lang="en-US"/>
        </a:p>
      </dgm:t>
    </dgm:pt>
    <dgm:pt modelId="{EF72DE6B-FDD4-4B2B-9D73-53F22F7CDBFB}" type="pres">
      <dgm:prSet presAssocID="{41952183-896E-4EF5-AEAD-6D125AF6927B}" presName="linear" presStyleCnt="0">
        <dgm:presLayoutVars>
          <dgm:animLvl val="lvl"/>
          <dgm:resizeHandles val="exact"/>
        </dgm:presLayoutVars>
      </dgm:prSet>
      <dgm:spPr/>
    </dgm:pt>
    <dgm:pt modelId="{88C1BE81-EE52-4065-A28A-D9E1F80459E2}" type="pres">
      <dgm:prSet presAssocID="{4DF06CCA-B99E-4083-9FC9-336DD815C797}" presName="parentText" presStyleLbl="node1" presStyleIdx="0" presStyleCnt="2">
        <dgm:presLayoutVars>
          <dgm:chMax val="0"/>
          <dgm:bulletEnabled val="1"/>
        </dgm:presLayoutVars>
      </dgm:prSet>
      <dgm:spPr/>
    </dgm:pt>
    <dgm:pt modelId="{B6C85AB7-5B67-46E1-B3DE-B2362FA80C29}" type="pres">
      <dgm:prSet presAssocID="{FE394D8E-74EF-468C-8133-4077DDF5EF31}" presName="spacer" presStyleCnt="0"/>
      <dgm:spPr/>
    </dgm:pt>
    <dgm:pt modelId="{0200A75F-CA5C-4E0A-8D1E-45FB7968E102}" type="pres">
      <dgm:prSet presAssocID="{191D960B-BE58-4429-B328-D2F23FB190AF}" presName="parentText" presStyleLbl="node1" presStyleIdx="1" presStyleCnt="2">
        <dgm:presLayoutVars>
          <dgm:chMax val="0"/>
          <dgm:bulletEnabled val="1"/>
        </dgm:presLayoutVars>
      </dgm:prSet>
      <dgm:spPr/>
    </dgm:pt>
  </dgm:ptLst>
  <dgm:cxnLst>
    <dgm:cxn modelId="{D18B5B08-E3F0-4E4F-9805-7B8BBA18FA04}" type="presOf" srcId="{41952183-896E-4EF5-AEAD-6D125AF6927B}" destId="{EF72DE6B-FDD4-4B2B-9D73-53F22F7CDBFB}" srcOrd="0" destOrd="0" presId="urn:microsoft.com/office/officeart/2005/8/layout/vList2"/>
    <dgm:cxn modelId="{A99DA233-EE23-4752-9A1B-7D6A02547B82}" srcId="{41952183-896E-4EF5-AEAD-6D125AF6927B}" destId="{4DF06CCA-B99E-4083-9FC9-336DD815C797}" srcOrd="0" destOrd="0" parTransId="{C13823ED-C415-414E-B157-4084C4CB33F9}" sibTransId="{FE394D8E-74EF-468C-8133-4077DDF5EF31}"/>
    <dgm:cxn modelId="{585CA541-0C60-4EB9-AE68-E0A350D0DE54}" srcId="{41952183-896E-4EF5-AEAD-6D125AF6927B}" destId="{191D960B-BE58-4429-B328-D2F23FB190AF}" srcOrd="1" destOrd="0" parTransId="{44AEC814-FC34-4D63-8CC5-D9E605A051BC}" sibTransId="{FC07924A-D635-49EE-B2FB-12B15447CD9A}"/>
    <dgm:cxn modelId="{2B88AC8F-50A4-4EAB-9426-EEB33B7F307A}" type="presOf" srcId="{4DF06CCA-B99E-4083-9FC9-336DD815C797}" destId="{88C1BE81-EE52-4065-A28A-D9E1F80459E2}" srcOrd="0" destOrd="0" presId="urn:microsoft.com/office/officeart/2005/8/layout/vList2"/>
    <dgm:cxn modelId="{A7FCEEBD-88A7-46A2-84CC-98D35F88442B}" type="presOf" srcId="{191D960B-BE58-4429-B328-D2F23FB190AF}" destId="{0200A75F-CA5C-4E0A-8D1E-45FB7968E102}" srcOrd="0" destOrd="0" presId="urn:microsoft.com/office/officeart/2005/8/layout/vList2"/>
    <dgm:cxn modelId="{20DA74A2-7590-49CB-A460-F7732413B997}" type="presParOf" srcId="{EF72DE6B-FDD4-4B2B-9D73-53F22F7CDBFB}" destId="{88C1BE81-EE52-4065-A28A-D9E1F80459E2}" srcOrd="0" destOrd="0" presId="urn:microsoft.com/office/officeart/2005/8/layout/vList2"/>
    <dgm:cxn modelId="{B3CD0020-A1E4-47E0-AA6C-00D2ED77B68E}" type="presParOf" srcId="{EF72DE6B-FDD4-4B2B-9D73-53F22F7CDBFB}" destId="{B6C85AB7-5B67-46E1-B3DE-B2362FA80C29}" srcOrd="1" destOrd="0" presId="urn:microsoft.com/office/officeart/2005/8/layout/vList2"/>
    <dgm:cxn modelId="{E4E6B91B-DA4E-42ED-B926-DFF10EAA8530}" type="presParOf" srcId="{EF72DE6B-FDD4-4B2B-9D73-53F22F7CDBFB}" destId="{0200A75F-CA5C-4E0A-8D1E-45FB7968E10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952183-896E-4EF5-AEAD-6D125AF6927B}"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en-US"/>
        </a:p>
      </dgm:t>
    </dgm:pt>
    <dgm:pt modelId="{4DF06CCA-B99E-4083-9FC9-336DD815C797}">
      <dgm:prSet phldrT="[Text]" phldr="0"/>
      <dgm:spPr/>
      <dgm:t>
        <a:bodyPr/>
        <a:lstStyle/>
        <a:p>
          <a:pPr algn="l" rtl="0"/>
          <a:r>
            <a:rPr lang="en-US">
              <a:latin typeface="Aptos Display" panose="020F0302020204030204"/>
            </a:rPr>
            <a:t> Reduced foot traffic on the street.  </a:t>
          </a:r>
          <a:endParaRPr lang="en-US"/>
        </a:p>
      </dgm:t>
    </dgm:pt>
    <dgm:pt modelId="{C13823ED-C415-414E-B157-4084C4CB33F9}" type="parTrans" cxnId="{A99DA233-EE23-4752-9A1B-7D6A02547B82}">
      <dgm:prSet/>
      <dgm:spPr/>
      <dgm:t>
        <a:bodyPr/>
        <a:lstStyle/>
        <a:p>
          <a:endParaRPr lang="en-US"/>
        </a:p>
      </dgm:t>
    </dgm:pt>
    <dgm:pt modelId="{FE394D8E-74EF-468C-8133-4077DDF5EF31}" type="sibTrans" cxnId="{A99DA233-EE23-4752-9A1B-7D6A02547B82}">
      <dgm:prSet/>
      <dgm:spPr/>
      <dgm:t>
        <a:bodyPr/>
        <a:lstStyle/>
        <a:p>
          <a:endParaRPr lang="en-US"/>
        </a:p>
      </dgm:t>
    </dgm:pt>
    <dgm:pt modelId="{191D960B-BE58-4429-B328-D2F23FB190AF}">
      <dgm:prSet phldrT="[Text]" phldr="0"/>
      <dgm:spPr/>
      <dgm:t>
        <a:bodyPr/>
        <a:lstStyle/>
        <a:p>
          <a:pPr algn="l" rtl="0"/>
          <a:r>
            <a:rPr lang="en-US" sz="2200">
              <a:latin typeface="Aptos Display" panose="020F0302020204030204"/>
            </a:rPr>
            <a:t> Competitors with superior digital skills. </a:t>
          </a:r>
          <a:endParaRPr lang="en-US" sz="2200"/>
        </a:p>
      </dgm:t>
    </dgm:pt>
    <dgm:pt modelId="{44AEC814-FC34-4D63-8CC5-D9E605A051BC}" type="parTrans" cxnId="{585CA541-0C60-4EB9-AE68-E0A350D0DE54}">
      <dgm:prSet/>
      <dgm:spPr/>
      <dgm:t>
        <a:bodyPr/>
        <a:lstStyle/>
        <a:p>
          <a:endParaRPr lang="en-US"/>
        </a:p>
      </dgm:t>
    </dgm:pt>
    <dgm:pt modelId="{FC07924A-D635-49EE-B2FB-12B15447CD9A}" type="sibTrans" cxnId="{585CA541-0C60-4EB9-AE68-E0A350D0DE54}">
      <dgm:prSet/>
      <dgm:spPr/>
      <dgm:t>
        <a:bodyPr/>
        <a:lstStyle/>
        <a:p>
          <a:endParaRPr lang="en-US"/>
        </a:p>
      </dgm:t>
    </dgm:pt>
    <dgm:pt modelId="{EF72DE6B-FDD4-4B2B-9D73-53F22F7CDBFB}" type="pres">
      <dgm:prSet presAssocID="{41952183-896E-4EF5-AEAD-6D125AF6927B}" presName="linear" presStyleCnt="0">
        <dgm:presLayoutVars>
          <dgm:animLvl val="lvl"/>
          <dgm:resizeHandles val="exact"/>
        </dgm:presLayoutVars>
      </dgm:prSet>
      <dgm:spPr/>
    </dgm:pt>
    <dgm:pt modelId="{88C1BE81-EE52-4065-A28A-D9E1F80459E2}" type="pres">
      <dgm:prSet presAssocID="{4DF06CCA-B99E-4083-9FC9-336DD815C797}" presName="parentText" presStyleLbl="node1" presStyleIdx="0" presStyleCnt="2">
        <dgm:presLayoutVars>
          <dgm:chMax val="0"/>
          <dgm:bulletEnabled val="1"/>
        </dgm:presLayoutVars>
      </dgm:prSet>
      <dgm:spPr/>
    </dgm:pt>
    <dgm:pt modelId="{584E3554-6A69-41BF-96BA-6675B5EEEE33}" type="pres">
      <dgm:prSet presAssocID="{FE394D8E-74EF-468C-8133-4077DDF5EF31}" presName="spacer" presStyleCnt="0"/>
      <dgm:spPr/>
    </dgm:pt>
    <dgm:pt modelId="{EA283572-993C-4CAA-B02A-8E1B9B7DF354}" type="pres">
      <dgm:prSet presAssocID="{191D960B-BE58-4429-B328-D2F23FB190AF}" presName="parentText" presStyleLbl="node1" presStyleIdx="1" presStyleCnt="2">
        <dgm:presLayoutVars>
          <dgm:chMax val="0"/>
          <dgm:bulletEnabled val="1"/>
        </dgm:presLayoutVars>
      </dgm:prSet>
      <dgm:spPr/>
    </dgm:pt>
  </dgm:ptLst>
  <dgm:cxnLst>
    <dgm:cxn modelId="{B5D04201-FF62-409E-93D8-4BEDE7120CB5}" type="presOf" srcId="{191D960B-BE58-4429-B328-D2F23FB190AF}" destId="{EA283572-993C-4CAA-B02A-8E1B9B7DF354}" srcOrd="0" destOrd="0" presId="urn:microsoft.com/office/officeart/2005/8/layout/vList2"/>
    <dgm:cxn modelId="{D18B5B08-E3F0-4E4F-9805-7B8BBA18FA04}" type="presOf" srcId="{41952183-896E-4EF5-AEAD-6D125AF6927B}" destId="{EF72DE6B-FDD4-4B2B-9D73-53F22F7CDBFB}" srcOrd="0" destOrd="0" presId="urn:microsoft.com/office/officeart/2005/8/layout/vList2"/>
    <dgm:cxn modelId="{A99DA233-EE23-4752-9A1B-7D6A02547B82}" srcId="{41952183-896E-4EF5-AEAD-6D125AF6927B}" destId="{4DF06CCA-B99E-4083-9FC9-336DD815C797}" srcOrd="0" destOrd="0" parTransId="{C13823ED-C415-414E-B157-4084C4CB33F9}" sibTransId="{FE394D8E-74EF-468C-8133-4077DDF5EF31}"/>
    <dgm:cxn modelId="{585CA541-0C60-4EB9-AE68-E0A350D0DE54}" srcId="{41952183-896E-4EF5-AEAD-6D125AF6927B}" destId="{191D960B-BE58-4429-B328-D2F23FB190AF}" srcOrd="1" destOrd="0" parTransId="{44AEC814-FC34-4D63-8CC5-D9E605A051BC}" sibTransId="{FC07924A-D635-49EE-B2FB-12B15447CD9A}"/>
    <dgm:cxn modelId="{1F7DC0DA-0616-41E8-9386-8522EDB0C2BC}" type="presOf" srcId="{4DF06CCA-B99E-4083-9FC9-336DD815C797}" destId="{88C1BE81-EE52-4065-A28A-D9E1F80459E2}" srcOrd="0" destOrd="0" presId="urn:microsoft.com/office/officeart/2005/8/layout/vList2"/>
    <dgm:cxn modelId="{F60EA5C6-6790-4D76-A40F-847438596095}" type="presParOf" srcId="{EF72DE6B-FDD4-4B2B-9D73-53F22F7CDBFB}" destId="{88C1BE81-EE52-4065-A28A-D9E1F80459E2}" srcOrd="0" destOrd="0" presId="urn:microsoft.com/office/officeart/2005/8/layout/vList2"/>
    <dgm:cxn modelId="{CE664924-E284-4C09-ACCB-26AF888FCFB4}" type="presParOf" srcId="{EF72DE6B-FDD4-4B2B-9D73-53F22F7CDBFB}" destId="{584E3554-6A69-41BF-96BA-6675B5EEEE33}" srcOrd="1" destOrd="0" presId="urn:microsoft.com/office/officeart/2005/8/layout/vList2"/>
    <dgm:cxn modelId="{B2A71643-7CBC-41AF-BF11-FAC999C342F7}" type="presParOf" srcId="{EF72DE6B-FDD4-4B2B-9D73-53F22F7CDBFB}" destId="{EA283572-993C-4CAA-B02A-8E1B9B7DF354}"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952183-896E-4EF5-AEAD-6D125AF6927B}"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en-US"/>
        </a:p>
      </dgm:t>
    </dgm:pt>
    <dgm:pt modelId="{4DF06CCA-B99E-4083-9FC9-336DD815C797}">
      <dgm:prSet phldrT="[Text]" phldr="0"/>
      <dgm:spPr/>
      <dgm:t>
        <a:bodyPr/>
        <a:lstStyle/>
        <a:p>
          <a:pPr algn="l" rtl="0">
            <a:lnSpc>
              <a:spcPct val="90000"/>
            </a:lnSpc>
          </a:pPr>
          <a:r>
            <a:rPr lang="en-US" sz="1600">
              <a:solidFill>
                <a:srgbClr val="000000"/>
              </a:solidFill>
              <a:latin typeface="Aptos Display" panose="020F0302020204030204"/>
              <a:ea typeface="+mn-ea"/>
              <a:cs typeface="+mn-cs"/>
            </a:rPr>
            <a:t>Staff under pressure.</a:t>
          </a:r>
          <a:endParaRPr lang="en-US" sz="1600">
            <a:solidFill>
              <a:srgbClr val="000000"/>
            </a:solidFill>
            <a:latin typeface="Aptos"/>
            <a:ea typeface="+mn-ea"/>
            <a:cs typeface="+mn-cs"/>
          </a:endParaRPr>
        </a:p>
      </dgm:t>
    </dgm:pt>
    <dgm:pt modelId="{C13823ED-C415-414E-B157-4084C4CB33F9}" type="parTrans" cxnId="{A99DA233-EE23-4752-9A1B-7D6A02547B82}">
      <dgm:prSet/>
      <dgm:spPr/>
      <dgm:t>
        <a:bodyPr/>
        <a:lstStyle/>
        <a:p>
          <a:endParaRPr lang="en-US"/>
        </a:p>
      </dgm:t>
    </dgm:pt>
    <dgm:pt modelId="{FE394D8E-74EF-468C-8133-4077DDF5EF31}" type="sibTrans" cxnId="{A99DA233-EE23-4752-9A1B-7D6A02547B82}">
      <dgm:prSet/>
      <dgm:spPr/>
      <dgm:t>
        <a:bodyPr/>
        <a:lstStyle/>
        <a:p>
          <a:endParaRPr lang="en-US"/>
        </a:p>
      </dgm:t>
    </dgm:pt>
    <dgm:pt modelId="{191D960B-BE58-4429-B328-D2F23FB190AF}">
      <dgm:prSet phldrT="[Text]" phldr="0"/>
      <dgm:spPr/>
      <dgm:t>
        <a:bodyPr/>
        <a:lstStyle/>
        <a:p>
          <a:pPr algn="l" rtl="0">
            <a:lnSpc>
              <a:spcPct val="90000"/>
            </a:lnSpc>
          </a:pPr>
          <a:r>
            <a:rPr lang="en-US" sz="1600">
              <a:solidFill>
                <a:srgbClr val="000000"/>
              </a:solidFill>
              <a:latin typeface="Aptos Display" panose="020F0302020204030204"/>
              <a:ea typeface="+mn-ea"/>
              <a:cs typeface="+mn-cs"/>
            </a:rPr>
            <a:t> Weak digital marketing skills.</a:t>
          </a:r>
          <a:endParaRPr lang="en-US" sz="1600">
            <a:solidFill>
              <a:srgbClr val="000000"/>
            </a:solidFill>
            <a:latin typeface="Aptos"/>
            <a:ea typeface="+mn-ea"/>
            <a:cs typeface="+mn-cs"/>
          </a:endParaRPr>
        </a:p>
      </dgm:t>
    </dgm:pt>
    <dgm:pt modelId="{44AEC814-FC34-4D63-8CC5-D9E605A051BC}" type="parTrans" cxnId="{585CA541-0C60-4EB9-AE68-E0A350D0DE54}">
      <dgm:prSet/>
      <dgm:spPr/>
      <dgm:t>
        <a:bodyPr/>
        <a:lstStyle/>
        <a:p>
          <a:endParaRPr lang="en-US"/>
        </a:p>
      </dgm:t>
    </dgm:pt>
    <dgm:pt modelId="{FC07924A-D635-49EE-B2FB-12B15447CD9A}" type="sibTrans" cxnId="{585CA541-0C60-4EB9-AE68-E0A350D0DE54}">
      <dgm:prSet/>
      <dgm:spPr/>
      <dgm:t>
        <a:bodyPr/>
        <a:lstStyle/>
        <a:p>
          <a:endParaRPr lang="en-US"/>
        </a:p>
      </dgm:t>
    </dgm:pt>
    <dgm:pt modelId="{EF72DE6B-FDD4-4B2B-9D73-53F22F7CDBFB}" type="pres">
      <dgm:prSet presAssocID="{41952183-896E-4EF5-AEAD-6D125AF6927B}" presName="linear" presStyleCnt="0">
        <dgm:presLayoutVars>
          <dgm:animLvl val="lvl"/>
          <dgm:resizeHandles val="exact"/>
        </dgm:presLayoutVars>
      </dgm:prSet>
      <dgm:spPr/>
    </dgm:pt>
    <dgm:pt modelId="{88C1BE81-EE52-4065-A28A-D9E1F80459E2}" type="pres">
      <dgm:prSet presAssocID="{4DF06CCA-B99E-4083-9FC9-336DD815C797}" presName="parentText" presStyleLbl="node1" presStyleIdx="0" presStyleCnt="2">
        <dgm:presLayoutVars>
          <dgm:chMax val="0"/>
          <dgm:bulletEnabled val="1"/>
        </dgm:presLayoutVars>
      </dgm:prSet>
      <dgm:spPr/>
    </dgm:pt>
    <dgm:pt modelId="{B22A6271-DDA2-4B2C-8845-AD223E3B2834}" type="pres">
      <dgm:prSet presAssocID="{FE394D8E-74EF-468C-8133-4077DDF5EF31}" presName="spacer" presStyleCnt="0"/>
      <dgm:spPr/>
    </dgm:pt>
    <dgm:pt modelId="{43B245EC-E426-4E23-B9D9-ABE0158CD948}" type="pres">
      <dgm:prSet presAssocID="{191D960B-BE58-4429-B328-D2F23FB190AF}" presName="parentText" presStyleLbl="node1" presStyleIdx="1" presStyleCnt="2">
        <dgm:presLayoutVars>
          <dgm:chMax val="0"/>
          <dgm:bulletEnabled val="1"/>
        </dgm:presLayoutVars>
      </dgm:prSet>
      <dgm:spPr/>
    </dgm:pt>
  </dgm:ptLst>
  <dgm:cxnLst>
    <dgm:cxn modelId="{D18B5B08-E3F0-4E4F-9805-7B8BBA18FA04}" type="presOf" srcId="{41952183-896E-4EF5-AEAD-6D125AF6927B}" destId="{EF72DE6B-FDD4-4B2B-9D73-53F22F7CDBFB}" srcOrd="0" destOrd="0" presId="urn:microsoft.com/office/officeart/2005/8/layout/vList2"/>
    <dgm:cxn modelId="{A99DA233-EE23-4752-9A1B-7D6A02547B82}" srcId="{41952183-896E-4EF5-AEAD-6D125AF6927B}" destId="{4DF06CCA-B99E-4083-9FC9-336DD815C797}" srcOrd="0" destOrd="0" parTransId="{C13823ED-C415-414E-B157-4084C4CB33F9}" sibTransId="{FE394D8E-74EF-468C-8133-4077DDF5EF31}"/>
    <dgm:cxn modelId="{B906F633-BF1A-4F71-B179-5309FCCAC383}" type="presOf" srcId="{191D960B-BE58-4429-B328-D2F23FB190AF}" destId="{43B245EC-E426-4E23-B9D9-ABE0158CD948}" srcOrd="0" destOrd="0" presId="urn:microsoft.com/office/officeart/2005/8/layout/vList2"/>
    <dgm:cxn modelId="{585CA541-0C60-4EB9-AE68-E0A350D0DE54}" srcId="{41952183-896E-4EF5-AEAD-6D125AF6927B}" destId="{191D960B-BE58-4429-B328-D2F23FB190AF}" srcOrd="1" destOrd="0" parTransId="{44AEC814-FC34-4D63-8CC5-D9E605A051BC}" sibTransId="{FC07924A-D635-49EE-B2FB-12B15447CD9A}"/>
    <dgm:cxn modelId="{9E8BE8EC-CFD8-47A3-8192-51681AD622A7}" type="presOf" srcId="{4DF06CCA-B99E-4083-9FC9-336DD815C797}" destId="{88C1BE81-EE52-4065-A28A-D9E1F80459E2}" srcOrd="0" destOrd="0" presId="urn:microsoft.com/office/officeart/2005/8/layout/vList2"/>
    <dgm:cxn modelId="{2C5AF711-6E37-4DB8-BAD6-8FC83138D00F}" type="presParOf" srcId="{EF72DE6B-FDD4-4B2B-9D73-53F22F7CDBFB}" destId="{88C1BE81-EE52-4065-A28A-D9E1F80459E2}" srcOrd="0" destOrd="0" presId="urn:microsoft.com/office/officeart/2005/8/layout/vList2"/>
    <dgm:cxn modelId="{D7B3F990-8DA1-4B82-B853-338BBBAF9C58}" type="presParOf" srcId="{EF72DE6B-FDD4-4B2B-9D73-53F22F7CDBFB}" destId="{B22A6271-DDA2-4B2C-8845-AD223E3B2834}" srcOrd="1" destOrd="0" presId="urn:microsoft.com/office/officeart/2005/8/layout/vList2"/>
    <dgm:cxn modelId="{CC26B750-4DAC-45B9-B7B3-43775A4B0FF6}" type="presParOf" srcId="{EF72DE6B-FDD4-4B2B-9D73-53F22F7CDBFB}" destId="{43B245EC-E426-4E23-B9D9-ABE0158CD948}" srcOrd="2"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1952183-896E-4EF5-AEAD-6D125AF6927B}"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en-US"/>
        </a:p>
      </dgm:t>
    </dgm:pt>
    <dgm:pt modelId="{4DF06CCA-B99E-4083-9FC9-336DD815C797}">
      <dgm:prSet phldrT="[Text]" phldr="0" custT="1"/>
      <dgm:spPr/>
      <dgm:t>
        <a:bodyPr/>
        <a:lstStyle/>
        <a:p>
          <a:pPr algn="l" rtl="0">
            <a:lnSpc>
              <a:spcPct val="90000"/>
            </a:lnSpc>
          </a:pPr>
          <a:r>
            <a:rPr lang="en-US" sz="1600">
              <a:latin typeface="Aptos Display" panose="020F0302020204030204"/>
              <a:ea typeface="+mn-ea"/>
              <a:cs typeface="+mn-cs"/>
            </a:rPr>
            <a:t> Inflated cost of flowers.</a:t>
          </a:r>
          <a:endParaRPr lang="en-US" sz="1600">
            <a:latin typeface="Aptos"/>
            <a:ea typeface="+mn-ea"/>
            <a:cs typeface="+mn-cs"/>
          </a:endParaRPr>
        </a:p>
      </dgm:t>
    </dgm:pt>
    <dgm:pt modelId="{C13823ED-C415-414E-B157-4084C4CB33F9}" type="parTrans" cxnId="{A99DA233-EE23-4752-9A1B-7D6A02547B82}">
      <dgm:prSet/>
      <dgm:spPr/>
      <dgm:t>
        <a:bodyPr/>
        <a:lstStyle/>
        <a:p>
          <a:endParaRPr lang="en-US"/>
        </a:p>
      </dgm:t>
    </dgm:pt>
    <dgm:pt modelId="{FE394D8E-74EF-468C-8133-4077DDF5EF31}" type="sibTrans" cxnId="{A99DA233-EE23-4752-9A1B-7D6A02547B82}">
      <dgm:prSet/>
      <dgm:spPr/>
      <dgm:t>
        <a:bodyPr/>
        <a:lstStyle/>
        <a:p>
          <a:endParaRPr lang="en-US"/>
        </a:p>
      </dgm:t>
    </dgm:pt>
    <dgm:pt modelId="{191D960B-BE58-4429-B328-D2F23FB190AF}">
      <dgm:prSet phldrT="[Text]" phldr="0"/>
      <dgm:spPr/>
      <dgm:t>
        <a:bodyPr/>
        <a:lstStyle/>
        <a:p>
          <a:pPr algn="l" rtl="0">
            <a:lnSpc>
              <a:spcPct val="90000"/>
            </a:lnSpc>
          </a:pPr>
          <a:r>
            <a:rPr lang="en-US" sz="1600">
              <a:latin typeface="Aptos Display" panose="020F0302020204030204"/>
              <a:ea typeface="+mn-ea"/>
              <a:cs typeface="+mn-cs"/>
            </a:rPr>
            <a:t>Shortage of affordable floral stock.</a:t>
          </a:r>
          <a:endParaRPr lang="en-US" sz="1600">
            <a:latin typeface="Aptos" panose="020B0004020202020204"/>
            <a:ea typeface="+mn-ea"/>
            <a:cs typeface="+mn-cs"/>
          </a:endParaRPr>
        </a:p>
      </dgm:t>
    </dgm:pt>
    <dgm:pt modelId="{44AEC814-FC34-4D63-8CC5-D9E605A051BC}" type="parTrans" cxnId="{585CA541-0C60-4EB9-AE68-E0A350D0DE54}">
      <dgm:prSet/>
      <dgm:spPr/>
      <dgm:t>
        <a:bodyPr/>
        <a:lstStyle/>
        <a:p>
          <a:endParaRPr lang="en-US"/>
        </a:p>
      </dgm:t>
    </dgm:pt>
    <dgm:pt modelId="{FC07924A-D635-49EE-B2FB-12B15447CD9A}" type="sibTrans" cxnId="{585CA541-0C60-4EB9-AE68-E0A350D0DE54}">
      <dgm:prSet/>
      <dgm:spPr/>
      <dgm:t>
        <a:bodyPr/>
        <a:lstStyle/>
        <a:p>
          <a:endParaRPr lang="en-US"/>
        </a:p>
      </dgm:t>
    </dgm:pt>
    <dgm:pt modelId="{EF72DE6B-FDD4-4B2B-9D73-53F22F7CDBFB}" type="pres">
      <dgm:prSet presAssocID="{41952183-896E-4EF5-AEAD-6D125AF6927B}" presName="linear" presStyleCnt="0">
        <dgm:presLayoutVars>
          <dgm:animLvl val="lvl"/>
          <dgm:resizeHandles val="exact"/>
        </dgm:presLayoutVars>
      </dgm:prSet>
      <dgm:spPr/>
    </dgm:pt>
    <dgm:pt modelId="{88C1BE81-EE52-4065-A28A-D9E1F80459E2}" type="pres">
      <dgm:prSet presAssocID="{4DF06CCA-B99E-4083-9FC9-336DD815C797}" presName="parentText" presStyleLbl="node1" presStyleIdx="0" presStyleCnt="2">
        <dgm:presLayoutVars>
          <dgm:chMax val="0"/>
          <dgm:bulletEnabled val="1"/>
        </dgm:presLayoutVars>
      </dgm:prSet>
      <dgm:spPr/>
    </dgm:pt>
    <dgm:pt modelId="{B6C85AB7-5B67-46E1-B3DE-B2362FA80C29}" type="pres">
      <dgm:prSet presAssocID="{FE394D8E-74EF-468C-8133-4077DDF5EF31}" presName="spacer" presStyleCnt="0"/>
      <dgm:spPr/>
    </dgm:pt>
    <dgm:pt modelId="{0200A75F-CA5C-4E0A-8D1E-45FB7968E102}" type="pres">
      <dgm:prSet presAssocID="{191D960B-BE58-4429-B328-D2F23FB190AF}" presName="parentText" presStyleLbl="node1" presStyleIdx="1" presStyleCnt="2">
        <dgm:presLayoutVars>
          <dgm:chMax val="0"/>
          <dgm:bulletEnabled val="1"/>
        </dgm:presLayoutVars>
      </dgm:prSet>
      <dgm:spPr/>
    </dgm:pt>
  </dgm:ptLst>
  <dgm:cxnLst>
    <dgm:cxn modelId="{D18B5B08-E3F0-4E4F-9805-7B8BBA18FA04}" type="presOf" srcId="{41952183-896E-4EF5-AEAD-6D125AF6927B}" destId="{EF72DE6B-FDD4-4B2B-9D73-53F22F7CDBFB}" srcOrd="0" destOrd="0" presId="urn:microsoft.com/office/officeart/2005/8/layout/vList2"/>
    <dgm:cxn modelId="{A99DA233-EE23-4752-9A1B-7D6A02547B82}" srcId="{41952183-896E-4EF5-AEAD-6D125AF6927B}" destId="{4DF06CCA-B99E-4083-9FC9-336DD815C797}" srcOrd="0" destOrd="0" parTransId="{C13823ED-C415-414E-B157-4084C4CB33F9}" sibTransId="{FE394D8E-74EF-468C-8133-4077DDF5EF31}"/>
    <dgm:cxn modelId="{585CA541-0C60-4EB9-AE68-E0A350D0DE54}" srcId="{41952183-896E-4EF5-AEAD-6D125AF6927B}" destId="{191D960B-BE58-4429-B328-D2F23FB190AF}" srcOrd="1" destOrd="0" parTransId="{44AEC814-FC34-4D63-8CC5-D9E605A051BC}" sibTransId="{FC07924A-D635-49EE-B2FB-12B15447CD9A}"/>
    <dgm:cxn modelId="{2B88AC8F-50A4-4EAB-9426-EEB33B7F307A}" type="presOf" srcId="{4DF06CCA-B99E-4083-9FC9-336DD815C797}" destId="{88C1BE81-EE52-4065-A28A-D9E1F80459E2}" srcOrd="0" destOrd="0" presId="urn:microsoft.com/office/officeart/2005/8/layout/vList2"/>
    <dgm:cxn modelId="{A7FCEEBD-88A7-46A2-84CC-98D35F88442B}" type="presOf" srcId="{191D960B-BE58-4429-B328-D2F23FB190AF}" destId="{0200A75F-CA5C-4E0A-8D1E-45FB7968E102}" srcOrd="0" destOrd="0" presId="urn:microsoft.com/office/officeart/2005/8/layout/vList2"/>
    <dgm:cxn modelId="{20DA74A2-7590-49CB-A460-F7732413B997}" type="presParOf" srcId="{EF72DE6B-FDD4-4B2B-9D73-53F22F7CDBFB}" destId="{88C1BE81-EE52-4065-A28A-D9E1F80459E2}" srcOrd="0" destOrd="0" presId="urn:microsoft.com/office/officeart/2005/8/layout/vList2"/>
    <dgm:cxn modelId="{B3CD0020-A1E4-47E0-AA6C-00D2ED77B68E}" type="presParOf" srcId="{EF72DE6B-FDD4-4B2B-9D73-53F22F7CDBFB}" destId="{B6C85AB7-5B67-46E1-B3DE-B2362FA80C29}" srcOrd="1" destOrd="0" presId="urn:microsoft.com/office/officeart/2005/8/layout/vList2"/>
    <dgm:cxn modelId="{E4E6B91B-DA4E-42ED-B926-DFF10EAA8530}" type="presParOf" srcId="{EF72DE6B-FDD4-4B2B-9D73-53F22F7CDBFB}" destId="{0200A75F-CA5C-4E0A-8D1E-45FB7968E102}" srcOrd="2"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1952183-896E-4EF5-AEAD-6D125AF6927B}"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en-US"/>
        </a:p>
      </dgm:t>
    </dgm:pt>
    <dgm:pt modelId="{4DF06CCA-B99E-4083-9FC9-336DD815C797}">
      <dgm:prSet phldrT="[Text]" phldr="0" custT="1"/>
      <dgm:spPr/>
      <dgm:t>
        <a:bodyPr/>
        <a:lstStyle/>
        <a:p>
          <a:pPr algn="l" rtl="0">
            <a:lnSpc>
              <a:spcPct val="90000"/>
            </a:lnSpc>
          </a:pPr>
          <a:r>
            <a:rPr lang="en-US" sz="1600">
              <a:latin typeface="Aptos Display" panose="020F0302020204030204"/>
              <a:ea typeface="+mn-ea"/>
              <a:cs typeface="+mn-cs"/>
            </a:rPr>
            <a:t>No delivery </a:t>
          </a:r>
          <a:r>
            <a:rPr lang="en-US" sz="1600" b="0">
              <a:latin typeface="Aptos Display" panose="020F0302020204030204"/>
              <a:ea typeface="+mn-ea"/>
              <a:cs typeface="+mn-cs"/>
            </a:rPr>
            <a:t>option</a:t>
          </a:r>
          <a:r>
            <a:rPr lang="en-US" sz="1600">
              <a:latin typeface="Aptos Display" panose="020F0302020204030204"/>
              <a:ea typeface="+mn-ea"/>
              <a:cs typeface="+mn-cs"/>
            </a:rPr>
            <a:t>. </a:t>
          </a:r>
          <a:endParaRPr lang="en-US" sz="1600">
            <a:latin typeface="Aptos"/>
            <a:ea typeface="+mn-ea"/>
            <a:cs typeface="+mn-cs"/>
          </a:endParaRPr>
        </a:p>
      </dgm:t>
    </dgm:pt>
    <dgm:pt modelId="{C13823ED-C415-414E-B157-4084C4CB33F9}" type="parTrans" cxnId="{A99DA233-EE23-4752-9A1B-7D6A02547B82}">
      <dgm:prSet/>
      <dgm:spPr/>
      <dgm:t>
        <a:bodyPr/>
        <a:lstStyle/>
        <a:p>
          <a:endParaRPr lang="en-US"/>
        </a:p>
      </dgm:t>
    </dgm:pt>
    <dgm:pt modelId="{FE394D8E-74EF-468C-8133-4077DDF5EF31}" type="sibTrans" cxnId="{A99DA233-EE23-4752-9A1B-7D6A02547B82}">
      <dgm:prSet/>
      <dgm:spPr/>
      <dgm:t>
        <a:bodyPr/>
        <a:lstStyle/>
        <a:p>
          <a:endParaRPr lang="en-US"/>
        </a:p>
      </dgm:t>
    </dgm:pt>
    <dgm:pt modelId="{191D960B-BE58-4429-B328-D2F23FB190AF}">
      <dgm:prSet phldrT="[Text]" phldr="1"/>
      <dgm:spPr/>
      <dgm:t>
        <a:bodyPr/>
        <a:lstStyle/>
        <a:p>
          <a:pPr algn="l">
            <a:lnSpc>
              <a:spcPct val="90000"/>
            </a:lnSpc>
          </a:pPr>
          <a:endParaRPr lang="en-US" sz="1700">
            <a:latin typeface="Aptos" panose="020B0004020202020204"/>
            <a:ea typeface="+mn-ea"/>
            <a:cs typeface="+mn-cs"/>
          </a:endParaRPr>
        </a:p>
      </dgm:t>
    </dgm:pt>
    <dgm:pt modelId="{44AEC814-FC34-4D63-8CC5-D9E605A051BC}" type="parTrans" cxnId="{585CA541-0C60-4EB9-AE68-E0A350D0DE54}">
      <dgm:prSet/>
      <dgm:spPr/>
      <dgm:t>
        <a:bodyPr/>
        <a:lstStyle/>
        <a:p>
          <a:endParaRPr lang="en-US"/>
        </a:p>
      </dgm:t>
    </dgm:pt>
    <dgm:pt modelId="{FC07924A-D635-49EE-B2FB-12B15447CD9A}" type="sibTrans" cxnId="{585CA541-0C60-4EB9-AE68-E0A350D0DE54}">
      <dgm:prSet/>
      <dgm:spPr/>
      <dgm:t>
        <a:bodyPr/>
        <a:lstStyle/>
        <a:p>
          <a:endParaRPr lang="en-US"/>
        </a:p>
      </dgm:t>
    </dgm:pt>
    <dgm:pt modelId="{EF72DE6B-FDD4-4B2B-9D73-53F22F7CDBFB}" type="pres">
      <dgm:prSet presAssocID="{41952183-896E-4EF5-AEAD-6D125AF6927B}" presName="linear" presStyleCnt="0">
        <dgm:presLayoutVars>
          <dgm:animLvl val="lvl"/>
          <dgm:resizeHandles val="exact"/>
        </dgm:presLayoutVars>
      </dgm:prSet>
      <dgm:spPr/>
    </dgm:pt>
    <dgm:pt modelId="{88C1BE81-EE52-4065-A28A-D9E1F80459E2}" type="pres">
      <dgm:prSet presAssocID="{4DF06CCA-B99E-4083-9FC9-336DD815C797}" presName="parentText" presStyleLbl="node1" presStyleIdx="0" presStyleCnt="2">
        <dgm:presLayoutVars>
          <dgm:chMax val="0"/>
          <dgm:bulletEnabled val="1"/>
        </dgm:presLayoutVars>
      </dgm:prSet>
      <dgm:spPr/>
    </dgm:pt>
    <dgm:pt modelId="{584E3554-6A69-41BF-96BA-6675B5EEEE33}" type="pres">
      <dgm:prSet presAssocID="{FE394D8E-74EF-468C-8133-4077DDF5EF31}" presName="spacer" presStyleCnt="0"/>
      <dgm:spPr/>
    </dgm:pt>
    <dgm:pt modelId="{EA283572-993C-4CAA-B02A-8E1B9B7DF354}" type="pres">
      <dgm:prSet presAssocID="{191D960B-BE58-4429-B328-D2F23FB190AF}" presName="parentText" presStyleLbl="node1" presStyleIdx="1" presStyleCnt="2">
        <dgm:presLayoutVars>
          <dgm:chMax val="0"/>
          <dgm:bulletEnabled val="1"/>
        </dgm:presLayoutVars>
      </dgm:prSet>
      <dgm:spPr/>
    </dgm:pt>
  </dgm:ptLst>
  <dgm:cxnLst>
    <dgm:cxn modelId="{B5D04201-FF62-409E-93D8-4BEDE7120CB5}" type="presOf" srcId="{191D960B-BE58-4429-B328-D2F23FB190AF}" destId="{EA283572-993C-4CAA-B02A-8E1B9B7DF354}" srcOrd="0" destOrd="0" presId="urn:microsoft.com/office/officeart/2005/8/layout/vList2"/>
    <dgm:cxn modelId="{D18B5B08-E3F0-4E4F-9805-7B8BBA18FA04}" type="presOf" srcId="{41952183-896E-4EF5-AEAD-6D125AF6927B}" destId="{EF72DE6B-FDD4-4B2B-9D73-53F22F7CDBFB}" srcOrd="0" destOrd="0" presId="urn:microsoft.com/office/officeart/2005/8/layout/vList2"/>
    <dgm:cxn modelId="{A99DA233-EE23-4752-9A1B-7D6A02547B82}" srcId="{41952183-896E-4EF5-AEAD-6D125AF6927B}" destId="{4DF06CCA-B99E-4083-9FC9-336DD815C797}" srcOrd="0" destOrd="0" parTransId="{C13823ED-C415-414E-B157-4084C4CB33F9}" sibTransId="{FE394D8E-74EF-468C-8133-4077DDF5EF31}"/>
    <dgm:cxn modelId="{585CA541-0C60-4EB9-AE68-E0A350D0DE54}" srcId="{41952183-896E-4EF5-AEAD-6D125AF6927B}" destId="{191D960B-BE58-4429-B328-D2F23FB190AF}" srcOrd="1" destOrd="0" parTransId="{44AEC814-FC34-4D63-8CC5-D9E605A051BC}" sibTransId="{FC07924A-D635-49EE-B2FB-12B15447CD9A}"/>
    <dgm:cxn modelId="{1F7DC0DA-0616-41E8-9386-8522EDB0C2BC}" type="presOf" srcId="{4DF06CCA-B99E-4083-9FC9-336DD815C797}" destId="{88C1BE81-EE52-4065-A28A-D9E1F80459E2}" srcOrd="0" destOrd="0" presId="urn:microsoft.com/office/officeart/2005/8/layout/vList2"/>
    <dgm:cxn modelId="{F60EA5C6-6790-4D76-A40F-847438596095}" type="presParOf" srcId="{EF72DE6B-FDD4-4B2B-9D73-53F22F7CDBFB}" destId="{88C1BE81-EE52-4065-A28A-D9E1F80459E2}" srcOrd="0" destOrd="0" presId="urn:microsoft.com/office/officeart/2005/8/layout/vList2"/>
    <dgm:cxn modelId="{CE664924-E284-4C09-ACCB-26AF888FCFB4}" type="presParOf" srcId="{EF72DE6B-FDD4-4B2B-9D73-53F22F7CDBFB}" destId="{584E3554-6A69-41BF-96BA-6675B5EEEE33}" srcOrd="1" destOrd="0" presId="urn:microsoft.com/office/officeart/2005/8/layout/vList2"/>
    <dgm:cxn modelId="{B2A71643-7CBC-41AF-BF11-FAC999C342F7}" type="presParOf" srcId="{EF72DE6B-FDD4-4B2B-9D73-53F22F7CDBFB}" destId="{EA283572-993C-4CAA-B02A-8E1B9B7DF354}" srcOrd="2" destOrd="0" presId="urn:microsoft.com/office/officeart/2005/8/layout/vList2"/>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1952183-896E-4EF5-AEAD-6D125AF6927B}"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en-US"/>
        </a:p>
      </dgm:t>
    </dgm:pt>
    <dgm:pt modelId="{4DF06CCA-B99E-4083-9FC9-336DD815C797}">
      <dgm:prSet phldrT="[Text]" phldr="0" custT="1"/>
      <dgm:spPr/>
      <dgm:t>
        <a:bodyPr/>
        <a:lstStyle/>
        <a:p>
          <a:pPr algn="l" rtl="0">
            <a:lnSpc>
              <a:spcPct val="90000"/>
            </a:lnSpc>
          </a:pPr>
          <a:r>
            <a:rPr lang="en-US" sz="1800">
              <a:latin typeface="Aptos"/>
              <a:ea typeface="+mn-ea"/>
              <a:cs typeface="+mn-cs"/>
            </a:rPr>
            <a:t> New florist. </a:t>
          </a:r>
        </a:p>
      </dgm:t>
    </dgm:pt>
    <dgm:pt modelId="{C13823ED-C415-414E-B157-4084C4CB33F9}" type="parTrans" cxnId="{A99DA233-EE23-4752-9A1B-7D6A02547B82}">
      <dgm:prSet/>
      <dgm:spPr/>
      <dgm:t>
        <a:bodyPr/>
        <a:lstStyle/>
        <a:p>
          <a:endParaRPr lang="en-US"/>
        </a:p>
      </dgm:t>
    </dgm:pt>
    <dgm:pt modelId="{FE394D8E-74EF-468C-8133-4077DDF5EF31}" type="sibTrans" cxnId="{A99DA233-EE23-4752-9A1B-7D6A02547B82}">
      <dgm:prSet/>
      <dgm:spPr/>
      <dgm:t>
        <a:bodyPr/>
        <a:lstStyle/>
        <a:p>
          <a:endParaRPr lang="en-US"/>
        </a:p>
      </dgm:t>
    </dgm:pt>
    <dgm:pt modelId="{191D960B-BE58-4429-B328-D2F23FB190AF}">
      <dgm:prSet phldrT="[Text]" phldr="1"/>
      <dgm:spPr/>
      <dgm:t>
        <a:bodyPr/>
        <a:lstStyle/>
        <a:p>
          <a:pPr algn="l">
            <a:lnSpc>
              <a:spcPct val="90000"/>
            </a:lnSpc>
          </a:pPr>
          <a:endParaRPr lang="en-US" sz="1900">
            <a:latin typeface="Aptos" panose="020B0004020202020204"/>
            <a:ea typeface="+mn-ea"/>
            <a:cs typeface="+mn-cs"/>
          </a:endParaRPr>
        </a:p>
      </dgm:t>
    </dgm:pt>
    <dgm:pt modelId="{44AEC814-FC34-4D63-8CC5-D9E605A051BC}" type="parTrans" cxnId="{585CA541-0C60-4EB9-AE68-E0A350D0DE54}">
      <dgm:prSet/>
      <dgm:spPr/>
      <dgm:t>
        <a:bodyPr/>
        <a:lstStyle/>
        <a:p>
          <a:endParaRPr lang="en-US"/>
        </a:p>
      </dgm:t>
    </dgm:pt>
    <dgm:pt modelId="{FC07924A-D635-49EE-B2FB-12B15447CD9A}" type="sibTrans" cxnId="{585CA541-0C60-4EB9-AE68-E0A350D0DE54}">
      <dgm:prSet/>
      <dgm:spPr/>
      <dgm:t>
        <a:bodyPr/>
        <a:lstStyle/>
        <a:p>
          <a:endParaRPr lang="en-US"/>
        </a:p>
      </dgm:t>
    </dgm:pt>
    <dgm:pt modelId="{EF72DE6B-FDD4-4B2B-9D73-53F22F7CDBFB}" type="pres">
      <dgm:prSet presAssocID="{41952183-896E-4EF5-AEAD-6D125AF6927B}" presName="linear" presStyleCnt="0">
        <dgm:presLayoutVars>
          <dgm:animLvl val="lvl"/>
          <dgm:resizeHandles val="exact"/>
        </dgm:presLayoutVars>
      </dgm:prSet>
      <dgm:spPr/>
    </dgm:pt>
    <dgm:pt modelId="{88C1BE81-EE52-4065-A28A-D9E1F80459E2}" type="pres">
      <dgm:prSet presAssocID="{4DF06CCA-B99E-4083-9FC9-336DD815C797}" presName="parentText" presStyleLbl="node1" presStyleIdx="0" presStyleCnt="2">
        <dgm:presLayoutVars>
          <dgm:chMax val="0"/>
          <dgm:bulletEnabled val="1"/>
        </dgm:presLayoutVars>
      </dgm:prSet>
      <dgm:spPr/>
    </dgm:pt>
    <dgm:pt modelId="{584E3554-6A69-41BF-96BA-6675B5EEEE33}" type="pres">
      <dgm:prSet presAssocID="{FE394D8E-74EF-468C-8133-4077DDF5EF31}" presName="spacer" presStyleCnt="0"/>
      <dgm:spPr/>
    </dgm:pt>
    <dgm:pt modelId="{EA283572-993C-4CAA-B02A-8E1B9B7DF354}" type="pres">
      <dgm:prSet presAssocID="{191D960B-BE58-4429-B328-D2F23FB190AF}" presName="parentText" presStyleLbl="node1" presStyleIdx="1" presStyleCnt="2">
        <dgm:presLayoutVars>
          <dgm:chMax val="0"/>
          <dgm:bulletEnabled val="1"/>
        </dgm:presLayoutVars>
      </dgm:prSet>
      <dgm:spPr/>
    </dgm:pt>
  </dgm:ptLst>
  <dgm:cxnLst>
    <dgm:cxn modelId="{B5D04201-FF62-409E-93D8-4BEDE7120CB5}" type="presOf" srcId="{191D960B-BE58-4429-B328-D2F23FB190AF}" destId="{EA283572-993C-4CAA-B02A-8E1B9B7DF354}" srcOrd="0" destOrd="0" presId="urn:microsoft.com/office/officeart/2005/8/layout/vList2"/>
    <dgm:cxn modelId="{D18B5B08-E3F0-4E4F-9805-7B8BBA18FA04}" type="presOf" srcId="{41952183-896E-4EF5-AEAD-6D125AF6927B}" destId="{EF72DE6B-FDD4-4B2B-9D73-53F22F7CDBFB}" srcOrd="0" destOrd="0" presId="urn:microsoft.com/office/officeart/2005/8/layout/vList2"/>
    <dgm:cxn modelId="{A99DA233-EE23-4752-9A1B-7D6A02547B82}" srcId="{41952183-896E-4EF5-AEAD-6D125AF6927B}" destId="{4DF06CCA-B99E-4083-9FC9-336DD815C797}" srcOrd="0" destOrd="0" parTransId="{C13823ED-C415-414E-B157-4084C4CB33F9}" sibTransId="{FE394D8E-74EF-468C-8133-4077DDF5EF31}"/>
    <dgm:cxn modelId="{585CA541-0C60-4EB9-AE68-E0A350D0DE54}" srcId="{41952183-896E-4EF5-AEAD-6D125AF6927B}" destId="{191D960B-BE58-4429-B328-D2F23FB190AF}" srcOrd="1" destOrd="0" parTransId="{44AEC814-FC34-4D63-8CC5-D9E605A051BC}" sibTransId="{FC07924A-D635-49EE-B2FB-12B15447CD9A}"/>
    <dgm:cxn modelId="{1F7DC0DA-0616-41E8-9386-8522EDB0C2BC}" type="presOf" srcId="{4DF06CCA-B99E-4083-9FC9-336DD815C797}" destId="{88C1BE81-EE52-4065-A28A-D9E1F80459E2}" srcOrd="0" destOrd="0" presId="urn:microsoft.com/office/officeart/2005/8/layout/vList2"/>
    <dgm:cxn modelId="{F60EA5C6-6790-4D76-A40F-847438596095}" type="presParOf" srcId="{EF72DE6B-FDD4-4B2B-9D73-53F22F7CDBFB}" destId="{88C1BE81-EE52-4065-A28A-D9E1F80459E2}" srcOrd="0" destOrd="0" presId="urn:microsoft.com/office/officeart/2005/8/layout/vList2"/>
    <dgm:cxn modelId="{CE664924-E284-4C09-ACCB-26AF888FCFB4}" type="presParOf" srcId="{EF72DE6B-FDD4-4B2B-9D73-53F22F7CDBFB}" destId="{584E3554-6A69-41BF-96BA-6675B5EEEE33}" srcOrd="1" destOrd="0" presId="urn:microsoft.com/office/officeart/2005/8/layout/vList2"/>
    <dgm:cxn modelId="{B2A71643-7CBC-41AF-BF11-FAC999C342F7}" type="presParOf" srcId="{EF72DE6B-FDD4-4B2B-9D73-53F22F7CDBFB}" destId="{EA283572-993C-4CAA-B02A-8E1B9B7DF354}" srcOrd="2" destOrd="0" presId="urn:microsoft.com/office/officeart/2005/8/layout/vList2"/>
  </dgm:cxnLst>
  <dgm:bg/>
  <dgm:whole/>
  <dgm:extLst>
    <a:ext uri="http://schemas.microsoft.com/office/drawing/2008/diagram">
      <dsp:dataModelExt xmlns:dsp="http://schemas.microsoft.com/office/drawing/2008/diagram" relId="rId3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1BE81-EE52-4065-A28A-D9E1F80459E2}">
      <dsp:nvSpPr>
        <dsp:cNvPr id="0" name=""/>
        <dsp:cNvSpPr/>
      </dsp:nvSpPr>
      <dsp:spPr>
        <a:xfrm>
          <a:off x="0" y="16369"/>
          <a:ext cx="2562720" cy="678746"/>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US" sz="1700" kern="1200">
              <a:latin typeface="Aptos Display" panose="020F0302020204030204"/>
            </a:rPr>
            <a:t> Outdated system features. </a:t>
          </a:r>
          <a:endParaRPr lang="en-US" sz="1700" kern="1200"/>
        </a:p>
      </dsp:txBody>
      <dsp:txXfrm>
        <a:off x="33134" y="49503"/>
        <a:ext cx="2496452" cy="612478"/>
      </dsp:txXfrm>
    </dsp:sp>
    <dsp:sp modelId="{0200A75F-CA5C-4E0A-8D1E-45FB7968E102}">
      <dsp:nvSpPr>
        <dsp:cNvPr id="0" name=""/>
        <dsp:cNvSpPr/>
      </dsp:nvSpPr>
      <dsp:spPr>
        <a:xfrm>
          <a:off x="0" y="744076"/>
          <a:ext cx="2562720" cy="678746"/>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US" sz="1700" kern="1200">
              <a:latin typeface="Aptos Display" panose="020F0302020204030204"/>
            </a:rPr>
            <a:t>  Website is difficult to navigate. </a:t>
          </a:r>
          <a:endParaRPr lang="en-US" sz="1700" kern="1200"/>
        </a:p>
      </dsp:txBody>
      <dsp:txXfrm>
        <a:off x="33134" y="777210"/>
        <a:ext cx="2496452" cy="6124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1BE81-EE52-4065-A28A-D9E1F80459E2}">
      <dsp:nvSpPr>
        <dsp:cNvPr id="0" name=""/>
        <dsp:cNvSpPr/>
      </dsp:nvSpPr>
      <dsp:spPr>
        <a:xfrm>
          <a:off x="0" y="14471"/>
          <a:ext cx="2575789" cy="59670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US" sz="1500" kern="1200">
              <a:latin typeface="Aptos Display" panose="020F0302020204030204"/>
            </a:rPr>
            <a:t> Reduced foot traffic on the street.  </a:t>
          </a:r>
          <a:endParaRPr lang="en-US" sz="1500" kern="1200"/>
        </a:p>
      </dsp:txBody>
      <dsp:txXfrm>
        <a:off x="29128" y="43599"/>
        <a:ext cx="2517533" cy="538444"/>
      </dsp:txXfrm>
    </dsp:sp>
    <dsp:sp modelId="{EA283572-993C-4CAA-B02A-8E1B9B7DF354}">
      <dsp:nvSpPr>
        <dsp:cNvPr id="0" name=""/>
        <dsp:cNvSpPr/>
      </dsp:nvSpPr>
      <dsp:spPr>
        <a:xfrm>
          <a:off x="0" y="654371"/>
          <a:ext cx="2575789" cy="59670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US" sz="1500" kern="1200">
              <a:latin typeface="Aptos Display" panose="020F0302020204030204"/>
            </a:rPr>
            <a:t> Competitors with superior digital skills. </a:t>
          </a:r>
          <a:endParaRPr lang="en-US" sz="1500" kern="1200"/>
        </a:p>
      </dsp:txBody>
      <dsp:txXfrm>
        <a:off x="29128" y="683499"/>
        <a:ext cx="2517533" cy="5384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1BE81-EE52-4065-A28A-D9E1F80459E2}">
      <dsp:nvSpPr>
        <dsp:cNvPr id="0" name=""/>
        <dsp:cNvSpPr/>
      </dsp:nvSpPr>
      <dsp:spPr>
        <a:xfrm>
          <a:off x="0" y="97112"/>
          <a:ext cx="2573550" cy="39312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kern="1200">
              <a:solidFill>
                <a:srgbClr val="000000"/>
              </a:solidFill>
              <a:latin typeface="Aptos Display" panose="020F0302020204030204"/>
              <a:ea typeface="+mn-ea"/>
              <a:cs typeface="+mn-cs"/>
            </a:rPr>
            <a:t>Staff under pressure.</a:t>
          </a:r>
          <a:endParaRPr lang="en-US" sz="1600" kern="1200">
            <a:solidFill>
              <a:srgbClr val="000000"/>
            </a:solidFill>
            <a:latin typeface="Aptos"/>
            <a:ea typeface="+mn-ea"/>
            <a:cs typeface="+mn-cs"/>
          </a:endParaRPr>
        </a:p>
      </dsp:txBody>
      <dsp:txXfrm>
        <a:off x="19191" y="116303"/>
        <a:ext cx="2535168" cy="354738"/>
      </dsp:txXfrm>
    </dsp:sp>
    <dsp:sp modelId="{43B245EC-E426-4E23-B9D9-ABE0158CD948}">
      <dsp:nvSpPr>
        <dsp:cNvPr id="0" name=""/>
        <dsp:cNvSpPr/>
      </dsp:nvSpPr>
      <dsp:spPr>
        <a:xfrm>
          <a:off x="0" y="536313"/>
          <a:ext cx="2573550" cy="39312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kern="1200">
              <a:solidFill>
                <a:srgbClr val="000000"/>
              </a:solidFill>
              <a:latin typeface="Aptos Display" panose="020F0302020204030204"/>
              <a:ea typeface="+mn-ea"/>
              <a:cs typeface="+mn-cs"/>
            </a:rPr>
            <a:t> Weak digital marketing skills.</a:t>
          </a:r>
          <a:endParaRPr lang="en-US" sz="1600" kern="1200">
            <a:solidFill>
              <a:srgbClr val="000000"/>
            </a:solidFill>
            <a:latin typeface="Aptos"/>
            <a:ea typeface="+mn-ea"/>
            <a:cs typeface="+mn-cs"/>
          </a:endParaRPr>
        </a:p>
      </dsp:txBody>
      <dsp:txXfrm>
        <a:off x="19191" y="555504"/>
        <a:ext cx="2535168" cy="3547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1BE81-EE52-4065-A28A-D9E1F80459E2}">
      <dsp:nvSpPr>
        <dsp:cNvPr id="0" name=""/>
        <dsp:cNvSpPr/>
      </dsp:nvSpPr>
      <dsp:spPr>
        <a:xfrm>
          <a:off x="0" y="9563"/>
          <a:ext cx="2760455" cy="63882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kern="1200">
              <a:latin typeface="Aptos Display" panose="020F0302020204030204"/>
              <a:ea typeface="+mn-ea"/>
              <a:cs typeface="+mn-cs"/>
            </a:rPr>
            <a:t> Inflated cost of flowers.</a:t>
          </a:r>
          <a:endParaRPr lang="en-US" sz="1600" kern="1200">
            <a:latin typeface="Aptos"/>
            <a:ea typeface="+mn-ea"/>
            <a:cs typeface="+mn-cs"/>
          </a:endParaRPr>
        </a:p>
      </dsp:txBody>
      <dsp:txXfrm>
        <a:off x="31185" y="40748"/>
        <a:ext cx="2698085" cy="576450"/>
      </dsp:txXfrm>
    </dsp:sp>
    <dsp:sp modelId="{0200A75F-CA5C-4E0A-8D1E-45FB7968E102}">
      <dsp:nvSpPr>
        <dsp:cNvPr id="0" name=""/>
        <dsp:cNvSpPr/>
      </dsp:nvSpPr>
      <dsp:spPr>
        <a:xfrm>
          <a:off x="0" y="694463"/>
          <a:ext cx="2760455" cy="63882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kern="1200">
              <a:latin typeface="Aptos Display" panose="020F0302020204030204"/>
              <a:ea typeface="+mn-ea"/>
              <a:cs typeface="+mn-cs"/>
            </a:rPr>
            <a:t>Shortage of affordable floral stock.</a:t>
          </a:r>
          <a:endParaRPr lang="en-US" sz="1600" kern="1200">
            <a:latin typeface="Aptos" panose="020B0004020202020204"/>
            <a:ea typeface="+mn-ea"/>
            <a:cs typeface="+mn-cs"/>
          </a:endParaRPr>
        </a:p>
      </dsp:txBody>
      <dsp:txXfrm>
        <a:off x="31185" y="725648"/>
        <a:ext cx="2698085" cy="5764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1BE81-EE52-4065-A28A-D9E1F80459E2}">
      <dsp:nvSpPr>
        <dsp:cNvPr id="0" name=""/>
        <dsp:cNvSpPr/>
      </dsp:nvSpPr>
      <dsp:spPr>
        <a:xfrm>
          <a:off x="0" y="148828"/>
          <a:ext cx="2760455" cy="41184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kern="1200">
              <a:latin typeface="Aptos Display" panose="020F0302020204030204"/>
              <a:ea typeface="+mn-ea"/>
              <a:cs typeface="+mn-cs"/>
            </a:rPr>
            <a:t>No delivery </a:t>
          </a:r>
          <a:r>
            <a:rPr lang="en-US" sz="1600" b="0" kern="1200">
              <a:latin typeface="Aptos Display" panose="020F0302020204030204"/>
              <a:ea typeface="+mn-ea"/>
              <a:cs typeface="+mn-cs"/>
            </a:rPr>
            <a:t>option</a:t>
          </a:r>
          <a:r>
            <a:rPr lang="en-US" sz="1600" kern="1200">
              <a:latin typeface="Aptos Display" panose="020F0302020204030204"/>
              <a:ea typeface="+mn-ea"/>
              <a:cs typeface="+mn-cs"/>
            </a:rPr>
            <a:t>. </a:t>
          </a:r>
          <a:endParaRPr lang="en-US" sz="1600" kern="1200">
            <a:latin typeface="Aptos"/>
            <a:ea typeface="+mn-ea"/>
            <a:cs typeface="+mn-cs"/>
          </a:endParaRPr>
        </a:p>
      </dsp:txBody>
      <dsp:txXfrm>
        <a:off x="20104" y="168932"/>
        <a:ext cx="2720247" cy="371632"/>
      </dsp:txXfrm>
    </dsp:sp>
    <dsp:sp modelId="{EA283572-993C-4CAA-B02A-8E1B9B7DF354}">
      <dsp:nvSpPr>
        <dsp:cNvPr id="0" name=""/>
        <dsp:cNvSpPr/>
      </dsp:nvSpPr>
      <dsp:spPr>
        <a:xfrm>
          <a:off x="0" y="624028"/>
          <a:ext cx="2760455" cy="41184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endParaRPr lang="en-US" sz="1700" kern="1200">
            <a:latin typeface="Aptos" panose="020B0004020202020204"/>
            <a:ea typeface="+mn-ea"/>
            <a:cs typeface="+mn-cs"/>
          </a:endParaRPr>
        </a:p>
      </dsp:txBody>
      <dsp:txXfrm>
        <a:off x="20104" y="644132"/>
        <a:ext cx="2720247" cy="37163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1BE81-EE52-4065-A28A-D9E1F80459E2}">
      <dsp:nvSpPr>
        <dsp:cNvPr id="0" name=""/>
        <dsp:cNvSpPr/>
      </dsp:nvSpPr>
      <dsp:spPr>
        <a:xfrm>
          <a:off x="0" y="167423"/>
          <a:ext cx="2961737" cy="46800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a:latin typeface="Aptos"/>
              <a:ea typeface="+mn-ea"/>
              <a:cs typeface="+mn-cs"/>
            </a:rPr>
            <a:t> New florist. </a:t>
          </a:r>
        </a:p>
      </dsp:txBody>
      <dsp:txXfrm>
        <a:off x="22846" y="190269"/>
        <a:ext cx="2916045" cy="422308"/>
      </dsp:txXfrm>
    </dsp:sp>
    <dsp:sp modelId="{EA283572-993C-4CAA-B02A-8E1B9B7DF354}">
      <dsp:nvSpPr>
        <dsp:cNvPr id="0" name=""/>
        <dsp:cNvSpPr/>
      </dsp:nvSpPr>
      <dsp:spPr>
        <a:xfrm>
          <a:off x="0" y="707423"/>
          <a:ext cx="2961737" cy="46800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endParaRPr lang="en-US" sz="1900" kern="1200">
            <a:latin typeface="Aptos" panose="020B0004020202020204"/>
            <a:ea typeface="+mn-ea"/>
            <a:cs typeface="+mn-cs"/>
          </a:endParaRPr>
        </a:p>
      </dsp:txBody>
      <dsp:txXfrm>
        <a:off x="22846" y="730269"/>
        <a:ext cx="2916045" cy="42230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45905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75813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00339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75669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2/15/2026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61786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2/15/2026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27168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2/15/2026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01725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071681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14627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95567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04857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2/15/2026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253935556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18" Type="http://schemas.openxmlformats.org/officeDocument/2006/relationships/diagramLayout" Target="../diagrams/layout4.xml"/><Relationship Id="rId26" Type="http://schemas.microsoft.com/office/2007/relationships/diagramDrawing" Target="../diagrams/drawing5.xml"/><Relationship Id="rId3" Type="http://schemas.openxmlformats.org/officeDocument/2006/relationships/diagramLayout" Target="../diagrams/layout1.xml"/><Relationship Id="rId21" Type="http://schemas.microsoft.com/office/2007/relationships/diagramDrawing" Target="../diagrams/drawing4.xml"/><Relationship Id="rId7" Type="http://schemas.openxmlformats.org/officeDocument/2006/relationships/diagramData" Target="../diagrams/data2.xml"/><Relationship Id="rId12" Type="http://schemas.openxmlformats.org/officeDocument/2006/relationships/diagramData" Target="../diagrams/data3.xml"/><Relationship Id="rId17" Type="http://schemas.openxmlformats.org/officeDocument/2006/relationships/diagramData" Target="../diagrams/data4.xml"/><Relationship Id="rId25" Type="http://schemas.openxmlformats.org/officeDocument/2006/relationships/diagramColors" Target="../diagrams/colors5.xml"/><Relationship Id="rId2" Type="http://schemas.openxmlformats.org/officeDocument/2006/relationships/diagramData" Target="../diagrams/data1.xml"/><Relationship Id="rId16" Type="http://schemas.microsoft.com/office/2007/relationships/diagramDrawing" Target="../diagrams/drawing3.xml"/><Relationship Id="rId20" Type="http://schemas.openxmlformats.org/officeDocument/2006/relationships/diagramColors" Target="../diagrams/colors4.xml"/><Relationship Id="rId29" Type="http://schemas.openxmlformats.org/officeDocument/2006/relationships/diagramQuickStyle" Target="../diagrams/quickStyle6.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24" Type="http://schemas.openxmlformats.org/officeDocument/2006/relationships/diagramQuickStyle" Target="../diagrams/quickStyle5.xml"/><Relationship Id="rId5" Type="http://schemas.openxmlformats.org/officeDocument/2006/relationships/diagramColors" Target="../diagrams/colors1.xml"/><Relationship Id="rId15" Type="http://schemas.openxmlformats.org/officeDocument/2006/relationships/diagramColors" Target="../diagrams/colors3.xml"/><Relationship Id="rId23" Type="http://schemas.openxmlformats.org/officeDocument/2006/relationships/diagramLayout" Target="../diagrams/layout5.xml"/><Relationship Id="rId28" Type="http://schemas.openxmlformats.org/officeDocument/2006/relationships/diagramLayout" Target="../diagrams/layout6.xml"/><Relationship Id="rId10" Type="http://schemas.openxmlformats.org/officeDocument/2006/relationships/diagramColors" Target="../diagrams/colors2.xml"/><Relationship Id="rId19" Type="http://schemas.openxmlformats.org/officeDocument/2006/relationships/diagramQuickStyle" Target="../diagrams/quickStyle4.xml"/><Relationship Id="rId31" Type="http://schemas.microsoft.com/office/2007/relationships/diagramDrawing" Target="../diagrams/drawing6.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 Id="rId22" Type="http://schemas.openxmlformats.org/officeDocument/2006/relationships/diagramData" Target="../diagrams/data5.xml"/><Relationship Id="rId27" Type="http://schemas.openxmlformats.org/officeDocument/2006/relationships/diagramData" Target="../diagrams/data6.xml"/><Relationship Id="rId30" Type="http://schemas.openxmlformats.org/officeDocument/2006/relationships/diagramColors" Target="../diagrams/colors6.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D8AE9E4-3C4C-CE46-1FB0-15887F701C3B}"/>
              </a:ext>
            </a:extLst>
          </p:cNvPr>
          <p:cNvSpPr txBox="1"/>
          <p:nvPr/>
        </p:nvSpPr>
        <p:spPr>
          <a:xfrm>
            <a:off x="790756" y="625416"/>
            <a:ext cx="7993810"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i="1">
                <a:latin typeface="Lucida Calligraphy"/>
                <a:ea typeface="Arial"/>
                <a:cs typeface="Arial"/>
              </a:rPr>
              <a:t>Student Name</a:t>
            </a:r>
            <a:r>
              <a:rPr lang="en-US" sz="3200" b="1">
                <a:latin typeface="Arial"/>
                <a:ea typeface="Arial"/>
                <a:cs typeface="Arial"/>
              </a:rPr>
              <a:t>:</a:t>
            </a:r>
            <a:r>
              <a:rPr lang="en-US" sz="3200">
                <a:latin typeface="Arial"/>
                <a:ea typeface="Arial"/>
                <a:cs typeface="Arial"/>
              </a:rPr>
              <a:t> </a:t>
            </a:r>
            <a:r>
              <a:rPr lang="en-US" sz="3200" i="1">
                <a:latin typeface="Brush Script MT"/>
                <a:ea typeface="Arial"/>
                <a:cs typeface="Arial"/>
              </a:rPr>
              <a:t>Kayla Phillips-Small</a:t>
            </a:r>
            <a:br>
              <a:rPr lang="en-US">
                <a:latin typeface="Papyrus"/>
              </a:rPr>
            </a:br>
            <a:r>
              <a:rPr lang="en-US" sz="3200" b="1" i="1">
                <a:latin typeface="Lucida Calligraphy"/>
                <a:ea typeface="Arial"/>
                <a:cs typeface="Arial"/>
              </a:rPr>
              <a:t>Student ID</a:t>
            </a:r>
            <a:r>
              <a:rPr lang="en-US" sz="3200" b="1">
                <a:latin typeface="Arial"/>
                <a:ea typeface="Arial"/>
                <a:cs typeface="Arial"/>
              </a:rPr>
              <a:t>:</a:t>
            </a:r>
            <a:r>
              <a:rPr lang="en-US" sz="3200">
                <a:latin typeface="Arial"/>
                <a:ea typeface="Arial"/>
                <a:cs typeface="Arial"/>
              </a:rPr>
              <a:t> </a:t>
            </a:r>
            <a:r>
              <a:rPr lang="en-US" sz="3200" i="1">
                <a:latin typeface="Brush Script MT"/>
                <a:ea typeface="Arial"/>
                <a:cs typeface="Arial"/>
              </a:rPr>
              <a:t>2505456</a:t>
            </a:r>
            <a:br>
              <a:rPr lang="en-US"/>
            </a:br>
            <a:r>
              <a:rPr lang="en-US" sz="3200" b="1" i="1">
                <a:latin typeface="Lucida Calligraphy"/>
                <a:ea typeface="Arial"/>
                <a:cs typeface="Arial"/>
              </a:rPr>
              <a:t>Lecturer’s Name</a:t>
            </a:r>
            <a:r>
              <a:rPr lang="en-US" sz="3200" b="1">
                <a:latin typeface="Arial"/>
                <a:ea typeface="Arial"/>
                <a:cs typeface="Arial"/>
              </a:rPr>
              <a:t>:</a:t>
            </a:r>
            <a:r>
              <a:rPr lang="en-US" sz="3200" i="1">
                <a:latin typeface="Brush Script MT"/>
                <a:ea typeface="Arial"/>
                <a:cs typeface="Arial"/>
              </a:rPr>
              <a:t> Dr. Mucahit Ozden</a:t>
            </a:r>
            <a:r>
              <a:rPr lang="en-US" sz="3200" b="1">
                <a:latin typeface="Arial"/>
                <a:ea typeface="Arial"/>
                <a:cs typeface="Arial"/>
              </a:rPr>
              <a:t> </a:t>
            </a:r>
            <a:br>
              <a:rPr lang="en-US"/>
            </a:br>
            <a:r>
              <a:rPr lang="en-US" sz="3200" b="1" i="1">
                <a:latin typeface="Lucida Calligraphy"/>
                <a:ea typeface="Arial"/>
                <a:cs typeface="Arial"/>
              </a:rPr>
              <a:t>Module Code</a:t>
            </a:r>
            <a:r>
              <a:rPr lang="en-US" sz="3200" b="1">
                <a:latin typeface="Arial"/>
                <a:ea typeface="Arial"/>
                <a:cs typeface="Arial"/>
              </a:rPr>
              <a:t>: </a:t>
            </a:r>
            <a:r>
              <a:rPr lang="en-US" sz="2800">
                <a:latin typeface="Papyrus"/>
                <a:ea typeface="Arial"/>
                <a:cs typeface="Arial"/>
              </a:rPr>
              <a:t>LCLM 4004</a:t>
            </a:r>
            <a:br>
              <a:rPr lang="en-US"/>
            </a:br>
            <a:r>
              <a:rPr lang="en-US" sz="3200" b="1" i="1">
                <a:latin typeface="Lucida Calligraphy"/>
                <a:ea typeface="Arial"/>
                <a:cs typeface="Arial"/>
              </a:rPr>
              <a:t>Module Name</a:t>
            </a:r>
            <a:r>
              <a:rPr lang="en-US" sz="3200" b="1">
                <a:latin typeface="Arial"/>
                <a:ea typeface="Arial"/>
                <a:cs typeface="Arial"/>
              </a:rPr>
              <a:t>: </a:t>
            </a:r>
            <a:r>
              <a:rPr lang="en-US" sz="2800" i="1">
                <a:latin typeface="Brush Script MT"/>
                <a:ea typeface="Arial"/>
                <a:cs typeface="Arial"/>
              </a:rPr>
              <a:t>Problem Solving and Decision-Making</a:t>
            </a:r>
            <a:br>
              <a:rPr lang="en-US">
                <a:latin typeface="Papyrus"/>
              </a:rPr>
            </a:br>
            <a:r>
              <a:rPr lang="en-US" sz="3200" b="1" i="1">
                <a:latin typeface="Lucida Calligraphy"/>
                <a:ea typeface="Arial"/>
                <a:cs typeface="Arial"/>
              </a:rPr>
              <a:t>Component 1</a:t>
            </a:r>
            <a:r>
              <a:rPr lang="en-US" sz="3200" b="1">
                <a:latin typeface="Arial"/>
                <a:ea typeface="Arial"/>
                <a:cs typeface="Arial"/>
              </a:rPr>
              <a:t>:</a:t>
            </a:r>
            <a:r>
              <a:rPr lang="en-US" sz="3200" i="1">
                <a:latin typeface="Brush Script MT"/>
                <a:ea typeface="Arial"/>
                <a:cs typeface="Arial"/>
              </a:rPr>
              <a:t> </a:t>
            </a:r>
            <a:r>
              <a:rPr lang="en-US" sz="2800" i="1">
                <a:latin typeface="Brush Script MT"/>
                <a:ea typeface="Arial"/>
                <a:cs typeface="Arial"/>
              </a:rPr>
              <a:t>Green Haven Florists</a:t>
            </a:r>
            <a:endParaRPr lang="en-US" i="1">
              <a:latin typeface="Brush Script MT"/>
            </a:endParaRPr>
          </a:p>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779B7-3073-A72E-B4F5-9FCF82D8C2CD}"/>
              </a:ext>
            </a:extLst>
          </p:cNvPr>
          <p:cNvSpPr>
            <a:spLocks noGrp="1"/>
          </p:cNvSpPr>
          <p:nvPr>
            <p:ph type="title"/>
          </p:nvPr>
        </p:nvSpPr>
        <p:spPr>
          <a:xfrm>
            <a:off x="1143000" y="1676400"/>
            <a:ext cx="3810000" cy="3505200"/>
          </a:xfrm>
        </p:spPr>
        <p:txBody>
          <a:bodyPr anchor="t">
            <a:normAutofit/>
          </a:bodyPr>
          <a:lstStyle/>
          <a:p>
            <a:pPr algn="ctr"/>
            <a:r>
              <a:rPr lang="en-US" sz="2800" i="1" u="sng">
                <a:highlight>
                  <a:srgbClr val="C0C0C0"/>
                </a:highlight>
                <a:latin typeface="Baguet Script"/>
              </a:rPr>
              <a:t>Overview of Green Haven Florist</a:t>
            </a:r>
            <a:endParaRPr lang="en-US"/>
          </a:p>
        </p:txBody>
      </p:sp>
      <p:sp>
        <p:nvSpPr>
          <p:cNvPr id="51" name="Content Placeholder 2">
            <a:extLst>
              <a:ext uri="{FF2B5EF4-FFF2-40B4-BE49-F238E27FC236}">
                <a16:creationId xmlns:a16="http://schemas.microsoft.com/office/drawing/2014/main" id="{7175E073-48D7-CCAD-AE73-5B99E761AA8B}"/>
              </a:ext>
            </a:extLst>
          </p:cNvPr>
          <p:cNvSpPr>
            <a:spLocks noGrp="1"/>
          </p:cNvSpPr>
          <p:nvPr>
            <p:ph idx="1"/>
          </p:nvPr>
        </p:nvSpPr>
        <p:spPr>
          <a:xfrm>
            <a:off x="5181604" y="1705154"/>
            <a:ext cx="5638796" cy="5129842"/>
          </a:xfrm>
        </p:spPr>
        <p:txBody>
          <a:bodyPr vert="horz" lIns="91440" tIns="45720" rIns="91440" bIns="45720" rtlCol="0" anchor="t">
            <a:normAutofit/>
          </a:bodyPr>
          <a:lstStyle/>
          <a:p>
            <a:r>
              <a:rPr lang="en-US" sz="2400">
                <a:solidFill>
                  <a:schemeClr val="accent1">
                    <a:lumMod val="76000"/>
                  </a:schemeClr>
                </a:solidFill>
                <a:highlight>
                  <a:srgbClr val="C0C0C0"/>
                </a:highlight>
              </a:rPr>
              <a:t>Green Haven is a small independent flower shop founded in 2016 in Norwich by Liam &amp; Priya Patel.  The shop is known for its floral arrangements, eco-friendly packaging and deep rooted connections within their community.  Over the past 12 months, in store sales have dropped by 30%  due to inflation and digital competition. Although there has been a slight increase in online orders, it has not compensated for the significant loss of walk-in customers. </a:t>
            </a:r>
          </a:p>
        </p:txBody>
      </p:sp>
      <p:sp>
        <p:nvSpPr>
          <p:cNvPr id="4" name="TextBox 3">
            <a:extLst>
              <a:ext uri="{FF2B5EF4-FFF2-40B4-BE49-F238E27FC236}">
                <a16:creationId xmlns:a16="http://schemas.microsoft.com/office/drawing/2014/main" id="{2D5C7247-FB8C-8F90-71FD-5C2CD04F1EB0}"/>
              </a:ext>
            </a:extLst>
          </p:cNvPr>
          <p:cNvSpPr txBox="1"/>
          <p:nvPr/>
        </p:nvSpPr>
        <p:spPr>
          <a:xfrm>
            <a:off x="4457589" y="468649"/>
            <a:ext cx="429253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600">
                <a:solidFill>
                  <a:schemeClr val="accent6">
                    <a:lumMod val="49000"/>
                  </a:schemeClr>
                </a:solidFill>
                <a:highlight>
                  <a:srgbClr val="C0C0C0"/>
                </a:highlight>
                <a:latin typeface="Jokerman"/>
              </a:rPr>
              <a:t>INTRODUCTION</a:t>
            </a:r>
            <a:endParaRPr lang="en-US" sz="3600">
              <a:solidFill>
                <a:schemeClr val="accent6">
                  <a:lumMod val="49000"/>
                </a:schemeClr>
              </a:solidFill>
              <a:highlight>
                <a:srgbClr val="C0C0C0"/>
              </a:highlight>
            </a:endParaRPr>
          </a:p>
        </p:txBody>
      </p:sp>
    </p:spTree>
    <p:extLst>
      <p:ext uri="{BB962C8B-B14F-4D97-AF65-F5344CB8AC3E}">
        <p14:creationId xmlns:p14="http://schemas.microsoft.com/office/powerpoint/2010/main" val="21323668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9369D-9BF4-9A26-2212-242BDD79C47D}"/>
              </a:ext>
            </a:extLst>
          </p:cNvPr>
          <p:cNvSpPr>
            <a:spLocks noGrp="1"/>
          </p:cNvSpPr>
          <p:nvPr>
            <p:ph type="ctrTitle"/>
          </p:nvPr>
        </p:nvSpPr>
        <p:spPr>
          <a:xfrm>
            <a:off x="1524000" y="929"/>
            <a:ext cx="9144000" cy="935487"/>
          </a:xfrm>
        </p:spPr>
        <p:txBody>
          <a:bodyPr/>
          <a:lstStyle/>
          <a:p>
            <a:r>
              <a:rPr lang="en-US" sz="3200">
                <a:highlight>
                  <a:srgbClr val="C0C0C0"/>
                </a:highlight>
                <a:latin typeface="Baguet Script"/>
              </a:rPr>
              <a:t>Insight to Problems at Green Haven Florist</a:t>
            </a:r>
          </a:p>
        </p:txBody>
      </p:sp>
      <p:sp>
        <p:nvSpPr>
          <p:cNvPr id="3" name="Subtitle 2">
            <a:extLst>
              <a:ext uri="{FF2B5EF4-FFF2-40B4-BE49-F238E27FC236}">
                <a16:creationId xmlns:a16="http://schemas.microsoft.com/office/drawing/2014/main" id="{13D6985F-4178-CD0B-5E69-86B0F171EEA2}"/>
              </a:ext>
            </a:extLst>
          </p:cNvPr>
          <p:cNvSpPr>
            <a:spLocks noGrp="1"/>
          </p:cNvSpPr>
          <p:nvPr>
            <p:ph type="subTitle" idx="1"/>
          </p:nvPr>
        </p:nvSpPr>
        <p:spPr>
          <a:xfrm>
            <a:off x="1524000" y="1574831"/>
            <a:ext cx="9144000" cy="4675006"/>
          </a:xfrm>
        </p:spPr>
        <p:txBody>
          <a:bodyPr vert="horz" lIns="91440" tIns="45720" rIns="91440" bIns="45720" rtlCol="0" anchor="t">
            <a:normAutofit/>
          </a:bodyPr>
          <a:lstStyle/>
          <a:p>
            <a:r>
              <a:rPr lang="en-US" sz="2000">
                <a:highlight>
                  <a:srgbClr val="C0C0C0"/>
                </a:highlight>
              </a:rPr>
              <a:t>Based on the case study, Green Haven Florist is facing some challenges. </a:t>
            </a:r>
          </a:p>
          <a:p>
            <a:r>
              <a:rPr lang="en-US" sz="2000" b="1">
                <a:highlight>
                  <a:srgbClr val="C0C0C0"/>
                </a:highlight>
              </a:rPr>
              <a:t>Revenue &amp; foot traffic crisis</a:t>
            </a:r>
            <a:r>
              <a:rPr lang="en-US" sz="2000">
                <a:highlight>
                  <a:srgbClr val="C0C0C0"/>
                </a:highlight>
              </a:rPr>
              <a:t>: 30% decline in in-store sales over the last 12 months.</a:t>
            </a:r>
          </a:p>
          <a:p>
            <a:endParaRPr lang="en-US" sz="2000">
              <a:highlight>
                <a:srgbClr val="C0C0C0"/>
              </a:highlight>
            </a:endParaRPr>
          </a:p>
          <a:p>
            <a:r>
              <a:rPr lang="en-US" sz="2000" b="1">
                <a:highlight>
                  <a:srgbClr val="C0C0C0"/>
                </a:highlight>
              </a:rPr>
              <a:t>Digital Shift</a:t>
            </a:r>
            <a:r>
              <a:rPr lang="en-US" sz="2000">
                <a:highlight>
                  <a:srgbClr val="C0C0C0"/>
                </a:highlight>
              </a:rPr>
              <a:t>: Consumers are opting towards online shopping; while orders have increased slightly, they have not compensated for the loss of physical foot traffic.  </a:t>
            </a:r>
          </a:p>
          <a:p>
            <a:endParaRPr lang="en-US" sz="2000" b="1">
              <a:highlight>
                <a:srgbClr val="C0C0C0"/>
              </a:highlight>
            </a:endParaRPr>
          </a:p>
          <a:p>
            <a:r>
              <a:rPr lang="en-US" sz="2000" b="1">
                <a:highlight>
                  <a:srgbClr val="C0C0C0"/>
                </a:highlight>
              </a:rPr>
              <a:t>Flexible Services</a:t>
            </a:r>
            <a:r>
              <a:rPr lang="en-US" sz="2000">
                <a:highlight>
                  <a:srgbClr val="C0C0C0"/>
                </a:highlight>
              </a:rPr>
              <a:t>: Customers are requesting more modern conveniences, such as same day delivery. </a:t>
            </a:r>
          </a:p>
          <a:p>
            <a:endParaRPr lang="en-US" sz="2000" b="1">
              <a:highlight>
                <a:srgbClr val="C0C0C0"/>
              </a:highlight>
            </a:endParaRPr>
          </a:p>
          <a:p>
            <a:r>
              <a:rPr lang="en-US" sz="2000" b="1">
                <a:highlight>
                  <a:srgbClr val="C0C0C0"/>
                </a:highlight>
              </a:rPr>
              <a:t>Local Boutiques</a:t>
            </a:r>
            <a:r>
              <a:rPr lang="en-US" sz="2000">
                <a:highlight>
                  <a:srgbClr val="C0C0C0"/>
                </a:highlight>
              </a:rPr>
              <a:t>: A new competitor has entered the market with a strong social media presence. </a:t>
            </a:r>
          </a:p>
        </p:txBody>
      </p:sp>
    </p:spTree>
    <p:extLst>
      <p:ext uri="{BB962C8B-B14F-4D97-AF65-F5344CB8AC3E}">
        <p14:creationId xmlns:p14="http://schemas.microsoft.com/office/powerpoint/2010/main" val="1715198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BC82C38-FBA1-D2D5-81BB-ABF50943EB58}"/>
              </a:ext>
            </a:extLst>
          </p:cNvPr>
          <p:cNvGraphicFramePr>
            <a:graphicFrameLocks noGrp="1"/>
          </p:cNvGraphicFramePr>
          <p:nvPr>
            <p:extLst>
              <p:ext uri="{D42A27DB-BD31-4B8C-83A1-F6EECF244321}">
                <p14:modId xmlns:p14="http://schemas.microsoft.com/office/powerpoint/2010/main" val="2422928199"/>
              </p:ext>
            </p:extLst>
          </p:nvPr>
        </p:nvGraphicFramePr>
        <p:xfrm>
          <a:off x="-2516037" y="-316301"/>
          <a:ext cx="14703647" cy="8122659"/>
        </p:xfrm>
        <a:graphic>
          <a:graphicData uri="http://schemas.openxmlformats.org/drawingml/2006/table">
            <a:tbl>
              <a:tblPr firstRow="1" bandRow="1">
                <a:tableStyleId>{5C22544A-7EE6-4342-B048-85BDC9FD1C3A}</a:tableStyleId>
              </a:tblPr>
              <a:tblGrid>
                <a:gridCol w="2100521">
                  <a:extLst>
                    <a:ext uri="{9D8B030D-6E8A-4147-A177-3AD203B41FA5}">
                      <a16:colId xmlns:a16="http://schemas.microsoft.com/office/drawing/2014/main" val="2989104997"/>
                    </a:ext>
                  </a:extLst>
                </a:gridCol>
                <a:gridCol w="2100521">
                  <a:extLst>
                    <a:ext uri="{9D8B030D-6E8A-4147-A177-3AD203B41FA5}">
                      <a16:colId xmlns:a16="http://schemas.microsoft.com/office/drawing/2014/main" val="2520012531"/>
                    </a:ext>
                  </a:extLst>
                </a:gridCol>
                <a:gridCol w="2100521">
                  <a:extLst>
                    <a:ext uri="{9D8B030D-6E8A-4147-A177-3AD203B41FA5}">
                      <a16:colId xmlns:a16="http://schemas.microsoft.com/office/drawing/2014/main" val="3182365494"/>
                    </a:ext>
                  </a:extLst>
                </a:gridCol>
                <a:gridCol w="2100521">
                  <a:extLst>
                    <a:ext uri="{9D8B030D-6E8A-4147-A177-3AD203B41FA5}">
                      <a16:colId xmlns:a16="http://schemas.microsoft.com/office/drawing/2014/main" val="3515122337"/>
                    </a:ext>
                  </a:extLst>
                </a:gridCol>
                <a:gridCol w="2100521">
                  <a:extLst>
                    <a:ext uri="{9D8B030D-6E8A-4147-A177-3AD203B41FA5}">
                      <a16:colId xmlns:a16="http://schemas.microsoft.com/office/drawing/2014/main" val="1189217419"/>
                    </a:ext>
                  </a:extLst>
                </a:gridCol>
                <a:gridCol w="2100521">
                  <a:extLst>
                    <a:ext uri="{9D8B030D-6E8A-4147-A177-3AD203B41FA5}">
                      <a16:colId xmlns:a16="http://schemas.microsoft.com/office/drawing/2014/main" val="2084752158"/>
                    </a:ext>
                  </a:extLst>
                </a:gridCol>
                <a:gridCol w="2100521">
                  <a:extLst>
                    <a:ext uri="{9D8B030D-6E8A-4147-A177-3AD203B41FA5}">
                      <a16:colId xmlns:a16="http://schemas.microsoft.com/office/drawing/2014/main" val="772793117"/>
                    </a:ext>
                  </a:extLst>
                </a:gridCol>
              </a:tblGrid>
              <a:tr h="1019923">
                <a:tc>
                  <a:txBody>
                    <a:bodyPr/>
                    <a:lstStyle/>
                    <a:p>
                      <a:r>
                        <a:rPr lang="en-US" sz="2400"/>
                        <a:t>What?</a:t>
                      </a:r>
                    </a:p>
                  </a:txBody>
                  <a:tcPr>
                    <a:solidFill>
                      <a:srgbClr val="FF0000"/>
                    </a:solidFill>
                  </a:tcPr>
                </a:tc>
                <a:tc>
                  <a:txBody>
                    <a:bodyPr/>
                    <a:lstStyle/>
                    <a:p>
                      <a:r>
                        <a:rPr lang="en-US" sz="2400"/>
                        <a:t>Where?</a:t>
                      </a:r>
                    </a:p>
                  </a:txBody>
                  <a:tcPr>
                    <a:solidFill>
                      <a:srgbClr val="FFC000"/>
                    </a:solidFill>
                  </a:tcPr>
                </a:tc>
                <a:tc>
                  <a:txBody>
                    <a:bodyPr/>
                    <a:lstStyle/>
                    <a:p>
                      <a:r>
                        <a:rPr lang="en-US" sz="2400"/>
                        <a:t>When?</a:t>
                      </a:r>
                    </a:p>
                  </a:txBody>
                  <a:tcPr>
                    <a:solidFill>
                      <a:srgbClr val="FFFF00"/>
                    </a:solidFill>
                  </a:tcPr>
                </a:tc>
                <a:tc>
                  <a:txBody>
                    <a:bodyPr/>
                    <a:lstStyle/>
                    <a:p>
                      <a:r>
                        <a:rPr lang="en-US" sz="2400"/>
                        <a:t>Who?</a:t>
                      </a:r>
                    </a:p>
                  </a:txBody>
                  <a:tcPr>
                    <a:solidFill>
                      <a:srgbClr val="92D050"/>
                    </a:solidFill>
                  </a:tcPr>
                </a:tc>
                <a:tc>
                  <a:txBody>
                    <a:bodyPr/>
                    <a:lstStyle/>
                    <a:p>
                      <a:r>
                        <a:rPr lang="en-US" sz="2400"/>
                        <a:t>Why?</a:t>
                      </a:r>
                    </a:p>
                  </a:txBody>
                  <a:tcPr>
                    <a:solidFill>
                      <a:srgbClr val="00B0F0"/>
                    </a:solidFill>
                  </a:tcPr>
                </a:tc>
                <a:tc>
                  <a:txBody>
                    <a:bodyPr/>
                    <a:lstStyle/>
                    <a:p>
                      <a:r>
                        <a:rPr lang="en-US" sz="2400"/>
                        <a:t>How?</a:t>
                      </a:r>
                    </a:p>
                  </a:txBody>
                  <a:tcPr>
                    <a:solidFill>
                      <a:srgbClr val="0070C0"/>
                    </a:solidFill>
                  </a:tcPr>
                </a:tc>
                <a:tc>
                  <a:txBody>
                    <a:bodyPr/>
                    <a:lstStyle/>
                    <a:p>
                      <a:r>
                        <a:rPr lang="en-US" sz="2400"/>
                        <a:t>How Much?</a:t>
                      </a:r>
                    </a:p>
                  </a:txBody>
                  <a:tcPr>
                    <a:solidFill>
                      <a:srgbClr val="7030A0"/>
                    </a:solidFill>
                  </a:tcPr>
                </a:tc>
                <a:extLst>
                  <a:ext uri="{0D108BD9-81ED-4DB2-BD59-A6C34878D82A}">
                    <a16:rowId xmlns:a16="http://schemas.microsoft.com/office/drawing/2014/main" val="3561187991"/>
                  </a:ext>
                </a:extLst>
              </a:tr>
              <a:tr h="1602737">
                <a:tc>
                  <a:txBody>
                    <a:bodyPr/>
                    <a:lstStyle/>
                    <a:p>
                      <a:pPr lvl="0">
                        <a:buNone/>
                      </a:pPr>
                      <a:r>
                        <a:rPr lang="en-GB" sz="2000" b="0" i="0" u="none" strike="noStrike" noProof="0">
                          <a:solidFill>
                            <a:srgbClr val="000000"/>
                          </a:solidFill>
                          <a:latin typeface="Calibri"/>
                        </a:rPr>
                        <a:t>What effect is it having?</a:t>
                      </a:r>
                      <a:endParaRPr lang="en-US"/>
                    </a:p>
                  </a:txBody>
                  <a:tcPr>
                    <a:solidFill>
                      <a:srgbClr val="FF0000"/>
                    </a:solidFill>
                  </a:tcPr>
                </a:tc>
                <a:tc>
                  <a:txBody>
                    <a:bodyPr/>
                    <a:lstStyle/>
                    <a:p>
                      <a:pPr lvl="0">
                        <a:buNone/>
                      </a:pPr>
                      <a:r>
                        <a:rPr lang="en-GB" sz="2000" b="0" i="0" u="none" strike="noStrike" noProof="0">
                          <a:solidFill>
                            <a:srgbClr val="000000"/>
                          </a:solidFill>
                          <a:latin typeface="Calibri"/>
                        </a:rPr>
                        <a:t>Where is the problem occurring?</a:t>
                      </a:r>
                      <a:endParaRPr lang="en-US"/>
                    </a:p>
                  </a:txBody>
                  <a:tcPr>
                    <a:solidFill>
                      <a:srgbClr val="FFC000"/>
                    </a:solidFill>
                  </a:tcPr>
                </a:tc>
                <a:tc>
                  <a:txBody>
                    <a:bodyPr/>
                    <a:lstStyle/>
                    <a:p>
                      <a:pPr lvl="0">
                        <a:buNone/>
                      </a:pPr>
                      <a:r>
                        <a:rPr lang="en-GB" sz="2000" b="0" i="0" u="none" strike="noStrike" noProof="0">
                          <a:solidFill>
                            <a:srgbClr val="000000"/>
                          </a:solidFill>
                          <a:latin typeface="Calibri"/>
                        </a:rPr>
                        <a:t>When was the problem first noticed?</a:t>
                      </a:r>
                      <a:endParaRPr lang="en-US"/>
                    </a:p>
                  </a:txBody>
                  <a:tcPr>
                    <a:solidFill>
                      <a:srgbClr val="FFFF00"/>
                    </a:solidFill>
                  </a:tcPr>
                </a:tc>
                <a:tc>
                  <a:txBody>
                    <a:bodyPr/>
                    <a:lstStyle/>
                    <a:p>
                      <a:pPr lvl="0">
                        <a:buNone/>
                      </a:pPr>
                      <a:r>
                        <a:rPr lang="en-GB" sz="2000" b="0" i="0" u="none" strike="noStrike" noProof="0">
                          <a:solidFill>
                            <a:srgbClr val="000000"/>
                          </a:solidFill>
                          <a:latin typeface="Calibri"/>
                        </a:rPr>
                        <a:t>Who is impacted by the problem?</a:t>
                      </a:r>
                      <a:endParaRPr lang="en-US"/>
                    </a:p>
                  </a:txBody>
                  <a:tcPr>
                    <a:solidFill>
                      <a:srgbClr val="92D050"/>
                    </a:solidFill>
                  </a:tcPr>
                </a:tc>
                <a:tc>
                  <a:txBody>
                    <a:bodyPr/>
                    <a:lstStyle/>
                    <a:p>
                      <a:pPr lvl="0" algn="l">
                        <a:lnSpc>
                          <a:spcPct val="100000"/>
                        </a:lnSpc>
                        <a:spcBef>
                          <a:spcPts val="0"/>
                        </a:spcBef>
                        <a:spcAft>
                          <a:spcPts val="0"/>
                        </a:spcAft>
                        <a:buNone/>
                      </a:pPr>
                      <a:r>
                        <a:rPr lang="en-GB" sz="2000" b="0" i="0" u="none" strike="noStrike" noProof="0">
                          <a:solidFill>
                            <a:srgbClr val="000000"/>
                          </a:solidFill>
                          <a:latin typeface="Calibri"/>
                        </a:rPr>
                        <a:t>Why is the problem happening?</a:t>
                      </a:r>
                      <a:endParaRPr lang="en-US" sz="2000" b="0" i="0" u="none" strike="noStrike" noProof="0">
                        <a:solidFill>
                          <a:srgbClr val="000000"/>
                        </a:solidFill>
                        <a:latin typeface="Calibri"/>
                      </a:endParaRPr>
                    </a:p>
                    <a:p>
                      <a:pPr lvl="0">
                        <a:buNone/>
                      </a:pPr>
                      <a:endParaRPr lang="en-US" sz="2400"/>
                    </a:p>
                  </a:txBody>
                  <a:tcPr>
                    <a:lnR w="9525" cap="flat" cmpd="sng" algn="ctr">
                      <a:solidFill>
                        <a:srgbClr val="FFFFFF"/>
                      </a:solidFill>
                      <a:prstDash val="solid"/>
                      <a:round/>
                      <a:headEnd type="none" w="med" len="med"/>
                      <a:tailEnd type="none" w="med" len="med"/>
                    </a:lnR>
                    <a:lnB w="9525" cap="flat" cmpd="sng" algn="ctr">
                      <a:solidFill>
                        <a:srgbClr val="FFFFFF"/>
                      </a:solidFill>
                      <a:prstDash val="solid"/>
                      <a:round/>
                      <a:headEnd type="none" w="med" len="med"/>
                      <a:tailEnd type="none" w="med" len="med"/>
                    </a:lnB>
                    <a:solidFill>
                      <a:srgbClr val="00B0F0"/>
                    </a:solidFill>
                  </a:tcPr>
                </a:tc>
                <a:tc>
                  <a:txBody>
                    <a:bodyPr/>
                    <a:lstStyle/>
                    <a:p>
                      <a:pPr lvl="0">
                        <a:buNone/>
                      </a:pPr>
                      <a:r>
                        <a:rPr lang="en-GB" sz="2000" b="0" i="0" u="none" strike="noStrike" noProof="0">
                          <a:solidFill>
                            <a:srgbClr val="000000"/>
                          </a:solidFill>
                          <a:latin typeface="Calibri"/>
                        </a:rPr>
                        <a:t>How serious is the problem?</a:t>
                      </a:r>
                      <a:endParaRPr lang="en-US"/>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B w="9525" cap="flat" cmpd="sng" algn="ctr">
                      <a:solidFill>
                        <a:srgbClr val="FFFFFF"/>
                      </a:solidFill>
                      <a:prstDash val="solid"/>
                      <a:round/>
                      <a:headEnd type="none" w="med" len="med"/>
                      <a:tailEnd type="none" w="med" len="med"/>
                    </a:lnB>
                    <a:solidFill>
                      <a:srgbClr val="0070C0"/>
                    </a:solidFill>
                  </a:tcPr>
                </a:tc>
                <a:tc>
                  <a:txBody>
                    <a:bodyPr/>
                    <a:lstStyle/>
                    <a:p>
                      <a:pPr lvl="0">
                        <a:buNone/>
                      </a:pPr>
                      <a:r>
                        <a:rPr lang="en-GB" sz="2000" b="0" i="0" u="none" strike="noStrike" noProof="0">
                          <a:solidFill>
                            <a:srgbClr val="000000"/>
                          </a:solidFill>
                          <a:latin typeface="Calibri"/>
                        </a:rPr>
                        <a:t>How much money is being lost?</a:t>
                      </a:r>
                      <a:endParaRPr lang="en-US"/>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B w="9525" cap="flat" cmpd="sng" algn="ctr">
                      <a:solidFill>
                        <a:srgbClr val="FFFFFF"/>
                      </a:solidFill>
                      <a:prstDash val="solid"/>
                      <a:round/>
                      <a:headEnd type="none" w="med" len="med"/>
                      <a:tailEnd type="none" w="med" len="med"/>
                    </a:lnB>
                    <a:solidFill>
                      <a:srgbClr val="7030A0"/>
                    </a:solidFill>
                  </a:tcPr>
                </a:tc>
                <a:extLst>
                  <a:ext uri="{0D108BD9-81ED-4DB2-BD59-A6C34878D82A}">
                    <a16:rowId xmlns:a16="http://schemas.microsoft.com/office/drawing/2014/main" val="2634850833"/>
                  </a:ext>
                </a:extLst>
              </a:tr>
              <a:tr h="3012104">
                <a:tc>
                  <a:txBody>
                    <a:bodyPr/>
                    <a:lstStyle/>
                    <a:p>
                      <a:pPr marL="342900" lvl="0" indent="-342900" algn="l">
                        <a:lnSpc>
                          <a:spcPct val="100000"/>
                        </a:lnSpc>
                        <a:spcBef>
                          <a:spcPts val="0"/>
                        </a:spcBef>
                        <a:spcAft>
                          <a:spcPts val="0"/>
                        </a:spcAft>
                        <a:buFont typeface="Arial"/>
                        <a:buChar char="•"/>
                      </a:pPr>
                      <a:r>
                        <a:rPr lang="en-GB" sz="2000" b="0" i="0" u="none" strike="noStrike" noProof="0">
                          <a:solidFill>
                            <a:srgbClr val="000000"/>
                          </a:solidFill>
                          <a:latin typeface="Calibri"/>
                        </a:rPr>
                        <a:t>The company is facing a significant decrease of in store sales over the past 12 months.</a:t>
                      </a:r>
                      <a:endParaRPr lang="en-US" sz="2000" b="0" i="0" u="none" strike="noStrike" noProof="0">
                        <a:solidFill>
                          <a:srgbClr val="000000"/>
                        </a:solidFill>
                        <a:latin typeface="Calibri"/>
                      </a:endParaRPr>
                    </a:p>
                    <a:p>
                      <a:pPr lvl="0">
                        <a:buNone/>
                      </a:pPr>
                      <a:endParaRPr lang="en-US" sz="2400"/>
                    </a:p>
                  </a:txBody>
                  <a:tcPr>
                    <a:solidFill>
                      <a:srgbClr val="FF0000"/>
                    </a:solidFill>
                  </a:tcPr>
                </a:tc>
                <a:tc>
                  <a:txBody>
                    <a:bodyPr/>
                    <a:lstStyle/>
                    <a:p>
                      <a:pPr marL="342900" indent="-342900">
                        <a:buFont typeface="Arial"/>
                        <a:buChar char="•"/>
                      </a:pPr>
                      <a:r>
                        <a:rPr lang="en-US" sz="2000">
                          <a:latin typeface="Calibri"/>
                        </a:rPr>
                        <a:t>The problem is </a:t>
                      </a:r>
                      <a:r>
                        <a:rPr lang="en-US" sz="2000" err="1">
                          <a:latin typeface="Calibri"/>
                        </a:rPr>
                        <a:t>occuring</a:t>
                      </a:r>
                      <a:r>
                        <a:rPr lang="en-US" sz="2000">
                          <a:latin typeface="Calibri"/>
                        </a:rPr>
                        <a:t> mostly in the physical shop location.</a:t>
                      </a:r>
                    </a:p>
                  </a:txBody>
                  <a:tcPr>
                    <a:solidFill>
                      <a:srgbClr val="FFC000"/>
                    </a:solidFill>
                  </a:tcPr>
                </a:tc>
                <a:tc>
                  <a:txBody>
                    <a:bodyPr/>
                    <a:lstStyle/>
                    <a:p>
                      <a:pPr marL="342900" indent="-342900">
                        <a:buFont typeface="Arial"/>
                        <a:buChar char="•"/>
                      </a:pPr>
                      <a:r>
                        <a:rPr lang="en-US" sz="2000">
                          <a:latin typeface="Calibri"/>
                        </a:rPr>
                        <a:t>Over the past year, they noticed the  downturn.</a:t>
                      </a:r>
                      <a:r>
                        <a:rPr lang="en-US" sz="2400"/>
                        <a:t> </a:t>
                      </a:r>
                    </a:p>
                  </a:txBody>
                  <a:tcPr>
                    <a:solidFill>
                      <a:srgbClr val="FFFF00"/>
                    </a:solidFill>
                  </a:tcPr>
                </a:tc>
                <a:tc>
                  <a:txBody>
                    <a:bodyPr/>
                    <a:lstStyle/>
                    <a:p>
                      <a:pPr marL="342900" indent="-342900">
                        <a:buFont typeface="Arial"/>
                        <a:buChar char="•"/>
                      </a:pPr>
                      <a:r>
                        <a:rPr lang="en-US" sz="2400">
                          <a:latin typeface="Calibri"/>
                        </a:rPr>
                        <a:t>The owners and their customers.</a:t>
                      </a:r>
                      <a:r>
                        <a:rPr lang="en-US" sz="2400"/>
                        <a:t> </a:t>
                      </a:r>
                    </a:p>
                  </a:txBody>
                  <a:tcPr>
                    <a:solidFill>
                      <a:srgbClr val="92D050"/>
                    </a:solidFill>
                  </a:tcPr>
                </a:tc>
                <a:tc>
                  <a:txBody>
                    <a:bodyPr/>
                    <a:lstStyle/>
                    <a:p>
                      <a:pPr marL="342900" indent="-342900">
                        <a:buFont typeface="Arial"/>
                        <a:buChar char="•"/>
                      </a:pPr>
                      <a:r>
                        <a:rPr lang="en-US" sz="2000">
                          <a:latin typeface="Calibri"/>
                        </a:rPr>
                        <a:t>Due to an outdated online presence, new competitors   and a lack of foot traffic. </a:t>
                      </a:r>
                      <a:r>
                        <a:rPr lang="en-US" sz="2400">
                          <a:latin typeface="Calibri"/>
                        </a:rPr>
                        <a:t> </a:t>
                      </a:r>
                    </a:p>
                  </a:txBody>
                  <a:tcPr>
                    <a:lnT w="9525" cap="flat" cmpd="sng" algn="ctr">
                      <a:solidFill>
                        <a:srgbClr val="FFFFFF"/>
                      </a:solidFill>
                      <a:prstDash val="solid"/>
                      <a:round/>
                      <a:headEnd type="none" w="med" len="med"/>
                      <a:tailEnd type="none" w="med" len="med"/>
                    </a:lnT>
                    <a:solidFill>
                      <a:srgbClr val="00B0F0"/>
                    </a:solidFill>
                  </a:tcPr>
                </a:tc>
                <a:tc>
                  <a:txBody>
                    <a:bodyPr/>
                    <a:lstStyle/>
                    <a:p>
                      <a:pPr marL="342900" indent="-342900">
                        <a:buFont typeface="Arial"/>
                        <a:buChar char="•"/>
                      </a:pPr>
                      <a:r>
                        <a:rPr lang="en-US" sz="2000"/>
                        <a:t>Consumer purchasing  are opting to buy flowers online, which caused a decrease in foot traffic at their physical location. </a:t>
                      </a:r>
                    </a:p>
                  </a:txBody>
                  <a:tcPr>
                    <a:lnT w="9525" cap="flat" cmpd="sng" algn="ctr">
                      <a:solidFill>
                        <a:srgbClr val="FFFFFF"/>
                      </a:solidFill>
                      <a:prstDash val="solid"/>
                      <a:round/>
                      <a:headEnd type="none" w="med" len="med"/>
                      <a:tailEnd type="none" w="med" len="med"/>
                    </a:lnT>
                    <a:solidFill>
                      <a:srgbClr val="0070C0"/>
                    </a:solidFill>
                  </a:tcPr>
                </a:tc>
                <a:tc>
                  <a:txBody>
                    <a:bodyPr/>
                    <a:lstStyle/>
                    <a:p>
                      <a:pPr marL="342900" indent="-342900">
                        <a:buFont typeface="Arial"/>
                        <a:buChar char="•"/>
                      </a:pPr>
                      <a:r>
                        <a:rPr lang="en-US" sz="2400">
                          <a:latin typeface="Calibri"/>
                        </a:rPr>
                        <a:t>30% Sales reduction.</a:t>
                      </a:r>
                      <a:r>
                        <a:rPr lang="en-US" sz="2400"/>
                        <a:t> </a:t>
                      </a:r>
                    </a:p>
                  </a:txBody>
                  <a:tcPr>
                    <a:lnT w="9525" cap="flat" cmpd="sng" algn="ctr">
                      <a:solidFill>
                        <a:srgbClr val="FFFFFF"/>
                      </a:solidFill>
                      <a:prstDash val="solid"/>
                      <a:round/>
                      <a:headEnd type="none" w="med" len="med"/>
                      <a:tailEnd type="none" w="med" len="med"/>
                    </a:lnT>
                    <a:solidFill>
                      <a:srgbClr val="7030A0"/>
                    </a:solidFill>
                  </a:tcPr>
                </a:tc>
                <a:extLst>
                  <a:ext uri="{0D108BD9-81ED-4DB2-BD59-A6C34878D82A}">
                    <a16:rowId xmlns:a16="http://schemas.microsoft.com/office/drawing/2014/main" val="1303682904"/>
                  </a:ext>
                </a:extLst>
              </a:tr>
              <a:tr h="1373775">
                <a:tc>
                  <a:txBody>
                    <a:bodyPr/>
                    <a:lstStyle/>
                    <a:p>
                      <a:pPr marL="0" lvl="0" indent="0">
                        <a:lnSpc>
                          <a:spcPts val="975"/>
                        </a:lnSpc>
                        <a:buClr>
                          <a:srgbClr val="000000"/>
                        </a:buClr>
                        <a:buNone/>
                      </a:pPr>
                      <a:endParaRPr lang="en-GB" sz="2000" b="0" i="0" u="none" strike="noStrike" noProof="0">
                        <a:solidFill>
                          <a:srgbClr val="000000"/>
                        </a:solidFill>
                        <a:latin typeface="Calibri"/>
                      </a:endParaRPr>
                    </a:p>
                    <a:p>
                      <a:pPr marL="342900" lvl="0" indent="-342900">
                        <a:lnSpc>
                          <a:spcPts val="975"/>
                        </a:lnSpc>
                        <a:buClr>
                          <a:srgbClr val="000000"/>
                        </a:buClr>
                        <a:buFont typeface="Arial"/>
                        <a:buChar char="•"/>
                      </a:pPr>
                      <a:r>
                        <a:rPr lang="en-GB" sz="2000" b="0" i="0" u="none" strike="noStrike" noProof="0">
                          <a:solidFill>
                            <a:srgbClr val="000000"/>
                          </a:solidFill>
                          <a:latin typeface="Calibri"/>
                        </a:rPr>
                        <a:t>The business is</a:t>
                      </a:r>
                      <a:endParaRPr lang="en-US" sz="2000" b="0" i="0" u="none" strike="noStrike" noProof="0">
                        <a:solidFill>
                          <a:srgbClr val="000000"/>
                        </a:solidFill>
                        <a:latin typeface="Calibri"/>
                      </a:endParaRPr>
                    </a:p>
                    <a:p>
                      <a:pPr marL="0" lvl="0" indent="0">
                        <a:lnSpc>
                          <a:spcPts val="975"/>
                        </a:lnSpc>
                        <a:buClr>
                          <a:srgbClr val="000000"/>
                        </a:buClr>
                        <a:buNone/>
                      </a:pPr>
                      <a:endParaRPr lang="en-GB" sz="2000" b="0" i="0" u="none" strike="noStrike" noProof="0">
                        <a:solidFill>
                          <a:srgbClr val="000000"/>
                        </a:solidFill>
                        <a:latin typeface="Calibri"/>
                      </a:endParaRPr>
                    </a:p>
                    <a:p>
                      <a:pPr marL="0" lvl="0" indent="0">
                        <a:lnSpc>
                          <a:spcPts val="975"/>
                        </a:lnSpc>
                        <a:buClr>
                          <a:srgbClr val="000000"/>
                        </a:buClr>
                        <a:buNone/>
                      </a:pPr>
                      <a:r>
                        <a:rPr lang="en-GB" sz="2000" b="0" i="0" u="none" strike="noStrike" noProof="0">
                          <a:solidFill>
                            <a:srgbClr val="000000"/>
                          </a:solidFill>
                          <a:latin typeface="Calibri"/>
                        </a:rPr>
                        <a:t>encountering </a:t>
                      </a:r>
                    </a:p>
                    <a:p>
                      <a:pPr marL="0" lvl="0" indent="0">
                        <a:lnSpc>
                          <a:spcPts val="975"/>
                        </a:lnSpc>
                        <a:buClr>
                          <a:srgbClr val="000000"/>
                        </a:buClr>
                        <a:buNone/>
                      </a:pPr>
                      <a:endParaRPr lang="en-US" sz="2000" b="0" i="0" u="none" strike="noStrike" noProof="0">
                        <a:solidFill>
                          <a:srgbClr val="000000"/>
                        </a:solidFill>
                        <a:latin typeface="Calibri"/>
                      </a:endParaRPr>
                    </a:p>
                    <a:p>
                      <a:pPr marL="0" lvl="0" indent="0">
                        <a:lnSpc>
                          <a:spcPts val="975"/>
                        </a:lnSpc>
                        <a:buClr>
                          <a:srgbClr val="000000"/>
                        </a:buClr>
                        <a:buNone/>
                      </a:pPr>
                      <a:r>
                        <a:rPr lang="en-GB" sz="2000" b="0" i="0" u="none" strike="noStrike" noProof="0">
                          <a:solidFill>
                            <a:srgbClr val="000000"/>
                          </a:solidFill>
                          <a:latin typeface="Calibri"/>
                        </a:rPr>
                        <a:t>financial </a:t>
                      </a:r>
                      <a:endParaRPr lang="en-US" sz="2000" b="0" i="0" u="none" strike="noStrike" noProof="0">
                        <a:solidFill>
                          <a:srgbClr val="000000"/>
                        </a:solidFill>
                        <a:latin typeface="Calibri"/>
                      </a:endParaRPr>
                    </a:p>
                    <a:p>
                      <a:pPr marL="0" lvl="0" indent="0">
                        <a:lnSpc>
                          <a:spcPts val="975"/>
                        </a:lnSpc>
                        <a:buClr>
                          <a:srgbClr val="000000"/>
                        </a:buClr>
                        <a:buNone/>
                      </a:pPr>
                      <a:endParaRPr lang="en-GB" sz="2000" b="0" i="0" u="none" strike="noStrike" noProof="0">
                        <a:solidFill>
                          <a:srgbClr val="000000"/>
                        </a:solidFill>
                        <a:latin typeface="Calibri"/>
                      </a:endParaRPr>
                    </a:p>
                    <a:p>
                      <a:pPr marL="0" lvl="0" indent="0">
                        <a:lnSpc>
                          <a:spcPts val="975"/>
                        </a:lnSpc>
                        <a:buClr>
                          <a:srgbClr val="000000"/>
                        </a:buClr>
                        <a:buNone/>
                      </a:pPr>
                      <a:r>
                        <a:rPr lang="en-GB" sz="2000" b="0" i="0" u="none" strike="noStrike" noProof="0">
                          <a:solidFill>
                            <a:srgbClr val="000000"/>
                          </a:solidFill>
                          <a:latin typeface="Calibri"/>
                        </a:rPr>
                        <a:t>challenges </a:t>
                      </a:r>
                    </a:p>
                    <a:p>
                      <a:pPr marL="0" lvl="0" indent="0">
                        <a:lnSpc>
                          <a:spcPts val="975"/>
                        </a:lnSpc>
                        <a:buClr>
                          <a:srgbClr val="000000"/>
                        </a:buClr>
                        <a:buNone/>
                      </a:pPr>
                      <a:endParaRPr lang="en-GB" sz="2000" b="0" i="0" u="none" strike="noStrike" noProof="0">
                        <a:solidFill>
                          <a:srgbClr val="000000"/>
                        </a:solidFill>
                        <a:latin typeface="Calibri"/>
                      </a:endParaRPr>
                    </a:p>
                    <a:p>
                      <a:pPr marL="0" lvl="0" indent="0">
                        <a:lnSpc>
                          <a:spcPts val="975"/>
                        </a:lnSpc>
                        <a:buClr>
                          <a:srgbClr val="000000"/>
                        </a:buClr>
                        <a:buNone/>
                      </a:pPr>
                      <a:r>
                        <a:rPr lang="en-GB" sz="2000" b="0" i="0" u="none" strike="noStrike" noProof="0">
                          <a:solidFill>
                            <a:srgbClr val="000000"/>
                          </a:solidFill>
                          <a:latin typeface="Calibri"/>
                        </a:rPr>
                        <a:t>In maintaining </a:t>
                      </a:r>
                    </a:p>
                    <a:p>
                      <a:pPr marL="0" lvl="0" indent="0">
                        <a:lnSpc>
                          <a:spcPts val="975"/>
                        </a:lnSpc>
                        <a:buClr>
                          <a:srgbClr val="000000"/>
                        </a:buClr>
                        <a:buNone/>
                      </a:pPr>
                      <a:endParaRPr lang="en-GB" sz="2000" b="0" i="0" u="none" strike="noStrike" noProof="0">
                        <a:solidFill>
                          <a:srgbClr val="000000"/>
                        </a:solidFill>
                        <a:latin typeface="Calibri"/>
                      </a:endParaRPr>
                    </a:p>
                    <a:p>
                      <a:pPr marL="0" lvl="0" indent="0">
                        <a:lnSpc>
                          <a:spcPts val="975"/>
                        </a:lnSpc>
                        <a:buClr>
                          <a:srgbClr val="000000"/>
                        </a:buClr>
                        <a:buNone/>
                      </a:pPr>
                      <a:r>
                        <a:rPr lang="en-GB" sz="2000" b="0" i="0" u="none" strike="noStrike" noProof="0">
                          <a:solidFill>
                            <a:srgbClr val="000000"/>
                          </a:solidFill>
                          <a:latin typeface="Calibri"/>
                        </a:rPr>
                        <a:t>profitability. </a:t>
                      </a:r>
                      <a:endParaRPr lang="en-US" sz="2000" b="0" i="0" u="none" strike="noStrike" noProof="0">
                        <a:solidFill>
                          <a:srgbClr val="000000"/>
                        </a:solidFill>
                        <a:latin typeface="Calibri"/>
                      </a:endParaRPr>
                    </a:p>
                    <a:p>
                      <a:pPr marL="342900" lvl="0" indent="-342900">
                        <a:lnSpc>
                          <a:spcPts val="975"/>
                        </a:lnSpc>
                        <a:buFont typeface="Arial"/>
                        <a:buChar char="•"/>
                      </a:pPr>
                      <a:endParaRPr lang="en-GB" sz="2000" b="0" i="0" u="none" strike="noStrike" noProof="0">
                        <a:solidFill>
                          <a:srgbClr val="000000"/>
                        </a:solidFill>
                        <a:latin typeface="Calibri"/>
                      </a:endParaRPr>
                    </a:p>
                  </a:txBody>
                  <a:tcPr>
                    <a:solidFill>
                      <a:srgbClr val="FF0000"/>
                    </a:solidFill>
                  </a:tcPr>
                </a:tc>
                <a:tc>
                  <a:txBody>
                    <a:bodyPr/>
                    <a:lstStyle/>
                    <a:p>
                      <a:endParaRPr lang="en-US" sz="2400"/>
                    </a:p>
                  </a:txBody>
                  <a:tcPr>
                    <a:solidFill>
                      <a:srgbClr val="FFC000"/>
                    </a:solidFill>
                  </a:tcPr>
                </a:tc>
                <a:tc>
                  <a:txBody>
                    <a:bodyPr/>
                    <a:lstStyle/>
                    <a:p>
                      <a:endParaRPr lang="en-US" sz="2400"/>
                    </a:p>
                  </a:txBody>
                  <a:tcPr>
                    <a:solidFill>
                      <a:srgbClr val="FFFF00"/>
                    </a:solidFill>
                  </a:tcPr>
                </a:tc>
                <a:tc>
                  <a:txBody>
                    <a:bodyPr/>
                    <a:lstStyle/>
                    <a:p>
                      <a:endParaRPr lang="en-US" sz="2400"/>
                    </a:p>
                  </a:txBody>
                  <a:tcPr>
                    <a:solidFill>
                      <a:srgbClr val="92D050"/>
                    </a:solidFill>
                  </a:tcPr>
                </a:tc>
                <a:tc>
                  <a:txBody>
                    <a:bodyPr/>
                    <a:lstStyle/>
                    <a:p>
                      <a:endParaRPr lang="en-US" sz="2400"/>
                    </a:p>
                  </a:txBody>
                  <a:tcPr>
                    <a:solidFill>
                      <a:srgbClr val="00B0F0"/>
                    </a:solidFill>
                  </a:tcPr>
                </a:tc>
                <a:tc>
                  <a:txBody>
                    <a:bodyPr/>
                    <a:lstStyle/>
                    <a:p>
                      <a:endParaRPr lang="en-US" sz="2400"/>
                    </a:p>
                  </a:txBody>
                  <a:tcPr>
                    <a:solidFill>
                      <a:srgbClr val="0070C0"/>
                    </a:solidFill>
                  </a:tcPr>
                </a:tc>
                <a:tc>
                  <a:txBody>
                    <a:bodyPr/>
                    <a:lstStyle/>
                    <a:p>
                      <a:endParaRPr lang="en-US" sz="2400"/>
                    </a:p>
                  </a:txBody>
                  <a:tcPr>
                    <a:solidFill>
                      <a:srgbClr val="7030A0"/>
                    </a:solidFill>
                  </a:tcPr>
                </a:tc>
                <a:extLst>
                  <a:ext uri="{0D108BD9-81ED-4DB2-BD59-A6C34878D82A}">
                    <a16:rowId xmlns:a16="http://schemas.microsoft.com/office/drawing/2014/main" val="1728139691"/>
                  </a:ext>
                </a:extLst>
              </a:tr>
              <a:tr h="582813">
                <a:tc>
                  <a:txBody>
                    <a:bodyPr/>
                    <a:lstStyle/>
                    <a:p>
                      <a:pPr marL="342900" lvl="0" indent="-342900">
                        <a:lnSpc>
                          <a:spcPts val="975"/>
                        </a:lnSpc>
                        <a:buClr>
                          <a:srgbClr val="000000"/>
                        </a:buClr>
                        <a:buFont typeface="Arial,Sans-Serif"/>
                        <a:buChar char="•"/>
                      </a:pPr>
                      <a:endParaRPr lang="en-GB" sz="2000" b="0" i="0" u="none" strike="noStrike" noProof="0">
                        <a:solidFill>
                          <a:srgbClr val="000000"/>
                        </a:solidFill>
                        <a:latin typeface="Calibri"/>
                      </a:endParaRPr>
                    </a:p>
                    <a:p>
                      <a:pPr marL="0" lvl="0" indent="0">
                        <a:lnSpc>
                          <a:spcPts val="975"/>
                        </a:lnSpc>
                        <a:buNone/>
                      </a:pPr>
                      <a:r>
                        <a:rPr lang="en-GB" sz="2000" b="0" i="0" u="none" strike="noStrike" noProof="0">
                          <a:solidFill>
                            <a:srgbClr val="000000"/>
                          </a:solidFill>
                          <a:latin typeface="Calibri"/>
                        </a:rPr>
                        <a:t> </a:t>
                      </a:r>
                    </a:p>
                  </a:txBody>
                  <a:tcPr>
                    <a:solidFill>
                      <a:srgbClr val="FF0000"/>
                    </a:solidFill>
                  </a:tcPr>
                </a:tc>
                <a:tc>
                  <a:txBody>
                    <a:bodyPr/>
                    <a:lstStyle/>
                    <a:p>
                      <a:endParaRPr lang="en-US" sz="2400"/>
                    </a:p>
                  </a:txBody>
                  <a:tcPr>
                    <a:solidFill>
                      <a:srgbClr val="FFC000"/>
                    </a:solidFill>
                  </a:tcPr>
                </a:tc>
                <a:tc>
                  <a:txBody>
                    <a:bodyPr/>
                    <a:lstStyle/>
                    <a:p>
                      <a:endParaRPr lang="en-US" sz="2400"/>
                    </a:p>
                  </a:txBody>
                  <a:tcPr>
                    <a:solidFill>
                      <a:srgbClr val="FFFF00"/>
                    </a:solidFill>
                  </a:tcPr>
                </a:tc>
                <a:tc>
                  <a:txBody>
                    <a:bodyPr/>
                    <a:lstStyle/>
                    <a:p>
                      <a:endParaRPr lang="en-US" sz="2400"/>
                    </a:p>
                  </a:txBody>
                  <a:tcPr>
                    <a:solidFill>
                      <a:srgbClr val="92D050"/>
                    </a:solidFill>
                  </a:tcPr>
                </a:tc>
                <a:tc>
                  <a:txBody>
                    <a:bodyPr/>
                    <a:lstStyle/>
                    <a:p>
                      <a:endParaRPr lang="en-US" sz="2400"/>
                    </a:p>
                  </a:txBody>
                  <a:tcPr>
                    <a:solidFill>
                      <a:srgbClr val="00B0F0"/>
                    </a:solidFill>
                  </a:tcPr>
                </a:tc>
                <a:tc>
                  <a:txBody>
                    <a:bodyPr/>
                    <a:lstStyle/>
                    <a:p>
                      <a:endParaRPr lang="en-US" sz="2400"/>
                    </a:p>
                  </a:txBody>
                  <a:tcPr>
                    <a:solidFill>
                      <a:srgbClr val="0070C0"/>
                    </a:solidFill>
                  </a:tcPr>
                </a:tc>
                <a:tc>
                  <a:txBody>
                    <a:bodyPr/>
                    <a:lstStyle/>
                    <a:p>
                      <a:endParaRPr lang="en-US" sz="2400"/>
                    </a:p>
                  </a:txBody>
                  <a:tcPr>
                    <a:solidFill>
                      <a:srgbClr val="7030A0"/>
                    </a:solidFill>
                  </a:tcPr>
                </a:tc>
                <a:extLst>
                  <a:ext uri="{0D108BD9-81ED-4DB2-BD59-A6C34878D82A}">
                    <a16:rowId xmlns:a16="http://schemas.microsoft.com/office/drawing/2014/main" val="3053731852"/>
                  </a:ext>
                </a:extLst>
              </a:tr>
            </a:tbl>
          </a:graphicData>
        </a:graphic>
      </p:graphicFrame>
    </p:spTree>
    <p:extLst>
      <p:ext uri="{BB962C8B-B14F-4D97-AF65-F5344CB8AC3E}">
        <p14:creationId xmlns:p14="http://schemas.microsoft.com/office/powerpoint/2010/main" val="2857567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911D33C-5CDD-85DD-8CB7-AD9C75617603}"/>
              </a:ext>
            </a:extLst>
          </p:cNvPr>
          <p:cNvSpPr/>
          <p:nvPr/>
        </p:nvSpPr>
        <p:spPr>
          <a:xfrm>
            <a:off x="105881" y="550"/>
            <a:ext cx="2553418" cy="540589"/>
          </a:xfrm>
          <a:prstGeom prst="rect">
            <a:avLst/>
          </a:prstGeom>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US" sz="2400">
                <a:solidFill>
                  <a:schemeClr val="accent2">
                    <a:lumMod val="40000"/>
                    <a:lumOff val="60000"/>
                  </a:schemeClr>
                </a:solidFill>
                <a:latin typeface="Baguet Script"/>
              </a:rPr>
              <a:t>Technology</a:t>
            </a:r>
            <a:endParaRPr lang="en-US">
              <a:solidFill>
                <a:schemeClr val="accent2">
                  <a:lumMod val="40000"/>
                  <a:lumOff val="60000"/>
                </a:schemeClr>
              </a:solidFill>
            </a:endParaRPr>
          </a:p>
        </p:txBody>
      </p:sp>
      <p:sp>
        <p:nvSpPr>
          <p:cNvPr id="3" name="Rectangle 2">
            <a:extLst>
              <a:ext uri="{FF2B5EF4-FFF2-40B4-BE49-F238E27FC236}">
                <a16:creationId xmlns:a16="http://schemas.microsoft.com/office/drawing/2014/main" id="{EDABC0DD-6BDB-5DE3-DA16-2078DFE6FA90}"/>
              </a:ext>
            </a:extLst>
          </p:cNvPr>
          <p:cNvSpPr/>
          <p:nvPr/>
        </p:nvSpPr>
        <p:spPr>
          <a:xfrm>
            <a:off x="3858370" y="550"/>
            <a:ext cx="2553419" cy="540589"/>
          </a:xfrm>
          <a:prstGeom prst="rect">
            <a:avLst/>
          </a:prstGeom>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US" sz="2400" err="1">
                <a:solidFill>
                  <a:schemeClr val="accent4">
                    <a:lumMod val="40000"/>
                    <a:lumOff val="60000"/>
                  </a:schemeClr>
                </a:solidFill>
                <a:latin typeface="Baguet Script"/>
              </a:rPr>
              <a:t>Environme</a:t>
            </a:r>
            <a:r>
              <a:rPr lang="en-US" sz="2400">
                <a:solidFill>
                  <a:schemeClr val="accent4">
                    <a:lumMod val="40000"/>
                    <a:lumOff val="60000"/>
                  </a:schemeClr>
                </a:solidFill>
                <a:latin typeface="Baguet Script"/>
              </a:rPr>
              <a:t>nt</a:t>
            </a:r>
            <a:endParaRPr lang="en-US">
              <a:solidFill>
                <a:schemeClr val="accent4">
                  <a:lumMod val="40000"/>
                  <a:lumOff val="60000"/>
                </a:schemeClr>
              </a:solidFill>
            </a:endParaRPr>
          </a:p>
        </p:txBody>
      </p:sp>
      <p:sp>
        <p:nvSpPr>
          <p:cNvPr id="4" name="Rectangle 3">
            <a:extLst>
              <a:ext uri="{FF2B5EF4-FFF2-40B4-BE49-F238E27FC236}">
                <a16:creationId xmlns:a16="http://schemas.microsoft.com/office/drawing/2014/main" id="{91927A4F-6525-0671-5A6A-AAF1D5711D95}"/>
              </a:ext>
            </a:extLst>
          </p:cNvPr>
          <p:cNvSpPr/>
          <p:nvPr/>
        </p:nvSpPr>
        <p:spPr>
          <a:xfrm>
            <a:off x="7715051" y="10446"/>
            <a:ext cx="2567796" cy="540589"/>
          </a:xfrm>
          <a:prstGeom prst="rect">
            <a:avLst/>
          </a:prstGeom>
          <a:ln>
            <a:solidFill>
              <a:srgbClr val="92D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US" sz="2400">
                <a:solidFill>
                  <a:schemeClr val="accent6">
                    <a:lumMod val="60000"/>
                    <a:lumOff val="40000"/>
                  </a:schemeClr>
                </a:solidFill>
                <a:latin typeface="Baguet Script"/>
              </a:rPr>
              <a:t>People</a:t>
            </a:r>
          </a:p>
        </p:txBody>
      </p:sp>
      <p:graphicFrame>
        <p:nvGraphicFramePr>
          <p:cNvPr id="5" name="Diagram 4">
            <a:extLst>
              <a:ext uri="{FF2B5EF4-FFF2-40B4-BE49-F238E27FC236}">
                <a16:creationId xmlns:a16="http://schemas.microsoft.com/office/drawing/2014/main" id="{74A430ED-B2DD-CDC0-C79A-4A05321420ED}"/>
              </a:ext>
            </a:extLst>
          </p:cNvPr>
          <p:cNvGraphicFramePr/>
          <p:nvPr>
            <p:extLst>
              <p:ext uri="{D42A27DB-BD31-4B8C-83A1-F6EECF244321}">
                <p14:modId xmlns:p14="http://schemas.microsoft.com/office/powerpoint/2010/main" val="1392219566"/>
              </p:ext>
            </p:extLst>
          </p:nvPr>
        </p:nvGraphicFramePr>
        <p:xfrm>
          <a:off x="100643" y="610031"/>
          <a:ext cx="2562720" cy="1439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1" name="Diagram 20">
            <a:extLst>
              <a:ext uri="{FF2B5EF4-FFF2-40B4-BE49-F238E27FC236}">
                <a16:creationId xmlns:a16="http://schemas.microsoft.com/office/drawing/2014/main" id="{79211A25-5DDB-6D45-6757-D68CB6862D36}"/>
              </a:ext>
            </a:extLst>
          </p:cNvPr>
          <p:cNvGraphicFramePr/>
          <p:nvPr>
            <p:extLst>
              <p:ext uri="{D42A27DB-BD31-4B8C-83A1-F6EECF244321}">
                <p14:modId xmlns:p14="http://schemas.microsoft.com/office/powerpoint/2010/main" val="1367656987"/>
              </p:ext>
            </p:extLst>
          </p:nvPr>
        </p:nvGraphicFramePr>
        <p:xfrm>
          <a:off x="3859667" y="546919"/>
          <a:ext cx="2575789" cy="126554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42" name="Diagram 41">
            <a:extLst>
              <a:ext uri="{FF2B5EF4-FFF2-40B4-BE49-F238E27FC236}">
                <a16:creationId xmlns:a16="http://schemas.microsoft.com/office/drawing/2014/main" id="{B8259B37-4B63-5BDB-0154-0C0F2CEA2406}"/>
              </a:ext>
            </a:extLst>
          </p:cNvPr>
          <p:cNvGraphicFramePr/>
          <p:nvPr>
            <p:extLst>
              <p:ext uri="{D42A27DB-BD31-4B8C-83A1-F6EECF244321}">
                <p14:modId xmlns:p14="http://schemas.microsoft.com/office/powerpoint/2010/main" val="3790216404"/>
              </p:ext>
            </p:extLst>
          </p:nvPr>
        </p:nvGraphicFramePr>
        <p:xfrm>
          <a:off x="7719709" y="540757"/>
          <a:ext cx="2573550" cy="1026546"/>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73" name="Rectangle 72">
            <a:extLst>
              <a:ext uri="{FF2B5EF4-FFF2-40B4-BE49-F238E27FC236}">
                <a16:creationId xmlns:a16="http://schemas.microsoft.com/office/drawing/2014/main" id="{1CDBA3AE-BFC3-357C-D98D-0E0C46D16E12}"/>
              </a:ext>
            </a:extLst>
          </p:cNvPr>
          <p:cNvSpPr/>
          <p:nvPr/>
        </p:nvSpPr>
        <p:spPr>
          <a:xfrm>
            <a:off x="19615" y="6384097"/>
            <a:ext cx="2754701" cy="468702"/>
          </a:xfrm>
          <a:prstGeom prst="rect">
            <a:avLst/>
          </a:prstGeom>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US" sz="2400">
                <a:solidFill>
                  <a:srgbClr val="F06262"/>
                </a:solidFill>
                <a:latin typeface="Baguet Script"/>
              </a:rPr>
              <a:t>Materials</a:t>
            </a:r>
          </a:p>
        </p:txBody>
      </p:sp>
      <p:sp>
        <p:nvSpPr>
          <p:cNvPr id="74" name="Rectangle 73">
            <a:extLst>
              <a:ext uri="{FF2B5EF4-FFF2-40B4-BE49-F238E27FC236}">
                <a16:creationId xmlns:a16="http://schemas.microsoft.com/office/drawing/2014/main" id="{BAB08394-8A0E-B666-FF2A-E05B1083C1F6}"/>
              </a:ext>
            </a:extLst>
          </p:cNvPr>
          <p:cNvSpPr/>
          <p:nvPr/>
        </p:nvSpPr>
        <p:spPr>
          <a:xfrm>
            <a:off x="4217600" y="6275240"/>
            <a:ext cx="2754701" cy="468703"/>
          </a:xfrm>
          <a:prstGeom prst="rect">
            <a:avLst/>
          </a:prstGeom>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US" sz="2400">
                <a:solidFill>
                  <a:srgbClr val="F20FD8"/>
                </a:solidFill>
                <a:latin typeface="Baguet Script"/>
              </a:rPr>
              <a:t>Methods</a:t>
            </a:r>
            <a:endParaRPr lang="en-US" sz="2400">
              <a:solidFill>
                <a:srgbClr val="8ED973"/>
              </a:solidFill>
              <a:latin typeface="Baguet Script"/>
            </a:endParaRPr>
          </a:p>
        </p:txBody>
      </p:sp>
      <p:sp>
        <p:nvSpPr>
          <p:cNvPr id="75" name="Rectangle 74">
            <a:extLst>
              <a:ext uri="{FF2B5EF4-FFF2-40B4-BE49-F238E27FC236}">
                <a16:creationId xmlns:a16="http://schemas.microsoft.com/office/drawing/2014/main" id="{2EB95936-5B0B-1C19-7CB7-D5E86AEAFDCD}"/>
              </a:ext>
            </a:extLst>
          </p:cNvPr>
          <p:cNvSpPr/>
          <p:nvPr/>
        </p:nvSpPr>
        <p:spPr>
          <a:xfrm>
            <a:off x="9005464" y="6384097"/>
            <a:ext cx="2955984" cy="468702"/>
          </a:xfrm>
          <a:prstGeom prst="rect">
            <a:avLst/>
          </a:prstGeom>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US" sz="2400">
                <a:solidFill>
                  <a:srgbClr val="FF0000"/>
                </a:solidFill>
                <a:latin typeface="Baguet Script"/>
              </a:rPr>
              <a:t>Market</a:t>
            </a:r>
          </a:p>
        </p:txBody>
      </p:sp>
      <p:graphicFrame>
        <p:nvGraphicFramePr>
          <p:cNvPr id="140" name="Diagram 139">
            <a:extLst>
              <a:ext uri="{FF2B5EF4-FFF2-40B4-BE49-F238E27FC236}">
                <a16:creationId xmlns:a16="http://schemas.microsoft.com/office/drawing/2014/main" id="{512AEF45-AF1C-6B85-4DBF-078FE60690E0}"/>
              </a:ext>
            </a:extLst>
          </p:cNvPr>
          <p:cNvGraphicFramePr/>
          <p:nvPr>
            <p:extLst>
              <p:ext uri="{D42A27DB-BD31-4B8C-83A1-F6EECF244321}">
                <p14:modId xmlns:p14="http://schemas.microsoft.com/office/powerpoint/2010/main" val="2645471918"/>
              </p:ext>
            </p:extLst>
          </p:nvPr>
        </p:nvGraphicFramePr>
        <p:xfrm>
          <a:off x="0" y="4835105"/>
          <a:ext cx="2760455" cy="1342847"/>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graphicFrame>
        <p:nvGraphicFramePr>
          <p:cNvPr id="162" name="Diagram 161">
            <a:extLst>
              <a:ext uri="{FF2B5EF4-FFF2-40B4-BE49-F238E27FC236}">
                <a16:creationId xmlns:a16="http://schemas.microsoft.com/office/drawing/2014/main" id="{0D84918B-4F4F-1686-C578-0673EACCE70D}"/>
              </a:ext>
            </a:extLst>
          </p:cNvPr>
          <p:cNvGraphicFramePr/>
          <p:nvPr>
            <p:extLst>
              <p:ext uri="{D42A27DB-BD31-4B8C-83A1-F6EECF244321}">
                <p14:modId xmlns:p14="http://schemas.microsoft.com/office/powerpoint/2010/main" val="2978388893"/>
              </p:ext>
            </p:extLst>
          </p:nvPr>
        </p:nvGraphicFramePr>
        <p:xfrm>
          <a:off x="4103502" y="4873512"/>
          <a:ext cx="2760455" cy="1184697"/>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graphicFrame>
        <p:nvGraphicFramePr>
          <p:cNvPr id="169" name="Diagram 168">
            <a:extLst>
              <a:ext uri="{FF2B5EF4-FFF2-40B4-BE49-F238E27FC236}">
                <a16:creationId xmlns:a16="http://schemas.microsoft.com/office/drawing/2014/main" id="{A984A418-2779-470C-210A-38411A6922BB}"/>
              </a:ext>
            </a:extLst>
          </p:cNvPr>
          <p:cNvGraphicFramePr/>
          <p:nvPr>
            <p:extLst>
              <p:ext uri="{D42A27DB-BD31-4B8C-83A1-F6EECF244321}">
                <p14:modId xmlns:p14="http://schemas.microsoft.com/office/powerpoint/2010/main" val="1565807084"/>
              </p:ext>
            </p:extLst>
          </p:nvPr>
        </p:nvGraphicFramePr>
        <p:xfrm>
          <a:off x="9000226" y="4748841"/>
          <a:ext cx="2961737" cy="1342847"/>
        </p:xfrm>
        <a:graphic>
          <a:graphicData uri="http://schemas.openxmlformats.org/drawingml/2006/diagram">
            <dgm:relIds xmlns:dgm="http://schemas.openxmlformats.org/drawingml/2006/diagram" xmlns:r="http://schemas.openxmlformats.org/officeDocument/2006/relationships" r:dm="rId27" r:lo="rId28" r:qs="rId29" r:cs="rId30"/>
          </a:graphicData>
        </a:graphic>
      </p:graphicFrame>
      <p:cxnSp>
        <p:nvCxnSpPr>
          <p:cNvPr id="248" name="Straight Arrow Connector 247">
            <a:extLst>
              <a:ext uri="{FF2B5EF4-FFF2-40B4-BE49-F238E27FC236}">
                <a16:creationId xmlns:a16="http://schemas.microsoft.com/office/drawing/2014/main" id="{858DC453-5A87-1525-BF61-448E4EA0B6E6}"/>
              </a:ext>
            </a:extLst>
          </p:cNvPr>
          <p:cNvCxnSpPr/>
          <p:nvPr/>
        </p:nvCxnSpPr>
        <p:spPr>
          <a:xfrm flipV="1">
            <a:off x="34289" y="3036983"/>
            <a:ext cx="10898177" cy="22671"/>
          </a:xfrm>
          <a:prstGeom prst="straightConnector1">
            <a:avLst/>
          </a:prstGeom>
          <a:ln>
            <a:solidFill>
              <a:schemeClr val="bg1">
                <a:lumMod val="50000"/>
              </a:schemeClr>
            </a:solidFill>
          </a:ln>
        </p:spPr>
        <p:style>
          <a:lnRef idx="3">
            <a:schemeClr val="dk1"/>
          </a:lnRef>
          <a:fillRef idx="0">
            <a:schemeClr val="dk1"/>
          </a:fillRef>
          <a:effectRef idx="2">
            <a:schemeClr val="dk1"/>
          </a:effectRef>
          <a:fontRef idx="minor">
            <a:schemeClr val="tx1"/>
          </a:fontRef>
        </p:style>
      </p:cxnSp>
      <p:cxnSp>
        <p:nvCxnSpPr>
          <p:cNvPr id="249" name="Straight Arrow Connector 248">
            <a:extLst>
              <a:ext uri="{FF2B5EF4-FFF2-40B4-BE49-F238E27FC236}">
                <a16:creationId xmlns:a16="http://schemas.microsoft.com/office/drawing/2014/main" id="{3F52FBCC-EAD0-45D9-29DD-F76B0DCF27CA}"/>
              </a:ext>
            </a:extLst>
          </p:cNvPr>
          <p:cNvCxnSpPr/>
          <p:nvPr/>
        </p:nvCxnSpPr>
        <p:spPr>
          <a:xfrm>
            <a:off x="927951" y="2032832"/>
            <a:ext cx="1939058" cy="1032906"/>
          </a:xfrm>
          <a:prstGeom prst="straightConnector1">
            <a:avLst/>
          </a:prstGeom>
          <a:ln>
            <a:solidFill>
              <a:srgbClr val="E6A29E"/>
            </a:solidFill>
          </a:ln>
        </p:spPr>
        <p:style>
          <a:lnRef idx="3">
            <a:schemeClr val="accent5"/>
          </a:lnRef>
          <a:fillRef idx="0">
            <a:schemeClr val="accent5"/>
          </a:fillRef>
          <a:effectRef idx="2">
            <a:schemeClr val="accent5"/>
          </a:effectRef>
          <a:fontRef idx="minor">
            <a:schemeClr val="tx1"/>
          </a:fontRef>
        </p:style>
      </p:cxnSp>
      <p:cxnSp>
        <p:nvCxnSpPr>
          <p:cNvPr id="250" name="Straight Arrow Connector 249">
            <a:extLst>
              <a:ext uri="{FF2B5EF4-FFF2-40B4-BE49-F238E27FC236}">
                <a16:creationId xmlns:a16="http://schemas.microsoft.com/office/drawing/2014/main" id="{44274BA7-8B03-D29D-E3DA-FA46E1B5D283}"/>
              </a:ext>
            </a:extLst>
          </p:cNvPr>
          <p:cNvCxnSpPr>
            <a:cxnSpLocks/>
          </p:cNvCxnSpPr>
          <p:nvPr/>
        </p:nvCxnSpPr>
        <p:spPr>
          <a:xfrm>
            <a:off x="4310740" y="1807350"/>
            <a:ext cx="2280006" cy="1256707"/>
          </a:xfrm>
          <a:prstGeom prst="straightConnector1">
            <a:avLst/>
          </a:prstGeom>
          <a:ln/>
        </p:spPr>
        <p:style>
          <a:lnRef idx="3">
            <a:schemeClr val="accent4"/>
          </a:lnRef>
          <a:fillRef idx="0">
            <a:schemeClr val="accent4"/>
          </a:fillRef>
          <a:effectRef idx="2">
            <a:schemeClr val="accent4"/>
          </a:effectRef>
          <a:fontRef idx="minor">
            <a:schemeClr val="tx1"/>
          </a:fontRef>
        </p:style>
      </p:cxnSp>
      <p:cxnSp>
        <p:nvCxnSpPr>
          <p:cNvPr id="251" name="Straight Arrow Connector 250">
            <a:extLst>
              <a:ext uri="{FF2B5EF4-FFF2-40B4-BE49-F238E27FC236}">
                <a16:creationId xmlns:a16="http://schemas.microsoft.com/office/drawing/2014/main" id="{B2E1D97E-0C97-AF26-E76E-A6BD18D9B402}"/>
              </a:ext>
            </a:extLst>
          </p:cNvPr>
          <p:cNvCxnSpPr>
            <a:cxnSpLocks/>
          </p:cNvCxnSpPr>
          <p:nvPr/>
        </p:nvCxnSpPr>
        <p:spPr>
          <a:xfrm>
            <a:off x="8335839" y="1525406"/>
            <a:ext cx="2082084" cy="1538651"/>
          </a:xfrm>
          <a:prstGeom prst="straightConnector1">
            <a:avLst/>
          </a:prstGeom>
          <a:ln/>
        </p:spPr>
        <p:style>
          <a:lnRef idx="3">
            <a:schemeClr val="accent6"/>
          </a:lnRef>
          <a:fillRef idx="0">
            <a:schemeClr val="accent6"/>
          </a:fillRef>
          <a:effectRef idx="2">
            <a:schemeClr val="accent6"/>
          </a:effectRef>
          <a:fontRef idx="minor">
            <a:schemeClr val="tx1"/>
          </a:fontRef>
        </p:style>
      </p:cxnSp>
      <p:cxnSp>
        <p:nvCxnSpPr>
          <p:cNvPr id="252" name="Straight Arrow Connector 251">
            <a:extLst>
              <a:ext uri="{FF2B5EF4-FFF2-40B4-BE49-F238E27FC236}">
                <a16:creationId xmlns:a16="http://schemas.microsoft.com/office/drawing/2014/main" id="{66B368DF-9DB5-3FC8-5BCE-54CAC6CAB140}"/>
              </a:ext>
            </a:extLst>
          </p:cNvPr>
          <p:cNvCxnSpPr>
            <a:cxnSpLocks/>
          </p:cNvCxnSpPr>
          <p:nvPr/>
        </p:nvCxnSpPr>
        <p:spPr>
          <a:xfrm flipV="1">
            <a:off x="822641" y="3093727"/>
            <a:ext cx="2030923" cy="1699706"/>
          </a:xfrm>
          <a:prstGeom prst="straightConnector1">
            <a:avLst/>
          </a:prstGeom>
          <a:ln/>
        </p:spPr>
        <p:style>
          <a:lnRef idx="3">
            <a:schemeClr val="accent2"/>
          </a:lnRef>
          <a:fillRef idx="0">
            <a:schemeClr val="accent2"/>
          </a:fillRef>
          <a:effectRef idx="2">
            <a:schemeClr val="accent2"/>
          </a:effectRef>
          <a:fontRef idx="minor">
            <a:schemeClr val="tx1"/>
          </a:fontRef>
        </p:style>
      </p:cxnSp>
      <p:cxnSp>
        <p:nvCxnSpPr>
          <p:cNvPr id="253" name="Straight Arrow Connector 252">
            <a:extLst>
              <a:ext uri="{FF2B5EF4-FFF2-40B4-BE49-F238E27FC236}">
                <a16:creationId xmlns:a16="http://schemas.microsoft.com/office/drawing/2014/main" id="{FABB8EB7-8F5F-9F86-B850-A90A0559732A}"/>
              </a:ext>
            </a:extLst>
          </p:cNvPr>
          <p:cNvCxnSpPr>
            <a:cxnSpLocks/>
          </p:cNvCxnSpPr>
          <p:nvPr/>
        </p:nvCxnSpPr>
        <p:spPr>
          <a:xfrm flipV="1">
            <a:off x="4626479" y="3048373"/>
            <a:ext cx="1941859" cy="1951869"/>
          </a:xfrm>
          <a:prstGeom prst="straightConnector1">
            <a:avLst/>
          </a:prstGeom>
          <a:ln>
            <a:solidFill>
              <a:srgbClr val="F20FD8"/>
            </a:solidFill>
          </a:ln>
        </p:spPr>
        <p:style>
          <a:lnRef idx="3">
            <a:schemeClr val="accent5"/>
          </a:lnRef>
          <a:fillRef idx="0">
            <a:schemeClr val="accent5"/>
          </a:fillRef>
          <a:effectRef idx="2">
            <a:schemeClr val="accent5"/>
          </a:effectRef>
          <a:fontRef idx="minor">
            <a:schemeClr val="tx1"/>
          </a:fontRef>
        </p:style>
      </p:cxnSp>
      <p:cxnSp>
        <p:nvCxnSpPr>
          <p:cNvPr id="254" name="Straight Arrow Connector 253">
            <a:extLst>
              <a:ext uri="{FF2B5EF4-FFF2-40B4-BE49-F238E27FC236}">
                <a16:creationId xmlns:a16="http://schemas.microsoft.com/office/drawing/2014/main" id="{5E18B495-1F44-FD3E-021F-EF6E463B1DCA}"/>
              </a:ext>
            </a:extLst>
          </p:cNvPr>
          <p:cNvCxnSpPr>
            <a:cxnSpLocks/>
          </p:cNvCxnSpPr>
          <p:nvPr/>
        </p:nvCxnSpPr>
        <p:spPr>
          <a:xfrm flipV="1">
            <a:off x="9086075" y="3033997"/>
            <a:ext cx="1319152" cy="1826021"/>
          </a:xfrm>
          <a:prstGeom prst="straightConnector1">
            <a:avLst/>
          </a:prstGeom>
          <a:ln>
            <a:solidFill>
              <a:srgbClr val="FF0000"/>
            </a:solidFill>
          </a:ln>
        </p:spPr>
        <p:style>
          <a:lnRef idx="3">
            <a:schemeClr val="accent4"/>
          </a:lnRef>
          <a:fillRef idx="0">
            <a:schemeClr val="accent4"/>
          </a:fillRef>
          <a:effectRef idx="2">
            <a:schemeClr val="accent4"/>
          </a:effectRef>
          <a:fontRef idx="minor">
            <a:schemeClr val="tx1"/>
          </a:fontRef>
        </p:style>
      </p:cxnSp>
      <p:sp>
        <p:nvSpPr>
          <p:cNvPr id="590" name="Rectangle 589">
            <a:extLst>
              <a:ext uri="{FF2B5EF4-FFF2-40B4-BE49-F238E27FC236}">
                <a16:creationId xmlns:a16="http://schemas.microsoft.com/office/drawing/2014/main" id="{03577DDB-AA0D-3151-D8D2-B19F134CD2E0}"/>
              </a:ext>
            </a:extLst>
          </p:cNvPr>
          <p:cNvSpPr/>
          <p:nvPr/>
        </p:nvSpPr>
        <p:spPr>
          <a:xfrm>
            <a:off x="10934411" y="1324672"/>
            <a:ext cx="1254165" cy="318767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US" sz="2400">
                <a:solidFill>
                  <a:schemeClr val="accent2">
                    <a:lumMod val="76000"/>
                  </a:schemeClr>
                </a:solidFill>
                <a:latin typeface="Baguet Script"/>
              </a:rPr>
              <a:t>Decline In Store Sales</a:t>
            </a:r>
          </a:p>
        </p:txBody>
      </p:sp>
    </p:spTree>
    <p:extLst>
      <p:ext uri="{BB962C8B-B14F-4D97-AF65-F5344CB8AC3E}">
        <p14:creationId xmlns:p14="http://schemas.microsoft.com/office/powerpoint/2010/main" val="39018202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3FC03A2-8BB7-26F0-EB7E-725581FEA9A1}"/>
              </a:ext>
            </a:extLst>
          </p:cNvPr>
          <p:cNvSpPr>
            <a:spLocks noGrp="1"/>
          </p:cNvSpPr>
          <p:nvPr>
            <p:ph type="title"/>
          </p:nvPr>
        </p:nvSpPr>
        <p:spPr>
          <a:xfrm>
            <a:off x="739146" y="5691"/>
            <a:ext cx="10515600" cy="807979"/>
          </a:xfrm>
        </p:spPr>
        <p:txBody>
          <a:bodyPr/>
          <a:lstStyle/>
          <a:p>
            <a:pPr algn="ctr"/>
            <a:r>
              <a:rPr lang="en-US" b="1">
                <a:highlight>
                  <a:srgbClr val="808080"/>
                </a:highlight>
                <a:latin typeface="Baguet Script"/>
              </a:rPr>
              <a:t>Cause-and-Effect Model</a:t>
            </a:r>
            <a:endParaRPr lang="en-US"/>
          </a:p>
        </p:txBody>
      </p:sp>
      <p:sp>
        <p:nvSpPr>
          <p:cNvPr id="5" name="Text Placeholder 4">
            <a:extLst>
              <a:ext uri="{FF2B5EF4-FFF2-40B4-BE49-F238E27FC236}">
                <a16:creationId xmlns:a16="http://schemas.microsoft.com/office/drawing/2014/main" id="{8635A1CE-640D-6CF9-9209-6F4396445D50}"/>
              </a:ext>
            </a:extLst>
          </p:cNvPr>
          <p:cNvSpPr>
            <a:spLocks noGrp="1"/>
          </p:cNvSpPr>
          <p:nvPr>
            <p:ph type="body" idx="1"/>
          </p:nvPr>
        </p:nvSpPr>
        <p:spPr>
          <a:xfrm>
            <a:off x="5901" y="832899"/>
            <a:ext cx="4683335" cy="565119"/>
          </a:xfrm>
        </p:spPr>
        <p:txBody>
          <a:bodyPr>
            <a:normAutofit fontScale="92500"/>
          </a:bodyPr>
          <a:lstStyle/>
          <a:p>
            <a:r>
              <a:rPr lang="en-US">
                <a:highlight>
                  <a:srgbClr val="808080"/>
                </a:highlight>
                <a:latin typeface="Baguet Script"/>
              </a:rPr>
              <a:t>What is the Cause-and-Effect Model?</a:t>
            </a:r>
          </a:p>
        </p:txBody>
      </p:sp>
      <p:sp>
        <p:nvSpPr>
          <p:cNvPr id="6" name="Content Placeholder 5">
            <a:extLst>
              <a:ext uri="{FF2B5EF4-FFF2-40B4-BE49-F238E27FC236}">
                <a16:creationId xmlns:a16="http://schemas.microsoft.com/office/drawing/2014/main" id="{8319FF5C-08B9-2C42-5B2E-CC5326E56C53}"/>
              </a:ext>
            </a:extLst>
          </p:cNvPr>
          <p:cNvSpPr>
            <a:spLocks noGrp="1"/>
          </p:cNvSpPr>
          <p:nvPr>
            <p:ph sz="half" idx="2"/>
          </p:nvPr>
        </p:nvSpPr>
        <p:spPr>
          <a:xfrm>
            <a:off x="5901" y="1398019"/>
            <a:ext cx="5790390" cy="5438624"/>
          </a:xfrm>
        </p:spPr>
        <p:txBody>
          <a:bodyPr vert="horz" lIns="91440" tIns="45720" rIns="91440" bIns="45720" rtlCol="0" anchor="t">
            <a:normAutofit/>
          </a:bodyPr>
          <a:lstStyle/>
          <a:p>
            <a:pPr marL="0" indent="0">
              <a:buNone/>
            </a:pPr>
            <a:r>
              <a:rPr lang="en-US" sz="2000"/>
              <a:t>It is a structured tool used to identify, organize &amp; display a specific root problem.  We use a fishbone diagram to organize, visualize relationships and it also assist team members to communicate with the team and with the rest of organizations. </a:t>
            </a:r>
          </a:p>
          <a:p>
            <a:pPr marL="0" indent="0">
              <a:buNone/>
            </a:pPr>
            <a:r>
              <a:rPr lang="en-US" sz="2000"/>
              <a:t>The fishbone diagram can be used in numerous organizations such as health care, manufacturing, customer service and education &amp; finance.</a:t>
            </a:r>
          </a:p>
          <a:p>
            <a:pPr marL="0" indent="0">
              <a:buNone/>
            </a:pPr>
            <a:r>
              <a:rPr lang="en-US" sz="2000"/>
              <a:t>The model is used by first defining the "Head" of the problem. Secondly, the 'Spine'  which becomes the relevant categories. Then for each category identify more specific factors that can be the cause of the problem. </a:t>
            </a:r>
          </a:p>
        </p:txBody>
      </p:sp>
      <p:sp>
        <p:nvSpPr>
          <p:cNvPr id="7" name="Text Placeholder 6">
            <a:extLst>
              <a:ext uri="{FF2B5EF4-FFF2-40B4-BE49-F238E27FC236}">
                <a16:creationId xmlns:a16="http://schemas.microsoft.com/office/drawing/2014/main" id="{3C64C78E-34B8-50C6-4914-6F0F5AF86AFC}"/>
              </a:ext>
            </a:extLst>
          </p:cNvPr>
          <p:cNvSpPr>
            <a:spLocks noGrp="1"/>
          </p:cNvSpPr>
          <p:nvPr>
            <p:ph type="body" sz="quarter" idx="3"/>
          </p:nvPr>
        </p:nvSpPr>
        <p:spPr>
          <a:xfrm>
            <a:off x="6776049" y="574106"/>
            <a:ext cx="5183188" cy="823912"/>
          </a:xfrm>
        </p:spPr>
        <p:txBody>
          <a:bodyPr>
            <a:normAutofit fontScale="92500"/>
          </a:bodyPr>
          <a:lstStyle/>
          <a:p>
            <a:r>
              <a:rPr lang="en-US">
                <a:highlight>
                  <a:srgbClr val="808080"/>
                </a:highlight>
                <a:latin typeface="Baguet Script"/>
              </a:rPr>
              <a:t>Advantages &amp; Disadvantages</a:t>
            </a:r>
          </a:p>
        </p:txBody>
      </p:sp>
      <p:sp>
        <p:nvSpPr>
          <p:cNvPr id="9" name="Content Placeholder 8">
            <a:extLst>
              <a:ext uri="{FF2B5EF4-FFF2-40B4-BE49-F238E27FC236}">
                <a16:creationId xmlns:a16="http://schemas.microsoft.com/office/drawing/2014/main" id="{7BF636FA-D460-A5E8-1111-11167845DC19}"/>
              </a:ext>
            </a:extLst>
          </p:cNvPr>
          <p:cNvSpPr>
            <a:spLocks noGrp="1"/>
          </p:cNvSpPr>
          <p:nvPr>
            <p:ph sz="quarter" idx="4"/>
          </p:nvPr>
        </p:nvSpPr>
        <p:spPr>
          <a:xfrm>
            <a:off x="6100313" y="1398018"/>
            <a:ext cx="6103339" cy="5453002"/>
          </a:xfrm>
        </p:spPr>
        <p:txBody>
          <a:bodyPr vert="horz" lIns="91440" tIns="45720" rIns="91440" bIns="45720" rtlCol="0" anchor="t">
            <a:normAutofit/>
          </a:bodyPr>
          <a:lstStyle/>
          <a:p>
            <a:pPr marL="0" indent="0">
              <a:buNone/>
            </a:pPr>
            <a:r>
              <a:rPr lang="en-US" sz="2000">
                <a:highlight>
                  <a:srgbClr val="808080"/>
                </a:highlight>
              </a:rPr>
              <a:t>Advantages of the fishbone diagram is that it identifies the root cause of the problem, allowing team members to dig deep into the underlying cause of a situation. The analysis improves team communication which encourages them to collaborate and it can also lead to effective solutions.  Additionally, this result prioritize clarity and is simple to implement. </a:t>
            </a:r>
          </a:p>
          <a:p>
            <a:pPr marL="0" indent="0">
              <a:buNone/>
            </a:pPr>
            <a:endParaRPr lang="en-US" sz="2000">
              <a:highlight>
                <a:srgbClr val="808080"/>
              </a:highlight>
            </a:endParaRPr>
          </a:p>
          <a:p>
            <a:pPr marL="0" indent="0">
              <a:buNone/>
            </a:pPr>
            <a:r>
              <a:rPr lang="en-US" sz="2000">
                <a:highlight>
                  <a:srgbClr val="808080"/>
                </a:highlight>
              </a:rPr>
              <a:t>However, the diagram can also result in a loss of focus if not managed correctly during the detailed process of creating the model. It does not provide solutions, it focuses only on the problems.  Lastly, it is opinioned bases.  The fishbone structure is grounded on assumptions rather than hard facts.  </a:t>
            </a:r>
          </a:p>
        </p:txBody>
      </p:sp>
    </p:spTree>
    <p:extLst>
      <p:ext uri="{BB962C8B-B14F-4D97-AF65-F5344CB8AC3E}">
        <p14:creationId xmlns:p14="http://schemas.microsoft.com/office/powerpoint/2010/main" val="3724787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1BA73DB-3907-684A-0F24-F8DD8FCF18D3}"/>
              </a:ext>
            </a:extLst>
          </p:cNvPr>
          <p:cNvSpPr>
            <a:spLocks noGrp="1"/>
          </p:cNvSpPr>
          <p:nvPr>
            <p:ph type="title"/>
          </p:nvPr>
        </p:nvSpPr>
        <p:spPr>
          <a:xfrm>
            <a:off x="804672" y="1412489"/>
            <a:ext cx="2871095" cy="2127124"/>
          </a:xfrm>
        </p:spPr>
        <p:txBody>
          <a:bodyPr anchor="t">
            <a:normAutofit/>
          </a:bodyPr>
          <a:lstStyle/>
          <a:p>
            <a:r>
              <a:rPr lang="en-US" sz="3600">
                <a:solidFill>
                  <a:schemeClr val="bg1"/>
                </a:solidFill>
                <a:latin typeface="Baguet Script"/>
              </a:rPr>
              <a:t>What is a PESTEL Framework?</a:t>
            </a:r>
          </a:p>
        </p:txBody>
      </p:sp>
      <p:sp>
        <p:nvSpPr>
          <p:cNvPr id="3" name="Content Placeholder 2">
            <a:extLst>
              <a:ext uri="{FF2B5EF4-FFF2-40B4-BE49-F238E27FC236}">
                <a16:creationId xmlns:a16="http://schemas.microsoft.com/office/drawing/2014/main" id="{E131DBB9-A5BB-1A16-9EA7-B37DEE2B433D}"/>
              </a:ext>
            </a:extLst>
          </p:cNvPr>
          <p:cNvSpPr>
            <a:spLocks noGrp="1"/>
          </p:cNvSpPr>
          <p:nvPr>
            <p:ph sz="half" idx="1"/>
          </p:nvPr>
        </p:nvSpPr>
        <p:spPr>
          <a:xfrm>
            <a:off x="4077561" y="219169"/>
            <a:ext cx="4033135" cy="6635466"/>
          </a:xfrm>
        </p:spPr>
        <p:txBody>
          <a:bodyPr vert="horz" lIns="91440" tIns="45720" rIns="91440" bIns="45720" rtlCol="0" anchor="t">
            <a:normAutofit lnSpcReduction="10000"/>
          </a:bodyPr>
          <a:lstStyle/>
          <a:p>
            <a:pPr marL="0" indent="0">
              <a:buNone/>
            </a:pPr>
            <a:r>
              <a:rPr lang="en-US" sz="2000">
                <a:solidFill>
                  <a:schemeClr val="bg1"/>
                </a:solidFill>
                <a:highlight>
                  <a:srgbClr val="808080"/>
                </a:highlight>
              </a:rPr>
              <a:t>A Pestel framework is a tool used by an organization to help identify the external macro-environmental factors.  They are six components of the Pestel analysis. </a:t>
            </a:r>
          </a:p>
          <a:p>
            <a:pPr marL="342900" indent="-342900">
              <a:buFont typeface="Wingdings" panose="020B0604020202020204" pitchFamily="34" charset="0"/>
              <a:buChar char="v"/>
            </a:pPr>
            <a:r>
              <a:rPr lang="en-US" sz="2000" b="1">
                <a:solidFill>
                  <a:schemeClr val="bg1"/>
                </a:solidFill>
                <a:highlight>
                  <a:srgbClr val="808080"/>
                </a:highlight>
              </a:rPr>
              <a:t>Political</a:t>
            </a:r>
            <a:r>
              <a:rPr lang="en-US" sz="2000">
                <a:solidFill>
                  <a:schemeClr val="bg1"/>
                </a:solidFill>
                <a:highlight>
                  <a:srgbClr val="808080"/>
                </a:highlight>
              </a:rPr>
              <a:t>- tax policies, political stability, labor laws. </a:t>
            </a:r>
          </a:p>
          <a:p>
            <a:pPr marL="342900" indent="-342900">
              <a:buFont typeface="Wingdings" panose="020B0604020202020204" pitchFamily="34" charset="0"/>
              <a:buChar char="v"/>
            </a:pPr>
            <a:r>
              <a:rPr lang="en-US" sz="2000" b="1">
                <a:solidFill>
                  <a:schemeClr val="bg1"/>
                </a:solidFill>
                <a:highlight>
                  <a:srgbClr val="808080"/>
                </a:highlight>
              </a:rPr>
              <a:t>Economic</a:t>
            </a:r>
            <a:r>
              <a:rPr lang="en-US" sz="2000">
                <a:solidFill>
                  <a:schemeClr val="bg1"/>
                </a:solidFill>
                <a:highlight>
                  <a:srgbClr val="808080"/>
                </a:highlight>
              </a:rPr>
              <a:t>- interest rates, inflation.</a:t>
            </a:r>
          </a:p>
          <a:p>
            <a:pPr marL="342900" indent="-342900">
              <a:buFont typeface="Wingdings" panose="020B0604020202020204" pitchFamily="34" charset="0"/>
              <a:buChar char="v"/>
            </a:pPr>
            <a:r>
              <a:rPr lang="en-US" sz="2000" b="1">
                <a:solidFill>
                  <a:schemeClr val="bg1"/>
                </a:solidFill>
                <a:highlight>
                  <a:srgbClr val="808080"/>
                </a:highlight>
              </a:rPr>
              <a:t>Social- </a:t>
            </a:r>
            <a:r>
              <a:rPr lang="en-US" sz="2000">
                <a:solidFill>
                  <a:schemeClr val="bg1"/>
                </a:solidFill>
                <a:highlight>
                  <a:srgbClr val="808080"/>
                </a:highlight>
              </a:rPr>
              <a:t>population growth, cultural norms, career attitudes.</a:t>
            </a:r>
          </a:p>
          <a:p>
            <a:pPr marL="342900" indent="-342900">
              <a:buFont typeface="Wingdings" panose="020B0604020202020204" pitchFamily="34" charset="0"/>
              <a:buChar char="v"/>
            </a:pPr>
            <a:r>
              <a:rPr lang="en-US" sz="2000" b="1">
                <a:solidFill>
                  <a:schemeClr val="bg1"/>
                </a:solidFill>
                <a:highlight>
                  <a:srgbClr val="808080"/>
                </a:highlight>
              </a:rPr>
              <a:t>Technological-</a:t>
            </a:r>
            <a:r>
              <a:rPr lang="en-US" sz="2000">
                <a:solidFill>
                  <a:schemeClr val="bg1"/>
                </a:solidFill>
                <a:highlight>
                  <a:srgbClr val="808080"/>
                </a:highlight>
              </a:rPr>
              <a:t> AI advancements, innovation.</a:t>
            </a:r>
          </a:p>
          <a:p>
            <a:pPr marL="342900" indent="-342900">
              <a:buFont typeface="Wingdings" panose="020B0604020202020204" pitchFamily="34" charset="0"/>
              <a:buChar char="v"/>
            </a:pPr>
            <a:r>
              <a:rPr lang="en-US" sz="2000" b="1">
                <a:solidFill>
                  <a:schemeClr val="bg1"/>
                </a:solidFill>
                <a:highlight>
                  <a:srgbClr val="808080"/>
                </a:highlight>
              </a:rPr>
              <a:t>Environmental</a:t>
            </a:r>
            <a:r>
              <a:rPr lang="en-US" sz="2000">
                <a:solidFill>
                  <a:schemeClr val="bg1"/>
                </a:solidFill>
                <a:highlight>
                  <a:srgbClr val="808080"/>
                </a:highlight>
              </a:rPr>
              <a:t>- climate change, waste management.</a:t>
            </a:r>
          </a:p>
          <a:p>
            <a:pPr marL="342900" indent="-342900">
              <a:buFont typeface="Wingdings" panose="020B0604020202020204" pitchFamily="34" charset="0"/>
              <a:buChar char="v"/>
            </a:pPr>
            <a:r>
              <a:rPr lang="en-US" sz="2000" b="1">
                <a:solidFill>
                  <a:schemeClr val="bg1"/>
                </a:solidFill>
                <a:highlight>
                  <a:srgbClr val="808080"/>
                </a:highlight>
              </a:rPr>
              <a:t>Legal-</a:t>
            </a:r>
            <a:r>
              <a:rPr lang="en-US" sz="2000">
                <a:solidFill>
                  <a:schemeClr val="bg1"/>
                </a:solidFill>
                <a:highlight>
                  <a:srgbClr val="808080"/>
                </a:highlight>
              </a:rPr>
              <a:t> health &amp; safety, consumer protection, employment laws.</a:t>
            </a:r>
          </a:p>
        </p:txBody>
      </p:sp>
      <p:sp>
        <p:nvSpPr>
          <p:cNvPr id="4" name="Content Placeholder 3">
            <a:extLst>
              <a:ext uri="{FF2B5EF4-FFF2-40B4-BE49-F238E27FC236}">
                <a16:creationId xmlns:a16="http://schemas.microsoft.com/office/drawing/2014/main" id="{C0350D4D-C3A7-2CB3-0B4D-A14DC4A34FE5}"/>
              </a:ext>
            </a:extLst>
          </p:cNvPr>
          <p:cNvSpPr>
            <a:spLocks noGrp="1"/>
          </p:cNvSpPr>
          <p:nvPr>
            <p:ph sz="half" idx="2"/>
          </p:nvPr>
        </p:nvSpPr>
        <p:spPr>
          <a:xfrm>
            <a:off x="8264699" y="219169"/>
            <a:ext cx="3759965" cy="6635465"/>
          </a:xfrm>
        </p:spPr>
        <p:txBody>
          <a:bodyPr vert="horz" lIns="91440" tIns="45720" rIns="91440" bIns="45720" rtlCol="0" anchor="t">
            <a:normAutofit lnSpcReduction="10000"/>
          </a:bodyPr>
          <a:lstStyle/>
          <a:p>
            <a:pPr>
              <a:buFont typeface="Courier New" panose="020B0604020202020204" pitchFamily="34" charset="0"/>
              <a:buChar char="o"/>
            </a:pPr>
            <a:r>
              <a:rPr lang="en-US" sz="2000">
                <a:highlight>
                  <a:srgbClr val="808080"/>
                </a:highlight>
              </a:rPr>
              <a:t>PESTEL analysis is commonly used for strategic planning for a successful market entry.  Key benefits of the framework is to identify any external opportunities &amp; threats.  It also enhances decision making and it can be cost effective in not having to use any </a:t>
            </a:r>
            <a:r>
              <a:rPr lang="en-US" sz="2000" err="1">
                <a:highlight>
                  <a:srgbClr val="808080"/>
                </a:highlight>
              </a:rPr>
              <a:t>specialised</a:t>
            </a:r>
            <a:r>
              <a:rPr lang="en-US" sz="2000">
                <a:highlight>
                  <a:srgbClr val="808080"/>
                </a:highlight>
              </a:rPr>
              <a:t> software.  </a:t>
            </a:r>
            <a:endParaRPr lang="en-US"/>
          </a:p>
          <a:p>
            <a:pPr>
              <a:buFont typeface="Courier New" panose="020B0604020202020204" pitchFamily="34" charset="0"/>
              <a:buChar char="o"/>
            </a:pPr>
            <a:endParaRPr lang="en-US" sz="2000">
              <a:highlight>
                <a:srgbClr val="808080"/>
              </a:highlight>
            </a:endParaRPr>
          </a:p>
          <a:p>
            <a:pPr marL="342900" indent="-342900">
              <a:buFont typeface="Courier New" panose="020B0604020202020204" pitchFamily="34" charset="0"/>
              <a:buChar char="o"/>
            </a:pPr>
            <a:r>
              <a:rPr lang="en-US" sz="2000">
                <a:highlight>
                  <a:srgbClr val="808080"/>
                </a:highlight>
              </a:rPr>
              <a:t>Criticism of the framework is that it can be information overload, leading to delayed decisions or confusion.  Secondly, it can be time consuming.  The process of conducting a thorough analysis requires significant investments of both time &amp; resources. Lastly,  data may be based on assumptions that later proved to be unfounded. </a:t>
            </a:r>
          </a:p>
          <a:p>
            <a:pPr>
              <a:buFont typeface="Courier New" panose="020B0604020202020204" pitchFamily="34" charset="0"/>
              <a:buChar char="o"/>
            </a:pPr>
            <a:endParaRPr lang="en-US" sz="2000">
              <a:highlight>
                <a:srgbClr val="808080"/>
              </a:highlight>
            </a:endParaRPr>
          </a:p>
          <a:p>
            <a:pPr>
              <a:buFont typeface="Courier New" panose="020B0604020202020204" pitchFamily="34" charset="0"/>
              <a:buChar char="o"/>
            </a:pPr>
            <a:endParaRPr lang="en-US" sz="2000">
              <a:highlight>
                <a:srgbClr val="808080"/>
              </a:highlight>
            </a:endParaRPr>
          </a:p>
        </p:txBody>
      </p:sp>
    </p:spTree>
    <p:extLst>
      <p:ext uri="{BB962C8B-B14F-4D97-AF65-F5344CB8AC3E}">
        <p14:creationId xmlns:p14="http://schemas.microsoft.com/office/powerpoint/2010/main" val="3863863119"/>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A3759A64-A006-3697-D6E6-66A51CCAFDA9}"/>
              </a:ext>
            </a:extLst>
          </p:cNvPr>
          <p:cNvGraphicFramePr>
            <a:graphicFrameLocks noGrp="1"/>
          </p:cNvGraphicFramePr>
          <p:nvPr>
            <p:extLst>
              <p:ext uri="{D42A27DB-BD31-4B8C-83A1-F6EECF244321}">
                <p14:modId xmlns:p14="http://schemas.microsoft.com/office/powerpoint/2010/main" val="3835375995"/>
              </p:ext>
            </p:extLst>
          </p:nvPr>
        </p:nvGraphicFramePr>
        <p:xfrm>
          <a:off x="129396" y="115018"/>
          <a:ext cx="11922754" cy="6633819"/>
        </p:xfrm>
        <a:graphic>
          <a:graphicData uri="http://schemas.openxmlformats.org/drawingml/2006/table">
            <a:tbl>
              <a:tblPr firstRow="1" bandRow="1">
                <a:tableStyleId>{5940675A-B579-460E-94D1-54222C63F5DA}</a:tableStyleId>
              </a:tblPr>
              <a:tblGrid>
                <a:gridCol w="1772968">
                  <a:extLst>
                    <a:ext uri="{9D8B030D-6E8A-4147-A177-3AD203B41FA5}">
                      <a16:colId xmlns:a16="http://schemas.microsoft.com/office/drawing/2014/main" val="251535818"/>
                    </a:ext>
                  </a:extLst>
                </a:gridCol>
                <a:gridCol w="1772968">
                  <a:extLst>
                    <a:ext uri="{9D8B030D-6E8A-4147-A177-3AD203B41FA5}">
                      <a16:colId xmlns:a16="http://schemas.microsoft.com/office/drawing/2014/main" val="3031962906"/>
                    </a:ext>
                  </a:extLst>
                </a:gridCol>
                <a:gridCol w="1962564">
                  <a:extLst>
                    <a:ext uri="{9D8B030D-6E8A-4147-A177-3AD203B41FA5}">
                      <a16:colId xmlns:a16="http://schemas.microsoft.com/office/drawing/2014/main" val="1166582029"/>
                    </a:ext>
                  </a:extLst>
                </a:gridCol>
                <a:gridCol w="2333270">
                  <a:extLst>
                    <a:ext uri="{9D8B030D-6E8A-4147-A177-3AD203B41FA5}">
                      <a16:colId xmlns:a16="http://schemas.microsoft.com/office/drawing/2014/main" val="1068981660"/>
                    </a:ext>
                  </a:extLst>
                </a:gridCol>
                <a:gridCol w="2191114">
                  <a:extLst>
                    <a:ext uri="{9D8B030D-6E8A-4147-A177-3AD203B41FA5}">
                      <a16:colId xmlns:a16="http://schemas.microsoft.com/office/drawing/2014/main" val="331372086"/>
                    </a:ext>
                  </a:extLst>
                </a:gridCol>
                <a:gridCol w="1889870">
                  <a:extLst>
                    <a:ext uri="{9D8B030D-6E8A-4147-A177-3AD203B41FA5}">
                      <a16:colId xmlns:a16="http://schemas.microsoft.com/office/drawing/2014/main" val="711793216"/>
                    </a:ext>
                  </a:extLst>
                </a:gridCol>
              </a:tblGrid>
              <a:tr h="1314987">
                <a:tc>
                  <a:txBody>
                    <a:bodyPr/>
                    <a:lstStyle/>
                    <a:p>
                      <a:pPr algn="ctr"/>
                      <a:r>
                        <a:rPr lang="en-US" sz="2000">
                          <a:solidFill>
                            <a:schemeClr val="bg1">
                              <a:lumMod val="49000"/>
                            </a:schemeClr>
                          </a:solidFill>
                          <a:highlight>
                            <a:srgbClr val="C0C0C0"/>
                          </a:highlight>
                          <a:latin typeface="Baguet Script"/>
                        </a:rPr>
                        <a:t>Political </a:t>
                      </a:r>
                    </a:p>
                    <a:p>
                      <a:pPr lvl="0" algn="ctr">
                        <a:buNone/>
                      </a:pPr>
                      <a:r>
                        <a:rPr lang="en-US" sz="2000">
                          <a:solidFill>
                            <a:schemeClr val="bg1">
                              <a:lumMod val="49000"/>
                            </a:schemeClr>
                          </a:solidFill>
                          <a:highlight>
                            <a:srgbClr val="C0C0C0"/>
                          </a:highlight>
                          <a:latin typeface="Baguet Script"/>
                        </a:rPr>
                        <a:t>Factors</a:t>
                      </a:r>
                    </a:p>
                  </a:txBody>
                  <a:tcPr>
                    <a:lnL w="12700">
                      <a:solidFill>
                        <a:srgbClr val="8BB0B0"/>
                      </a:solidFill>
                    </a:lnL>
                    <a:lnR w="12700">
                      <a:solidFill>
                        <a:srgbClr val="8BB0B0"/>
                      </a:solidFill>
                    </a:lnR>
                    <a:lnT w="12700">
                      <a:solidFill>
                        <a:srgbClr val="8BB0B0"/>
                      </a:solidFill>
                    </a:lnT>
                    <a:lnB w="12700">
                      <a:solidFill>
                        <a:srgbClr val="8BB0B0"/>
                      </a:solidFill>
                    </a:lnB>
                  </a:tcPr>
                </a:tc>
                <a:tc>
                  <a:txBody>
                    <a:bodyPr/>
                    <a:lstStyle/>
                    <a:p>
                      <a:pPr algn="ctr"/>
                      <a:r>
                        <a:rPr lang="en-US" sz="2000">
                          <a:solidFill>
                            <a:schemeClr val="bg1">
                              <a:lumMod val="49000"/>
                            </a:schemeClr>
                          </a:solidFill>
                          <a:highlight>
                            <a:srgbClr val="C0C0C0"/>
                          </a:highlight>
                          <a:latin typeface="Baguet Script"/>
                        </a:rPr>
                        <a:t>Economic</a:t>
                      </a:r>
                    </a:p>
                    <a:p>
                      <a:pPr lvl="0" algn="ctr">
                        <a:buNone/>
                      </a:pPr>
                      <a:r>
                        <a:rPr lang="en-US" sz="2000">
                          <a:solidFill>
                            <a:schemeClr val="bg1">
                              <a:lumMod val="49000"/>
                            </a:schemeClr>
                          </a:solidFill>
                          <a:highlight>
                            <a:srgbClr val="C0C0C0"/>
                          </a:highlight>
                          <a:latin typeface="Baguet Script"/>
                        </a:rPr>
                        <a:t>Factors</a:t>
                      </a:r>
                    </a:p>
                  </a:txBody>
                  <a:tcPr>
                    <a:lnL w="12700">
                      <a:solidFill>
                        <a:srgbClr val="8BB0B0"/>
                      </a:solidFill>
                    </a:lnL>
                  </a:tcPr>
                </a:tc>
                <a:tc>
                  <a:txBody>
                    <a:bodyPr/>
                    <a:lstStyle/>
                    <a:p>
                      <a:pPr algn="ctr"/>
                      <a:r>
                        <a:rPr lang="en-US" sz="2000">
                          <a:solidFill>
                            <a:schemeClr val="bg1">
                              <a:lumMod val="49000"/>
                            </a:schemeClr>
                          </a:solidFill>
                          <a:highlight>
                            <a:srgbClr val="C0C0C0"/>
                          </a:highlight>
                          <a:latin typeface="Baguet Script"/>
                        </a:rPr>
                        <a:t>Social</a:t>
                      </a:r>
                    </a:p>
                    <a:p>
                      <a:pPr lvl="0" algn="ctr">
                        <a:buNone/>
                      </a:pPr>
                      <a:r>
                        <a:rPr lang="en-US" sz="2000">
                          <a:solidFill>
                            <a:schemeClr val="bg1">
                              <a:lumMod val="49000"/>
                            </a:schemeClr>
                          </a:solidFill>
                          <a:highlight>
                            <a:srgbClr val="C0C0C0"/>
                          </a:highlight>
                          <a:latin typeface="Baguet Script"/>
                        </a:rPr>
                        <a:t>Factors</a:t>
                      </a:r>
                    </a:p>
                  </a:txBody>
                  <a:tcPr/>
                </a:tc>
                <a:tc>
                  <a:txBody>
                    <a:bodyPr/>
                    <a:lstStyle/>
                    <a:p>
                      <a:pPr algn="ctr"/>
                      <a:r>
                        <a:rPr lang="en-US" sz="2000">
                          <a:solidFill>
                            <a:schemeClr val="bg1">
                              <a:lumMod val="49000"/>
                            </a:schemeClr>
                          </a:solidFill>
                          <a:highlight>
                            <a:srgbClr val="C0C0C0"/>
                          </a:highlight>
                          <a:latin typeface="Baguet Script"/>
                        </a:rPr>
                        <a:t>Technological</a:t>
                      </a:r>
                    </a:p>
                    <a:p>
                      <a:pPr lvl="0" algn="ctr">
                        <a:buNone/>
                      </a:pPr>
                      <a:r>
                        <a:rPr lang="en-US" sz="2000">
                          <a:solidFill>
                            <a:schemeClr val="bg1">
                              <a:lumMod val="49000"/>
                            </a:schemeClr>
                          </a:solidFill>
                          <a:highlight>
                            <a:srgbClr val="C0C0C0"/>
                          </a:highlight>
                          <a:latin typeface="Baguet Script"/>
                        </a:rPr>
                        <a:t>Factors</a:t>
                      </a:r>
                    </a:p>
                  </a:txBody>
                  <a:tcPr/>
                </a:tc>
                <a:tc>
                  <a:txBody>
                    <a:bodyPr/>
                    <a:lstStyle/>
                    <a:p>
                      <a:pPr lvl="0" algn="ctr">
                        <a:buNone/>
                      </a:pPr>
                      <a:r>
                        <a:rPr lang="en-US" sz="2000" u="none" strike="noStrike" noProof="0">
                          <a:solidFill>
                            <a:schemeClr val="bg1">
                              <a:lumMod val="49000"/>
                            </a:schemeClr>
                          </a:solidFill>
                          <a:highlight>
                            <a:srgbClr val="C0C0C0"/>
                          </a:highlight>
                          <a:latin typeface="Baguet Script"/>
                        </a:rPr>
                        <a:t>Environmental</a:t>
                      </a:r>
                    </a:p>
                    <a:p>
                      <a:pPr lvl="0" algn="ctr">
                        <a:buNone/>
                      </a:pPr>
                      <a:r>
                        <a:rPr lang="en-US" sz="2000" u="none" strike="noStrike" noProof="0">
                          <a:solidFill>
                            <a:schemeClr val="bg1">
                              <a:lumMod val="49000"/>
                            </a:schemeClr>
                          </a:solidFill>
                          <a:highlight>
                            <a:srgbClr val="C0C0C0"/>
                          </a:highlight>
                          <a:latin typeface="Baguet Script"/>
                        </a:rPr>
                        <a:t>Factors</a:t>
                      </a:r>
                    </a:p>
                    <a:p>
                      <a:pPr lvl="0">
                        <a:buNone/>
                      </a:pPr>
                      <a:endParaRPr lang="en-US" sz="1800" u="none" strike="noStrike" noProof="0">
                        <a:solidFill>
                          <a:schemeClr val="bg1">
                            <a:lumMod val="49000"/>
                          </a:schemeClr>
                        </a:solidFill>
                        <a:highlight>
                          <a:srgbClr val="C0C0C0"/>
                        </a:highlight>
                        <a:latin typeface="Baguet Script"/>
                      </a:endParaRPr>
                    </a:p>
                    <a:p>
                      <a:pPr lvl="0" algn="ctr">
                        <a:buNone/>
                      </a:pPr>
                      <a:endParaRPr lang="en-US" sz="2000">
                        <a:solidFill>
                          <a:schemeClr val="bg1">
                            <a:lumMod val="49000"/>
                          </a:schemeClr>
                        </a:solidFill>
                        <a:highlight>
                          <a:srgbClr val="C0C0C0"/>
                        </a:highlight>
                        <a:latin typeface="Baguet Script"/>
                      </a:endParaRPr>
                    </a:p>
                  </a:txBody>
                  <a:tcPr/>
                </a:tc>
                <a:tc>
                  <a:txBody>
                    <a:bodyPr/>
                    <a:lstStyle/>
                    <a:p>
                      <a:pPr lvl="0" algn="ctr">
                        <a:buNone/>
                      </a:pPr>
                      <a:r>
                        <a:rPr lang="en-US" sz="2000" u="none" strike="noStrike" noProof="0">
                          <a:solidFill>
                            <a:schemeClr val="bg1">
                              <a:lumMod val="49000"/>
                            </a:schemeClr>
                          </a:solidFill>
                          <a:highlight>
                            <a:srgbClr val="C0C0C0"/>
                          </a:highlight>
                          <a:latin typeface="Baguet Script"/>
                        </a:rPr>
                        <a:t>Legal </a:t>
                      </a:r>
                    </a:p>
                    <a:p>
                      <a:pPr lvl="0" algn="ctr">
                        <a:buNone/>
                      </a:pPr>
                      <a:r>
                        <a:rPr lang="en-US" sz="2000" u="none" strike="noStrike" noProof="0">
                          <a:solidFill>
                            <a:schemeClr val="bg1">
                              <a:lumMod val="49000"/>
                            </a:schemeClr>
                          </a:solidFill>
                          <a:highlight>
                            <a:srgbClr val="C0C0C0"/>
                          </a:highlight>
                          <a:latin typeface="Baguet Script"/>
                        </a:rPr>
                        <a:t>Factors</a:t>
                      </a:r>
                    </a:p>
                    <a:p>
                      <a:pPr lvl="0" algn="ctr">
                        <a:buNone/>
                      </a:pPr>
                      <a:endParaRPr lang="en-US" sz="2000">
                        <a:solidFill>
                          <a:schemeClr val="bg1">
                            <a:lumMod val="49000"/>
                          </a:schemeClr>
                        </a:solidFill>
                        <a:highlight>
                          <a:srgbClr val="C0C0C0"/>
                        </a:highlight>
                        <a:latin typeface="Baguet Script"/>
                      </a:endParaRPr>
                    </a:p>
                  </a:txBody>
                  <a:tcPr/>
                </a:tc>
                <a:extLst>
                  <a:ext uri="{0D108BD9-81ED-4DB2-BD59-A6C34878D82A}">
                    <a16:rowId xmlns:a16="http://schemas.microsoft.com/office/drawing/2014/main" val="3731316662"/>
                  </a:ext>
                </a:extLst>
              </a:tr>
              <a:tr h="3748698">
                <a:tc>
                  <a:txBody>
                    <a:bodyPr/>
                    <a:lstStyle/>
                    <a:p>
                      <a:pPr marL="285750" indent="-285750">
                        <a:buFont typeface="Wingdings"/>
                        <a:buChar char="Ø"/>
                      </a:pPr>
                      <a:r>
                        <a:rPr lang="en-US" sz="1800">
                          <a:highlight>
                            <a:srgbClr val="8BB0B0"/>
                          </a:highlight>
                        </a:rPr>
                        <a:t>Trade regulations and local government policies may affect their operations and market. </a:t>
                      </a:r>
                    </a:p>
                  </a:txBody>
                  <a:tcPr>
                    <a:lnT w="12700">
                      <a:solidFill>
                        <a:srgbClr val="8BB0B0"/>
                      </a:solidFill>
                    </a:lnT>
                  </a:tcPr>
                </a:tc>
                <a:tc>
                  <a:txBody>
                    <a:bodyPr/>
                    <a:lstStyle/>
                    <a:p>
                      <a:pPr marL="285750" indent="-285750">
                        <a:buFont typeface="Wingdings"/>
                        <a:buChar char="Ø"/>
                      </a:pPr>
                      <a:r>
                        <a:rPr lang="en-US">
                          <a:highlight>
                            <a:srgbClr val="8BB0B0"/>
                          </a:highlight>
                        </a:rPr>
                        <a:t>Elevated inflation rates are directly impacting the cost of goods and services. </a:t>
                      </a:r>
                    </a:p>
                  </a:txBody>
                  <a:tcPr/>
                </a:tc>
                <a:tc>
                  <a:txBody>
                    <a:bodyPr/>
                    <a:lstStyle/>
                    <a:p>
                      <a:pPr marL="342900" lvl="0" indent="-342900">
                        <a:buFont typeface="Wingdings"/>
                        <a:buChar char="Ø"/>
                      </a:pPr>
                      <a:r>
                        <a:rPr lang="en-US" sz="2000" u="none" strike="noStrike" noProof="0">
                          <a:solidFill>
                            <a:srgbClr val="000000"/>
                          </a:solidFill>
                          <a:highlight>
                            <a:srgbClr val="8BB0B0"/>
                          </a:highlight>
                        </a:rPr>
                        <a:t>Customers expect the convenience of receiving their online orders the same day. seamless online browsing experience. </a:t>
                      </a:r>
                    </a:p>
                  </a:txBody>
                  <a:tcPr/>
                </a:tc>
                <a:tc>
                  <a:txBody>
                    <a:bodyPr/>
                    <a:lstStyle/>
                    <a:p>
                      <a:pPr marL="342900" indent="-342900">
                        <a:buFont typeface="Wingdings"/>
                        <a:buChar char="Ø"/>
                      </a:pPr>
                      <a:r>
                        <a:rPr lang="en-US" sz="2000">
                          <a:highlight>
                            <a:srgbClr val="8BB0B0"/>
                          </a:highlight>
                        </a:rPr>
                        <a:t>The current website presents challenges for visitors and a redesign is therefore recommended. </a:t>
                      </a:r>
                    </a:p>
                  </a:txBody>
                  <a:tcPr/>
                </a:tc>
                <a:tc>
                  <a:txBody>
                    <a:bodyPr/>
                    <a:lstStyle/>
                    <a:p>
                      <a:pPr marL="342900" lvl="0" indent="-342900" algn="l">
                        <a:buFont typeface="Wingdings"/>
                        <a:buChar char="Ø"/>
                      </a:pPr>
                      <a:r>
                        <a:rPr lang="en-US" sz="2000" u="none" strike="noStrike" noProof="0">
                          <a:solidFill>
                            <a:srgbClr val="000000"/>
                          </a:solidFill>
                          <a:highlight>
                            <a:srgbClr val="8BB0B0"/>
                          </a:highlight>
                        </a:rPr>
                        <a:t> Biodegradable materials. </a:t>
                      </a:r>
                    </a:p>
                  </a:txBody>
                  <a:tcPr/>
                </a:tc>
                <a:tc>
                  <a:txBody>
                    <a:bodyPr/>
                    <a:lstStyle/>
                    <a:p>
                      <a:pPr marL="342900" lvl="0" indent="-342900" algn="l">
                        <a:buFont typeface="Wingdings"/>
                        <a:buChar char="Ø"/>
                      </a:pPr>
                      <a:r>
                        <a:rPr lang="en-US" sz="2000" u="none" strike="noStrike" noProof="0">
                          <a:solidFill>
                            <a:srgbClr val="000000"/>
                          </a:solidFill>
                          <a:highlight>
                            <a:srgbClr val="8BB0B0"/>
                          </a:highlight>
                        </a:rPr>
                        <a:t>Ensuring adherence to local business laws and regulations &amp; consumer protection regulations.  </a:t>
                      </a:r>
                    </a:p>
                  </a:txBody>
                  <a:tcPr/>
                </a:tc>
                <a:extLst>
                  <a:ext uri="{0D108BD9-81ED-4DB2-BD59-A6C34878D82A}">
                    <a16:rowId xmlns:a16="http://schemas.microsoft.com/office/drawing/2014/main" val="3500136621"/>
                  </a:ext>
                </a:extLst>
              </a:tr>
              <a:tr h="1570134">
                <a:tc>
                  <a:txBody>
                    <a:bodyPr/>
                    <a:lstStyle/>
                    <a:p>
                      <a:endParaRPr lang="en-US"/>
                    </a:p>
                  </a:txBody>
                  <a:tcPr/>
                </a:tc>
                <a:tc>
                  <a:txBody>
                    <a:bodyPr/>
                    <a:lstStyle/>
                    <a:p>
                      <a:endParaRPr lang="en-US"/>
                    </a:p>
                  </a:txBody>
                  <a:tcPr/>
                </a:tc>
                <a:tc>
                  <a:txBody>
                    <a:bodyPr/>
                    <a:lstStyle/>
                    <a:p>
                      <a:pPr marL="0" lvl="0" indent="0">
                        <a:buNone/>
                      </a:pPr>
                      <a:endParaRPr lang="en-US" sz="2000" b="0" i="0" u="none" strike="noStrike" noProof="0">
                        <a:solidFill>
                          <a:srgbClr val="000000"/>
                        </a:solidFill>
                        <a:latin typeface="Aptos"/>
                      </a:endParaRPr>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581470172"/>
                  </a:ext>
                </a:extLst>
              </a:tr>
            </a:tbl>
          </a:graphicData>
        </a:graphic>
      </p:graphicFrame>
    </p:spTree>
    <p:extLst>
      <p:ext uri="{BB962C8B-B14F-4D97-AF65-F5344CB8AC3E}">
        <p14:creationId xmlns:p14="http://schemas.microsoft.com/office/powerpoint/2010/main" val="30620151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E6815-6A34-84EE-DB93-3156BAA49860}"/>
              </a:ext>
            </a:extLst>
          </p:cNvPr>
          <p:cNvSpPr>
            <a:spLocks noGrp="1"/>
          </p:cNvSpPr>
          <p:nvPr>
            <p:ph type="title"/>
          </p:nvPr>
        </p:nvSpPr>
        <p:spPr>
          <a:xfrm>
            <a:off x="838200" y="5691"/>
            <a:ext cx="10515600" cy="994884"/>
          </a:xfrm>
        </p:spPr>
        <p:txBody>
          <a:bodyPr/>
          <a:lstStyle/>
          <a:p>
            <a:pPr algn="ctr"/>
            <a:r>
              <a:rPr lang="en-US">
                <a:highlight>
                  <a:srgbClr val="808080"/>
                </a:highlight>
                <a:latin typeface="Baguet Script"/>
              </a:rPr>
              <a:t>Key Findings </a:t>
            </a:r>
          </a:p>
        </p:txBody>
      </p:sp>
      <p:sp>
        <p:nvSpPr>
          <p:cNvPr id="3" name="Content Placeholder 2">
            <a:extLst>
              <a:ext uri="{FF2B5EF4-FFF2-40B4-BE49-F238E27FC236}">
                <a16:creationId xmlns:a16="http://schemas.microsoft.com/office/drawing/2014/main" id="{3E8101E6-A6D8-47CC-BB4C-83C4BA070D55}"/>
              </a:ext>
            </a:extLst>
          </p:cNvPr>
          <p:cNvSpPr>
            <a:spLocks noGrp="1"/>
          </p:cNvSpPr>
          <p:nvPr>
            <p:ph idx="1"/>
          </p:nvPr>
        </p:nvSpPr>
        <p:spPr>
          <a:xfrm>
            <a:off x="838200" y="1250531"/>
            <a:ext cx="10515600" cy="5602168"/>
          </a:xfrm>
        </p:spPr>
        <p:txBody>
          <a:bodyPr vert="horz" lIns="91440" tIns="45720" rIns="91440" bIns="45720" rtlCol="0" anchor="t">
            <a:normAutofit/>
          </a:bodyPr>
          <a:lstStyle/>
          <a:p>
            <a:pPr>
              <a:buFont typeface="Wingdings" panose="020B0604020202020204" pitchFamily="34" charset="0"/>
              <a:buChar char="Ø"/>
            </a:pPr>
            <a:r>
              <a:rPr lang="en-US"/>
              <a:t> Key finding 1: Digital maturity gap.</a:t>
            </a:r>
          </a:p>
          <a:p>
            <a:pPr marL="0" indent="0">
              <a:buNone/>
            </a:pPr>
            <a:r>
              <a:rPr lang="en-US" sz="2400">
                <a:highlight>
                  <a:srgbClr val="808080"/>
                </a:highlight>
              </a:rPr>
              <a:t>The outdated website and lack of social media presence are turning away modern customers.</a:t>
            </a:r>
          </a:p>
          <a:p>
            <a:pPr marL="0" indent="0">
              <a:buNone/>
            </a:pPr>
            <a:endParaRPr lang="en-US" sz="2000">
              <a:highlight>
                <a:srgbClr val="808080"/>
              </a:highlight>
            </a:endParaRPr>
          </a:p>
          <a:p>
            <a:pPr>
              <a:buFont typeface="Wingdings" panose="020B0604020202020204" pitchFamily="34" charset="0"/>
              <a:buChar char="Ø"/>
            </a:pPr>
            <a:r>
              <a:rPr lang="en-US"/>
              <a:t> Key finding 2:</a:t>
            </a:r>
            <a:r>
              <a:rPr lang="en-US" sz="2000"/>
              <a:t> </a:t>
            </a:r>
            <a:r>
              <a:rPr lang="en-US"/>
              <a:t>Financial decline &amp; competitive pressure.</a:t>
            </a:r>
          </a:p>
          <a:p>
            <a:pPr marL="0" indent="0">
              <a:buNone/>
            </a:pPr>
            <a:r>
              <a:rPr lang="en-US" sz="2400">
                <a:highlight>
                  <a:srgbClr val="C0C0C0"/>
                </a:highlight>
              </a:rPr>
              <a:t>Revenue loss- significant 30% decreased over the last 12 months.</a:t>
            </a:r>
            <a:r>
              <a:rPr lang="en-US" sz="2400"/>
              <a:t> </a:t>
            </a:r>
          </a:p>
          <a:p>
            <a:pPr marL="0" indent="0">
              <a:buNone/>
            </a:pPr>
            <a:endParaRPr lang="en-US" sz="2400"/>
          </a:p>
          <a:p>
            <a:pPr marL="457200" indent="-457200">
              <a:buFont typeface="Wingdings" panose="020B0604020202020204" pitchFamily="34" charset="0"/>
              <a:buChar char="Ø"/>
            </a:pPr>
            <a:r>
              <a:rPr lang="en-US"/>
              <a:t>Key finding 3: Location vulnerability</a:t>
            </a:r>
            <a:endParaRPr lang="en-US" sz="2400"/>
          </a:p>
          <a:p>
            <a:pPr marL="0" indent="0">
              <a:buNone/>
            </a:pPr>
            <a:r>
              <a:rPr lang="en-US" sz="2400">
                <a:highlight>
                  <a:srgbClr val="808080"/>
                </a:highlight>
              </a:rPr>
              <a:t>Reliance on physical foot traffic is a risk as the Norwich high street declines.</a:t>
            </a:r>
            <a:r>
              <a:rPr lang="en-US"/>
              <a:t> </a:t>
            </a:r>
          </a:p>
          <a:p>
            <a:pPr marL="0" indent="0">
              <a:buNone/>
            </a:pPr>
            <a:endParaRPr lang="en-US"/>
          </a:p>
          <a:p>
            <a:pPr marL="457200" indent="-457200">
              <a:buFont typeface="Wingdings" panose="020B0604020202020204" pitchFamily="34" charset="0"/>
              <a:buChar char="Ø"/>
            </a:pPr>
            <a:r>
              <a:rPr lang="en-US"/>
              <a:t>Key finding 4: </a:t>
            </a:r>
          </a:p>
          <a:p>
            <a:pPr marL="0" indent="0">
              <a:buNone/>
            </a:pPr>
            <a:endParaRPr lang="en-US" sz="2400"/>
          </a:p>
        </p:txBody>
      </p:sp>
    </p:spTree>
    <p:extLst>
      <p:ext uri="{BB962C8B-B14F-4D97-AF65-F5344CB8AC3E}">
        <p14:creationId xmlns:p14="http://schemas.microsoft.com/office/powerpoint/2010/main" val="158051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A6E80-0107-450B-55A2-D8CE97F30BCD}"/>
              </a:ext>
            </a:extLst>
          </p:cNvPr>
          <p:cNvSpPr>
            <a:spLocks noGrp="1"/>
          </p:cNvSpPr>
          <p:nvPr>
            <p:ph type="title"/>
          </p:nvPr>
        </p:nvSpPr>
        <p:spPr/>
        <p:txBody>
          <a:bodyPr/>
          <a:lstStyle/>
          <a:p>
            <a:pPr algn="ctr"/>
            <a:r>
              <a:rPr lang="en-US">
                <a:latin typeface="Baguet Script"/>
              </a:rPr>
              <a:t>References</a:t>
            </a:r>
            <a:endParaRPr lang="en-US"/>
          </a:p>
        </p:txBody>
      </p:sp>
      <p:sp>
        <p:nvSpPr>
          <p:cNvPr id="3" name="Content Placeholder 2">
            <a:extLst>
              <a:ext uri="{FF2B5EF4-FFF2-40B4-BE49-F238E27FC236}">
                <a16:creationId xmlns:a16="http://schemas.microsoft.com/office/drawing/2014/main" id="{8696CC7B-6F2B-276C-B3D5-51D89D5B7FA2}"/>
              </a:ext>
            </a:extLst>
          </p:cNvPr>
          <p:cNvSpPr>
            <a:spLocks noGrp="1"/>
          </p:cNvSpPr>
          <p:nvPr>
            <p:ph idx="1"/>
          </p:nvPr>
        </p:nvSpPr>
        <p:spPr/>
        <p:txBody>
          <a:bodyPr vert="horz" lIns="91440" tIns="45720" rIns="91440" bIns="45720" rtlCol="0" anchor="t">
            <a:normAutofit/>
          </a:bodyPr>
          <a:lstStyle/>
          <a:p>
            <a:r>
              <a:rPr lang="en-US">
                <a:ea typeface="+mn-lt"/>
                <a:cs typeface="+mn-lt"/>
              </a:rPr>
              <a:t>https://avatour.com/article/the-benefits-of-fishbone-diagram-in-continuous-improvement#:~:text=Identifying%20Potential%20Problems%20with%20Fishbone,effectively%20to%20achieve%20optimal%20results.</a:t>
            </a:r>
            <a:endParaRPr lang="en-US"/>
          </a:p>
        </p:txBody>
      </p:sp>
    </p:spTree>
    <p:extLst>
      <p:ext uri="{BB962C8B-B14F-4D97-AF65-F5344CB8AC3E}">
        <p14:creationId xmlns:p14="http://schemas.microsoft.com/office/powerpoint/2010/main" val="14555312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0</Notes>
  <HiddenSlides>1</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Overview of Green Haven Florist</vt:lpstr>
      <vt:lpstr>Insight to Problems at Green Haven Florist</vt:lpstr>
      <vt:lpstr>PowerPoint Presentation</vt:lpstr>
      <vt:lpstr>PowerPoint Presentation</vt:lpstr>
      <vt:lpstr>Cause-and-Effect Model</vt:lpstr>
      <vt:lpstr>What is a PESTEL Framework?</vt:lpstr>
      <vt:lpstr>PowerPoint Presentation</vt:lpstr>
      <vt:lpstr>Key Findings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2013-07-15T20:26:40Z</dcterms:created>
  <dcterms:modified xsi:type="dcterms:W3CDTF">2026-02-16T04:42:27Z</dcterms:modified>
</cp:coreProperties>
</file>