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6"/>
  </p:notesMasterIdLst>
  <p:sldIdLst>
    <p:sldId id="256" r:id="rId5"/>
    <p:sldId id="264" r:id="rId6"/>
    <p:sldId id="265" r:id="rId7"/>
    <p:sldId id="269" r:id="rId8"/>
    <p:sldId id="270" r:id="rId9"/>
    <p:sldId id="258" r:id="rId10"/>
    <p:sldId id="257" r:id="rId11"/>
    <p:sldId id="266" r:id="rId12"/>
    <p:sldId id="262" r:id="rId13"/>
    <p:sldId id="263" r:id="rId14"/>
    <p:sldId id="271"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15D24A-ADB1-C3DE-7248-0FC89DFB26FE}" v="3799" dt="2020-12-16T01:27:16.279"/>
    <p1510:client id="{0A7408ED-62F4-9449-B992-C2414B875066}" v="223" dt="2020-12-15T21:12:01.194"/>
    <p1510:client id="{2A425996-3193-4D72-A0EB-FE451619991E}" v="1" dt="2020-12-13T19:09:24.140"/>
    <p1510:client id="{3387B3CA-F749-365A-C361-E52AC10BF646}" v="704" dt="2020-12-14T20:32:49.904"/>
    <p1510:client id="{4258E8D7-68B8-85DB-29D6-2AB39C1C1593}" v="1" dt="2020-12-15T18:23:48.064"/>
    <p1510:client id="{6F671C09-4544-C7AC-7F73-3218129DA7F6}" v="321" dt="2020-12-15T19:18:12.757"/>
    <p1510:client id="{7EBB1956-B75B-275F-55C5-5B8EA0EE9023}" v="413" dt="2020-12-15T20:01:21.012"/>
    <p1510:client id="{7FAB4E5D-93C7-C2B1-1024-1CDABB0623C4}" v="149" dt="2020-12-16T01:55:57.537"/>
    <p1510:client id="{A0EE4D13-B031-28A5-61D1-DB956B9C75BF}" v="355" dt="2020-12-15T15:03:31.156"/>
    <p1510:client id="{A395E43A-236E-07C0-EED0-77135D0648CA}" v="123" dt="2020-12-16T10:28:57.241"/>
    <p1510:client id="{C330F0CF-C892-4DB1-1507-8E12453ECBB9}" v="721" dt="2020-12-16T11:16:38.911"/>
    <p1510:client id="{CC62C49B-4CDC-209D-AFD7-CDF245BD848E}" v="12" dt="2020-12-16T09:19:34.706"/>
    <p1510:client id="{EFDA1C74-A0E8-53FD-CF75-3ACF6228B0A7}" v="1474" dt="2020-12-15T14:02:28.384"/>
    <p1510:client id="{F6825883-8A85-D0C3-0F0E-36FEF1C3FD4F}" v="18" dt="2020-12-15T09:25:15.698"/>
    <p1510:client id="{FF18FCD7-1059-F6B5-13D9-570EF29BC370}" v="647" dt="2020-12-15T22:25:03.1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Thomas Alison (1805987)" userId="S::1805987@student.uwtsd.ac.uk::17806abf-0851-4bf8-a2b2-dee2a43af2ce" providerId="AD" clId="Web-{7FAB4E5D-93C7-C2B1-1024-1CDABB0623C4}"/>
    <pc:docChg chg="modSld">
      <pc:chgData name="James Thomas Alison (1805987)" userId="S::1805987@student.uwtsd.ac.uk::17806abf-0851-4bf8-a2b2-dee2a43af2ce" providerId="AD" clId="Web-{7FAB4E5D-93C7-C2B1-1024-1CDABB0623C4}" dt="2020-12-16T01:55:57.537" v="148" actId="20577"/>
      <pc:docMkLst>
        <pc:docMk/>
      </pc:docMkLst>
      <pc:sldChg chg="modSp">
        <pc:chgData name="James Thomas Alison (1805987)" userId="S::1805987@student.uwtsd.ac.uk::17806abf-0851-4bf8-a2b2-dee2a43af2ce" providerId="AD" clId="Web-{7FAB4E5D-93C7-C2B1-1024-1CDABB0623C4}" dt="2020-12-16T01:48:00.729" v="58" actId="20577"/>
        <pc:sldMkLst>
          <pc:docMk/>
          <pc:sldMk cId="1594090395" sldId="256"/>
        </pc:sldMkLst>
        <pc:spChg chg="mod">
          <ac:chgData name="James Thomas Alison (1805987)" userId="S::1805987@student.uwtsd.ac.uk::17806abf-0851-4bf8-a2b2-dee2a43af2ce" providerId="AD" clId="Web-{7FAB4E5D-93C7-C2B1-1024-1CDABB0623C4}" dt="2020-12-16T01:48:00.729" v="58" actId="20577"/>
          <ac:spMkLst>
            <pc:docMk/>
            <pc:sldMk cId="1594090395" sldId="256"/>
            <ac:spMk id="3" creationId="{B2A6178A-45D0-4CB3-9556-A6F3CB9D035C}"/>
          </ac:spMkLst>
        </pc:spChg>
      </pc:sldChg>
      <pc:sldChg chg="modSp">
        <pc:chgData name="James Thomas Alison (1805987)" userId="S::1805987@student.uwtsd.ac.uk::17806abf-0851-4bf8-a2b2-dee2a43af2ce" providerId="AD" clId="Web-{7FAB4E5D-93C7-C2B1-1024-1CDABB0623C4}" dt="2020-12-16T01:55:57.537" v="147" actId="20577"/>
        <pc:sldMkLst>
          <pc:docMk/>
          <pc:sldMk cId="3515102508" sldId="258"/>
        </pc:sldMkLst>
        <pc:spChg chg="mod">
          <ac:chgData name="James Thomas Alison (1805987)" userId="S::1805987@student.uwtsd.ac.uk::17806abf-0851-4bf8-a2b2-dee2a43af2ce" providerId="AD" clId="Web-{7FAB4E5D-93C7-C2B1-1024-1CDABB0623C4}" dt="2020-12-16T01:55:57.537" v="147" actId="20577"/>
          <ac:spMkLst>
            <pc:docMk/>
            <pc:sldMk cId="3515102508" sldId="258"/>
            <ac:spMk id="6" creationId="{33897FCB-0FE2-4238-81CA-726A42400FD2}"/>
          </ac:spMkLst>
        </pc:spChg>
      </pc:sldChg>
    </pc:docChg>
  </pc:docChgLst>
  <pc:docChgLst>
    <pc:chgData name="James Thomas Alison (1805987)" userId="S::1805987@student.uwtsd.ac.uk::17806abf-0851-4bf8-a2b2-dee2a43af2ce" providerId="AD" clId="Web-{F6825883-8A85-D0C3-0F0E-36FEF1C3FD4F}"/>
    <pc:docChg chg="modSld">
      <pc:chgData name="James Thomas Alison (1805987)" userId="S::1805987@student.uwtsd.ac.uk::17806abf-0851-4bf8-a2b2-dee2a43af2ce" providerId="AD" clId="Web-{F6825883-8A85-D0C3-0F0E-36FEF1C3FD4F}" dt="2020-12-15T09:25:15.698" v="16" actId="20577"/>
      <pc:docMkLst>
        <pc:docMk/>
      </pc:docMkLst>
      <pc:sldChg chg="modSp">
        <pc:chgData name="James Thomas Alison (1805987)" userId="S::1805987@student.uwtsd.ac.uk::17806abf-0851-4bf8-a2b2-dee2a43af2ce" providerId="AD" clId="Web-{F6825883-8A85-D0C3-0F0E-36FEF1C3FD4F}" dt="2020-12-15T09:25:15.698" v="15" actId="20577"/>
        <pc:sldMkLst>
          <pc:docMk/>
          <pc:sldMk cId="1346533747" sldId="264"/>
        </pc:sldMkLst>
        <pc:spChg chg="mod">
          <ac:chgData name="James Thomas Alison (1805987)" userId="S::1805987@student.uwtsd.ac.uk::17806abf-0851-4bf8-a2b2-dee2a43af2ce" providerId="AD" clId="Web-{F6825883-8A85-D0C3-0F0E-36FEF1C3FD4F}" dt="2020-12-15T09:25:15.698" v="15" actId="20577"/>
          <ac:spMkLst>
            <pc:docMk/>
            <pc:sldMk cId="1346533747" sldId="264"/>
            <ac:spMk id="6" creationId="{4BD4AB14-2BEF-4675-9FD4-AA07AEF23CA0}"/>
          </ac:spMkLst>
        </pc:spChg>
      </pc:sldChg>
      <pc:sldChg chg="modSp">
        <pc:chgData name="James Thomas Alison (1805987)" userId="S::1805987@student.uwtsd.ac.uk::17806abf-0851-4bf8-a2b2-dee2a43af2ce" providerId="AD" clId="Web-{F6825883-8A85-D0C3-0F0E-36FEF1C3FD4F}" dt="2020-12-15T09:25:01.776" v="4" actId="20577"/>
        <pc:sldMkLst>
          <pc:docMk/>
          <pc:sldMk cId="774264629" sldId="265"/>
        </pc:sldMkLst>
        <pc:spChg chg="mod">
          <ac:chgData name="James Thomas Alison (1805987)" userId="S::1805987@student.uwtsd.ac.uk::17806abf-0851-4bf8-a2b2-dee2a43af2ce" providerId="AD" clId="Web-{F6825883-8A85-D0C3-0F0E-36FEF1C3FD4F}" dt="2020-12-15T09:25:01.776" v="4" actId="20577"/>
          <ac:spMkLst>
            <pc:docMk/>
            <pc:sldMk cId="774264629" sldId="265"/>
            <ac:spMk id="4" creationId="{914DA71A-00AF-415F-8B28-B92A6BCE07AC}"/>
          </ac:spMkLst>
        </pc:spChg>
      </pc:sldChg>
    </pc:docChg>
  </pc:docChgLst>
  <pc:docChgLst>
    <pc:chgData name="James Thomas Alison (1805987)" userId="S::1805987@student.uwtsd.ac.uk::17806abf-0851-4bf8-a2b2-dee2a43af2ce" providerId="AD" clId="Web-{4258E8D7-68B8-85DB-29D6-2AB39C1C1593}"/>
    <pc:docChg chg="sldOrd">
      <pc:chgData name="James Thomas Alison (1805987)" userId="S::1805987@student.uwtsd.ac.uk::17806abf-0851-4bf8-a2b2-dee2a43af2ce" providerId="AD" clId="Web-{4258E8D7-68B8-85DB-29D6-2AB39C1C1593}" dt="2020-12-15T18:23:48.064" v="0"/>
      <pc:docMkLst>
        <pc:docMk/>
      </pc:docMkLst>
      <pc:sldChg chg="ord">
        <pc:chgData name="James Thomas Alison (1805987)" userId="S::1805987@student.uwtsd.ac.uk::17806abf-0851-4bf8-a2b2-dee2a43af2ce" providerId="AD" clId="Web-{4258E8D7-68B8-85DB-29D6-2AB39C1C1593}" dt="2020-12-15T18:23:48.064" v="0"/>
        <pc:sldMkLst>
          <pc:docMk/>
          <pc:sldMk cId="1346533747" sldId="264"/>
        </pc:sldMkLst>
      </pc:sldChg>
    </pc:docChg>
  </pc:docChgLst>
  <pc:docChgLst>
    <pc:chgData name="James Thomas Alison (1805987)" userId="S::1805987@student.uwtsd.ac.uk::17806abf-0851-4bf8-a2b2-dee2a43af2ce" providerId="AD" clId="Web-{0415D24A-ADB1-C3DE-7248-0FC89DFB26FE}"/>
    <pc:docChg chg="addSld delSld modSld sldOrd">
      <pc:chgData name="James Thomas Alison (1805987)" userId="S::1805987@student.uwtsd.ac.uk::17806abf-0851-4bf8-a2b2-dee2a43af2ce" providerId="AD" clId="Web-{0415D24A-ADB1-C3DE-7248-0FC89DFB26FE}" dt="2020-12-16T01:27:16.279" v="3786" actId="20577"/>
      <pc:docMkLst>
        <pc:docMk/>
      </pc:docMkLst>
      <pc:sldChg chg="modSp">
        <pc:chgData name="James Thomas Alison (1805987)" userId="S::1805987@student.uwtsd.ac.uk::17806abf-0851-4bf8-a2b2-dee2a43af2ce" providerId="AD" clId="Web-{0415D24A-ADB1-C3DE-7248-0FC89DFB26FE}" dt="2020-12-15T23:19:16.806" v="965" actId="20577"/>
        <pc:sldMkLst>
          <pc:docMk/>
          <pc:sldMk cId="3130138908" sldId="257"/>
        </pc:sldMkLst>
        <pc:spChg chg="mod">
          <ac:chgData name="James Thomas Alison (1805987)" userId="S::1805987@student.uwtsd.ac.uk::17806abf-0851-4bf8-a2b2-dee2a43af2ce" providerId="AD" clId="Web-{0415D24A-ADB1-C3DE-7248-0FC89DFB26FE}" dt="2020-12-15T23:10:38.840" v="686" actId="20577"/>
          <ac:spMkLst>
            <pc:docMk/>
            <pc:sldMk cId="3130138908" sldId="257"/>
            <ac:spMk id="2" creationId="{5175C16E-B109-4F8A-A0C8-541EB9B3A81A}"/>
          </ac:spMkLst>
        </pc:spChg>
        <pc:spChg chg="mod">
          <ac:chgData name="James Thomas Alison (1805987)" userId="S::1805987@student.uwtsd.ac.uk::17806abf-0851-4bf8-a2b2-dee2a43af2ce" providerId="AD" clId="Web-{0415D24A-ADB1-C3DE-7248-0FC89DFB26FE}" dt="2020-12-15T23:19:16.806" v="965" actId="20577"/>
          <ac:spMkLst>
            <pc:docMk/>
            <pc:sldMk cId="3130138908" sldId="257"/>
            <ac:spMk id="6" creationId="{9869B407-6632-4DB4-BEB9-A0BAC2402039}"/>
          </ac:spMkLst>
        </pc:spChg>
      </pc:sldChg>
      <pc:sldChg chg="addSp delSp modSp mod ord setBg modClrScheme chgLayout">
        <pc:chgData name="James Thomas Alison (1805987)" userId="S::1805987@student.uwtsd.ac.uk::17806abf-0851-4bf8-a2b2-dee2a43af2ce" providerId="AD" clId="Web-{0415D24A-ADB1-C3DE-7248-0FC89DFB26FE}" dt="2020-12-16T01:27:16.264" v="3785" actId="20577"/>
        <pc:sldMkLst>
          <pc:docMk/>
          <pc:sldMk cId="3515102508" sldId="258"/>
        </pc:sldMkLst>
        <pc:spChg chg="mod ord">
          <ac:chgData name="James Thomas Alison (1805987)" userId="S::1805987@student.uwtsd.ac.uk::17806abf-0851-4bf8-a2b2-dee2a43af2ce" providerId="AD" clId="Web-{0415D24A-ADB1-C3DE-7248-0FC89DFB26FE}" dt="2020-12-16T00:32:52.927" v="2632" actId="20577"/>
          <ac:spMkLst>
            <pc:docMk/>
            <pc:sldMk cId="3515102508" sldId="258"/>
            <ac:spMk id="2" creationId="{88870C32-43C4-45A4-8CE5-90B824E947C1}"/>
          </ac:spMkLst>
        </pc:spChg>
        <pc:spChg chg="del">
          <ac:chgData name="James Thomas Alison (1805987)" userId="S::1805987@student.uwtsd.ac.uk::17806abf-0851-4bf8-a2b2-dee2a43af2ce" providerId="AD" clId="Web-{0415D24A-ADB1-C3DE-7248-0FC89DFB26FE}" dt="2020-12-16T00:17:14.449" v="2593"/>
          <ac:spMkLst>
            <pc:docMk/>
            <pc:sldMk cId="3515102508" sldId="258"/>
            <ac:spMk id="3" creationId="{03839AFB-DA81-4A12-9E9F-CEF17F390D50}"/>
          </ac:spMkLst>
        </pc:spChg>
        <pc:spChg chg="del mod">
          <ac:chgData name="James Thomas Alison (1805987)" userId="S::1805987@student.uwtsd.ac.uk::17806abf-0851-4bf8-a2b2-dee2a43af2ce" providerId="AD" clId="Web-{0415D24A-ADB1-C3DE-7248-0FC89DFB26FE}" dt="2020-12-15T23:44:41.643" v="1575"/>
          <ac:spMkLst>
            <pc:docMk/>
            <pc:sldMk cId="3515102508" sldId="258"/>
            <ac:spMk id="4" creationId="{4E58AC84-E8F7-4F3C-996B-97BED900EFEB}"/>
          </ac:spMkLst>
        </pc:spChg>
        <pc:spChg chg="del">
          <ac:chgData name="James Thomas Alison (1805987)" userId="S::1805987@student.uwtsd.ac.uk::17806abf-0851-4bf8-a2b2-dee2a43af2ce" providerId="AD" clId="Web-{0415D24A-ADB1-C3DE-7248-0FC89DFB26FE}" dt="2020-12-16T00:17:14.449" v="2593"/>
          <ac:spMkLst>
            <pc:docMk/>
            <pc:sldMk cId="3515102508" sldId="258"/>
            <ac:spMk id="5" creationId="{DBF46C1D-F6A2-4FFE-871A-7CE3F9CF605E}"/>
          </ac:spMkLst>
        </pc:spChg>
        <pc:spChg chg="mod ord">
          <ac:chgData name="James Thomas Alison (1805987)" userId="S::1805987@student.uwtsd.ac.uk::17806abf-0851-4bf8-a2b2-dee2a43af2ce" providerId="AD" clId="Web-{0415D24A-ADB1-C3DE-7248-0FC89DFB26FE}" dt="2020-12-16T01:27:16.264" v="3785" actId="20577"/>
          <ac:spMkLst>
            <pc:docMk/>
            <pc:sldMk cId="3515102508" sldId="258"/>
            <ac:spMk id="6" creationId="{33897FCB-0FE2-4238-81CA-726A42400FD2}"/>
          </ac:spMkLst>
        </pc:spChg>
        <pc:picChg chg="del mod">
          <ac:chgData name="James Thomas Alison (1805987)" userId="S::1805987@student.uwtsd.ac.uk::17806abf-0851-4bf8-a2b2-dee2a43af2ce" providerId="AD" clId="Web-{0415D24A-ADB1-C3DE-7248-0FC89DFB26FE}" dt="2020-12-16T00:19:43.031" v="2597"/>
          <ac:picMkLst>
            <pc:docMk/>
            <pc:sldMk cId="3515102508" sldId="258"/>
            <ac:picMk id="7" creationId="{AB40D774-65E6-4019-B56D-5E8FE828E86F}"/>
          </ac:picMkLst>
        </pc:picChg>
        <pc:picChg chg="del mod">
          <ac:chgData name="James Thomas Alison (1805987)" userId="S::1805987@student.uwtsd.ac.uk::17806abf-0851-4bf8-a2b2-dee2a43af2ce" providerId="AD" clId="Web-{0415D24A-ADB1-C3DE-7248-0FC89DFB26FE}" dt="2020-12-16T00:19:33.015" v="2595"/>
          <ac:picMkLst>
            <pc:docMk/>
            <pc:sldMk cId="3515102508" sldId="258"/>
            <ac:picMk id="8" creationId="{7EB2B9D8-B9FA-4FFB-A051-3A1CF0CA3012}"/>
          </ac:picMkLst>
        </pc:picChg>
        <pc:picChg chg="add mod ord">
          <ac:chgData name="James Thomas Alison (1805987)" userId="S::1805987@student.uwtsd.ac.uk::17806abf-0851-4bf8-a2b2-dee2a43af2ce" providerId="AD" clId="Web-{0415D24A-ADB1-C3DE-7248-0FC89DFB26FE}" dt="2020-12-16T00:32:00.426" v="2623"/>
          <ac:picMkLst>
            <pc:docMk/>
            <pc:sldMk cId="3515102508" sldId="258"/>
            <ac:picMk id="9" creationId="{1C64BBBA-E161-4BB9-BB3D-F6C4D8DA6A2D}"/>
          </ac:picMkLst>
        </pc:picChg>
        <pc:picChg chg="add del mod">
          <ac:chgData name="James Thomas Alison (1805987)" userId="S::1805987@student.uwtsd.ac.uk::17806abf-0851-4bf8-a2b2-dee2a43af2ce" providerId="AD" clId="Web-{0415D24A-ADB1-C3DE-7248-0FC89DFB26FE}" dt="2020-12-15T23:48:40.400" v="1579"/>
          <ac:picMkLst>
            <pc:docMk/>
            <pc:sldMk cId="3515102508" sldId="258"/>
            <ac:picMk id="10" creationId="{00396C19-D459-488D-8D94-175A240378FE}"/>
          </ac:picMkLst>
        </pc:picChg>
        <pc:picChg chg="add mod">
          <ac:chgData name="James Thomas Alison (1805987)" userId="S::1805987@student.uwtsd.ac.uk::17806abf-0851-4bf8-a2b2-dee2a43af2ce" providerId="AD" clId="Web-{0415D24A-ADB1-C3DE-7248-0FC89DFB26FE}" dt="2020-12-16T00:32:00.426" v="2623"/>
          <ac:picMkLst>
            <pc:docMk/>
            <pc:sldMk cId="3515102508" sldId="258"/>
            <ac:picMk id="11" creationId="{E9C922E7-BCED-479C-8475-58A49530C54D}"/>
          </ac:picMkLst>
        </pc:picChg>
        <pc:picChg chg="add">
          <ac:chgData name="James Thomas Alison (1805987)" userId="S::1805987@student.uwtsd.ac.uk::17806abf-0851-4bf8-a2b2-dee2a43af2ce" providerId="AD" clId="Web-{0415D24A-ADB1-C3DE-7248-0FC89DFB26FE}" dt="2020-12-16T00:32:00.426" v="2623"/>
          <ac:picMkLst>
            <pc:docMk/>
            <pc:sldMk cId="3515102508" sldId="258"/>
            <ac:picMk id="16" creationId="{F15A1844-5CB8-438B-B90E-EF2A51CF87B6}"/>
          </ac:picMkLst>
        </pc:picChg>
      </pc:sldChg>
      <pc:sldChg chg="del">
        <pc:chgData name="James Thomas Alison (1805987)" userId="S::1805987@student.uwtsd.ac.uk::17806abf-0851-4bf8-a2b2-dee2a43af2ce" providerId="AD" clId="Web-{0415D24A-ADB1-C3DE-7248-0FC89DFB26FE}" dt="2020-12-16T00:18:44.092" v="2594"/>
        <pc:sldMkLst>
          <pc:docMk/>
          <pc:sldMk cId="4282262636" sldId="259"/>
        </pc:sldMkLst>
      </pc:sldChg>
      <pc:sldChg chg="addSp delSp modSp mod setBg">
        <pc:chgData name="James Thomas Alison (1805987)" userId="S::1805987@student.uwtsd.ac.uk::17806abf-0851-4bf8-a2b2-dee2a43af2ce" providerId="AD" clId="Web-{0415D24A-ADB1-C3DE-7248-0FC89DFB26FE}" dt="2020-12-16T00:22:28.331" v="2620" actId="20577"/>
        <pc:sldMkLst>
          <pc:docMk/>
          <pc:sldMk cId="2370106715" sldId="262"/>
        </pc:sldMkLst>
        <pc:spChg chg="mod ord">
          <ac:chgData name="James Thomas Alison (1805987)" userId="S::1805987@student.uwtsd.ac.uk::17806abf-0851-4bf8-a2b2-dee2a43af2ce" providerId="AD" clId="Web-{0415D24A-ADB1-C3DE-7248-0FC89DFB26FE}" dt="2020-12-16T00:22:28.331" v="2620" actId="20577"/>
          <ac:spMkLst>
            <pc:docMk/>
            <pc:sldMk cId="2370106715" sldId="262"/>
            <ac:spMk id="2" creationId="{45259915-98C7-4609-8673-BB300FE7E322}"/>
          </ac:spMkLst>
        </pc:spChg>
        <pc:spChg chg="mod ord">
          <ac:chgData name="James Thomas Alison (1805987)" userId="S::1805987@student.uwtsd.ac.uk::17806abf-0851-4bf8-a2b2-dee2a43af2ce" providerId="AD" clId="Web-{0415D24A-ADB1-C3DE-7248-0FC89DFB26FE}" dt="2020-12-16T00:21:33.252" v="2609"/>
          <ac:spMkLst>
            <pc:docMk/>
            <pc:sldMk cId="2370106715" sldId="262"/>
            <ac:spMk id="4" creationId="{E201E271-C4DB-48BF-84C4-59A01F4C131D}"/>
          </ac:spMkLst>
        </pc:spChg>
        <pc:spChg chg="add">
          <ac:chgData name="James Thomas Alison (1805987)" userId="S::1805987@student.uwtsd.ac.uk::17806abf-0851-4bf8-a2b2-dee2a43af2ce" providerId="AD" clId="Web-{0415D24A-ADB1-C3DE-7248-0FC89DFB26FE}" dt="2020-12-16T00:21:33.252" v="2609"/>
          <ac:spMkLst>
            <pc:docMk/>
            <pc:sldMk cId="2370106715" sldId="262"/>
            <ac:spMk id="10" creationId="{833F5045-5779-4E8F-9507-636D7A19E1B8}"/>
          </ac:spMkLst>
        </pc:spChg>
        <pc:spChg chg="add del">
          <ac:chgData name="James Thomas Alison (1805987)" userId="S::1805987@student.uwtsd.ac.uk::17806abf-0851-4bf8-a2b2-dee2a43af2ce" providerId="AD" clId="Web-{0415D24A-ADB1-C3DE-7248-0FC89DFB26FE}" dt="2020-12-16T00:20:40.001" v="2606"/>
          <ac:spMkLst>
            <pc:docMk/>
            <pc:sldMk cId="2370106715" sldId="262"/>
            <ac:spMk id="11" creationId="{37D54B6C-87D0-4C03-8335-3955179D2B5B}"/>
          </ac:spMkLst>
        </pc:spChg>
        <pc:spChg chg="add">
          <ac:chgData name="James Thomas Alison (1805987)" userId="S::1805987@student.uwtsd.ac.uk::17806abf-0851-4bf8-a2b2-dee2a43af2ce" providerId="AD" clId="Web-{0415D24A-ADB1-C3DE-7248-0FC89DFB26FE}" dt="2020-12-16T00:21:33.252" v="2609"/>
          <ac:spMkLst>
            <pc:docMk/>
            <pc:sldMk cId="2370106715" sldId="262"/>
            <ac:spMk id="13" creationId="{2C8C8ED6-A932-44F5-83A5-5793DDA44921}"/>
          </ac:spMkLst>
        </pc:spChg>
        <pc:spChg chg="add del">
          <ac:chgData name="James Thomas Alison (1805987)" userId="S::1805987@student.uwtsd.ac.uk::17806abf-0851-4bf8-a2b2-dee2a43af2ce" providerId="AD" clId="Web-{0415D24A-ADB1-C3DE-7248-0FC89DFB26FE}" dt="2020-12-16T00:20:34.985" v="2604"/>
          <ac:spMkLst>
            <pc:docMk/>
            <pc:sldMk cId="2370106715" sldId="262"/>
            <ac:spMk id="14" creationId="{BCB15E51-DE7F-41C8-824B-6A8D47CEDA77}"/>
          </ac:spMkLst>
        </pc:spChg>
        <pc:spChg chg="add del">
          <ac:chgData name="James Thomas Alison (1805987)" userId="S::1805987@student.uwtsd.ac.uk::17806abf-0851-4bf8-a2b2-dee2a43af2ce" providerId="AD" clId="Web-{0415D24A-ADB1-C3DE-7248-0FC89DFB26FE}" dt="2020-12-16T00:20:34.985" v="2604"/>
          <ac:spMkLst>
            <pc:docMk/>
            <pc:sldMk cId="2370106715" sldId="262"/>
            <ac:spMk id="16" creationId="{DC73D979-2DC3-4EAA-A8C5-971BA24579A2}"/>
          </ac:spMkLst>
        </pc:spChg>
        <pc:spChg chg="add del">
          <ac:chgData name="James Thomas Alison (1805987)" userId="S::1805987@student.uwtsd.ac.uk::17806abf-0851-4bf8-a2b2-dee2a43af2ce" providerId="AD" clId="Web-{0415D24A-ADB1-C3DE-7248-0FC89DFB26FE}" dt="2020-12-16T00:20:34.985" v="2604"/>
          <ac:spMkLst>
            <pc:docMk/>
            <pc:sldMk cId="2370106715" sldId="262"/>
            <ac:spMk id="18" creationId="{835E1288-C1F7-415C-B469-DD0BC8660F28}"/>
          </ac:spMkLst>
        </pc:spChg>
        <pc:picChg chg="add mod ord">
          <ac:chgData name="James Thomas Alison (1805987)" userId="S::1805987@student.uwtsd.ac.uk::17806abf-0851-4bf8-a2b2-dee2a43af2ce" providerId="AD" clId="Web-{0415D24A-ADB1-C3DE-7248-0FC89DFB26FE}" dt="2020-12-16T00:21:33.252" v="2609"/>
          <ac:picMkLst>
            <pc:docMk/>
            <pc:sldMk cId="2370106715" sldId="262"/>
            <ac:picMk id="3" creationId="{D701535F-23CD-4221-AD0E-3894AA21EFB4}"/>
          </ac:picMkLst>
        </pc:picChg>
        <pc:picChg chg="add del mod">
          <ac:chgData name="James Thomas Alison (1805987)" userId="S::1805987@student.uwtsd.ac.uk::17806abf-0851-4bf8-a2b2-dee2a43af2ce" providerId="AD" clId="Web-{0415D24A-ADB1-C3DE-7248-0FC89DFB26FE}" dt="2020-12-16T00:19:58.953" v="2599"/>
          <ac:picMkLst>
            <pc:docMk/>
            <pc:sldMk cId="2370106715" sldId="262"/>
            <ac:picMk id="5" creationId="{B56989A4-5FD1-4F07-82DD-482648A2CCA9}"/>
          </ac:picMkLst>
        </pc:picChg>
        <pc:picChg chg="add mod ord">
          <ac:chgData name="James Thomas Alison (1805987)" userId="S::1805987@student.uwtsd.ac.uk::17806abf-0851-4bf8-a2b2-dee2a43af2ce" providerId="AD" clId="Web-{0415D24A-ADB1-C3DE-7248-0FC89DFB26FE}" dt="2020-12-16T00:21:33.252" v="2609"/>
          <ac:picMkLst>
            <pc:docMk/>
            <pc:sldMk cId="2370106715" sldId="262"/>
            <ac:picMk id="6" creationId="{AD553029-5204-42B1-9059-7D5651056A48}"/>
          </ac:picMkLst>
        </pc:picChg>
        <pc:picChg chg="add mod">
          <ac:chgData name="James Thomas Alison (1805987)" userId="S::1805987@student.uwtsd.ac.uk::17806abf-0851-4bf8-a2b2-dee2a43af2ce" providerId="AD" clId="Web-{0415D24A-ADB1-C3DE-7248-0FC89DFB26FE}" dt="2020-12-16T00:21:33.252" v="2609"/>
          <ac:picMkLst>
            <pc:docMk/>
            <pc:sldMk cId="2370106715" sldId="262"/>
            <ac:picMk id="7" creationId="{1068BB29-FEC2-464D-A3EB-AE414DD26285}"/>
          </ac:picMkLst>
        </pc:picChg>
        <pc:picChg chg="add del">
          <ac:chgData name="James Thomas Alison (1805987)" userId="S::1805987@student.uwtsd.ac.uk::17806abf-0851-4bf8-a2b2-dee2a43af2ce" providerId="AD" clId="Web-{0415D24A-ADB1-C3DE-7248-0FC89DFB26FE}" dt="2020-12-16T00:20:40.016" v="2607"/>
          <ac:picMkLst>
            <pc:docMk/>
            <pc:sldMk cId="2370106715" sldId="262"/>
            <ac:picMk id="9" creationId="{B536FA4E-0152-4E27-91DA-0FC22D1846BB}"/>
          </ac:picMkLst>
        </pc:picChg>
        <pc:cxnChg chg="add del">
          <ac:chgData name="James Thomas Alison (1805987)" userId="S::1805987@student.uwtsd.ac.uk::17806abf-0851-4bf8-a2b2-dee2a43af2ce" providerId="AD" clId="Web-{0415D24A-ADB1-C3DE-7248-0FC89DFB26FE}" dt="2020-12-16T00:20:40.001" v="2606"/>
          <ac:cxnSpMkLst>
            <pc:docMk/>
            <pc:sldMk cId="2370106715" sldId="262"/>
            <ac:cxnSpMk id="12" creationId="{EE272415-1661-4C35-87EC-4F1810576AD2}"/>
          </ac:cxnSpMkLst>
        </pc:cxnChg>
      </pc:sldChg>
      <pc:sldChg chg="modSp">
        <pc:chgData name="James Thomas Alison (1805987)" userId="S::1805987@student.uwtsd.ac.uk::17806abf-0851-4bf8-a2b2-dee2a43af2ce" providerId="AD" clId="Web-{0415D24A-ADB1-C3DE-7248-0FC89DFB26FE}" dt="2020-12-15T23:25:29.322" v="995" actId="20577"/>
        <pc:sldMkLst>
          <pc:docMk/>
          <pc:sldMk cId="2555934450" sldId="263"/>
        </pc:sldMkLst>
        <pc:spChg chg="mod">
          <ac:chgData name="James Thomas Alison (1805987)" userId="S::1805987@student.uwtsd.ac.uk::17806abf-0851-4bf8-a2b2-dee2a43af2ce" providerId="AD" clId="Web-{0415D24A-ADB1-C3DE-7248-0FC89DFB26FE}" dt="2020-12-15T23:25:29.322" v="995" actId="20577"/>
          <ac:spMkLst>
            <pc:docMk/>
            <pc:sldMk cId="2555934450" sldId="263"/>
            <ac:spMk id="8" creationId="{D3FA0585-08F7-4752-8003-724F098C02C1}"/>
          </ac:spMkLst>
        </pc:spChg>
      </pc:sldChg>
      <pc:sldChg chg="modSp modNotes">
        <pc:chgData name="James Thomas Alison (1805987)" userId="S::1805987@student.uwtsd.ac.uk::17806abf-0851-4bf8-a2b2-dee2a43af2ce" providerId="AD" clId="Web-{0415D24A-ADB1-C3DE-7248-0FC89DFB26FE}" dt="2020-12-16T01:16:00.898" v="3608" actId="20577"/>
        <pc:sldMkLst>
          <pc:docMk/>
          <pc:sldMk cId="1346533747" sldId="264"/>
        </pc:sldMkLst>
        <pc:spChg chg="mod">
          <ac:chgData name="James Thomas Alison (1805987)" userId="S::1805987@student.uwtsd.ac.uk::17806abf-0851-4bf8-a2b2-dee2a43af2ce" providerId="AD" clId="Web-{0415D24A-ADB1-C3DE-7248-0FC89DFB26FE}" dt="2020-12-16T01:16:00.898" v="3608" actId="20577"/>
          <ac:spMkLst>
            <pc:docMk/>
            <pc:sldMk cId="1346533747" sldId="264"/>
            <ac:spMk id="6" creationId="{4BD4AB14-2BEF-4675-9FD4-AA07AEF23CA0}"/>
          </ac:spMkLst>
        </pc:spChg>
      </pc:sldChg>
      <pc:sldChg chg="modSp">
        <pc:chgData name="James Thomas Alison (1805987)" userId="S::1805987@student.uwtsd.ac.uk::17806abf-0851-4bf8-a2b2-dee2a43af2ce" providerId="AD" clId="Web-{0415D24A-ADB1-C3DE-7248-0FC89DFB26FE}" dt="2020-12-15T23:14:34.955" v="842" actId="20577"/>
        <pc:sldMkLst>
          <pc:docMk/>
          <pc:sldMk cId="774264629" sldId="265"/>
        </pc:sldMkLst>
        <pc:spChg chg="mod">
          <ac:chgData name="James Thomas Alison (1805987)" userId="S::1805987@student.uwtsd.ac.uk::17806abf-0851-4bf8-a2b2-dee2a43af2ce" providerId="AD" clId="Web-{0415D24A-ADB1-C3DE-7248-0FC89DFB26FE}" dt="2020-12-15T23:14:34.955" v="842" actId="20577"/>
          <ac:spMkLst>
            <pc:docMk/>
            <pc:sldMk cId="774264629" sldId="265"/>
            <ac:spMk id="4" creationId="{914DA71A-00AF-415F-8B28-B92A6BCE07AC}"/>
          </ac:spMkLst>
        </pc:spChg>
      </pc:sldChg>
      <pc:sldChg chg="ord">
        <pc:chgData name="James Thomas Alison (1805987)" userId="S::1805987@student.uwtsd.ac.uk::17806abf-0851-4bf8-a2b2-dee2a43af2ce" providerId="AD" clId="Web-{0415D24A-ADB1-C3DE-7248-0FC89DFB26FE}" dt="2020-12-15T23:08:12.587" v="656"/>
        <pc:sldMkLst>
          <pc:docMk/>
          <pc:sldMk cId="3249300511" sldId="266"/>
        </pc:sldMkLst>
      </pc:sldChg>
      <pc:sldChg chg="del">
        <pc:chgData name="James Thomas Alison (1805987)" userId="S::1805987@student.uwtsd.ac.uk::17806abf-0851-4bf8-a2b2-dee2a43af2ce" providerId="AD" clId="Web-{0415D24A-ADB1-C3DE-7248-0FC89DFB26FE}" dt="2020-12-15T23:21:14.293" v="968"/>
        <pc:sldMkLst>
          <pc:docMk/>
          <pc:sldMk cId="2024658868" sldId="267"/>
        </pc:sldMkLst>
      </pc:sldChg>
      <pc:sldChg chg="addSp delSp modSp">
        <pc:chgData name="James Thomas Alison (1805987)" userId="S::1805987@student.uwtsd.ac.uk::17806abf-0851-4bf8-a2b2-dee2a43af2ce" providerId="AD" clId="Web-{0415D24A-ADB1-C3DE-7248-0FC89DFB26FE}" dt="2020-12-16T00:15:28.899" v="2546" actId="20577"/>
        <pc:sldMkLst>
          <pc:docMk/>
          <pc:sldMk cId="2510738896" sldId="269"/>
        </pc:sldMkLst>
        <pc:spChg chg="mod">
          <ac:chgData name="James Thomas Alison (1805987)" userId="S::1805987@student.uwtsd.ac.uk::17806abf-0851-4bf8-a2b2-dee2a43af2ce" providerId="AD" clId="Web-{0415D24A-ADB1-C3DE-7248-0FC89DFB26FE}" dt="2020-12-15T23:05:33.552" v="637" actId="20577"/>
          <ac:spMkLst>
            <pc:docMk/>
            <pc:sldMk cId="2510738896" sldId="269"/>
            <ac:spMk id="2" creationId="{2AFD94EB-C1F1-4D7B-9D3D-BC828443ECB8}"/>
          </ac:spMkLst>
        </pc:spChg>
        <pc:spChg chg="mod">
          <ac:chgData name="James Thomas Alison (1805987)" userId="S::1805987@student.uwtsd.ac.uk::17806abf-0851-4bf8-a2b2-dee2a43af2ce" providerId="AD" clId="Web-{0415D24A-ADB1-C3DE-7248-0FC89DFB26FE}" dt="2020-12-16T00:15:28.899" v="2546" actId="20577"/>
          <ac:spMkLst>
            <pc:docMk/>
            <pc:sldMk cId="2510738896" sldId="269"/>
            <ac:spMk id="3" creationId="{A878D240-5300-40AB-B907-9BF13E43DFC1}"/>
          </ac:spMkLst>
        </pc:spChg>
        <pc:spChg chg="add">
          <ac:chgData name="James Thomas Alison (1805987)" userId="S::1805987@student.uwtsd.ac.uk::17806abf-0851-4bf8-a2b2-dee2a43af2ce" providerId="AD" clId="Web-{0415D24A-ADB1-C3DE-7248-0FC89DFB26FE}" dt="2020-12-15T23:04:41.269" v="601"/>
          <ac:spMkLst>
            <pc:docMk/>
            <pc:sldMk cId="2510738896" sldId="269"/>
            <ac:spMk id="19" creationId="{A7A59776-5948-400C-9935-7464561E876A}"/>
          </ac:spMkLst>
        </pc:spChg>
        <pc:picChg chg="add mod">
          <ac:chgData name="James Thomas Alison (1805987)" userId="S::1805987@student.uwtsd.ac.uk::17806abf-0851-4bf8-a2b2-dee2a43af2ce" providerId="AD" clId="Web-{0415D24A-ADB1-C3DE-7248-0FC89DFB26FE}" dt="2020-12-15T23:04:41.269" v="601"/>
          <ac:picMkLst>
            <pc:docMk/>
            <pc:sldMk cId="2510738896" sldId="269"/>
            <ac:picMk id="4" creationId="{B9E1A266-767A-43D5-B02C-0AE78DAF3F43}"/>
          </ac:picMkLst>
        </pc:picChg>
        <pc:picChg chg="mod">
          <ac:chgData name="James Thomas Alison (1805987)" userId="S::1805987@student.uwtsd.ac.uk::17806abf-0851-4bf8-a2b2-dee2a43af2ce" providerId="AD" clId="Web-{0415D24A-ADB1-C3DE-7248-0FC89DFB26FE}" dt="2020-12-15T23:04:41.269" v="601"/>
          <ac:picMkLst>
            <pc:docMk/>
            <pc:sldMk cId="2510738896" sldId="269"/>
            <ac:picMk id="5" creationId="{FF104A2D-75A0-4321-9809-6337D02D159E}"/>
          </ac:picMkLst>
        </pc:picChg>
        <pc:picChg chg="mod">
          <ac:chgData name="James Thomas Alison (1805987)" userId="S::1805987@student.uwtsd.ac.uk::17806abf-0851-4bf8-a2b2-dee2a43af2ce" providerId="AD" clId="Web-{0415D24A-ADB1-C3DE-7248-0FC89DFB26FE}" dt="2020-12-15T23:04:41.269" v="601"/>
          <ac:picMkLst>
            <pc:docMk/>
            <pc:sldMk cId="2510738896" sldId="269"/>
            <ac:picMk id="6" creationId="{3259CC68-8E8C-4534-9498-419A421ADD64}"/>
          </ac:picMkLst>
        </pc:picChg>
        <pc:picChg chg="del">
          <ac:chgData name="James Thomas Alison (1805987)" userId="S::1805987@student.uwtsd.ac.uk::17806abf-0851-4bf8-a2b2-dee2a43af2ce" providerId="AD" clId="Web-{0415D24A-ADB1-C3DE-7248-0FC89DFB26FE}" dt="2020-12-15T23:04:41.269" v="601"/>
          <ac:picMkLst>
            <pc:docMk/>
            <pc:sldMk cId="2510738896" sldId="269"/>
            <ac:picMk id="14" creationId="{F15A1844-5CB8-438B-B90E-EF2A51CF87B6}"/>
          </ac:picMkLst>
        </pc:picChg>
      </pc:sldChg>
      <pc:sldChg chg="modSp">
        <pc:chgData name="James Thomas Alison (1805987)" userId="S::1805987@student.uwtsd.ac.uk::17806abf-0851-4bf8-a2b2-dee2a43af2ce" providerId="AD" clId="Web-{0415D24A-ADB1-C3DE-7248-0FC89DFB26FE}" dt="2020-12-15T22:49:36.168" v="226" actId="20577"/>
        <pc:sldMkLst>
          <pc:docMk/>
          <pc:sldMk cId="1412951034" sldId="270"/>
        </pc:sldMkLst>
        <pc:spChg chg="mod">
          <ac:chgData name="James Thomas Alison (1805987)" userId="S::1805987@student.uwtsd.ac.uk::17806abf-0851-4bf8-a2b2-dee2a43af2ce" providerId="AD" clId="Web-{0415D24A-ADB1-C3DE-7248-0FC89DFB26FE}" dt="2020-12-15T22:49:36.168" v="226" actId="20577"/>
          <ac:spMkLst>
            <pc:docMk/>
            <pc:sldMk cId="1412951034" sldId="270"/>
            <ac:spMk id="4" creationId="{3A788BD8-201E-4DB6-BF8A-4775ECFA9C76}"/>
          </ac:spMkLst>
        </pc:spChg>
      </pc:sldChg>
      <pc:sldChg chg="modSp new">
        <pc:chgData name="James Thomas Alison (1805987)" userId="S::1805987@student.uwtsd.ac.uk::17806abf-0851-4bf8-a2b2-dee2a43af2ce" providerId="AD" clId="Web-{0415D24A-ADB1-C3DE-7248-0FC89DFB26FE}" dt="2020-12-16T01:23:18.023" v="3694" actId="20577"/>
        <pc:sldMkLst>
          <pc:docMk/>
          <pc:sldMk cId="2325238003" sldId="271"/>
        </pc:sldMkLst>
        <pc:spChg chg="mod">
          <ac:chgData name="James Thomas Alison (1805987)" userId="S::1805987@student.uwtsd.ac.uk::17806abf-0851-4bf8-a2b2-dee2a43af2ce" providerId="AD" clId="Web-{0415D24A-ADB1-C3DE-7248-0FC89DFB26FE}" dt="2020-12-16T01:17:59.494" v="3635" actId="20577"/>
          <ac:spMkLst>
            <pc:docMk/>
            <pc:sldMk cId="2325238003" sldId="271"/>
            <ac:spMk id="2" creationId="{A72B93F4-F967-488C-BDEF-3E4090F2AE6D}"/>
          </ac:spMkLst>
        </pc:spChg>
        <pc:spChg chg="mod">
          <ac:chgData name="James Thomas Alison (1805987)" userId="S::1805987@student.uwtsd.ac.uk::17806abf-0851-4bf8-a2b2-dee2a43af2ce" providerId="AD" clId="Web-{0415D24A-ADB1-C3DE-7248-0FC89DFB26FE}" dt="2020-12-16T01:23:18.023" v="3694" actId="20577"/>
          <ac:spMkLst>
            <pc:docMk/>
            <pc:sldMk cId="2325238003" sldId="271"/>
            <ac:spMk id="3" creationId="{582DFA37-BF76-4DC7-9BC4-41B97595F7FC}"/>
          </ac:spMkLst>
        </pc:spChg>
      </pc:sldChg>
      <pc:sldChg chg="new del">
        <pc:chgData name="James Thomas Alison (1805987)" userId="S::1805987@student.uwtsd.ac.uk::17806abf-0851-4bf8-a2b2-dee2a43af2ce" providerId="AD" clId="Web-{0415D24A-ADB1-C3DE-7248-0FC89DFB26FE}" dt="2020-12-16T01:17:40.713" v="3611"/>
        <pc:sldMkLst>
          <pc:docMk/>
          <pc:sldMk cId="3051420222" sldId="271"/>
        </pc:sldMkLst>
      </pc:sldChg>
    </pc:docChg>
  </pc:docChgLst>
  <pc:docChgLst>
    <pc:chgData name="James Thomas Alison (1805987)" userId="S::1805987@student.uwtsd.ac.uk::17806abf-0851-4bf8-a2b2-dee2a43af2ce" providerId="AD" clId="Web-{0A7408ED-62F4-9449-B992-C2414B875066}"/>
    <pc:docChg chg="delSld modSld">
      <pc:chgData name="James Thomas Alison (1805987)" userId="S::1805987@student.uwtsd.ac.uk::17806abf-0851-4bf8-a2b2-dee2a43af2ce" providerId="AD" clId="Web-{0A7408ED-62F4-9449-B992-C2414B875066}" dt="2020-12-15T21:12:01.194" v="222" actId="20577"/>
      <pc:docMkLst>
        <pc:docMk/>
      </pc:docMkLst>
      <pc:sldChg chg="modSp">
        <pc:chgData name="James Thomas Alison (1805987)" userId="S::1805987@student.uwtsd.ac.uk::17806abf-0851-4bf8-a2b2-dee2a43af2ce" providerId="AD" clId="Web-{0A7408ED-62F4-9449-B992-C2414B875066}" dt="2020-12-15T21:12:00.866" v="220" actId="20577"/>
        <pc:sldMkLst>
          <pc:docMk/>
          <pc:sldMk cId="3515102508" sldId="258"/>
        </pc:sldMkLst>
        <pc:spChg chg="mod">
          <ac:chgData name="James Thomas Alison (1805987)" userId="S::1805987@student.uwtsd.ac.uk::17806abf-0851-4bf8-a2b2-dee2a43af2ce" providerId="AD" clId="Web-{0A7408ED-62F4-9449-B992-C2414B875066}" dt="2020-12-15T21:12:00.866" v="220" actId="20577"/>
          <ac:spMkLst>
            <pc:docMk/>
            <pc:sldMk cId="3515102508" sldId="258"/>
            <ac:spMk id="6" creationId="{33897FCB-0FE2-4238-81CA-726A42400FD2}"/>
          </ac:spMkLst>
        </pc:spChg>
      </pc:sldChg>
      <pc:sldChg chg="del">
        <pc:chgData name="James Thomas Alison (1805987)" userId="S::1805987@student.uwtsd.ac.uk::17806abf-0851-4bf8-a2b2-dee2a43af2ce" providerId="AD" clId="Web-{0A7408ED-62F4-9449-B992-C2414B875066}" dt="2020-12-15T20:47:41.200" v="43"/>
        <pc:sldMkLst>
          <pc:docMk/>
          <pc:sldMk cId="3235045016" sldId="260"/>
        </pc:sldMkLst>
      </pc:sldChg>
      <pc:sldChg chg="del">
        <pc:chgData name="James Thomas Alison (1805987)" userId="S::1805987@student.uwtsd.ac.uk::17806abf-0851-4bf8-a2b2-dee2a43af2ce" providerId="AD" clId="Web-{0A7408ED-62F4-9449-B992-C2414B875066}" dt="2020-12-15T20:47:43.997" v="44"/>
        <pc:sldMkLst>
          <pc:docMk/>
          <pc:sldMk cId="3802666002" sldId="261"/>
        </pc:sldMkLst>
      </pc:sldChg>
      <pc:sldChg chg="modSp">
        <pc:chgData name="James Thomas Alison (1805987)" userId="S::1805987@student.uwtsd.ac.uk::17806abf-0851-4bf8-a2b2-dee2a43af2ce" providerId="AD" clId="Web-{0A7408ED-62F4-9449-B992-C2414B875066}" dt="2020-12-15T20:46:49.434" v="41" actId="20577"/>
        <pc:sldMkLst>
          <pc:docMk/>
          <pc:sldMk cId="774264629" sldId="265"/>
        </pc:sldMkLst>
        <pc:spChg chg="mod">
          <ac:chgData name="James Thomas Alison (1805987)" userId="S::1805987@student.uwtsd.ac.uk::17806abf-0851-4bf8-a2b2-dee2a43af2ce" providerId="AD" clId="Web-{0A7408ED-62F4-9449-B992-C2414B875066}" dt="2020-12-15T20:46:49.434" v="41" actId="20577"/>
          <ac:spMkLst>
            <pc:docMk/>
            <pc:sldMk cId="774264629" sldId="265"/>
            <ac:spMk id="4" creationId="{914DA71A-00AF-415F-8B28-B92A6BCE07AC}"/>
          </ac:spMkLst>
        </pc:spChg>
      </pc:sldChg>
    </pc:docChg>
  </pc:docChgLst>
  <pc:docChgLst>
    <pc:chgData name="James Thomas Alison (1805987)" userId="S::1805987@student.uwtsd.ac.uk::17806abf-0851-4bf8-a2b2-dee2a43af2ce" providerId="AD" clId="Web-{7EBB1956-B75B-275F-55C5-5B8EA0EE9023}"/>
    <pc:docChg chg="modSld sldOrd">
      <pc:chgData name="James Thomas Alison (1805987)" userId="S::1805987@student.uwtsd.ac.uk::17806abf-0851-4bf8-a2b2-dee2a43af2ce" providerId="AD" clId="Web-{7EBB1956-B75B-275F-55C5-5B8EA0EE9023}" dt="2020-12-15T20:01:21.012" v="408" actId="20577"/>
      <pc:docMkLst>
        <pc:docMk/>
      </pc:docMkLst>
      <pc:sldChg chg="ord">
        <pc:chgData name="James Thomas Alison (1805987)" userId="S::1805987@student.uwtsd.ac.uk::17806abf-0851-4bf8-a2b2-dee2a43af2ce" providerId="AD" clId="Web-{7EBB1956-B75B-275F-55C5-5B8EA0EE9023}" dt="2020-12-15T19:52:30.095" v="1"/>
        <pc:sldMkLst>
          <pc:docMk/>
          <pc:sldMk cId="3130138908" sldId="257"/>
        </pc:sldMkLst>
      </pc:sldChg>
      <pc:sldChg chg="modSp">
        <pc:chgData name="James Thomas Alison (1805987)" userId="S::1805987@student.uwtsd.ac.uk::17806abf-0851-4bf8-a2b2-dee2a43af2ce" providerId="AD" clId="Web-{7EBB1956-B75B-275F-55C5-5B8EA0EE9023}" dt="2020-12-15T20:01:21.012" v="408" actId="20577"/>
        <pc:sldMkLst>
          <pc:docMk/>
          <pc:sldMk cId="1346533747" sldId="264"/>
        </pc:sldMkLst>
        <pc:spChg chg="mod">
          <ac:chgData name="James Thomas Alison (1805987)" userId="S::1805987@student.uwtsd.ac.uk::17806abf-0851-4bf8-a2b2-dee2a43af2ce" providerId="AD" clId="Web-{7EBB1956-B75B-275F-55C5-5B8EA0EE9023}" dt="2020-12-15T20:01:21.012" v="408" actId="20577"/>
          <ac:spMkLst>
            <pc:docMk/>
            <pc:sldMk cId="1346533747" sldId="264"/>
            <ac:spMk id="6" creationId="{4BD4AB14-2BEF-4675-9FD4-AA07AEF23CA0}"/>
          </ac:spMkLst>
        </pc:spChg>
      </pc:sldChg>
      <pc:sldChg chg="addSp delSp modSp mod setBg">
        <pc:chgData name="James Thomas Alison (1805987)" userId="S::1805987@student.uwtsd.ac.uk::17806abf-0851-4bf8-a2b2-dee2a43af2ce" providerId="AD" clId="Web-{7EBB1956-B75B-275F-55C5-5B8EA0EE9023}" dt="2020-12-15T19:58:35.082" v="229" actId="20577"/>
        <pc:sldMkLst>
          <pc:docMk/>
          <pc:sldMk cId="3249300511" sldId="266"/>
        </pc:sldMkLst>
        <pc:spChg chg="mod ord">
          <ac:chgData name="James Thomas Alison (1805987)" userId="S::1805987@student.uwtsd.ac.uk::17806abf-0851-4bf8-a2b2-dee2a43af2ce" providerId="AD" clId="Web-{7EBB1956-B75B-275F-55C5-5B8EA0EE9023}" dt="2020-12-15T19:56:42.920" v="41"/>
          <ac:spMkLst>
            <pc:docMk/>
            <pc:sldMk cId="3249300511" sldId="266"/>
            <ac:spMk id="2" creationId="{DCB7E4AD-37D6-4940-A9C3-1642A97F20BE}"/>
          </ac:spMkLst>
        </pc:spChg>
        <pc:spChg chg="add del">
          <ac:chgData name="James Thomas Alison (1805987)" userId="S::1805987@student.uwtsd.ac.uk::17806abf-0851-4bf8-a2b2-dee2a43af2ce" providerId="AD" clId="Web-{7EBB1956-B75B-275F-55C5-5B8EA0EE9023}" dt="2020-12-15T19:56:28.716" v="38"/>
          <ac:spMkLst>
            <pc:docMk/>
            <pc:sldMk cId="3249300511" sldId="266"/>
            <ac:spMk id="3" creationId="{A3D92469-A13E-4A59-B2B4-CF38B317F0FB}"/>
          </ac:spMkLst>
        </pc:spChg>
        <pc:spChg chg="mod">
          <ac:chgData name="James Thomas Alison (1805987)" userId="S::1805987@student.uwtsd.ac.uk::17806abf-0851-4bf8-a2b2-dee2a43af2ce" providerId="AD" clId="Web-{7EBB1956-B75B-275F-55C5-5B8EA0EE9023}" dt="2020-12-15T19:58:35.082" v="229" actId="20577"/>
          <ac:spMkLst>
            <pc:docMk/>
            <pc:sldMk cId="3249300511" sldId="266"/>
            <ac:spMk id="4" creationId="{AF6DD732-A8A6-4CC1-A068-ED8388E705A4}"/>
          </ac:spMkLst>
        </pc:spChg>
        <pc:spChg chg="add">
          <ac:chgData name="James Thomas Alison (1805987)" userId="S::1805987@student.uwtsd.ac.uk::17806abf-0851-4bf8-a2b2-dee2a43af2ce" providerId="AD" clId="Web-{7EBB1956-B75B-275F-55C5-5B8EA0EE9023}" dt="2020-12-15T19:56:42.920" v="41"/>
          <ac:spMkLst>
            <pc:docMk/>
            <pc:sldMk cId="3249300511" sldId="266"/>
            <ac:spMk id="12" creationId="{0EF2A0DA-AE81-4A45-972E-646AC2870C2F}"/>
          </ac:spMkLst>
        </pc:spChg>
        <pc:picChg chg="add del mod ord">
          <ac:chgData name="James Thomas Alison (1805987)" userId="S::1805987@student.uwtsd.ac.uk::17806abf-0851-4bf8-a2b2-dee2a43af2ce" providerId="AD" clId="Web-{7EBB1956-B75B-275F-55C5-5B8EA0EE9023}" dt="2020-12-15T19:56:08.262" v="37"/>
          <ac:picMkLst>
            <pc:docMk/>
            <pc:sldMk cId="3249300511" sldId="266"/>
            <ac:picMk id="5" creationId="{0324E297-6467-40E9-A76A-37E0D50058FF}"/>
          </ac:picMkLst>
        </pc:picChg>
        <pc:picChg chg="add mod ord">
          <ac:chgData name="James Thomas Alison (1805987)" userId="S::1805987@student.uwtsd.ac.uk::17806abf-0851-4bf8-a2b2-dee2a43af2ce" providerId="AD" clId="Web-{7EBB1956-B75B-275F-55C5-5B8EA0EE9023}" dt="2020-12-15T19:56:42.920" v="41"/>
          <ac:picMkLst>
            <pc:docMk/>
            <pc:sldMk cId="3249300511" sldId="266"/>
            <ac:picMk id="6" creationId="{3C1CCDD9-08CD-4D0A-8D2A-5E5A62CAE743}"/>
          </ac:picMkLst>
        </pc:picChg>
        <pc:picChg chg="add mod ord">
          <ac:chgData name="James Thomas Alison (1805987)" userId="S::1805987@student.uwtsd.ac.uk::17806abf-0851-4bf8-a2b2-dee2a43af2ce" providerId="AD" clId="Web-{7EBB1956-B75B-275F-55C5-5B8EA0EE9023}" dt="2020-12-15T19:56:42.920" v="41"/>
          <ac:picMkLst>
            <pc:docMk/>
            <pc:sldMk cId="3249300511" sldId="266"/>
            <ac:picMk id="7" creationId="{75EFADBD-051F-4764-9C4C-868F261A2918}"/>
          </ac:picMkLst>
        </pc:picChg>
        <pc:picChg chg="add del">
          <ac:chgData name="James Thomas Alison (1805987)" userId="S::1805987@student.uwtsd.ac.uk::17806abf-0851-4bf8-a2b2-dee2a43af2ce" providerId="AD" clId="Web-{7EBB1956-B75B-275F-55C5-5B8EA0EE9023}" dt="2020-12-15T19:56:04.356" v="36"/>
          <ac:picMkLst>
            <pc:docMk/>
            <pc:sldMk cId="3249300511" sldId="266"/>
            <ac:picMk id="10" creationId="{B536FA4E-0152-4E27-91DA-0FC22D1846BB}"/>
          </ac:picMkLst>
        </pc:picChg>
        <pc:picChg chg="add">
          <ac:chgData name="James Thomas Alison (1805987)" userId="S::1805987@student.uwtsd.ac.uk::17806abf-0851-4bf8-a2b2-dee2a43af2ce" providerId="AD" clId="Web-{7EBB1956-B75B-275F-55C5-5B8EA0EE9023}" dt="2020-12-15T19:56:42.920" v="41"/>
          <ac:picMkLst>
            <pc:docMk/>
            <pc:sldMk cId="3249300511" sldId="266"/>
            <ac:picMk id="14" creationId="{B536FA4E-0152-4E27-91DA-0FC22D1846BB}"/>
          </ac:picMkLst>
        </pc:picChg>
      </pc:sldChg>
    </pc:docChg>
  </pc:docChgLst>
  <pc:docChgLst>
    <pc:chgData name="James Thomas Alison (1805987)" userId="S::1805987@student.uwtsd.ac.uk::17806abf-0851-4bf8-a2b2-dee2a43af2ce" providerId="AD" clId="Web-{EFDA1C74-A0E8-53FD-CF75-3ACF6228B0A7}"/>
    <pc:docChg chg="addSld modSld sldOrd">
      <pc:chgData name="James Thomas Alison (1805987)" userId="S::1805987@student.uwtsd.ac.uk::17806abf-0851-4bf8-a2b2-dee2a43af2ce" providerId="AD" clId="Web-{EFDA1C74-A0E8-53FD-CF75-3ACF6228B0A7}" dt="2020-12-15T14:02:28.384" v="1473" actId="20577"/>
      <pc:docMkLst>
        <pc:docMk/>
      </pc:docMkLst>
      <pc:sldChg chg="modSp">
        <pc:chgData name="James Thomas Alison (1805987)" userId="S::1805987@student.uwtsd.ac.uk::17806abf-0851-4bf8-a2b2-dee2a43af2ce" providerId="AD" clId="Web-{EFDA1C74-A0E8-53FD-CF75-3ACF6228B0A7}" dt="2020-12-15T13:23:15.275" v="871" actId="20577"/>
        <pc:sldMkLst>
          <pc:docMk/>
          <pc:sldMk cId="1594090395" sldId="256"/>
        </pc:sldMkLst>
        <pc:spChg chg="mod">
          <ac:chgData name="James Thomas Alison (1805987)" userId="S::1805987@student.uwtsd.ac.uk::17806abf-0851-4bf8-a2b2-dee2a43af2ce" providerId="AD" clId="Web-{EFDA1C74-A0E8-53FD-CF75-3ACF6228B0A7}" dt="2020-12-15T13:23:15.275" v="871" actId="20577"/>
          <ac:spMkLst>
            <pc:docMk/>
            <pc:sldMk cId="1594090395" sldId="256"/>
            <ac:spMk id="2" creationId="{BC1546C1-2244-4E27-87E4-ECA3F3E1B714}"/>
          </ac:spMkLst>
        </pc:spChg>
      </pc:sldChg>
      <pc:sldChg chg="modSp">
        <pc:chgData name="James Thomas Alison (1805987)" userId="S::1805987@student.uwtsd.ac.uk::17806abf-0851-4bf8-a2b2-dee2a43af2ce" providerId="AD" clId="Web-{EFDA1C74-A0E8-53FD-CF75-3ACF6228B0A7}" dt="2020-12-15T14:02:28.384" v="1473" actId="20577"/>
        <pc:sldMkLst>
          <pc:docMk/>
          <pc:sldMk cId="3130138908" sldId="257"/>
        </pc:sldMkLst>
        <pc:spChg chg="mod">
          <ac:chgData name="James Thomas Alison (1805987)" userId="S::1805987@student.uwtsd.ac.uk::17806abf-0851-4bf8-a2b2-dee2a43af2ce" providerId="AD" clId="Web-{EFDA1C74-A0E8-53FD-CF75-3ACF6228B0A7}" dt="2020-12-15T14:02:28.384" v="1473" actId="20577"/>
          <ac:spMkLst>
            <pc:docMk/>
            <pc:sldMk cId="3130138908" sldId="257"/>
            <ac:spMk id="5" creationId="{FDEF674C-AE7B-4473-8892-70180E4A2921}"/>
          </ac:spMkLst>
        </pc:spChg>
        <pc:spChg chg="mod">
          <ac:chgData name="James Thomas Alison (1805987)" userId="S::1805987@student.uwtsd.ac.uk::17806abf-0851-4bf8-a2b2-dee2a43af2ce" providerId="AD" clId="Web-{EFDA1C74-A0E8-53FD-CF75-3ACF6228B0A7}" dt="2020-12-15T14:02:02.478" v="1464" actId="20577"/>
          <ac:spMkLst>
            <pc:docMk/>
            <pc:sldMk cId="3130138908" sldId="257"/>
            <ac:spMk id="6" creationId="{9869B407-6632-4DB4-BEB9-A0BAC2402039}"/>
          </ac:spMkLst>
        </pc:spChg>
      </pc:sldChg>
      <pc:sldChg chg="modSp">
        <pc:chgData name="James Thomas Alison (1805987)" userId="S::1805987@student.uwtsd.ac.uk::17806abf-0851-4bf8-a2b2-dee2a43af2ce" providerId="AD" clId="Web-{EFDA1C74-A0E8-53FD-CF75-3ACF6228B0A7}" dt="2020-12-15T13:16:32.289" v="845" actId="20577"/>
        <pc:sldMkLst>
          <pc:docMk/>
          <pc:sldMk cId="3515102508" sldId="258"/>
        </pc:sldMkLst>
        <pc:spChg chg="mod">
          <ac:chgData name="James Thomas Alison (1805987)" userId="S::1805987@student.uwtsd.ac.uk::17806abf-0851-4bf8-a2b2-dee2a43af2ce" providerId="AD" clId="Web-{EFDA1C74-A0E8-53FD-CF75-3ACF6228B0A7}" dt="2020-12-15T13:16:32.289" v="845" actId="20577"/>
          <ac:spMkLst>
            <pc:docMk/>
            <pc:sldMk cId="3515102508" sldId="258"/>
            <ac:spMk id="2" creationId="{88870C32-43C4-45A4-8CE5-90B824E947C1}"/>
          </ac:spMkLst>
        </pc:spChg>
        <pc:picChg chg="mod">
          <ac:chgData name="James Thomas Alison (1805987)" userId="S::1805987@student.uwtsd.ac.uk::17806abf-0851-4bf8-a2b2-dee2a43af2ce" providerId="AD" clId="Web-{EFDA1C74-A0E8-53FD-CF75-3ACF6228B0A7}" dt="2020-12-15T13:16:27.726" v="840" actId="1076"/>
          <ac:picMkLst>
            <pc:docMk/>
            <pc:sldMk cId="3515102508" sldId="258"/>
            <ac:picMk id="7" creationId="{AB40D774-65E6-4019-B56D-5E8FE828E86F}"/>
          </ac:picMkLst>
        </pc:picChg>
      </pc:sldChg>
      <pc:sldChg chg="delSp modSp mod modClrScheme chgLayout">
        <pc:chgData name="James Thomas Alison (1805987)" userId="S::1805987@student.uwtsd.ac.uk::17806abf-0851-4bf8-a2b2-dee2a43af2ce" providerId="AD" clId="Web-{EFDA1C74-A0E8-53FD-CF75-3ACF6228B0A7}" dt="2020-12-15T13:49:28.145" v="1128" actId="20577"/>
        <pc:sldMkLst>
          <pc:docMk/>
          <pc:sldMk cId="2370106715" sldId="262"/>
        </pc:sldMkLst>
        <pc:spChg chg="mod ord">
          <ac:chgData name="James Thomas Alison (1805987)" userId="S::1805987@student.uwtsd.ac.uk::17806abf-0851-4bf8-a2b2-dee2a43af2ce" providerId="AD" clId="Web-{EFDA1C74-A0E8-53FD-CF75-3ACF6228B0A7}" dt="2020-12-15T13:44:36.518" v="983"/>
          <ac:spMkLst>
            <pc:docMk/>
            <pc:sldMk cId="2370106715" sldId="262"/>
            <ac:spMk id="2" creationId="{45259915-98C7-4609-8673-BB300FE7E322}"/>
          </ac:spMkLst>
        </pc:spChg>
        <pc:spChg chg="del">
          <ac:chgData name="James Thomas Alison (1805987)" userId="S::1805987@student.uwtsd.ac.uk::17806abf-0851-4bf8-a2b2-dee2a43af2ce" providerId="AD" clId="Web-{EFDA1C74-A0E8-53FD-CF75-3ACF6228B0A7}" dt="2020-12-15T13:44:36.518" v="983"/>
          <ac:spMkLst>
            <pc:docMk/>
            <pc:sldMk cId="2370106715" sldId="262"/>
            <ac:spMk id="3" creationId="{BD1E8E78-D448-41AF-AC58-F55A5ADC5830}"/>
          </ac:spMkLst>
        </pc:spChg>
        <pc:spChg chg="mod ord">
          <ac:chgData name="James Thomas Alison (1805987)" userId="S::1805987@student.uwtsd.ac.uk::17806abf-0851-4bf8-a2b2-dee2a43af2ce" providerId="AD" clId="Web-{EFDA1C74-A0E8-53FD-CF75-3ACF6228B0A7}" dt="2020-12-15T13:49:28.145" v="1128" actId="20577"/>
          <ac:spMkLst>
            <pc:docMk/>
            <pc:sldMk cId="2370106715" sldId="262"/>
            <ac:spMk id="4" creationId="{E201E271-C4DB-48BF-84C4-59A01F4C131D}"/>
          </ac:spMkLst>
        </pc:spChg>
        <pc:spChg chg="del">
          <ac:chgData name="James Thomas Alison (1805987)" userId="S::1805987@student.uwtsd.ac.uk::17806abf-0851-4bf8-a2b2-dee2a43af2ce" providerId="AD" clId="Web-{EFDA1C74-A0E8-53FD-CF75-3ACF6228B0A7}" dt="2020-12-15T13:44:36.518" v="983"/>
          <ac:spMkLst>
            <pc:docMk/>
            <pc:sldMk cId="2370106715" sldId="262"/>
            <ac:spMk id="5" creationId="{EC185CA9-A5ED-4C36-985C-9C0206F18008}"/>
          </ac:spMkLst>
        </pc:spChg>
        <pc:spChg chg="del">
          <ac:chgData name="James Thomas Alison (1805987)" userId="S::1805987@student.uwtsd.ac.uk::17806abf-0851-4bf8-a2b2-dee2a43af2ce" providerId="AD" clId="Web-{EFDA1C74-A0E8-53FD-CF75-3ACF6228B0A7}" dt="2020-12-15T13:44:36.518" v="983"/>
          <ac:spMkLst>
            <pc:docMk/>
            <pc:sldMk cId="2370106715" sldId="262"/>
            <ac:spMk id="6" creationId="{825B3840-6696-48CD-888B-78B80333541B}"/>
          </ac:spMkLst>
        </pc:spChg>
        <pc:picChg chg="del mod">
          <ac:chgData name="James Thomas Alison (1805987)" userId="S::1805987@student.uwtsd.ac.uk::17806abf-0851-4bf8-a2b2-dee2a43af2ce" providerId="AD" clId="Web-{EFDA1C74-A0E8-53FD-CF75-3ACF6228B0A7}" dt="2020-12-15T13:44:57.002" v="986"/>
          <ac:picMkLst>
            <pc:docMk/>
            <pc:sldMk cId="2370106715" sldId="262"/>
            <ac:picMk id="2050" creationId="{3D928EDD-5223-4333-997A-96D07E0AE400}"/>
          </ac:picMkLst>
        </pc:picChg>
      </pc:sldChg>
      <pc:sldChg chg="modSp">
        <pc:chgData name="James Thomas Alison (1805987)" userId="S::1805987@student.uwtsd.ac.uk::17806abf-0851-4bf8-a2b2-dee2a43af2ce" providerId="AD" clId="Web-{EFDA1C74-A0E8-53FD-CF75-3ACF6228B0A7}" dt="2020-12-15T13:41:38.986" v="972" actId="20577"/>
        <pc:sldMkLst>
          <pc:docMk/>
          <pc:sldMk cId="2555934450" sldId="263"/>
        </pc:sldMkLst>
        <pc:spChg chg="mod">
          <ac:chgData name="James Thomas Alison (1805987)" userId="S::1805987@student.uwtsd.ac.uk::17806abf-0851-4bf8-a2b2-dee2a43af2ce" providerId="AD" clId="Web-{EFDA1C74-A0E8-53FD-CF75-3ACF6228B0A7}" dt="2020-12-15T13:41:38.986" v="972" actId="20577"/>
          <ac:spMkLst>
            <pc:docMk/>
            <pc:sldMk cId="2555934450" sldId="263"/>
            <ac:spMk id="8" creationId="{D3FA0585-08F7-4752-8003-724F098C02C1}"/>
          </ac:spMkLst>
        </pc:spChg>
      </pc:sldChg>
      <pc:sldChg chg="modSp ord">
        <pc:chgData name="James Thomas Alison (1805987)" userId="S::1805987@student.uwtsd.ac.uk::17806abf-0851-4bf8-a2b2-dee2a43af2ce" providerId="AD" clId="Web-{EFDA1C74-A0E8-53FD-CF75-3ACF6228B0A7}" dt="2020-12-15T13:51:11.614" v="1131"/>
        <pc:sldMkLst>
          <pc:docMk/>
          <pc:sldMk cId="1346533747" sldId="264"/>
        </pc:sldMkLst>
        <pc:spChg chg="mod">
          <ac:chgData name="James Thomas Alison (1805987)" userId="S::1805987@student.uwtsd.ac.uk::17806abf-0851-4bf8-a2b2-dee2a43af2ce" providerId="AD" clId="Web-{EFDA1C74-A0E8-53FD-CF75-3ACF6228B0A7}" dt="2020-12-15T13:14:29.647" v="837" actId="20577"/>
          <ac:spMkLst>
            <pc:docMk/>
            <pc:sldMk cId="1346533747" sldId="264"/>
            <ac:spMk id="6" creationId="{4BD4AB14-2BEF-4675-9FD4-AA07AEF23CA0}"/>
          </ac:spMkLst>
        </pc:spChg>
      </pc:sldChg>
      <pc:sldChg chg="addSp delSp modSp mod setBg">
        <pc:chgData name="James Thomas Alison (1805987)" userId="S::1805987@student.uwtsd.ac.uk::17806abf-0851-4bf8-a2b2-dee2a43af2ce" providerId="AD" clId="Web-{EFDA1C74-A0E8-53FD-CF75-3ACF6228B0A7}" dt="2020-12-15T13:59:19.555" v="1250" actId="20577"/>
        <pc:sldMkLst>
          <pc:docMk/>
          <pc:sldMk cId="774264629" sldId="265"/>
        </pc:sldMkLst>
        <pc:spChg chg="mod">
          <ac:chgData name="James Thomas Alison (1805987)" userId="S::1805987@student.uwtsd.ac.uk::17806abf-0851-4bf8-a2b2-dee2a43af2ce" providerId="AD" clId="Web-{EFDA1C74-A0E8-53FD-CF75-3ACF6228B0A7}" dt="2020-12-15T13:52:03.380" v="1159" actId="20577"/>
          <ac:spMkLst>
            <pc:docMk/>
            <pc:sldMk cId="774264629" sldId="265"/>
            <ac:spMk id="2" creationId="{B710643D-61B7-4BB5-A044-AF031C874659}"/>
          </ac:spMkLst>
        </pc:spChg>
        <pc:spChg chg="del">
          <ac:chgData name="James Thomas Alison (1805987)" userId="S::1805987@student.uwtsd.ac.uk::17806abf-0851-4bf8-a2b2-dee2a43af2ce" providerId="AD" clId="Web-{EFDA1C74-A0E8-53FD-CF75-3ACF6228B0A7}" dt="2020-12-15T13:17:14.664" v="848"/>
          <ac:spMkLst>
            <pc:docMk/>
            <pc:sldMk cId="774264629" sldId="265"/>
            <ac:spMk id="3" creationId="{73DBD165-C855-4AA8-A61C-A2152FFD03EF}"/>
          </ac:spMkLst>
        </pc:spChg>
        <pc:spChg chg="mod">
          <ac:chgData name="James Thomas Alison (1805987)" userId="S::1805987@student.uwtsd.ac.uk::17806abf-0851-4bf8-a2b2-dee2a43af2ce" providerId="AD" clId="Web-{EFDA1C74-A0E8-53FD-CF75-3ACF6228B0A7}" dt="2020-12-15T13:59:19.555" v="1250" actId="20577"/>
          <ac:spMkLst>
            <pc:docMk/>
            <pc:sldMk cId="774264629" sldId="265"/>
            <ac:spMk id="4" creationId="{914DA71A-00AF-415F-8B28-B92A6BCE07AC}"/>
          </ac:spMkLst>
        </pc:spChg>
        <pc:picChg chg="add mod ord">
          <ac:chgData name="James Thomas Alison (1805987)" userId="S::1805987@student.uwtsd.ac.uk::17806abf-0851-4bf8-a2b2-dee2a43af2ce" providerId="AD" clId="Web-{EFDA1C74-A0E8-53FD-CF75-3ACF6228B0A7}" dt="2020-12-15T13:21:51.556" v="851"/>
          <ac:picMkLst>
            <pc:docMk/>
            <pc:sldMk cId="774264629" sldId="265"/>
            <ac:picMk id="5" creationId="{E199FF5D-95D6-4C79-8CC4-4F7156FFD2F7}"/>
          </ac:picMkLst>
        </pc:picChg>
        <pc:picChg chg="add">
          <ac:chgData name="James Thomas Alison (1805987)" userId="S::1805987@student.uwtsd.ac.uk::17806abf-0851-4bf8-a2b2-dee2a43af2ce" providerId="AD" clId="Web-{EFDA1C74-A0E8-53FD-CF75-3ACF6228B0A7}" dt="2020-12-15T13:21:51.556" v="851"/>
          <ac:picMkLst>
            <pc:docMk/>
            <pc:sldMk cId="774264629" sldId="265"/>
            <ac:picMk id="10" creationId="{B536FA4E-0152-4E27-91DA-0FC22D1846BB}"/>
          </ac:picMkLst>
        </pc:picChg>
      </pc:sldChg>
      <pc:sldChg chg="addSp modSp new mod ord setBg">
        <pc:chgData name="James Thomas Alison (1805987)" userId="S::1805987@student.uwtsd.ac.uk::17806abf-0851-4bf8-a2b2-dee2a43af2ce" providerId="AD" clId="Web-{EFDA1C74-A0E8-53FD-CF75-3ACF6228B0A7}" dt="2020-12-15T13:45:39.096" v="989"/>
        <pc:sldMkLst>
          <pc:docMk/>
          <pc:sldMk cId="2024658868" sldId="267"/>
        </pc:sldMkLst>
        <pc:spChg chg="add">
          <ac:chgData name="James Thomas Alison (1805987)" userId="S::1805987@student.uwtsd.ac.uk::17806abf-0851-4bf8-a2b2-dee2a43af2ce" providerId="AD" clId="Web-{EFDA1C74-A0E8-53FD-CF75-3ACF6228B0A7}" dt="2020-12-15T13:45:27.112" v="988"/>
          <ac:spMkLst>
            <pc:docMk/>
            <pc:sldMk cId="2024658868" sldId="267"/>
            <ac:spMk id="7" creationId="{D64A12F0-8158-4372-9761-AD0A6ED30C2E}"/>
          </ac:spMkLst>
        </pc:spChg>
        <pc:picChg chg="add mod">
          <ac:chgData name="James Thomas Alison (1805987)" userId="S::1805987@student.uwtsd.ac.uk::17806abf-0851-4bf8-a2b2-dee2a43af2ce" providerId="AD" clId="Web-{EFDA1C74-A0E8-53FD-CF75-3ACF6228B0A7}" dt="2020-12-15T13:45:27.112" v="988"/>
          <ac:picMkLst>
            <pc:docMk/>
            <pc:sldMk cId="2024658868" sldId="267"/>
            <ac:picMk id="2" creationId="{D18CDDA6-AE5C-4B42-893D-34178D47A3F2}"/>
          </ac:picMkLst>
        </pc:picChg>
      </pc:sldChg>
    </pc:docChg>
  </pc:docChgLst>
  <pc:docChgLst>
    <pc:chgData name="James Thomas Alison (1805987)" userId="S::1805987@student.uwtsd.ac.uk::17806abf-0851-4bf8-a2b2-dee2a43af2ce" providerId="AD" clId="Web-{CC62C49B-4CDC-209D-AFD7-CDF245BD848E}"/>
    <pc:docChg chg="modSld">
      <pc:chgData name="James Thomas Alison (1805987)" userId="S::1805987@student.uwtsd.ac.uk::17806abf-0851-4bf8-a2b2-dee2a43af2ce" providerId="AD" clId="Web-{CC62C49B-4CDC-209D-AFD7-CDF245BD848E}" dt="2020-12-16T09:19:34.706" v="11" actId="20577"/>
      <pc:docMkLst>
        <pc:docMk/>
      </pc:docMkLst>
      <pc:sldChg chg="modSp">
        <pc:chgData name="James Thomas Alison (1805987)" userId="S::1805987@student.uwtsd.ac.uk::17806abf-0851-4bf8-a2b2-dee2a43af2ce" providerId="AD" clId="Web-{CC62C49B-4CDC-209D-AFD7-CDF245BD848E}" dt="2020-12-16T09:19:34.706" v="10" actId="20577"/>
        <pc:sldMkLst>
          <pc:docMk/>
          <pc:sldMk cId="774264629" sldId="265"/>
        </pc:sldMkLst>
        <pc:spChg chg="mod">
          <ac:chgData name="James Thomas Alison (1805987)" userId="S::1805987@student.uwtsd.ac.uk::17806abf-0851-4bf8-a2b2-dee2a43af2ce" providerId="AD" clId="Web-{CC62C49B-4CDC-209D-AFD7-CDF245BD848E}" dt="2020-12-16T09:19:34.706" v="10" actId="20577"/>
          <ac:spMkLst>
            <pc:docMk/>
            <pc:sldMk cId="774264629" sldId="265"/>
            <ac:spMk id="4" creationId="{914DA71A-00AF-415F-8B28-B92A6BCE07AC}"/>
          </ac:spMkLst>
        </pc:spChg>
      </pc:sldChg>
    </pc:docChg>
  </pc:docChgLst>
  <pc:docChgLst>
    <pc:chgData name="James Thomas Alison (1805987)" userId="S::1805987@student.uwtsd.ac.uk::17806abf-0851-4bf8-a2b2-dee2a43af2ce" providerId="AD" clId="Web-{6F671C09-4544-C7AC-7F73-3218129DA7F6}"/>
    <pc:docChg chg="modSld">
      <pc:chgData name="James Thomas Alison (1805987)" userId="S::1805987@student.uwtsd.ac.uk::17806abf-0851-4bf8-a2b2-dee2a43af2ce" providerId="AD" clId="Web-{6F671C09-4544-C7AC-7F73-3218129DA7F6}" dt="2020-12-15T19:18:12.288" v="320" actId="20577"/>
      <pc:docMkLst>
        <pc:docMk/>
      </pc:docMkLst>
      <pc:sldChg chg="addSp delSp modSp mod setBg">
        <pc:chgData name="James Thomas Alison (1805987)" userId="S::1805987@student.uwtsd.ac.uk::17806abf-0851-4bf8-a2b2-dee2a43af2ce" providerId="AD" clId="Web-{6F671C09-4544-C7AC-7F73-3218129DA7F6}" dt="2020-12-15T19:17:17.882" v="313" actId="1076"/>
        <pc:sldMkLst>
          <pc:docMk/>
          <pc:sldMk cId="1594090395" sldId="256"/>
        </pc:sldMkLst>
        <pc:spChg chg="mod ord">
          <ac:chgData name="James Thomas Alison (1805987)" userId="S::1805987@student.uwtsd.ac.uk::17806abf-0851-4bf8-a2b2-dee2a43af2ce" providerId="AD" clId="Web-{6F671C09-4544-C7AC-7F73-3218129DA7F6}" dt="2020-12-15T19:16:49.366" v="309" actId="1076"/>
          <ac:spMkLst>
            <pc:docMk/>
            <pc:sldMk cId="1594090395" sldId="256"/>
            <ac:spMk id="2" creationId="{BC1546C1-2244-4E27-87E4-ECA3F3E1B714}"/>
          </ac:spMkLst>
        </pc:spChg>
        <pc:spChg chg="mod">
          <ac:chgData name="James Thomas Alison (1805987)" userId="S::1805987@student.uwtsd.ac.uk::17806abf-0851-4bf8-a2b2-dee2a43af2ce" providerId="AD" clId="Web-{6F671C09-4544-C7AC-7F73-3218129DA7F6}" dt="2020-12-15T19:17:17.882" v="313" actId="1076"/>
          <ac:spMkLst>
            <pc:docMk/>
            <pc:sldMk cId="1594090395" sldId="256"/>
            <ac:spMk id="3" creationId="{B2A6178A-45D0-4CB3-9556-A6F3CB9D035C}"/>
          </ac:spMkLst>
        </pc:spChg>
        <pc:spChg chg="add del">
          <ac:chgData name="James Thomas Alison (1805987)" userId="S::1805987@student.uwtsd.ac.uk::17806abf-0851-4bf8-a2b2-dee2a43af2ce" providerId="AD" clId="Web-{6F671C09-4544-C7AC-7F73-3218129DA7F6}" dt="2020-12-15T19:15:43.272" v="294"/>
          <ac:spMkLst>
            <pc:docMk/>
            <pc:sldMk cId="1594090395" sldId="256"/>
            <ac:spMk id="5" creationId="{F7471772-E57F-4CD9-9241-D264A2F782EC}"/>
          </ac:spMkLst>
        </pc:spChg>
        <pc:spChg chg="add del">
          <ac:chgData name="James Thomas Alison (1805987)" userId="S::1805987@student.uwtsd.ac.uk::17806abf-0851-4bf8-a2b2-dee2a43af2ce" providerId="AD" clId="Web-{6F671C09-4544-C7AC-7F73-3218129DA7F6}" dt="2020-12-15T19:14:54.303" v="280"/>
          <ac:spMkLst>
            <pc:docMk/>
            <pc:sldMk cId="1594090395" sldId="256"/>
            <ac:spMk id="8" creationId="{1976BAAA-75A1-48AA-B7DE-B6B8070992D3}"/>
          </ac:spMkLst>
        </pc:spChg>
        <pc:spChg chg="add del">
          <ac:chgData name="James Thomas Alison (1805987)" userId="S::1805987@student.uwtsd.ac.uk::17806abf-0851-4bf8-a2b2-dee2a43af2ce" providerId="AD" clId="Web-{6F671C09-4544-C7AC-7F73-3218129DA7F6}" dt="2020-12-15T19:14:54.303" v="280"/>
          <ac:spMkLst>
            <pc:docMk/>
            <pc:sldMk cId="1594090395" sldId="256"/>
            <ac:spMk id="10" creationId="{65A5F259-CDF7-4A15-A66C-A9939D23E346}"/>
          </ac:spMkLst>
        </pc:spChg>
        <pc:picChg chg="add mod ord">
          <ac:chgData name="James Thomas Alison (1805987)" userId="S::1805987@student.uwtsd.ac.uk::17806abf-0851-4bf8-a2b2-dee2a43af2ce" providerId="AD" clId="Web-{6F671C09-4544-C7AC-7F73-3218129DA7F6}" dt="2020-12-15T19:15:43.272" v="294"/>
          <ac:picMkLst>
            <pc:docMk/>
            <pc:sldMk cId="1594090395" sldId="256"/>
            <ac:picMk id="4" creationId="{67772903-8769-47BF-8C52-6D060C24FA02}"/>
          </ac:picMkLst>
        </pc:picChg>
        <pc:picChg chg="add">
          <ac:chgData name="James Thomas Alison (1805987)" userId="S::1805987@student.uwtsd.ac.uk::17806abf-0851-4bf8-a2b2-dee2a43af2ce" providerId="AD" clId="Web-{6F671C09-4544-C7AC-7F73-3218129DA7F6}" dt="2020-12-15T19:15:43.272" v="294"/>
          <ac:picMkLst>
            <pc:docMk/>
            <pc:sldMk cId="1594090395" sldId="256"/>
            <ac:picMk id="11" creationId="{B536FA4E-0152-4E27-91DA-0FC22D1846BB}"/>
          </ac:picMkLst>
        </pc:picChg>
        <pc:cxnChg chg="add del">
          <ac:chgData name="James Thomas Alison (1805987)" userId="S::1805987@student.uwtsd.ac.uk::17806abf-0851-4bf8-a2b2-dee2a43af2ce" providerId="AD" clId="Web-{6F671C09-4544-C7AC-7F73-3218129DA7F6}" dt="2020-12-15T19:15:43.272" v="294"/>
          <ac:cxnSpMkLst>
            <pc:docMk/>
            <pc:sldMk cId="1594090395" sldId="256"/>
            <ac:cxnSpMk id="6" creationId="{31CC7E9E-3FF6-4189-9B36-995A779F3C5A}"/>
          </ac:cxnSpMkLst>
        </pc:cxnChg>
      </pc:sldChg>
      <pc:sldChg chg="addSp delSp modSp">
        <pc:chgData name="James Thomas Alison (1805987)" userId="S::1805987@student.uwtsd.ac.uk::17806abf-0851-4bf8-a2b2-dee2a43af2ce" providerId="AD" clId="Web-{6F671C09-4544-C7AC-7F73-3218129DA7F6}" dt="2020-12-15T19:18:08.179" v="318" actId="20577"/>
        <pc:sldMkLst>
          <pc:docMk/>
          <pc:sldMk cId="774264629" sldId="265"/>
        </pc:sldMkLst>
        <pc:spChg chg="mod ord">
          <ac:chgData name="James Thomas Alison (1805987)" userId="S::1805987@student.uwtsd.ac.uk::17806abf-0851-4bf8-a2b2-dee2a43af2ce" providerId="AD" clId="Web-{6F671C09-4544-C7AC-7F73-3218129DA7F6}" dt="2020-12-15T18:58:39.295" v="83" actId="14100"/>
          <ac:spMkLst>
            <pc:docMk/>
            <pc:sldMk cId="774264629" sldId="265"/>
            <ac:spMk id="2" creationId="{B710643D-61B7-4BB5-A044-AF031C874659}"/>
          </ac:spMkLst>
        </pc:spChg>
        <pc:spChg chg="mod ord">
          <ac:chgData name="James Thomas Alison (1805987)" userId="S::1805987@student.uwtsd.ac.uk::17806abf-0851-4bf8-a2b2-dee2a43af2ce" providerId="AD" clId="Web-{6F671C09-4544-C7AC-7F73-3218129DA7F6}" dt="2020-12-15T19:18:08.179" v="318" actId="20577"/>
          <ac:spMkLst>
            <pc:docMk/>
            <pc:sldMk cId="774264629" sldId="265"/>
            <ac:spMk id="4" creationId="{914DA71A-00AF-415F-8B28-B92A6BCE07AC}"/>
          </ac:spMkLst>
        </pc:spChg>
        <pc:spChg chg="add">
          <ac:chgData name="James Thomas Alison (1805987)" userId="S::1805987@student.uwtsd.ac.uk::17806abf-0851-4bf8-a2b2-dee2a43af2ce" providerId="AD" clId="Web-{6F671C09-4544-C7AC-7F73-3218129DA7F6}" dt="2020-12-15T18:57:39.670" v="14"/>
          <ac:spMkLst>
            <pc:docMk/>
            <pc:sldMk cId="774264629" sldId="265"/>
            <ac:spMk id="12" creationId="{0EF2A0DA-AE81-4A45-972E-646AC2870C2F}"/>
          </ac:spMkLst>
        </pc:spChg>
        <pc:picChg chg="add mod">
          <ac:chgData name="James Thomas Alison (1805987)" userId="S::1805987@student.uwtsd.ac.uk::17806abf-0851-4bf8-a2b2-dee2a43af2ce" providerId="AD" clId="Web-{6F671C09-4544-C7AC-7F73-3218129DA7F6}" dt="2020-12-15T19:03:28.047" v="211" actId="1076"/>
          <ac:picMkLst>
            <pc:docMk/>
            <pc:sldMk cId="774264629" sldId="265"/>
            <ac:picMk id="3" creationId="{227C1807-5481-43B5-87D0-1F428CFF2CEC}"/>
          </ac:picMkLst>
        </pc:picChg>
        <pc:picChg chg="mod">
          <ac:chgData name="James Thomas Alison (1805987)" userId="S::1805987@student.uwtsd.ac.uk::17806abf-0851-4bf8-a2b2-dee2a43af2ce" providerId="AD" clId="Web-{6F671C09-4544-C7AC-7F73-3218129DA7F6}" dt="2020-12-15T19:03:31.172" v="212" actId="1076"/>
          <ac:picMkLst>
            <pc:docMk/>
            <pc:sldMk cId="774264629" sldId="265"/>
            <ac:picMk id="5" creationId="{E199FF5D-95D6-4C79-8CC4-4F7156FFD2F7}"/>
          </ac:picMkLst>
        </pc:picChg>
        <pc:picChg chg="add del">
          <ac:chgData name="James Thomas Alison (1805987)" userId="S::1805987@student.uwtsd.ac.uk::17806abf-0851-4bf8-a2b2-dee2a43af2ce" providerId="AD" clId="Web-{6F671C09-4544-C7AC-7F73-3218129DA7F6}" dt="2020-12-15T18:57:39.670" v="14"/>
          <ac:picMkLst>
            <pc:docMk/>
            <pc:sldMk cId="774264629" sldId="265"/>
            <ac:picMk id="10" creationId="{B536FA4E-0152-4E27-91DA-0FC22D1846BB}"/>
          </ac:picMkLst>
        </pc:picChg>
        <pc:picChg chg="add del">
          <ac:chgData name="James Thomas Alison (1805987)" userId="S::1805987@student.uwtsd.ac.uk::17806abf-0851-4bf8-a2b2-dee2a43af2ce" providerId="AD" clId="Web-{6F671C09-4544-C7AC-7F73-3218129DA7F6}" dt="2020-12-15T18:57:39.654" v="13"/>
          <ac:picMkLst>
            <pc:docMk/>
            <pc:sldMk cId="774264629" sldId="265"/>
            <ac:picMk id="15" creationId="{7AA41F59-BAF0-4CFD-A9FA-ED4C838B5450}"/>
          </ac:picMkLst>
        </pc:picChg>
        <pc:picChg chg="add">
          <ac:chgData name="James Thomas Alison (1805987)" userId="S::1805987@student.uwtsd.ac.uk::17806abf-0851-4bf8-a2b2-dee2a43af2ce" providerId="AD" clId="Web-{6F671C09-4544-C7AC-7F73-3218129DA7F6}" dt="2020-12-15T18:57:39.670" v="14"/>
          <ac:picMkLst>
            <pc:docMk/>
            <pc:sldMk cId="774264629" sldId="265"/>
            <ac:picMk id="17" creationId="{B536FA4E-0152-4E27-91DA-0FC22D1846BB}"/>
          </ac:picMkLst>
        </pc:picChg>
      </pc:sldChg>
    </pc:docChg>
  </pc:docChgLst>
  <pc:docChgLst>
    <pc:chgData name="James Thomas Alison (1805987)" userId="S::1805987@student.uwtsd.ac.uk::17806abf-0851-4bf8-a2b2-dee2a43af2ce" providerId="AD" clId="Web-{A395E43A-236E-07C0-EED0-77135D0648CA}"/>
    <pc:docChg chg="modSld">
      <pc:chgData name="James Thomas Alison (1805987)" userId="S::1805987@student.uwtsd.ac.uk::17806abf-0851-4bf8-a2b2-dee2a43af2ce" providerId="AD" clId="Web-{A395E43A-236E-07C0-EED0-77135D0648CA}" dt="2020-12-16T10:28:57.241" v="121" actId="14100"/>
      <pc:docMkLst>
        <pc:docMk/>
      </pc:docMkLst>
      <pc:sldChg chg="modSp">
        <pc:chgData name="James Thomas Alison (1805987)" userId="S::1805987@student.uwtsd.ac.uk::17806abf-0851-4bf8-a2b2-dee2a43af2ce" providerId="AD" clId="Web-{A395E43A-236E-07C0-EED0-77135D0648CA}" dt="2020-12-16T10:28:57.241" v="121" actId="14100"/>
        <pc:sldMkLst>
          <pc:docMk/>
          <pc:sldMk cId="3515102508" sldId="258"/>
        </pc:sldMkLst>
        <pc:spChg chg="mod">
          <ac:chgData name="James Thomas Alison (1805987)" userId="S::1805987@student.uwtsd.ac.uk::17806abf-0851-4bf8-a2b2-dee2a43af2ce" providerId="AD" clId="Web-{A395E43A-236E-07C0-EED0-77135D0648CA}" dt="2020-12-16T10:28:57.241" v="121" actId="14100"/>
          <ac:spMkLst>
            <pc:docMk/>
            <pc:sldMk cId="3515102508" sldId="258"/>
            <ac:spMk id="2" creationId="{88870C32-43C4-45A4-8CE5-90B824E947C1}"/>
          </ac:spMkLst>
        </pc:spChg>
        <pc:spChg chg="mod">
          <ac:chgData name="James Thomas Alison (1805987)" userId="S::1805987@student.uwtsd.ac.uk::17806abf-0851-4bf8-a2b2-dee2a43af2ce" providerId="AD" clId="Web-{A395E43A-236E-07C0-EED0-77135D0648CA}" dt="2020-12-16T10:28:52.241" v="120" actId="14100"/>
          <ac:spMkLst>
            <pc:docMk/>
            <pc:sldMk cId="3515102508" sldId="258"/>
            <ac:spMk id="6" creationId="{33897FCB-0FE2-4238-81CA-726A42400FD2}"/>
          </ac:spMkLst>
        </pc:spChg>
      </pc:sldChg>
      <pc:sldChg chg="modSp">
        <pc:chgData name="James Thomas Alison (1805987)" userId="S::1805987@student.uwtsd.ac.uk::17806abf-0851-4bf8-a2b2-dee2a43af2ce" providerId="AD" clId="Web-{A395E43A-236E-07C0-EED0-77135D0648CA}" dt="2020-12-16T10:17:15.463" v="12" actId="20577"/>
        <pc:sldMkLst>
          <pc:docMk/>
          <pc:sldMk cId="2510738896" sldId="269"/>
        </pc:sldMkLst>
        <pc:spChg chg="mod">
          <ac:chgData name="James Thomas Alison (1805987)" userId="S::1805987@student.uwtsd.ac.uk::17806abf-0851-4bf8-a2b2-dee2a43af2ce" providerId="AD" clId="Web-{A395E43A-236E-07C0-EED0-77135D0648CA}" dt="2020-12-16T10:17:15.463" v="12" actId="20577"/>
          <ac:spMkLst>
            <pc:docMk/>
            <pc:sldMk cId="2510738896" sldId="269"/>
            <ac:spMk id="3" creationId="{A878D240-5300-40AB-B907-9BF13E43DFC1}"/>
          </ac:spMkLst>
        </pc:spChg>
      </pc:sldChg>
      <pc:sldChg chg="modSp">
        <pc:chgData name="James Thomas Alison (1805987)" userId="S::1805987@student.uwtsd.ac.uk::17806abf-0851-4bf8-a2b2-dee2a43af2ce" providerId="AD" clId="Web-{A395E43A-236E-07C0-EED0-77135D0648CA}" dt="2020-12-16T10:26:59.132" v="117" actId="20577"/>
        <pc:sldMkLst>
          <pc:docMk/>
          <pc:sldMk cId="1412951034" sldId="270"/>
        </pc:sldMkLst>
        <pc:spChg chg="mod">
          <ac:chgData name="James Thomas Alison (1805987)" userId="S::1805987@student.uwtsd.ac.uk::17806abf-0851-4bf8-a2b2-dee2a43af2ce" providerId="AD" clId="Web-{A395E43A-236E-07C0-EED0-77135D0648CA}" dt="2020-12-16T10:26:59.132" v="117" actId="20577"/>
          <ac:spMkLst>
            <pc:docMk/>
            <pc:sldMk cId="1412951034" sldId="270"/>
            <ac:spMk id="4" creationId="{3A788BD8-201E-4DB6-BF8A-4775ECFA9C76}"/>
          </ac:spMkLst>
        </pc:spChg>
      </pc:sldChg>
    </pc:docChg>
  </pc:docChgLst>
  <pc:docChgLst>
    <pc:chgData name="James Thomas Alison (1805987)" userId="S::1805987@student.uwtsd.ac.uk::17806abf-0851-4bf8-a2b2-dee2a43af2ce" providerId="AD" clId="Web-{C330F0CF-C892-4DB1-1507-8E12453ECBB9}"/>
    <pc:docChg chg="delSld modSld">
      <pc:chgData name="James Thomas Alison (1805987)" userId="S::1805987@student.uwtsd.ac.uk::17806abf-0851-4bf8-a2b2-dee2a43af2ce" providerId="AD" clId="Web-{C330F0CF-C892-4DB1-1507-8E12453ECBB9}" dt="2020-12-16T11:16:38.911" v="720" actId="20577"/>
      <pc:docMkLst>
        <pc:docMk/>
      </pc:docMkLst>
      <pc:sldChg chg="modSp">
        <pc:chgData name="James Thomas Alison (1805987)" userId="S::1805987@student.uwtsd.ac.uk::17806abf-0851-4bf8-a2b2-dee2a43af2ce" providerId="AD" clId="Web-{C330F0CF-C892-4DB1-1507-8E12453ECBB9}" dt="2020-12-16T11:16:22.161" v="717" actId="20577"/>
        <pc:sldMkLst>
          <pc:docMk/>
          <pc:sldMk cId="2370106715" sldId="262"/>
        </pc:sldMkLst>
        <pc:spChg chg="mod">
          <ac:chgData name="James Thomas Alison (1805987)" userId="S::1805987@student.uwtsd.ac.uk::17806abf-0851-4bf8-a2b2-dee2a43af2ce" providerId="AD" clId="Web-{C330F0CF-C892-4DB1-1507-8E12453ECBB9}" dt="2020-12-16T11:16:22.161" v="717" actId="20577"/>
          <ac:spMkLst>
            <pc:docMk/>
            <pc:sldMk cId="2370106715" sldId="262"/>
            <ac:spMk id="4" creationId="{E201E271-C4DB-48BF-84C4-59A01F4C131D}"/>
          </ac:spMkLst>
        </pc:spChg>
      </pc:sldChg>
      <pc:sldChg chg="modSp">
        <pc:chgData name="James Thomas Alison (1805987)" userId="S::1805987@student.uwtsd.ac.uk::17806abf-0851-4bf8-a2b2-dee2a43af2ce" providerId="AD" clId="Web-{C330F0CF-C892-4DB1-1507-8E12453ECBB9}" dt="2020-12-16T11:16:38.911" v="719" actId="20577"/>
        <pc:sldMkLst>
          <pc:docMk/>
          <pc:sldMk cId="3249300511" sldId="266"/>
        </pc:sldMkLst>
        <pc:spChg chg="mod">
          <ac:chgData name="James Thomas Alison (1805987)" userId="S::1805987@student.uwtsd.ac.uk::17806abf-0851-4bf8-a2b2-dee2a43af2ce" providerId="AD" clId="Web-{C330F0CF-C892-4DB1-1507-8E12453ECBB9}" dt="2020-12-16T11:16:38.911" v="719" actId="20577"/>
          <ac:spMkLst>
            <pc:docMk/>
            <pc:sldMk cId="3249300511" sldId="266"/>
            <ac:spMk id="4" creationId="{AF6DD732-A8A6-4CC1-A068-ED8388E705A4}"/>
          </ac:spMkLst>
        </pc:spChg>
      </pc:sldChg>
      <pc:sldChg chg="del">
        <pc:chgData name="James Thomas Alison (1805987)" userId="S::1805987@student.uwtsd.ac.uk::17806abf-0851-4bf8-a2b2-dee2a43af2ce" providerId="AD" clId="Web-{C330F0CF-C892-4DB1-1507-8E12453ECBB9}" dt="2020-12-16T11:03:41.112" v="348"/>
        <pc:sldMkLst>
          <pc:docMk/>
          <pc:sldMk cId="3852661005" sldId="268"/>
        </pc:sldMkLst>
      </pc:sldChg>
    </pc:docChg>
  </pc:docChgLst>
  <pc:docChgLst>
    <pc:chgData name="James Thomas Alison (1805987)" userId="S::1805987@student.uwtsd.ac.uk::17806abf-0851-4bf8-a2b2-dee2a43af2ce" providerId="AD" clId="Web-{3387B3CA-F749-365A-C361-E52AC10BF646}"/>
    <pc:docChg chg="addSld modSld sldOrd">
      <pc:chgData name="James Thomas Alison (1805987)" userId="S::1805987@student.uwtsd.ac.uk::17806abf-0851-4bf8-a2b2-dee2a43af2ce" providerId="AD" clId="Web-{3387B3CA-F749-365A-C361-E52AC10BF646}" dt="2020-12-14T20:32:49.904" v="703" actId="20577"/>
      <pc:docMkLst>
        <pc:docMk/>
      </pc:docMkLst>
      <pc:sldChg chg="modSp">
        <pc:chgData name="James Thomas Alison (1805987)" userId="S::1805987@student.uwtsd.ac.uk::17806abf-0851-4bf8-a2b2-dee2a43af2ce" providerId="AD" clId="Web-{3387B3CA-F749-365A-C361-E52AC10BF646}" dt="2020-12-14T20:20:21.728" v="478" actId="20577"/>
        <pc:sldMkLst>
          <pc:docMk/>
          <pc:sldMk cId="3130138908" sldId="257"/>
        </pc:sldMkLst>
        <pc:spChg chg="mod">
          <ac:chgData name="James Thomas Alison (1805987)" userId="S::1805987@student.uwtsd.ac.uk::17806abf-0851-4bf8-a2b2-dee2a43af2ce" providerId="AD" clId="Web-{3387B3CA-F749-365A-C361-E52AC10BF646}" dt="2020-12-14T20:20:21.728" v="478" actId="20577"/>
          <ac:spMkLst>
            <pc:docMk/>
            <pc:sldMk cId="3130138908" sldId="257"/>
            <ac:spMk id="6" creationId="{9869B407-6632-4DB4-BEB9-A0BAC2402039}"/>
          </ac:spMkLst>
        </pc:spChg>
      </pc:sldChg>
      <pc:sldChg chg="modSp">
        <pc:chgData name="James Thomas Alison (1805987)" userId="S::1805987@student.uwtsd.ac.uk::17806abf-0851-4bf8-a2b2-dee2a43af2ce" providerId="AD" clId="Web-{3387B3CA-F749-365A-C361-E52AC10BF646}" dt="2020-12-14T18:20:30.668" v="58" actId="20577"/>
        <pc:sldMkLst>
          <pc:docMk/>
          <pc:sldMk cId="3515102508" sldId="258"/>
        </pc:sldMkLst>
        <pc:spChg chg="mod">
          <ac:chgData name="James Thomas Alison (1805987)" userId="S::1805987@student.uwtsd.ac.uk::17806abf-0851-4bf8-a2b2-dee2a43af2ce" providerId="AD" clId="Web-{3387B3CA-F749-365A-C361-E52AC10BF646}" dt="2020-12-14T17:37:56.957" v="32" actId="20577"/>
          <ac:spMkLst>
            <pc:docMk/>
            <pc:sldMk cId="3515102508" sldId="258"/>
            <ac:spMk id="2" creationId="{88870C32-43C4-45A4-8CE5-90B824E947C1}"/>
          </ac:spMkLst>
        </pc:spChg>
        <pc:spChg chg="mod">
          <ac:chgData name="James Thomas Alison (1805987)" userId="S::1805987@student.uwtsd.ac.uk::17806abf-0851-4bf8-a2b2-dee2a43af2ce" providerId="AD" clId="Web-{3387B3CA-F749-365A-C361-E52AC10BF646}" dt="2020-12-14T18:20:30.668" v="58" actId="20577"/>
          <ac:spMkLst>
            <pc:docMk/>
            <pc:sldMk cId="3515102508" sldId="258"/>
            <ac:spMk id="6" creationId="{33897FCB-0FE2-4238-81CA-726A42400FD2}"/>
          </ac:spMkLst>
        </pc:spChg>
      </pc:sldChg>
      <pc:sldChg chg="modSp ord">
        <pc:chgData name="James Thomas Alison (1805987)" userId="S::1805987@student.uwtsd.ac.uk::17806abf-0851-4bf8-a2b2-dee2a43af2ce" providerId="AD" clId="Web-{3387B3CA-F749-365A-C361-E52AC10BF646}" dt="2020-12-14T19:51:23.488" v="382" actId="20577"/>
        <pc:sldMkLst>
          <pc:docMk/>
          <pc:sldMk cId="4282262636" sldId="259"/>
        </pc:sldMkLst>
        <pc:spChg chg="mod">
          <ac:chgData name="James Thomas Alison (1805987)" userId="S::1805987@student.uwtsd.ac.uk::17806abf-0851-4bf8-a2b2-dee2a43af2ce" providerId="AD" clId="Web-{3387B3CA-F749-365A-C361-E52AC10BF646}" dt="2020-12-14T18:22:39.935" v="63" actId="20577"/>
          <ac:spMkLst>
            <pc:docMk/>
            <pc:sldMk cId="4282262636" sldId="259"/>
            <ac:spMk id="5" creationId="{5584283F-B083-4493-98A0-455116872A6A}"/>
          </ac:spMkLst>
        </pc:spChg>
        <pc:spChg chg="mod">
          <ac:chgData name="James Thomas Alison (1805987)" userId="S::1805987@student.uwtsd.ac.uk::17806abf-0851-4bf8-a2b2-dee2a43af2ce" providerId="AD" clId="Web-{3387B3CA-F749-365A-C361-E52AC10BF646}" dt="2020-12-14T19:51:23.488" v="382" actId="20577"/>
          <ac:spMkLst>
            <pc:docMk/>
            <pc:sldMk cId="4282262636" sldId="259"/>
            <ac:spMk id="6" creationId="{01F4B7CC-B773-419D-AA35-7FA7553EA276}"/>
          </ac:spMkLst>
        </pc:spChg>
      </pc:sldChg>
      <pc:sldChg chg="modSp">
        <pc:chgData name="James Thomas Alison (1805987)" userId="S::1805987@student.uwtsd.ac.uk::17806abf-0851-4bf8-a2b2-dee2a43af2ce" providerId="AD" clId="Web-{3387B3CA-F749-365A-C361-E52AC10BF646}" dt="2020-12-14T20:17:44.494" v="408" actId="20577"/>
        <pc:sldMkLst>
          <pc:docMk/>
          <pc:sldMk cId="3235045016" sldId="260"/>
        </pc:sldMkLst>
        <pc:spChg chg="mod">
          <ac:chgData name="James Thomas Alison (1805987)" userId="S::1805987@student.uwtsd.ac.uk::17806abf-0851-4bf8-a2b2-dee2a43af2ce" providerId="AD" clId="Web-{3387B3CA-F749-365A-C361-E52AC10BF646}" dt="2020-12-14T20:17:44.494" v="408" actId="20577"/>
          <ac:spMkLst>
            <pc:docMk/>
            <pc:sldMk cId="3235045016" sldId="260"/>
            <ac:spMk id="2" creationId="{923177F6-BAB6-4008-ABE1-B11C325C3BC5}"/>
          </ac:spMkLst>
        </pc:spChg>
      </pc:sldChg>
      <pc:sldChg chg="modSp">
        <pc:chgData name="James Thomas Alison (1805987)" userId="S::1805987@student.uwtsd.ac.uk::17806abf-0851-4bf8-a2b2-dee2a43af2ce" providerId="AD" clId="Web-{3387B3CA-F749-365A-C361-E52AC10BF646}" dt="2020-12-14T20:18:39.025" v="447" actId="20577"/>
        <pc:sldMkLst>
          <pc:docMk/>
          <pc:sldMk cId="3802666002" sldId="261"/>
        </pc:sldMkLst>
        <pc:spChg chg="mod">
          <ac:chgData name="James Thomas Alison (1805987)" userId="S::1805987@student.uwtsd.ac.uk::17806abf-0851-4bf8-a2b2-dee2a43af2ce" providerId="AD" clId="Web-{3387B3CA-F749-365A-C361-E52AC10BF646}" dt="2020-12-14T20:17:57.603" v="411" actId="20577"/>
          <ac:spMkLst>
            <pc:docMk/>
            <pc:sldMk cId="3802666002" sldId="261"/>
            <ac:spMk id="2" creationId="{C4822327-C8FA-46A3-A8D1-28EDAB3C9960}"/>
          </ac:spMkLst>
        </pc:spChg>
        <pc:spChg chg="mod">
          <ac:chgData name="James Thomas Alison (1805987)" userId="S::1805987@student.uwtsd.ac.uk::17806abf-0851-4bf8-a2b2-dee2a43af2ce" providerId="AD" clId="Web-{3387B3CA-F749-365A-C361-E52AC10BF646}" dt="2020-12-14T20:18:39.025" v="447" actId="20577"/>
          <ac:spMkLst>
            <pc:docMk/>
            <pc:sldMk cId="3802666002" sldId="261"/>
            <ac:spMk id="6" creationId="{37373C48-2CA4-4701-9829-B08B4000C65C}"/>
          </ac:spMkLst>
        </pc:spChg>
      </pc:sldChg>
      <pc:sldChg chg="modSp">
        <pc:chgData name="James Thomas Alison (1805987)" userId="S::1805987@student.uwtsd.ac.uk::17806abf-0851-4bf8-a2b2-dee2a43af2ce" providerId="AD" clId="Web-{3387B3CA-F749-365A-C361-E52AC10BF646}" dt="2020-12-14T18:50:16.322" v="350" actId="20577"/>
        <pc:sldMkLst>
          <pc:docMk/>
          <pc:sldMk cId="1346533747" sldId="264"/>
        </pc:sldMkLst>
        <pc:spChg chg="mod">
          <ac:chgData name="James Thomas Alison (1805987)" userId="S::1805987@student.uwtsd.ac.uk::17806abf-0851-4bf8-a2b2-dee2a43af2ce" providerId="AD" clId="Web-{3387B3CA-F749-365A-C361-E52AC10BF646}" dt="2020-12-14T13:53:31.100" v="3" actId="20577"/>
          <ac:spMkLst>
            <pc:docMk/>
            <pc:sldMk cId="1346533747" sldId="264"/>
            <ac:spMk id="4" creationId="{3CF37635-1DD3-4900-91AE-ECFEFE758B4D}"/>
          </ac:spMkLst>
        </pc:spChg>
        <pc:spChg chg="mod">
          <ac:chgData name="James Thomas Alison (1805987)" userId="S::1805987@student.uwtsd.ac.uk::17806abf-0851-4bf8-a2b2-dee2a43af2ce" providerId="AD" clId="Web-{3387B3CA-F749-365A-C361-E52AC10BF646}" dt="2020-12-14T18:50:16.322" v="350" actId="20577"/>
          <ac:spMkLst>
            <pc:docMk/>
            <pc:sldMk cId="1346533747" sldId="264"/>
            <ac:spMk id="5" creationId="{8E04EC01-4FEB-4D6B-8830-0440E8EC52E0}"/>
          </ac:spMkLst>
        </pc:spChg>
      </pc:sldChg>
      <pc:sldChg chg="modSp new">
        <pc:chgData name="James Thomas Alison (1805987)" userId="S::1805987@student.uwtsd.ac.uk::17806abf-0851-4bf8-a2b2-dee2a43af2ce" providerId="AD" clId="Web-{3387B3CA-F749-365A-C361-E52AC10BF646}" dt="2020-12-14T18:44:32.786" v="343" actId="20577"/>
        <pc:sldMkLst>
          <pc:docMk/>
          <pc:sldMk cId="774264629" sldId="265"/>
        </pc:sldMkLst>
        <pc:spChg chg="mod">
          <ac:chgData name="James Thomas Alison (1805987)" userId="S::1805987@student.uwtsd.ac.uk::17806abf-0851-4bf8-a2b2-dee2a43af2ce" providerId="AD" clId="Web-{3387B3CA-F749-365A-C361-E52AC10BF646}" dt="2020-12-14T17:23:56.967" v="11" actId="20577"/>
          <ac:spMkLst>
            <pc:docMk/>
            <pc:sldMk cId="774264629" sldId="265"/>
            <ac:spMk id="2" creationId="{B710643D-61B7-4BB5-A044-AF031C874659}"/>
          </ac:spMkLst>
        </pc:spChg>
        <pc:spChg chg="mod">
          <ac:chgData name="James Thomas Alison (1805987)" userId="S::1805987@student.uwtsd.ac.uk::17806abf-0851-4bf8-a2b2-dee2a43af2ce" providerId="AD" clId="Web-{3387B3CA-F749-365A-C361-E52AC10BF646}" dt="2020-12-14T18:44:32.786" v="343" actId="20577"/>
          <ac:spMkLst>
            <pc:docMk/>
            <pc:sldMk cId="774264629" sldId="265"/>
            <ac:spMk id="4" creationId="{914DA71A-00AF-415F-8B28-B92A6BCE07AC}"/>
          </ac:spMkLst>
        </pc:spChg>
      </pc:sldChg>
      <pc:sldChg chg="modSp new">
        <pc:chgData name="James Thomas Alison (1805987)" userId="S::1805987@student.uwtsd.ac.uk::17806abf-0851-4bf8-a2b2-dee2a43af2ce" providerId="AD" clId="Web-{3387B3CA-F749-365A-C361-E52AC10BF646}" dt="2020-12-14T20:32:49.904" v="702" actId="20577"/>
        <pc:sldMkLst>
          <pc:docMk/>
          <pc:sldMk cId="3249300511" sldId="266"/>
        </pc:sldMkLst>
        <pc:spChg chg="mod">
          <ac:chgData name="James Thomas Alison (1805987)" userId="S::1805987@student.uwtsd.ac.uk::17806abf-0851-4bf8-a2b2-dee2a43af2ce" providerId="AD" clId="Web-{3387B3CA-F749-365A-C361-E52AC10BF646}" dt="2020-12-14T20:20:36.541" v="501" actId="20577"/>
          <ac:spMkLst>
            <pc:docMk/>
            <pc:sldMk cId="3249300511" sldId="266"/>
            <ac:spMk id="2" creationId="{DCB7E4AD-37D6-4940-A9C3-1642A97F20BE}"/>
          </ac:spMkLst>
        </pc:spChg>
        <pc:spChg chg="mod">
          <ac:chgData name="James Thomas Alison (1805987)" userId="S::1805987@student.uwtsd.ac.uk::17806abf-0851-4bf8-a2b2-dee2a43af2ce" providerId="AD" clId="Web-{3387B3CA-F749-365A-C361-E52AC10BF646}" dt="2020-12-14T20:32:49.904" v="702" actId="20577"/>
          <ac:spMkLst>
            <pc:docMk/>
            <pc:sldMk cId="3249300511" sldId="266"/>
            <ac:spMk id="4" creationId="{AF6DD732-A8A6-4CC1-A068-ED8388E705A4}"/>
          </ac:spMkLst>
        </pc:spChg>
      </pc:sldChg>
    </pc:docChg>
  </pc:docChgLst>
  <pc:docChgLst>
    <pc:chgData clId="Web-{7EBB1956-B75B-275F-55C5-5B8EA0EE9023}"/>
    <pc:docChg chg="sldOrd">
      <pc:chgData name="" userId="" providerId="" clId="Web-{7EBB1956-B75B-275F-55C5-5B8EA0EE9023}" dt="2020-12-15T19:52:11.001" v="0"/>
      <pc:docMkLst>
        <pc:docMk/>
      </pc:docMkLst>
      <pc:sldChg chg="ord">
        <pc:chgData name="" userId="" providerId="" clId="Web-{7EBB1956-B75B-275F-55C5-5B8EA0EE9023}" dt="2020-12-15T19:52:11.001" v="0"/>
        <pc:sldMkLst>
          <pc:docMk/>
          <pc:sldMk cId="1346533747" sldId="264"/>
        </pc:sldMkLst>
      </pc:sldChg>
    </pc:docChg>
  </pc:docChgLst>
  <pc:docChgLst>
    <pc:chgData name="James Thomas" userId="17806abf-0851-4bf8-a2b2-dee2a43af2ce" providerId="ADAL" clId="{2A425996-3193-4D72-A0EB-FE451619991E}"/>
    <pc:docChg chg="custSel modSld">
      <pc:chgData name="James Thomas" userId="17806abf-0851-4bf8-a2b2-dee2a43af2ce" providerId="ADAL" clId="{2A425996-3193-4D72-A0EB-FE451619991E}" dt="2020-12-13T19:09:24.522" v="38" actId="27636"/>
      <pc:docMkLst>
        <pc:docMk/>
      </pc:docMkLst>
      <pc:sldChg chg="modSp mod">
        <pc:chgData name="James Thomas" userId="17806abf-0851-4bf8-a2b2-dee2a43af2ce" providerId="ADAL" clId="{2A425996-3193-4D72-A0EB-FE451619991E}" dt="2020-12-13T18:57:41.321" v="27" actId="20577"/>
        <pc:sldMkLst>
          <pc:docMk/>
          <pc:sldMk cId="1594090395" sldId="256"/>
        </pc:sldMkLst>
        <pc:spChg chg="mod">
          <ac:chgData name="James Thomas" userId="17806abf-0851-4bf8-a2b2-dee2a43af2ce" providerId="ADAL" clId="{2A425996-3193-4D72-A0EB-FE451619991E}" dt="2020-12-13T18:57:12.780" v="6" actId="27636"/>
          <ac:spMkLst>
            <pc:docMk/>
            <pc:sldMk cId="1594090395" sldId="256"/>
            <ac:spMk id="2" creationId="{BC1546C1-2244-4E27-87E4-ECA3F3E1B714}"/>
          </ac:spMkLst>
        </pc:spChg>
        <pc:spChg chg="mod">
          <ac:chgData name="James Thomas" userId="17806abf-0851-4bf8-a2b2-dee2a43af2ce" providerId="ADAL" clId="{2A425996-3193-4D72-A0EB-FE451619991E}" dt="2020-12-13T18:57:41.321" v="27" actId="20577"/>
          <ac:spMkLst>
            <pc:docMk/>
            <pc:sldMk cId="1594090395" sldId="256"/>
            <ac:spMk id="3" creationId="{B2A6178A-45D0-4CB3-9556-A6F3CB9D035C}"/>
          </ac:spMkLst>
        </pc:spChg>
      </pc:sldChg>
      <pc:sldChg chg="addSp delSp modSp">
        <pc:chgData name="James Thomas" userId="17806abf-0851-4bf8-a2b2-dee2a43af2ce" providerId="ADAL" clId="{2A425996-3193-4D72-A0EB-FE451619991E}" dt="2020-12-13T19:09:24.140" v="37"/>
        <pc:sldMkLst>
          <pc:docMk/>
          <pc:sldMk cId="4282262636" sldId="259"/>
        </pc:sldMkLst>
        <pc:spChg chg="del">
          <ac:chgData name="James Thomas" userId="17806abf-0851-4bf8-a2b2-dee2a43af2ce" providerId="ADAL" clId="{2A425996-3193-4D72-A0EB-FE451619991E}" dt="2020-12-13T19:09:24.140" v="37"/>
          <ac:spMkLst>
            <pc:docMk/>
            <pc:sldMk cId="4282262636" sldId="259"/>
            <ac:spMk id="4" creationId="{31C19C28-76E0-4E7B-83A5-3A5F571C364B}"/>
          </ac:spMkLst>
        </pc:spChg>
        <pc:picChg chg="add mod">
          <ac:chgData name="James Thomas" userId="17806abf-0851-4bf8-a2b2-dee2a43af2ce" providerId="ADAL" clId="{2A425996-3193-4D72-A0EB-FE451619991E}" dt="2020-12-13T19:09:24.140" v="37"/>
          <ac:picMkLst>
            <pc:docMk/>
            <pc:sldMk cId="4282262636" sldId="259"/>
            <ac:picMk id="7" creationId="{10A7795A-D265-4E15-80B1-FE0E65D37CE4}"/>
          </ac:picMkLst>
        </pc:picChg>
      </pc:sldChg>
      <pc:sldChg chg="delSp modSp mod">
        <pc:chgData name="James Thomas" userId="17806abf-0851-4bf8-a2b2-dee2a43af2ce" providerId="ADAL" clId="{2A425996-3193-4D72-A0EB-FE451619991E}" dt="2020-12-13T19:09:24.522" v="38" actId="27636"/>
        <pc:sldMkLst>
          <pc:docMk/>
          <pc:sldMk cId="1346533747" sldId="264"/>
        </pc:sldMkLst>
        <pc:spChg chg="del">
          <ac:chgData name="James Thomas" userId="17806abf-0851-4bf8-a2b2-dee2a43af2ce" providerId="ADAL" clId="{2A425996-3193-4D72-A0EB-FE451619991E}" dt="2020-12-13T18:57:59.473" v="28" actId="478"/>
          <ac:spMkLst>
            <pc:docMk/>
            <pc:sldMk cId="1346533747" sldId="264"/>
            <ac:spMk id="3" creationId="{C0C3F0E8-4429-4FB0-923B-89CF3E0AFDC6}"/>
          </ac:spMkLst>
        </pc:spChg>
        <pc:spChg chg="mod">
          <ac:chgData name="James Thomas" userId="17806abf-0851-4bf8-a2b2-dee2a43af2ce" providerId="ADAL" clId="{2A425996-3193-4D72-A0EB-FE451619991E}" dt="2020-12-13T18:58:56.683" v="36" actId="255"/>
          <ac:spMkLst>
            <pc:docMk/>
            <pc:sldMk cId="1346533747" sldId="264"/>
            <ac:spMk id="4" creationId="{3CF37635-1DD3-4900-91AE-ECFEFE758B4D}"/>
          </ac:spMkLst>
        </pc:spChg>
        <pc:spChg chg="mod">
          <ac:chgData name="James Thomas" userId="17806abf-0851-4bf8-a2b2-dee2a43af2ce" providerId="ADAL" clId="{2A425996-3193-4D72-A0EB-FE451619991E}" dt="2020-12-13T19:09:24.522" v="38" actId="27636"/>
          <ac:spMkLst>
            <pc:docMk/>
            <pc:sldMk cId="1346533747" sldId="264"/>
            <ac:spMk id="6" creationId="{4BD4AB14-2BEF-4675-9FD4-AA07AEF23CA0}"/>
          </ac:spMkLst>
        </pc:spChg>
      </pc:sldChg>
    </pc:docChg>
  </pc:docChgLst>
  <pc:docChgLst>
    <pc:chgData name="James Thomas Alison (1805987)" userId="S::1805987@student.uwtsd.ac.uk::17806abf-0851-4bf8-a2b2-dee2a43af2ce" providerId="AD" clId="Web-{FF18FCD7-1059-F6B5-13D9-570EF29BC370}"/>
    <pc:docChg chg="addSld modSld sldOrd">
      <pc:chgData name="James Thomas Alison (1805987)" userId="S::1805987@student.uwtsd.ac.uk::17806abf-0851-4bf8-a2b2-dee2a43af2ce" providerId="AD" clId="Web-{FF18FCD7-1059-F6B5-13D9-570EF29BC370}" dt="2020-12-15T22:25:14.042" v="651"/>
      <pc:docMkLst>
        <pc:docMk/>
      </pc:docMkLst>
      <pc:sldChg chg="modSp">
        <pc:chgData name="James Thomas Alison (1805987)" userId="S::1805987@student.uwtsd.ac.uk::17806abf-0851-4bf8-a2b2-dee2a43af2ce" providerId="AD" clId="Web-{FF18FCD7-1059-F6B5-13D9-570EF29BC370}" dt="2020-12-15T21:48:33.698" v="24" actId="20577"/>
        <pc:sldMkLst>
          <pc:docMk/>
          <pc:sldMk cId="774264629" sldId="265"/>
        </pc:sldMkLst>
        <pc:spChg chg="mod">
          <ac:chgData name="James Thomas Alison (1805987)" userId="S::1805987@student.uwtsd.ac.uk::17806abf-0851-4bf8-a2b2-dee2a43af2ce" providerId="AD" clId="Web-{FF18FCD7-1059-F6B5-13D9-570EF29BC370}" dt="2020-12-15T21:48:33.698" v="24" actId="20577"/>
          <ac:spMkLst>
            <pc:docMk/>
            <pc:sldMk cId="774264629" sldId="265"/>
            <ac:spMk id="4" creationId="{914DA71A-00AF-415F-8B28-B92A6BCE07AC}"/>
          </ac:spMkLst>
        </pc:spChg>
      </pc:sldChg>
      <pc:sldChg chg="addSp delSp modSp new mod ord setBg">
        <pc:chgData name="James Thomas Alison (1805987)" userId="S::1805987@student.uwtsd.ac.uk::17806abf-0851-4bf8-a2b2-dee2a43af2ce" providerId="AD" clId="Web-{FF18FCD7-1059-F6B5-13D9-570EF29BC370}" dt="2020-12-15T22:12:44.169" v="594"/>
        <pc:sldMkLst>
          <pc:docMk/>
          <pc:sldMk cId="3852661005" sldId="268"/>
        </pc:sldMkLst>
        <pc:spChg chg="mod">
          <ac:chgData name="James Thomas Alison (1805987)" userId="S::1805987@student.uwtsd.ac.uk::17806abf-0851-4bf8-a2b2-dee2a43af2ce" providerId="AD" clId="Web-{FF18FCD7-1059-F6B5-13D9-570EF29BC370}" dt="2020-12-15T21:51:44.278" v="54" actId="20577"/>
          <ac:spMkLst>
            <pc:docMk/>
            <pc:sldMk cId="3852661005" sldId="268"/>
            <ac:spMk id="2" creationId="{A6420494-72A6-40EC-BBD4-B68E982C0C48}"/>
          </ac:spMkLst>
        </pc:spChg>
        <pc:spChg chg="add del mod">
          <ac:chgData name="James Thomas Alison (1805987)" userId="S::1805987@student.uwtsd.ac.uk::17806abf-0851-4bf8-a2b2-dee2a43af2ce" providerId="AD" clId="Web-{FF18FCD7-1059-F6B5-13D9-570EF29BC370}" dt="2020-12-15T21:49:20.058" v="34"/>
          <ac:spMkLst>
            <pc:docMk/>
            <pc:sldMk cId="3852661005" sldId="268"/>
            <ac:spMk id="3" creationId="{8AF09A9C-CF54-481A-91C7-5843DEA9D8BC}"/>
          </ac:spMkLst>
        </pc:spChg>
        <pc:spChg chg="del">
          <ac:chgData name="James Thomas Alison (1805987)" userId="S::1805987@student.uwtsd.ac.uk::17806abf-0851-4bf8-a2b2-dee2a43af2ce" providerId="AD" clId="Web-{FF18FCD7-1059-F6B5-13D9-570EF29BC370}" dt="2020-12-15T21:49:03.777" v="29"/>
          <ac:spMkLst>
            <pc:docMk/>
            <pc:sldMk cId="3852661005" sldId="268"/>
            <ac:spMk id="4" creationId="{BA987216-3601-45A8-816D-A88A746EEF6A}"/>
          </ac:spMkLst>
        </pc:spChg>
        <pc:spChg chg="add del">
          <ac:chgData name="James Thomas Alison (1805987)" userId="S::1805987@student.uwtsd.ac.uk::17806abf-0851-4bf8-a2b2-dee2a43af2ce" providerId="AD" clId="Web-{FF18FCD7-1059-F6B5-13D9-570EF29BC370}" dt="2020-12-15T21:49:19.995" v="33"/>
          <ac:spMkLst>
            <pc:docMk/>
            <pc:sldMk cId="3852661005" sldId="268"/>
            <ac:spMk id="8" creationId="{0A22D114-11B7-46ED-94A9-18DC1C977BF4}"/>
          </ac:spMkLst>
        </pc:spChg>
        <pc:picChg chg="add del mod ord">
          <ac:chgData name="James Thomas Alison (1805987)" userId="S::1805987@student.uwtsd.ac.uk::17806abf-0851-4bf8-a2b2-dee2a43af2ce" providerId="AD" clId="Web-{FF18FCD7-1059-F6B5-13D9-570EF29BC370}" dt="2020-12-15T21:48:58.589" v="28"/>
          <ac:picMkLst>
            <pc:docMk/>
            <pc:sldMk cId="3852661005" sldId="268"/>
            <ac:picMk id="5" creationId="{9B8A5D98-6119-4B2C-BFAA-FBCE57DB08D9}"/>
          </ac:picMkLst>
        </pc:picChg>
        <pc:picChg chg="add mod ord">
          <ac:chgData name="James Thomas Alison (1805987)" userId="S::1805987@student.uwtsd.ac.uk::17806abf-0851-4bf8-a2b2-dee2a43af2ce" providerId="AD" clId="Web-{FF18FCD7-1059-F6B5-13D9-570EF29BC370}" dt="2020-12-15T21:49:20.058" v="34"/>
          <ac:picMkLst>
            <pc:docMk/>
            <pc:sldMk cId="3852661005" sldId="268"/>
            <ac:picMk id="6" creationId="{0105A9C1-39D4-43EE-9295-A718F31FC2A1}"/>
          </ac:picMkLst>
        </pc:picChg>
        <pc:picChg chg="add">
          <ac:chgData name="James Thomas Alison (1805987)" userId="S::1805987@student.uwtsd.ac.uk::17806abf-0851-4bf8-a2b2-dee2a43af2ce" providerId="AD" clId="Web-{FF18FCD7-1059-F6B5-13D9-570EF29BC370}" dt="2020-12-15T21:49:20.058" v="34"/>
          <ac:picMkLst>
            <pc:docMk/>
            <pc:sldMk cId="3852661005" sldId="268"/>
            <ac:picMk id="9" creationId="{B536FA4E-0152-4E27-91DA-0FC22D1846BB}"/>
          </ac:picMkLst>
        </pc:picChg>
        <pc:picChg chg="add del">
          <ac:chgData name="James Thomas Alison (1805987)" userId="S::1805987@student.uwtsd.ac.uk::17806abf-0851-4bf8-a2b2-dee2a43af2ce" providerId="AD" clId="Web-{FF18FCD7-1059-F6B5-13D9-570EF29BC370}" dt="2020-12-15T21:49:14.558" v="31"/>
          <ac:picMkLst>
            <pc:docMk/>
            <pc:sldMk cId="3852661005" sldId="268"/>
            <ac:picMk id="11" creationId="{AD661026-DE64-47F1-9F88-0847B5FB3560}"/>
          </ac:picMkLst>
        </pc:picChg>
      </pc:sldChg>
      <pc:sldChg chg="addSp delSp modSp new mod setBg">
        <pc:chgData name="James Thomas Alison (1805987)" userId="S::1805987@student.uwtsd.ac.uk::17806abf-0851-4bf8-a2b2-dee2a43af2ce" providerId="AD" clId="Web-{FF18FCD7-1059-F6B5-13D9-570EF29BC370}" dt="2020-12-15T22:11:15.308" v="593"/>
        <pc:sldMkLst>
          <pc:docMk/>
          <pc:sldMk cId="2510738896" sldId="269"/>
        </pc:sldMkLst>
        <pc:spChg chg="mod">
          <ac:chgData name="James Thomas Alison (1805987)" userId="S::1805987@student.uwtsd.ac.uk::17806abf-0851-4bf8-a2b2-dee2a43af2ce" providerId="AD" clId="Web-{FF18FCD7-1059-F6B5-13D9-570EF29BC370}" dt="2020-12-15T22:09:32.307" v="589"/>
          <ac:spMkLst>
            <pc:docMk/>
            <pc:sldMk cId="2510738896" sldId="269"/>
            <ac:spMk id="2" creationId="{2AFD94EB-C1F1-4D7B-9D3D-BC828443ECB8}"/>
          </ac:spMkLst>
        </pc:spChg>
        <pc:spChg chg="mod ord">
          <ac:chgData name="James Thomas Alison (1805987)" userId="S::1805987@student.uwtsd.ac.uk::17806abf-0851-4bf8-a2b2-dee2a43af2ce" providerId="AD" clId="Web-{FF18FCD7-1059-F6B5-13D9-570EF29BC370}" dt="2020-12-15T22:09:32.307" v="589"/>
          <ac:spMkLst>
            <pc:docMk/>
            <pc:sldMk cId="2510738896" sldId="269"/>
            <ac:spMk id="3" creationId="{A878D240-5300-40AB-B907-9BF13E43DFC1}"/>
          </ac:spMkLst>
        </pc:spChg>
        <pc:spChg chg="del">
          <ac:chgData name="James Thomas Alison (1805987)" userId="S::1805987@student.uwtsd.ac.uk::17806abf-0851-4bf8-a2b2-dee2a43af2ce" providerId="AD" clId="Web-{FF18FCD7-1059-F6B5-13D9-570EF29BC370}" dt="2020-12-15T21:59:13.456" v="71"/>
          <ac:spMkLst>
            <pc:docMk/>
            <pc:sldMk cId="2510738896" sldId="269"/>
            <ac:spMk id="4" creationId="{DED37038-E7C5-4C46-9D06-31FACF0AD73A}"/>
          </ac:spMkLst>
        </pc:spChg>
        <pc:picChg chg="add mod ord">
          <ac:chgData name="James Thomas Alison (1805987)" userId="S::1805987@student.uwtsd.ac.uk::17806abf-0851-4bf8-a2b2-dee2a43af2ce" providerId="AD" clId="Web-{FF18FCD7-1059-F6B5-13D9-570EF29BC370}" dt="2020-12-15T22:09:32.307" v="589"/>
          <ac:picMkLst>
            <pc:docMk/>
            <pc:sldMk cId="2510738896" sldId="269"/>
            <ac:picMk id="5" creationId="{FF104A2D-75A0-4321-9809-6337D02D159E}"/>
          </ac:picMkLst>
        </pc:picChg>
        <pc:picChg chg="add mod">
          <ac:chgData name="James Thomas Alison (1805987)" userId="S::1805987@student.uwtsd.ac.uk::17806abf-0851-4bf8-a2b2-dee2a43af2ce" providerId="AD" clId="Web-{FF18FCD7-1059-F6B5-13D9-570EF29BC370}" dt="2020-12-15T22:09:32.307" v="589"/>
          <ac:picMkLst>
            <pc:docMk/>
            <pc:sldMk cId="2510738896" sldId="269"/>
            <ac:picMk id="6" creationId="{3259CC68-8E8C-4534-9498-419A421ADD64}"/>
          </ac:picMkLst>
        </pc:picChg>
        <pc:picChg chg="add del mod">
          <ac:chgData name="James Thomas Alison (1805987)" userId="S::1805987@student.uwtsd.ac.uk::17806abf-0851-4bf8-a2b2-dee2a43af2ce" providerId="AD" clId="Web-{FF18FCD7-1059-F6B5-13D9-570EF29BC370}" dt="2020-12-15T22:11:15.308" v="593"/>
          <ac:picMkLst>
            <pc:docMk/>
            <pc:sldMk cId="2510738896" sldId="269"/>
            <ac:picMk id="7" creationId="{58F956B6-3023-4A9D-8124-BEDD57DE7512}"/>
          </ac:picMkLst>
        </pc:picChg>
        <pc:picChg chg="add del">
          <ac:chgData name="James Thomas Alison (1805987)" userId="S::1805987@student.uwtsd.ac.uk::17806abf-0851-4bf8-a2b2-dee2a43af2ce" providerId="AD" clId="Web-{FF18FCD7-1059-F6B5-13D9-570EF29BC370}" dt="2020-12-15T22:09:32.307" v="589"/>
          <ac:picMkLst>
            <pc:docMk/>
            <pc:sldMk cId="2510738896" sldId="269"/>
            <ac:picMk id="10" creationId="{08187575-5CB4-477B-AA47-020C6D2A786E}"/>
          </ac:picMkLst>
        </pc:picChg>
        <pc:picChg chg="add del">
          <ac:chgData name="James Thomas Alison (1805987)" userId="S::1805987@student.uwtsd.ac.uk::17806abf-0851-4bf8-a2b2-dee2a43af2ce" providerId="AD" clId="Web-{FF18FCD7-1059-F6B5-13D9-570EF29BC370}" dt="2020-12-15T22:09:32.307" v="589"/>
          <ac:picMkLst>
            <pc:docMk/>
            <pc:sldMk cId="2510738896" sldId="269"/>
            <ac:picMk id="12" creationId="{EE585F70-7C5D-424E-A182-39507AF48A0C}"/>
          </ac:picMkLst>
        </pc:picChg>
        <pc:picChg chg="add">
          <ac:chgData name="James Thomas Alison (1805987)" userId="S::1805987@student.uwtsd.ac.uk::17806abf-0851-4bf8-a2b2-dee2a43af2ce" providerId="AD" clId="Web-{FF18FCD7-1059-F6B5-13D9-570EF29BC370}" dt="2020-12-15T22:09:32.307" v="589"/>
          <ac:picMkLst>
            <pc:docMk/>
            <pc:sldMk cId="2510738896" sldId="269"/>
            <ac:picMk id="14" creationId="{F15A1844-5CB8-438B-B90E-EF2A51CF87B6}"/>
          </ac:picMkLst>
        </pc:picChg>
        <pc:picChg chg="add del">
          <ac:chgData name="James Thomas Alison (1805987)" userId="S::1805987@student.uwtsd.ac.uk::17806abf-0851-4bf8-a2b2-dee2a43af2ce" providerId="AD" clId="Web-{FF18FCD7-1059-F6B5-13D9-570EF29BC370}" dt="2020-12-15T22:09:32.291" v="588"/>
          <ac:picMkLst>
            <pc:docMk/>
            <pc:sldMk cId="2510738896" sldId="269"/>
            <ac:picMk id="17" creationId="{7AA41F59-BAF0-4CFD-A9FA-ED4C838B5450}"/>
          </ac:picMkLst>
        </pc:picChg>
      </pc:sldChg>
      <pc:sldChg chg="addSp delSp modSp new mod setBg">
        <pc:chgData name="James Thomas Alison (1805987)" userId="S::1805987@student.uwtsd.ac.uk::17806abf-0851-4bf8-a2b2-dee2a43af2ce" providerId="AD" clId="Web-{FF18FCD7-1059-F6B5-13D9-570EF29BC370}" dt="2020-12-15T22:25:14.042" v="651"/>
        <pc:sldMkLst>
          <pc:docMk/>
          <pc:sldMk cId="1412951034" sldId="270"/>
        </pc:sldMkLst>
        <pc:spChg chg="mod ord">
          <ac:chgData name="James Thomas Alison (1805987)" userId="S::1805987@student.uwtsd.ac.uk::17806abf-0851-4bf8-a2b2-dee2a43af2ce" providerId="AD" clId="Web-{FF18FCD7-1059-F6B5-13D9-570EF29BC370}" dt="2020-12-15T22:25:14.042" v="651"/>
          <ac:spMkLst>
            <pc:docMk/>
            <pc:sldMk cId="1412951034" sldId="270"/>
            <ac:spMk id="2" creationId="{BE7DD03F-65FB-4DD3-AE38-B6112009CE41}"/>
          </ac:spMkLst>
        </pc:spChg>
        <pc:spChg chg="del">
          <ac:chgData name="James Thomas Alison (1805987)" userId="S::1805987@student.uwtsd.ac.uk::17806abf-0851-4bf8-a2b2-dee2a43af2ce" providerId="AD" clId="Web-{FF18FCD7-1059-F6B5-13D9-570EF29BC370}" dt="2020-12-15T22:14:31.207" v="626"/>
          <ac:spMkLst>
            <pc:docMk/>
            <pc:sldMk cId="1412951034" sldId="270"/>
            <ac:spMk id="3" creationId="{75400207-8B22-4816-9893-71F1EF0B2210}"/>
          </ac:spMkLst>
        </pc:spChg>
        <pc:spChg chg="add del mod ord">
          <ac:chgData name="James Thomas Alison (1805987)" userId="S::1805987@student.uwtsd.ac.uk::17806abf-0851-4bf8-a2b2-dee2a43af2ce" providerId="AD" clId="Web-{FF18FCD7-1059-F6B5-13D9-570EF29BC370}" dt="2020-12-15T22:25:14.042" v="651"/>
          <ac:spMkLst>
            <pc:docMk/>
            <pc:sldMk cId="1412951034" sldId="270"/>
            <ac:spMk id="4" creationId="{3A788BD8-201E-4DB6-BF8A-4775ECFA9C76}"/>
          </ac:spMkLst>
        </pc:spChg>
        <pc:spChg chg="add">
          <ac:chgData name="James Thomas Alison (1805987)" userId="S::1805987@student.uwtsd.ac.uk::17806abf-0851-4bf8-a2b2-dee2a43af2ce" providerId="AD" clId="Web-{FF18FCD7-1059-F6B5-13D9-570EF29BC370}" dt="2020-12-15T22:25:14.042" v="651"/>
          <ac:spMkLst>
            <pc:docMk/>
            <pc:sldMk cId="1412951034" sldId="270"/>
            <ac:spMk id="17" creationId="{0EF2A0DA-AE81-4A45-972E-646AC2870C2F}"/>
          </ac:spMkLst>
        </pc:spChg>
        <pc:graphicFrameChg chg="add del mod ord modGraphic">
          <ac:chgData name="James Thomas Alison (1805987)" userId="S::1805987@student.uwtsd.ac.uk::17806abf-0851-4bf8-a2b2-dee2a43af2ce" providerId="AD" clId="Web-{FF18FCD7-1059-F6B5-13D9-570EF29BC370}" dt="2020-12-15T22:15:00.910" v="634"/>
          <ac:graphicFrameMkLst>
            <pc:docMk/>
            <pc:sldMk cId="1412951034" sldId="270"/>
            <ac:graphicFrameMk id="6" creationId="{B29F48E0-F274-413D-89E1-4B91B12D9900}"/>
          </ac:graphicFrameMkLst>
        </pc:graphicFrameChg>
        <pc:picChg chg="add mod ord">
          <ac:chgData name="James Thomas Alison (1805987)" userId="S::1805987@student.uwtsd.ac.uk::17806abf-0851-4bf8-a2b2-dee2a43af2ce" providerId="AD" clId="Web-{FF18FCD7-1059-F6B5-13D9-570EF29BC370}" dt="2020-12-15T22:25:14.042" v="651"/>
          <ac:picMkLst>
            <pc:docMk/>
            <pc:sldMk cId="1412951034" sldId="270"/>
            <ac:picMk id="5" creationId="{35D8AA01-A87B-4931-9037-EE0AD1AE2610}"/>
          </ac:picMkLst>
        </pc:picChg>
        <pc:picChg chg="add del">
          <ac:chgData name="James Thomas Alison (1805987)" userId="S::1805987@student.uwtsd.ac.uk::17806abf-0851-4bf8-a2b2-dee2a43af2ce" providerId="AD" clId="Web-{FF18FCD7-1059-F6B5-13D9-570EF29BC370}" dt="2020-12-15T22:25:14.042" v="651"/>
          <ac:picMkLst>
            <pc:docMk/>
            <pc:sldMk cId="1412951034" sldId="270"/>
            <ac:picMk id="7" creationId="{E67A036B-F109-477D-A092-D947533E27EA}"/>
          </ac:picMkLst>
        </pc:picChg>
        <pc:picChg chg="add del">
          <ac:chgData name="James Thomas Alison (1805987)" userId="S::1805987@student.uwtsd.ac.uk::17806abf-0851-4bf8-a2b2-dee2a43af2ce" providerId="AD" clId="Web-{FF18FCD7-1059-F6B5-13D9-570EF29BC370}" dt="2020-12-15T22:14:44.785" v="628"/>
          <ac:picMkLst>
            <pc:docMk/>
            <pc:sldMk cId="1412951034" sldId="270"/>
            <ac:picMk id="10" creationId="{B536FA4E-0152-4E27-91DA-0FC22D1846BB}"/>
          </ac:picMkLst>
        </pc:picChg>
        <pc:picChg chg="add mod ord">
          <ac:chgData name="James Thomas Alison (1805987)" userId="S::1805987@student.uwtsd.ac.uk::17806abf-0851-4bf8-a2b2-dee2a43af2ce" providerId="AD" clId="Web-{FF18FCD7-1059-F6B5-13D9-570EF29BC370}" dt="2020-12-15T22:25:14.042" v="651"/>
          <ac:picMkLst>
            <pc:docMk/>
            <pc:sldMk cId="1412951034" sldId="270"/>
            <ac:picMk id="15" creationId="{EDFF74BF-88C4-459A-9D27-0B97FA4B77BB}"/>
          </ac:picMkLst>
        </pc:picChg>
        <pc:picChg chg="add del">
          <ac:chgData name="James Thomas Alison (1805987)" userId="S::1805987@student.uwtsd.ac.uk::17806abf-0851-4bf8-a2b2-dee2a43af2ce" providerId="AD" clId="Web-{FF18FCD7-1059-F6B5-13D9-570EF29BC370}" dt="2020-12-15T22:25:14.042" v="650"/>
          <ac:picMkLst>
            <pc:docMk/>
            <pc:sldMk cId="1412951034" sldId="270"/>
            <ac:picMk id="20" creationId="{0D78F8DF-3E28-42C3-B1C8-5A591036A6EE}"/>
          </ac:picMkLst>
        </pc:picChg>
        <pc:picChg chg="add">
          <ac:chgData name="James Thomas Alison (1805987)" userId="S::1805987@student.uwtsd.ac.uk::17806abf-0851-4bf8-a2b2-dee2a43af2ce" providerId="AD" clId="Web-{FF18FCD7-1059-F6B5-13D9-570EF29BC370}" dt="2020-12-15T22:25:14.042" v="651"/>
          <ac:picMkLst>
            <pc:docMk/>
            <pc:sldMk cId="1412951034" sldId="270"/>
            <ac:picMk id="22" creationId="{B536FA4E-0152-4E27-91DA-0FC22D1846BB}"/>
          </ac:picMkLst>
        </pc:picChg>
      </pc:sldChg>
    </pc:docChg>
  </pc:docChgLst>
  <pc:docChgLst>
    <pc:chgData clId="Web-{0415D24A-ADB1-C3DE-7248-0FC89DFB26FE}"/>
    <pc:docChg chg="modSld">
      <pc:chgData name="" userId="" providerId="" clId="Web-{0415D24A-ADB1-C3DE-7248-0FC89DFB26FE}" dt="2020-12-15T22:41:48.780" v="3" actId="20577"/>
      <pc:docMkLst>
        <pc:docMk/>
      </pc:docMkLst>
      <pc:sldChg chg="modSp">
        <pc:chgData name="" userId="" providerId="" clId="Web-{0415D24A-ADB1-C3DE-7248-0FC89DFB26FE}" dt="2020-12-15T22:41:48.764" v="2" actId="20577"/>
        <pc:sldMkLst>
          <pc:docMk/>
          <pc:sldMk cId="1346533747" sldId="264"/>
        </pc:sldMkLst>
        <pc:spChg chg="mod">
          <ac:chgData name="" userId="" providerId="" clId="Web-{0415D24A-ADB1-C3DE-7248-0FC89DFB26FE}" dt="2020-12-15T22:41:48.764" v="2" actId="20577"/>
          <ac:spMkLst>
            <pc:docMk/>
            <pc:sldMk cId="1346533747" sldId="264"/>
            <ac:spMk id="6" creationId="{4BD4AB14-2BEF-4675-9FD4-AA07AEF23CA0}"/>
          </ac:spMkLst>
        </pc:spChg>
      </pc:sldChg>
    </pc:docChg>
  </pc:docChgLst>
  <pc:docChgLst>
    <pc:chgData name="James Thomas Alison (1805987)" userId="S::1805987@student.uwtsd.ac.uk::17806abf-0851-4bf8-a2b2-dee2a43af2ce" providerId="AD" clId="Web-{A0EE4D13-B031-28A5-61D1-DB956B9C75BF}"/>
    <pc:docChg chg="modSld">
      <pc:chgData name="James Thomas Alison (1805987)" userId="S::1805987@student.uwtsd.ac.uk::17806abf-0851-4bf8-a2b2-dee2a43af2ce" providerId="AD" clId="Web-{A0EE4D13-B031-28A5-61D1-DB956B9C75BF}" dt="2020-12-15T15:03:31.156" v="354" actId="20577"/>
      <pc:docMkLst>
        <pc:docMk/>
      </pc:docMkLst>
      <pc:sldChg chg="modSp">
        <pc:chgData name="James Thomas Alison (1805987)" userId="S::1805987@student.uwtsd.ac.uk::17806abf-0851-4bf8-a2b2-dee2a43af2ce" providerId="AD" clId="Web-{A0EE4D13-B031-28A5-61D1-DB956B9C75BF}" dt="2020-12-15T15:03:31.156" v="353" actId="20577"/>
        <pc:sldMkLst>
          <pc:docMk/>
          <pc:sldMk cId="2555934450" sldId="263"/>
        </pc:sldMkLst>
        <pc:spChg chg="mod">
          <ac:chgData name="James Thomas Alison (1805987)" userId="S::1805987@student.uwtsd.ac.uk::17806abf-0851-4bf8-a2b2-dee2a43af2ce" providerId="AD" clId="Web-{A0EE4D13-B031-28A5-61D1-DB956B9C75BF}" dt="2020-12-15T15:03:31.156" v="353" actId="20577"/>
          <ac:spMkLst>
            <pc:docMk/>
            <pc:sldMk cId="2555934450" sldId="263"/>
            <ac:spMk id="8" creationId="{D3FA0585-08F7-4752-8003-724F098C02C1}"/>
          </ac:spMkLst>
        </pc:spChg>
      </pc:sldChg>
      <pc:sldChg chg="modSp">
        <pc:chgData name="James Thomas Alison (1805987)" userId="S::1805987@student.uwtsd.ac.uk::17806abf-0851-4bf8-a2b2-dee2a43af2ce" providerId="AD" clId="Web-{A0EE4D13-B031-28A5-61D1-DB956B9C75BF}" dt="2020-12-15T14:34:36.736" v="259" actId="20577"/>
        <pc:sldMkLst>
          <pc:docMk/>
          <pc:sldMk cId="774264629" sldId="265"/>
        </pc:sldMkLst>
        <pc:spChg chg="mod">
          <ac:chgData name="James Thomas Alison (1805987)" userId="S::1805987@student.uwtsd.ac.uk::17806abf-0851-4bf8-a2b2-dee2a43af2ce" providerId="AD" clId="Web-{A0EE4D13-B031-28A5-61D1-DB956B9C75BF}" dt="2020-12-15T14:34:36.736" v="259" actId="20577"/>
          <ac:spMkLst>
            <pc:docMk/>
            <pc:sldMk cId="774264629" sldId="265"/>
            <ac:spMk id="4" creationId="{914DA71A-00AF-415F-8B28-B92A6BCE07A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9AAEA1-33E6-4CE3-85E1-4FD0D2034C29}" type="datetimeFigureOut">
              <a:rPr lang="en-GB"/>
              <a:t>16/12/2020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E412A8-4F8E-4B85-98E1-A86ADB4CC0D6}" type="slidenum">
              <a:rPr lang="en-GB"/>
              <a:t>‹#›</a:t>
            </a:fld>
            <a:endParaRPr lang="en-GB"/>
          </a:p>
        </p:txBody>
      </p:sp>
    </p:spTree>
    <p:extLst>
      <p:ext uri="{BB962C8B-B14F-4D97-AF65-F5344CB8AC3E}">
        <p14:creationId xmlns:p14="http://schemas.microsoft.com/office/powerpoint/2010/main" val="12467685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Big A, little A, bouncing B</a:t>
            </a:r>
            <a:br>
              <a:rPr lang="en-US"/>
            </a:br>
            <a:r>
              <a:rPr lang="en-US"/>
              <a:t>The system might have got you but it won't get me</a:t>
            </a:r>
          </a:p>
          <a:p>
            <a:r>
              <a:rPr lang="en-US"/>
              <a:t>1 - 2 - 3 - 4</a:t>
            </a:r>
            <a:endParaRPr lang="en-GB"/>
          </a:p>
          <a:p>
            <a:r>
              <a:rPr lang="en-US"/>
              <a:t>External control are you </a:t>
            </a:r>
            <a:r>
              <a:rPr lang="en-US" err="1"/>
              <a:t>gonna</a:t>
            </a:r>
            <a:r>
              <a:rPr lang="en-US"/>
              <a:t> let them get you?</a:t>
            </a:r>
            <a:br>
              <a:rPr lang="en-US">
                <a:cs typeface="+mn-lt"/>
              </a:rPr>
            </a:br>
            <a:r>
              <a:rPr lang="en-US"/>
              <a:t>Do you </a:t>
            </a:r>
            <a:r>
              <a:rPr lang="en-US" err="1"/>
              <a:t>wanna</a:t>
            </a:r>
            <a:r>
              <a:rPr lang="en-US"/>
              <a:t> be a prisoner in the boundaries they set you?</a:t>
            </a:r>
            <a:br>
              <a:rPr lang="en-US">
                <a:cs typeface="+mn-lt"/>
              </a:rPr>
            </a:br>
            <a:r>
              <a:rPr lang="en-US"/>
              <a:t>You say you want to </a:t>
            </a:r>
            <a:r>
              <a:rPr lang="en-US" err="1"/>
              <a:t>ba</a:t>
            </a:r>
            <a:r>
              <a:rPr lang="en-US"/>
              <a:t> yourself, by </a:t>
            </a:r>
            <a:r>
              <a:rPr lang="en-US" err="1"/>
              <a:t>christ</a:t>
            </a:r>
            <a:r>
              <a:rPr lang="en-US"/>
              <a:t> do you think they'll let you?</a:t>
            </a:r>
            <a:br>
              <a:rPr lang="en-US">
                <a:cs typeface="+mn-lt"/>
              </a:rPr>
            </a:br>
            <a:r>
              <a:rPr lang="en-US"/>
              <a:t>They're out to get you get you get you get you get you get you get you</a:t>
            </a:r>
            <a:endParaRPr lang="en-GB"/>
          </a:p>
          <a:p>
            <a:r>
              <a:rPr lang="en-US"/>
              <a:t>Hello, hello, hello, this is the Lord God, can you hear?</a:t>
            </a:r>
            <a:br>
              <a:rPr lang="en-US"/>
            </a:br>
            <a:r>
              <a:rPr lang="en-US"/>
              <a:t>Hellfire and damnation's what I've got for you down there</a:t>
            </a:r>
            <a:br>
              <a:rPr lang="en-US"/>
            </a:br>
            <a:r>
              <a:rPr lang="en-US"/>
              <a:t>On earth I have ambassadors, archbishop, vicar, pope</a:t>
            </a:r>
            <a:br>
              <a:rPr lang="en-US"/>
            </a:br>
            <a:r>
              <a:rPr lang="en-US"/>
              <a:t>We'll blind you with morality, you'd best abandon any hope,</a:t>
            </a:r>
            <a:br>
              <a:rPr lang="en-US"/>
            </a:br>
            <a:r>
              <a:rPr lang="en-US"/>
              <a:t>We're telling you you'd better pray cos you were born in sin</a:t>
            </a:r>
            <a:br>
              <a:rPr lang="en-US"/>
            </a:br>
            <a:r>
              <a:rPr lang="en-US"/>
              <a:t>Right from the start we'll build a cell and then we'll lock you in</a:t>
            </a:r>
            <a:br>
              <a:rPr lang="en-US"/>
            </a:br>
            <a:r>
              <a:rPr lang="en-US"/>
              <a:t>We sit in holy judgement condemning those that stray</a:t>
            </a:r>
            <a:br>
              <a:rPr lang="en-US"/>
            </a:br>
            <a:r>
              <a:rPr lang="en-US"/>
              <a:t>We offer our forgiveness, but first we'll make you pay</a:t>
            </a:r>
            <a:endParaRPr lang="en-GB"/>
          </a:p>
          <a:p>
            <a:r>
              <a:rPr lang="en-US"/>
              <a:t>External control are you </a:t>
            </a:r>
            <a:r>
              <a:rPr lang="en-US" err="1"/>
              <a:t>gonna</a:t>
            </a:r>
            <a:r>
              <a:rPr lang="en-US"/>
              <a:t> let them get you?</a:t>
            </a:r>
            <a:br>
              <a:rPr lang="en-US">
                <a:cs typeface="+mn-lt"/>
              </a:rPr>
            </a:br>
            <a:r>
              <a:rPr lang="en-US"/>
              <a:t>Do you </a:t>
            </a:r>
            <a:r>
              <a:rPr lang="en-US" err="1"/>
              <a:t>wanna</a:t>
            </a:r>
            <a:r>
              <a:rPr lang="en-US"/>
              <a:t> be a prisoner in the boundaries they set you?</a:t>
            </a:r>
            <a:br>
              <a:rPr lang="en-US">
                <a:cs typeface="+mn-lt"/>
              </a:rPr>
            </a:br>
            <a:r>
              <a:rPr lang="en-US"/>
              <a:t>You say you want to be yourself, by </a:t>
            </a:r>
            <a:r>
              <a:rPr lang="en-US" err="1"/>
              <a:t>christ</a:t>
            </a:r>
            <a:r>
              <a:rPr lang="en-US"/>
              <a:t> do you think they'll let you?</a:t>
            </a:r>
            <a:br>
              <a:rPr lang="en-US">
                <a:cs typeface="+mn-lt"/>
              </a:rPr>
            </a:br>
            <a:r>
              <a:rPr lang="en-US"/>
              <a:t>They're out to get you get you get you get you get you get you get you</a:t>
            </a:r>
            <a:endParaRPr lang="en-GB"/>
          </a:p>
          <a:p>
            <a:r>
              <a:rPr lang="en-US"/>
              <a:t>Hello, hello, hello, now here's a massage from your queen</a:t>
            </a:r>
            <a:br>
              <a:rPr lang="en-US"/>
            </a:br>
            <a:r>
              <a:rPr lang="en-US"/>
              <a:t>As figurehead of the status quo I set the social scene</a:t>
            </a:r>
            <a:br>
              <a:rPr lang="en-US"/>
            </a:br>
            <a:r>
              <a:rPr lang="en-US"/>
              <a:t>I'm most concerned about my people, I want to give them peace</a:t>
            </a:r>
            <a:br>
              <a:rPr lang="en-US"/>
            </a:br>
            <a:r>
              <a:rPr lang="en-US"/>
              <a:t>So I'm making sure they stay in line with my army and police</a:t>
            </a:r>
            <a:br>
              <a:rPr lang="en-US"/>
            </a:br>
            <a:r>
              <a:rPr lang="en-US"/>
              <a:t>My prisons and my mental homes have ever open doors</a:t>
            </a:r>
            <a:br>
              <a:rPr lang="en-US"/>
            </a:br>
            <a:r>
              <a:rPr lang="en-US"/>
              <a:t>For those amongst my subjects who dare to ask for more</a:t>
            </a:r>
            <a:br>
              <a:rPr lang="en-US"/>
            </a:br>
            <a:r>
              <a:rPr lang="en-US"/>
              <a:t>Unruliness and disrespect are things I can't allow</a:t>
            </a:r>
            <a:br>
              <a:rPr lang="en-US"/>
            </a:br>
            <a:r>
              <a:rPr lang="en-US"/>
              <a:t>So I'll see the peasants grovel if they refuse to bow</a:t>
            </a:r>
            <a:endParaRPr lang="en-GB"/>
          </a:p>
          <a:p>
            <a:r>
              <a:rPr lang="en-US"/>
              <a:t>External control are you </a:t>
            </a:r>
            <a:r>
              <a:rPr lang="en-US" err="1"/>
              <a:t>gonna</a:t>
            </a:r>
            <a:r>
              <a:rPr lang="en-US"/>
              <a:t> let them get you?</a:t>
            </a:r>
            <a:br>
              <a:rPr lang="en-US"/>
            </a:br>
            <a:r>
              <a:rPr lang="en-US"/>
              <a:t>Do you </a:t>
            </a:r>
            <a:r>
              <a:rPr lang="en-US" err="1"/>
              <a:t>wanna</a:t>
            </a:r>
            <a:r>
              <a:rPr lang="en-US"/>
              <a:t> be a prisoner in the boundaries they set you?</a:t>
            </a:r>
            <a:br>
              <a:rPr lang="en-US"/>
            </a:br>
            <a:r>
              <a:rPr lang="en-US"/>
              <a:t>You say you want to be yourself, by </a:t>
            </a:r>
            <a:r>
              <a:rPr lang="en-US" err="1"/>
              <a:t>christ</a:t>
            </a:r>
            <a:r>
              <a:rPr lang="en-US"/>
              <a:t> do you think they'll let you?</a:t>
            </a:r>
            <a:br>
              <a:rPr lang="en-US"/>
            </a:br>
            <a:r>
              <a:rPr lang="en-US"/>
              <a:t>They're out to get you get you get you get you get you get you get you</a:t>
            </a:r>
            <a:endParaRPr lang="en-GB"/>
          </a:p>
          <a:p>
            <a:r>
              <a:rPr lang="en-US"/>
              <a:t>Introducing the Prime Sinister, she's a mother to us all</a:t>
            </a:r>
            <a:br>
              <a:rPr lang="en-US"/>
            </a:br>
            <a:r>
              <a:rPr lang="en-US"/>
              <a:t>Like the </a:t>
            </a:r>
            <a:r>
              <a:rPr lang="en-US" err="1"/>
              <a:t>dutch</a:t>
            </a:r>
            <a:r>
              <a:rPr lang="en-US"/>
              <a:t> boy's finger in the dyke her </a:t>
            </a:r>
            <a:r>
              <a:rPr lang="en-US" err="1"/>
              <a:t>arse</a:t>
            </a:r>
            <a:r>
              <a:rPr lang="en-US"/>
              <a:t> is in the wall</a:t>
            </a:r>
            <a:br>
              <a:rPr lang="en-US"/>
            </a:br>
            <a:r>
              <a:rPr lang="en-US"/>
              <a:t>Holding back the future waiting for the seas to part</a:t>
            </a:r>
            <a:br>
              <a:rPr lang="en-US"/>
            </a:br>
            <a:r>
              <a:rPr lang="en-US"/>
              <a:t>If Moses did it with is faith, she'll do it with an army</a:t>
            </a:r>
            <a:br>
              <a:rPr lang="en-US"/>
            </a:br>
            <a:r>
              <a:rPr lang="en-US"/>
              <a:t>Who at times of threatened crisis are certain to be there</a:t>
            </a:r>
            <a:br>
              <a:rPr lang="en-US"/>
            </a:br>
            <a:r>
              <a:rPr lang="en-US"/>
              <a:t>Guarding national heritage no matter what or where</a:t>
            </a:r>
            <a:br>
              <a:rPr lang="en-US"/>
            </a:br>
            <a:r>
              <a:rPr lang="en-US"/>
              <a:t>Palaces for kings and queens, mansions for the rich</a:t>
            </a:r>
            <a:br>
              <a:rPr lang="en-US"/>
            </a:br>
            <a:r>
              <a:rPr lang="en-US"/>
              <a:t>Protection for the wealthy, </a:t>
            </a:r>
            <a:r>
              <a:rPr lang="en-US" err="1"/>
              <a:t>defence</a:t>
            </a:r>
            <a:r>
              <a:rPr lang="en-US"/>
              <a:t> of privilege</a:t>
            </a:r>
            <a:br>
              <a:rPr lang="en-US"/>
            </a:br>
            <a:r>
              <a:rPr lang="en-US"/>
              <a:t>They've learnt the ropes In Ireland, engaged in civil war</a:t>
            </a:r>
            <a:br>
              <a:rPr lang="en-US"/>
            </a:br>
            <a:r>
              <a:rPr lang="en-US"/>
              <a:t>Fighting for the ruling classes in their battle against the poor</a:t>
            </a:r>
            <a:br>
              <a:rPr lang="en-US"/>
            </a:br>
            <a:r>
              <a:rPr lang="en-US"/>
              <a:t>So Ireland's just an island? It's an island of the mind</a:t>
            </a:r>
            <a:br>
              <a:rPr lang="en-US"/>
            </a:br>
            <a:r>
              <a:rPr lang="en-US"/>
              <a:t>Great Britain? Future? Bollocks, you'd better look behind</a:t>
            </a:r>
            <a:br>
              <a:rPr lang="en-US"/>
            </a:br>
            <a:r>
              <a:rPr lang="en-US"/>
              <a:t>Round every other corner stands P.C. 1984</a:t>
            </a:r>
            <a:br>
              <a:rPr lang="en-US"/>
            </a:br>
            <a:r>
              <a:rPr lang="en-US"/>
              <a:t>Guardian of the future, he'll implement the law</a:t>
            </a:r>
            <a:br>
              <a:rPr lang="en-US"/>
            </a:br>
            <a:r>
              <a:rPr lang="en-US"/>
              <a:t>He's there as a grim reminder that no matter what you do</a:t>
            </a:r>
            <a:br>
              <a:rPr lang="en-US"/>
            </a:br>
            <a:r>
              <a:rPr lang="en-US"/>
              <a:t>Big brothers system's always there with his beady eyes on you</a:t>
            </a:r>
            <a:br>
              <a:rPr lang="en-US"/>
            </a:br>
            <a:r>
              <a:rPr lang="en-US"/>
              <a:t>From God to local bobby, in home and street and school</a:t>
            </a:r>
            <a:br>
              <a:rPr lang="en-US"/>
            </a:br>
            <a:r>
              <a:rPr lang="en-US"/>
              <a:t>They've got your name and number while you've just got their rule</a:t>
            </a:r>
            <a:br>
              <a:rPr lang="en-US"/>
            </a:br>
            <a:r>
              <a:rPr lang="en-US"/>
              <a:t>We've got to look for methods to undermine those powers</a:t>
            </a:r>
            <a:br>
              <a:rPr lang="en-US"/>
            </a:br>
            <a:r>
              <a:rPr lang="en-US"/>
              <a:t>It's time to change the tables. The future must be ours</a:t>
            </a:r>
            <a:endParaRPr lang="en-GB"/>
          </a:p>
          <a:p>
            <a:r>
              <a:rPr lang="en-US"/>
              <a:t>Big A, little A, bouncing B</a:t>
            </a:r>
            <a:br>
              <a:rPr lang="en-US"/>
            </a:br>
            <a:r>
              <a:rPr lang="en-US"/>
              <a:t>The system might have got you but it won't get me</a:t>
            </a:r>
            <a:endParaRPr lang="en-GB"/>
          </a:p>
          <a:p>
            <a:r>
              <a:rPr lang="en-US"/>
              <a:t>Be exactly who you want to be, do what you want to do</a:t>
            </a:r>
            <a:br>
              <a:rPr lang="en-US"/>
            </a:br>
            <a:r>
              <a:rPr lang="en-US"/>
              <a:t>I am he and she is she but you're the only you</a:t>
            </a:r>
            <a:br>
              <a:rPr lang="en-US"/>
            </a:br>
            <a:r>
              <a:rPr lang="en-US"/>
              <a:t>No one else has got your eyes, can see the things you see</a:t>
            </a:r>
            <a:br>
              <a:rPr lang="en-US"/>
            </a:br>
            <a:r>
              <a:rPr lang="en-US"/>
              <a:t>It's up to you to change your life and my life's up to me</a:t>
            </a:r>
            <a:br>
              <a:rPr lang="en-US"/>
            </a:br>
            <a:r>
              <a:rPr lang="en-US"/>
              <a:t>The problems that you suffer from are problems that you make</a:t>
            </a:r>
            <a:br>
              <a:rPr lang="en-US"/>
            </a:br>
            <a:r>
              <a:rPr lang="en-US"/>
              <a:t>The shit we have to climb through is the shit we choose to take</a:t>
            </a:r>
            <a:br>
              <a:rPr lang="en-US"/>
            </a:br>
            <a:r>
              <a:rPr lang="en-US"/>
              <a:t>If you don't like the life you live, change it now it's yours</a:t>
            </a:r>
            <a:br>
              <a:rPr lang="en-US"/>
            </a:br>
            <a:r>
              <a:rPr lang="en-US"/>
              <a:t>Nothing has effects if you don't </a:t>
            </a:r>
            <a:r>
              <a:rPr lang="en-US" err="1"/>
              <a:t>recognise</a:t>
            </a:r>
            <a:r>
              <a:rPr lang="en-US"/>
              <a:t> the cause</a:t>
            </a:r>
            <a:br>
              <a:rPr lang="en-US"/>
            </a:br>
            <a:r>
              <a:rPr lang="en-US"/>
              <a:t>If the </a:t>
            </a:r>
            <a:r>
              <a:rPr lang="en-US" err="1"/>
              <a:t>programme's</a:t>
            </a:r>
            <a:r>
              <a:rPr lang="en-US"/>
              <a:t> not the one you want, get up, turn off the set</a:t>
            </a:r>
            <a:br>
              <a:rPr lang="en-US"/>
            </a:br>
            <a:r>
              <a:rPr lang="en-US"/>
              <a:t>It's only you that can decide what life you're </a:t>
            </a:r>
            <a:r>
              <a:rPr lang="en-US" err="1"/>
              <a:t>gonna</a:t>
            </a:r>
            <a:r>
              <a:rPr lang="en-US"/>
              <a:t> get</a:t>
            </a:r>
            <a:br>
              <a:rPr lang="en-US"/>
            </a:br>
            <a:r>
              <a:rPr lang="en-US"/>
              <a:t>If you don't like religion you can be the antichrist</a:t>
            </a:r>
            <a:br>
              <a:rPr lang="en-US"/>
            </a:br>
            <a:r>
              <a:rPr lang="en-US"/>
              <a:t>If your tired of politics you can be an anarchist</a:t>
            </a:r>
            <a:br>
              <a:rPr lang="en-US"/>
            </a:br>
            <a:r>
              <a:rPr lang="en-US"/>
              <a:t>But no one ever changed the church by pulling down a steeple</a:t>
            </a:r>
            <a:br>
              <a:rPr lang="en-US"/>
            </a:br>
            <a:r>
              <a:rPr lang="en-US"/>
              <a:t>And you'll never change the system by bombing number ten</a:t>
            </a:r>
            <a:br>
              <a:rPr lang="en-US"/>
            </a:br>
            <a:r>
              <a:rPr lang="en-US"/>
              <a:t>Systems just aren't made of bricks they're mostly made of people</a:t>
            </a:r>
            <a:br>
              <a:rPr lang="en-US"/>
            </a:br>
            <a:r>
              <a:rPr lang="en-US"/>
              <a:t>You may send them into hiding, but they'll be back again</a:t>
            </a:r>
            <a:br>
              <a:rPr lang="en-US"/>
            </a:br>
            <a:r>
              <a:rPr lang="en-US"/>
              <a:t>If you don't like the rules they make, refuse to play their game</a:t>
            </a:r>
            <a:br>
              <a:rPr lang="en-US"/>
            </a:br>
            <a:r>
              <a:rPr lang="en-US"/>
              <a:t>If you don't want to be a number, don't give them your name</a:t>
            </a:r>
            <a:br>
              <a:rPr lang="en-US"/>
            </a:br>
            <a:r>
              <a:rPr lang="en-US"/>
              <a:t>If you don't want to be caught out, refuse to hear their question</a:t>
            </a:r>
            <a:br>
              <a:rPr lang="en-US"/>
            </a:br>
            <a:r>
              <a:rPr lang="en-US"/>
              <a:t>Silence is a virtue, use it for your own protection</a:t>
            </a:r>
            <a:br>
              <a:rPr lang="en-US"/>
            </a:br>
            <a:r>
              <a:rPr lang="en-US"/>
              <a:t>They'll try to make you play their game, refuse to show your face</a:t>
            </a:r>
            <a:br>
              <a:rPr lang="en-US"/>
            </a:br>
            <a:r>
              <a:rPr lang="en-US"/>
              <a:t>If you don't want to be beaten down, refuse to join their race</a:t>
            </a:r>
            <a:br>
              <a:rPr lang="en-US"/>
            </a:br>
            <a:r>
              <a:rPr lang="en-US"/>
              <a:t>Be exactly who you want to be, do what you want to do</a:t>
            </a:r>
            <a:br>
              <a:rPr lang="en-US"/>
            </a:br>
            <a:r>
              <a:rPr lang="en-US"/>
              <a:t>I am he and she is she but you're they only you</a:t>
            </a:r>
            <a:endParaRPr lang="en-GB"/>
          </a:p>
          <a:p>
            <a:endParaRPr lang="en-US">
              <a:cs typeface="Calibri"/>
            </a:endParaRPr>
          </a:p>
        </p:txBody>
      </p:sp>
      <p:sp>
        <p:nvSpPr>
          <p:cNvPr id="4" name="Slide Number Placeholder 3"/>
          <p:cNvSpPr>
            <a:spLocks noGrp="1"/>
          </p:cNvSpPr>
          <p:nvPr>
            <p:ph type="sldNum" sz="quarter" idx="5"/>
          </p:nvPr>
        </p:nvSpPr>
        <p:spPr/>
        <p:txBody>
          <a:bodyPr/>
          <a:lstStyle/>
          <a:p>
            <a:fld id="{A0E412A8-4F8E-4B85-98E1-A86ADB4CC0D6}" type="slidenum">
              <a:rPr lang="en-GB"/>
              <a:t>2</a:t>
            </a:fld>
            <a:endParaRPr lang="en-GB"/>
          </a:p>
        </p:txBody>
      </p:sp>
    </p:spTree>
    <p:extLst>
      <p:ext uri="{BB962C8B-B14F-4D97-AF65-F5344CB8AC3E}">
        <p14:creationId xmlns:p14="http://schemas.microsoft.com/office/powerpoint/2010/main" val="2307761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90CE831D-B6C0-45BF-B4CA-02F9A8550521}" type="datetimeFigureOut">
              <a:rPr lang="en-GB" smtClean="0"/>
              <a:t>16/12/2020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EDF975-04A7-4DBB-85E0-60890B906BE1}" type="slidenum">
              <a:rPr lang="en-GB" smtClean="0"/>
              <a:t>‹#›</a:t>
            </a:fld>
            <a:endParaRPr lang="en-GB"/>
          </a:p>
        </p:txBody>
      </p:sp>
    </p:spTree>
    <p:extLst>
      <p:ext uri="{BB962C8B-B14F-4D97-AF65-F5344CB8AC3E}">
        <p14:creationId xmlns:p14="http://schemas.microsoft.com/office/powerpoint/2010/main" val="136114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0CE831D-B6C0-45BF-B4CA-02F9A8550521}" type="datetimeFigureOut">
              <a:rPr lang="en-GB" smtClean="0"/>
              <a:t>16/12/2020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EDF975-04A7-4DBB-85E0-60890B906BE1}" type="slidenum">
              <a:rPr lang="en-GB" smtClean="0"/>
              <a:t>‹#›</a:t>
            </a:fld>
            <a:endParaRPr lang="en-GB"/>
          </a:p>
        </p:txBody>
      </p:sp>
    </p:spTree>
    <p:extLst>
      <p:ext uri="{BB962C8B-B14F-4D97-AF65-F5344CB8AC3E}">
        <p14:creationId xmlns:p14="http://schemas.microsoft.com/office/powerpoint/2010/main" val="7806378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0CE831D-B6C0-45BF-B4CA-02F9A8550521}" type="datetimeFigureOut">
              <a:rPr lang="en-GB" smtClean="0"/>
              <a:t>16/12/2020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EDF975-04A7-4DBB-85E0-60890B906BE1}" type="slidenum">
              <a:rPr lang="en-GB" smtClean="0"/>
              <a:t>‹#›</a:t>
            </a:fld>
            <a:endParaRPr lang="en-GB"/>
          </a:p>
        </p:txBody>
      </p:sp>
    </p:spTree>
    <p:extLst>
      <p:ext uri="{BB962C8B-B14F-4D97-AF65-F5344CB8AC3E}">
        <p14:creationId xmlns:p14="http://schemas.microsoft.com/office/powerpoint/2010/main" val="2952001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0CE831D-B6C0-45BF-B4CA-02F9A8550521}" type="datetimeFigureOut">
              <a:rPr lang="en-GB" smtClean="0"/>
              <a:t>16/12/2020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EDF975-04A7-4DBB-85E0-60890B906BE1}" type="slidenum">
              <a:rPr lang="en-GB" smtClean="0"/>
              <a:t>‹#›</a:t>
            </a:fld>
            <a:endParaRPr lang="en-GB"/>
          </a:p>
        </p:txBody>
      </p:sp>
    </p:spTree>
    <p:extLst>
      <p:ext uri="{BB962C8B-B14F-4D97-AF65-F5344CB8AC3E}">
        <p14:creationId xmlns:p14="http://schemas.microsoft.com/office/powerpoint/2010/main" val="31315015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0CE831D-B6C0-45BF-B4CA-02F9A8550521}" type="datetimeFigureOut">
              <a:rPr lang="en-GB" smtClean="0"/>
              <a:t>16/12/2020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4EDF975-04A7-4DBB-85E0-60890B906BE1}" type="slidenum">
              <a:rPr lang="en-GB" smtClean="0"/>
              <a:t>‹#›</a:t>
            </a:fld>
            <a:endParaRPr lang="en-GB"/>
          </a:p>
        </p:txBody>
      </p:sp>
    </p:spTree>
    <p:extLst>
      <p:ext uri="{BB962C8B-B14F-4D97-AF65-F5344CB8AC3E}">
        <p14:creationId xmlns:p14="http://schemas.microsoft.com/office/powerpoint/2010/main" val="257385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0CE831D-B6C0-45BF-B4CA-02F9A8550521}" type="datetimeFigureOut">
              <a:rPr lang="en-GB" smtClean="0"/>
              <a:t>16/12/2020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4EDF975-04A7-4DBB-85E0-60890B906BE1}" type="slidenum">
              <a:rPr lang="en-GB" smtClean="0"/>
              <a:t>‹#›</a:t>
            </a:fld>
            <a:endParaRPr lang="en-GB"/>
          </a:p>
        </p:txBody>
      </p:sp>
    </p:spTree>
    <p:extLst>
      <p:ext uri="{BB962C8B-B14F-4D97-AF65-F5344CB8AC3E}">
        <p14:creationId xmlns:p14="http://schemas.microsoft.com/office/powerpoint/2010/main" val="1024035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0CE831D-B6C0-45BF-B4CA-02F9A8550521}" type="datetimeFigureOut">
              <a:rPr lang="en-GB" smtClean="0"/>
              <a:t>16/12/2020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4EDF975-04A7-4DBB-85E0-60890B906BE1}" type="slidenum">
              <a:rPr lang="en-GB" smtClean="0"/>
              <a:t>‹#›</a:t>
            </a:fld>
            <a:endParaRPr lang="en-GB"/>
          </a:p>
        </p:txBody>
      </p:sp>
    </p:spTree>
    <p:extLst>
      <p:ext uri="{BB962C8B-B14F-4D97-AF65-F5344CB8AC3E}">
        <p14:creationId xmlns:p14="http://schemas.microsoft.com/office/powerpoint/2010/main" val="19746751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4855633" y="609600"/>
            <a:ext cx="6411924" cy="51816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0CE831D-B6C0-45BF-B4CA-02F9A8550521}" type="datetimeFigureOut">
              <a:rPr lang="en-GB" smtClean="0"/>
              <a:t>16/12/2020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EDF975-04A7-4DBB-85E0-60890B906BE1}" type="slidenum">
              <a:rPr lang="en-GB" smtClean="0"/>
              <a:t>‹#›</a:t>
            </a:fld>
            <a:endParaRPr lang="en-GB"/>
          </a:p>
        </p:txBody>
      </p:sp>
    </p:spTree>
    <p:extLst>
      <p:ext uri="{BB962C8B-B14F-4D97-AF65-F5344CB8AC3E}">
        <p14:creationId xmlns:p14="http://schemas.microsoft.com/office/powerpoint/2010/main" val="26102429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0CE831D-B6C0-45BF-B4CA-02F9A8550521}" type="datetimeFigureOut">
              <a:rPr lang="en-GB" smtClean="0"/>
              <a:t>16/12/2020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EDF975-04A7-4DBB-85E0-60890B906BE1}" type="slidenum">
              <a:rPr lang="en-GB" smtClean="0"/>
              <a:t>‹#›</a:t>
            </a:fld>
            <a:endParaRPr lang="en-GB"/>
          </a:p>
        </p:txBody>
      </p:sp>
    </p:spTree>
    <p:extLst>
      <p:ext uri="{BB962C8B-B14F-4D97-AF65-F5344CB8AC3E}">
        <p14:creationId xmlns:p14="http://schemas.microsoft.com/office/powerpoint/2010/main" val="35283581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0CE831D-B6C0-45BF-B4CA-02F9A8550521}" type="datetimeFigureOut">
              <a:rPr lang="en-GB" smtClean="0"/>
              <a:t>16/12/2020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EDF975-04A7-4DBB-85E0-60890B906BE1}" type="slidenum">
              <a:rPr lang="en-GB" smtClean="0"/>
              <a:t>‹#›</a:t>
            </a:fld>
            <a:endParaRPr lang="en-GB"/>
          </a:p>
        </p:txBody>
      </p:sp>
    </p:spTree>
    <p:extLst>
      <p:ext uri="{BB962C8B-B14F-4D97-AF65-F5344CB8AC3E}">
        <p14:creationId xmlns:p14="http://schemas.microsoft.com/office/powerpoint/2010/main" val="3390622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0CE831D-B6C0-45BF-B4CA-02F9A8550521}" type="datetimeFigureOut">
              <a:rPr lang="en-GB" smtClean="0"/>
              <a:t>16/12/2020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EDF975-04A7-4DBB-85E0-60890B906BE1}" type="slidenum">
              <a:rPr lang="en-GB" smtClean="0"/>
              <a:t>‹#›</a:t>
            </a:fld>
            <a:endParaRPr lang="en-GB"/>
          </a:p>
        </p:txBody>
      </p:sp>
    </p:spTree>
    <p:extLst>
      <p:ext uri="{BB962C8B-B14F-4D97-AF65-F5344CB8AC3E}">
        <p14:creationId xmlns:p14="http://schemas.microsoft.com/office/powerpoint/2010/main" val="40236793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0CE831D-B6C0-45BF-B4CA-02F9A8550521}" type="datetimeFigureOut">
              <a:rPr lang="en-GB" smtClean="0"/>
              <a:t>16/12/2020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EDF975-04A7-4DBB-85E0-60890B906BE1}" type="slidenum">
              <a:rPr lang="en-GB" smtClean="0"/>
              <a:t>‹#›</a:t>
            </a:fld>
            <a:endParaRPr lang="en-GB"/>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13163796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0CE831D-B6C0-45BF-B4CA-02F9A8550521}" type="datetimeFigureOut">
              <a:rPr lang="en-GB" smtClean="0"/>
              <a:t>16/12/2020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EDF975-04A7-4DBB-85E0-60890B906BE1}" type="slidenum">
              <a:rPr lang="en-GB" smtClean="0"/>
              <a:t>‹#›</a:t>
            </a:fld>
            <a:endParaRPr lang="en-GB"/>
          </a:p>
        </p:txBody>
      </p:sp>
    </p:spTree>
    <p:extLst>
      <p:ext uri="{BB962C8B-B14F-4D97-AF65-F5344CB8AC3E}">
        <p14:creationId xmlns:p14="http://schemas.microsoft.com/office/powerpoint/2010/main" val="22847781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90CE831D-B6C0-45BF-B4CA-02F9A8550521}" type="datetimeFigureOut">
              <a:rPr lang="en-GB" smtClean="0"/>
              <a:t>16/12/2020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4EDF975-04A7-4DBB-85E0-60890B906BE1}" type="slidenum">
              <a:rPr lang="en-GB" smtClean="0"/>
              <a:t>‹#›</a:t>
            </a:fld>
            <a:endParaRPr lang="en-GB"/>
          </a:p>
        </p:txBody>
      </p:sp>
    </p:spTree>
    <p:extLst>
      <p:ext uri="{BB962C8B-B14F-4D97-AF65-F5344CB8AC3E}">
        <p14:creationId xmlns:p14="http://schemas.microsoft.com/office/powerpoint/2010/main" val="25660450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90CE831D-B6C0-45BF-B4CA-02F9A8550521}" type="datetimeFigureOut">
              <a:rPr lang="en-GB" smtClean="0"/>
              <a:t>16/12/2020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4EDF975-04A7-4DBB-85E0-60890B906BE1}" type="slidenum">
              <a:rPr lang="en-GB" smtClean="0"/>
              <a:t>‹#›</a:t>
            </a:fld>
            <a:endParaRPr lang="en-GB"/>
          </a:p>
        </p:txBody>
      </p:sp>
    </p:spTree>
    <p:extLst>
      <p:ext uri="{BB962C8B-B14F-4D97-AF65-F5344CB8AC3E}">
        <p14:creationId xmlns:p14="http://schemas.microsoft.com/office/powerpoint/2010/main" val="18941331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0CE831D-B6C0-45BF-B4CA-02F9A8550521}" type="datetimeFigureOut">
              <a:rPr lang="en-GB" smtClean="0"/>
              <a:t>16/12/2020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EDF975-04A7-4DBB-85E0-60890B906BE1}" type="slidenum">
              <a:rPr lang="en-GB" smtClean="0"/>
              <a:t>‹#›</a:t>
            </a:fld>
            <a:endParaRPr lang="en-GB"/>
          </a:p>
        </p:txBody>
      </p:sp>
    </p:spTree>
    <p:extLst>
      <p:ext uri="{BB962C8B-B14F-4D97-AF65-F5344CB8AC3E}">
        <p14:creationId xmlns:p14="http://schemas.microsoft.com/office/powerpoint/2010/main" val="15419215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0CE831D-B6C0-45BF-B4CA-02F9A8550521}" type="datetimeFigureOut">
              <a:rPr lang="en-GB" smtClean="0"/>
              <a:t>16/12/2020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EDF975-04A7-4DBB-85E0-60890B906BE1}" type="slidenum">
              <a:rPr lang="en-GB" smtClean="0"/>
              <a:t>‹#›</a:t>
            </a:fld>
            <a:endParaRPr lang="en-GB"/>
          </a:p>
        </p:txBody>
      </p:sp>
    </p:spTree>
    <p:extLst>
      <p:ext uri="{BB962C8B-B14F-4D97-AF65-F5344CB8AC3E}">
        <p14:creationId xmlns:p14="http://schemas.microsoft.com/office/powerpoint/2010/main" val="8165221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90CE831D-B6C0-45BF-B4CA-02F9A8550521}" type="datetimeFigureOut">
              <a:rPr lang="en-GB" smtClean="0"/>
              <a:t>16/12/2020</a:t>
            </a:fld>
            <a:endParaRPr lang="en-GB"/>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B4EDF975-04A7-4DBB-85E0-60890B906BE1}" type="slidenum">
              <a:rPr lang="en-GB" smtClean="0"/>
              <a:t>‹#›</a:t>
            </a:fld>
            <a:endParaRPr lang="en-GB"/>
          </a:p>
        </p:txBody>
      </p:sp>
    </p:spTree>
    <p:extLst>
      <p:ext uri="{BB962C8B-B14F-4D97-AF65-F5344CB8AC3E}">
        <p14:creationId xmlns:p14="http://schemas.microsoft.com/office/powerpoint/2010/main" val="234417513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4.xml"/><Relationship Id="rId5" Type="http://schemas.openxmlformats.org/officeDocument/2006/relationships/image" Target="../media/image3.png"/><Relationship Id="rId4" Type="http://schemas.openxmlformats.org/officeDocument/2006/relationships/image" Target="../media/image8.jpe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4.xml"/><Relationship Id="rId5" Type="http://schemas.openxmlformats.org/officeDocument/2006/relationships/image" Target="../media/image11.jpe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jpeg"/><Relationship Id="rId1" Type="http://schemas.openxmlformats.org/officeDocument/2006/relationships/slideLayout" Target="../slideLayouts/slideLayout4.xml"/><Relationship Id="rId5" Type="http://schemas.openxmlformats.org/officeDocument/2006/relationships/image" Target="../media/image3.png"/><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4.xml"/><Relationship Id="rId5" Type="http://schemas.openxmlformats.org/officeDocument/2006/relationships/image" Target="../media/image15.png"/><Relationship Id="rId4" Type="http://schemas.openxmlformats.org/officeDocument/2006/relationships/image" Target="../media/image14.jpeg"/></Relationships>
</file>

<file path=ppt/slides/_rels/slide7.xml.rels><?xml version="1.0" encoding="UTF-8" standalone="yes"?>
<Relationships xmlns="http://schemas.openxmlformats.org/package/2006/relationships"><Relationship Id="rId3" Type="http://schemas.openxmlformats.org/officeDocument/2006/relationships/hyperlink" Target="https://www.flickr.com/photos/violentgrind/9657277394" TargetMode="External"/><Relationship Id="rId2" Type="http://schemas.openxmlformats.org/officeDocument/2006/relationships/image" Target="../media/image16.jpe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jpeg"/><Relationship Id="rId1" Type="http://schemas.openxmlformats.org/officeDocument/2006/relationships/slideLayout" Target="../slideLayouts/slideLayout4.xml"/><Relationship Id="rId5" Type="http://schemas.openxmlformats.org/officeDocument/2006/relationships/image" Target="../media/image3.png"/><Relationship Id="rId4" Type="http://schemas.openxmlformats.org/officeDocument/2006/relationships/image" Target="../media/image18.jpeg"/></Relationships>
</file>

<file path=ppt/slides/_rels/slide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21.jpeg"/><Relationship Id="rId4" Type="http://schemas.openxmlformats.org/officeDocument/2006/relationships/image" Target="../media/image20.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eb.archive.org/web/20050830040234/http:/www.southern.com/southern/label/CRC/1238.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pic>
        <p:nvPicPr>
          <p:cNvPr id="4" name="Picture 6" descr="A picture containing indoor, sitting, wearing, looking&#10;&#10;Description automatically generated">
            <a:extLst>
              <a:ext uri="{FF2B5EF4-FFF2-40B4-BE49-F238E27FC236}">
                <a16:creationId xmlns:a16="http://schemas.microsoft.com/office/drawing/2014/main" id="{67772903-8769-47BF-8C52-6D060C24FA02}"/>
              </a:ext>
            </a:extLst>
          </p:cNvPr>
          <p:cNvPicPr>
            <a:picLocks noChangeAspect="1"/>
          </p:cNvPicPr>
          <p:nvPr/>
        </p:nvPicPr>
        <p:blipFill rotWithShape="1">
          <a:blip r:embed="rId3"/>
          <a:srcRect l="28746" r="21254"/>
          <a:stretch/>
        </p:blipFill>
        <p:spPr>
          <a:xfrm>
            <a:off x="-8622" y="10"/>
            <a:ext cx="6096000" cy="6857990"/>
          </a:xfrm>
          <a:prstGeom prst="rect">
            <a:avLst/>
          </a:prstGeom>
        </p:spPr>
      </p:pic>
      <p:pic>
        <p:nvPicPr>
          <p:cNvPr id="11" name="Picture 10">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BC1546C1-2244-4E27-87E4-ECA3F3E1B714}"/>
              </a:ext>
            </a:extLst>
          </p:cNvPr>
          <p:cNvSpPr>
            <a:spLocks noGrp="1"/>
          </p:cNvSpPr>
          <p:nvPr>
            <p:ph type="ctrTitle"/>
          </p:nvPr>
        </p:nvSpPr>
        <p:spPr>
          <a:xfrm>
            <a:off x="6958002" y="2938732"/>
            <a:ext cx="4538124" cy="970450"/>
          </a:xfrm>
        </p:spPr>
        <p:txBody>
          <a:bodyPr vert="horz" lIns="91440" tIns="45720" rIns="91440" bIns="45720" rtlCol="0" anchor="b">
            <a:normAutofit fontScale="90000"/>
          </a:bodyPr>
          <a:lstStyle/>
          <a:p>
            <a:pPr algn="l"/>
            <a:r>
              <a:rPr lang="en-US" sz="3200">
                <a:ln>
                  <a:solidFill>
                    <a:prstClr val="black">
                      <a:lumMod val="75000"/>
                      <a:lumOff val="25000"/>
                      <a:alpha val="10000"/>
                    </a:prstClr>
                  </a:solidFill>
                </a:ln>
                <a:effectLst>
                  <a:outerShdw blurRad="9525" dist="25400" dir="14640000" algn="tl" rotWithShape="0">
                    <a:prstClr val="black">
                      <a:alpha val="30000"/>
                    </a:prstClr>
                  </a:outerShdw>
                </a:effectLst>
                <a:ea typeface="+mj-lt"/>
                <a:cs typeface="+mj-lt"/>
              </a:rPr>
              <a:t>Anarcho-punk: Just Anger or Just-Anger?</a:t>
            </a:r>
          </a:p>
        </p:txBody>
      </p:sp>
      <p:sp>
        <p:nvSpPr>
          <p:cNvPr id="3" name="Subtitle 2">
            <a:extLst>
              <a:ext uri="{FF2B5EF4-FFF2-40B4-BE49-F238E27FC236}">
                <a16:creationId xmlns:a16="http://schemas.microsoft.com/office/drawing/2014/main" id="{B2A6178A-45D0-4CB3-9556-A6F3CB9D035C}"/>
              </a:ext>
            </a:extLst>
          </p:cNvPr>
          <p:cNvSpPr>
            <a:spLocks noGrp="1"/>
          </p:cNvSpPr>
          <p:nvPr>
            <p:ph type="subTitle" idx="1"/>
          </p:nvPr>
        </p:nvSpPr>
        <p:spPr>
          <a:xfrm>
            <a:off x="7029889" y="3917807"/>
            <a:ext cx="4403596" cy="1183280"/>
          </a:xfrm>
        </p:spPr>
        <p:txBody>
          <a:bodyPr vert="horz" lIns="91440" tIns="45720" rIns="91440" bIns="45720" rtlCol="0" anchor="t">
            <a:normAutofit fontScale="92500" lnSpcReduction="10000"/>
          </a:bodyPr>
          <a:lstStyle/>
          <a:p>
            <a:pPr algn="l"/>
            <a:r>
              <a:rPr lang="en-US" sz="1800">
                <a:solidFill>
                  <a:schemeClr val="tx2"/>
                </a:solidFill>
              </a:rPr>
              <a:t>An investigation into “Big a Little A” and Crass as a seminal band in the Anarcho-punk sub-culture.</a:t>
            </a:r>
          </a:p>
          <a:p>
            <a:pPr algn="l"/>
            <a:r>
              <a:rPr lang="en-US" sz="1800">
                <a:solidFill>
                  <a:schemeClr val="tx2"/>
                </a:solidFill>
              </a:rPr>
              <a:t>By Jamie Alison</a:t>
            </a:r>
            <a:endParaRPr lang="en-US" sz="1800">
              <a:ln>
                <a:solidFill>
                  <a:prstClr val="black">
                    <a:lumMod val="75000"/>
                    <a:lumOff val="25000"/>
                    <a:alpha val="10000"/>
                  </a:prstClr>
                </a:solidFill>
              </a:ln>
              <a:solidFill>
                <a:schemeClr val="tx2"/>
              </a:solidFill>
              <a:effectLst>
                <a:outerShdw blurRad="9525" dist="25400" dir="14640000" algn="tl" rotWithShape="0">
                  <a:prstClr val="black">
                    <a:alpha val="30000"/>
                  </a:prstClr>
                </a:outerShdw>
              </a:effectLst>
            </a:endParaRPr>
          </a:p>
        </p:txBody>
      </p:sp>
    </p:spTree>
    <p:extLst>
      <p:ext uri="{BB962C8B-B14F-4D97-AF65-F5344CB8AC3E}">
        <p14:creationId xmlns:p14="http://schemas.microsoft.com/office/powerpoint/2010/main" val="15940903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31F33-7FF1-4CA7-B8C5-44ACE59108BA}"/>
              </a:ext>
            </a:extLst>
          </p:cNvPr>
          <p:cNvSpPr>
            <a:spLocks noGrp="1"/>
          </p:cNvSpPr>
          <p:nvPr>
            <p:ph type="title"/>
          </p:nvPr>
        </p:nvSpPr>
        <p:spPr/>
        <p:txBody>
          <a:bodyPr/>
          <a:lstStyle/>
          <a:p>
            <a:r>
              <a:rPr lang="en-GB"/>
              <a:t>Crass- Big a Little A</a:t>
            </a:r>
          </a:p>
        </p:txBody>
      </p:sp>
      <p:sp>
        <p:nvSpPr>
          <p:cNvPr id="4" name="Content Placeholder 3">
            <a:extLst>
              <a:ext uri="{FF2B5EF4-FFF2-40B4-BE49-F238E27FC236}">
                <a16:creationId xmlns:a16="http://schemas.microsoft.com/office/drawing/2014/main" id="{3CF37635-1DD3-4900-91AE-ECFEFE758B4D}"/>
              </a:ext>
            </a:extLst>
          </p:cNvPr>
          <p:cNvSpPr>
            <a:spLocks noGrp="1"/>
          </p:cNvSpPr>
          <p:nvPr>
            <p:ph sz="half" idx="2"/>
          </p:nvPr>
        </p:nvSpPr>
        <p:spPr>
          <a:xfrm>
            <a:off x="1005872" y="1835255"/>
            <a:ext cx="4876344" cy="3955946"/>
          </a:xfrm>
        </p:spPr>
        <p:txBody>
          <a:bodyPr numCol="2">
            <a:noAutofit/>
          </a:bodyPr>
          <a:lstStyle/>
          <a:p>
            <a:pPr marL="36830" indent="0">
              <a:buNone/>
            </a:pPr>
            <a:r>
              <a:rPr lang="en-GB" sz="950"/>
              <a:t>“Introducing the Prime Sinister, she's a mother to us all</a:t>
            </a:r>
            <a:endParaRPr lang="en-US"/>
          </a:p>
          <a:p>
            <a:pPr marL="36830" indent="0">
              <a:buNone/>
            </a:pPr>
            <a:r>
              <a:rPr lang="en-GB" sz="950"/>
              <a:t>Like the Dutch boy's finger in the dyke her arse is in the wall</a:t>
            </a:r>
            <a:endParaRPr lang="en-GB" sz="950">
              <a:ln>
                <a:solidFill>
                  <a:prstClr val="black">
                    <a:lumMod val="75000"/>
                    <a:lumOff val="25000"/>
                    <a:alpha val="10000"/>
                  </a:prstClr>
                </a:solidFill>
              </a:ln>
              <a:effectLst>
                <a:outerShdw blurRad="9525" dist="25400" dir="14640000" algn="tl" rotWithShape="0">
                  <a:prstClr val="black">
                    <a:alpha val="30000"/>
                  </a:prstClr>
                </a:outerShdw>
              </a:effectLst>
            </a:endParaRPr>
          </a:p>
          <a:p>
            <a:pPr marL="36830" indent="0">
              <a:buNone/>
            </a:pPr>
            <a:r>
              <a:rPr lang="en-GB" sz="950"/>
              <a:t>Holding back the future waiting for the seas to part</a:t>
            </a:r>
            <a:endParaRPr lang="en-GB" sz="950">
              <a:ln>
                <a:solidFill>
                  <a:prstClr val="black">
                    <a:lumMod val="75000"/>
                    <a:lumOff val="25000"/>
                    <a:alpha val="10000"/>
                  </a:prstClr>
                </a:solidFill>
              </a:ln>
              <a:effectLst>
                <a:outerShdw blurRad="9525" dist="25400" dir="14640000" algn="tl" rotWithShape="0">
                  <a:prstClr val="black">
                    <a:alpha val="30000"/>
                  </a:prstClr>
                </a:outerShdw>
              </a:effectLst>
            </a:endParaRPr>
          </a:p>
          <a:p>
            <a:pPr marL="36830" indent="0">
              <a:buNone/>
            </a:pPr>
            <a:r>
              <a:rPr lang="en-GB" sz="950"/>
              <a:t>If Moses did it with his faith, she'll do it with an army</a:t>
            </a:r>
            <a:endParaRPr lang="en-GB"/>
          </a:p>
          <a:p>
            <a:pPr marL="36830" indent="0">
              <a:buNone/>
            </a:pPr>
            <a:r>
              <a:rPr lang="en-GB" sz="950"/>
              <a:t>Who at times of threatened crisis are certain to be there</a:t>
            </a:r>
            <a:endParaRPr lang="en-GB" sz="950">
              <a:ln>
                <a:solidFill>
                  <a:prstClr val="black">
                    <a:lumMod val="75000"/>
                    <a:lumOff val="25000"/>
                    <a:alpha val="10000"/>
                  </a:prstClr>
                </a:solidFill>
              </a:ln>
              <a:effectLst>
                <a:outerShdw blurRad="9525" dist="25400" dir="14640000" algn="tl" rotWithShape="0">
                  <a:prstClr val="black">
                    <a:alpha val="30000"/>
                  </a:prstClr>
                </a:outerShdw>
              </a:effectLst>
            </a:endParaRPr>
          </a:p>
          <a:p>
            <a:pPr marL="36830" indent="0">
              <a:buNone/>
            </a:pPr>
            <a:r>
              <a:rPr lang="en-GB" sz="950"/>
              <a:t>Guarding national heritage no matter what or where</a:t>
            </a:r>
            <a:endParaRPr lang="en-GB" sz="950">
              <a:ln>
                <a:solidFill>
                  <a:prstClr val="black">
                    <a:lumMod val="75000"/>
                    <a:lumOff val="25000"/>
                    <a:alpha val="10000"/>
                  </a:prstClr>
                </a:solidFill>
              </a:ln>
              <a:effectLst>
                <a:outerShdw blurRad="9525" dist="25400" dir="14640000" algn="tl" rotWithShape="0">
                  <a:prstClr val="black">
                    <a:alpha val="30000"/>
                  </a:prstClr>
                </a:outerShdw>
              </a:effectLst>
            </a:endParaRPr>
          </a:p>
          <a:p>
            <a:pPr marL="36830" indent="0">
              <a:buNone/>
            </a:pPr>
            <a:r>
              <a:rPr lang="en-GB" sz="950"/>
              <a:t>Palaces for kings and queens, mansions for the rich</a:t>
            </a:r>
            <a:endParaRPr lang="en-GB" sz="950">
              <a:ln>
                <a:solidFill>
                  <a:prstClr val="black">
                    <a:lumMod val="75000"/>
                    <a:lumOff val="25000"/>
                    <a:alpha val="10000"/>
                  </a:prstClr>
                </a:solidFill>
              </a:ln>
              <a:effectLst>
                <a:outerShdw blurRad="9525" dist="25400" dir="14640000" algn="tl" rotWithShape="0">
                  <a:prstClr val="black">
                    <a:alpha val="30000"/>
                  </a:prstClr>
                </a:outerShdw>
              </a:effectLst>
            </a:endParaRPr>
          </a:p>
          <a:p>
            <a:pPr marL="36830" indent="0">
              <a:buNone/>
            </a:pPr>
            <a:r>
              <a:rPr lang="en-GB" sz="950"/>
              <a:t>Protection for the wealthy, defence of privilege</a:t>
            </a:r>
            <a:endParaRPr lang="en-GB" sz="950">
              <a:ln>
                <a:solidFill>
                  <a:prstClr val="black">
                    <a:lumMod val="75000"/>
                    <a:lumOff val="25000"/>
                    <a:alpha val="10000"/>
                  </a:prstClr>
                </a:solidFill>
              </a:ln>
              <a:effectLst>
                <a:outerShdw blurRad="9525" dist="25400" dir="14640000" algn="tl" rotWithShape="0">
                  <a:prstClr val="black">
                    <a:alpha val="30000"/>
                  </a:prstClr>
                </a:outerShdw>
              </a:effectLst>
            </a:endParaRPr>
          </a:p>
          <a:p>
            <a:pPr marL="36830" indent="0">
              <a:buNone/>
            </a:pPr>
            <a:r>
              <a:rPr lang="en-GB" sz="950"/>
              <a:t>They've learnt the ropes In Ireland, engaged in civil war</a:t>
            </a:r>
            <a:endParaRPr lang="en-GB" sz="950">
              <a:ln>
                <a:solidFill>
                  <a:prstClr val="black">
                    <a:lumMod val="75000"/>
                    <a:lumOff val="25000"/>
                    <a:alpha val="10000"/>
                  </a:prstClr>
                </a:solidFill>
              </a:ln>
              <a:effectLst>
                <a:outerShdw blurRad="9525" dist="25400" dir="14640000" algn="tl" rotWithShape="0">
                  <a:prstClr val="black">
                    <a:alpha val="30000"/>
                  </a:prstClr>
                </a:outerShdw>
              </a:effectLst>
            </a:endParaRPr>
          </a:p>
          <a:p>
            <a:pPr marL="36830" indent="0">
              <a:buNone/>
            </a:pPr>
            <a:r>
              <a:rPr lang="en-GB" sz="950"/>
              <a:t>Fighting for the ruling classes in their battle against the poor</a:t>
            </a:r>
            <a:endParaRPr lang="en-GB" sz="950">
              <a:ln>
                <a:solidFill>
                  <a:prstClr val="black">
                    <a:lumMod val="75000"/>
                    <a:lumOff val="25000"/>
                    <a:alpha val="10000"/>
                  </a:prstClr>
                </a:solidFill>
              </a:ln>
              <a:effectLst>
                <a:outerShdw blurRad="9525" dist="25400" dir="14640000" algn="tl" rotWithShape="0">
                  <a:prstClr val="black">
                    <a:alpha val="30000"/>
                  </a:prstClr>
                </a:outerShdw>
              </a:effectLst>
            </a:endParaRPr>
          </a:p>
          <a:p>
            <a:pPr marL="36830" indent="0">
              <a:buNone/>
            </a:pPr>
            <a:r>
              <a:rPr lang="en-GB" sz="950"/>
              <a:t>So Ireland's just an island? It's an island of the mind</a:t>
            </a:r>
            <a:endParaRPr lang="en-GB" sz="950">
              <a:ln>
                <a:solidFill>
                  <a:prstClr val="black">
                    <a:lumMod val="75000"/>
                    <a:lumOff val="25000"/>
                    <a:alpha val="10000"/>
                  </a:prstClr>
                </a:solidFill>
              </a:ln>
              <a:effectLst>
                <a:outerShdw blurRad="9525" dist="25400" dir="14640000" algn="tl" rotWithShape="0">
                  <a:prstClr val="black">
                    <a:alpha val="30000"/>
                  </a:prstClr>
                </a:outerShdw>
              </a:effectLst>
            </a:endParaRPr>
          </a:p>
          <a:p>
            <a:pPr marL="36830" indent="0">
              <a:buNone/>
            </a:pPr>
            <a:r>
              <a:rPr lang="en-GB" sz="950"/>
              <a:t>Great Britain? Future? Bollocks, you'd better look behind</a:t>
            </a:r>
            <a:endParaRPr lang="en-GB" sz="950">
              <a:ln>
                <a:solidFill>
                  <a:prstClr val="black">
                    <a:lumMod val="75000"/>
                    <a:lumOff val="25000"/>
                    <a:alpha val="10000"/>
                  </a:prstClr>
                </a:solidFill>
              </a:ln>
              <a:effectLst>
                <a:outerShdw blurRad="9525" dist="25400" dir="14640000" algn="tl" rotWithShape="0">
                  <a:prstClr val="black">
                    <a:alpha val="30000"/>
                  </a:prstClr>
                </a:outerShdw>
              </a:effectLst>
            </a:endParaRPr>
          </a:p>
          <a:p>
            <a:pPr marL="36830" indent="0">
              <a:buNone/>
            </a:pPr>
            <a:r>
              <a:rPr lang="en-GB" sz="950"/>
              <a:t>Round every other corner stands P.C. 1984</a:t>
            </a:r>
            <a:endParaRPr lang="en-GB" sz="950">
              <a:ln>
                <a:solidFill>
                  <a:prstClr val="black">
                    <a:lumMod val="75000"/>
                    <a:lumOff val="25000"/>
                    <a:alpha val="10000"/>
                  </a:prstClr>
                </a:solidFill>
              </a:ln>
              <a:effectLst>
                <a:outerShdw blurRad="9525" dist="25400" dir="14640000" algn="tl" rotWithShape="0">
                  <a:prstClr val="black">
                    <a:alpha val="30000"/>
                  </a:prstClr>
                </a:outerShdw>
              </a:effectLst>
            </a:endParaRPr>
          </a:p>
          <a:p>
            <a:pPr marL="36830" indent="0">
              <a:buNone/>
            </a:pPr>
            <a:r>
              <a:rPr lang="en-GB" sz="950"/>
              <a:t>Guardian of the future, he'll implement the law</a:t>
            </a:r>
            <a:endParaRPr lang="en-GB" sz="950">
              <a:ln>
                <a:solidFill>
                  <a:prstClr val="black">
                    <a:lumMod val="75000"/>
                    <a:lumOff val="25000"/>
                    <a:alpha val="10000"/>
                  </a:prstClr>
                </a:solidFill>
              </a:ln>
              <a:effectLst>
                <a:outerShdw blurRad="9525" dist="25400" dir="14640000" algn="tl" rotWithShape="0">
                  <a:prstClr val="black">
                    <a:alpha val="30000"/>
                  </a:prstClr>
                </a:outerShdw>
              </a:effectLst>
            </a:endParaRPr>
          </a:p>
          <a:p>
            <a:pPr marL="36830" indent="0">
              <a:buNone/>
            </a:pPr>
            <a:r>
              <a:rPr lang="en-GB" sz="950"/>
              <a:t>He's there as a grim reminder that no matter what you do</a:t>
            </a:r>
            <a:endParaRPr lang="en-GB" sz="950">
              <a:ln>
                <a:solidFill>
                  <a:prstClr val="black">
                    <a:lumMod val="75000"/>
                    <a:lumOff val="25000"/>
                    <a:alpha val="10000"/>
                  </a:prstClr>
                </a:solidFill>
              </a:ln>
              <a:effectLst>
                <a:outerShdw blurRad="9525" dist="25400" dir="14640000" algn="tl" rotWithShape="0">
                  <a:prstClr val="black">
                    <a:alpha val="30000"/>
                  </a:prstClr>
                </a:outerShdw>
              </a:effectLst>
            </a:endParaRPr>
          </a:p>
          <a:p>
            <a:pPr marL="36830" indent="0">
              <a:buNone/>
            </a:pPr>
            <a:r>
              <a:rPr lang="en-GB" sz="950"/>
              <a:t>Big brothers system's always there with his beady eyes on you</a:t>
            </a:r>
            <a:endParaRPr lang="en-GB" sz="950">
              <a:ln>
                <a:solidFill>
                  <a:prstClr val="black">
                    <a:lumMod val="75000"/>
                    <a:lumOff val="25000"/>
                    <a:alpha val="10000"/>
                  </a:prstClr>
                </a:solidFill>
              </a:ln>
              <a:effectLst>
                <a:outerShdw blurRad="9525" dist="25400" dir="14640000" algn="tl" rotWithShape="0">
                  <a:prstClr val="black">
                    <a:alpha val="30000"/>
                  </a:prstClr>
                </a:outerShdw>
              </a:effectLst>
            </a:endParaRPr>
          </a:p>
          <a:p>
            <a:pPr marL="36830" indent="0">
              <a:buNone/>
            </a:pPr>
            <a:r>
              <a:rPr lang="en-GB" sz="950"/>
              <a:t>From God to local bobby, in home and street and school</a:t>
            </a:r>
            <a:endParaRPr lang="en-GB" sz="950">
              <a:ln>
                <a:solidFill>
                  <a:prstClr val="black">
                    <a:lumMod val="75000"/>
                    <a:lumOff val="25000"/>
                    <a:alpha val="10000"/>
                  </a:prstClr>
                </a:solidFill>
              </a:ln>
              <a:effectLst>
                <a:outerShdw blurRad="9525" dist="25400" dir="14640000" algn="tl" rotWithShape="0">
                  <a:prstClr val="black">
                    <a:alpha val="30000"/>
                  </a:prstClr>
                </a:outerShdw>
              </a:effectLst>
            </a:endParaRPr>
          </a:p>
          <a:p>
            <a:pPr marL="36830" indent="0">
              <a:buNone/>
            </a:pPr>
            <a:r>
              <a:rPr lang="en-GB" sz="950"/>
              <a:t>They've got your name and number while you've just got their rule</a:t>
            </a:r>
            <a:endParaRPr lang="en-GB" sz="950">
              <a:ln>
                <a:solidFill>
                  <a:prstClr val="black">
                    <a:lumMod val="75000"/>
                    <a:lumOff val="25000"/>
                    <a:alpha val="10000"/>
                  </a:prstClr>
                </a:solidFill>
              </a:ln>
              <a:effectLst>
                <a:outerShdw blurRad="9525" dist="25400" dir="14640000" algn="tl" rotWithShape="0">
                  <a:prstClr val="black">
                    <a:alpha val="30000"/>
                  </a:prstClr>
                </a:outerShdw>
              </a:effectLst>
            </a:endParaRPr>
          </a:p>
          <a:p>
            <a:pPr marL="36830" indent="0">
              <a:buNone/>
            </a:pPr>
            <a:r>
              <a:rPr lang="en-GB" sz="950"/>
              <a:t>We've got to look for methods to undermine those powers</a:t>
            </a:r>
            <a:endParaRPr lang="en-GB" sz="950">
              <a:ln>
                <a:solidFill>
                  <a:prstClr val="black">
                    <a:lumMod val="75000"/>
                    <a:lumOff val="25000"/>
                    <a:alpha val="10000"/>
                  </a:prstClr>
                </a:solidFill>
              </a:ln>
              <a:effectLst>
                <a:outerShdw blurRad="9525" dist="25400" dir="14640000" algn="tl" rotWithShape="0">
                  <a:prstClr val="black">
                    <a:alpha val="30000"/>
                  </a:prstClr>
                </a:outerShdw>
              </a:effectLst>
            </a:endParaRPr>
          </a:p>
          <a:p>
            <a:pPr marL="36830" indent="0">
              <a:buNone/>
            </a:pPr>
            <a:r>
              <a:rPr lang="en-GB" sz="950"/>
              <a:t>It's time to change the tables. The future must be ours” (2:37- 3:30)</a:t>
            </a:r>
            <a:endParaRPr lang="en-GB" sz="950">
              <a:ln>
                <a:solidFill>
                  <a:prstClr val="black">
                    <a:lumMod val="75000"/>
                    <a:lumOff val="25000"/>
                    <a:alpha val="10000"/>
                  </a:prstClr>
                </a:solidFill>
              </a:ln>
              <a:effectLst>
                <a:outerShdw blurRad="9525" dist="25400" dir="14640000" algn="tl" rotWithShape="0">
                  <a:prstClr val="black">
                    <a:alpha val="30000"/>
                  </a:prstClr>
                </a:outerShdw>
              </a:effectLst>
            </a:endParaRPr>
          </a:p>
        </p:txBody>
      </p:sp>
      <p:sp>
        <p:nvSpPr>
          <p:cNvPr id="5" name="Text Placeholder 4">
            <a:extLst>
              <a:ext uri="{FF2B5EF4-FFF2-40B4-BE49-F238E27FC236}">
                <a16:creationId xmlns:a16="http://schemas.microsoft.com/office/drawing/2014/main" id="{8E04EC01-4FEB-4D6B-8830-0440E8EC52E0}"/>
              </a:ext>
            </a:extLst>
          </p:cNvPr>
          <p:cNvSpPr>
            <a:spLocks noGrp="1"/>
          </p:cNvSpPr>
          <p:nvPr>
            <p:ph type="body" sz="quarter" idx="3"/>
          </p:nvPr>
        </p:nvSpPr>
        <p:spPr/>
        <p:txBody>
          <a:bodyPr/>
          <a:lstStyle/>
          <a:p>
            <a:r>
              <a:rPr lang="en-GB">
                <a:ln>
                  <a:solidFill>
                    <a:prstClr val="black">
                      <a:lumMod val="75000"/>
                      <a:lumOff val="25000"/>
                      <a:alpha val="10000"/>
                    </a:prstClr>
                  </a:solidFill>
                </a:ln>
                <a:effectLst>
                  <a:outerShdw blurRad="9525" dist="25400" dir="14640000" algn="tl" rotWithShape="0">
                    <a:prstClr val="black">
                      <a:alpha val="30000"/>
                    </a:prstClr>
                  </a:outerShdw>
                </a:effectLst>
              </a:rPr>
              <a:t>Themes</a:t>
            </a:r>
            <a:endParaRPr lang="en-GB"/>
          </a:p>
        </p:txBody>
      </p:sp>
      <p:sp>
        <p:nvSpPr>
          <p:cNvPr id="6" name="Content Placeholder 5">
            <a:extLst>
              <a:ext uri="{FF2B5EF4-FFF2-40B4-BE49-F238E27FC236}">
                <a16:creationId xmlns:a16="http://schemas.microsoft.com/office/drawing/2014/main" id="{4BD4AB14-2BEF-4675-9FD4-AA07AEF23CA0}"/>
              </a:ext>
            </a:extLst>
          </p:cNvPr>
          <p:cNvSpPr>
            <a:spLocks noGrp="1"/>
          </p:cNvSpPr>
          <p:nvPr>
            <p:ph sz="quarter" idx="4"/>
          </p:nvPr>
        </p:nvSpPr>
        <p:spPr/>
        <p:txBody>
          <a:bodyPr>
            <a:normAutofit fontScale="85000" lnSpcReduction="20000"/>
          </a:bodyPr>
          <a:lstStyle/>
          <a:p>
            <a:pPr marL="323215" indent="-285750"/>
            <a:r>
              <a:rPr lang="en-GB">
                <a:ln>
                  <a:solidFill>
                    <a:prstClr val="black">
                      <a:lumMod val="75000"/>
                      <a:lumOff val="25000"/>
                      <a:alpha val="10000"/>
                    </a:prstClr>
                  </a:solidFill>
                </a:ln>
                <a:effectLst>
                  <a:outerShdw blurRad="9525" dist="25400" dir="14640000" algn="tl" rotWithShape="0">
                    <a:prstClr val="black">
                      <a:alpha val="30000"/>
                    </a:prstClr>
                  </a:outerShdw>
                </a:effectLst>
              </a:rPr>
              <a:t>God/ Church of England</a:t>
            </a:r>
          </a:p>
          <a:p>
            <a:pPr marL="323215" indent="-285750"/>
            <a:r>
              <a:rPr lang="en-GB">
                <a:ln>
                  <a:solidFill>
                    <a:prstClr val="black">
                      <a:lumMod val="75000"/>
                      <a:lumOff val="25000"/>
                      <a:alpha val="10000"/>
                    </a:prstClr>
                  </a:solidFill>
                </a:ln>
                <a:effectLst>
                  <a:outerShdw blurRad="9525" dist="25400" dir="14640000" algn="tl" rotWithShape="0">
                    <a:prstClr val="black">
                      <a:alpha val="30000"/>
                    </a:prstClr>
                  </a:outerShdw>
                </a:effectLst>
              </a:rPr>
              <a:t>The Queen and Monarchy</a:t>
            </a:r>
          </a:p>
          <a:p>
            <a:pPr marL="323215" indent="-285750"/>
            <a:r>
              <a:rPr lang="en-GB">
                <a:ln>
                  <a:solidFill>
                    <a:prstClr val="black">
                      <a:lumMod val="75000"/>
                      <a:lumOff val="25000"/>
                      <a:alpha val="10000"/>
                    </a:prstClr>
                  </a:solidFill>
                </a:ln>
                <a:effectLst>
                  <a:outerShdw blurRad="9525" dist="25400" dir="14640000" algn="tl" rotWithShape="0">
                    <a:prstClr val="black">
                      <a:alpha val="30000"/>
                    </a:prstClr>
                  </a:outerShdw>
                </a:effectLst>
              </a:rPr>
              <a:t>Thatcher's "Tyranny"</a:t>
            </a:r>
          </a:p>
          <a:p>
            <a:pPr marL="719455" lvl="1" indent="-269875"/>
            <a:r>
              <a:rPr lang="en-GB">
                <a:ln>
                  <a:solidFill>
                    <a:prstClr val="black">
                      <a:lumMod val="75000"/>
                      <a:lumOff val="25000"/>
                      <a:alpha val="10000"/>
                    </a:prstClr>
                  </a:solidFill>
                </a:ln>
                <a:effectLst>
                  <a:outerShdw blurRad="9525" dist="25400" dir="14640000" algn="tl" rotWithShape="0">
                    <a:prstClr val="black">
                      <a:alpha val="30000"/>
                    </a:prstClr>
                  </a:outerShdw>
                </a:effectLst>
              </a:rPr>
              <a:t>East Germany</a:t>
            </a:r>
          </a:p>
          <a:p>
            <a:pPr marL="719455" lvl="1" indent="-269875"/>
            <a:r>
              <a:rPr lang="en-GB">
                <a:ln>
                  <a:solidFill>
                    <a:prstClr val="black">
                      <a:lumMod val="75000"/>
                      <a:lumOff val="25000"/>
                      <a:alpha val="10000"/>
                    </a:prstClr>
                  </a:solidFill>
                </a:ln>
                <a:effectLst>
                  <a:outerShdw blurRad="9525" dist="25400" dir="14640000" algn="tl" rotWithShape="0">
                    <a:prstClr val="black">
                      <a:alpha val="30000"/>
                    </a:prstClr>
                  </a:outerShdw>
                </a:effectLst>
              </a:rPr>
              <a:t>Favouring of the protection of elite's privilege at the cost of the working-class people</a:t>
            </a:r>
          </a:p>
          <a:p>
            <a:pPr marL="719455" lvl="1" indent="-269875"/>
            <a:r>
              <a:rPr lang="en-GB">
                <a:ln>
                  <a:solidFill>
                    <a:prstClr val="black">
                      <a:lumMod val="75000"/>
                      <a:lumOff val="25000"/>
                      <a:alpha val="10000"/>
                    </a:prstClr>
                  </a:solidFill>
                </a:ln>
                <a:effectLst>
                  <a:outerShdw blurRad="9525" dist="25400" dir="14640000" algn="tl" rotWithShape="0">
                    <a:prstClr val="black">
                      <a:alpha val="30000"/>
                    </a:prstClr>
                  </a:outerShdw>
                </a:effectLst>
              </a:rPr>
              <a:t>Rolling back of civil and political rights</a:t>
            </a:r>
          </a:p>
          <a:p>
            <a:pPr marL="719455" lvl="1" indent="-269875"/>
            <a:r>
              <a:rPr lang="en-GB">
                <a:ln>
                  <a:solidFill>
                    <a:prstClr val="black">
                      <a:lumMod val="75000"/>
                      <a:lumOff val="25000"/>
                      <a:alpha val="10000"/>
                    </a:prstClr>
                  </a:solidFill>
                </a:ln>
                <a:effectLst>
                  <a:outerShdw blurRad="9525" dist="25400" dir="14640000" algn="tl" rotWithShape="0">
                    <a:prstClr val="black">
                      <a:alpha val="30000"/>
                    </a:prstClr>
                  </a:outerShdw>
                </a:effectLst>
              </a:rPr>
              <a:t>Occupation and control of Ireland, Political Prisoners</a:t>
            </a:r>
          </a:p>
          <a:p>
            <a:pPr marL="719455" lvl="1" indent="-269875"/>
            <a:r>
              <a:rPr lang="en-GB">
                <a:ln>
                  <a:solidFill>
                    <a:prstClr val="black">
                      <a:lumMod val="75000"/>
                      <a:lumOff val="25000"/>
                      <a:alpha val="10000"/>
                    </a:prstClr>
                  </a:solidFill>
                </a:ln>
                <a:effectLst>
                  <a:outerShdw blurRad="9525" dist="25400" dir="14640000" algn="tl" rotWithShape="0">
                    <a:prstClr val="black">
                      <a:alpha val="30000"/>
                    </a:prstClr>
                  </a:outerShdw>
                </a:effectLst>
              </a:rPr>
              <a:t>Increase in Policing and Military spending</a:t>
            </a:r>
          </a:p>
          <a:p>
            <a:pPr marL="719455" lvl="1" indent="-269875"/>
            <a:r>
              <a:rPr lang="en-GB">
                <a:ln>
                  <a:solidFill>
                    <a:prstClr val="black">
                      <a:lumMod val="75000"/>
                      <a:lumOff val="25000"/>
                      <a:alpha val="10000"/>
                    </a:prstClr>
                  </a:solidFill>
                </a:ln>
                <a:effectLst>
                  <a:outerShdw blurRad="9525" dist="25400" dir="14640000" algn="tl" rotWithShape="0">
                    <a:prstClr val="black">
                      <a:alpha val="30000"/>
                    </a:prstClr>
                  </a:outerShdw>
                </a:effectLst>
              </a:rPr>
              <a:t>Formation of a strong state through policing and legalism</a:t>
            </a:r>
          </a:p>
          <a:p>
            <a:pPr indent="-305435"/>
            <a:endParaRPr lang="en-GB">
              <a:ln>
                <a:solidFill>
                  <a:prstClr val="black">
                    <a:lumMod val="75000"/>
                    <a:lumOff val="25000"/>
                    <a:alpha val="10000"/>
                  </a:prstClr>
                </a:solidFill>
              </a:ln>
              <a:effectLst>
                <a:outerShdw blurRad="9525" dist="25400" dir="14640000" algn="tl" rotWithShape="0">
                  <a:prstClr val="black">
                    <a:alpha val="30000"/>
                  </a:prstClr>
                </a:outerShdw>
              </a:effectLst>
            </a:endParaRPr>
          </a:p>
        </p:txBody>
      </p:sp>
    </p:spTree>
    <p:extLst>
      <p:ext uri="{BB962C8B-B14F-4D97-AF65-F5344CB8AC3E}">
        <p14:creationId xmlns:p14="http://schemas.microsoft.com/office/powerpoint/2010/main" val="13465337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useBgFill="1">
        <p:nvSpPr>
          <p:cNvPr id="12" name="Rectangle 14">
            <a:extLst>
              <a:ext uri="{FF2B5EF4-FFF2-40B4-BE49-F238E27FC236}">
                <a16:creationId xmlns:a16="http://schemas.microsoft.com/office/drawing/2014/main" id="{0EF2A0DA-AE81-4A45-972E-646AC287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group of people posing for a photo&#10;&#10;Description automatically generated">
            <a:extLst>
              <a:ext uri="{FF2B5EF4-FFF2-40B4-BE49-F238E27FC236}">
                <a16:creationId xmlns:a16="http://schemas.microsoft.com/office/drawing/2014/main" id="{E199FF5D-95D6-4C79-8CC4-4F7156FFD2F7}"/>
              </a:ext>
            </a:extLst>
          </p:cNvPr>
          <p:cNvPicPr>
            <a:picLocks noGrp="1" noChangeAspect="1"/>
          </p:cNvPicPr>
          <p:nvPr>
            <p:ph sz="half" idx="1"/>
          </p:nvPr>
        </p:nvPicPr>
        <p:blipFill rotWithShape="1">
          <a:blip r:embed="rId3"/>
          <a:srcRect t="5061" b="5061"/>
          <a:stretch/>
        </p:blipFill>
        <p:spPr>
          <a:xfrm>
            <a:off x="5755" y="3421822"/>
            <a:ext cx="6096000" cy="3383270"/>
          </a:xfrm>
          <a:prstGeom prst="rect">
            <a:avLst/>
          </a:prstGeom>
        </p:spPr>
      </p:pic>
      <p:pic>
        <p:nvPicPr>
          <p:cNvPr id="3" name="Picture 5" descr="A group of people posing for a photo&#10;&#10;Description automatically generated">
            <a:extLst>
              <a:ext uri="{FF2B5EF4-FFF2-40B4-BE49-F238E27FC236}">
                <a16:creationId xmlns:a16="http://schemas.microsoft.com/office/drawing/2014/main" id="{227C1807-5481-43B5-87D0-1F428CFF2CEC}"/>
              </a:ext>
            </a:extLst>
          </p:cNvPr>
          <p:cNvPicPr>
            <a:picLocks noChangeAspect="1"/>
          </p:cNvPicPr>
          <p:nvPr/>
        </p:nvPicPr>
        <p:blipFill rotWithShape="1">
          <a:blip r:embed="rId4"/>
          <a:srcRect t="3167" b="21833"/>
          <a:stretch/>
        </p:blipFill>
        <p:spPr>
          <a:xfrm>
            <a:off x="3731" y="-7188"/>
            <a:ext cx="6096000" cy="3429000"/>
          </a:xfrm>
          <a:prstGeom prst="rect">
            <a:avLst/>
          </a:prstGeom>
        </p:spPr>
      </p:pic>
      <p:pic>
        <p:nvPicPr>
          <p:cNvPr id="17" name="Picture 16">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964" r="2807" b="1446"/>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B710643D-61B7-4BB5-A044-AF031C874659}"/>
              </a:ext>
            </a:extLst>
          </p:cNvPr>
          <p:cNvSpPr>
            <a:spLocks noGrp="1"/>
          </p:cNvSpPr>
          <p:nvPr>
            <p:ph type="title"/>
          </p:nvPr>
        </p:nvSpPr>
        <p:spPr>
          <a:xfrm>
            <a:off x="6699210" y="609600"/>
            <a:ext cx="4998199" cy="970450"/>
          </a:xfrm>
        </p:spPr>
        <p:txBody>
          <a:bodyPr vert="horz" lIns="91440" tIns="45720" rIns="91440" bIns="45720" rtlCol="0" anchor="b">
            <a:normAutofit fontScale="90000"/>
          </a:bodyPr>
          <a:lstStyle/>
          <a:p>
            <a:pPr algn="l"/>
            <a:r>
              <a:rPr lang="en-US" sz="3200"/>
              <a:t>The Stonehenge Free Festival and the start of Crass</a:t>
            </a:r>
            <a:endParaRPr lang="en-US"/>
          </a:p>
        </p:txBody>
      </p:sp>
      <p:sp>
        <p:nvSpPr>
          <p:cNvPr id="4" name="Content Placeholder 3">
            <a:extLst>
              <a:ext uri="{FF2B5EF4-FFF2-40B4-BE49-F238E27FC236}">
                <a16:creationId xmlns:a16="http://schemas.microsoft.com/office/drawing/2014/main" id="{914DA71A-00AF-415F-8B28-B92A6BCE07AC}"/>
              </a:ext>
            </a:extLst>
          </p:cNvPr>
          <p:cNvSpPr>
            <a:spLocks noGrp="1"/>
          </p:cNvSpPr>
          <p:nvPr>
            <p:ph sz="half" idx="2"/>
          </p:nvPr>
        </p:nvSpPr>
        <p:spPr>
          <a:xfrm>
            <a:off x="6900493" y="1732449"/>
            <a:ext cx="4403596" cy="4058751"/>
          </a:xfrm>
        </p:spPr>
        <p:txBody>
          <a:bodyPr vert="horz" lIns="91440" tIns="45720" rIns="91440" bIns="45720" rtlCol="0" anchor="t">
            <a:normAutofit lnSpcReduction="10000"/>
          </a:bodyPr>
          <a:lstStyle/>
          <a:p>
            <a:pPr indent="-305435"/>
            <a:r>
              <a:rPr lang="en-US" sz="1800">
                <a:ln>
                  <a:solidFill>
                    <a:prstClr val="black">
                      <a:lumMod val="75000"/>
                      <a:lumOff val="25000"/>
                      <a:alpha val="10000"/>
                    </a:prstClr>
                  </a:solidFill>
                </a:ln>
                <a:effectLst>
                  <a:outerShdw blurRad="9525" dist="25400" dir="14640000" algn="tl" rotWithShape="0">
                    <a:prstClr val="black">
                      <a:alpha val="30000"/>
                    </a:prstClr>
                  </a:outerShdw>
                </a:effectLst>
              </a:rPr>
              <a:t>Start of Dial House, Epping, Essex</a:t>
            </a:r>
            <a:endParaRPr lang="en-US" sz="1800"/>
          </a:p>
          <a:p>
            <a:pPr indent="-305435"/>
            <a:r>
              <a:rPr lang="en-US" sz="1800"/>
              <a:t>Anarcho-punk collective</a:t>
            </a:r>
            <a:endParaRPr lang="en-US" sz="1800">
              <a:ln>
                <a:solidFill>
                  <a:prstClr val="black">
                    <a:lumMod val="75000"/>
                    <a:lumOff val="25000"/>
                    <a:alpha val="10000"/>
                  </a:prstClr>
                </a:solidFill>
              </a:ln>
              <a:effectLst>
                <a:outerShdw blurRad="9525" dist="25400" dir="14640000" algn="tl" rotWithShape="0">
                  <a:prstClr val="black">
                    <a:alpha val="30000"/>
                  </a:prstClr>
                </a:outerShdw>
              </a:effectLst>
            </a:endParaRPr>
          </a:p>
          <a:p>
            <a:pPr marL="719455" lvl="1" indent="-269875"/>
            <a:r>
              <a:rPr lang="en-US" sz="1600"/>
              <a:t>Pacifism, Nuclear Disarmament, Civil-Rights, Feminism, Equality</a:t>
            </a:r>
            <a:endParaRPr lang="en-US" sz="1600">
              <a:ln>
                <a:solidFill>
                  <a:prstClr val="black">
                    <a:lumMod val="75000"/>
                    <a:lumOff val="25000"/>
                    <a:alpha val="10000"/>
                  </a:prstClr>
                </a:solidFill>
              </a:ln>
              <a:effectLst>
                <a:outerShdw blurRad="9525" dist="25400" dir="14640000" algn="tl" rotWithShape="0">
                  <a:prstClr val="black">
                    <a:alpha val="30000"/>
                  </a:prstClr>
                </a:outerShdw>
              </a:effectLst>
            </a:endParaRPr>
          </a:p>
          <a:p>
            <a:pPr marL="719455" lvl="1" indent="-269875"/>
            <a:r>
              <a:rPr lang="en-US" sz="1600">
                <a:ln>
                  <a:solidFill>
                    <a:prstClr val="black">
                      <a:lumMod val="75000"/>
                      <a:lumOff val="25000"/>
                      <a:alpha val="10000"/>
                    </a:prstClr>
                  </a:solidFill>
                </a:ln>
                <a:effectLst>
                  <a:outerShdw blurRad="9525" dist="25400" dir="14640000" algn="tl" rotWithShape="0">
                    <a:prstClr val="black">
                      <a:alpha val="30000"/>
                    </a:prstClr>
                  </a:outerShdw>
                </a:effectLst>
              </a:rPr>
              <a:t>DIY Ethic- self publishing</a:t>
            </a:r>
            <a:endParaRPr lang="en-US" sz="1600"/>
          </a:p>
          <a:p>
            <a:pPr marL="719455" lvl="1" indent="-269875"/>
            <a:r>
              <a:rPr lang="en-US" sz="1600"/>
              <a:t>"Anyone can do it" punk mentality</a:t>
            </a:r>
          </a:p>
          <a:p>
            <a:pPr indent="-305435"/>
            <a:r>
              <a:rPr lang="en-US" sz="1800"/>
              <a:t>Penny Rimbaud; College lecturer; artist, philosopher, writer</a:t>
            </a:r>
            <a:endParaRPr lang="en-US" sz="180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r>
              <a:rPr lang="en-US" sz="1800"/>
              <a:t>Steve Ignorant; </a:t>
            </a:r>
            <a:r>
              <a:rPr lang="en-US" sz="1800" err="1"/>
              <a:t>sculpter</a:t>
            </a:r>
            <a:r>
              <a:rPr lang="en-US" sz="1800"/>
              <a:t> and performer</a:t>
            </a:r>
            <a:endParaRPr lang="en-US" sz="180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r>
              <a:rPr lang="en-US" sz="1800"/>
              <a:t>Gee </a:t>
            </a:r>
            <a:r>
              <a:rPr lang="en-US" sz="1800" err="1"/>
              <a:t>Vaucher</a:t>
            </a:r>
            <a:r>
              <a:rPr lang="en-US" sz="1800"/>
              <a:t>; visual artist</a:t>
            </a:r>
            <a:endParaRPr lang="en-US" sz="180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r>
              <a:rPr lang="en-US" sz="1800"/>
              <a:t>A legacy for Wally Hope (Phillip Russel)</a:t>
            </a:r>
            <a:endParaRPr lang="en-US" sz="1800">
              <a:ln>
                <a:solidFill>
                  <a:prstClr val="black">
                    <a:lumMod val="75000"/>
                    <a:lumOff val="25000"/>
                    <a:alpha val="10000"/>
                  </a:prstClr>
                </a:solidFill>
              </a:ln>
              <a:effectLst>
                <a:outerShdw blurRad="9525" dist="25400" dir="14640000" algn="tl" rotWithShape="0">
                  <a:prstClr val="black">
                    <a:alpha val="30000"/>
                  </a:prstClr>
                </a:outerShdw>
              </a:effectLst>
            </a:endParaRPr>
          </a:p>
        </p:txBody>
      </p:sp>
    </p:spTree>
    <p:extLst>
      <p:ext uri="{BB962C8B-B14F-4D97-AF65-F5344CB8AC3E}">
        <p14:creationId xmlns:p14="http://schemas.microsoft.com/office/powerpoint/2010/main" val="7742646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7A59776-5948-400C-9935-7464561E87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FD94EB-C1F1-4D7B-9D3D-BC828443ECB8}"/>
              </a:ext>
            </a:extLst>
          </p:cNvPr>
          <p:cNvSpPr>
            <a:spLocks noGrp="1"/>
          </p:cNvSpPr>
          <p:nvPr>
            <p:ph type="title"/>
          </p:nvPr>
        </p:nvSpPr>
        <p:spPr>
          <a:xfrm>
            <a:off x="895353" y="609600"/>
            <a:ext cx="3108960" cy="2362610"/>
          </a:xfrm>
        </p:spPr>
        <p:txBody>
          <a:bodyPr vert="horz" lIns="91440" tIns="45720" rIns="91440" bIns="45720" rtlCol="0" anchor="ctr">
            <a:normAutofit/>
          </a:bodyPr>
          <a:lstStyle/>
          <a:p>
            <a:r>
              <a:rPr lang="en-US" sz="3600"/>
              <a:t>Our Wedding</a:t>
            </a:r>
          </a:p>
        </p:txBody>
      </p:sp>
      <p:sp>
        <p:nvSpPr>
          <p:cNvPr id="3" name="Content Placeholder 2">
            <a:extLst>
              <a:ext uri="{FF2B5EF4-FFF2-40B4-BE49-F238E27FC236}">
                <a16:creationId xmlns:a16="http://schemas.microsoft.com/office/drawing/2014/main" id="{A878D240-5300-40AB-B907-9BF13E43DFC1}"/>
              </a:ext>
            </a:extLst>
          </p:cNvPr>
          <p:cNvSpPr>
            <a:spLocks noGrp="1"/>
          </p:cNvSpPr>
          <p:nvPr>
            <p:ph sz="half" idx="1"/>
          </p:nvPr>
        </p:nvSpPr>
        <p:spPr>
          <a:xfrm>
            <a:off x="4537923" y="609600"/>
            <a:ext cx="6628583" cy="2362611"/>
          </a:xfrm>
        </p:spPr>
        <p:txBody>
          <a:bodyPr vert="horz" lIns="91440" tIns="45720" rIns="91440" bIns="45720" rtlCol="0" anchor="ctr">
            <a:normAutofit lnSpcReduction="10000"/>
          </a:bodyPr>
          <a:lstStyle/>
          <a:p>
            <a:pPr indent="-342900">
              <a:lnSpc>
                <a:spcPct val="90000"/>
              </a:lnSpc>
            </a:pPr>
            <a:r>
              <a:rPr lang="en-US" sz="1400" dirty="0">
                <a:ln>
                  <a:solidFill>
                    <a:prstClr val="black">
                      <a:lumMod val="75000"/>
                      <a:lumOff val="25000"/>
                      <a:alpha val="10000"/>
                    </a:prstClr>
                  </a:solidFill>
                </a:ln>
                <a:effectLst>
                  <a:outerShdw blurRad="9525" dist="25400" dir="14640000" algn="tl" rotWithShape="0">
                    <a:prstClr val="black">
                      <a:alpha val="30000"/>
                    </a:prstClr>
                  </a:outerShdw>
                </a:effectLst>
              </a:rPr>
              <a:t>While working on "Penis Envy", an album which saw Gee </a:t>
            </a:r>
            <a:r>
              <a:rPr lang="en-US" sz="1400" dirty="0" err="1">
                <a:ln>
                  <a:solidFill>
                    <a:prstClr val="black">
                      <a:lumMod val="75000"/>
                      <a:lumOff val="25000"/>
                      <a:alpha val="10000"/>
                    </a:prstClr>
                  </a:solidFill>
                </a:ln>
                <a:effectLst>
                  <a:outerShdw blurRad="9525" dist="25400" dir="14640000" algn="tl" rotWithShape="0">
                    <a:prstClr val="black">
                      <a:alpha val="30000"/>
                    </a:prstClr>
                  </a:outerShdw>
                </a:effectLst>
              </a:rPr>
              <a:t>Vaucher</a:t>
            </a:r>
            <a:r>
              <a:rPr lang="en-US" sz="1400" dirty="0">
                <a:ln>
                  <a:solidFill>
                    <a:prstClr val="black">
                      <a:lumMod val="75000"/>
                      <a:lumOff val="25000"/>
                      <a:alpha val="10000"/>
                    </a:prstClr>
                  </a:solidFill>
                </a:ln>
                <a:effectLst>
                  <a:outerShdw blurRad="9525" dist="25400" dir="14640000" algn="tl" rotWithShape="0">
                    <a:prstClr val="black">
                      <a:alpha val="30000"/>
                    </a:prstClr>
                  </a:outerShdw>
                </a:effectLst>
              </a:rPr>
              <a:t>, Eve Libertine and Joy de Vivre take over; they sought to write a song which would address several issues within feminism.</a:t>
            </a:r>
            <a:endParaRPr lang="en-US" sz="1400" dirty="0"/>
          </a:p>
          <a:p>
            <a:pPr marL="719455" lvl="1" indent="-269875">
              <a:lnSpc>
                <a:spcPct val="90000"/>
              </a:lnSpc>
            </a:pPr>
            <a:r>
              <a:rPr lang="en-US" sz="1200" dirty="0"/>
              <a:t>"Societal fantasy of marriage", domestic abuse and sexual repression.</a:t>
            </a:r>
            <a:endParaRPr lang="en-US" sz="1200"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42900">
              <a:lnSpc>
                <a:spcPct val="90000"/>
              </a:lnSpc>
            </a:pPr>
            <a:r>
              <a:rPr lang="en-US" sz="1400" dirty="0"/>
              <a:t>So, naturally Crass approached Loving (a teen girl magazine) under the pseudonym "Creative Recording and Sound Services" (CRASS) and offered their new song, Loving jumped at the possibility, ordering </a:t>
            </a:r>
            <a:endParaRPr lang="en-US" sz="1400"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42900">
              <a:lnSpc>
                <a:spcPct val="90000"/>
              </a:lnSpc>
            </a:pPr>
            <a:r>
              <a:rPr lang="en-US" sz="1400" dirty="0">
                <a:ea typeface="+mn-lt"/>
                <a:cs typeface="+mn-lt"/>
              </a:rPr>
              <a:t> "Our Wedding" an "absolute must for your wedding day." Loving's marketing for the flexi disc</a:t>
            </a:r>
            <a:endParaRPr lang="en-US" sz="1400"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42900">
              <a:lnSpc>
                <a:spcPct val="90000"/>
              </a:lnSpc>
            </a:pPr>
            <a:r>
              <a:rPr lang="en-US" sz="1400" dirty="0">
                <a:ln>
                  <a:solidFill>
                    <a:prstClr val="black">
                      <a:lumMod val="75000"/>
                      <a:lumOff val="25000"/>
                      <a:alpha val="10000"/>
                    </a:prstClr>
                  </a:solidFill>
                </a:ln>
                <a:effectLst>
                  <a:outerShdw blurRad="9525" dist="25400" dir="14640000" algn="tl" rotWithShape="0">
                    <a:prstClr val="black">
                      <a:alpha val="30000"/>
                    </a:prstClr>
                  </a:outerShdw>
                </a:effectLst>
              </a:rPr>
              <a:t>"Band of Hate's Loving Message" The Star</a:t>
            </a:r>
          </a:p>
        </p:txBody>
      </p:sp>
      <p:pic>
        <p:nvPicPr>
          <p:cNvPr id="6" name="Picture 6" descr="Text&#10;&#10;Description automatically generated">
            <a:extLst>
              <a:ext uri="{FF2B5EF4-FFF2-40B4-BE49-F238E27FC236}">
                <a16:creationId xmlns:a16="http://schemas.microsoft.com/office/drawing/2014/main" id="{3259CC68-8E8C-4534-9498-419A421ADD64}"/>
              </a:ext>
            </a:extLst>
          </p:cNvPr>
          <p:cNvPicPr>
            <a:picLocks noChangeAspect="1"/>
          </p:cNvPicPr>
          <p:nvPr/>
        </p:nvPicPr>
        <p:blipFill rotWithShape="1">
          <a:blip r:embed="rId3"/>
          <a:srcRect b="22996"/>
          <a:stretch/>
        </p:blipFill>
        <p:spPr>
          <a:xfrm>
            <a:off x="895352" y="3225959"/>
            <a:ext cx="3340921" cy="2677887"/>
          </a:xfrm>
          <a:prstGeom prst="roundRect">
            <a:avLst>
              <a:gd name="adj" fmla="val 0"/>
            </a:avLst>
          </a:prstGeom>
          <a:ln w="38100">
            <a:noFill/>
          </a:ln>
          <a:effectLst>
            <a:innerShdw blurRad="57150" dist="38100" dir="14460000">
              <a:srgbClr val="000000">
                <a:alpha val="70000"/>
              </a:srgbClr>
            </a:innerShdw>
          </a:effectLst>
        </p:spPr>
      </p:pic>
      <p:pic>
        <p:nvPicPr>
          <p:cNvPr id="5" name="Picture 5" descr="A close up of a logo&#10;&#10;Description automatically generated">
            <a:extLst>
              <a:ext uri="{FF2B5EF4-FFF2-40B4-BE49-F238E27FC236}">
                <a16:creationId xmlns:a16="http://schemas.microsoft.com/office/drawing/2014/main" id="{FF104A2D-75A0-4321-9809-6337D02D159E}"/>
              </a:ext>
            </a:extLst>
          </p:cNvPr>
          <p:cNvPicPr>
            <a:picLocks noGrp="1" noChangeAspect="1"/>
          </p:cNvPicPr>
          <p:nvPr>
            <p:ph sz="half" idx="2"/>
          </p:nvPr>
        </p:nvPicPr>
        <p:blipFill rotWithShape="1">
          <a:blip r:embed="rId4"/>
          <a:srcRect r="1" b="19766"/>
          <a:stretch/>
        </p:blipFill>
        <p:spPr>
          <a:xfrm>
            <a:off x="4413020" y="3225959"/>
            <a:ext cx="3337560" cy="2677887"/>
          </a:xfrm>
          <a:prstGeom prst="roundRect">
            <a:avLst>
              <a:gd name="adj" fmla="val 0"/>
            </a:avLst>
          </a:prstGeom>
          <a:ln w="38100">
            <a:noFill/>
          </a:ln>
          <a:effectLst>
            <a:innerShdw blurRad="57150" dist="38100" dir="14460000">
              <a:srgbClr val="000000">
                <a:alpha val="70000"/>
              </a:srgbClr>
            </a:innerShdw>
          </a:effectLst>
        </p:spPr>
      </p:pic>
      <p:pic>
        <p:nvPicPr>
          <p:cNvPr id="4" name="Picture 6" descr="A group of people posing for the camera&#10;&#10;Description automatically generated">
            <a:extLst>
              <a:ext uri="{FF2B5EF4-FFF2-40B4-BE49-F238E27FC236}">
                <a16:creationId xmlns:a16="http://schemas.microsoft.com/office/drawing/2014/main" id="{B9E1A266-767A-43D5-B02C-0AE78DAF3F43}"/>
              </a:ext>
            </a:extLst>
          </p:cNvPr>
          <p:cNvPicPr>
            <a:picLocks noChangeAspect="1"/>
          </p:cNvPicPr>
          <p:nvPr/>
        </p:nvPicPr>
        <p:blipFill rotWithShape="1">
          <a:blip r:embed="rId5"/>
          <a:srcRect l="8657" r="9089" b="5"/>
          <a:stretch/>
        </p:blipFill>
        <p:spPr>
          <a:xfrm>
            <a:off x="7927327" y="3225959"/>
            <a:ext cx="3337560" cy="2677887"/>
          </a:xfrm>
          <a:prstGeom prst="roundRect">
            <a:avLst>
              <a:gd name="adj" fmla="val 0"/>
            </a:avLst>
          </a:prstGeom>
          <a:ln w="38100">
            <a:noFill/>
          </a:ln>
          <a:effectLst>
            <a:innerShdw blurRad="57150" dist="38100" dir="14460000">
              <a:srgbClr val="000000">
                <a:alpha val="70000"/>
              </a:srgbClr>
            </a:innerShdw>
          </a:effectLst>
        </p:spPr>
      </p:pic>
    </p:spTree>
    <p:extLst>
      <p:ext uri="{BB962C8B-B14F-4D97-AF65-F5344CB8AC3E}">
        <p14:creationId xmlns:p14="http://schemas.microsoft.com/office/powerpoint/2010/main" val="25107388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useBgFill="1">
        <p:nvSpPr>
          <p:cNvPr id="17" name="Rectangle 19">
            <a:extLst>
              <a:ext uri="{FF2B5EF4-FFF2-40B4-BE49-F238E27FC236}">
                <a16:creationId xmlns:a16="http://schemas.microsoft.com/office/drawing/2014/main" id="{0EF2A0DA-AE81-4A45-972E-646AC287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5" descr="A bus driving down a city street&#10;&#10;Description automatically generated">
            <a:extLst>
              <a:ext uri="{FF2B5EF4-FFF2-40B4-BE49-F238E27FC236}">
                <a16:creationId xmlns:a16="http://schemas.microsoft.com/office/drawing/2014/main" id="{EDFF74BF-88C4-459A-9D27-0B97FA4B77BB}"/>
              </a:ext>
            </a:extLst>
          </p:cNvPr>
          <p:cNvPicPr>
            <a:picLocks noChangeAspect="1"/>
          </p:cNvPicPr>
          <p:nvPr/>
        </p:nvPicPr>
        <p:blipFill rotWithShape="1">
          <a:blip r:embed="rId3"/>
          <a:srcRect t="1334"/>
          <a:stretch/>
        </p:blipFill>
        <p:spPr>
          <a:xfrm>
            <a:off x="-8622" y="10"/>
            <a:ext cx="6096000" cy="3383270"/>
          </a:xfrm>
          <a:prstGeom prst="rect">
            <a:avLst/>
          </a:prstGeom>
        </p:spPr>
      </p:pic>
      <p:pic>
        <p:nvPicPr>
          <p:cNvPr id="5" name="Picture 5" descr="A picture containing sitting, dark, meter, sign&#10;&#10;Description automatically generated">
            <a:extLst>
              <a:ext uri="{FF2B5EF4-FFF2-40B4-BE49-F238E27FC236}">
                <a16:creationId xmlns:a16="http://schemas.microsoft.com/office/drawing/2014/main" id="{35D8AA01-A87B-4931-9037-EE0AD1AE2610}"/>
              </a:ext>
            </a:extLst>
          </p:cNvPr>
          <p:cNvPicPr>
            <a:picLocks noGrp="1" noChangeAspect="1"/>
          </p:cNvPicPr>
          <p:nvPr>
            <p:ph sz="half" idx="1"/>
          </p:nvPr>
        </p:nvPicPr>
        <p:blipFill rotWithShape="1">
          <a:blip r:embed="rId4"/>
          <a:srcRect t="16483" b="23676"/>
          <a:stretch/>
        </p:blipFill>
        <p:spPr>
          <a:xfrm>
            <a:off x="-10647" y="3429000"/>
            <a:ext cx="6096000" cy="3429000"/>
          </a:xfrm>
          <a:prstGeom prst="rect">
            <a:avLst/>
          </a:prstGeom>
        </p:spPr>
      </p:pic>
      <p:pic>
        <p:nvPicPr>
          <p:cNvPr id="22" name="Picture 21">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964" r="2807" b="1446"/>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BE7DD03F-65FB-4DD3-AE38-B6112009CE41}"/>
              </a:ext>
            </a:extLst>
          </p:cNvPr>
          <p:cNvSpPr>
            <a:spLocks noGrp="1"/>
          </p:cNvSpPr>
          <p:nvPr>
            <p:ph type="title"/>
          </p:nvPr>
        </p:nvSpPr>
        <p:spPr>
          <a:xfrm>
            <a:off x="6900493" y="609600"/>
            <a:ext cx="4538124" cy="970450"/>
          </a:xfrm>
        </p:spPr>
        <p:txBody>
          <a:bodyPr vert="horz" lIns="91440" tIns="45720" rIns="91440" bIns="45720" rtlCol="0" anchor="b">
            <a:normAutofit/>
          </a:bodyPr>
          <a:lstStyle/>
          <a:p>
            <a:pPr algn="l"/>
            <a:r>
              <a:rPr lang="en-US" sz="3200"/>
              <a:t>Christ – The Album</a:t>
            </a:r>
          </a:p>
        </p:txBody>
      </p:sp>
      <p:sp>
        <p:nvSpPr>
          <p:cNvPr id="4" name="Content Placeholder 3">
            <a:extLst>
              <a:ext uri="{FF2B5EF4-FFF2-40B4-BE49-F238E27FC236}">
                <a16:creationId xmlns:a16="http://schemas.microsoft.com/office/drawing/2014/main" id="{3A788BD8-201E-4DB6-BF8A-4775ECFA9C76}"/>
              </a:ext>
            </a:extLst>
          </p:cNvPr>
          <p:cNvSpPr>
            <a:spLocks noGrp="1"/>
          </p:cNvSpPr>
          <p:nvPr>
            <p:ph sz="half" idx="2"/>
          </p:nvPr>
        </p:nvSpPr>
        <p:spPr>
          <a:xfrm>
            <a:off x="6900493" y="1732449"/>
            <a:ext cx="4403596" cy="4058751"/>
          </a:xfrm>
        </p:spPr>
        <p:txBody>
          <a:bodyPr vert="horz" lIns="91440" tIns="45720" rIns="91440" bIns="45720" rtlCol="0" anchor="t">
            <a:normAutofit fontScale="85000" lnSpcReduction="20000"/>
          </a:bodyPr>
          <a:lstStyle/>
          <a:p>
            <a:pPr marL="380365" indent="-342900"/>
            <a:r>
              <a:rPr lang="en-US" sz="1800" dirty="0"/>
              <a:t>"The speed with which the Falklands War was played out and the devastation that Thatcher was creating both at home and abroad, forced us to respond far faster than we had ever needed to before. </a:t>
            </a:r>
            <a:r>
              <a:rPr lang="en-US" sz="1800" i="1" dirty="0"/>
              <a:t>Christ – The Album</a:t>
            </a:r>
            <a:r>
              <a:rPr lang="en-US" sz="1800" dirty="0"/>
              <a:t> had taken so long to produce that some of the songs in it, songs that warned of the imminence of riots and war, had become almost redundant. Toxteth, Bristol, Brixton and the Falklands were ablaze by the time that we released. We felt embarrassed by our slowness, humbled by our inadequacy" Rimbaud</a:t>
            </a:r>
          </a:p>
          <a:p>
            <a:pPr indent="-305435"/>
            <a:r>
              <a:rPr lang="en-US" sz="1800" dirty="0">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A move towards quick political responses, non-violent direct action and protest art</a:t>
            </a:r>
          </a:p>
          <a:p>
            <a:pPr marL="719455" lvl="1" indent="-269875"/>
            <a:r>
              <a:rPr lang="en-US" sz="1600" dirty="0">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Gee </a:t>
            </a:r>
            <a:r>
              <a:rPr lang="en-US" sz="1600" dirty="0" err="1">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Vaucher</a:t>
            </a:r>
            <a:r>
              <a:rPr lang="en-US" sz="1600" dirty="0">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 Collaboration with Banksy 2004 (Santa's Ghetto)</a:t>
            </a:r>
          </a:p>
          <a:p>
            <a:pPr marL="719455" lvl="1" indent="-269875"/>
            <a:r>
              <a:rPr lang="en-US" sz="1600" dirty="0">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"Margaret Thatcher, How Does It Feel? (to Be the Mother of a Thousand Dead)"</a:t>
            </a:r>
            <a:endParaRPr lang="en-US" sz="1600">
              <a:ln>
                <a:solidFill>
                  <a:prstClr val="black">
                    <a:lumMod val="75000"/>
                    <a:lumOff val="25000"/>
                    <a:alpha val="10000"/>
                  </a:prstClr>
                </a:solidFill>
              </a:ln>
              <a:effectLst>
                <a:outerShdw blurRad="9525" dist="25400" dir="14640000" algn="tl" rotWithShape="0">
                  <a:prstClr val="black">
                    <a:alpha val="30000"/>
                  </a:prstClr>
                </a:outerShdw>
              </a:effectLst>
            </a:endParaRPr>
          </a:p>
          <a:p>
            <a:pPr marL="719455" lvl="1" indent="-269875"/>
            <a:r>
              <a:rPr lang="en-US" sz="1600" dirty="0">
                <a:ln>
                  <a:solidFill>
                    <a:prstClr val="black">
                      <a:lumMod val="75000"/>
                      <a:lumOff val="25000"/>
                      <a:alpha val="10000"/>
                    </a:prstClr>
                  </a:solidFill>
                </a:ln>
                <a:effectLst>
                  <a:outerShdw blurRad="9525" dist="25400" dir="14640000" algn="tl" rotWithShape="0">
                    <a:prstClr val="black">
                      <a:alpha val="30000"/>
                    </a:prstClr>
                  </a:outerShdw>
                </a:effectLst>
              </a:rPr>
              <a:t>"Sheep Farming in the Falklands"</a:t>
            </a:r>
          </a:p>
        </p:txBody>
      </p:sp>
    </p:spTree>
    <p:extLst>
      <p:ext uri="{BB962C8B-B14F-4D97-AF65-F5344CB8AC3E}">
        <p14:creationId xmlns:p14="http://schemas.microsoft.com/office/powerpoint/2010/main" val="14129510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70C32-43C4-45A4-8CE5-90B824E947C1}"/>
              </a:ext>
            </a:extLst>
          </p:cNvPr>
          <p:cNvSpPr>
            <a:spLocks noGrp="1"/>
          </p:cNvSpPr>
          <p:nvPr>
            <p:ph type="title"/>
          </p:nvPr>
        </p:nvSpPr>
        <p:spPr>
          <a:xfrm>
            <a:off x="482476" y="609600"/>
            <a:ext cx="5613749" cy="1103223"/>
          </a:xfrm>
        </p:spPr>
        <p:txBody>
          <a:bodyPr vert="horz" lIns="91440" tIns="45720" rIns="91440" bIns="45720" rtlCol="0" anchor="ctr">
            <a:normAutofit/>
          </a:bodyPr>
          <a:lstStyle/>
          <a:p>
            <a:pPr>
              <a:lnSpc>
                <a:spcPct val="90000"/>
              </a:lnSpc>
            </a:pPr>
            <a:r>
              <a:rPr lang="en-US" sz="3400" err="1"/>
              <a:t>Thatchergate</a:t>
            </a:r>
            <a:r>
              <a:rPr lang="en-US" sz="3400"/>
              <a:t> "Hoax"</a:t>
            </a:r>
            <a:br>
              <a:rPr lang="en-US" sz="3400">
                <a:ln>
                  <a:solidFill>
                    <a:prstClr val="black">
                      <a:lumMod val="75000"/>
                      <a:lumOff val="25000"/>
                      <a:alpha val="10000"/>
                    </a:prstClr>
                  </a:solidFill>
                </a:ln>
                <a:effectLst>
                  <a:outerShdw blurRad="9525" dist="25400" dir="14640000" algn="tl" rotWithShape="0">
                    <a:prstClr val="black">
                      <a:alpha val="30000"/>
                    </a:prstClr>
                  </a:outerShdw>
                </a:effectLst>
              </a:rPr>
            </a:br>
            <a:r>
              <a:rPr lang="en-US" sz="3400"/>
              <a:t>(Crass almost starts WW3)</a:t>
            </a:r>
          </a:p>
        </p:txBody>
      </p:sp>
      <p:sp>
        <p:nvSpPr>
          <p:cNvPr id="6" name="Content Placeholder 5">
            <a:extLst>
              <a:ext uri="{FF2B5EF4-FFF2-40B4-BE49-F238E27FC236}">
                <a16:creationId xmlns:a16="http://schemas.microsoft.com/office/drawing/2014/main" id="{33897FCB-0FE2-4238-81CA-726A42400FD2}"/>
              </a:ext>
            </a:extLst>
          </p:cNvPr>
          <p:cNvSpPr>
            <a:spLocks noGrp="1"/>
          </p:cNvSpPr>
          <p:nvPr>
            <p:ph sz="half" idx="2"/>
          </p:nvPr>
        </p:nvSpPr>
        <p:spPr>
          <a:xfrm>
            <a:off x="482476" y="1828800"/>
            <a:ext cx="5613749" cy="4580626"/>
          </a:xfrm>
        </p:spPr>
        <p:txBody>
          <a:bodyPr vert="horz" lIns="91440" tIns="45720" rIns="91440" bIns="45720" rtlCol="0" anchor="t">
            <a:normAutofit lnSpcReduction="10000"/>
          </a:bodyPr>
          <a:lstStyle/>
          <a:p>
            <a:pPr indent="-305435">
              <a:lnSpc>
                <a:spcPct val="90000"/>
              </a:lnSpc>
              <a:buClr>
                <a:srgbClr val="EF4116"/>
              </a:buClr>
            </a:pPr>
            <a:r>
              <a:rPr lang="en-US" sz="1100"/>
              <a:t>Not wanting Thatcher re-elected, and hearing "classified" information that the Navy hadn't informed the  HMS Sheffield of the incoming missile which had come up on radar, and the other ships had been able to engage defensive strategies (including HRH Andrew's ship, HMS Invincible). Which led to it being hit and the loss of 20 lives. </a:t>
            </a:r>
            <a:endParaRPr lang="en-US" sz="110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lnSpc>
                <a:spcPct val="90000"/>
              </a:lnSpc>
              <a:buClr>
                <a:srgbClr val="EF4116"/>
              </a:buClr>
            </a:pPr>
            <a:r>
              <a:rPr lang="en-US" sz="1100"/>
              <a:t>HMS Sheffield wasn't notified of the incoming missiles, however the other three were, including HRH Andrew's HMS Invincible; "Given that the information was classified, we decided the only way to make it public was to fake a telephone conversation between Thatcher and Reagan."</a:t>
            </a:r>
            <a:endParaRPr lang="en-US" sz="110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lnSpc>
                <a:spcPct val="90000"/>
              </a:lnSpc>
              <a:buClr>
                <a:srgbClr val="EF4116"/>
              </a:buClr>
            </a:pPr>
            <a:r>
              <a:rPr lang="en-US" sz="1100"/>
              <a:t>The phone call then goes on to talk about the possibility of Europe being targeted due to soviet tension.</a:t>
            </a:r>
            <a:endParaRPr lang="en-US" sz="110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lnSpc>
                <a:spcPct val="90000"/>
              </a:lnSpc>
              <a:buClr>
                <a:srgbClr val="EF4116"/>
              </a:buClr>
            </a:pPr>
            <a:r>
              <a:rPr lang="en-US" sz="1100"/>
              <a:t>An intricate collage of voice snippets into an "intercepted call" between Thatcher and Reagan was leaked to many European newspapers.</a:t>
            </a:r>
            <a:endParaRPr lang="en-US" sz="110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lnSpc>
                <a:spcPct val="90000"/>
              </a:lnSpc>
              <a:buClr>
                <a:srgbClr val="EF4116"/>
              </a:buClr>
            </a:pPr>
            <a:r>
              <a:rPr lang="en-US" sz="1100">
                <a:ln>
                  <a:solidFill>
                    <a:prstClr val="black">
                      <a:lumMod val="75000"/>
                      <a:lumOff val="25000"/>
                      <a:alpha val="10000"/>
                    </a:prstClr>
                  </a:solidFill>
                </a:ln>
                <a:effectLst>
                  <a:outerShdw blurRad="9525" dist="25400" dir="14640000" algn="tl" rotWithShape="0">
                    <a:prstClr val="black">
                      <a:alpha val="30000"/>
                    </a:prstClr>
                  </a:outerShdw>
                </a:effectLst>
              </a:rPr>
              <a:t>Six months down the line (meanwhile Thatcher has been reelected), the CIA "intercept" the tapes and alert the British Authorities of KGB tapes "produced to destroy democracy as we know it"</a:t>
            </a:r>
            <a:endParaRPr lang="en-US" sz="1100"/>
          </a:p>
          <a:p>
            <a:pPr indent="-305435">
              <a:lnSpc>
                <a:spcPct val="90000"/>
              </a:lnSpc>
              <a:buClr>
                <a:srgbClr val="EF4116"/>
              </a:buClr>
            </a:pPr>
            <a:r>
              <a:rPr lang="en-US" sz="1100"/>
              <a:t>Thatcher and MI6 suspected the KGB, Argentine Secret Service or possibly a domestic communist group.</a:t>
            </a:r>
            <a:endParaRPr lang="en-US" sz="110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lnSpc>
                <a:spcPct val="90000"/>
              </a:lnSpc>
              <a:buClr>
                <a:srgbClr val="EF4116"/>
              </a:buClr>
            </a:pPr>
            <a:r>
              <a:rPr lang="en-US" sz="1100">
                <a:ln>
                  <a:solidFill>
                    <a:prstClr val="black">
                      <a:lumMod val="75000"/>
                      <a:lumOff val="25000"/>
                      <a:alpha val="10000"/>
                    </a:prstClr>
                  </a:solidFill>
                </a:ln>
                <a:effectLst>
                  <a:outerShdw blurRad="9525" dist="25400" dir="14640000" algn="tl" rotWithShape="0">
                    <a:prstClr val="black">
                      <a:alpha val="30000"/>
                    </a:prstClr>
                  </a:outerShdw>
                </a:effectLst>
              </a:rPr>
              <a:t>This eventually hit British media, and before long the Observer got in contact with Crass, having somehow traced it to them. After agreeing to print about the HMS Sheffield incident (which they did), Crass admitted responsibility.</a:t>
            </a:r>
            <a:endParaRPr lang="en-US" sz="1100"/>
          </a:p>
          <a:p>
            <a:pPr indent="-305435">
              <a:lnSpc>
                <a:spcPct val="90000"/>
              </a:lnSpc>
              <a:buClr>
                <a:srgbClr val="EF4116"/>
              </a:buClr>
            </a:pPr>
            <a:r>
              <a:rPr lang="en-US" sz="1100">
                <a:ea typeface="+mn-lt"/>
                <a:cs typeface="+mn-lt"/>
              </a:rPr>
              <a:t>"We did our best to expose the story but even now it's an issue which has never really been given full and proper investigation." Rimbaud</a:t>
            </a:r>
            <a:endParaRPr lang="en-US" sz="1100">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endParaRPr>
          </a:p>
          <a:p>
            <a:pPr indent="-305435">
              <a:lnSpc>
                <a:spcPct val="90000"/>
              </a:lnSpc>
              <a:buClr>
                <a:srgbClr val="EF4116"/>
              </a:buClr>
            </a:pPr>
            <a:r>
              <a:rPr lang="en-US" sz="1100"/>
              <a:t>It's since been sampled within Crass' song "Powerless with a Guitar"</a:t>
            </a:r>
            <a:endParaRPr lang="en-US" sz="1100">
              <a:ln>
                <a:solidFill>
                  <a:prstClr val="black">
                    <a:lumMod val="75000"/>
                    <a:lumOff val="25000"/>
                    <a:alpha val="10000"/>
                  </a:prstClr>
                </a:solidFill>
              </a:ln>
              <a:effectLst>
                <a:outerShdw blurRad="9525" dist="25400" dir="14640000" algn="tl" rotWithShape="0">
                  <a:prstClr val="black">
                    <a:alpha val="30000"/>
                  </a:prstClr>
                </a:outerShdw>
              </a:effectLst>
            </a:endParaRPr>
          </a:p>
        </p:txBody>
      </p:sp>
      <p:pic>
        <p:nvPicPr>
          <p:cNvPr id="16" name="Picture 15">
            <a:extLst>
              <a:ext uri="{FF2B5EF4-FFF2-40B4-BE49-F238E27FC236}">
                <a16:creationId xmlns:a16="http://schemas.microsoft.com/office/drawing/2014/main" id="{F15A1844-5CB8-438B-B90E-EF2A51CF87B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6586695" y="1"/>
            <a:ext cx="5605305" cy="6858000"/>
          </a:xfrm>
          <a:prstGeom prst="rect">
            <a:avLst/>
          </a:prstGeom>
        </p:spPr>
      </p:pic>
      <p:pic>
        <p:nvPicPr>
          <p:cNvPr id="11" name="Picture 11" descr="A ship in a body of water&#10;&#10;Description automatically generated">
            <a:extLst>
              <a:ext uri="{FF2B5EF4-FFF2-40B4-BE49-F238E27FC236}">
                <a16:creationId xmlns:a16="http://schemas.microsoft.com/office/drawing/2014/main" id="{E9C922E7-BCED-479C-8475-58A49530C54D}"/>
              </a:ext>
            </a:extLst>
          </p:cNvPr>
          <p:cNvPicPr>
            <a:picLocks noChangeAspect="1"/>
          </p:cNvPicPr>
          <p:nvPr/>
        </p:nvPicPr>
        <p:blipFill>
          <a:blip r:embed="rId4"/>
          <a:stretch>
            <a:fillRect/>
          </a:stretch>
        </p:blipFill>
        <p:spPr>
          <a:xfrm>
            <a:off x="7508201" y="609601"/>
            <a:ext cx="3388051" cy="2507158"/>
          </a:xfrm>
          <a:prstGeom prst="rect">
            <a:avLst/>
          </a:prstGeom>
        </p:spPr>
      </p:pic>
      <p:pic>
        <p:nvPicPr>
          <p:cNvPr id="9" name="Picture 9" descr="A ship on the water with smoke coming out of it&#10;&#10;Description automatically generated">
            <a:extLst>
              <a:ext uri="{FF2B5EF4-FFF2-40B4-BE49-F238E27FC236}">
                <a16:creationId xmlns:a16="http://schemas.microsoft.com/office/drawing/2014/main" id="{1C64BBBA-E161-4BB9-BB3D-F6C4D8DA6A2D}"/>
              </a:ext>
            </a:extLst>
          </p:cNvPr>
          <p:cNvPicPr>
            <a:picLocks noGrp="1" noChangeAspect="1"/>
          </p:cNvPicPr>
          <p:nvPr>
            <p:ph sz="half" idx="1"/>
          </p:nvPr>
        </p:nvPicPr>
        <p:blipFill>
          <a:blip r:embed="rId5"/>
          <a:stretch>
            <a:fillRect/>
          </a:stretch>
        </p:blipFill>
        <p:spPr>
          <a:xfrm>
            <a:off x="7264936" y="3601306"/>
            <a:ext cx="3874581" cy="1859798"/>
          </a:xfrm>
          <a:prstGeom prst="rect">
            <a:avLst/>
          </a:prstGeom>
        </p:spPr>
      </p:pic>
    </p:spTree>
    <p:extLst>
      <p:ext uri="{BB962C8B-B14F-4D97-AF65-F5344CB8AC3E}">
        <p14:creationId xmlns:p14="http://schemas.microsoft.com/office/powerpoint/2010/main" val="35151025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5C16E-B109-4F8A-A0C8-541EB9B3A81A}"/>
              </a:ext>
            </a:extLst>
          </p:cNvPr>
          <p:cNvSpPr>
            <a:spLocks noGrp="1"/>
          </p:cNvSpPr>
          <p:nvPr>
            <p:ph type="title"/>
          </p:nvPr>
        </p:nvSpPr>
        <p:spPr/>
        <p:txBody>
          <a:bodyPr/>
          <a:lstStyle/>
          <a:p>
            <a:r>
              <a:rPr lang="en-GB">
                <a:ln>
                  <a:solidFill>
                    <a:prstClr val="black">
                      <a:lumMod val="75000"/>
                      <a:lumOff val="25000"/>
                      <a:alpha val="10000"/>
                    </a:prstClr>
                  </a:solidFill>
                </a:ln>
                <a:effectLst>
                  <a:outerShdw blurRad="9525" dist="25400" dir="14640000" algn="tl" rotWithShape="0">
                    <a:prstClr val="black">
                      <a:alpha val="30000"/>
                    </a:prstClr>
                  </a:outerShdw>
                </a:effectLst>
              </a:rPr>
              <a:t>Dial House, Free House</a:t>
            </a:r>
          </a:p>
        </p:txBody>
      </p:sp>
      <p:sp>
        <p:nvSpPr>
          <p:cNvPr id="5" name="Text Placeholder 4">
            <a:extLst>
              <a:ext uri="{FF2B5EF4-FFF2-40B4-BE49-F238E27FC236}">
                <a16:creationId xmlns:a16="http://schemas.microsoft.com/office/drawing/2014/main" id="{FDEF674C-AE7B-4473-8892-70180E4A2921}"/>
              </a:ext>
            </a:extLst>
          </p:cNvPr>
          <p:cNvSpPr>
            <a:spLocks noGrp="1"/>
          </p:cNvSpPr>
          <p:nvPr>
            <p:ph type="body" idx="1"/>
          </p:nvPr>
        </p:nvSpPr>
        <p:spPr>
          <a:xfrm>
            <a:off x="1005872" y="5220138"/>
            <a:ext cx="4876344" cy="571062"/>
          </a:xfrm>
        </p:spPr>
        <p:txBody>
          <a:bodyPr/>
          <a:lstStyle/>
          <a:p>
            <a:r>
              <a:rPr lang="en-GB"/>
              <a:t>Rimbaud in 2015 at Dial House</a:t>
            </a:r>
          </a:p>
        </p:txBody>
      </p:sp>
      <p:pic>
        <p:nvPicPr>
          <p:cNvPr id="8" name="Content Placeholder 7">
            <a:extLst>
              <a:ext uri="{FF2B5EF4-FFF2-40B4-BE49-F238E27FC236}">
                <a16:creationId xmlns:a16="http://schemas.microsoft.com/office/drawing/2014/main" id="{F9CDF337-B478-4D71-8345-EB3EB17138E8}"/>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01713" y="1914525"/>
            <a:ext cx="4876800" cy="3252787"/>
          </a:xfrm>
        </p:spPr>
      </p:pic>
      <p:sp>
        <p:nvSpPr>
          <p:cNvPr id="6" name="Content Placeholder 5">
            <a:extLst>
              <a:ext uri="{FF2B5EF4-FFF2-40B4-BE49-F238E27FC236}">
                <a16:creationId xmlns:a16="http://schemas.microsoft.com/office/drawing/2014/main" id="{9869B407-6632-4DB4-BEB9-A0BAC2402039}"/>
              </a:ext>
            </a:extLst>
          </p:cNvPr>
          <p:cNvSpPr>
            <a:spLocks noGrp="1"/>
          </p:cNvSpPr>
          <p:nvPr>
            <p:ph sz="quarter" idx="4"/>
          </p:nvPr>
        </p:nvSpPr>
        <p:spPr>
          <a:xfrm>
            <a:off x="6294967" y="1835255"/>
            <a:ext cx="4895330" cy="3955946"/>
          </a:xfrm>
        </p:spPr>
        <p:txBody>
          <a:bodyPr>
            <a:normAutofit fontScale="85000" lnSpcReduction="10000"/>
          </a:bodyPr>
          <a:lstStyle/>
          <a:p>
            <a:pPr indent="-305435"/>
            <a:r>
              <a:rPr lang="en-GB"/>
              <a:t>Dial House Intentional Community</a:t>
            </a:r>
            <a:endParaRPr lang="en-US"/>
          </a:p>
          <a:p>
            <a:pPr marL="719455" lvl="1" indent="-269875"/>
            <a:r>
              <a:rPr lang="en-GB">
                <a:ea typeface="+mn-lt"/>
                <a:cs typeface="+mn-lt"/>
              </a:rPr>
              <a:t>Penny Rimbaud and Wally Hope with the Free Festival Movement</a:t>
            </a:r>
            <a:endParaRPr lang="en-GB">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endParaRPr>
          </a:p>
          <a:p>
            <a:pPr marL="719455" lvl="1" indent="-269875"/>
            <a:r>
              <a:rPr lang="en-GB"/>
              <a:t>Functional Anarchist free house, and it's still going strong</a:t>
            </a:r>
            <a:endParaRPr lang="en-GB">
              <a:ln>
                <a:solidFill>
                  <a:prstClr val="black">
                    <a:lumMod val="75000"/>
                    <a:lumOff val="25000"/>
                    <a:alpha val="10000"/>
                  </a:prstClr>
                </a:solidFill>
              </a:ln>
              <a:effectLst>
                <a:outerShdw blurRad="9525" dist="25400" dir="14640000" algn="tl" rotWithShape="0">
                  <a:prstClr val="black">
                    <a:alpha val="30000"/>
                  </a:prstClr>
                </a:outerShdw>
              </a:effectLst>
            </a:endParaRPr>
          </a:p>
          <a:p>
            <a:pPr marL="719455" lvl="1" indent="-269875"/>
            <a:r>
              <a:rPr lang="en-GB">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Now also a "Centre of Radical Creativity"</a:t>
            </a:r>
            <a:endParaRPr lang="en-US">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endParaRPr>
          </a:p>
          <a:p>
            <a:pPr marL="1025525" lvl="2" indent="-215900"/>
            <a:r>
              <a:rPr lang="en-GB">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Permaculture, free music events, healing, convergences, poets retreats and craft workshops</a:t>
            </a:r>
            <a:endParaRPr lang="en-GB">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r>
              <a:rPr lang="en-GB">
                <a:ln>
                  <a:solidFill>
                    <a:prstClr val="black">
                      <a:lumMod val="75000"/>
                      <a:lumOff val="25000"/>
                      <a:alpha val="10000"/>
                    </a:prstClr>
                  </a:solidFill>
                </a:ln>
                <a:effectLst>
                  <a:outerShdw blurRad="9525" dist="25400" dir="14640000" algn="tl" rotWithShape="0">
                    <a:prstClr val="black">
                      <a:alpha val="30000"/>
                    </a:prstClr>
                  </a:outerShdw>
                </a:effectLst>
              </a:rPr>
              <a:t>Walter's Way uses similar ideals as a foundation, </a:t>
            </a:r>
          </a:p>
          <a:p>
            <a:pPr indent="-305435"/>
            <a:r>
              <a:rPr lang="en-GB">
                <a:ln>
                  <a:solidFill>
                    <a:prstClr val="black">
                      <a:lumMod val="75000"/>
                      <a:lumOff val="25000"/>
                      <a:alpha val="10000"/>
                    </a:prstClr>
                  </a:solidFill>
                </a:ln>
                <a:effectLst>
                  <a:outerShdw blurRad="9525" dist="25400" dir="14640000" algn="tl" rotWithShape="0">
                    <a:prstClr val="black">
                      <a:alpha val="30000"/>
                    </a:prstClr>
                  </a:outerShdw>
                </a:effectLst>
              </a:rPr>
              <a:t>Rimbaud and </a:t>
            </a:r>
            <a:r>
              <a:rPr lang="en-GB" err="1">
                <a:ln>
                  <a:solidFill>
                    <a:prstClr val="black">
                      <a:lumMod val="75000"/>
                      <a:lumOff val="25000"/>
                      <a:alpha val="10000"/>
                    </a:prstClr>
                  </a:solidFill>
                </a:ln>
                <a:effectLst>
                  <a:outerShdw blurRad="9525" dist="25400" dir="14640000" algn="tl" rotWithShape="0">
                    <a:prstClr val="black">
                      <a:alpha val="30000"/>
                    </a:prstClr>
                  </a:outerShdw>
                </a:effectLst>
              </a:rPr>
              <a:t>Vaucher</a:t>
            </a:r>
            <a:r>
              <a:rPr lang="en-GB">
                <a:ln>
                  <a:solidFill>
                    <a:prstClr val="black">
                      <a:lumMod val="75000"/>
                      <a:lumOff val="25000"/>
                      <a:alpha val="10000"/>
                    </a:prstClr>
                  </a:solidFill>
                </a:ln>
                <a:effectLst>
                  <a:outerShdw blurRad="9525" dist="25400" dir="14640000" algn="tl" rotWithShape="0">
                    <a:prstClr val="black">
                      <a:alpha val="30000"/>
                    </a:prstClr>
                  </a:outerShdw>
                </a:effectLst>
              </a:rPr>
              <a:t> started the Anarchist free-house in 1967 following inspiration from watching the "Inn of Sixth Happiness" 1950s film.</a:t>
            </a:r>
          </a:p>
          <a:p>
            <a:pPr indent="-305435"/>
            <a:r>
              <a:rPr lang="en-GB">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It also has it's own fallout shelter, a phantom of the cold war</a:t>
            </a:r>
            <a:endParaRPr lang="en-GB">
              <a:ln>
                <a:solidFill>
                  <a:prstClr val="black">
                    <a:lumMod val="75000"/>
                    <a:lumOff val="25000"/>
                    <a:alpha val="10000"/>
                  </a:prstClr>
                </a:solidFill>
              </a:ln>
              <a:effectLst>
                <a:outerShdw blurRad="9525" dist="25400" dir="14640000" algn="tl" rotWithShape="0">
                  <a:prstClr val="black">
                    <a:alpha val="30000"/>
                  </a:prstClr>
                </a:outerShdw>
              </a:effectLst>
            </a:endParaRPr>
          </a:p>
        </p:txBody>
      </p:sp>
    </p:spTree>
    <p:extLst>
      <p:ext uri="{BB962C8B-B14F-4D97-AF65-F5344CB8AC3E}">
        <p14:creationId xmlns:p14="http://schemas.microsoft.com/office/powerpoint/2010/main" val="31301389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EF2A0DA-AE81-4A45-972E-646AC287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descr="A car parked on a city street&#10;&#10;Description automatically generated">
            <a:extLst>
              <a:ext uri="{FF2B5EF4-FFF2-40B4-BE49-F238E27FC236}">
                <a16:creationId xmlns:a16="http://schemas.microsoft.com/office/drawing/2014/main" id="{75EFADBD-051F-4764-9C4C-868F261A2918}"/>
              </a:ext>
            </a:extLst>
          </p:cNvPr>
          <p:cNvPicPr>
            <a:picLocks noChangeAspect="1"/>
          </p:cNvPicPr>
          <p:nvPr/>
        </p:nvPicPr>
        <p:blipFill rotWithShape="1">
          <a:blip r:embed="rId3"/>
          <a:srcRect t="18368" b="7632"/>
          <a:stretch/>
        </p:blipFill>
        <p:spPr>
          <a:xfrm>
            <a:off x="-8622" y="10"/>
            <a:ext cx="6096000" cy="3383270"/>
          </a:xfrm>
          <a:prstGeom prst="rect">
            <a:avLst/>
          </a:prstGeom>
        </p:spPr>
      </p:pic>
      <p:pic>
        <p:nvPicPr>
          <p:cNvPr id="6" name="Picture 6" descr="A display in a garden&#10;&#10;Description automatically generated">
            <a:extLst>
              <a:ext uri="{FF2B5EF4-FFF2-40B4-BE49-F238E27FC236}">
                <a16:creationId xmlns:a16="http://schemas.microsoft.com/office/drawing/2014/main" id="{3C1CCDD9-08CD-4D0A-8D2A-5E5A62CAE743}"/>
              </a:ext>
            </a:extLst>
          </p:cNvPr>
          <p:cNvPicPr>
            <a:picLocks noGrp="1" noChangeAspect="1"/>
          </p:cNvPicPr>
          <p:nvPr>
            <p:ph sz="half" idx="1"/>
          </p:nvPr>
        </p:nvPicPr>
        <p:blipFill rotWithShape="1">
          <a:blip r:embed="rId4"/>
          <a:srcRect l="14936" r="2841" b="-1"/>
          <a:stretch/>
        </p:blipFill>
        <p:spPr>
          <a:xfrm>
            <a:off x="-10647" y="3429000"/>
            <a:ext cx="6096000" cy="3429000"/>
          </a:xfrm>
          <a:prstGeom prst="rect">
            <a:avLst/>
          </a:prstGeom>
        </p:spPr>
      </p:pic>
      <p:pic>
        <p:nvPicPr>
          <p:cNvPr id="14" name="Picture 13">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964" r="2807" b="1446"/>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DCB7E4AD-37D6-4940-A9C3-1642A97F20BE}"/>
              </a:ext>
            </a:extLst>
          </p:cNvPr>
          <p:cNvSpPr>
            <a:spLocks noGrp="1"/>
          </p:cNvSpPr>
          <p:nvPr>
            <p:ph type="title"/>
          </p:nvPr>
        </p:nvSpPr>
        <p:spPr>
          <a:xfrm>
            <a:off x="6900493" y="609600"/>
            <a:ext cx="4538124" cy="970450"/>
          </a:xfrm>
        </p:spPr>
        <p:txBody>
          <a:bodyPr vert="horz" lIns="91440" tIns="45720" rIns="91440" bIns="45720" rtlCol="0" anchor="b">
            <a:normAutofit/>
          </a:bodyPr>
          <a:lstStyle/>
          <a:p>
            <a:pPr algn="l">
              <a:lnSpc>
                <a:spcPct val="90000"/>
              </a:lnSpc>
            </a:pPr>
            <a:r>
              <a:rPr lang="en-US" sz="3200"/>
              <a:t>Case Study: Walter's Way</a:t>
            </a:r>
          </a:p>
        </p:txBody>
      </p:sp>
      <p:sp>
        <p:nvSpPr>
          <p:cNvPr id="4" name="Content Placeholder 3">
            <a:extLst>
              <a:ext uri="{FF2B5EF4-FFF2-40B4-BE49-F238E27FC236}">
                <a16:creationId xmlns:a16="http://schemas.microsoft.com/office/drawing/2014/main" id="{AF6DD732-A8A6-4CC1-A068-ED8388E705A4}"/>
              </a:ext>
            </a:extLst>
          </p:cNvPr>
          <p:cNvSpPr>
            <a:spLocks noGrp="1"/>
          </p:cNvSpPr>
          <p:nvPr>
            <p:ph sz="half" idx="2"/>
          </p:nvPr>
        </p:nvSpPr>
        <p:spPr>
          <a:xfrm>
            <a:off x="6900493" y="1732449"/>
            <a:ext cx="4403596" cy="4058751"/>
          </a:xfrm>
        </p:spPr>
        <p:txBody>
          <a:bodyPr vert="horz" lIns="91440" tIns="45720" rIns="91440" bIns="45720" rtlCol="0" anchor="t">
            <a:normAutofit fontScale="77500" lnSpcReduction="20000"/>
          </a:bodyPr>
          <a:lstStyle/>
          <a:p>
            <a:pPr indent="-305435"/>
            <a:r>
              <a:rPr lang="en-US" sz="1800" dirty="0">
                <a:ln>
                  <a:solidFill>
                    <a:prstClr val="black">
                      <a:lumMod val="75000"/>
                      <a:lumOff val="25000"/>
                      <a:alpha val="10000"/>
                    </a:prstClr>
                  </a:solidFill>
                </a:ln>
                <a:effectLst>
                  <a:outerShdw blurRad="9525" dist="25400" dir="14640000" algn="tl" rotWithShape="0">
                    <a:prstClr val="black">
                      <a:alpha val="30000"/>
                    </a:prstClr>
                  </a:outerShdw>
                </a:effectLst>
              </a:rPr>
              <a:t>1970s Housing Crisis </a:t>
            </a:r>
            <a:endParaRPr lang="en-US" sz="1800" dirty="0"/>
          </a:p>
          <a:p>
            <a:pPr indent="-305435"/>
            <a:r>
              <a:rPr lang="en-US" sz="1800" dirty="0"/>
              <a:t>Walter's Way, </a:t>
            </a:r>
            <a:r>
              <a:rPr lang="en-US" sz="1800" dirty="0" err="1"/>
              <a:t>Lewisham</a:t>
            </a:r>
            <a:r>
              <a:rPr lang="en-US" sz="1800" dirty="0"/>
              <a:t>, </a:t>
            </a:r>
            <a:endParaRPr lang="en-US"/>
          </a:p>
          <a:p>
            <a:pPr indent="-305435"/>
            <a:r>
              <a:rPr lang="en-US" sz="1800" dirty="0">
                <a:ln>
                  <a:solidFill>
                    <a:prstClr val="black">
                      <a:lumMod val="75000"/>
                      <a:lumOff val="25000"/>
                      <a:alpha val="10000"/>
                    </a:prstClr>
                  </a:solidFill>
                </a:ln>
                <a:effectLst>
                  <a:outerShdw blurRad="9525" dist="25400" dir="14640000" algn="tl" rotWithShape="0">
                    <a:prstClr val="black">
                      <a:alpha val="30000"/>
                    </a:prstClr>
                  </a:outerShdw>
                </a:effectLst>
              </a:rPr>
              <a:t>Segal Close, </a:t>
            </a:r>
            <a:r>
              <a:rPr lang="en-US" sz="1800" dirty="0" err="1">
                <a:ln>
                  <a:solidFill>
                    <a:prstClr val="black">
                      <a:lumMod val="75000"/>
                      <a:lumOff val="25000"/>
                      <a:alpha val="10000"/>
                    </a:prstClr>
                  </a:solidFill>
                </a:ln>
                <a:effectLst>
                  <a:outerShdw blurRad="9525" dist="25400" dir="14640000" algn="tl" rotWithShape="0">
                    <a:prstClr val="black">
                      <a:alpha val="30000"/>
                    </a:prstClr>
                  </a:outerShdw>
                </a:effectLst>
              </a:rPr>
              <a:t>Lewisham</a:t>
            </a:r>
            <a:endParaRPr lang="en-US" sz="1800" dirty="0" err="1"/>
          </a:p>
          <a:p>
            <a:pPr indent="-305435"/>
            <a:r>
              <a:rPr lang="en-US" sz="1800" dirty="0"/>
              <a:t>By German Architect Walter Segal</a:t>
            </a:r>
            <a:endParaRPr lang="en-US" sz="1800"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marL="719455" lvl="1" indent="-269875"/>
            <a:r>
              <a:rPr lang="en-US" sz="1600" dirty="0">
                <a:ln>
                  <a:solidFill>
                    <a:prstClr val="black">
                      <a:lumMod val="75000"/>
                      <a:lumOff val="25000"/>
                      <a:alpha val="10000"/>
                    </a:prstClr>
                  </a:solidFill>
                </a:ln>
                <a:effectLst>
                  <a:outerShdw blurRad="9525" dist="25400" dir="14640000" algn="tl" rotWithShape="0">
                    <a:prstClr val="black">
                      <a:alpha val="30000"/>
                    </a:prstClr>
                  </a:outerShdw>
                </a:effectLst>
              </a:rPr>
              <a:t>He needed accommodation in 2 weeks on a tight budget of £800 (£12k today) in London, in the 60s.</a:t>
            </a:r>
          </a:p>
          <a:p>
            <a:pPr indent="-305435"/>
            <a:r>
              <a:rPr lang="en-US" sz="1800" dirty="0">
                <a:ln>
                  <a:solidFill>
                    <a:prstClr val="black">
                      <a:lumMod val="75000"/>
                      <a:lumOff val="25000"/>
                      <a:alpha val="10000"/>
                    </a:prstClr>
                  </a:solidFill>
                </a:ln>
                <a:effectLst>
                  <a:outerShdw blurRad="9525" dist="25400" dir="14640000" algn="tl" rotWithShape="0">
                    <a:prstClr val="black">
                      <a:alpha val="30000"/>
                    </a:prstClr>
                  </a:outerShdw>
                </a:effectLst>
              </a:rPr>
              <a:t>Colin Ward- Anarchist writer</a:t>
            </a:r>
            <a:endParaRPr lang="en-US" sz="1800" dirty="0"/>
          </a:p>
          <a:p>
            <a:pPr indent="-305435"/>
            <a:r>
              <a:rPr lang="en-US" sz="1800" dirty="0"/>
              <a:t>Anarchism and the DIY ethic in 1980s Planning policy.</a:t>
            </a:r>
            <a:endParaRPr lang="en-US" sz="1800"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r>
              <a:rPr lang="en-US" sz="1800" dirty="0"/>
              <a:t>Permaculture movement </a:t>
            </a:r>
            <a:endParaRPr lang="en-US" sz="1800"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r>
              <a:rPr lang="en-US" sz="1800" dirty="0"/>
              <a:t>Self-build council supported housing</a:t>
            </a:r>
            <a:endParaRPr lang="en-US" sz="1800"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marL="719455" lvl="1" indent="-269875"/>
            <a:r>
              <a:rPr lang="en-US" sz="1600" dirty="0">
                <a:ln>
                  <a:solidFill>
                    <a:prstClr val="black">
                      <a:lumMod val="75000"/>
                      <a:lumOff val="25000"/>
                      <a:alpha val="10000"/>
                    </a:prstClr>
                  </a:solidFill>
                </a:ln>
                <a:effectLst>
                  <a:outerShdw blurRad="9525" dist="25400" dir="14640000" algn="tl" rotWithShape="0">
                    <a:prstClr val="black">
                      <a:alpha val="30000"/>
                    </a:prstClr>
                  </a:outerShdw>
                </a:effectLst>
              </a:rPr>
              <a:t>Anyone can affordably provide their own housing, for little cost or specialist skill.</a:t>
            </a:r>
          </a:p>
          <a:p>
            <a:pPr marL="719455" lvl="1" indent="-269875"/>
            <a:r>
              <a:rPr lang="en-US" sz="1600" dirty="0">
                <a:ln>
                  <a:solidFill>
                    <a:prstClr val="black">
                      <a:lumMod val="75000"/>
                      <a:lumOff val="25000"/>
                      <a:alpha val="10000"/>
                    </a:prstClr>
                  </a:solidFill>
                </a:ln>
                <a:effectLst>
                  <a:outerShdw blurRad="9525" dist="25400" dir="14640000" algn="tl" rotWithShape="0">
                    <a:prstClr val="black">
                      <a:alpha val="30000"/>
                    </a:prstClr>
                  </a:outerShdw>
                </a:effectLst>
              </a:rPr>
              <a:t>Only materials available from an average DIY/Builders merchant</a:t>
            </a:r>
          </a:p>
          <a:p>
            <a:pPr marL="719455" lvl="1" indent="-269875"/>
            <a:r>
              <a:rPr lang="en-US" sz="1600" dirty="0">
                <a:ln>
                  <a:solidFill>
                    <a:prstClr val="black">
                      <a:lumMod val="75000"/>
                      <a:lumOff val="25000"/>
                      <a:alpha val="10000"/>
                    </a:prstClr>
                  </a:solidFill>
                </a:ln>
                <a:effectLst>
                  <a:outerShdw blurRad="9525" dist="25400" dir="14640000" algn="tl" rotWithShape="0">
                    <a:prstClr val="black">
                      <a:alpha val="30000"/>
                    </a:prstClr>
                  </a:outerShdw>
                </a:effectLst>
              </a:rPr>
              <a:t>Radical self-</a:t>
            </a:r>
            <a:r>
              <a:rPr lang="en-US" sz="1600">
                <a:ln>
                  <a:solidFill>
                    <a:prstClr val="black">
                      <a:lumMod val="75000"/>
                      <a:lumOff val="25000"/>
                      <a:alpha val="10000"/>
                    </a:prstClr>
                  </a:solidFill>
                </a:ln>
                <a:effectLst>
                  <a:outerShdw blurRad="9525" dist="25400" dir="14640000" algn="tl" rotWithShape="0">
                    <a:prstClr val="black">
                      <a:alpha val="30000"/>
                    </a:prstClr>
                  </a:outerShdw>
                </a:effectLst>
              </a:rPr>
              <a:t>empowerment</a:t>
            </a:r>
            <a:endParaRPr lang="en-US" sz="1600" dirty="0">
              <a:ln>
                <a:solidFill>
                  <a:prstClr val="black">
                    <a:lumMod val="75000"/>
                    <a:lumOff val="25000"/>
                    <a:alpha val="10000"/>
                  </a:prstClr>
                </a:solidFill>
              </a:ln>
              <a:effectLst>
                <a:outerShdw blurRad="9525" dist="25400" dir="14640000" algn="tl" rotWithShape="0">
                  <a:prstClr val="black">
                    <a:alpha val="30000"/>
                  </a:prstClr>
                </a:outerShdw>
              </a:effectLst>
            </a:endParaRPr>
          </a:p>
        </p:txBody>
      </p:sp>
    </p:spTree>
    <p:extLst>
      <p:ext uri="{BB962C8B-B14F-4D97-AF65-F5344CB8AC3E}">
        <p14:creationId xmlns:p14="http://schemas.microsoft.com/office/powerpoint/2010/main" val="32493005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useBgFill="1">
        <p:nvSpPr>
          <p:cNvPr id="10" name="Rectangle 11">
            <a:extLst>
              <a:ext uri="{FF2B5EF4-FFF2-40B4-BE49-F238E27FC236}">
                <a16:creationId xmlns:a16="http://schemas.microsoft.com/office/drawing/2014/main" id="{833F5045-5779-4E8F-9507-636D7A19E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259915-98C7-4609-8673-BB300FE7E322}"/>
              </a:ext>
            </a:extLst>
          </p:cNvPr>
          <p:cNvSpPr>
            <a:spLocks noGrp="1"/>
          </p:cNvSpPr>
          <p:nvPr>
            <p:ph type="title"/>
          </p:nvPr>
        </p:nvSpPr>
        <p:spPr>
          <a:xfrm>
            <a:off x="1141413" y="609600"/>
            <a:ext cx="4428700" cy="1905000"/>
          </a:xfrm>
        </p:spPr>
        <p:txBody>
          <a:bodyPr>
            <a:normAutofit/>
          </a:bodyPr>
          <a:lstStyle/>
          <a:p>
            <a:pPr algn="l"/>
            <a:r>
              <a:rPr lang="en-GB">
                <a:ln>
                  <a:solidFill>
                    <a:prstClr val="black">
                      <a:lumMod val="75000"/>
                      <a:lumOff val="25000"/>
                      <a:alpha val="10000"/>
                    </a:prstClr>
                  </a:solidFill>
                </a:ln>
                <a:effectLst>
                  <a:outerShdw blurRad="9525" dist="25400" dir="14640000" algn="tl" rotWithShape="0">
                    <a:prstClr val="black">
                      <a:alpha val="30000"/>
                    </a:prstClr>
                  </a:outerShdw>
                </a:effectLst>
              </a:rPr>
              <a:t>Conclusion</a:t>
            </a:r>
            <a:endParaRPr lang="en-GB"/>
          </a:p>
        </p:txBody>
      </p:sp>
      <p:sp>
        <p:nvSpPr>
          <p:cNvPr id="4" name="Content Placeholder 3">
            <a:extLst>
              <a:ext uri="{FF2B5EF4-FFF2-40B4-BE49-F238E27FC236}">
                <a16:creationId xmlns:a16="http://schemas.microsoft.com/office/drawing/2014/main" id="{E201E271-C4DB-48BF-84C4-59A01F4C131D}"/>
              </a:ext>
            </a:extLst>
          </p:cNvPr>
          <p:cNvSpPr>
            <a:spLocks noGrp="1"/>
          </p:cNvSpPr>
          <p:nvPr>
            <p:ph idx="1"/>
          </p:nvPr>
        </p:nvSpPr>
        <p:spPr>
          <a:xfrm>
            <a:off x="1141413" y="2666999"/>
            <a:ext cx="4428700" cy="3124201"/>
          </a:xfrm>
        </p:spPr>
        <p:txBody>
          <a:bodyPr>
            <a:normAutofit fontScale="77500" lnSpcReduction="20000"/>
          </a:bodyPr>
          <a:lstStyle/>
          <a:p>
            <a:pPr indent="-305435"/>
            <a:r>
              <a:rPr lang="en-GB" dirty="0">
                <a:ln>
                  <a:solidFill>
                    <a:prstClr val="black">
                      <a:lumMod val="75000"/>
                      <a:lumOff val="25000"/>
                      <a:alpha val="10000"/>
                    </a:prstClr>
                  </a:solidFill>
                </a:ln>
                <a:effectLst>
                  <a:outerShdw blurRad="9525" dist="25400" dir="14640000" algn="tl" rotWithShape="0">
                    <a:prstClr val="black">
                      <a:alpha val="30000"/>
                    </a:prstClr>
                  </a:outerShdw>
                </a:effectLst>
              </a:rPr>
              <a:t>Thatcher's Community of Strength vs Crass's Community of Vulnerability</a:t>
            </a:r>
          </a:p>
          <a:p>
            <a:pPr marL="719455" lvl="1" indent="-269875"/>
            <a:r>
              <a:rPr lang="en-GB" dirty="0">
                <a:ln>
                  <a:solidFill>
                    <a:prstClr val="black">
                      <a:lumMod val="75000"/>
                      <a:lumOff val="25000"/>
                      <a:alpha val="10000"/>
                    </a:prstClr>
                  </a:solidFill>
                </a:ln>
                <a:effectLst>
                  <a:outerShdw blurRad="9525" dist="25400" dir="14640000" algn="tl" rotWithShape="0">
                    <a:prstClr val="black">
                      <a:alpha val="30000"/>
                    </a:prstClr>
                  </a:outerShdw>
                </a:effectLst>
              </a:rPr>
              <a:t>Campaign for Nuclear Disarmament, Pacifism, Feminism, Permaculture Movement</a:t>
            </a:r>
          </a:p>
          <a:p>
            <a:pPr marL="37465" indent="0">
              <a:buNone/>
            </a:pPr>
            <a:endParaRPr lang="en-GB"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marL="37465" indent="0">
              <a:buNone/>
            </a:pPr>
            <a:r>
              <a:rPr lang="en-GB" dirty="0">
                <a:ln>
                  <a:solidFill>
                    <a:prstClr val="black">
                      <a:lumMod val="75000"/>
                      <a:lumOff val="25000"/>
                      <a:alpha val="10000"/>
                    </a:prstClr>
                  </a:solidFill>
                </a:ln>
                <a:effectLst>
                  <a:outerShdw blurRad="9525" dist="25400" dir="14640000" algn="tl" rotWithShape="0">
                    <a:prstClr val="black">
                      <a:alpha val="30000"/>
                    </a:prstClr>
                  </a:outerShdw>
                </a:effectLst>
              </a:rPr>
              <a:t>"</a:t>
            </a:r>
            <a:r>
              <a:rPr lang="en-GB" dirty="0">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If you don't want to be beaten down, refuse to join their race</a:t>
            </a:r>
          </a:p>
          <a:p>
            <a:pPr marL="37465" indent="0">
              <a:buNone/>
            </a:pPr>
            <a:r>
              <a:rPr lang="en-GB" dirty="0">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Be exactly who you want to be, do what you want to do</a:t>
            </a:r>
            <a:endParaRPr lang="en-GB"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marL="37465" indent="0">
              <a:buNone/>
            </a:pPr>
            <a:r>
              <a:rPr lang="en-GB" dirty="0">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I am he and she is she but you're the only you"</a:t>
            </a:r>
          </a:p>
        </p:txBody>
      </p:sp>
      <p:sp>
        <p:nvSpPr>
          <p:cNvPr id="13" name="Rectangle 13">
            <a:extLst>
              <a:ext uri="{FF2B5EF4-FFF2-40B4-BE49-F238E27FC236}">
                <a16:creationId xmlns:a16="http://schemas.microsoft.com/office/drawing/2014/main" id="{2C8C8ED6-A932-44F5-83A5-5793DDA44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1" y="0"/>
            <a:ext cx="6096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4" descr="Text&#10;&#10;Description automatically generated">
            <a:extLst>
              <a:ext uri="{FF2B5EF4-FFF2-40B4-BE49-F238E27FC236}">
                <a16:creationId xmlns:a16="http://schemas.microsoft.com/office/drawing/2014/main" id="{D701535F-23CD-4221-AD0E-3894AA21EFB4}"/>
              </a:ext>
            </a:extLst>
          </p:cNvPr>
          <p:cNvPicPr>
            <a:picLocks noChangeAspect="1"/>
          </p:cNvPicPr>
          <p:nvPr/>
        </p:nvPicPr>
        <p:blipFill rotWithShape="1">
          <a:blip r:embed="rId3"/>
          <a:srcRect r="3" b="155"/>
          <a:stretch/>
        </p:blipFill>
        <p:spPr>
          <a:xfrm>
            <a:off x="6256868" y="4070817"/>
            <a:ext cx="1896722" cy="2626315"/>
          </a:xfrm>
          <a:prstGeom prst="rect">
            <a:avLst/>
          </a:prstGeom>
        </p:spPr>
      </p:pic>
      <p:pic>
        <p:nvPicPr>
          <p:cNvPr id="7" name="Picture 7" descr="Logo&#10;&#10;Description automatically generated">
            <a:extLst>
              <a:ext uri="{FF2B5EF4-FFF2-40B4-BE49-F238E27FC236}">
                <a16:creationId xmlns:a16="http://schemas.microsoft.com/office/drawing/2014/main" id="{1068BB29-FEC2-464D-A3EB-AE414DD26285}"/>
              </a:ext>
            </a:extLst>
          </p:cNvPr>
          <p:cNvPicPr>
            <a:picLocks noChangeAspect="1"/>
          </p:cNvPicPr>
          <p:nvPr/>
        </p:nvPicPr>
        <p:blipFill rotWithShape="1">
          <a:blip r:embed="rId4"/>
          <a:srcRect t="1451" r="-1" b="2356"/>
          <a:stretch/>
        </p:blipFill>
        <p:spPr>
          <a:xfrm>
            <a:off x="8314455" y="3100590"/>
            <a:ext cx="3716680" cy="3615331"/>
          </a:xfrm>
          <a:prstGeom prst="rect">
            <a:avLst/>
          </a:prstGeom>
        </p:spPr>
      </p:pic>
      <p:pic>
        <p:nvPicPr>
          <p:cNvPr id="6" name="Picture 6" descr="A vintage photo of a sign&#10;&#10;Description automatically generated">
            <a:extLst>
              <a:ext uri="{FF2B5EF4-FFF2-40B4-BE49-F238E27FC236}">
                <a16:creationId xmlns:a16="http://schemas.microsoft.com/office/drawing/2014/main" id="{AD553029-5204-42B1-9059-7D5651056A48}"/>
              </a:ext>
            </a:extLst>
          </p:cNvPr>
          <p:cNvPicPr>
            <a:picLocks noChangeAspect="1"/>
          </p:cNvPicPr>
          <p:nvPr/>
        </p:nvPicPr>
        <p:blipFill rotWithShape="1">
          <a:blip r:embed="rId5"/>
          <a:srcRect t="35950" r="-2" b="19427"/>
          <a:stretch/>
        </p:blipFill>
        <p:spPr>
          <a:xfrm>
            <a:off x="6256867" y="160868"/>
            <a:ext cx="5774267" cy="3747805"/>
          </a:xfrm>
          <a:custGeom>
            <a:avLst/>
            <a:gdLst/>
            <a:ahLst/>
            <a:cxnLst/>
            <a:rect l="l" t="t" r="r" b="b"/>
            <a:pathLst>
              <a:path w="5774267" h="3747805">
                <a:moveTo>
                  <a:pt x="0" y="0"/>
                </a:moveTo>
                <a:lnTo>
                  <a:pt x="3767328" y="0"/>
                </a:lnTo>
                <a:lnTo>
                  <a:pt x="3767328" y="1"/>
                </a:lnTo>
                <a:lnTo>
                  <a:pt x="5774267" y="1"/>
                </a:lnTo>
                <a:lnTo>
                  <a:pt x="5774267" y="2778855"/>
                </a:lnTo>
                <a:lnTo>
                  <a:pt x="3767328" y="2778855"/>
                </a:lnTo>
                <a:lnTo>
                  <a:pt x="3767328" y="2778856"/>
                </a:lnTo>
                <a:lnTo>
                  <a:pt x="1896721" y="2778856"/>
                </a:lnTo>
                <a:lnTo>
                  <a:pt x="1896721" y="3747805"/>
                </a:lnTo>
                <a:lnTo>
                  <a:pt x="0" y="3747805"/>
                </a:lnTo>
                <a:close/>
              </a:path>
            </a:pathLst>
          </a:custGeom>
        </p:spPr>
      </p:pic>
    </p:spTree>
    <p:extLst>
      <p:ext uri="{BB962C8B-B14F-4D97-AF65-F5344CB8AC3E}">
        <p14:creationId xmlns:p14="http://schemas.microsoft.com/office/powerpoint/2010/main" val="23701067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D2EA648-398A-47DB-9198-3EA9068791CA}"/>
              </a:ext>
            </a:extLst>
          </p:cNvPr>
          <p:cNvSpPr>
            <a:spLocks noGrp="1"/>
          </p:cNvSpPr>
          <p:nvPr>
            <p:ph type="title"/>
          </p:nvPr>
        </p:nvSpPr>
        <p:spPr/>
        <p:txBody>
          <a:bodyPr/>
          <a:lstStyle/>
          <a:p>
            <a:r>
              <a:rPr lang="en-GB"/>
              <a:t>References</a:t>
            </a:r>
          </a:p>
        </p:txBody>
      </p:sp>
      <p:sp>
        <p:nvSpPr>
          <p:cNvPr id="8" name="Content Placeholder 7">
            <a:extLst>
              <a:ext uri="{FF2B5EF4-FFF2-40B4-BE49-F238E27FC236}">
                <a16:creationId xmlns:a16="http://schemas.microsoft.com/office/drawing/2014/main" id="{D3FA0585-08F7-4752-8003-724F098C02C1}"/>
              </a:ext>
            </a:extLst>
          </p:cNvPr>
          <p:cNvSpPr>
            <a:spLocks noGrp="1"/>
          </p:cNvSpPr>
          <p:nvPr>
            <p:ph idx="1"/>
          </p:nvPr>
        </p:nvSpPr>
        <p:spPr/>
        <p:txBody>
          <a:bodyPr>
            <a:normAutofit fontScale="85000" lnSpcReduction="10000"/>
          </a:bodyPr>
          <a:lstStyle/>
          <a:p>
            <a:pPr indent="-305435"/>
            <a:r>
              <a:rPr lang="en-GB">
                <a:ln>
                  <a:solidFill>
                    <a:prstClr val="black">
                      <a:lumMod val="75000"/>
                      <a:lumOff val="25000"/>
                      <a:alpha val="10000"/>
                    </a:prstClr>
                  </a:solidFill>
                </a:ln>
                <a:effectLst>
                  <a:outerShdw blurRad="9525" dist="25400" dir="14640000" algn="tl" rotWithShape="0">
                    <a:prstClr val="black">
                      <a:alpha val="30000"/>
                    </a:prstClr>
                  </a:outerShdw>
                </a:effectLst>
              </a:rPr>
              <a:t>Faludi, S. (1993) "Backlash: The Undeclared War Against Women". Penguin Vintage, London.</a:t>
            </a:r>
            <a:endParaRPr lang="en-US">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r>
              <a:rPr lang="en-GB">
                <a:ln>
                  <a:solidFill>
                    <a:prstClr val="black">
                      <a:lumMod val="75000"/>
                      <a:lumOff val="25000"/>
                      <a:alpha val="10000"/>
                    </a:prstClr>
                  </a:solidFill>
                </a:ln>
                <a:effectLst>
                  <a:outerShdw blurRad="9525" dist="25400" dir="14640000" algn="tl" rotWithShape="0">
                    <a:prstClr val="black">
                      <a:alpha val="30000"/>
                    </a:prstClr>
                  </a:outerShdw>
                </a:effectLst>
              </a:rPr>
              <a:t>Russia Today (RT) (19/11/2020), "Hackers and Space Command: </a:t>
            </a:r>
            <a:r>
              <a:rPr lang="en-GB"/>
              <a:t>UK PM pledges £16.5bn military spending spree amid cuts to foreign aid &amp; welfare</a:t>
            </a:r>
            <a:r>
              <a:rPr lang="en-GB">
                <a:ln>
                  <a:solidFill>
                    <a:prstClr val="black">
                      <a:lumMod val="75000"/>
                      <a:lumOff val="25000"/>
                      <a:alpha val="10000"/>
                    </a:prstClr>
                  </a:solidFill>
                </a:ln>
                <a:effectLst>
                  <a:outerShdw blurRad="9525" dist="25400" dir="14640000" algn="tl" rotWithShape="0">
                    <a:prstClr val="black">
                      <a:alpha val="30000"/>
                    </a:prstClr>
                  </a:outerShdw>
                </a:effectLst>
              </a:rPr>
              <a:t>". Accessed: 12/12/2020 (</a:t>
            </a:r>
            <a:r>
              <a:rPr lang="en-GB">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URL= https://www.rt.com/uk/507142-defence-spending-space-hackers/)</a:t>
            </a:r>
            <a:endParaRPr lang="en-US">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endParaRPr>
          </a:p>
          <a:p>
            <a:pPr indent="-305435"/>
            <a:r>
              <a:rPr lang="en-GB">
                <a:ln>
                  <a:solidFill>
                    <a:prstClr val="black">
                      <a:lumMod val="75000"/>
                      <a:lumOff val="25000"/>
                      <a:alpha val="10000"/>
                    </a:prstClr>
                  </a:solidFill>
                </a:ln>
                <a:effectLst>
                  <a:outerShdw blurRad="9525" dist="25400" dir="14640000" algn="tl" rotWithShape="0">
                    <a:prstClr val="black">
                      <a:alpha val="30000"/>
                    </a:prstClr>
                  </a:outerShdw>
                </a:effectLst>
              </a:rPr>
              <a:t>Rimbaud, P. (2015) "The Last of the Hippies: an Hysterical Romance".</a:t>
            </a:r>
          </a:p>
          <a:p>
            <a:pPr indent="-305435"/>
            <a:r>
              <a:rPr lang="en-GB">
                <a:ln>
                  <a:solidFill>
                    <a:prstClr val="black">
                      <a:lumMod val="75000"/>
                      <a:lumOff val="25000"/>
                      <a:alpha val="10000"/>
                    </a:prstClr>
                  </a:solidFill>
                </a:ln>
                <a:effectLst>
                  <a:outerShdw blurRad="9525" dist="25400" dir="14640000" algn="tl" rotWithShape="0">
                    <a:prstClr val="black">
                      <a:alpha val="30000"/>
                    </a:prstClr>
                  </a:outerShdw>
                </a:effectLst>
              </a:rPr>
              <a:t>Lessig, L. (2019) "</a:t>
            </a:r>
            <a:r>
              <a:rPr lang="en-GB">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They Don't Represent us: Reclaiming our democracy". </a:t>
            </a:r>
            <a:endParaRPr lang="en-GB">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r>
              <a:rPr lang="en-GB" err="1">
                <a:ln>
                  <a:solidFill>
                    <a:prstClr val="black">
                      <a:lumMod val="75000"/>
                      <a:lumOff val="25000"/>
                      <a:alpha val="10000"/>
                    </a:prstClr>
                  </a:solidFill>
                </a:ln>
                <a:effectLst>
                  <a:outerShdw blurRad="9525" dist="25400" dir="14640000" algn="tl" rotWithShape="0">
                    <a:prstClr val="black">
                      <a:alpha val="30000"/>
                    </a:prstClr>
                  </a:outerShdw>
                </a:effectLst>
              </a:rPr>
              <a:t>Simplican</a:t>
            </a:r>
            <a:r>
              <a:rPr lang="en-GB">
                <a:ln>
                  <a:solidFill>
                    <a:prstClr val="black">
                      <a:lumMod val="75000"/>
                      <a:lumOff val="25000"/>
                      <a:alpha val="10000"/>
                    </a:prstClr>
                  </a:solidFill>
                </a:ln>
                <a:effectLst>
                  <a:outerShdw blurRad="9525" dist="25400" dir="14640000" algn="tl" rotWithShape="0">
                    <a:prstClr val="black">
                      <a:alpha val="30000"/>
                    </a:prstClr>
                  </a:outerShdw>
                </a:effectLst>
              </a:rPr>
              <a:t>, S. (2015) "The Capacity Contract: </a:t>
            </a:r>
            <a:r>
              <a:rPr lang="en-GB"/>
              <a:t>Intellectual Disability and the Question of Citizenship". </a:t>
            </a:r>
            <a:endParaRPr lang="en-GB">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r>
              <a:rPr lang="en-GB">
                <a:ln>
                  <a:solidFill>
                    <a:prstClr val="black">
                      <a:lumMod val="75000"/>
                      <a:lumOff val="25000"/>
                      <a:alpha val="10000"/>
                    </a:prstClr>
                  </a:solidFill>
                </a:ln>
                <a:effectLst>
                  <a:outerShdw blurRad="9525" dist="25400" dir="14640000" algn="tl" rotWithShape="0">
                    <a:prstClr val="black">
                      <a:alpha val="30000"/>
                    </a:prstClr>
                  </a:outerShdw>
                </a:effectLst>
              </a:rPr>
              <a:t>Herman, E.S., Chomsky, A.N. (1995) "</a:t>
            </a:r>
            <a:r>
              <a:rPr lang="en-GB"/>
              <a:t>Manufacturing Consent: The Political Economy of the Mass Media". Penguin, N.Y.C.</a:t>
            </a:r>
            <a:endParaRPr lang="en-GB">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r>
              <a:rPr lang="en-GB">
                <a:ln>
                  <a:solidFill>
                    <a:prstClr val="black">
                      <a:lumMod val="75000"/>
                      <a:lumOff val="25000"/>
                      <a:alpha val="10000"/>
                    </a:prstClr>
                  </a:solidFill>
                </a:ln>
                <a:effectLst>
                  <a:outerShdw blurRad="9525" dist="25400" dir="14640000" algn="tl" rotWithShape="0">
                    <a:prstClr val="black">
                      <a:alpha val="30000"/>
                    </a:prstClr>
                  </a:outerShdw>
                </a:effectLst>
              </a:rPr>
              <a:t>Chomsky, A.N. (2014) "On Anarchism". Penguin, N.Y.C</a:t>
            </a:r>
          </a:p>
          <a:p>
            <a:pPr indent="-305435"/>
            <a:r>
              <a:rPr lang="en-GB">
                <a:ln>
                  <a:solidFill>
                    <a:prstClr val="black">
                      <a:lumMod val="75000"/>
                      <a:lumOff val="25000"/>
                      <a:alpha val="10000"/>
                    </a:prstClr>
                  </a:solidFill>
                </a:ln>
                <a:effectLst>
                  <a:outerShdw blurRad="9525" dist="25400" dir="14640000" algn="tl" rotWithShape="0">
                    <a:prstClr val="black">
                      <a:alpha val="30000"/>
                    </a:prstClr>
                  </a:outerShdw>
                </a:effectLst>
              </a:rPr>
              <a:t>Chomsky, A.N. (1998) "</a:t>
            </a:r>
            <a:r>
              <a:rPr lang="en-GB"/>
              <a:t>Profits Over People: Neoliberalism and the Global Order". Penguin Vintage, NYC</a:t>
            </a:r>
            <a:endParaRPr lang="en-GB">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r>
              <a:rPr lang="en-GB">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Vice (URL=Penny Rimbaud on How Crass Nearly Started World War III (vice.com))</a:t>
            </a:r>
          </a:p>
          <a:p>
            <a:pPr indent="-305435"/>
            <a:endParaRPr lang="en-GB">
              <a:ln>
                <a:solidFill>
                  <a:prstClr val="black">
                    <a:lumMod val="75000"/>
                    <a:lumOff val="25000"/>
                    <a:alpha val="10000"/>
                  </a:prstClr>
                </a:solidFill>
              </a:ln>
              <a:effectLst>
                <a:outerShdw blurRad="9525" dist="25400" dir="14640000" algn="tl" rotWithShape="0">
                  <a:prstClr val="black">
                    <a:alpha val="30000"/>
                  </a:prstClr>
                </a:outerShdw>
              </a:effectLst>
            </a:endParaRPr>
          </a:p>
        </p:txBody>
      </p:sp>
    </p:spTree>
    <p:extLst>
      <p:ext uri="{BB962C8B-B14F-4D97-AF65-F5344CB8AC3E}">
        <p14:creationId xmlns:p14="http://schemas.microsoft.com/office/powerpoint/2010/main" val="25559344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B93F4-F967-488C-BDEF-3E4090F2AE6D}"/>
              </a:ext>
            </a:extLst>
          </p:cNvPr>
          <p:cNvSpPr>
            <a:spLocks noGrp="1"/>
          </p:cNvSpPr>
          <p:nvPr>
            <p:ph type="title"/>
          </p:nvPr>
        </p:nvSpPr>
        <p:spPr/>
        <p:txBody>
          <a:bodyPr/>
          <a:lstStyle/>
          <a:p>
            <a:r>
              <a:rPr lang="en-GB" err="1">
                <a:ln>
                  <a:solidFill>
                    <a:prstClr val="black">
                      <a:lumMod val="75000"/>
                      <a:lumOff val="25000"/>
                      <a:alpha val="10000"/>
                    </a:prstClr>
                  </a:solidFill>
                </a:ln>
                <a:effectLst>
                  <a:outerShdw blurRad="9525" dist="25400" dir="14640000" algn="tl" rotWithShape="0">
                    <a:prstClr val="black">
                      <a:alpha val="30000"/>
                    </a:prstClr>
                  </a:outerShdw>
                </a:effectLst>
              </a:rPr>
              <a:t>Thatchergate</a:t>
            </a:r>
            <a:r>
              <a:rPr lang="en-GB">
                <a:ln>
                  <a:solidFill>
                    <a:prstClr val="black">
                      <a:lumMod val="75000"/>
                      <a:lumOff val="25000"/>
                      <a:alpha val="10000"/>
                    </a:prstClr>
                  </a:solidFill>
                </a:ln>
                <a:effectLst>
                  <a:outerShdw blurRad="9525" dist="25400" dir="14640000" algn="tl" rotWithShape="0">
                    <a:prstClr val="black">
                      <a:alpha val="30000"/>
                    </a:prstClr>
                  </a:outerShdw>
                </a:effectLst>
              </a:rPr>
              <a:t> Transcript</a:t>
            </a:r>
            <a:endParaRPr lang="en-GB"/>
          </a:p>
        </p:txBody>
      </p:sp>
      <p:sp>
        <p:nvSpPr>
          <p:cNvPr id="3" name="Content Placeholder 2">
            <a:extLst>
              <a:ext uri="{FF2B5EF4-FFF2-40B4-BE49-F238E27FC236}">
                <a16:creationId xmlns:a16="http://schemas.microsoft.com/office/drawing/2014/main" id="{582DFA37-BF76-4DC7-9BC4-41B97595F7FC}"/>
              </a:ext>
            </a:extLst>
          </p:cNvPr>
          <p:cNvSpPr>
            <a:spLocks noGrp="1"/>
          </p:cNvSpPr>
          <p:nvPr>
            <p:ph idx="1"/>
          </p:nvPr>
        </p:nvSpPr>
        <p:spPr/>
        <p:txBody>
          <a:bodyPr>
            <a:normAutofit fontScale="47500" lnSpcReduction="20000"/>
          </a:bodyPr>
          <a:lstStyle/>
          <a:p>
            <a:pPr marL="37465" indent="0">
              <a:lnSpc>
                <a:spcPct val="120000"/>
              </a:lnSpc>
              <a:spcBef>
                <a:spcPts val="0"/>
              </a:spcBef>
              <a:spcAft>
                <a:spcPts val="0"/>
              </a:spcAft>
              <a:buNone/>
            </a:pPr>
            <a:r>
              <a:rPr lang="en-GB" b="1">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T. ......own business!</a:t>
            </a:r>
            <a:endParaRPr lang="en-GB">
              <a:ln>
                <a:solidFill>
                  <a:prstClr val="black">
                    <a:lumMod val="75000"/>
                    <a:lumOff val="25000"/>
                    <a:alpha val="10000"/>
                  </a:prstClr>
                </a:solidFill>
              </a:ln>
              <a:effectLst>
                <a:outerShdw blurRad="9525" dist="25400" dir="14640000" algn="tl" rotWithShape="0">
                  <a:prstClr val="black">
                    <a:alpha val="30000"/>
                  </a:prstClr>
                </a:outerShdw>
              </a:effectLst>
            </a:endParaRPr>
          </a:p>
          <a:p>
            <a:pPr marL="37465" indent="0">
              <a:lnSpc>
                <a:spcPct val="120000"/>
              </a:lnSpc>
              <a:spcBef>
                <a:spcPts val="0"/>
              </a:spcBef>
              <a:spcAft>
                <a:spcPts val="0"/>
              </a:spcAft>
              <a:buNone/>
            </a:pPr>
            <a:r>
              <a:rPr lang="en-GB" b="1">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R. I urge restraint. It's absolutely essential or the area 'be "through the roof".</a:t>
            </a:r>
            <a:endParaRPr lang="en-GB">
              <a:ln>
                <a:solidFill>
                  <a:prstClr val="black">
                    <a:lumMod val="75000"/>
                    <a:lumOff val="25000"/>
                    <a:alpha val="10000"/>
                  </a:prstClr>
                </a:solidFill>
              </a:ln>
              <a:effectLst>
                <a:outerShdw blurRad="9525" dist="25400" dir="14640000" algn="tl" rotWithShape="0">
                  <a:prstClr val="black">
                    <a:alpha val="30000"/>
                  </a:prstClr>
                </a:outerShdw>
              </a:effectLst>
            </a:endParaRPr>
          </a:p>
          <a:p>
            <a:pPr marL="37465" indent="0">
              <a:lnSpc>
                <a:spcPct val="120000"/>
              </a:lnSpc>
              <a:spcBef>
                <a:spcPts val="0"/>
              </a:spcBef>
              <a:spcAft>
                <a:spcPts val="0"/>
              </a:spcAft>
              <a:buNone/>
            </a:pPr>
            <a:r>
              <a:rPr lang="en-GB" b="1">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T. Look, our objectives are fundamentally different. Al Haig...</a:t>
            </a:r>
            <a:endParaRPr lang="en-GB">
              <a:ln>
                <a:solidFill>
                  <a:prstClr val="black">
                    <a:lumMod val="75000"/>
                    <a:lumOff val="25000"/>
                    <a:alpha val="10000"/>
                  </a:prstClr>
                </a:solidFill>
              </a:ln>
              <a:effectLst>
                <a:outerShdw blurRad="9525" dist="25400" dir="14640000" algn="tl" rotWithShape="0">
                  <a:prstClr val="black">
                    <a:alpha val="30000"/>
                  </a:prstClr>
                </a:outerShdw>
              </a:effectLst>
            </a:endParaRPr>
          </a:p>
          <a:p>
            <a:pPr marL="37465" indent="0">
              <a:lnSpc>
                <a:spcPct val="120000"/>
              </a:lnSpc>
              <a:spcBef>
                <a:spcPts val="0"/>
              </a:spcBef>
              <a:spcAft>
                <a:spcPts val="0"/>
              </a:spcAft>
              <a:buNone/>
            </a:pPr>
            <a:r>
              <a:rPr lang="en-GB" b="1">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R. ....Secretary Haig....</a:t>
            </a:r>
            <a:endParaRPr lang="en-GB">
              <a:ln>
                <a:solidFill>
                  <a:prstClr val="black">
                    <a:lumMod val="75000"/>
                    <a:lumOff val="25000"/>
                    <a:alpha val="10000"/>
                  </a:prstClr>
                </a:solidFill>
              </a:ln>
              <a:effectLst>
                <a:outerShdw blurRad="9525" dist="25400" dir="14640000" algn="tl" rotWithShape="0">
                  <a:prstClr val="black">
                    <a:alpha val="30000"/>
                  </a:prstClr>
                </a:outerShdw>
              </a:effectLst>
            </a:endParaRPr>
          </a:p>
          <a:p>
            <a:pPr marL="37465" indent="0">
              <a:lnSpc>
                <a:spcPct val="120000"/>
              </a:lnSpc>
              <a:spcBef>
                <a:spcPts val="0"/>
              </a:spcBef>
              <a:spcAft>
                <a:spcPts val="0"/>
              </a:spcAft>
              <a:buNone/>
            </a:pPr>
            <a:r>
              <a:rPr lang="en-GB" b="1">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T. ....doesn't seem to be able to find a solution.</a:t>
            </a:r>
            <a:endParaRPr lang="en-GB">
              <a:ln>
                <a:solidFill>
                  <a:prstClr val="black">
                    <a:lumMod val="75000"/>
                    <a:lumOff val="25000"/>
                    <a:alpha val="10000"/>
                  </a:prstClr>
                </a:solidFill>
              </a:ln>
              <a:effectLst>
                <a:outerShdw blurRad="9525" dist="25400" dir="14640000" algn="tl" rotWithShape="0">
                  <a:prstClr val="black">
                    <a:alpha val="30000"/>
                  </a:prstClr>
                </a:outerShdw>
              </a:effectLst>
            </a:endParaRPr>
          </a:p>
          <a:p>
            <a:pPr marL="37465" indent="0">
              <a:lnSpc>
                <a:spcPct val="120000"/>
              </a:lnSpc>
              <a:spcBef>
                <a:spcPts val="0"/>
              </a:spcBef>
              <a:spcAft>
                <a:spcPts val="0"/>
              </a:spcAft>
              <a:buNone/>
            </a:pPr>
            <a:r>
              <a:rPr lang="en-GB" b="1">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R. Why eliminate "Belgrano"? You directed this. The Argentinians were then going.... Secretary Haig reached an agreement.</a:t>
            </a:r>
            <a:endParaRPr lang="en-GB">
              <a:ln>
                <a:solidFill>
                  <a:prstClr val="black">
                    <a:lumMod val="75000"/>
                    <a:lumOff val="25000"/>
                    <a:alpha val="10000"/>
                  </a:prstClr>
                </a:solidFill>
              </a:ln>
              <a:effectLst>
                <a:outerShdw blurRad="9525" dist="25400" dir="14640000" algn="tl" rotWithShape="0">
                  <a:prstClr val="black">
                    <a:alpha val="30000"/>
                  </a:prstClr>
                </a:outerShdw>
              </a:effectLst>
            </a:endParaRPr>
          </a:p>
          <a:p>
            <a:pPr marL="37465" indent="0">
              <a:lnSpc>
                <a:spcPct val="120000"/>
              </a:lnSpc>
              <a:spcBef>
                <a:spcPts val="0"/>
              </a:spcBef>
              <a:spcAft>
                <a:spcPts val="0"/>
              </a:spcAft>
              <a:buNone/>
            </a:pPr>
            <a:r>
              <a:rPr lang="en-GB" b="1">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T. Argentina was the invader! Force has been used. It's been used now, punishing them as quickly as possible.</a:t>
            </a:r>
            <a:endParaRPr lang="en-GB">
              <a:ln>
                <a:solidFill>
                  <a:prstClr val="black">
                    <a:lumMod val="75000"/>
                    <a:lumOff val="25000"/>
                    <a:alpha val="10000"/>
                  </a:prstClr>
                </a:solidFill>
              </a:ln>
              <a:effectLst>
                <a:outerShdw blurRad="9525" dist="25400" dir="14640000" algn="tl" rotWithShape="0">
                  <a:prstClr val="black">
                    <a:alpha val="30000"/>
                  </a:prstClr>
                </a:outerShdw>
              </a:effectLst>
            </a:endParaRPr>
          </a:p>
          <a:p>
            <a:pPr marL="37465" indent="0">
              <a:lnSpc>
                <a:spcPct val="120000"/>
              </a:lnSpc>
              <a:spcBef>
                <a:spcPts val="0"/>
              </a:spcBef>
              <a:spcAft>
                <a:spcPts val="0"/>
              </a:spcAft>
              <a:buNone/>
            </a:pPr>
            <a:r>
              <a:rPr lang="en-GB" b="1">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R. Oh, God, it's not right! You caused the "Sheffield" to have been hit. Those missiles we followed on screens. You must have too, and not let them know. What do you hope to gain?</a:t>
            </a:r>
            <a:endParaRPr lang="en-GB">
              <a:ln>
                <a:solidFill>
                  <a:prstClr val="black">
                    <a:lumMod val="75000"/>
                    <a:lumOff val="25000"/>
                    <a:alpha val="10000"/>
                  </a:prstClr>
                </a:solidFill>
              </a:ln>
              <a:effectLst>
                <a:outerShdw blurRad="9525" dist="25400" dir="14640000" algn="tl" rotWithShape="0">
                  <a:prstClr val="black">
                    <a:alpha val="30000"/>
                  </a:prstClr>
                </a:outerShdw>
              </a:effectLst>
            </a:endParaRPr>
          </a:p>
          <a:p>
            <a:pPr marL="37465" indent="0">
              <a:lnSpc>
                <a:spcPct val="120000"/>
              </a:lnSpc>
              <a:spcBef>
                <a:spcPts val="0"/>
              </a:spcBef>
              <a:spcAft>
                <a:spcPts val="0"/>
              </a:spcAft>
              <a:buNone/>
            </a:pPr>
            <a:r>
              <a:rPr lang="en-GB" b="1">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T. What I said before -"Andrew"- ....As "cruise" go in, I want incentives at all levels....</a:t>
            </a:r>
            <a:endParaRPr lang="en-GB">
              <a:ln>
                <a:solidFill>
                  <a:prstClr val="black">
                    <a:lumMod val="75000"/>
                    <a:lumOff val="25000"/>
                    <a:alpha val="10000"/>
                  </a:prstClr>
                </a:solidFill>
              </a:ln>
              <a:effectLst>
                <a:outerShdw blurRad="9525" dist="25400" dir="14640000" algn="tl" rotWithShape="0">
                  <a:prstClr val="black">
                    <a:alpha val="30000"/>
                  </a:prstClr>
                </a:outerShdw>
              </a:effectLst>
            </a:endParaRPr>
          </a:p>
          <a:p>
            <a:pPr marL="37465" indent="0">
              <a:lnSpc>
                <a:spcPct val="120000"/>
              </a:lnSpc>
              <a:spcBef>
                <a:spcPts val="0"/>
              </a:spcBef>
              <a:spcAft>
                <a:spcPts val="0"/>
              </a:spcAft>
              <a:buNone/>
            </a:pPr>
            <a:r>
              <a:rPr lang="en-GB" b="1">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R. There's a deal....a third more submarine ballistic missiles, and you will see that the United States forces remain deployed. The intermediate range missiles are U.S. defence. You proposed building them in Europe. Build up the economy. They don't work, they're social programmes.... The United Kingdom is a....er....little nation....</a:t>
            </a:r>
            <a:endParaRPr lang="en-GB">
              <a:ln>
                <a:solidFill>
                  <a:prstClr val="black">
                    <a:lumMod val="75000"/>
                    <a:lumOff val="25000"/>
                    <a:alpha val="10000"/>
                  </a:prstClr>
                </a:solidFill>
              </a:ln>
              <a:effectLst>
                <a:outerShdw blurRad="9525" dist="25400" dir="14640000" algn="tl" rotWithShape="0">
                  <a:prstClr val="black">
                    <a:alpha val="30000"/>
                  </a:prstClr>
                </a:outerShdw>
              </a:effectLst>
            </a:endParaRPr>
          </a:p>
          <a:p>
            <a:pPr marL="37465" indent="0">
              <a:lnSpc>
                <a:spcPct val="120000"/>
              </a:lnSpc>
              <a:spcBef>
                <a:spcPts val="0"/>
              </a:spcBef>
              <a:spcAft>
                <a:spcPts val="0"/>
              </a:spcAft>
              <a:buNone/>
            </a:pPr>
            <a:r>
              <a:rPr lang="en-GB" b="1">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T. You still need those nations, and you're given long term international markets.</a:t>
            </a:r>
            <a:endParaRPr lang="en-GB">
              <a:ln>
                <a:solidFill>
                  <a:prstClr val="black">
                    <a:lumMod val="75000"/>
                    <a:lumOff val="25000"/>
                    <a:alpha val="10000"/>
                  </a:prstClr>
                </a:solidFill>
              </a:ln>
              <a:effectLst>
                <a:outerShdw blurRad="9525" dist="25400" dir="14640000" algn="tl" rotWithShape="0">
                  <a:prstClr val="black">
                    <a:alpha val="30000"/>
                  </a:prstClr>
                </a:outerShdw>
              </a:effectLst>
            </a:endParaRPr>
          </a:p>
          <a:p>
            <a:pPr marL="37465" indent="0">
              <a:lnSpc>
                <a:spcPct val="120000"/>
              </a:lnSpc>
              <a:spcBef>
                <a:spcPts val="0"/>
              </a:spcBef>
              <a:spcAft>
                <a:spcPts val="0"/>
              </a:spcAft>
              <a:buNone/>
            </a:pPr>
            <a:r>
              <a:rPr lang="en-GB" b="1">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R. We are supported by our allies, whether they want, or not.</a:t>
            </a:r>
            <a:endParaRPr lang="en-GB">
              <a:ln>
                <a:solidFill>
                  <a:prstClr val="black">
                    <a:lumMod val="75000"/>
                    <a:lumOff val="25000"/>
                    <a:alpha val="10000"/>
                  </a:prstClr>
                </a:solidFill>
              </a:ln>
              <a:effectLst>
                <a:outerShdw blurRad="9525" dist="25400" dir="14640000" algn="tl" rotWithShape="0">
                  <a:prstClr val="black">
                    <a:alpha val="30000"/>
                  </a:prstClr>
                </a:outerShdw>
              </a:effectLst>
            </a:endParaRPr>
          </a:p>
          <a:p>
            <a:pPr marL="37465" indent="0">
              <a:lnSpc>
                <a:spcPct val="120000"/>
              </a:lnSpc>
              <a:spcBef>
                <a:spcPts val="0"/>
              </a:spcBef>
              <a:spcAft>
                <a:spcPts val="0"/>
              </a:spcAft>
              <a:buNone/>
            </a:pPr>
            <a:r>
              <a:rPr lang="en-GB" b="1">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T. I, I don't understand you....</a:t>
            </a:r>
            <a:endParaRPr lang="en-GB">
              <a:ln>
                <a:solidFill>
                  <a:prstClr val="black">
                    <a:lumMod val="75000"/>
                    <a:lumOff val="25000"/>
                    <a:alpha val="10000"/>
                  </a:prstClr>
                </a:solidFill>
              </a:ln>
              <a:effectLst>
                <a:outerShdw blurRad="9525" dist="25400" dir="14640000" algn="tl" rotWithShape="0">
                  <a:prstClr val="black">
                    <a:alpha val="30000"/>
                  </a:prstClr>
                </a:outerShdw>
              </a:effectLst>
            </a:endParaRPr>
          </a:p>
          <a:p>
            <a:pPr marL="37465" indent="0">
              <a:lnSpc>
                <a:spcPct val="120000"/>
              </a:lnSpc>
              <a:spcBef>
                <a:spcPts val="0"/>
              </a:spcBef>
              <a:spcAft>
                <a:spcPts val="0"/>
              </a:spcAft>
              <a:buNone/>
            </a:pPr>
            <a:r>
              <a:rPr lang="en-GB" b="1">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R. In conflict, we will launch missiles on allies for effective limitation of the Soviet Union.</a:t>
            </a:r>
            <a:endParaRPr lang="en-GB">
              <a:ln>
                <a:solidFill>
                  <a:prstClr val="black">
                    <a:lumMod val="75000"/>
                    <a:lumOff val="25000"/>
                    <a:alpha val="10000"/>
                  </a:prstClr>
                </a:solidFill>
              </a:ln>
              <a:effectLst>
                <a:outerShdw blurRad="9525" dist="25400" dir="14640000" algn="tl" rotWithShape="0">
                  <a:prstClr val="black">
                    <a:alpha val="30000"/>
                  </a:prstClr>
                </a:outerShdw>
              </a:effectLst>
            </a:endParaRPr>
          </a:p>
          <a:p>
            <a:pPr marL="37465" indent="0">
              <a:lnSpc>
                <a:spcPct val="120000"/>
              </a:lnSpc>
              <a:spcBef>
                <a:spcPts val="0"/>
              </a:spcBef>
              <a:spcAft>
                <a:spcPts val="0"/>
              </a:spcAft>
              <a:buNone/>
            </a:pPr>
            <a:r>
              <a:rPr lang="en-GB" b="1">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T. 'mean over Germany?</a:t>
            </a:r>
            <a:endParaRPr lang="en-GB">
              <a:ln>
                <a:solidFill>
                  <a:prstClr val="black">
                    <a:lumMod val="75000"/>
                    <a:lumOff val="25000"/>
                    <a:alpha val="10000"/>
                  </a:prstClr>
                </a:solidFill>
              </a:ln>
              <a:effectLst>
                <a:outerShdw blurRad="9525" dist="25400" dir="14640000" algn="tl" rotWithShape="0">
                  <a:prstClr val="black">
                    <a:alpha val="30000"/>
                  </a:prstClr>
                </a:outerShdw>
              </a:effectLst>
            </a:endParaRPr>
          </a:p>
          <a:p>
            <a:pPr marL="37465" indent="0">
              <a:lnSpc>
                <a:spcPct val="120000"/>
              </a:lnSpc>
              <a:spcBef>
                <a:spcPts val="0"/>
              </a:spcBef>
              <a:spcAft>
                <a:spcPts val="0"/>
              </a:spcAft>
              <a:buNone/>
            </a:pPr>
            <a:r>
              <a:rPr lang="en-GB" b="1">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R. Mrs Thatcher, if any country of ours endangered the position, we might bomb the "problem area", and correct the imbalance.</a:t>
            </a:r>
            <a:endParaRPr lang="en-GB">
              <a:ln>
                <a:solidFill>
                  <a:prstClr val="black">
                    <a:lumMod val="75000"/>
                    <a:lumOff val="25000"/>
                    <a:alpha val="10000"/>
                  </a:prstClr>
                </a:solidFill>
              </a:ln>
              <a:effectLst>
                <a:outerShdw blurRad="9525" dist="25400" dir="14640000" algn="tl" rotWithShape="0">
                  <a:prstClr val="black">
                    <a:alpha val="30000"/>
                  </a:prstClr>
                </a:outerShdw>
              </a:effectLst>
            </a:endParaRPr>
          </a:p>
          <a:p>
            <a:pPr marL="37465" indent="0">
              <a:lnSpc>
                <a:spcPct val="120000"/>
              </a:lnSpc>
              <a:spcBef>
                <a:spcPts val="0"/>
              </a:spcBef>
              <a:spcAft>
                <a:spcPts val="0"/>
              </a:spcAft>
              <a:buNone/>
            </a:pPr>
            <a:r>
              <a:rPr lang="en-GB" b="1">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T. See, my....</a:t>
            </a:r>
            <a:endParaRPr lang="en-GB">
              <a:ln>
                <a:solidFill>
                  <a:prstClr val="black">
                    <a:lumMod val="75000"/>
                    <a:lumOff val="25000"/>
                    <a:alpha val="10000"/>
                  </a:prstClr>
                </a:solidFill>
              </a:ln>
              <a:effectLst>
                <a:outerShdw blurRad="9525" dist="25400" dir="14640000" algn="tl" rotWithShape="0">
                  <a:prstClr val="black">
                    <a:alpha val="30000"/>
                  </a:prstClr>
                </a:outerShdw>
              </a:effectLst>
            </a:endParaRPr>
          </a:p>
          <a:p>
            <a:pPr marL="37465" indent="0">
              <a:lnSpc>
                <a:spcPct val="120000"/>
              </a:lnSpc>
              <a:spcBef>
                <a:spcPts val="0"/>
              </a:spcBef>
              <a:spcAft>
                <a:spcPts val="0"/>
              </a:spcAft>
              <a:buNone/>
            </a:pPr>
            <a:r>
              <a:rPr lang="en-GB" b="1">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R. It will convince the Soviets to listen. We </a:t>
            </a:r>
            <a:r>
              <a:rPr lang="en-GB" b="1" err="1">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demonstate</a:t>
            </a:r>
            <a:r>
              <a:rPr lang="en-GB" b="1">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 our strength....The Soviets have little incentive to launch an attack.</a:t>
            </a:r>
            <a:endParaRPr lang="en-GB">
              <a:ln>
                <a:solidFill>
                  <a:prstClr val="black">
                    <a:lumMod val="75000"/>
                    <a:lumOff val="25000"/>
                    <a:alpha val="10000"/>
                  </a:prstClr>
                </a:solidFill>
              </a:ln>
              <a:effectLst>
                <a:outerShdw blurRad="9525" dist="25400" dir="14640000" algn="tl" rotWithShape="0">
                  <a:prstClr val="black">
                    <a:alpha val="30000"/>
                  </a:prstClr>
                </a:outerShdw>
              </a:effectLst>
            </a:endParaRPr>
          </a:p>
          <a:p>
            <a:pPr marL="37465" indent="0">
              <a:lnSpc>
                <a:spcPct val="120000"/>
              </a:lnSpc>
              <a:spcBef>
                <a:spcPts val="0"/>
              </a:spcBef>
              <a:spcAft>
                <a:spcPts val="0"/>
              </a:spcAft>
              <a:buNone/>
            </a:pPr>
            <a:r>
              <a:rPr lang="en-GB" b="1">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T. Our British people....</a:t>
            </a:r>
            <a:endParaRPr lang="en-GB">
              <a:ln>
                <a:solidFill>
                  <a:prstClr val="black">
                    <a:lumMod val="75000"/>
                    <a:lumOff val="25000"/>
                    <a:alpha val="10000"/>
                  </a:prstClr>
                </a:solidFill>
              </a:ln>
              <a:effectLst>
                <a:outerShdw blurRad="9525" dist="25400" dir="14640000" algn="tl" rotWithShape="0">
                  <a:prstClr val="black">
                    <a:alpha val="30000"/>
                  </a:prstClr>
                </a:outerShdw>
              </a:effectLst>
            </a:endParaRPr>
          </a:p>
          <a:p>
            <a:pPr marL="37465" indent="0">
              <a:lnSpc>
                <a:spcPct val="120000"/>
              </a:lnSpc>
              <a:spcBef>
                <a:spcPts val="0"/>
              </a:spcBef>
              <a:spcAft>
                <a:spcPts val="0"/>
              </a:spcAft>
              <a:buNone/>
            </a:pPr>
            <a:r>
              <a:rPr lang="en-GB" b="1">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R. London! ....</a:t>
            </a:r>
            <a:endParaRPr lang="en-GB">
              <a:ln>
                <a:solidFill>
                  <a:prstClr val="black">
                    <a:lumMod val="75000"/>
                    <a:lumOff val="25000"/>
                    <a:alpha val="10000"/>
                  </a:prstClr>
                </a:solidFill>
              </a:ln>
              <a:effectLst>
                <a:outerShdw blurRad="9525" dist="25400" dir="14640000" algn="tl" rotWithShape="0">
                  <a:prstClr val="black">
                    <a:alpha val="30000"/>
                  </a:prstClr>
                </a:outerShdw>
              </a:effectLst>
            </a:endParaRPr>
          </a:p>
          <a:p>
            <a:pPr marL="37465" indent="0">
              <a:lnSpc>
                <a:spcPct val="120000"/>
              </a:lnSpc>
              <a:spcBef>
                <a:spcPts val="0"/>
              </a:spcBef>
              <a:spcAft>
                <a:spcPts val="0"/>
              </a:spcAft>
              <a:buNone/>
            </a:pPr>
            <a:r>
              <a:rPr lang="en-GB" b="1">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T. I think....</a:t>
            </a:r>
            <a:endParaRPr lang="en-GB">
              <a:ln>
                <a:solidFill>
                  <a:prstClr val="black">
                    <a:lumMod val="75000"/>
                    <a:lumOff val="25000"/>
                    <a:alpha val="10000"/>
                  </a:prstClr>
                </a:solidFill>
              </a:ln>
              <a:effectLst>
                <a:outerShdw blurRad="9525" dist="25400" dir="14640000" algn="tl" rotWithShape="0">
                  <a:prstClr val="black">
                    <a:alpha val="30000"/>
                  </a:prstClr>
                </a:outerShdw>
              </a:effectLst>
            </a:endParaRPr>
          </a:p>
          <a:p>
            <a:pPr marL="37465" indent="0">
              <a:lnSpc>
                <a:spcPct val="120000"/>
              </a:lnSpc>
              <a:spcBef>
                <a:spcPts val="0"/>
              </a:spcBef>
              <a:spcAft>
                <a:spcPts val="0"/>
              </a:spcAft>
              <a:buNone/>
            </a:pPr>
            <a:r>
              <a:rPr lang="en-GB" b="1">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R. Let that be understood.....</a:t>
            </a:r>
            <a:endParaRPr lang="en-GB">
              <a:ln>
                <a:solidFill>
                  <a:prstClr val="black">
                    <a:lumMod val="75000"/>
                    <a:lumOff val="25000"/>
                    <a:alpha val="10000"/>
                  </a:prstClr>
                </a:solidFill>
              </a:ln>
              <a:effectLst>
                <a:outerShdw blurRad="9525" dist="25400" dir="14640000" algn="tl" rotWithShape="0">
                  <a:prstClr val="black">
                    <a:alpha val="30000"/>
                  </a:prstClr>
                </a:outerShdw>
              </a:effectLst>
            </a:endParaRPr>
          </a:p>
          <a:p>
            <a:pPr marL="37465" indent="0">
              <a:lnSpc>
                <a:spcPct val="120000"/>
              </a:lnSpc>
              <a:spcBef>
                <a:spcPts val="0"/>
              </a:spcBef>
              <a:spcAft>
                <a:spcPts val="0"/>
              </a:spcAft>
              <a:buNone/>
            </a:pPr>
            <a:endParaRPr lang="en-GB">
              <a:ln>
                <a:solidFill>
                  <a:prstClr val="black">
                    <a:lumMod val="75000"/>
                    <a:lumOff val="25000"/>
                    <a:alpha val="10000"/>
                  </a:prstClr>
                </a:solidFill>
              </a:ln>
              <a:effectLst>
                <a:outerShdw blurRad="9525" dist="25400" dir="14640000" algn="tl" rotWithShape="0">
                  <a:prstClr val="black">
                    <a:alpha val="30000"/>
                  </a:prstClr>
                </a:outerShdw>
              </a:effectLst>
            </a:endParaRPr>
          </a:p>
          <a:p>
            <a:pPr marL="37465" indent="0">
              <a:lnSpc>
                <a:spcPct val="120000"/>
              </a:lnSpc>
              <a:spcBef>
                <a:spcPts val="0"/>
              </a:spcBef>
              <a:spcAft>
                <a:spcPts val="0"/>
              </a:spcAft>
              <a:buNone/>
            </a:pPr>
            <a:r>
              <a:rPr lang="en-GB">
                <a:ln>
                  <a:solidFill>
                    <a:prstClr val="black">
                      <a:lumMod val="75000"/>
                      <a:lumOff val="25000"/>
                      <a:alpha val="10000"/>
                    </a:prstClr>
                  </a:solidFill>
                </a:ln>
                <a:effectLst>
                  <a:outerShdw blurRad="9525" dist="25400" dir="14640000" algn="tl" rotWithShape="0">
                    <a:prstClr val="black">
                      <a:alpha val="30000"/>
                    </a:prstClr>
                  </a:outerShdw>
                </a:effectLst>
              </a:rPr>
              <a:t>Source:</a:t>
            </a:r>
            <a:r>
              <a:rPr lang="en-GB">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 </a:t>
            </a:r>
            <a:r>
              <a:rPr lang="en-GB">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hlinkClick r:id="rId2"/>
              </a:rPr>
              <a:t>CRASS (Thatchergate) (archive.org)</a:t>
            </a:r>
            <a:r>
              <a:rPr lang="en-GB">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 Accessed: 16/12/2020</a:t>
            </a:r>
            <a:endParaRPr lang="en-GB">
              <a:ln>
                <a:solidFill>
                  <a:prstClr val="black">
                    <a:lumMod val="75000"/>
                    <a:lumOff val="25000"/>
                    <a:alpha val="10000"/>
                  </a:prstClr>
                </a:solidFill>
              </a:ln>
              <a:effectLst>
                <a:outerShdw blurRad="9525" dist="25400" dir="14640000" algn="tl" rotWithShape="0">
                  <a:prstClr val="black">
                    <a:alpha val="30000"/>
                  </a:prstClr>
                </a:outerShdw>
              </a:effectLst>
            </a:endParaRPr>
          </a:p>
        </p:txBody>
      </p:sp>
    </p:spTree>
    <p:extLst>
      <p:ext uri="{BB962C8B-B14F-4D97-AF65-F5344CB8AC3E}">
        <p14:creationId xmlns:p14="http://schemas.microsoft.com/office/powerpoint/2010/main" val="232523800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FC77CB91DBE3047884ABBD40BFC76FC" ma:contentTypeVersion="4" ma:contentTypeDescription="Create a new document." ma:contentTypeScope="" ma:versionID="918d35eaf712e05f1bf53b2019bf86f0">
  <xsd:schema xmlns:xsd="http://www.w3.org/2001/XMLSchema" xmlns:xs="http://www.w3.org/2001/XMLSchema" xmlns:p="http://schemas.microsoft.com/office/2006/metadata/properties" xmlns:ns3="ed25a739-d205-4a8f-b117-2566f909cb60" targetNamespace="http://schemas.microsoft.com/office/2006/metadata/properties" ma:root="true" ma:fieldsID="909e60b41e8f3123ec06dbad2996093d" ns3:_="">
    <xsd:import namespace="ed25a739-d205-4a8f-b117-2566f909cb60"/>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25a739-d205-4a8f-b117-2566f909cb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604B5E7-BB9D-4BCF-94D1-B6D0A537F57D}">
  <ds:schemaRefs>
    <ds:schemaRef ds:uri="ed25a739-d205-4a8f-b117-2566f909cb6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3DCCEF77-8BDD-459B-A99F-9F90EB604A44}">
  <ds:schemaRefs>
    <ds:schemaRef ds:uri="http://schemas.microsoft.com/sharepoint/v3/contenttype/forms"/>
  </ds:schemaRefs>
</ds:datastoreItem>
</file>

<file path=customXml/itemProps3.xml><?xml version="1.0" encoding="utf-8"?>
<ds:datastoreItem xmlns:ds="http://schemas.openxmlformats.org/officeDocument/2006/customXml" ds:itemID="{F841006F-8D5F-45D7-B411-DC6ADA237ABF}">
  <ds:schemaRefs>
    <ds:schemaRef ds:uri="ed25a739-d205-4a8f-b117-2566f909cb60"/>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TM04033929[[fn=Slate]]</Template>
  <Application>Microsoft Office PowerPoint</Application>
  <PresentationFormat>Widescreen</PresentationFormat>
  <Slides>11</Slides>
  <Notes>1</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Slate</vt:lpstr>
      <vt:lpstr>Anarcho-punk: Just Anger or Just-Anger?</vt:lpstr>
      <vt:lpstr>Crass- Big a Little A</vt:lpstr>
      <vt:lpstr>The Stonehenge Free Festival and the start of Crass</vt:lpstr>
      <vt:lpstr>Our Wedding</vt:lpstr>
      <vt:lpstr>Christ – The Album</vt:lpstr>
      <vt:lpstr>Thatchergate "Hoax" (Crass almost starts WW3)</vt:lpstr>
      <vt:lpstr>Dial House, Free House</vt:lpstr>
      <vt:lpstr>Case Study: Walter's Way</vt:lpstr>
      <vt:lpstr>Conclusion</vt:lpstr>
      <vt:lpstr>References</vt:lpstr>
      <vt:lpstr>Thatchergate Transcript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Anarcho-punk</dc:title>
  <dc:creator>James Thomas Alison (1805987)</dc:creator>
  <cp:revision>81</cp:revision>
  <dcterms:created xsi:type="dcterms:W3CDTF">2020-12-13T10:43:55Z</dcterms:created>
  <dcterms:modified xsi:type="dcterms:W3CDTF">2020-12-16T11:16:46Z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0x010100AFC77CB91DBE3047884ABBD40BFC76FC</vt:lpwstr>
  </property>
</Properties>
</file>