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28"/>
  </p:notesMasterIdLst>
  <p:handoutMasterIdLst>
    <p:handoutMasterId r:id="rId29"/>
  </p:handoutMasterIdLst>
  <p:sldIdLst>
    <p:sldId id="256" r:id="rId5"/>
    <p:sldId id="421" r:id="rId6"/>
    <p:sldId id="457" r:id="rId7"/>
    <p:sldId id="458" r:id="rId8"/>
    <p:sldId id="459" r:id="rId9"/>
    <p:sldId id="460" r:id="rId10"/>
    <p:sldId id="461" r:id="rId11"/>
    <p:sldId id="462" r:id="rId12"/>
    <p:sldId id="463" r:id="rId13"/>
    <p:sldId id="431" r:id="rId14"/>
    <p:sldId id="426" r:id="rId15"/>
    <p:sldId id="494" r:id="rId16"/>
    <p:sldId id="456" r:id="rId17"/>
    <p:sldId id="485" r:id="rId18"/>
    <p:sldId id="484" r:id="rId19"/>
    <p:sldId id="455" r:id="rId20"/>
    <p:sldId id="486" r:id="rId21"/>
    <p:sldId id="488" r:id="rId22"/>
    <p:sldId id="487" r:id="rId23"/>
    <p:sldId id="489" r:id="rId24"/>
    <p:sldId id="491" r:id="rId25"/>
    <p:sldId id="492" r:id="rId26"/>
    <p:sldId id="493" r:id="rId27"/>
  </p:sldIdLst>
  <p:sldSz cx="9144000" cy="6858000" type="screen4x3"/>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3127">
          <p15:clr>
            <a:srgbClr val="A4A3A4"/>
          </p15:clr>
        </p15:guide>
        <p15:guide id="2" pos="2141">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B961D2C-B99F-4C1B-B5E2-FC2A35CDB9D3}" v="3" dt="2025-01-28T14:07:16.886"/>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79961" autoAdjust="0"/>
  </p:normalViewPr>
  <p:slideViewPr>
    <p:cSldViewPr>
      <p:cViewPr varScale="1">
        <p:scale>
          <a:sx n="51" d="100"/>
          <a:sy n="51" d="100"/>
        </p:scale>
        <p:origin x="1720" y="48"/>
      </p:cViewPr>
      <p:guideLst>
        <p:guide orient="horz" pos="2160"/>
        <p:guide pos="2880"/>
      </p:guideLst>
    </p:cSldViewPr>
  </p:slideViewPr>
  <p:notesTextViewPr>
    <p:cViewPr>
      <p:scale>
        <a:sx n="1" d="1"/>
        <a:sy n="1" d="1"/>
      </p:scale>
      <p:origin x="0" y="0"/>
    </p:cViewPr>
  </p:notesTextViewPr>
  <p:notesViewPr>
    <p:cSldViewPr>
      <p:cViewPr varScale="1">
        <p:scale>
          <a:sx n="83" d="100"/>
          <a:sy n="83" d="100"/>
        </p:scale>
        <p:origin x="-2166" y="-78"/>
      </p:cViewPr>
      <p:guideLst>
        <p:guide orient="horz" pos="3127"/>
        <p:guide pos="2141"/>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 Type="http://schemas.openxmlformats.org/officeDocument/2006/relationships/customXml" Target="../customXml/item3.xml"/><Relationship Id="rId21" Type="http://schemas.openxmlformats.org/officeDocument/2006/relationships/slide" Target="slides/slide17.xml"/><Relationship Id="rId34" Type="http://schemas.microsoft.com/office/2016/11/relationships/changesInfo" Target="changesInfos/changesInfo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handoutMaster" Target="handoutMasters/handoutMaster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theme" Target="theme/theme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notesMaster" Target="notesMasters/notesMaster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presProps" Target="presProps.xml"/><Relationship Id="rId35" Type="http://schemas.microsoft.com/office/2015/10/relationships/revisionInfo" Target="revisionInfo.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Bettina Schmidt" userId="32f9f094-ca9c-4781-adf1-b860fa553cc7" providerId="ADAL" clId="{0B961D2C-B99F-4C1B-B5E2-FC2A35CDB9D3}"/>
    <pc:docChg chg="undo custSel addSld delSld modSld sldOrd">
      <pc:chgData name="Bettina Schmidt" userId="32f9f094-ca9c-4781-adf1-b860fa553cc7" providerId="ADAL" clId="{0B961D2C-B99F-4C1B-B5E2-FC2A35CDB9D3}" dt="2025-01-28T14:39:39.068" v="4013" actId="5793"/>
      <pc:docMkLst>
        <pc:docMk/>
      </pc:docMkLst>
      <pc:sldChg chg="modSp del mod">
        <pc:chgData name="Bettina Schmidt" userId="32f9f094-ca9c-4781-adf1-b860fa553cc7" providerId="ADAL" clId="{0B961D2C-B99F-4C1B-B5E2-FC2A35CDB9D3}" dt="2025-01-27T14:50:38.744" v="156" actId="47"/>
        <pc:sldMkLst>
          <pc:docMk/>
          <pc:sldMk cId="0" sldId="420"/>
        </pc:sldMkLst>
        <pc:spChg chg="mod">
          <ac:chgData name="Bettina Schmidt" userId="32f9f094-ca9c-4781-adf1-b860fa553cc7" providerId="ADAL" clId="{0B961D2C-B99F-4C1B-B5E2-FC2A35CDB9D3}" dt="2025-01-27T14:46:07.625" v="118" actId="20577"/>
          <ac:spMkLst>
            <pc:docMk/>
            <pc:sldMk cId="0" sldId="420"/>
            <ac:spMk id="3" creationId="{00000000-0000-0000-0000-000000000000}"/>
          </ac:spMkLst>
        </pc:spChg>
      </pc:sldChg>
      <pc:sldChg chg="delSp modSp mod modClrScheme chgLayout">
        <pc:chgData name="Bettina Schmidt" userId="32f9f094-ca9c-4781-adf1-b860fa553cc7" providerId="ADAL" clId="{0B961D2C-B99F-4C1B-B5E2-FC2A35CDB9D3}" dt="2025-01-27T14:50:32.735" v="155" actId="20577"/>
        <pc:sldMkLst>
          <pc:docMk/>
          <pc:sldMk cId="0" sldId="421"/>
        </pc:sldMkLst>
        <pc:spChg chg="mod ord">
          <ac:chgData name="Bettina Schmidt" userId="32f9f094-ca9c-4781-adf1-b860fa553cc7" providerId="ADAL" clId="{0B961D2C-B99F-4C1B-B5E2-FC2A35CDB9D3}" dt="2025-01-27T14:49:58.504" v="135" actId="700"/>
          <ac:spMkLst>
            <pc:docMk/>
            <pc:sldMk cId="0" sldId="421"/>
            <ac:spMk id="2" creationId="{00000000-0000-0000-0000-000000000000}"/>
          </ac:spMkLst>
        </pc:spChg>
        <pc:spChg chg="mod ord">
          <ac:chgData name="Bettina Schmidt" userId="32f9f094-ca9c-4781-adf1-b860fa553cc7" providerId="ADAL" clId="{0B961D2C-B99F-4C1B-B5E2-FC2A35CDB9D3}" dt="2025-01-27T14:50:32.735" v="155" actId="20577"/>
          <ac:spMkLst>
            <pc:docMk/>
            <pc:sldMk cId="0" sldId="421"/>
            <ac:spMk id="3" creationId="{00000000-0000-0000-0000-000000000000}"/>
          </ac:spMkLst>
        </pc:spChg>
        <pc:spChg chg="del">
          <ac:chgData name="Bettina Schmidt" userId="32f9f094-ca9c-4781-adf1-b860fa553cc7" providerId="ADAL" clId="{0B961D2C-B99F-4C1B-B5E2-FC2A35CDB9D3}" dt="2025-01-27T14:49:58.504" v="135" actId="700"/>
          <ac:spMkLst>
            <pc:docMk/>
            <pc:sldMk cId="0" sldId="421"/>
            <ac:spMk id="5" creationId="{00000000-0000-0000-0000-000000000000}"/>
          </ac:spMkLst>
        </pc:spChg>
        <pc:picChg chg="del">
          <ac:chgData name="Bettina Schmidt" userId="32f9f094-ca9c-4781-adf1-b860fa553cc7" providerId="ADAL" clId="{0B961D2C-B99F-4C1B-B5E2-FC2A35CDB9D3}" dt="2025-01-27T14:44:58.361" v="85" actId="478"/>
          <ac:picMkLst>
            <pc:docMk/>
            <pc:sldMk cId="0" sldId="421"/>
            <ac:picMk id="4" creationId="{00000000-0000-0000-0000-000000000000}"/>
          </ac:picMkLst>
        </pc:picChg>
      </pc:sldChg>
      <pc:sldChg chg="del">
        <pc:chgData name="Bettina Schmidt" userId="32f9f094-ca9c-4781-adf1-b860fa553cc7" providerId="ADAL" clId="{0B961D2C-B99F-4C1B-B5E2-FC2A35CDB9D3}" dt="2025-01-27T14:46:44.421" v="128" actId="47"/>
        <pc:sldMkLst>
          <pc:docMk/>
          <pc:sldMk cId="0" sldId="423"/>
        </pc:sldMkLst>
      </pc:sldChg>
      <pc:sldChg chg="del">
        <pc:chgData name="Bettina Schmidt" userId="32f9f094-ca9c-4781-adf1-b860fa553cc7" providerId="ADAL" clId="{0B961D2C-B99F-4C1B-B5E2-FC2A35CDB9D3}" dt="2025-01-27T14:46:44.421" v="128" actId="47"/>
        <pc:sldMkLst>
          <pc:docMk/>
          <pc:sldMk cId="0" sldId="424"/>
        </pc:sldMkLst>
      </pc:sldChg>
      <pc:sldChg chg="del">
        <pc:chgData name="Bettina Schmidt" userId="32f9f094-ca9c-4781-adf1-b860fa553cc7" providerId="ADAL" clId="{0B961D2C-B99F-4C1B-B5E2-FC2A35CDB9D3}" dt="2025-01-27T14:46:44.421" v="128" actId="47"/>
        <pc:sldMkLst>
          <pc:docMk/>
          <pc:sldMk cId="0" sldId="425"/>
        </pc:sldMkLst>
      </pc:sldChg>
      <pc:sldChg chg="del">
        <pc:chgData name="Bettina Schmidt" userId="32f9f094-ca9c-4781-adf1-b860fa553cc7" providerId="ADAL" clId="{0B961D2C-B99F-4C1B-B5E2-FC2A35CDB9D3}" dt="2025-01-27T14:46:44.421" v="128" actId="47"/>
        <pc:sldMkLst>
          <pc:docMk/>
          <pc:sldMk cId="0" sldId="427"/>
        </pc:sldMkLst>
      </pc:sldChg>
      <pc:sldChg chg="del">
        <pc:chgData name="Bettina Schmidt" userId="32f9f094-ca9c-4781-adf1-b860fa553cc7" providerId="ADAL" clId="{0B961D2C-B99F-4C1B-B5E2-FC2A35CDB9D3}" dt="2025-01-27T14:46:44.421" v="128" actId="47"/>
        <pc:sldMkLst>
          <pc:docMk/>
          <pc:sldMk cId="0" sldId="428"/>
        </pc:sldMkLst>
      </pc:sldChg>
      <pc:sldChg chg="del">
        <pc:chgData name="Bettina Schmidt" userId="32f9f094-ca9c-4781-adf1-b860fa553cc7" providerId="ADAL" clId="{0B961D2C-B99F-4C1B-B5E2-FC2A35CDB9D3}" dt="2025-01-27T14:46:44.421" v="128" actId="47"/>
        <pc:sldMkLst>
          <pc:docMk/>
          <pc:sldMk cId="0" sldId="429"/>
        </pc:sldMkLst>
      </pc:sldChg>
      <pc:sldChg chg="del">
        <pc:chgData name="Bettina Schmidt" userId="32f9f094-ca9c-4781-adf1-b860fa553cc7" providerId="ADAL" clId="{0B961D2C-B99F-4C1B-B5E2-FC2A35CDB9D3}" dt="2025-01-27T14:46:44.421" v="128" actId="47"/>
        <pc:sldMkLst>
          <pc:docMk/>
          <pc:sldMk cId="0" sldId="430"/>
        </pc:sldMkLst>
      </pc:sldChg>
      <pc:sldChg chg="modSp mod">
        <pc:chgData name="Bettina Schmidt" userId="32f9f094-ca9c-4781-adf1-b860fa553cc7" providerId="ADAL" clId="{0B961D2C-B99F-4C1B-B5E2-FC2A35CDB9D3}" dt="2025-01-27T14:51:26.821" v="206" actId="20577"/>
        <pc:sldMkLst>
          <pc:docMk/>
          <pc:sldMk cId="0" sldId="431"/>
        </pc:sldMkLst>
        <pc:spChg chg="mod">
          <ac:chgData name="Bettina Schmidt" userId="32f9f094-ca9c-4781-adf1-b860fa553cc7" providerId="ADAL" clId="{0B961D2C-B99F-4C1B-B5E2-FC2A35CDB9D3}" dt="2025-01-27T14:50:50.953" v="161" actId="27636"/>
          <ac:spMkLst>
            <pc:docMk/>
            <pc:sldMk cId="0" sldId="431"/>
            <ac:spMk id="2" creationId="{00000000-0000-0000-0000-000000000000}"/>
          </ac:spMkLst>
        </pc:spChg>
        <pc:spChg chg="mod">
          <ac:chgData name="Bettina Schmidt" userId="32f9f094-ca9c-4781-adf1-b860fa553cc7" providerId="ADAL" clId="{0B961D2C-B99F-4C1B-B5E2-FC2A35CDB9D3}" dt="2025-01-27T14:51:26.821" v="206" actId="20577"/>
          <ac:spMkLst>
            <pc:docMk/>
            <pc:sldMk cId="0" sldId="431"/>
            <ac:spMk id="3" creationId="{00000000-0000-0000-0000-000000000000}"/>
          </ac:spMkLst>
        </pc:spChg>
      </pc:sldChg>
      <pc:sldChg chg="del">
        <pc:chgData name="Bettina Schmidt" userId="32f9f094-ca9c-4781-adf1-b860fa553cc7" providerId="ADAL" clId="{0B961D2C-B99F-4C1B-B5E2-FC2A35CDB9D3}" dt="2025-01-27T14:46:33.308" v="127" actId="47"/>
        <pc:sldMkLst>
          <pc:docMk/>
          <pc:sldMk cId="0" sldId="432"/>
        </pc:sldMkLst>
      </pc:sldChg>
      <pc:sldChg chg="del">
        <pc:chgData name="Bettina Schmidt" userId="32f9f094-ca9c-4781-adf1-b860fa553cc7" providerId="ADAL" clId="{0B961D2C-B99F-4C1B-B5E2-FC2A35CDB9D3}" dt="2025-01-27T14:46:44.421" v="128" actId="47"/>
        <pc:sldMkLst>
          <pc:docMk/>
          <pc:sldMk cId="0" sldId="433"/>
        </pc:sldMkLst>
      </pc:sldChg>
      <pc:sldChg chg="del">
        <pc:chgData name="Bettina Schmidt" userId="32f9f094-ca9c-4781-adf1-b860fa553cc7" providerId="ADAL" clId="{0B961D2C-B99F-4C1B-B5E2-FC2A35CDB9D3}" dt="2025-01-27T14:46:44.421" v="128" actId="47"/>
        <pc:sldMkLst>
          <pc:docMk/>
          <pc:sldMk cId="0" sldId="434"/>
        </pc:sldMkLst>
      </pc:sldChg>
      <pc:sldChg chg="del">
        <pc:chgData name="Bettina Schmidt" userId="32f9f094-ca9c-4781-adf1-b860fa553cc7" providerId="ADAL" clId="{0B961D2C-B99F-4C1B-B5E2-FC2A35CDB9D3}" dt="2025-01-27T14:46:44.421" v="128" actId="47"/>
        <pc:sldMkLst>
          <pc:docMk/>
          <pc:sldMk cId="0" sldId="435"/>
        </pc:sldMkLst>
      </pc:sldChg>
      <pc:sldChg chg="del">
        <pc:chgData name="Bettina Schmidt" userId="32f9f094-ca9c-4781-adf1-b860fa553cc7" providerId="ADAL" clId="{0B961D2C-B99F-4C1B-B5E2-FC2A35CDB9D3}" dt="2025-01-27T14:46:44.421" v="128" actId="47"/>
        <pc:sldMkLst>
          <pc:docMk/>
          <pc:sldMk cId="0" sldId="436"/>
        </pc:sldMkLst>
      </pc:sldChg>
      <pc:sldChg chg="del">
        <pc:chgData name="Bettina Schmidt" userId="32f9f094-ca9c-4781-adf1-b860fa553cc7" providerId="ADAL" clId="{0B961D2C-B99F-4C1B-B5E2-FC2A35CDB9D3}" dt="2025-01-27T14:46:44.421" v="128" actId="47"/>
        <pc:sldMkLst>
          <pc:docMk/>
          <pc:sldMk cId="0" sldId="437"/>
        </pc:sldMkLst>
      </pc:sldChg>
      <pc:sldChg chg="del">
        <pc:chgData name="Bettina Schmidt" userId="32f9f094-ca9c-4781-adf1-b860fa553cc7" providerId="ADAL" clId="{0B961D2C-B99F-4C1B-B5E2-FC2A35CDB9D3}" dt="2025-01-27T14:46:44.421" v="128" actId="47"/>
        <pc:sldMkLst>
          <pc:docMk/>
          <pc:sldMk cId="0" sldId="438"/>
        </pc:sldMkLst>
      </pc:sldChg>
      <pc:sldChg chg="del">
        <pc:chgData name="Bettina Schmidt" userId="32f9f094-ca9c-4781-adf1-b860fa553cc7" providerId="ADAL" clId="{0B961D2C-B99F-4C1B-B5E2-FC2A35CDB9D3}" dt="2025-01-27T14:46:44.421" v="128" actId="47"/>
        <pc:sldMkLst>
          <pc:docMk/>
          <pc:sldMk cId="0" sldId="439"/>
        </pc:sldMkLst>
      </pc:sldChg>
      <pc:sldChg chg="del">
        <pc:chgData name="Bettina Schmidt" userId="32f9f094-ca9c-4781-adf1-b860fa553cc7" providerId="ADAL" clId="{0B961D2C-B99F-4C1B-B5E2-FC2A35CDB9D3}" dt="2025-01-27T14:46:44.421" v="128" actId="47"/>
        <pc:sldMkLst>
          <pc:docMk/>
          <pc:sldMk cId="0" sldId="440"/>
        </pc:sldMkLst>
      </pc:sldChg>
      <pc:sldChg chg="del">
        <pc:chgData name="Bettina Schmidt" userId="32f9f094-ca9c-4781-adf1-b860fa553cc7" providerId="ADAL" clId="{0B961D2C-B99F-4C1B-B5E2-FC2A35CDB9D3}" dt="2025-01-27T14:46:44.421" v="128" actId="47"/>
        <pc:sldMkLst>
          <pc:docMk/>
          <pc:sldMk cId="0" sldId="441"/>
        </pc:sldMkLst>
      </pc:sldChg>
      <pc:sldChg chg="del">
        <pc:chgData name="Bettina Schmidt" userId="32f9f094-ca9c-4781-adf1-b860fa553cc7" providerId="ADAL" clId="{0B961D2C-B99F-4C1B-B5E2-FC2A35CDB9D3}" dt="2025-01-27T14:46:44.421" v="128" actId="47"/>
        <pc:sldMkLst>
          <pc:docMk/>
          <pc:sldMk cId="0" sldId="442"/>
        </pc:sldMkLst>
      </pc:sldChg>
      <pc:sldChg chg="del">
        <pc:chgData name="Bettina Schmidt" userId="32f9f094-ca9c-4781-adf1-b860fa553cc7" providerId="ADAL" clId="{0B961D2C-B99F-4C1B-B5E2-FC2A35CDB9D3}" dt="2025-01-27T14:46:44.421" v="128" actId="47"/>
        <pc:sldMkLst>
          <pc:docMk/>
          <pc:sldMk cId="0" sldId="444"/>
        </pc:sldMkLst>
      </pc:sldChg>
      <pc:sldChg chg="del">
        <pc:chgData name="Bettina Schmidt" userId="32f9f094-ca9c-4781-adf1-b860fa553cc7" providerId="ADAL" clId="{0B961D2C-B99F-4C1B-B5E2-FC2A35CDB9D3}" dt="2025-01-27T14:46:44.421" v="128" actId="47"/>
        <pc:sldMkLst>
          <pc:docMk/>
          <pc:sldMk cId="0" sldId="445"/>
        </pc:sldMkLst>
      </pc:sldChg>
      <pc:sldChg chg="del">
        <pc:chgData name="Bettina Schmidt" userId="32f9f094-ca9c-4781-adf1-b860fa553cc7" providerId="ADAL" clId="{0B961D2C-B99F-4C1B-B5E2-FC2A35CDB9D3}" dt="2025-01-27T14:46:44.421" v="128" actId="47"/>
        <pc:sldMkLst>
          <pc:docMk/>
          <pc:sldMk cId="0" sldId="446"/>
        </pc:sldMkLst>
      </pc:sldChg>
      <pc:sldChg chg="del">
        <pc:chgData name="Bettina Schmidt" userId="32f9f094-ca9c-4781-adf1-b860fa553cc7" providerId="ADAL" clId="{0B961D2C-B99F-4C1B-B5E2-FC2A35CDB9D3}" dt="2025-01-27T14:46:44.421" v="128" actId="47"/>
        <pc:sldMkLst>
          <pc:docMk/>
          <pc:sldMk cId="0" sldId="447"/>
        </pc:sldMkLst>
      </pc:sldChg>
      <pc:sldChg chg="del">
        <pc:chgData name="Bettina Schmidt" userId="32f9f094-ca9c-4781-adf1-b860fa553cc7" providerId="ADAL" clId="{0B961D2C-B99F-4C1B-B5E2-FC2A35CDB9D3}" dt="2025-01-27T14:46:44.421" v="128" actId="47"/>
        <pc:sldMkLst>
          <pc:docMk/>
          <pc:sldMk cId="0" sldId="448"/>
        </pc:sldMkLst>
      </pc:sldChg>
      <pc:sldChg chg="del">
        <pc:chgData name="Bettina Schmidt" userId="32f9f094-ca9c-4781-adf1-b860fa553cc7" providerId="ADAL" clId="{0B961D2C-B99F-4C1B-B5E2-FC2A35CDB9D3}" dt="2025-01-27T14:46:44.421" v="128" actId="47"/>
        <pc:sldMkLst>
          <pc:docMk/>
          <pc:sldMk cId="0" sldId="449"/>
        </pc:sldMkLst>
      </pc:sldChg>
      <pc:sldChg chg="del">
        <pc:chgData name="Bettina Schmidt" userId="32f9f094-ca9c-4781-adf1-b860fa553cc7" providerId="ADAL" clId="{0B961D2C-B99F-4C1B-B5E2-FC2A35CDB9D3}" dt="2025-01-27T14:46:44.421" v="128" actId="47"/>
        <pc:sldMkLst>
          <pc:docMk/>
          <pc:sldMk cId="0" sldId="450"/>
        </pc:sldMkLst>
      </pc:sldChg>
      <pc:sldChg chg="del">
        <pc:chgData name="Bettina Schmidt" userId="32f9f094-ca9c-4781-adf1-b860fa553cc7" providerId="ADAL" clId="{0B961D2C-B99F-4C1B-B5E2-FC2A35CDB9D3}" dt="2025-01-27T14:46:44.421" v="128" actId="47"/>
        <pc:sldMkLst>
          <pc:docMk/>
          <pc:sldMk cId="0" sldId="452"/>
        </pc:sldMkLst>
      </pc:sldChg>
      <pc:sldChg chg="del">
        <pc:chgData name="Bettina Schmidt" userId="32f9f094-ca9c-4781-adf1-b860fa553cc7" providerId="ADAL" clId="{0B961D2C-B99F-4C1B-B5E2-FC2A35CDB9D3}" dt="2025-01-27T14:46:44.421" v="128" actId="47"/>
        <pc:sldMkLst>
          <pc:docMk/>
          <pc:sldMk cId="0" sldId="453"/>
        </pc:sldMkLst>
      </pc:sldChg>
      <pc:sldChg chg="del">
        <pc:chgData name="Bettina Schmidt" userId="32f9f094-ca9c-4781-adf1-b860fa553cc7" providerId="ADAL" clId="{0B961D2C-B99F-4C1B-B5E2-FC2A35CDB9D3}" dt="2025-01-27T14:46:44.421" v="128" actId="47"/>
        <pc:sldMkLst>
          <pc:docMk/>
          <pc:sldMk cId="3030779748" sldId="454"/>
        </pc:sldMkLst>
      </pc:sldChg>
      <pc:sldChg chg="modSp new mod">
        <pc:chgData name="Bettina Schmidt" userId="32f9f094-ca9c-4781-adf1-b860fa553cc7" providerId="ADAL" clId="{0B961D2C-B99F-4C1B-B5E2-FC2A35CDB9D3}" dt="2025-01-28T14:18:39.368" v="2629" actId="20577"/>
        <pc:sldMkLst>
          <pc:docMk/>
          <pc:sldMk cId="1584506190" sldId="455"/>
        </pc:sldMkLst>
        <pc:spChg chg="mod">
          <ac:chgData name="Bettina Schmidt" userId="32f9f094-ca9c-4781-adf1-b860fa553cc7" providerId="ADAL" clId="{0B961D2C-B99F-4C1B-B5E2-FC2A35CDB9D3}" dt="2025-01-28T14:17:34.495" v="2613" actId="20577"/>
          <ac:spMkLst>
            <pc:docMk/>
            <pc:sldMk cId="1584506190" sldId="455"/>
            <ac:spMk id="2" creationId="{D2C9AED0-18B8-2F54-DF3B-B97059DBFF90}"/>
          </ac:spMkLst>
        </pc:spChg>
        <pc:spChg chg="mod">
          <ac:chgData name="Bettina Schmidt" userId="32f9f094-ca9c-4781-adf1-b860fa553cc7" providerId="ADAL" clId="{0B961D2C-B99F-4C1B-B5E2-FC2A35CDB9D3}" dt="2025-01-28T14:18:39.368" v="2629" actId="20577"/>
          <ac:spMkLst>
            <pc:docMk/>
            <pc:sldMk cId="1584506190" sldId="455"/>
            <ac:spMk id="3" creationId="{789F0987-C598-69F5-1262-4C92AACE3554}"/>
          </ac:spMkLst>
        </pc:spChg>
      </pc:sldChg>
      <pc:sldChg chg="modSp new mod">
        <pc:chgData name="Bettina Schmidt" userId="32f9f094-ca9c-4781-adf1-b860fa553cc7" providerId="ADAL" clId="{0B961D2C-B99F-4C1B-B5E2-FC2A35CDB9D3}" dt="2025-01-28T14:12:19.386" v="2202" actId="20577"/>
        <pc:sldMkLst>
          <pc:docMk/>
          <pc:sldMk cId="1867203038" sldId="456"/>
        </pc:sldMkLst>
        <pc:spChg chg="mod">
          <ac:chgData name="Bettina Schmidt" userId="32f9f094-ca9c-4781-adf1-b860fa553cc7" providerId="ADAL" clId="{0B961D2C-B99F-4C1B-B5E2-FC2A35CDB9D3}" dt="2025-01-28T14:09:48.200" v="2004" actId="20577"/>
          <ac:spMkLst>
            <pc:docMk/>
            <pc:sldMk cId="1867203038" sldId="456"/>
            <ac:spMk id="2" creationId="{8C0A49A7-40F6-98A2-08A2-6E1EAF4FA3EA}"/>
          </ac:spMkLst>
        </pc:spChg>
        <pc:spChg chg="mod">
          <ac:chgData name="Bettina Schmidt" userId="32f9f094-ca9c-4781-adf1-b860fa553cc7" providerId="ADAL" clId="{0B961D2C-B99F-4C1B-B5E2-FC2A35CDB9D3}" dt="2025-01-28T14:12:19.386" v="2202" actId="20577"/>
          <ac:spMkLst>
            <pc:docMk/>
            <pc:sldMk cId="1867203038" sldId="456"/>
            <ac:spMk id="3" creationId="{825BBC42-9D2A-FF62-B08E-16D713932FD0}"/>
          </ac:spMkLst>
        </pc:spChg>
      </pc:sldChg>
      <pc:sldChg chg="modSp new mod modNotesTx">
        <pc:chgData name="Bettina Schmidt" userId="32f9f094-ca9c-4781-adf1-b860fa553cc7" providerId="ADAL" clId="{0B961D2C-B99F-4C1B-B5E2-FC2A35CDB9D3}" dt="2025-01-28T09:44:32.101" v="1002" actId="6549"/>
        <pc:sldMkLst>
          <pc:docMk/>
          <pc:sldMk cId="1658940335" sldId="457"/>
        </pc:sldMkLst>
        <pc:spChg chg="mod">
          <ac:chgData name="Bettina Schmidt" userId="32f9f094-ca9c-4781-adf1-b860fa553cc7" providerId="ADAL" clId="{0B961D2C-B99F-4C1B-B5E2-FC2A35CDB9D3}" dt="2025-01-28T09:36:14.152" v="246" actId="20577"/>
          <ac:spMkLst>
            <pc:docMk/>
            <pc:sldMk cId="1658940335" sldId="457"/>
            <ac:spMk id="2" creationId="{317490DE-723E-5DAD-EABF-0090D7B6FEDA}"/>
          </ac:spMkLst>
        </pc:spChg>
        <pc:spChg chg="mod">
          <ac:chgData name="Bettina Schmidt" userId="32f9f094-ca9c-4781-adf1-b860fa553cc7" providerId="ADAL" clId="{0B961D2C-B99F-4C1B-B5E2-FC2A35CDB9D3}" dt="2025-01-28T09:44:32.101" v="1002" actId="6549"/>
          <ac:spMkLst>
            <pc:docMk/>
            <pc:sldMk cId="1658940335" sldId="457"/>
            <ac:spMk id="3" creationId="{F47ED469-A0EA-F426-1FDB-47EA74E50066}"/>
          </ac:spMkLst>
        </pc:spChg>
      </pc:sldChg>
      <pc:sldChg chg="modSp new mod modNotesTx">
        <pc:chgData name="Bettina Schmidt" userId="32f9f094-ca9c-4781-adf1-b860fa553cc7" providerId="ADAL" clId="{0B961D2C-B99F-4C1B-B5E2-FC2A35CDB9D3}" dt="2025-01-28T09:42:34.546" v="800" actId="6549"/>
        <pc:sldMkLst>
          <pc:docMk/>
          <pc:sldMk cId="3910649942" sldId="458"/>
        </pc:sldMkLst>
        <pc:spChg chg="mod">
          <ac:chgData name="Bettina Schmidt" userId="32f9f094-ca9c-4781-adf1-b860fa553cc7" providerId="ADAL" clId="{0B961D2C-B99F-4C1B-B5E2-FC2A35CDB9D3}" dt="2025-01-28T09:42:34.546" v="800" actId="6549"/>
          <ac:spMkLst>
            <pc:docMk/>
            <pc:sldMk cId="3910649942" sldId="458"/>
            <ac:spMk id="2" creationId="{56CE10B8-F8ED-9CB8-F5A0-2BFF2BF40F92}"/>
          </ac:spMkLst>
        </pc:spChg>
        <pc:spChg chg="mod">
          <ac:chgData name="Bettina Schmidt" userId="32f9f094-ca9c-4781-adf1-b860fa553cc7" providerId="ADAL" clId="{0B961D2C-B99F-4C1B-B5E2-FC2A35CDB9D3}" dt="2025-01-28T09:41:57.310" v="786" actId="20577"/>
          <ac:spMkLst>
            <pc:docMk/>
            <pc:sldMk cId="3910649942" sldId="458"/>
            <ac:spMk id="3" creationId="{F74F659A-FE8D-5562-6084-C47218006813}"/>
          </ac:spMkLst>
        </pc:spChg>
      </pc:sldChg>
      <pc:sldChg chg="modSp new mod modNotesTx">
        <pc:chgData name="Bettina Schmidt" userId="32f9f094-ca9c-4781-adf1-b860fa553cc7" providerId="ADAL" clId="{0B961D2C-B99F-4C1B-B5E2-FC2A35CDB9D3}" dt="2025-01-28T09:43:28.763" v="957" actId="20577"/>
        <pc:sldMkLst>
          <pc:docMk/>
          <pc:sldMk cId="2224974771" sldId="459"/>
        </pc:sldMkLst>
        <pc:spChg chg="mod">
          <ac:chgData name="Bettina Schmidt" userId="32f9f094-ca9c-4781-adf1-b860fa553cc7" providerId="ADAL" clId="{0B961D2C-B99F-4C1B-B5E2-FC2A35CDB9D3}" dt="2025-01-28T09:42:47.389" v="834" actId="20577"/>
          <ac:spMkLst>
            <pc:docMk/>
            <pc:sldMk cId="2224974771" sldId="459"/>
            <ac:spMk id="2" creationId="{651D82B8-2165-EF07-682D-1C1CC21CF686}"/>
          </ac:spMkLst>
        </pc:spChg>
        <pc:spChg chg="mod">
          <ac:chgData name="Bettina Schmidt" userId="32f9f094-ca9c-4781-adf1-b860fa553cc7" providerId="ADAL" clId="{0B961D2C-B99F-4C1B-B5E2-FC2A35CDB9D3}" dt="2025-01-28T09:43:28.763" v="957" actId="20577"/>
          <ac:spMkLst>
            <pc:docMk/>
            <pc:sldMk cId="2224974771" sldId="459"/>
            <ac:spMk id="3" creationId="{93E1DC24-0F74-B705-9940-6AA8F5579807}"/>
          </ac:spMkLst>
        </pc:spChg>
      </pc:sldChg>
      <pc:sldChg chg="modSp new mod modNotesTx">
        <pc:chgData name="Bettina Schmidt" userId="32f9f094-ca9c-4781-adf1-b860fa553cc7" providerId="ADAL" clId="{0B961D2C-B99F-4C1B-B5E2-FC2A35CDB9D3}" dt="2025-01-28T09:46:17.334" v="1271" actId="20577"/>
        <pc:sldMkLst>
          <pc:docMk/>
          <pc:sldMk cId="3009707542" sldId="460"/>
        </pc:sldMkLst>
        <pc:spChg chg="mod">
          <ac:chgData name="Bettina Schmidt" userId="32f9f094-ca9c-4781-adf1-b860fa553cc7" providerId="ADAL" clId="{0B961D2C-B99F-4C1B-B5E2-FC2A35CDB9D3}" dt="2025-01-28T09:45:13.640" v="1114" actId="20577"/>
          <ac:spMkLst>
            <pc:docMk/>
            <pc:sldMk cId="3009707542" sldId="460"/>
            <ac:spMk id="2" creationId="{38BDD928-773A-8377-639E-A883E0774A4F}"/>
          </ac:spMkLst>
        </pc:spChg>
        <pc:spChg chg="mod">
          <ac:chgData name="Bettina Schmidt" userId="32f9f094-ca9c-4781-adf1-b860fa553cc7" providerId="ADAL" clId="{0B961D2C-B99F-4C1B-B5E2-FC2A35CDB9D3}" dt="2025-01-28T09:46:17.334" v="1271" actId="20577"/>
          <ac:spMkLst>
            <pc:docMk/>
            <pc:sldMk cId="3009707542" sldId="460"/>
            <ac:spMk id="3" creationId="{D1190231-847D-4A63-4298-0683EEF87C41}"/>
          </ac:spMkLst>
        </pc:spChg>
      </pc:sldChg>
      <pc:sldChg chg="modSp new mod modNotesTx">
        <pc:chgData name="Bettina Schmidt" userId="32f9f094-ca9c-4781-adf1-b860fa553cc7" providerId="ADAL" clId="{0B961D2C-B99F-4C1B-B5E2-FC2A35CDB9D3}" dt="2025-01-28T09:48:02.724" v="1410" actId="20577"/>
        <pc:sldMkLst>
          <pc:docMk/>
          <pc:sldMk cId="619635113" sldId="461"/>
        </pc:sldMkLst>
        <pc:spChg chg="mod">
          <ac:chgData name="Bettina Schmidt" userId="32f9f094-ca9c-4781-adf1-b860fa553cc7" providerId="ADAL" clId="{0B961D2C-B99F-4C1B-B5E2-FC2A35CDB9D3}" dt="2025-01-28T09:46:36.488" v="1288" actId="20577"/>
          <ac:spMkLst>
            <pc:docMk/>
            <pc:sldMk cId="619635113" sldId="461"/>
            <ac:spMk id="2" creationId="{4D740C21-2691-A248-6800-E795ADAD25A8}"/>
          </ac:spMkLst>
        </pc:spChg>
        <pc:spChg chg="mod">
          <ac:chgData name="Bettina Schmidt" userId="32f9f094-ca9c-4781-adf1-b860fa553cc7" providerId="ADAL" clId="{0B961D2C-B99F-4C1B-B5E2-FC2A35CDB9D3}" dt="2025-01-28T09:48:02.724" v="1410" actId="20577"/>
          <ac:spMkLst>
            <pc:docMk/>
            <pc:sldMk cId="619635113" sldId="461"/>
            <ac:spMk id="3" creationId="{E8F293C4-3BCF-07EF-370E-C7B7729E73AA}"/>
          </ac:spMkLst>
        </pc:spChg>
      </pc:sldChg>
      <pc:sldChg chg="modSp new mod modNotesTx">
        <pc:chgData name="Bettina Schmidt" userId="32f9f094-ca9c-4781-adf1-b860fa553cc7" providerId="ADAL" clId="{0B961D2C-B99F-4C1B-B5E2-FC2A35CDB9D3}" dt="2025-01-28T09:51:56.338" v="1813" actId="15"/>
        <pc:sldMkLst>
          <pc:docMk/>
          <pc:sldMk cId="1613000758" sldId="462"/>
        </pc:sldMkLst>
        <pc:spChg chg="mod">
          <ac:chgData name="Bettina Schmidt" userId="32f9f094-ca9c-4781-adf1-b860fa553cc7" providerId="ADAL" clId="{0B961D2C-B99F-4C1B-B5E2-FC2A35CDB9D3}" dt="2025-01-28T09:49:11.249" v="1436" actId="20577"/>
          <ac:spMkLst>
            <pc:docMk/>
            <pc:sldMk cId="1613000758" sldId="462"/>
            <ac:spMk id="2" creationId="{23DCFB2E-3734-DF99-F5A5-3D285B45F034}"/>
          </ac:spMkLst>
        </pc:spChg>
        <pc:spChg chg="mod">
          <ac:chgData name="Bettina Schmidt" userId="32f9f094-ca9c-4781-adf1-b860fa553cc7" providerId="ADAL" clId="{0B961D2C-B99F-4C1B-B5E2-FC2A35CDB9D3}" dt="2025-01-28T09:51:56.338" v="1813" actId="15"/>
          <ac:spMkLst>
            <pc:docMk/>
            <pc:sldMk cId="1613000758" sldId="462"/>
            <ac:spMk id="3" creationId="{3794A46D-B386-14AF-24C9-BDA25CD7E2D4}"/>
          </ac:spMkLst>
        </pc:spChg>
      </pc:sldChg>
      <pc:sldChg chg="modSp new mod modNotesTx">
        <pc:chgData name="Bettina Schmidt" userId="32f9f094-ca9c-4781-adf1-b860fa553cc7" providerId="ADAL" clId="{0B961D2C-B99F-4C1B-B5E2-FC2A35CDB9D3}" dt="2025-01-28T09:53:39.742" v="1988" actId="20577"/>
        <pc:sldMkLst>
          <pc:docMk/>
          <pc:sldMk cId="4075985122" sldId="463"/>
        </pc:sldMkLst>
        <pc:spChg chg="mod">
          <ac:chgData name="Bettina Schmidt" userId="32f9f094-ca9c-4781-adf1-b860fa553cc7" providerId="ADAL" clId="{0B961D2C-B99F-4C1B-B5E2-FC2A35CDB9D3}" dt="2025-01-28T09:53:39.742" v="1988" actId="20577"/>
          <ac:spMkLst>
            <pc:docMk/>
            <pc:sldMk cId="4075985122" sldId="463"/>
            <ac:spMk id="3" creationId="{503891C9-DE4B-1853-E443-897E71B8059E}"/>
          </ac:spMkLst>
        </pc:spChg>
      </pc:sldChg>
      <pc:sldChg chg="new del">
        <pc:chgData name="Bettina Schmidt" userId="32f9f094-ca9c-4781-adf1-b860fa553cc7" providerId="ADAL" clId="{0B961D2C-B99F-4C1B-B5E2-FC2A35CDB9D3}" dt="2025-01-28T13:01:36.959" v="1990" actId="47"/>
        <pc:sldMkLst>
          <pc:docMk/>
          <pc:sldMk cId="840401559" sldId="464"/>
        </pc:sldMkLst>
      </pc:sldChg>
      <pc:sldChg chg="modSp add mod ord modNotesTx">
        <pc:chgData name="Bettina Schmidt" userId="32f9f094-ca9c-4781-adf1-b860fa553cc7" providerId="ADAL" clId="{0B961D2C-B99F-4C1B-B5E2-FC2A35CDB9D3}" dt="2025-01-28T14:17:13.860" v="2581" actId="20577"/>
        <pc:sldMkLst>
          <pc:docMk/>
          <pc:sldMk cId="3577306150" sldId="484"/>
        </pc:sldMkLst>
        <pc:spChg chg="mod">
          <ac:chgData name="Bettina Schmidt" userId="32f9f094-ca9c-4781-adf1-b860fa553cc7" providerId="ADAL" clId="{0B961D2C-B99F-4C1B-B5E2-FC2A35CDB9D3}" dt="2025-01-28T14:15:09.644" v="2352" actId="6549"/>
          <ac:spMkLst>
            <pc:docMk/>
            <pc:sldMk cId="3577306150" sldId="484"/>
            <ac:spMk id="2" creationId="{7DAE9EB6-ED26-1780-B58B-AE9185719889}"/>
          </ac:spMkLst>
        </pc:spChg>
        <pc:spChg chg="mod">
          <ac:chgData name="Bettina Schmidt" userId="32f9f094-ca9c-4781-adf1-b860fa553cc7" providerId="ADAL" clId="{0B961D2C-B99F-4C1B-B5E2-FC2A35CDB9D3}" dt="2025-01-28T14:17:13.860" v="2581" actId="20577"/>
          <ac:spMkLst>
            <pc:docMk/>
            <pc:sldMk cId="3577306150" sldId="484"/>
            <ac:spMk id="3" creationId="{E1810086-69EF-DF1B-BE8B-F51904EB8DC7}"/>
          </ac:spMkLst>
        </pc:spChg>
      </pc:sldChg>
      <pc:sldChg chg="modSp new mod">
        <pc:chgData name="Bettina Schmidt" userId="32f9f094-ca9c-4781-adf1-b860fa553cc7" providerId="ADAL" clId="{0B961D2C-B99F-4C1B-B5E2-FC2A35CDB9D3}" dt="2025-01-28T14:14:36.285" v="2317" actId="20577"/>
        <pc:sldMkLst>
          <pc:docMk/>
          <pc:sldMk cId="3533825410" sldId="485"/>
        </pc:sldMkLst>
        <pc:spChg chg="mod">
          <ac:chgData name="Bettina Schmidt" userId="32f9f094-ca9c-4781-adf1-b860fa553cc7" providerId="ADAL" clId="{0B961D2C-B99F-4C1B-B5E2-FC2A35CDB9D3}" dt="2025-01-28T14:14:36.285" v="2317" actId="20577"/>
          <ac:spMkLst>
            <pc:docMk/>
            <pc:sldMk cId="3533825410" sldId="485"/>
            <ac:spMk id="3" creationId="{CFE26291-4EED-DF07-C07F-CF2B6FF26810}"/>
          </ac:spMkLst>
        </pc:spChg>
      </pc:sldChg>
      <pc:sldChg chg="modSp new mod">
        <pc:chgData name="Bettina Schmidt" userId="32f9f094-ca9c-4781-adf1-b860fa553cc7" providerId="ADAL" clId="{0B961D2C-B99F-4C1B-B5E2-FC2A35CDB9D3}" dt="2025-01-28T14:21:04.461" v="2873" actId="20577"/>
        <pc:sldMkLst>
          <pc:docMk/>
          <pc:sldMk cId="2927636865" sldId="486"/>
        </pc:sldMkLst>
        <pc:spChg chg="mod">
          <ac:chgData name="Bettina Schmidt" userId="32f9f094-ca9c-4781-adf1-b860fa553cc7" providerId="ADAL" clId="{0B961D2C-B99F-4C1B-B5E2-FC2A35CDB9D3}" dt="2025-01-28T14:20:55.143" v="2862" actId="6549"/>
          <ac:spMkLst>
            <pc:docMk/>
            <pc:sldMk cId="2927636865" sldId="486"/>
            <ac:spMk id="2" creationId="{7D03F716-63BB-7973-05A8-96C5923E53AA}"/>
          </ac:spMkLst>
        </pc:spChg>
        <pc:spChg chg="mod">
          <ac:chgData name="Bettina Schmidt" userId="32f9f094-ca9c-4781-adf1-b860fa553cc7" providerId="ADAL" clId="{0B961D2C-B99F-4C1B-B5E2-FC2A35CDB9D3}" dt="2025-01-28T14:21:04.461" v="2873" actId="20577"/>
          <ac:spMkLst>
            <pc:docMk/>
            <pc:sldMk cId="2927636865" sldId="486"/>
            <ac:spMk id="3" creationId="{382CE1D4-33E2-9A5F-6AC5-E070AA0F627D}"/>
          </ac:spMkLst>
        </pc:spChg>
      </pc:sldChg>
      <pc:sldChg chg="modSp new mod">
        <pc:chgData name="Bettina Schmidt" userId="32f9f094-ca9c-4781-adf1-b860fa553cc7" providerId="ADAL" clId="{0B961D2C-B99F-4C1B-B5E2-FC2A35CDB9D3}" dt="2025-01-28T14:26:01.310" v="3145" actId="20577"/>
        <pc:sldMkLst>
          <pc:docMk/>
          <pc:sldMk cId="2054973370" sldId="487"/>
        </pc:sldMkLst>
        <pc:spChg chg="mod">
          <ac:chgData name="Bettina Schmidt" userId="32f9f094-ca9c-4781-adf1-b860fa553cc7" providerId="ADAL" clId="{0B961D2C-B99F-4C1B-B5E2-FC2A35CDB9D3}" dt="2025-01-28T14:22:20.099" v="2906" actId="20577"/>
          <ac:spMkLst>
            <pc:docMk/>
            <pc:sldMk cId="2054973370" sldId="487"/>
            <ac:spMk id="2" creationId="{7480EE44-44FB-DBD1-D3A9-DB7560A5D982}"/>
          </ac:spMkLst>
        </pc:spChg>
        <pc:spChg chg="mod">
          <ac:chgData name="Bettina Schmidt" userId="32f9f094-ca9c-4781-adf1-b860fa553cc7" providerId="ADAL" clId="{0B961D2C-B99F-4C1B-B5E2-FC2A35CDB9D3}" dt="2025-01-28T14:26:01.310" v="3145" actId="20577"/>
          <ac:spMkLst>
            <pc:docMk/>
            <pc:sldMk cId="2054973370" sldId="487"/>
            <ac:spMk id="3" creationId="{4E1126D6-171A-CD75-B7D1-87F0D12C9DFC}"/>
          </ac:spMkLst>
        </pc:spChg>
      </pc:sldChg>
      <pc:sldChg chg="modSp new mod">
        <pc:chgData name="Bettina Schmidt" userId="32f9f094-ca9c-4781-adf1-b860fa553cc7" providerId="ADAL" clId="{0B961D2C-B99F-4C1B-B5E2-FC2A35CDB9D3}" dt="2025-01-28T14:23:57.972" v="3033" actId="20577"/>
        <pc:sldMkLst>
          <pc:docMk/>
          <pc:sldMk cId="101355268" sldId="488"/>
        </pc:sldMkLst>
        <pc:spChg chg="mod">
          <ac:chgData name="Bettina Schmidt" userId="32f9f094-ca9c-4781-adf1-b860fa553cc7" providerId="ADAL" clId="{0B961D2C-B99F-4C1B-B5E2-FC2A35CDB9D3}" dt="2025-01-28T14:23:57.972" v="3033" actId="20577"/>
          <ac:spMkLst>
            <pc:docMk/>
            <pc:sldMk cId="101355268" sldId="488"/>
            <ac:spMk id="3" creationId="{04D45885-703C-1288-AC1C-764B87DB72C7}"/>
          </ac:spMkLst>
        </pc:spChg>
      </pc:sldChg>
      <pc:sldChg chg="modSp new mod">
        <pc:chgData name="Bettina Schmidt" userId="32f9f094-ca9c-4781-adf1-b860fa553cc7" providerId="ADAL" clId="{0B961D2C-B99F-4C1B-B5E2-FC2A35CDB9D3}" dt="2025-01-28T14:29:00.574" v="3259" actId="20577"/>
        <pc:sldMkLst>
          <pc:docMk/>
          <pc:sldMk cId="1487082341" sldId="489"/>
        </pc:sldMkLst>
        <pc:spChg chg="mod">
          <ac:chgData name="Bettina Schmidt" userId="32f9f094-ca9c-4781-adf1-b860fa553cc7" providerId="ADAL" clId="{0B961D2C-B99F-4C1B-B5E2-FC2A35CDB9D3}" dt="2025-01-28T14:26:37.722" v="3151" actId="20577"/>
          <ac:spMkLst>
            <pc:docMk/>
            <pc:sldMk cId="1487082341" sldId="489"/>
            <ac:spMk id="2" creationId="{E5D1AA97-31E7-F0E9-EBE3-325232A6091C}"/>
          </ac:spMkLst>
        </pc:spChg>
        <pc:spChg chg="mod">
          <ac:chgData name="Bettina Schmidt" userId="32f9f094-ca9c-4781-adf1-b860fa553cc7" providerId="ADAL" clId="{0B961D2C-B99F-4C1B-B5E2-FC2A35CDB9D3}" dt="2025-01-28T14:29:00.574" v="3259" actId="20577"/>
          <ac:spMkLst>
            <pc:docMk/>
            <pc:sldMk cId="1487082341" sldId="489"/>
            <ac:spMk id="3" creationId="{51380893-8810-6167-F45A-232A458640D7}"/>
          </ac:spMkLst>
        </pc:spChg>
      </pc:sldChg>
      <pc:sldChg chg="modSp new del mod">
        <pc:chgData name="Bettina Schmidt" userId="32f9f094-ca9c-4781-adf1-b860fa553cc7" providerId="ADAL" clId="{0B961D2C-B99F-4C1B-B5E2-FC2A35CDB9D3}" dt="2025-01-28T14:30:22.708" v="3322" actId="47"/>
        <pc:sldMkLst>
          <pc:docMk/>
          <pc:sldMk cId="3881051023" sldId="490"/>
        </pc:sldMkLst>
        <pc:spChg chg="mod">
          <ac:chgData name="Bettina Schmidt" userId="32f9f094-ca9c-4781-adf1-b860fa553cc7" providerId="ADAL" clId="{0B961D2C-B99F-4C1B-B5E2-FC2A35CDB9D3}" dt="2025-01-28T14:29:56.826" v="3318" actId="6549"/>
          <ac:spMkLst>
            <pc:docMk/>
            <pc:sldMk cId="3881051023" sldId="490"/>
            <ac:spMk id="3" creationId="{53FB5979-3716-3A4A-CC8A-F72F7A43CA58}"/>
          </ac:spMkLst>
        </pc:spChg>
      </pc:sldChg>
      <pc:sldChg chg="addSp delSp modSp new mod modNotesTx">
        <pc:chgData name="Bettina Schmidt" userId="32f9f094-ca9c-4781-adf1-b860fa553cc7" providerId="ADAL" clId="{0B961D2C-B99F-4C1B-B5E2-FC2A35CDB9D3}" dt="2025-01-28T14:33:21.068" v="3597" actId="6549"/>
        <pc:sldMkLst>
          <pc:docMk/>
          <pc:sldMk cId="3411502893" sldId="491"/>
        </pc:sldMkLst>
        <pc:spChg chg="mod">
          <ac:chgData name="Bettina Schmidt" userId="32f9f094-ca9c-4781-adf1-b860fa553cc7" providerId="ADAL" clId="{0B961D2C-B99F-4C1B-B5E2-FC2A35CDB9D3}" dt="2025-01-28T14:33:16.860" v="3596" actId="6549"/>
          <ac:spMkLst>
            <pc:docMk/>
            <pc:sldMk cId="3411502893" sldId="491"/>
            <ac:spMk id="3" creationId="{57B37FE7-5669-DBD1-957E-99AABE08EDC8}"/>
          </ac:spMkLst>
        </pc:spChg>
        <pc:picChg chg="add del">
          <ac:chgData name="Bettina Schmidt" userId="32f9f094-ca9c-4781-adf1-b860fa553cc7" providerId="ADAL" clId="{0B961D2C-B99F-4C1B-B5E2-FC2A35CDB9D3}" dt="2025-01-28T14:31:32.342" v="3371" actId="22"/>
          <ac:picMkLst>
            <pc:docMk/>
            <pc:sldMk cId="3411502893" sldId="491"/>
            <ac:picMk id="5" creationId="{65F904E7-A4BF-4843-66B9-31BE125914C7}"/>
          </ac:picMkLst>
        </pc:picChg>
        <pc:picChg chg="add del">
          <ac:chgData name="Bettina Schmidt" userId="32f9f094-ca9c-4781-adf1-b860fa553cc7" providerId="ADAL" clId="{0B961D2C-B99F-4C1B-B5E2-FC2A35CDB9D3}" dt="2025-01-28T14:31:38.239" v="3374" actId="22"/>
          <ac:picMkLst>
            <pc:docMk/>
            <pc:sldMk cId="3411502893" sldId="491"/>
            <ac:picMk id="7" creationId="{1120521E-AEE5-658F-87A4-544428A04C03}"/>
          </ac:picMkLst>
        </pc:picChg>
      </pc:sldChg>
      <pc:sldChg chg="modSp new mod">
        <pc:chgData name="Bettina Schmidt" userId="32f9f094-ca9c-4781-adf1-b860fa553cc7" providerId="ADAL" clId="{0B961D2C-B99F-4C1B-B5E2-FC2A35CDB9D3}" dt="2025-01-28T14:34:15.504" v="3602" actId="27636"/>
        <pc:sldMkLst>
          <pc:docMk/>
          <pc:sldMk cId="483341985" sldId="492"/>
        </pc:sldMkLst>
        <pc:spChg chg="mod">
          <ac:chgData name="Bettina Schmidt" userId="32f9f094-ca9c-4781-adf1-b860fa553cc7" providerId="ADAL" clId="{0B961D2C-B99F-4C1B-B5E2-FC2A35CDB9D3}" dt="2025-01-28T14:34:15.504" v="3602" actId="27636"/>
          <ac:spMkLst>
            <pc:docMk/>
            <pc:sldMk cId="483341985" sldId="492"/>
            <ac:spMk id="3" creationId="{1B42F4E1-CAD1-888D-4F68-989D0C5A3EE8}"/>
          </ac:spMkLst>
        </pc:spChg>
      </pc:sldChg>
      <pc:sldChg chg="modSp new mod">
        <pc:chgData name="Bettina Schmidt" userId="32f9f094-ca9c-4781-adf1-b860fa553cc7" providerId="ADAL" clId="{0B961D2C-B99F-4C1B-B5E2-FC2A35CDB9D3}" dt="2025-01-28T14:39:39.068" v="4013" actId="5793"/>
        <pc:sldMkLst>
          <pc:docMk/>
          <pc:sldMk cId="4154082750" sldId="493"/>
        </pc:sldMkLst>
        <pc:spChg chg="mod">
          <ac:chgData name="Bettina Schmidt" userId="32f9f094-ca9c-4781-adf1-b860fa553cc7" providerId="ADAL" clId="{0B961D2C-B99F-4C1B-B5E2-FC2A35CDB9D3}" dt="2025-01-28T14:38:49.802" v="3896" actId="6549"/>
          <ac:spMkLst>
            <pc:docMk/>
            <pc:sldMk cId="4154082750" sldId="493"/>
            <ac:spMk id="2" creationId="{0A789002-0DEC-99D3-381B-65A7A4AB7F1E}"/>
          </ac:spMkLst>
        </pc:spChg>
        <pc:spChg chg="mod">
          <ac:chgData name="Bettina Schmidt" userId="32f9f094-ca9c-4781-adf1-b860fa553cc7" providerId="ADAL" clId="{0B961D2C-B99F-4C1B-B5E2-FC2A35CDB9D3}" dt="2025-01-28T14:39:39.068" v="4013" actId="5793"/>
          <ac:spMkLst>
            <pc:docMk/>
            <pc:sldMk cId="4154082750" sldId="493"/>
            <ac:spMk id="3" creationId="{4AD387A3-F50A-A7EA-4878-CD3ACBD7577B}"/>
          </ac:spMkLst>
        </pc:spChg>
      </pc:sldChg>
      <pc:sldChg chg="modSp new mod">
        <pc:chgData name="Bettina Schmidt" userId="32f9f094-ca9c-4781-adf1-b860fa553cc7" providerId="ADAL" clId="{0B961D2C-B99F-4C1B-B5E2-FC2A35CDB9D3}" dt="2025-01-28T14:38:01.515" v="3783" actId="20577"/>
        <pc:sldMkLst>
          <pc:docMk/>
          <pc:sldMk cId="759944296" sldId="494"/>
        </pc:sldMkLst>
        <pc:spChg chg="mod">
          <ac:chgData name="Bettina Schmidt" userId="32f9f094-ca9c-4781-adf1-b860fa553cc7" providerId="ADAL" clId="{0B961D2C-B99F-4C1B-B5E2-FC2A35CDB9D3}" dt="2025-01-28T14:36:06.206" v="3648" actId="6549"/>
          <ac:spMkLst>
            <pc:docMk/>
            <pc:sldMk cId="759944296" sldId="494"/>
            <ac:spMk id="2" creationId="{C03F4B6C-9EA5-6CA3-A9E9-DCDED00830C3}"/>
          </ac:spMkLst>
        </pc:spChg>
        <pc:spChg chg="mod">
          <ac:chgData name="Bettina Schmidt" userId="32f9f094-ca9c-4781-adf1-b860fa553cc7" providerId="ADAL" clId="{0B961D2C-B99F-4C1B-B5E2-FC2A35CDB9D3}" dt="2025-01-28T14:38:01.515" v="3783" actId="20577"/>
          <ac:spMkLst>
            <pc:docMk/>
            <pc:sldMk cId="759944296" sldId="494"/>
            <ac:spMk id="3" creationId="{B2355BAA-A33E-E6BB-DA6D-CC1C9CB663D2}"/>
          </ac:spMkLst>
        </pc:spChg>
      </pc:sld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6332"/>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50443" y="0"/>
            <a:ext cx="2945659" cy="496332"/>
          </a:xfrm>
          <a:prstGeom prst="rect">
            <a:avLst/>
          </a:prstGeom>
        </p:spPr>
        <p:txBody>
          <a:bodyPr vert="horz" lIns="91440" tIns="45720" rIns="91440" bIns="45720" rtlCol="0"/>
          <a:lstStyle>
            <a:lvl1pPr algn="r">
              <a:defRPr sz="1200"/>
            </a:lvl1pPr>
          </a:lstStyle>
          <a:p>
            <a:fld id="{96D292DE-8B7A-4254-AA83-74C1F4DD4AF0}" type="datetimeFigureOut">
              <a:rPr lang="en-GB" smtClean="0"/>
              <a:pPr/>
              <a:t>28/01/2025</a:t>
            </a:fld>
            <a:endParaRPr lang="en-GB"/>
          </a:p>
        </p:txBody>
      </p:sp>
      <p:sp>
        <p:nvSpPr>
          <p:cNvPr id="4" name="Footer Placeholder 3"/>
          <p:cNvSpPr>
            <a:spLocks noGrp="1"/>
          </p:cNvSpPr>
          <p:nvPr>
            <p:ph type="ftr" sz="quarter" idx="2"/>
          </p:nvPr>
        </p:nvSpPr>
        <p:spPr>
          <a:xfrm>
            <a:off x="0" y="9428583"/>
            <a:ext cx="2945659" cy="496332"/>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50443" y="9428583"/>
            <a:ext cx="2945659" cy="496332"/>
          </a:xfrm>
          <a:prstGeom prst="rect">
            <a:avLst/>
          </a:prstGeom>
        </p:spPr>
        <p:txBody>
          <a:bodyPr vert="horz" lIns="91440" tIns="45720" rIns="91440" bIns="45720" rtlCol="0" anchor="b"/>
          <a:lstStyle>
            <a:lvl1pPr algn="r">
              <a:defRPr sz="1200"/>
            </a:lvl1pPr>
          </a:lstStyle>
          <a:p>
            <a:fld id="{A3C3D8D3-17FF-4C88-A759-00DBF3A84646}" type="slidenum">
              <a:rPr lang="en-GB" smtClean="0"/>
              <a:pPr/>
              <a:t>‹#›</a:t>
            </a:fld>
            <a:endParaRPr lang="en-GB"/>
          </a:p>
        </p:txBody>
      </p:sp>
    </p:spTree>
    <p:extLst>
      <p:ext uri="{BB962C8B-B14F-4D97-AF65-F5344CB8AC3E}">
        <p14:creationId xmlns:p14="http://schemas.microsoft.com/office/powerpoint/2010/main" val="290633507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6332"/>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50443" y="0"/>
            <a:ext cx="2945659" cy="496332"/>
          </a:xfrm>
          <a:prstGeom prst="rect">
            <a:avLst/>
          </a:prstGeom>
        </p:spPr>
        <p:txBody>
          <a:bodyPr vert="horz" lIns="91440" tIns="45720" rIns="91440" bIns="45720" rtlCol="0"/>
          <a:lstStyle>
            <a:lvl1pPr algn="r">
              <a:defRPr sz="1200"/>
            </a:lvl1pPr>
          </a:lstStyle>
          <a:p>
            <a:fld id="{535DF58F-8671-456E-AFAD-17BFC9F0FA41}" type="datetimeFigureOut">
              <a:rPr lang="en-GB" smtClean="0"/>
              <a:pPr/>
              <a:t>28/01/2025</a:t>
            </a:fld>
            <a:endParaRPr lang="en-GB"/>
          </a:p>
        </p:txBody>
      </p:sp>
      <p:sp>
        <p:nvSpPr>
          <p:cNvPr id="4" name="Slide Image Placeholder 3"/>
          <p:cNvSpPr>
            <a:spLocks noGrp="1" noRot="1" noChangeAspect="1"/>
          </p:cNvSpPr>
          <p:nvPr>
            <p:ph type="sldImg" idx="2"/>
          </p:nvPr>
        </p:nvSpPr>
        <p:spPr>
          <a:xfrm>
            <a:off x="917575" y="744538"/>
            <a:ext cx="4962525" cy="3722687"/>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768" y="4715153"/>
            <a:ext cx="5438140" cy="4466987"/>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428583"/>
            <a:ext cx="2945659" cy="496332"/>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50443" y="9428583"/>
            <a:ext cx="2945659" cy="496332"/>
          </a:xfrm>
          <a:prstGeom prst="rect">
            <a:avLst/>
          </a:prstGeom>
        </p:spPr>
        <p:txBody>
          <a:bodyPr vert="horz" lIns="91440" tIns="45720" rIns="91440" bIns="45720" rtlCol="0" anchor="b"/>
          <a:lstStyle>
            <a:lvl1pPr algn="r">
              <a:defRPr sz="1200"/>
            </a:lvl1pPr>
          </a:lstStyle>
          <a:p>
            <a:fld id="{0983270C-3725-49C9-9AFB-E0CEEAD016AD}" type="slidenum">
              <a:rPr lang="en-GB" smtClean="0"/>
              <a:pPr/>
              <a:t>‹#›</a:t>
            </a:fld>
            <a:endParaRPr lang="en-GB"/>
          </a:p>
        </p:txBody>
      </p:sp>
    </p:spTree>
    <p:extLst>
      <p:ext uri="{BB962C8B-B14F-4D97-AF65-F5344CB8AC3E}">
        <p14:creationId xmlns:p14="http://schemas.microsoft.com/office/powerpoint/2010/main" val="217098840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0983270C-3725-49C9-9AFB-E0CEEAD016AD}" type="slidenum">
              <a:rPr lang="en-GB" smtClean="0"/>
              <a:pPr/>
              <a:t>1</a:t>
            </a:fld>
            <a:endParaRPr lang="en-GB"/>
          </a:p>
        </p:txBody>
      </p:sp>
    </p:spTree>
    <p:extLst>
      <p:ext uri="{BB962C8B-B14F-4D97-AF65-F5344CB8AC3E}">
        <p14:creationId xmlns:p14="http://schemas.microsoft.com/office/powerpoint/2010/main" val="427510168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Grillo and van </a:t>
            </a:r>
            <a:r>
              <a:rPr lang="en-GB" dirty="0" err="1"/>
              <a:t>Klinken</a:t>
            </a:r>
            <a:r>
              <a:rPr lang="en-GB" dirty="0"/>
              <a:t> list five reasons to study religions in Africa (p. 4):</a:t>
            </a:r>
          </a:p>
          <a:p>
            <a:r>
              <a:rPr lang="en-GB" dirty="0"/>
              <a:t>“First, the continent has a long and rich history, and has been home to great civilizations and cultures (Parker and Rathbone 2007). Second, as the second largest continent in the world, Africa is enormously diverse; it presents a great variety of cultural and artistic traditions, beliefs and values, forms of social organization and political structures. Third, through the centuries Africa has been involved in trans-continental exchange and interaction, informing Europe, the Middle East, Asia, and the Americas (Reid 2012). Fourth, today Africa is a vital part of the contemporary world, commanding an ever-increasing cultural, economic and political significance.” </a:t>
            </a:r>
          </a:p>
        </p:txBody>
      </p:sp>
      <p:sp>
        <p:nvSpPr>
          <p:cNvPr id="4" name="Slide Number Placeholder 3"/>
          <p:cNvSpPr>
            <a:spLocks noGrp="1"/>
          </p:cNvSpPr>
          <p:nvPr>
            <p:ph type="sldNum" sz="quarter" idx="5"/>
          </p:nvPr>
        </p:nvSpPr>
        <p:spPr/>
        <p:txBody>
          <a:bodyPr/>
          <a:lstStyle/>
          <a:p>
            <a:fld id="{0983270C-3725-49C9-9AFB-E0CEEAD016AD}" type="slidenum">
              <a:rPr lang="en-GB" smtClean="0"/>
              <a:pPr/>
              <a:t>3</a:t>
            </a:fld>
            <a:endParaRPr lang="en-GB"/>
          </a:p>
        </p:txBody>
      </p:sp>
    </p:spTree>
    <p:extLst>
      <p:ext uri="{BB962C8B-B14F-4D97-AF65-F5344CB8AC3E}">
        <p14:creationId xmlns:p14="http://schemas.microsoft.com/office/powerpoint/2010/main" val="317559536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Africa has a rapidly growing population with a comparatively young demographic. In 2018, the continent’s population was about 1,300,000,000, which is 17 per cent of the total world population. It is expected to almost double to over 2,500,000,000 by 2050 (</a:t>
            </a:r>
            <a:r>
              <a:rPr lang="en-GB" dirty="0" err="1"/>
              <a:t>Worldometers</a:t>
            </a:r>
            <a:r>
              <a:rPr lang="en-GB" dirty="0"/>
              <a:t> 2018).</a:t>
            </a:r>
          </a:p>
        </p:txBody>
      </p:sp>
      <p:sp>
        <p:nvSpPr>
          <p:cNvPr id="4" name="Slide Number Placeholder 3"/>
          <p:cNvSpPr>
            <a:spLocks noGrp="1"/>
          </p:cNvSpPr>
          <p:nvPr>
            <p:ph type="sldNum" sz="quarter" idx="5"/>
          </p:nvPr>
        </p:nvSpPr>
        <p:spPr/>
        <p:txBody>
          <a:bodyPr/>
          <a:lstStyle/>
          <a:p>
            <a:fld id="{0983270C-3725-49C9-9AFB-E0CEEAD016AD}" type="slidenum">
              <a:rPr lang="en-GB" smtClean="0"/>
              <a:pPr/>
              <a:t>4</a:t>
            </a:fld>
            <a:endParaRPr lang="en-GB"/>
          </a:p>
        </p:txBody>
      </p:sp>
    </p:spTree>
    <p:extLst>
      <p:ext uri="{BB962C8B-B14F-4D97-AF65-F5344CB8AC3E}">
        <p14:creationId xmlns:p14="http://schemas.microsoft.com/office/powerpoint/2010/main" val="185235826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the median age in Africa is 19.4 years, meaning that half of the population is even younger, making Africa the youngest continent in the world</a:t>
            </a:r>
          </a:p>
        </p:txBody>
      </p:sp>
      <p:sp>
        <p:nvSpPr>
          <p:cNvPr id="4" name="Slide Number Placeholder 3"/>
          <p:cNvSpPr>
            <a:spLocks noGrp="1"/>
          </p:cNvSpPr>
          <p:nvPr>
            <p:ph type="sldNum" sz="quarter" idx="5"/>
          </p:nvPr>
        </p:nvSpPr>
        <p:spPr/>
        <p:txBody>
          <a:bodyPr/>
          <a:lstStyle/>
          <a:p>
            <a:fld id="{0983270C-3725-49C9-9AFB-E0CEEAD016AD}" type="slidenum">
              <a:rPr lang="en-GB" smtClean="0"/>
              <a:pPr/>
              <a:t>5</a:t>
            </a:fld>
            <a:endParaRPr lang="en-GB"/>
          </a:p>
        </p:txBody>
      </p:sp>
    </p:spTree>
    <p:extLst>
      <p:ext uri="{BB962C8B-B14F-4D97-AF65-F5344CB8AC3E}">
        <p14:creationId xmlns:p14="http://schemas.microsoft.com/office/powerpoint/2010/main" val="22502835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This demographic situation will not only stimulate new cultural production, economic activity and social change on the continent, but could also intensify migration from it. It is also likely to increase social tensions and political conflict about scarce economic resources. </a:t>
            </a:r>
          </a:p>
        </p:txBody>
      </p:sp>
      <p:sp>
        <p:nvSpPr>
          <p:cNvPr id="4" name="Slide Number Placeholder 3"/>
          <p:cNvSpPr>
            <a:spLocks noGrp="1"/>
          </p:cNvSpPr>
          <p:nvPr>
            <p:ph type="sldNum" sz="quarter" idx="5"/>
          </p:nvPr>
        </p:nvSpPr>
        <p:spPr/>
        <p:txBody>
          <a:bodyPr/>
          <a:lstStyle/>
          <a:p>
            <a:fld id="{0983270C-3725-49C9-9AFB-E0CEEAD016AD}" type="slidenum">
              <a:rPr lang="en-GB" smtClean="0"/>
              <a:pPr/>
              <a:t>6</a:t>
            </a:fld>
            <a:endParaRPr lang="en-GB"/>
          </a:p>
        </p:txBody>
      </p:sp>
    </p:spTree>
    <p:extLst>
      <p:ext uri="{BB962C8B-B14F-4D97-AF65-F5344CB8AC3E}">
        <p14:creationId xmlns:p14="http://schemas.microsoft.com/office/powerpoint/2010/main" val="87812523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“Fifth, unfortunately there exist many stereotypes and misrepresentations of African cultures and societies, especially in Europe and North America where the relationship to the continent is built on the history of the slave trade and colonization. Ironically such distortions are also prevalent on the continent itself where many people, especially youth, are ignorant of African history and alienated from its traditions.”</a:t>
            </a:r>
          </a:p>
        </p:txBody>
      </p:sp>
      <p:sp>
        <p:nvSpPr>
          <p:cNvPr id="4" name="Slide Number Placeholder 3"/>
          <p:cNvSpPr>
            <a:spLocks noGrp="1"/>
          </p:cNvSpPr>
          <p:nvPr>
            <p:ph type="sldNum" sz="quarter" idx="5"/>
          </p:nvPr>
        </p:nvSpPr>
        <p:spPr/>
        <p:txBody>
          <a:bodyPr/>
          <a:lstStyle/>
          <a:p>
            <a:fld id="{0983270C-3725-49C9-9AFB-E0CEEAD016AD}" type="slidenum">
              <a:rPr lang="en-GB" smtClean="0"/>
              <a:pPr/>
              <a:t>7</a:t>
            </a:fld>
            <a:endParaRPr lang="en-GB"/>
          </a:p>
        </p:txBody>
      </p:sp>
    </p:spTree>
    <p:extLst>
      <p:ext uri="{BB962C8B-B14F-4D97-AF65-F5344CB8AC3E}">
        <p14:creationId xmlns:p14="http://schemas.microsoft.com/office/powerpoint/2010/main" val="419593513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“In addition to the general importance of studying the African continent, we believe it is of vital importance to learn about religions in Africa for a variety of reasons. First, the continent is home to a rich diversity of religious traditions. The beliefs, rituals and practices of indigenous religions differ among the ethnic groups of any given country, and vary even more widely from region to region. Christianity and Islam both have a long history and strong presence in Africa, and have also been shaped by African cultural, social and political contexts. All religious tradition is subject to the complex processes of religious change over time, and religions in Africa remain relevant to the changing circumstances on the continent. Second, religious practice in Africa is deeply intertwined with other spheres of life, such as cultural production, social organization, political institutions and economic activity (Ellis and Ter </a:t>
            </a:r>
            <a:r>
              <a:rPr lang="en-GB" dirty="0" err="1"/>
              <a:t>Haar</a:t>
            </a:r>
            <a:r>
              <a:rPr lang="en-GB" dirty="0"/>
              <a:t> 2004). Thus, understanding religion is key to understanding African societies generally. Religion is so much a part and parcel of African life that we even dare to say that one cannot understand African politics, media, popular culture and so on without engaging with religious thought and practice. </a:t>
            </a:r>
          </a:p>
        </p:txBody>
      </p:sp>
      <p:sp>
        <p:nvSpPr>
          <p:cNvPr id="4" name="Slide Number Placeholder 3"/>
          <p:cNvSpPr>
            <a:spLocks noGrp="1"/>
          </p:cNvSpPr>
          <p:nvPr>
            <p:ph type="sldNum" sz="quarter" idx="5"/>
          </p:nvPr>
        </p:nvSpPr>
        <p:spPr/>
        <p:txBody>
          <a:bodyPr/>
          <a:lstStyle/>
          <a:p>
            <a:fld id="{0983270C-3725-49C9-9AFB-E0CEEAD016AD}" type="slidenum">
              <a:rPr lang="en-GB" smtClean="0"/>
              <a:pPr/>
              <a:t>8</a:t>
            </a:fld>
            <a:endParaRPr lang="en-GB"/>
          </a:p>
        </p:txBody>
      </p:sp>
    </p:spTree>
    <p:extLst>
      <p:ext uri="{BB962C8B-B14F-4D97-AF65-F5344CB8AC3E}">
        <p14:creationId xmlns:p14="http://schemas.microsoft.com/office/powerpoint/2010/main" val="316559375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Third, as a result of the transatlantic slave trade and more recent patterns of migration and globalization, the religious traditions of Africa – indigenous religions as well as African forms of Christianity and Islam – have spread globally and have a profound impact on religious cultures worldwide. Thus, knowledge of the African religious climate is crucial to understanding the </a:t>
            </a:r>
            <a:r>
              <a:rPr lang="en-GB" dirty="0" err="1"/>
              <a:t>everexpanding</a:t>
            </a:r>
            <a:r>
              <a:rPr lang="en-GB" dirty="0"/>
              <a:t> plurality of religions in our globalizing world. Fourth, the concept of religion itself – what we think “religion” is and does – has historically been defined by Western traditions, and therefore can be enriched, nuanced and complicated by the study of religious thought and practice in African societies</a:t>
            </a:r>
          </a:p>
          <a:p>
            <a:endParaRPr lang="en-GB" dirty="0"/>
          </a:p>
        </p:txBody>
      </p:sp>
      <p:sp>
        <p:nvSpPr>
          <p:cNvPr id="4" name="Slide Number Placeholder 3"/>
          <p:cNvSpPr>
            <a:spLocks noGrp="1"/>
          </p:cNvSpPr>
          <p:nvPr>
            <p:ph type="sldNum" sz="quarter" idx="5"/>
          </p:nvPr>
        </p:nvSpPr>
        <p:spPr/>
        <p:txBody>
          <a:bodyPr/>
          <a:lstStyle/>
          <a:p>
            <a:fld id="{0983270C-3725-49C9-9AFB-E0CEEAD016AD}" type="slidenum">
              <a:rPr lang="en-GB" smtClean="0"/>
              <a:pPr/>
              <a:t>9</a:t>
            </a:fld>
            <a:endParaRPr lang="en-GB"/>
          </a:p>
        </p:txBody>
      </p:sp>
    </p:spTree>
    <p:extLst>
      <p:ext uri="{BB962C8B-B14F-4D97-AF65-F5344CB8AC3E}">
        <p14:creationId xmlns:p14="http://schemas.microsoft.com/office/powerpoint/2010/main" val="12870196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0983270C-3725-49C9-9AFB-E0CEEAD016AD}" type="slidenum">
              <a:rPr lang="en-GB" smtClean="0"/>
              <a:pPr/>
              <a:t>15</a:t>
            </a:fld>
            <a:endParaRPr lang="en-GB"/>
          </a:p>
        </p:txBody>
      </p:sp>
    </p:spTree>
    <p:extLst>
      <p:ext uri="{BB962C8B-B14F-4D97-AF65-F5344CB8AC3E}">
        <p14:creationId xmlns:p14="http://schemas.microsoft.com/office/powerpoint/2010/main" val="233065108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0983270C-3725-49C9-9AFB-E0CEEAD016AD}" type="slidenum">
              <a:rPr lang="en-GB" smtClean="0"/>
              <a:pPr/>
              <a:t>21</a:t>
            </a:fld>
            <a:endParaRPr lang="en-GB"/>
          </a:p>
        </p:txBody>
      </p:sp>
    </p:spTree>
    <p:extLst>
      <p:ext uri="{BB962C8B-B14F-4D97-AF65-F5344CB8AC3E}">
        <p14:creationId xmlns:p14="http://schemas.microsoft.com/office/powerpoint/2010/main" val="4114849482"/>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683568" y="1988840"/>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69368" y="3744615"/>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a:xfrm>
            <a:off x="395536" y="6525344"/>
            <a:ext cx="971128" cy="218522"/>
          </a:xfrm>
        </p:spPr>
        <p:txBody>
          <a:bodyPr/>
          <a:lstStyle/>
          <a:p>
            <a:fld id="{9C64F3F4-CE19-49F8-9EF4-FF4EE52031C2}" type="datetimeFigureOut">
              <a:rPr lang="en-GB" smtClean="0"/>
              <a:pPr/>
              <a:t>28/01/2025</a:t>
            </a:fld>
            <a:endParaRPr lang="en-GB"/>
          </a:p>
        </p:txBody>
      </p:sp>
      <p:sp>
        <p:nvSpPr>
          <p:cNvPr id="5" name="Footer Placeholder 4"/>
          <p:cNvSpPr>
            <a:spLocks noGrp="1"/>
          </p:cNvSpPr>
          <p:nvPr>
            <p:ph type="ftr" sz="quarter" idx="11"/>
          </p:nvPr>
        </p:nvSpPr>
        <p:spPr>
          <a:xfrm>
            <a:off x="4139952" y="6381328"/>
            <a:ext cx="2895600" cy="365125"/>
          </a:xfrm>
          <a:prstGeom prst="rect">
            <a:avLst/>
          </a:prstGeom>
        </p:spPr>
        <p:txBody>
          <a:bodyPr/>
          <a:lstStyle/>
          <a:p>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pPr/>
              <a:t>‹#›</a:t>
            </a:fld>
            <a:endParaRPr lang="en-GB"/>
          </a:p>
        </p:txBody>
      </p:sp>
    </p:spTree>
    <p:extLst>
      <p:ext uri="{BB962C8B-B14F-4D97-AF65-F5344CB8AC3E}">
        <p14:creationId xmlns:p14="http://schemas.microsoft.com/office/powerpoint/2010/main" val="7588064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457200" y="1600201"/>
            <a:ext cx="8229600" cy="391703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pPr/>
              <a:t>28/01/2025</a:t>
            </a:fld>
            <a:endParaRPr lang="en-GB"/>
          </a:p>
        </p:txBody>
      </p:sp>
      <p:sp>
        <p:nvSpPr>
          <p:cNvPr id="5" name="Footer Placeholder 4"/>
          <p:cNvSpPr>
            <a:spLocks noGrp="1"/>
          </p:cNvSpPr>
          <p:nvPr>
            <p:ph type="ftr" sz="quarter" idx="11"/>
          </p:nvPr>
        </p:nvSpPr>
        <p:spPr>
          <a:xfrm>
            <a:off x="3131840" y="6461780"/>
            <a:ext cx="2895600" cy="365125"/>
          </a:xfrm>
          <a:prstGeom prst="rect">
            <a:avLst/>
          </a:prstGeom>
        </p:spPr>
        <p:txBody>
          <a:bodyPr/>
          <a:lstStyle/>
          <a:p>
            <a:endParaRPr lang="en-GB" dirty="0"/>
          </a:p>
        </p:txBody>
      </p:sp>
      <p:sp>
        <p:nvSpPr>
          <p:cNvPr id="6" name="Slide Number Placeholder 5"/>
          <p:cNvSpPr>
            <a:spLocks noGrp="1"/>
          </p:cNvSpPr>
          <p:nvPr>
            <p:ph type="sldNum" sz="quarter" idx="12"/>
          </p:nvPr>
        </p:nvSpPr>
        <p:spPr/>
        <p:txBody>
          <a:bodyPr/>
          <a:lstStyle/>
          <a:p>
            <a:fld id="{AC82685A-BD3A-4230-8D85-804689F67293}" type="slidenum">
              <a:rPr lang="en-GB" smtClean="0"/>
              <a:pPr/>
              <a:t>‹#›</a:t>
            </a:fld>
            <a:endParaRPr lang="en-GB"/>
          </a:p>
        </p:txBody>
      </p:sp>
    </p:spTree>
    <p:extLst>
      <p:ext uri="{BB962C8B-B14F-4D97-AF65-F5344CB8AC3E}">
        <p14:creationId xmlns:p14="http://schemas.microsoft.com/office/powerpoint/2010/main" val="186190301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83568" y="3993083"/>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683568" y="2492896"/>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C64F3F4-CE19-49F8-9EF4-FF4EE52031C2}" type="datetimeFigureOut">
              <a:rPr lang="en-GB" smtClean="0"/>
              <a:pPr/>
              <a:t>28/01/2025</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pPr/>
              <a:t>‹#›</a:t>
            </a:fld>
            <a:endParaRPr lang="en-GB"/>
          </a:p>
        </p:txBody>
      </p:sp>
    </p:spTree>
    <p:extLst>
      <p:ext uri="{BB962C8B-B14F-4D97-AF65-F5344CB8AC3E}">
        <p14:creationId xmlns:p14="http://schemas.microsoft.com/office/powerpoint/2010/main" val="218135066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9C64F3F4-CE19-49F8-9EF4-FF4EE52031C2}" type="datetimeFigureOut">
              <a:rPr lang="en-GB" smtClean="0"/>
              <a:pPr/>
              <a:t>28/01/2025</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pPr/>
              <a:t>‹#›</a:t>
            </a:fld>
            <a:endParaRPr lang="en-GB"/>
          </a:p>
        </p:txBody>
      </p:sp>
    </p:spTree>
    <p:extLst>
      <p:ext uri="{BB962C8B-B14F-4D97-AF65-F5344CB8AC3E}">
        <p14:creationId xmlns:p14="http://schemas.microsoft.com/office/powerpoint/2010/main" val="240874081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9C64F3F4-CE19-49F8-9EF4-FF4EE52031C2}" type="datetimeFigureOut">
              <a:rPr lang="en-GB" smtClean="0"/>
              <a:pPr/>
              <a:t>28/01/2025</a:t>
            </a:fld>
            <a:endParaRPr lang="en-GB"/>
          </a:p>
        </p:txBody>
      </p:sp>
      <p:sp>
        <p:nvSpPr>
          <p:cNvPr id="9" name="Slide Number Placeholder 8"/>
          <p:cNvSpPr>
            <a:spLocks noGrp="1"/>
          </p:cNvSpPr>
          <p:nvPr>
            <p:ph type="sldNum" sz="quarter" idx="12"/>
          </p:nvPr>
        </p:nvSpPr>
        <p:spPr/>
        <p:txBody>
          <a:bodyPr/>
          <a:lstStyle/>
          <a:p>
            <a:fld id="{AC82685A-BD3A-4230-8D85-804689F67293}" type="slidenum">
              <a:rPr lang="en-GB" smtClean="0"/>
              <a:pPr/>
              <a:t>‹#›</a:t>
            </a:fld>
            <a:endParaRPr lang="en-GB"/>
          </a:p>
        </p:txBody>
      </p:sp>
    </p:spTree>
    <p:extLst>
      <p:ext uri="{BB962C8B-B14F-4D97-AF65-F5344CB8AC3E}">
        <p14:creationId xmlns:p14="http://schemas.microsoft.com/office/powerpoint/2010/main" val="304440483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9C64F3F4-CE19-49F8-9EF4-FF4EE52031C2}" type="datetimeFigureOut">
              <a:rPr lang="en-GB" smtClean="0"/>
              <a:pPr/>
              <a:t>28/01/2025</a:t>
            </a:fld>
            <a:endParaRPr lang="en-GB"/>
          </a:p>
        </p:txBody>
      </p:sp>
      <p:sp>
        <p:nvSpPr>
          <p:cNvPr id="5" name="Slide Number Placeholder 4"/>
          <p:cNvSpPr>
            <a:spLocks noGrp="1"/>
          </p:cNvSpPr>
          <p:nvPr>
            <p:ph type="sldNum" sz="quarter" idx="12"/>
          </p:nvPr>
        </p:nvSpPr>
        <p:spPr/>
        <p:txBody>
          <a:bodyPr/>
          <a:lstStyle/>
          <a:p>
            <a:fld id="{AC82685A-BD3A-4230-8D85-804689F67293}" type="slidenum">
              <a:rPr lang="en-GB" smtClean="0"/>
              <a:pPr/>
              <a:t>‹#›</a:t>
            </a:fld>
            <a:endParaRPr lang="en-GB"/>
          </a:p>
        </p:txBody>
      </p:sp>
    </p:spTree>
    <p:extLst>
      <p:ext uri="{BB962C8B-B14F-4D97-AF65-F5344CB8AC3E}">
        <p14:creationId xmlns:p14="http://schemas.microsoft.com/office/powerpoint/2010/main" val="129350510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C64F3F4-CE19-49F8-9EF4-FF4EE52031C2}" type="datetimeFigureOut">
              <a:rPr lang="en-GB" smtClean="0"/>
              <a:pPr/>
              <a:t>28/01/2025</a:t>
            </a:fld>
            <a:endParaRPr lang="en-GB"/>
          </a:p>
        </p:txBody>
      </p:sp>
      <p:sp>
        <p:nvSpPr>
          <p:cNvPr id="4" name="Slide Number Placeholder 3"/>
          <p:cNvSpPr>
            <a:spLocks noGrp="1"/>
          </p:cNvSpPr>
          <p:nvPr>
            <p:ph type="sldNum" sz="quarter" idx="12"/>
          </p:nvPr>
        </p:nvSpPr>
        <p:spPr/>
        <p:txBody>
          <a:bodyPr/>
          <a:lstStyle/>
          <a:p>
            <a:fld id="{AC82685A-BD3A-4230-8D85-804689F67293}" type="slidenum">
              <a:rPr lang="en-GB" smtClean="0"/>
              <a:pPr/>
              <a:t>‹#›</a:t>
            </a:fld>
            <a:endParaRPr lang="en-GB"/>
          </a:p>
        </p:txBody>
      </p:sp>
    </p:spTree>
    <p:extLst>
      <p:ext uri="{BB962C8B-B14F-4D97-AF65-F5344CB8AC3E}">
        <p14:creationId xmlns:p14="http://schemas.microsoft.com/office/powerpoint/2010/main" val="23109965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17217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02989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C64F3F4-CE19-49F8-9EF4-FF4EE52031C2}" type="datetimeFigureOut">
              <a:rPr lang="en-GB" smtClean="0"/>
              <a:pPr/>
              <a:t>28/01/2025</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pPr/>
              <a:t>‹#›</a:t>
            </a:fld>
            <a:endParaRPr lang="en-GB"/>
          </a:p>
        </p:txBody>
      </p:sp>
    </p:spTree>
    <p:extLst>
      <p:ext uri="{BB962C8B-B14F-4D97-AF65-F5344CB8AC3E}">
        <p14:creationId xmlns:p14="http://schemas.microsoft.com/office/powerpoint/2010/main" val="240322336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509120"/>
            <a:ext cx="5486400" cy="566738"/>
          </a:xfrm>
        </p:spPr>
        <p:txBody>
          <a:bodyPr anchor="b"/>
          <a:lstStyle>
            <a:lvl1pPr algn="l">
              <a:defRPr sz="2000" b="1"/>
            </a:lvl1pPr>
          </a:lstStyle>
          <a:p>
            <a:r>
              <a:rPr lang="en-US"/>
              <a:t>Click to edit Master title style</a:t>
            </a:r>
            <a:endParaRPr lang="en-GB" dirty="0"/>
          </a:p>
        </p:txBody>
      </p:sp>
      <p:sp>
        <p:nvSpPr>
          <p:cNvPr id="3" name="Picture Placeholder 2"/>
          <p:cNvSpPr>
            <a:spLocks noGrp="1"/>
          </p:cNvSpPr>
          <p:nvPr>
            <p:ph type="pic" idx="1"/>
          </p:nvPr>
        </p:nvSpPr>
        <p:spPr>
          <a:xfrm>
            <a:off x="1792288" y="612775"/>
            <a:ext cx="5486400" cy="3824337"/>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GB"/>
          </a:p>
        </p:txBody>
      </p:sp>
      <p:sp>
        <p:nvSpPr>
          <p:cNvPr id="4" name="Text Placeholder 3"/>
          <p:cNvSpPr>
            <a:spLocks noGrp="1"/>
          </p:cNvSpPr>
          <p:nvPr>
            <p:ph type="body" sz="half" idx="2"/>
          </p:nvPr>
        </p:nvSpPr>
        <p:spPr>
          <a:xfrm>
            <a:off x="1792288" y="5157192"/>
            <a:ext cx="5486400" cy="43204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C64F3F4-CE19-49F8-9EF4-FF4EE52031C2}" type="datetimeFigureOut">
              <a:rPr lang="en-GB" smtClean="0"/>
              <a:pPr/>
              <a:t>28/01/2025</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pPr/>
              <a:t>‹#›</a:t>
            </a:fld>
            <a:endParaRPr lang="en-GB"/>
          </a:p>
        </p:txBody>
      </p:sp>
    </p:spTree>
    <p:extLst>
      <p:ext uri="{BB962C8B-B14F-4D97-AF65-F5344CB8AC3E}">
        <p14:creationId xmlns:p14="http://schemas.microsoft.com/office/powerpoint/2010/main" val="253676334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pPr/>
              <a:t>28/01/2025</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pPr/>
              <a:t>‹#›</a:t>
            </a:fld>
            <a:endParaRPr lang="en-GB"/>
          </a:p>
        </p:txBody>
      </p:sp>
    </p:spTree>
    <p:extLst>
      <p:ext uri="{BB962C8B-B14F-4D97-AF65-F5344CB8AC3E}">
        <p14:creationId xmlns:p14="http://schemas.microsoft.com/office/powerpoint/2010/main" val="288529196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9"/>
            <a:ext cx="2057400" cy="5242594"/>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9"/>
            <a:ext cx="6019800" cy="524259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pPr/>
              <a:t>28/01/2025</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pPr/>
              <a:t>‹#›</a:t>
            </a:fld>
            <a:endParaRPr lang="en-GB"/>
          </a:p>
        </p:txBody>
      </p:sp>
    </p:spTree>
    <p:extLst>
      <p:ext uri="{BB962C8B-B14F-4D97-AF65-F5344CB8AC3E}">
        <p14:creationId xmlns:p14="http://schemas.microsoft.com/office/powerpoint/2010/main" val="269168714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AndTwoObj">
  <p:cSld name="Title, Tex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685800" y="609600"/>
            <a:ext cx="7772400" cy="1143000"/>
          </a:xfrm>
        </p:spPr>
        <p:txBody>
          <a:bodyPr/>
          <a:lstStyle/>
          <a:p>
            <a:r>
              <a:rPr lang="en-US"/>
              <a:t>Click to edit Master title style</a:t>
            </a:r>
            <a:endParaRPr lang="en-GB"/>
          </a:p>
        </p:txBody>
      </p:sp>
      <p:sp>
        <p:nvSpPr>
          <p:cNvPr id="3" name="Text Placeholder 2"/>
          <p:cNvSpPr>
            <a:spLocks noGrp="1"/>
          </p:cNvSpPr>
          <p:nvPr>
            <p:ph type="body" sz="half" idx="1"/>
          </p:nvPr>
        </p:nvSpPr>
        <p:spPr>
          <a:xfrm>
            <a:off x="685800" y="1981200"/>
            <a:ext cx="3810000" cy="4114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quarter" idx="2"/>
          </p:nvPr>
        </p:nvSpPr>
        <p:spPr>
          <a:xfrm>
            <a:off x="4648200" y="1981200"/>
            <a:ext cx="3810000" cy="1981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Content Placeholder 4"/>
          <p:cNvSpPr>
            <a:spLocks noGrp="1"/>
          </p:cNvSpPr>
          <p:nvPr>
            <p:ph sz="quarter" idx="3"/>
          </p:nvPr>
        </p:nvSpPr>
        <p:spPr>
          <a:xfrm>
            <a:off x="4648200" y="4114800"/>
            <a:ext cx="3810000" cy="1981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Rectangle 4"/>
          <p:cNvSpPr>
            <a:spLocks noGrp="1" noChangeArrowheads="1"/>
          </p:cNvSpPr>
          <p:nvPr>
            <p:ph type="dt" sz="half" idx="10"/>
          </p:nvPr>
        </p:nvSpPr>
        <p:spPr>
          <a:ln/>
        </p:spPr>
        <p:txBody>
          <a:bodyPr/>
          <a:lstStyle>
            <a:lvl1pPr>
              <a:defRPr/>
            </a:lvl1pPr>
          </a:lstStyle>
          <a:p>
            <a:pPr>
              <a:defRPr/>
            </a:pPr>
            <a:endParaRPr lang="en-US"/>
          </a:p>
        </p:txBody>
      </p:sp>
      <p:sp>
        <p:nvSpPr>
          <p:cNvPr id="7" name="Rectangle 5"/>
          <p:cNvSpPr>
            <a:spLocks noGrp="1" noChangeArrowheads="1"/>
          </p:cNvSpPr>
          <p:nvPr>
            <p:ph type="ftr" sz="quarter" idx="11"/>
          </p:nvPr>
        </p:nvSpPr>
        <p:spPr>
          <a:xfrm>
            <a:off x="3124200" y="6248400"/>
            <a:ext cx="2895600" cy="457200"/>
          </a:xfrm>
          <a:prstGeom prst="rect">
            <a:avLst/>
          </a:prstGeom>
          <a:ln/>
        </p:spPr>
        <p:txBody>
          <a:bodyPr/>
          <a:lstStyle>
            <a:lvl1pPr>
              <a:defRPr/>
            </a:lvl1pPr>
          </a:lstStyle>
          <a:p>
            <a:pPr>
              <a:defRPr/>
            </a:pPr>
            <a:endParaRPr lang="en-US"/>
          </a:p>
        </p:txBody>
      </p:sp>
      <p:sp>
        <p:nvSpPr>
          <p:cNvPr id="8" name="Rectangle 6"/>
          <p:cNvSpPr>
            <a:spLocks noGrp="1" noChangeArrowheads="1"/>
          </p:cNvSpPr>
          <p:nvPr>
            <p:ph type="sldNum" sz="quarter" idx="12"/>
          </p:nvPr>
        </p:nvSpPr>
        <p:spPr>
          <a:ln/>
        </p:spPr>
        <p:txBody>
          <a:bodyPr/>
          <a:lstStyle>
            <a:lvl1pPr>
              <a:defRPr/>
            </a:lvl1pPr>
          </a:lstStyle>
          <a:p>
            <a:pPr>
              <a:defRPr/>
            </a:pPr>
            <a:fld id="{768E8D67-9C04-4453-90A4-A7D6F5B35014}" type="slidenum">
              <a:rPr lang="en-US"/>
              <a:pPr>
                <a:defRPr/>
              </a:pPr>
              <a:t>‹#›</a:t>
            </a:fld>
            <a:endParaRPr lang="en-US"/>
          </a:p>
        </p:txBody>
      </p:sp>
    </p:spTree>
    <p:extLst>
      <p:ext uri="{BB962C8B-B14F-4D97-AF65-F5344CB8AC3E}">
        <p14:creationId xmlns:p14="http://schemas.microsoft.com/office/powerpoint/2010/main" val="3323644893"/>
      </p:ext>
    </p:extLst>
  </p:cSld>
  <p:clrMapOvr>
    <a:masterClrMapping/>
  </p:clrMapOvr>
  <p:transition advClick="0"/>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jpe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4" cstate="print">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57200" y="1600201"/>
            <a:ext cx="8229600" cy="3917032"/>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4" name="Date Placeholder 3"/>
          <p:cNvSpPr>
            <a:spLocks noGrp="1"/>
          </p:cNvSpPr>
          <p:nvPr>
            <p:ph type="dt" sz="half" idx="2"/>
          </p:nvPr>
        </p:nvSpPr>
        <p:spPr>
          <a:xfrm>
            <a:off x="251520" y="6525344"/>
            <a:ext cx="971128" cy="218522"/>
          </a:xfrm>
          <a:prstGeom prst="rect">
            <a:avLst/>
          </a:prstGeom>
        </p:spPr>
        <p:txBody>
          <a:bodyPr vert="horz" lIns="91440" tIns="45720" rIns="91440" bIns="45720" rtlCol="0" anchor="ctr"/>
          <a:lstStyle>
            <a:lvl1pPr algn="ctr">
              <a:defRPr sz="1050">
                <a:solidFill>
                  <a:schemeClr val="tx1">
                    <a:tint val="75000"/>
                  </a:schemeClr>
                </a:solidFill>
              </a:defRPr>
            </a:lvl1pPr>
          </a:lstStyle>
          <a:p>
            <a:fld id="{9C64F3F4-CE19-49F8-9EF4-FF4EE52031C2}" type="datetimeFigureOut">
              <a:rPr lang="en-GB" smtClean="0"/>
              <a:pPr/>
              <a:t>28/01/2025</a:t>
            </a:fld>
            <a:endParaRPr lang="en-GB" dirty="0"/>
          </a:p>
        </p:txBody>
      </p:sp>
      <p:sp>
        <p:nvSpPr>
          <p:cNvPr id="6" name="Slide Number Placeholder 5"/>
          <p:cNvSpPr>
            <a:spLocks noGrp="1"/>
          </p:cNvSpPr>
          <p:nvPr>
            <p:ph type="sldNum" sz="quarter" idx="4"/>
          </p:nvPr>
        </p:nvSpPr>
        <p:spPr>
          <a:xfrm>
            <a:off x="7956376" y="6380972"/>
            <a:ext cx="730424" cy="340503"/>
          </a:xfrm>
          <a:prstGeom prst="rect">
            <a:avLst/>
          </a:prstGeom>
        </p:spPr>
        <p:txBody>
          <a:bodyPr vert="horz" lIns="91440" tIns="45720" rIns="91440" bIns="45720" rtlCol="0" anchor="ctr"/>
          <a:lstStyle>
            <a:lvl1pPr algn="r">
              <a:defRPr sz="1200">
                <a:solidFill>
                  <a:schemeClr val="tx1">
                    <a:tint val="75000"/>
                  </a:schemeClr>
                </a:solidFill>
              </a:defRPr>
            </a:lvl1pPr>
          </a:lstStyle>
          <a:p>
            <a:fld id="{AC82685A-BD3A-4230-8D85-804689F67293}" type="slidenum">
              <a:rPr lang="en-GB" smtClean="0"/>
              <a:pPr/>
              <a:t>‹#›</a:t>
            </a:fld>
            <a:endParaRPr lang="en-GB" dirty="0"/>
          </a:p>
        </p:txBody>
      </p:sp>
    </p:spTree>
    <p:extLst>
      <p:ext uri="{BB962C8B-B14F-4D97-AF65-F5344CB8AC3E}">
        <p14:creationId xmlns:p14="http://schemas.microsoft.com/office/powerpoint/2010/main" val="63701733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a:bodyPr>
          <a:lstStyle/>
          <a:p>
            <a:r>
              <a:rPr lang="en-GB" sz="4000" b="1" dirty="0">
                <a:solidFill>
                  <a:schemeClr val="bg1"/>
                </a:solidFill>
              </a:rPr>
              <a:t>Religions in Africa </a:t>
            </a:r>
            <a:endParaRPr lang="en-GB" sz="3600" dirty="0">
              <a:solidFill>
                <a:schemeClr val="bg1"/>
              </a:solidFill>
            </a:endParaRPr>
          </a:p>
        </p:txBody>
      </p:sp>
      <p:sp>
        <p:nvSpPr>
          <p:cNvPr id="3" name="Subtitle 2"/>
          <p:cNvSpPr>
            <a:spLocks noGrp="1"/>
          </p:cNvSpPr>
          <p:nvPr>
            <p:ph type="subTitle" idx="1"/>
          </p:nvPr>
        </p:nvSpPr>
        <p:spPr/>
        <p:txBody>
          <a:bodyPr>
            <a:normAutofit/>
          </a:bodyPr>
          <a:lstStyle/>
          <a:p>
            <a:r>
              <a:rPr lang="en-GB" sz="3600" dirty="0">
                <a:solidFill>
                  <a:schemeClr val="bg1"/>
                </a:solidFill>
              </a:rPr>
              <a:t>Prof Bettina E. Schmidt </a:t>
            </a:r>
          </a:p>
        </p:txBody>
      </p:sp>
    </p:spTree>
    <p:extLst>
      <p:ext uri="{BB962C8B-B14F-4D97-AF65-F5344CB8AC3E}">
        <p14:creationId xmlns:p14="http://schemas.microsoft.com/office/powerpoint/2010/main" val="340895528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Topic Today  </a:t>
            </a:r>
          </a:p>
        </p:txBody>
      </p:sp>
      <p:sp>
        <p:nvSpPr>
          <p:cNvPr id="3" name="Content Placeholder 2"/>
          <p:cNvSpPr>
            <a:spLocks noGrp="1"/>
          </p:cNvSpPr>
          <p:nvPr>
            <p:ph idx="1"/>
          </p:nvPr>
        </p:nvSpPr>
        <p:spPr/>
        <p:txBody>
          <a:bodyPr>
            <a:normAutofit lnSpcReduction="10000"/>
          </a:bodyPr>
          <a:lstStyle/>
          <a:p>
            <a:pPr>
              <a:buNone/>
            </a:pPr>
            <a:r>
              <a:rPr lang="en-GB" sz="3600" dirty="0"/>
              <a:t>Religious Diversity in Africa </a:t>
            </a:r>
          </a:p>
          <a:p>
            <a:pPr>
              <a:buNone/>
            </a:pPr>
            <a:endParaRPr lang="en-GB" sz="3600" dirty="0"/>
          </a:p>
          <a:p>
            <a:pPr>
              <a:buNone/>
            </a:pPr>
            <a:r>
              <a:rPr lang="en-GB" sz="3600" dirty="0"/>
              <a:t>Core Reading: </a:t>
            </a:r>
          </a:p>
          <a:p>
            <a:pPr>
              <a:buNone/>
            </a:pPr>
            <a:r>
              <a:rPr lang="en-GB" sz="3200" b="0" i="0" dirty="0">
                <a:solidFill>
                  <a:srgbClr val="1D2125"/>
                </a:solidFill>
                <a:effectLst/>
              </a:rPr>
              <a:t>	Grillo, </a:t>
            </a:r>
            <a:r>
              <a:rPr lang="en-GB" sz="3200" b="0" i="0" dirty="0" err="1">
                <a:solidFill>
                  <a:srgbClr val="1D2125"/>
                </a:solidFill>
                <a:effectLst/>
              </a:rPr>
              <a:t>Ndzovu</a:t>
            </a:r>
            <a:r>
              <a:rPr lang="en-GB" sz="3200" b="0" i="0" dirty="0">
                <a:solidFill>
                  <a:srgbClr val="1D2125"/>
                </a:solidFill>
                <a:effectLst/>
              </a:rPr>
              <a:t>, H. J., &amp; Van </a:t>
            </a:r>
            <a:r>
              <a:rPr lang="en-GB" sz="3200" b="0" i="0" dirty="0" err="1">
                <a:solidFill>
                  <a:srgbClr val="1D2125"/>
                </a:solidFill>
                <a:effectLst/>
              </a:rPr>
              <a:t>Klinken</a:t>
            </a:r>
            <a:r>
              <a:rPr lang="en-GB" sz="3200" b="0" i="0" dirty="0">
                <a:solidFill>
                  <a:srgbClr val="1D2125"/>
                </a:solidFill>
                <a:effectLst/>
              </a:rPr>
              <a:t>, A. S. (2019). </a:t>
            </a:r>
            <a:r>
              <a:rPr lang="en-GB" sz="3200" b="0" i="1" dirty="0">
                <a:solidFill>
                  <a:srgbClr val="1D2125"/>
                </a:solidFill>
                <a:effectLst/>
              </a:rPr>
              <a:t>Religions in contemporary Africa : an introduction</a:t>
            </a:r>
            <a:r>
              <a:rPr lang="en-GB" sz="3200" b="0" i="0" dirty="0">
                <a:solidFill>
                  <a:srgbClr val="1D2125"/>
                </a:solidFill>
                <a:effectLst/>
              </a:rPr>
              <a:t>. London: Routledge. [e-copy via UWTSD library]</a:t>
            </a:r>
            <a:endParaRPr lang="en-GB" sz="3200" dirty="0"/>
          </a:p>
          <a:p>
            <a:pPr>
              <a:buNone/>
            </a:pPr>
            <a:endParaRPr lang="en-GB"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7490DE-723E-5DAD-EABF-0090D7B6FEDA}"/>
              </a:ext>
            </a:extLst>
          </p:cNvPr>
          <p:cNvSpPr>
            <a:spLocks noGrp="1"/>
          </p:cNvSpPr>
          <p:nvPr>
            <p:ph type="title"/>
          </p:nvPr>
        </p:nvSpPr>
        <p:spPr/>
        <p:txBody>
          <a:bodyPr>
            <a:normAutofit fontScale="90000"/>
          </a:bodyPr>
          <a:lstStyle/>
          <a:p>
            <a:r>
              <a:rPr lang="en-GB" dirty="0"/>
              <a:t>Reasons to study religions in Africa </a:t>
            </a:r>
          </a:p>
        </p:txBody>
      </p:sp>
      <p:sp>
        <p:nvSpPr>
          <p:cNvPr id="3" name="Content Placeholder 2">
            <a:extLst>
              <a:ext uri="{FF2B5EF4-FFF2-40B4-BE49-F238E27FC236}">
                <a16:creationId xmlns:a16="http://schemas.microsoft.com/office/drawing/2014/main" id="{F47ED469-A0EA-F426-1FDB-47EA74E50066}"/>
              </a:ext>
            </a:extLst>
          </p:cNvPr>
          <p:cNvSpPr>
            <a:spLocks noGrp="1"/>
          </p:cNvSpPr>
          <p:nvPr>
            <p:ph idx="1"/>
          </p:nvPr>
        </p:nvSpPr>
        <p:spPr/>
        <p:txBody>
          <a:bodyPr>
            <a:normAutofit fontScale="85000" lnSpcReduction="10000"/>
          </a:bodyPr>
          <a:lstStyle/>
          <a:p>
            <a:pPr marL="514350" indent="-514350">
              <a:buFont typeface="+mj-lt"/>
              <a:buAutoNum type="arabicPeriod"/>
            </a:pPr>
            <a:r>
              <a:rPr lang="en-GB" dirty="0"/>
              <a:t>Long and rich history </a:t>
            </a:r>
          </a:p>
          <a:p>
            <a:pPr marL="514350" indent="-514350">
              <a:buFont typeface="+mj-lt"/>
              <a:buAutoNum type="arabicPeriod"/>
            </a:pPr>
            <a:r>
              <a:rPr lang="en-GB" dirty="0"/>
              <a:t>Second largest continent in the world and very diverse</a:t>
            </a:r>
          </a:p>
          <a:p>
            <a:pPr marL="514350" indent="-514350">
              <a:buFont typeface="+mj-lt"/>
              <a:buAutoNum type="arabicPeriod"/>
            </a:pPr>
            <a:r>
              <a:rPr lang="en-GB" dirty="0"/>
              <a:t>Through centuries Africa has been involved in trans-continental exchange and interaction.</a:t>
            </a:r>
          </a:p>
          <a:p>
            <a:pPr marL="514350" indent="-514350">
              <a:buFont typeface="+mj-lt"/>
              <a:buAutoNum type="arabicPeriod"/>
            </a:pPr>
            <a:r>
              <a:rPr lang="en-GB" dirty="0"/>
              <a:t>Vital part of the contemporary world and focus of a new “scramble of Africa” (referring to the colonial engagement) due to demographics (next slides)</a:t>
            </a:r>
          </a:p>
        </p:txBody>
      </p:sp>
    </p:spTree>
    <p:extLst>
      <p:ext uri="{BB962C8B-B14F-4D97-AF65-F5344CB8AC3E}">
        <p14:creationId xmlns:p14="http://schemas.microsoft.com/office/powerpoint/2010/main" val="165894033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6CE10B8-F8ED-9CB8-F5A0-2BFF2BF40F92}"/>
              </a:ext>
            </a:extLst>
          </p:cNvPr>
          <p:cNvSpPr>
            <a:spLocks noGrp="1"/>
          </p:cNvSpPr>
          <p:nvPr>
            <p:ph type="title"/>
          </p:nvPr>
        </p:nvSpPr>
        <p:spPr/>
        <p:txBody>
          <a:bodyPr/>
          <a:lstStyle/>
          <a:p>
            <a:r>
              <a:rPr lang="en-GB" dirty="0"/>
              <a:t>Growing population </a:t>
            </a:r>
          </a:p>
        </p:txBody>
      </p:sp>
      <p:sp>
        <p:nvSpPr>
          <p:cNvPr id="3" name="Content Placeholder 2">
            <a:extLst>
              <a:ext uri="{FF2B5EF4-FFF2-40B4-BE49-F238E27FC236}">
                <a16:creationId xmlns:a16="http://schemas.microsoft.com/office/drawing/2014/main" id="{F74F659A-FE8D-5562-6084-C47218006813}"/>
              </a:ext>
            </a:extLst>
          </p:cNvPr>
          <p:cNvSpPr>
            <a:spLocks noGrp="1"/>
          </p:cNvSpPr>
          <p:nvPr>
            <p:ph idx="1"/>
          </p:nvPr>
        </p:nvSpPr>
        <p:spPr/>
        <p:txBody>
          <a:bodyPr/>
          <a:lstStyle/>
          <a:p>
            <a:r>
              <a:rPr lang="en-GB" dirty="0"/>
              <a:t>In 2018, the continent’s population was about 1,300,000,000, which is 17 per cent of the total world population. </a:t>
            </a:r>
          </a:p>
          <a:p>
            <a:r>
              <a:rPr lang="en-GB" dirty="0"/>
              <a:t>It is expected to almost double to over 2,500,000,000 by 2050 (</a:t>
            </a:r>
            <a:r>
              <a:rPr lang="en-GB" dirty="0" err="1"/>
              <a:t>Worldometers</a:t>
            </a:r>
            <a:r>
              <a:rPr lang="en-GB" dirty="0"/>
              <a:t> 2018). </a:t>
            </a:r>
          </a:p>
          <a:p>
            <a:r>
              <a:rPr lang="en-GB" dirty="0"/>
              <a:t>(cited by Grillo and van </a:t>
            </a:r>
            <a:r>
              <a:rPr lang="en-GB" dirty="0" err="1"/>
              <a:t>Klinken</a:t>
            </a:r>
            <a:r>
              <a:rPr lang="en-GB" dirty="0"/>
              <a:t>, p. 4)</a:t>
            </a:r>
          </a:p>
        </p:txBody>
      </p:sp>
    </p:spTree>
    <p:extLst>
      <p:ext uri="{BB962C8B-B14F-4D97-AF65-F5344CB8AC3E}">
        <p14:creationId xmlns:p14="http://schemas.microsoft.com/office/powerpoint/2010/main" val="391064994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1D82B8-2165-EF07-682D-1C1CC21CF686}"/>
              </a:ext>
            </a:extLst>
          </p:cNvPr>
          <p:cNvSpPr>
            <a:spLocks noGrp="1"/>
          </p:cNvSpPr>
          <p:nvPr>
            <p:ph type="title"/>
          </p:nvPr>
        </p:nvSpPr>
        <p:spPr/>
        <p:txBody>
          <a:bodyPr/>
          <a:lstStyle/>
          <a:p>
            <a:r>
              <a:rPr lang="en-GB" dirty="0"/>
              <a:t>And overall young population </a:t>
            </a:r>
          </a:p>
        </p:txBody>
      </p:sp>
      <p:sp>
        <p:nvSpPr>
          <p:cNvPr id="3" name="Content Placeholder 2">
            <a:extLst>
              <a:ext uri="{FF2B5EF4-FFF2-40B4-BE49-F238E27FC236}">
                <a16:creationId xmlns:a16="http://schemas.microsoft.com/office/drawing/2014/main" id="{93E1DC24-0F74-B705-9940-6AA8F5579807}"/>
              </a:ext>
            </a:extLst>
          </p:cNvPr>
          <p:cNvSpPr>
            <a:spLocks noGrp="1"/>
          </p:cNvSpPr>
          <p:nvPr>
            <p:ph idx="1"/>
          </p:nvPr>
        </p:nvSpPr>
        <p:spPr/>
        <p:txBody>
          <a:bodyPr/>
          <a:lstStyle/>
          <a:p>
            <a:r>
              <a:rPr lang="en-GB" dirty="0"/>
              <a:t>Median age in Africa is 19.4 years</a:t>
            </a:r>
          </a:p>
          <a:p>
            <a:r>
              <a:rPr lang="en-GB" dirty="0"/>
              <a:t>-&gt; half of the population is even younger</a:t>
            </a:r>
          </a:p>
          <a:p>
            <a:r>
              <a:rPr lang="en-GB" dirty="0"/>
              <a:t>Africa = youngest continent in the world </a:t>
            </a:r>
          </a:p>
        </p:txBody>
      </p:sp>
    </p:spTree>
    <p:extLst>
      <p:ext uri="{BB962C8B-B14F-4D97-AF65-F5344CB8AC3E}">
        <p14:creationId xmlns:p14="http://schemas.microsoft.com/office/powerpoint/2010/main" val="222497477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8BDD928-773A-8377-639E-A883E0774A4F}"/>
              </a:ext>
            </a:extLst>
          </p:cNvPr>
          <p:cNvSpPr>
            <a:spLocks noGrp="1"/>
          </p:cNvSpPr>
          <p:nvPr>
            <p:ph type="title"/>
          </p:nvPr>
        </p:nvSpPr>
        <p:spPr/>
        <p:txBody>
          <a:bodyPr/>
          <a:lstStyle/>
          <a:p>
            <a:r>
              <a:rPr lang="en-GB" dirty="0"/>
              <a:t>These demographics lead to </a:t>
            </a:r>
          </a:p>
        </p:txBody>
      </p:sp>
      <p:sp>
        <p:nvSpPr>
          <p:cNvPr id="3" name="Content Placeholder 2">
            <a:extLst>
              <a:ext uri="{FF2B5EF4-FFF2-40B4-BE49-F238E27FC236}">
                <a16:creationId xmlns:a16="http://schemas.microsoft.com/office/drawing/2014/main" id="{D1190231-847D-4A63-4298-0683EEF87C41}"/>
              </a:ext>
            </a:extLst>
          </p:cNvPr>
          <p:cNvSpPr>
            <a:spLocks noGrp="1"/>
          </p:cNvSpPr>
          <p:nvPr>
            <p:ph idx="1"/>
          </p:nvPr>
        </p:nvSpPr>
        <p:spPr/>
        <p:txBody>
          <a:bodyPr/>
          <a:lstStyle/>
          <a:p>
            <a:r>
              <a:rPr lang="en-GB" dirty="0"/>
              <a:t>New cultural production, economic activity and social change </a:t>
            </a:r>
          </a:p>
          <a:p>
            <a:r>
              <a:rPr lang="en-GB" dirty="0"/>
              <a:t>As well as migration out of Africa</a:t>
            </a:r>
          </a:p>
          <a:p>
            <a:r>
              <a:rPr lang="en-GB" dirty="0"/>
              <a:t>It might also lead to increased social tensions and political conflicts about scarce economic resources </a:t>
            </a:r>
          </a:p>
        </p:txBody>
      </p:sp>
    </p:spTree>
    <p:extLst>
      <p:ext uri="{BB962C8B-B14F-4D97-AF65-F5344CB8AC3E}">
        <p14:creationId xmlns:p14="http://schemas.microsoft.com/office/powerpoint/2010/main" val="300970754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D740C21-2691-A248-6800-E795ADAD25A8}"/>
              </a:ext>
            </a:extLst>
          </p:cNvPr>
          <p:cNvSpPr>
            <a:spLocks noGrp="1"/>
          </p:cNvSpPr>
          <p:nvPr>
            <p:ph type="title"/>
          </p:nvPr>
        </p:nvSpPr>
        <p:spPr/>
        <p:txBody>
          <a:bodyPr/>
          <a:lstStyle/>
          <a:p>
            <a:r>
              <a:rPr lang="en-GB" dirty="0"/>
              <a:t>Another reason</a:t>
            </a:r>
          </a:p>
        </p:txBody>
      </p:sp>
      <p:sp>
        <p:nvSpPr>
          <p:cNvPr id="3" name="Content Placeholder 2">
            <a:extLst>
              <a:ext uri="{FF2B5EF4-FFF2-40B4-BE49-F238E27FC236}">
                <a16:creationId xmlns:a16="http://schemas.microsoft.com/office/drawing/2014/main" id="{E8F293C4-3BCF-07EF-370E-C7B7729E73AA}"/>
              </a:ext>
            </a:extLst>
          </p:cNvPr>
          <p:cNvSpPr>
            <a:spLocks noGrp="1"/>
          </p:cNvSpPr>
          <p:nvPr>
            <p:ph idx="1"/>
          </p:nvPr>
        </p:nvSpPr>
        <p:spPr/>
        <p:txBody>
          <a:bodyPr>
            <a:normAutofit fontScale="92500"/>
          </a:bodyPr>
          <a:lstStyle/>
          <a:p>
            <a:pPr marL="0" indent="0">
              <a:buNone/>
            </a:pPr>
            <a:r>
              <a:rPr lang="en-GB" dirty="0"/>
              <a:t>5. “Unfortunately there exist many stereotypes and misrepresentations of African cultures and societies, especially in Europe and North America where the relationship to the continent is built on the history of the slave trade and colonization.” (Grillo, van </a:t>
            </a:r>
            <a:r>
              <a:rPr lang="en-GB" dirty="0" err="1"/>
              <a:t>Klinken</a:t>
            </a:r>
            <a:r>
              <a:rPr lang="en-GB" dirty="0"/>
              <a:t>, page 4)</a:t>
            </a:r>
          </a:p>
          <a:p>
            <a:pPr marL="0" indent="0">
              <a:buNone/>
            </a:pPr>
            <a:r>
              <a:rPr lang="en-GB" dirty="0"/>
              <a:t>Also ignorance of African history among youth in Africa </a:t>
            </a:r>
          </a:p>
        </p:txBody>
      </p:sp>
    </p:spTree>
    <p:extLst>
      <p:ext uri="{BB962C8B-B14F-4D97-AF65-F5344CB8AC3E}">
        <p14:creationId xmlns:p14="http://schemas.microsoft.com/office/powerpoint/2010/main" val="61963511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DCFB2E-3734-DF99-F5A5-3D285B45F034}"/>
              </a:ext>
            </a:extLst>
          </p:cNvPr>
          <p:cNvSpPr>
            <a:spLocks noGrp="1"/>
          </p:cNvSpPr>
          <p:nvPr>
            <p:ph type="title"/>
          </p:nvPr>
        </p:nvSpPr>
        <p:spPr/>
        <p:txBody>
          <a:bodyPr/>
          <a:lstStyle/>
          <a:p>
            <a:r>
              <a:rPr lang="en-GB" dirty="0"/>
              <a:t>But why study religions?</a:t>
            </a:r>
          </a:p>
        </p:txBody>
      </p:sp>
      <p:sp>
        <p:nvSpPr>
          <p:cNvPr id="3" name="Content Placeholder 2">
            <a:extLst>
              <a:ext uri="{FF2B5EF4-FFF2-40B4-BE49-F238E27FC236}">
                <a16:creationId xmlns:a16="http://schemas.microsoft.com/office/drawing/2014/main" id="{3794A46D-B386-14AF-24C9-BDA25CD7E2D4}"/>
              </a:ext>
            </a:extLst>
          </p:cNvPr>
          <p:cNvSpPr>
            <a:spLocks noGrp="1"/>
          </p:cNvSpPr>
          <p:nvPr>
            <p:ph idx="1"/>
          </p:nvPr>
        </p:nvSpPr>
        <p:spPr/>
        <p:txBody>
          <a:bodyPr>
            <a:normAutofit fontScale="92500" lnSpcReduction="10000"/>
          </a:bodyPr>
          <a:lstStyle/>
          <a:p>
            <a:pPr marL="514350" indent="-514350">
              <a:buFont typeface="+mj-lt"/>
              <a:buAutoNum type="arabicPeriod"/>
            </a:pPr>
            <a:r>
              <a:rPr lang="en-GB" dirty="0"/>
              <a:t>Rich diversity of religious traditions including a long history of Christianity and Islam on the continent</a:t>
            </a:r>
          </a:p>
          <a:p>
            <a:pPr marL="514350" indent="-514350">
              <a:buFont typeface="+mj-lt"/>
              <a:buAutoNum type="arabicPeriod"/>
            </a:pPr>
            <a:r>
              <a:rPr lang="en-GB" dirty="0"/>
              <a:t>Religious practice intertwined with other spheres of life such as cultural production, social organization, political institutions and economic activity.</a:t>
            </a:r>
          </a:p>
          <a:p>
            <a:pPr marL="800100" lvl="2" indent="0">
              <a:buNone/>
            </a:pPr>
            <a:r>
              <a:rPr lang="en-GB" dirty="0"/>
              <a:t>	-&gt; Understanding religion is key to  understanding African societies </a:t>
            </a:r>
          </a:p>
        </p:txBody>
      </p:sp>
    </p:spTree>
    <p:extLst>
      <p:ext uri="{BB962C8B-B14F-4D97-AF65-F5344CB8AC3E}">
        <p14:creationId xmlns:p14="http://schemas.microsoft.com/office/powerpoint/2010/main" val="161300075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46371D2-0183-44BD-B4C5-99BA47FD8130}"/>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503891C9-DE4B-1853-E443-897E71B8059E}"/>
              </a:ext>
            </a:extLst>
          </p:cNvPr>
          <p:cNvSpPr>
            <a:spLocks noGrp="1"/>
          </p:cNvSpPr>
          <p:nvPr>
            <p:ph idx="1"/>
          </p:nvPr>
        </p:nvSpPr>
        <p:spPr/>
        <p:txBody>
          <a:bodyPr>
            <a:normAutofit fontScale="92500" lnSpcReduction="20000"/>
          </a:bodyPr>
          <a:lstStyle/>
          <a:p>
            <a:pPr marL="0" indent="0">
              <a:buNone/>
            </a:pPr>
            <a:r>
              <a:rPr lang="en-GB" dirty="0"/>
              <a:t>3. Due to transatlantic slave trade and more recent migration patterns, the religious traditions of Africa have spread globally </a:t>
            </a:r>
          </a:p>
          <a:p>
            <a:pPr marL="0" indent="0">
              <a:buNone/>
            </a:pPr>
            <a:r>
              <a:rPr lang="en-GB" dirty="0"/>
              <a:t>4.  “the concept of religion itself – what we think “religion” is and does – has historically been defined by Western traditions, and therefore can be enriched, nuanced and complicated by the study of religious thought and practice in African societies.” (Grillo/van </a:t>
            </a:r>
            <a:r>
              <a:rPr lang="en-GB" dirty="0" err="1"/>
              <a:t>Klinken</a:t>
            </a:r>
            <a:r>
              <a:rPr lang="en-GB" dirty="0"/>
              <a:t>, p. 5)</a:t>
            </a:r>
          </a:p>
        </p:txBody>
      </p:sp>
    </p:spTree>
    <p:extLst>
      <p:ext uri="{BB962C8B-B14F-4D97-AF65-F5344CB8AC3E}">
        <p14:creationId xmlns:p14="http://schemas.microsoft.com/office/powerpoint/2010/main" val="407598512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t>Diversity of religions in Africa</a:t>
            </a:r>
          </a:p>
        </p:txBody>
      </p:sp>
      <p:sp>
        <p:nvSpPr>
          <p:cNvPr id="3" name="Content Placeholder 2"/>
          <p:cNvSpPr>
            <a:spLocks noGrp="1"/>
          </p:cNvSpPr>
          <p:nvPr>
            <p:ph idx="1"/>
          </p:nvPr>
        </p:nvSpPr>
        <p:spPr/>
        <p:txBody>
          <a:bodyPr/>
          <a:lstStyle/>
          <a:p>
            <a:r>
              <a:rPr lang="en-GB" dirty="0"/>
              <a:t>In addition to a range of traditional religions also Islam and Christianity (or better Christianities) as well as Hinduism and even Judaism </a:t>
            </a:r>
          </a:p>
          <a:p>
            <a:r>
              <a:rPr lang="en-GB" dirty="0"/>
              <a:t>Over time new combinations developed </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a:xfrm>
            <a:off x="685800" y="404664"/>
            <a:ext cx="7772400" cy="648072"/>
          </a:xfrm>
        </p:spPr>
        <p:txBody>
          <a:bodyPr>
            <a:normAutofit fontScale="90000"/>
          </a:bodyPr>
          <a:lstStyle/>
          <a:p>
            <a:r>
              <a:rPr lang="en-GB" dirty="0"/>
              <a:t>African religious landscape </a:t>
            </a:r>
          </a:p>
        </p:txBody>
      </p:sp>
      <p:pic>
        <p:nvPicPr>
          <p:cNvPr id="5" name="Content Placeholder 4" descr="africa_religions map.jpg"/>
          <p:cNvPicPr>
            <a:picLocks noGrp="1" noChangeAspect="1"/>
          </p:cNvPicPr>
          <p:nvPr>
            <p:ph idx="1"/>
          </p:nvPr>
        </p:nvPicPr>
        <p:blipFill>
          <a:blip r:embed="rId2" cstate="print"/>
          <a:stretch>
            <a:fillRect/>
          </a:stretch>
        </p:blipFill>
        <p:spPr>
          <a:xfrm>
            <a:off x="1696369" y="1052736"/>
            <a:ext cx="5395912" cy="5602755"/>
          </a:xfrm>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03F4B6C-9EA5-6CA3-A9E9-DCDED00830C3}"/>
              </a:ext>
            </a:extLst>
          </p:cNvPr>
          <p:cNvSpPr>
            <a:spLocks noGrp="1"/>
          </p:cNvSpPr>
          <p:nvPr>
            <p:ph type="title"/>
          </p:nvPr>
        </p:nvSpPr>
        <p:spPr/>
        <p:txBody>
          <a:bodyPr/>
          <a:lstStyle/>
          <a:p>
            <a:r>
              <a:rPr lang="en-GB" dirty="0"/>
              <a:t>Indigenous religions </a:t>
            </a:r>
          </a:p>
        </p:txBody>
      </p:sp>
      <p:sp>
        <p:nvSpPr>
          <p:cNvPr id="3" name="Content Placeholder 2">
            <a:extLst>
              <a:ext uri="{FF2B5EF4-FFF2-40B4-BE49-F238E27FC236}">
                <a16:creationId xmlns:a16="http://schemas.microsoft.com/office/drawing/2014/main" id="{B2355BAA-A33E-E6BB-DA6D-CC1C9CB663D2}"/>
              </a:ext>
            </a:extLst>
          </p:cNvPr>
          <p:cNvSpPr>
            <a:spLocks noGrp="1"/>
          </p:cNvSpPr>
          <p:nvPr>
            <p:ph idx="1"/>
          </p:nvPr>
        </p:nvSpPr>
        <p:spPr/>
        <p:txBody>
          <a:bodyPr/>
          <a:lstStyle/>
          <a:p>
            <a:r>
              <a:rPr lang="en-GB" dirty="0"/>
              <a:t>Countless traditions across sub-Saharan Africa </a:t>
            </a:r>
          </a:p>
          <a:p>
            <a:r>
              <a:rPr lang="en-GB" dirty="0"/>
              <a:t>Each has a different focus though some similarities exist</a:t>
            </a:r>
          </a:p>
          <a:p>
            <a:pPr lvl="1"/>
            <a:r>
              <a:rPr lang="en-GB" dirty="0"/>
              <a:t>To be presented next week</a:t>
            </a:r>
          </a:p>
        </p:txBody>
      </p:sp>
    </p:spTree>
    <p:extLst>
      <p:ext uri="{BB962C8B-B14F-4D97-AF65-F5344CB8AC3E}">
        <p14:creationId xmlns:p14="http://schemas.microsoft.com/office/powerpoint/2010/main" val="75994429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C0A49A7-40F6-98A2-08A2-6E1EAF4FA3EA}"/>
              </a:ext>
            </a:extLst>
          </p:cNvPr>
          <p:cNvSpPr>
            <a:spLocks noGrp="1"/>
          </p:cNvSpPr>
          <p:nvPr>
            <p:ph type="title"/>
          </p:nvPr>
        </p:nvSpPr>
        <p:spPr/>
        <p:txBody>
          <a:bodyPr>
            <a:normAutofit/>
          </a:bodyPr>
          <a:lstStyle/>
          <a:p>
            <a:r>
              <a:rPr lang="en-GB" dirty="0"/>
              <a:t>Early roots of Christianity</a:t>
            </a:r>
          </a:p>
        </p:txBody>
      </p:sp>
      <p:sp>
        <p:nvSpPr>
          <p:cNvPr id="3" name="Content Placeholder 2">
            <a:extLst>
              <a:ext uri="{FF2B5EF4-FFF2-40B4-BE49-F238E27FC236}">
                <a16:creationId xmlns:a16="http://schemas.microsoft.com/office/drawing/2014/main" id="{825BBC42-9D2A-FF62-B08E-16D713932FD0}"/>
              </a:ext>
            </a:extLst>
          </p:cNvPr>
          <p:cNvSpPr>
            <a:spLocks noGrp="1"/>
          </p:cNvSpPr>
          <p:nvPr>
            <p:ph idx="1"/>
          </p:nvPr>
        </p:nvSpPr>
        <p:spPr/>
        <p:txBody>
          <a:bodyPr>
            <a:normAutofit lnSpcReduction="10000"/>
          </a:bodyPr>
          <a:lstStyle/>
          <a:p>
            <a:r>
              <a:rPr lang="en-GB" dirty="0"/>
              <a:t>Continues presence of Christianity in Africa since the 1st century </a:t>
            </a:r>
          </a:p>
          <a:p>
            <a:r>
              <a:rPr lang="en-GB" dirty="0"/>
              <a:t>Start in Egypt with the first church in Alexandria,  formed by a group of Jewish converts to Christianity with direct links to the apostles</a:t>
            </a:r>
          </a:p>
          <a:p>
            <a:r>
              <a:rPr lang="en-GB" dirty="0"/>
              <a:t>the first bishop of Alexandria was ordained in the year 62</a:t>
            </a:r>
          </a:p>
        </p:txBody>
      </p:sp>
    </p:spTree>
    <p:extLst>
      <p:ext uri="{BB962C8B-B14F-4D97-AF65-F5344CB8AC3E}">
        <p14:creationId xmlns:p14="http://schemas.microsoft.com/office/powerpoint/2010/main" val="186720303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B21DDB-DA63-B318-B6B0-15BBE8F72D1A}"/>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CFE26291-4EED-DF07-C07F-CF2B6FF26810}"/>
              </a:ext>
            </a:extLst>
          </p:cNvPr>
          <p:cNvSpPr>
            <a:spLocks noGrp="1"/>
          </p:cNvSpPr>
          <p:nvPr>
            <p:ph idx="1"/>
          </p:nvPr>
        </p:nvSpPr>
        <p:spPr/>
        <p:txBody>
          <a:bodyPr>
            <a:normAutofit lnSpcReduction="10000"/>
          </a:bodyPr>
          <a:lstStyle/>
          <a:p>
            <a:r>
              <a:rPr lang="en-GB" dirty="0"/>
              <a:t>From Alexandria, the Christian faith spread further into Egypt and then to North Africa</a:t>
            </a:r>
          </a:p>
          <a:p>
            <a:r>
              <a:rPr lang="en-GB" dirty="0"/>
              <a:t>the Christian centres in Egypt and North Africa played a leading role in establishing the early church </a:t>
            </a:r>
          </a:p>
          <a:p>
            <a:r>
              <a:rPr lang="en-GB" dirty="0"/>
              <a:t>For six centuries the church flourished in North Africa and Egypt before the arrival of Islam </a:t>
            </a:r>
          </a:p>
        </p:txBody>
      </p:sp>
    </p:spTree>
    <p:extLst>
      <p:ext uri="{BB962C8B-B14F-4D97-AF65-F5344CB8AC3E}">
        <p14:creationId xmlns:p14="http://schemas.microsoft.com/office/powerpoint/2010/main" val="353382541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DAE9EB6-ED26-1780-B58B-AE9185719889}"/>
              </a:ext>
            </a:extLst>
          </p:cNvPr>
          <p:cNvSpPr>
            <a:spLocks noGrp="1"/>
          </p:cNvSpPr>
          <p:nvPr>
            <p:ph type="title"/>
          </p:nvPr>
        </p:nvSpPr>
        <p:spPr/>
        <p:txBody>
          <a:bodyPr>
            <a:normAutofit/>
          </a:bodyPr>
          <a:lstStyle/>
          <a:p>
            <a:r>
              <a:rPr lang="en-GB" dirty="0"/>
              <a:t>Ethiopian Orthodox Church </a:t>
            </a:r>
          </a:p>
        </p:txBody>
      </p:sp>
      <p:sp>
        <p:nvSpPr>
          <p:cNvPr id="3" name="Content Placeholder 2">
            <a:extLst>
              <a:ext uri="{FF2B5EF4-FFF2-40B4-BE49-F238E27FC236}">
                <a16:creationId xmlns:a16="http://schemas.microsoft.com/office/drawing/2014/main" id="{E1810086-69EF-DF1B-BE8B-F51904EB8DC7}"/>
              </a:ext>
            </a:extLst>
          </p:cNvPr>
          <p:cNvSpPr>
            <a:spLocks noGrp="1"/>
          </p:cNvSpPr>
          <p:nvPr>
            <p:ph idx="1"/>
          </p:nvPr>
        </p:nvSpPr>
        <p:spPr/>
        <p:txBody>
          <a:bodyPr>
            <a:normAutofit/>
          </a:bodyPr>
          <a:lstStyle/>
          <a:p>
            <a:r>
              <a:rPr lang="en-GB" dirty="0"/>
              <a:t>Roots even in pre-Christian time with the Queen of Saba mentioned in the Hebrew Bible</a:t>
            </a:r>
          </a:p>
          <a:p>
            <a:r>
              <a:rPr lang="en-GB" dirty="0"/>
              <a:t>the Ethiopian Church is one of the oldest Christian church (founded around 500) and still present as a form of African Christianity </a:t>
            </a:r>
          </a:p>
          <a:p>
            <a:endParaRPr lang="en-GB" dirty="0"/>
          </a:p>
        </p:txBody>
      </p:sp>
    </p:spTree>
    <p:extLst>
      <p:ext uri="{BB962C8B-B14F-4D97-AF65-F5344CB8AC3E}">
        <p14:creationId xmlns:p14="http://schemas.microsoft.com/office/powerpoint/2010/main" val="357730615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2C9AED0-18B8-2F54-DF3B-B97059DBFF90}"/>
              </a:ext>
            </a:extLst>
          </p:cNvPr>
          <p:cNvSpPr>
            <a:spLocks noGrp="1"/>
          </p:cNvSpPr>
          <p:nvPr>
            <p:ph type="title"/>
          </p:nvPr>
        </p:nvSpPr>
        <p:spPr/>
        <p:txBody>
          <a:bodyPr/>
          <a:lstStyle/>
          <a:p>
            <a:r>
              <a:rPr lang="en-GB" dirty="0"/>
              <a:t>Missionary Christianity </a:t>
            </a:r>
          </a:p>
        </p:txBody>
      </p:sp>
      <p:sp>
        <p:nvSpPr>
          <p:cNvPr id="3" name="Content Placeholder 2">
            <a:extLst>
              <a:ext uri="{FF2B5EF4-FFF2-40B4-BE49-F238E27FC236}">
                <a16:creationId xmlns:a16="http://schemas.microsoft.com/office/drawing/2014/main" id="{789F0987-C598-69F5-1262-4C92AACE3554}"/>
              </a:ext>
            </a:extLst>
          </p:cNvPr>
          <p:cNvSpPr>
            <a:spLocks noGrp="1"/>
          </p:cNvSpPr>
          <p:nvPr>
            <p:ph idx="1"/>
          </p:nvPr>
        </p:nvSpPr>
        <p:spPr/>
        <p:txBody>
          <a:bodyPr/>
          <a:lstStyle/>
          <a:p>
            <a:r>
              <a:rPr lang="en-GB" dirty="0"/>
              <a:t>the early introduction of European Christianity in settlements on the coast of the continent, from the 15th to the 17th century</a:t>
            </a:r>
          </a:p>
          <a:p>
            <a:r>
              <a:rPr lang="en-GB" dirty="0"/>
              <a:t>The Kingdom of Kongo was Christianized in the 16th century</a:t>
            </a:r>
          </a:p>
        </p:txBody>
      </p:sp>
    </p:spTree>
    <p:extLst>
      <p:ext uri="{BB962C8B-B14F-4D97-AF65-F5344CB8AC3E}">
        <p14:creationId xmlns:p14="http://schemas.microsoft.com/office/powerpoint/2010/main" val="158450619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D03F716-63BB-7973-05A8-96C5923E53AA}"/>
              </a:ext>
            </a:extLst>
          </p:cNvPr>
          <p:cNvSpPr>
            <a:spLocks noGrp="1"/>
          </p:cNvSpPr>
          <p:nvPr>
            <p:ph type="title"/>
          </p:nvPr>
        </p:nvSpPr>
        <p:spPr/>
        <p:txBody>
          <a:bodyPr>
            <a:normAutofit/>
          </a:bodyPr>
          <a:lstStyle/>
          <a:p>
            <a:r>
              <a:rPr lang="en-GB" dirty="0"/>
              <a:t>Missionary Churches </a:t>
            </a:r>
          </a:p>
        </p:txBody>
      </p:sp>
      <p:sp>
        <p:nvSpPr>
          <p:cNvPr id="3" name="Content Placeholder 2">
            <a:extLst>
              <a:ext uri="{FF2B5EF4-FFF2-40B4-BE49-F238E27FC236}">
                <a16:creationId xmlns:a16="http://schemas.microsoft.com/office/drawing/2014/main" id="{382CE1D4-33E2-9A5F-6AC5-E070AA0F627D}"/>
              </a:ext>
            </a:extLst>
          </p:cNvPr>
          <p:cNvSpPr>
            <a:spLocks noGrp="1"/>
          </p:cNvSpPr>
          <p:nvPr>
            <p:ph idx="1"/>
          </p:nvPr>
        </p:nvSpPr>
        <p:spPr/>
        <p:txBody>
          <a:bodyPr>
            <a:normAutofit fontScale="85000" lnSpcReduction="10000"/>
          </a:bodyPr>
          <a:lstStyle/>
          <a:p>
            <a:r>
              <a:rPr lang="en-GB" dirty="0"/>
              <a:t>Establishment of various Protestant missionary societies from the turn of the 19th century that started working in Africa</a:t>
            </a:r>
          </a:p>
          <a:p>
            <a:pPr lvl="1"/>
            <a:r>
              <a:rPr lang="en-GB" dirty="0"/>
              <a:t>Such as the Baptist Missionary Society (founded in 1792), the London Missionary Society (1795), the Basel Mission (1815) and the Paris Mission (1822).</a:t>
            </a:r>
          </a:p>
          <a:p>
            <a:r>
              <a:rPr lang="en-GB" dirty="0"/>
              <a:t>A few decades later, from the 1840s, Catholics also became active in Africa, through a range of missionary congregations established in France and to a lesser extent Italy, Belgium and Germany </a:t>
            </a:r>
          </a:p>
        </p:txBody>
      </p:sp>
    </p:spTree>
    <p:extLst>
      <p:ext uri="{BB962C8B-B14F-4D97-AF65-F5344CB8AC3E}">
        <p14:creationId xmlns:p14="http://schemas.microsoft.com/office/powerpoint/2010/main" val="292763686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318A04-4D6A-531A-1145-B40ED8D37150}"/>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04D45885-703C-1288-AC1C-764B87DB72C7}"/>
              </a:ext>
            </a:extLst>
          </p:cNvPr>
          <p:cNvSpPr>
            <a:spLocks noGrp="1"/>
          </p:cNvSpPr>
          <p:nvPr>
            <p:ph idx="1"/>
          </p:nvPr>
        </p:nvSpPr>
        <p:spPr/>
        <p:txBody>
          <a:bodyPr/>
          <a:lstStyle/>
          <a:p>
            <a:r>
              <a:rPr lang="en-GB" dirty="0"/>
              <a:t>“Missionaries instilled in Africans the idea that becoming Christian meant to become “civilized” (that is, Europeanized). </a:t>
            </a:r>
          </a:p>
          <a:p>
            <a:r>
              <a:rPr lang="en-GB" dirty="0"/>
              <a:t>Moreover, conversion gave access to education and employment opportunities under the colonial system.” (Grillo/Van </a:t>
            </a:r>
            <a:r>
              <a:rPr lang="en-GB" dirty="0" err="1"/>
              <a:t>Klinken</a:t>
            </a:r>
            <a:r>
              <a:rPr lang="en-GB" dirty="0"/>
              <a:t>, p.40)</a:t>
            </a:r>
          </a:p>
        </p:txBody>
      </p:sp>
    </p:spTree>
    <p:extLst>
      <p:ext uri="{BB962C8B-B14F-4D97-AF65-F5344CB8AC3E}">
        <p14:creationId xmlns:p14="http://schemas.microsoft.com/office/powerpoint/2010/main" val="10135526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480EE44-44FB-DBD1-D3A9-DB7560A5D982}"/>
              </a:ext>
            </a:extLst>
          </p:cNvPr>
          <p:cNvSpPr>
            <a:spLocks noGrp="1"/>
          </p:cNvSpPr>
          <p:nvPr>
            <p:ph type="title"/>
          </p:nvPr>
        </p:nvSpPr>
        <p:spPr/>
        <p:txBody>
          <a:bodyPr/>
          <a:lstStyle/>
          <a:p>
            <a:r>
              <a:rPr lang="en-GB" dirty="0"/>
              <a:t>Post-colonial development</a:t>
            </a:r>
          </a:p>
        </p:txBody>
      </p:sp>
      <p:sp>
        <p:nvSpPr>
          <p:cNvPr id="3" name="Content Placeholder 2">
            <a:extLst>
              <a:ext uri="{FF2B5EF4-FFF2-40B4-BE49-F238E27FC236}">
                <a16:creationId xmlns:a16="http://schemas.microsoft.com/office/drawing/2014/main" id="{4E1126D6-171A-CD75-B7D1-87F0D12C9DFC}"/>
              </a:ext>
            </a:extLst>
          </p:cNvPr>
          <p:cNvSpPr>
            <a:spLocks noGrp="1"/>
          </p:cNvSpPr>
          <p:nvPr>
            <p:ph idx="1"/>
          </p:nvPr>
        </p:nvSpPr>
        <p:spPr/>
        <p:txBody>
          <a:bodyPr>
            <a:normAutofit/>
          </a:bodyPr>
          <a:lstStyle/>
          <a:p>
            <a:r>
              <a:rPr lang="en-GB" dirty="0"/>
              <a:t>during the 1960s/70s most African countries gained independence</a:t>
            </a:r>
          </a:p>
          <a:p>
            <a:r>
              <a:rPr lang="en-GB" dirty="0"/>
              <a:t>-&gt; Development of African Independent Churches</a:t>
            </a:r>
          </a:p>
          <a:p>
            <a:r>
              <a:rPr lang="en-GB" dirty="0"/>
              <a:t>for instance: Prophet-Healing or Spiritual Churches, emerged from the early 20th century</a:t>
            </a:r>
          </a:p>
          <a:p>
            <a:endParaRPr lang="en-GB" dirty="0"/>
          </a:p>
        </p:txBody>
      </p:sp>
    </p:spTree>
    <p:extLst>
      <p:ext uri="{BB962C8B-B14F-4D97-AF65-F5344CB8AC3E}">
        <p14:creationId xmlns:p14="http://schemas.microsoft.com/office/powerpoint/2010/main" val="205497337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5D1AA97-31E7-F0E9-EBE3-325232A6091C}"/>
              </a:ext>
            </a:extLst>
          </p:cNvPr>
          <p:cNvSpPr>
            <a:spLocks noGrp="1"/>
          </p:cNvSpPr>
          <p:nvPr>
            <p:ph type="title"/>
          </p:nvPr>
        </p:nvSpPr>
        <p:spPr/>
        <p:txBody>
          <a:bodyPr/>
          <a:lstStyle/>
          <a:p>
            <a:r>
              <a:rPr lang="en-GB" dirty="0"/>
              <a:t>Islam </a:t>
            </a:r>
          </a:p>
        </p:txBody>
      </p:sp>
      <p:sp>
        <p:nvSpPr>
          <p:cNvPr id="3" name="Content Placeholder 2">
            <a:extLst>
              <a:ext uri="{FF2B5EF4-FFF2-40B4-BE49-F238E27FC236}">
                <a16:creationId xmlns:a16="http://schemas.microsoft.com/office/drawing/2014/main" id="{51380893-8810-6167-F45A-232A458640D7}"/>
              </a:ext>
            </a:extLst>
          </p:cNvPr>
          <p:cNvSpPr>
            <a:spLocks noGrp="1"/>
          </p:cNvSpPr>
          <p:nvPr>
            <p:ph idx="1"/>
          </p:nvPr>
        </p:nvSpPr>
        <p:spPr/>
        <p:txBody>
          <a:bodyPr/>
          <a:lstStyle/>
          <a:p>
            <a:r>
              <a:rPr lang="en-GB" dirty="0"/>
              <a:t>The presence of Islam varies by region</a:t>
            </a:r>
          </a:p>
          <a:p>
            <a:r>
              <a:rPr lang="en-GB" dirty="0"/>
              <a:t>Islam is most strongly represented in North Africa</a:t>
            </a:r>
          </a:p>
          <a:p>
            <a:r>
              <a:rPr lang="en-GB" dirty="0"/>
              <a:t>with significant adherence within West Africa and East Africa </a:t>
            </a:r>
          </a:p>
          <a:p>
            <a:r>
              <a:rPr lang="en-GB" dirty="0"/>
              <a:t>Weaker in South Africa </a:t>
            </a:r>
          </a:p>
        </p:txBody>
      </p:sp>
    </p:spTree>
    <p:extLst>
      <p:ext uri="{BB962C8B-B14F-4D97-AF65-F5344CB8AC3E}">
        <p14:creationId xmlns:p14="http://schemas.microsoft.com/office/powerpoint/2010/main" val="148708234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4B21474-F4A7-EA37-3BBE-6A49B656D175}"/>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57B37FE7-5669-DBD1-957E-99AABE08EDC8}"/>
              </a:ext>
            </a:extLst>
          </p:cNvPr>
          <p:cNvSpPr>
            <a:spLocks noGrp="1"/>
          </p:cNvSpPr>
          <p:nvPr>
            <p:ph idx="1"/>
          </p:nvPr>
        </p:nvSpPr>
        <p:spPr/>
        <p:txBody>
          <a:bodyPr/>
          <a:lstStyle/>
          <a:p>
            <a:r>
              <a:rPr lang="en-GB" dirty="0"/>
              <a:t>Islam first arrived in Ethiopia (615–616) at a very early stage, through Arab Muslim converts seeking asylum. </a:t>
            </a:r>
          </a:p>
          <a:p>
            <a:r>
              <a:rPr lang="en-GB" dirty="0"/>
              <a:t>Arab-Muslim forces conquered Egypt in 639 and bought it under Muslim control </a:t>
            </a:r>
          </a:p>
          <a:p>
            <a:r>
              <a:rPr lang="en-GB" dirty="0"/>
              <a:t>Afterwards conquest of much of the North African region  </a:t>
            </a:r>
          </a:p>
          <a:p>
            <a:endParaRPr lang="en-GB" dirty="0"/>
          </a:p>
        </p:txBody>
      </p:sp>
    </p:spTree>
    <p:extLst>
      <p:ext uri="{BB962C8B-B14F-4D97-AF65-F5344CB8AC3E}">
        <p14:creationId xmlns:p14="http://schemas.microsoft.com/office/powerpoint/2010/main" val="341150289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4B0B3F-B877-D7EB-7099-10BB4ED85A3B}"/>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1B42F4E1-CAD1-888D-4F68-989D0C5A3EE8}"/>
              </a:ext>
            </a:extLst>
          </p:cNvPr>
          <p:cNvSpPr>
            <a:spLocks noGrp="1"/>
          </p:cNvSpPr>
          <p:nvPr>
            <p:ph idx="1"/>
          </p:nvPr>
        </p:nvSpPr>
        <p:spPr/>
        <p:txBody>
          <a:bodyPr>
            <a:normAutofit fontScale="92500" lnSpcReduction="20000"/>
          </a:bodyPr>
          <a:lstStyle/>
          <a:p>
            <a:r>
              <a:rPr lang="en-GB" dirty="0"/>
              <a:t>Islam in sub-Saharan West Africa was diffused by migration of Muslim merchants, teachers and settlers linked together by trading networks, family connections, teacher-student and Sufi fellowship. </a:t>
            </a:r>
          </a:p>
          <a:p>
            <a:r>
              <a:rPr lang="en-GB" dirty="0"/>
              <a:t>On the coasts of the Indian Ocean and the horn of Africa another form of Islamic civilization emerged due to the influence of Muslim traders and settlers upon the local African communities. </a:t>
            </a:r>
          </a:p>
        </p:txBody>
      </p:sp>
    </p:spTree>
    <p:extLst>
      <p:ext uri="{BB962C8B-B14F-4D97-AF65-F5344CB8AC3E}">
        <p14:creationId xmlns:p14="http://schemas.microsoft.com/office/powerpoint/2010/main" val="48334198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A789002-0DEC-99D3-381B-65A7A4AB7F1E}"/>
              </a:ext>
            </a:extLst>
          </p:cNvPr>
          <p:cNvSpPr>
            <a:spLocks noGrp="1"/>
          </p:cNvSpPr>
          <p:nvPr>
            <p:ph type="title"/>
          </p:nvPr>
        </p:nvSpPr>
        <p:spPr/>
        <p:txBody>
          <a:bodyPr>
            <a:normAutofit/>
          </a:bodyPr>
          <a:lstStyle/>
          <a:p>
            <a:r>
              <a:rPr lang="en-GB" dirty="0"/>
              <a:t>Other religions </a:t>
            </a:r>
          </a:p>
        </p:txBody>
      </p:sp>
      <p:sp>
        <p:nvSpPr>
          <p:cNvPr id="3" name="Content Placeholder 2">
            <a:extLst>
              <a:ext uri="{FF2B5EF4-FFF2-40B4-BE49-F238E27FC236}">
                <a16:creationId xmlns:a16="http://schemas.microsoft.com/office/drawing/2014/main" id="{4AD387A3-F50A-A7EA-4878-CD3ACBD7577B}"/>
              </a:ext>
            </a:extLst>
          </p:cNvPr>
          <p:cNvSpPr>
            <a:spLocks noGrp="1"/>
          </p:cNvSpPr>
          <p:nvPr>
            <p:ph idx="1"/>
          </p:nvPr>
        </p:nvSpPr>
        <p:spPr/>
        <p:txBody>
          <a:bodyPr/>
          <a:lstStyle/>
          <a:p>
            <a:r>
              <a:rPr lang="en-GB" dirty="0"/>
              <a:t>There is also a presence of Judaism and Indian religions (mainly Hinduism) in several sub-Saharan countries </a:t>
            </a:r>
          </a:p>
          <a:p>
            <a:r>
              <a:rPr lang="en-GB" dirty="0"/>
              <a:t>Due to migration or </a:t>
            </a:r>
            <a:r>
              <a:rPr lang="en-GB"/>
              <a:t>trade connections </a:t>
            </a:r>
            <a:endParaRPr lang="en-GB" dirty="0"/>
          </a:p>
        </p:txBody>
      </p:sp>
    </p:spTree>
    <p:extLst>
      <p:ext uri="{BB962C8B-B14F-4D97-AF65-F5344CB8AC3E}">
        <p14:creationId xmlns:p14="http://schemas.microsoft.com/office/powerpoint/2010/main" val="4154082750"/>
      </p:ext>
    </p:extLst>
  </p:cSld>
  <p:clrMapOvr>
    <a:masterClrMapping/>
  </p:clrMapOvr>
</p:sld>
</file>

<file path=ppt/theme/theme1.xml><?xml version="1.0" encoding="utf-8"?>
<a:theme xmlns:a="http://schemas.openxmlformats.org/drawingml/2006/main" name="20140311PresentationUWTSDTemplate">
  <a:themeElements>
    <a:clrScheme name="Custom 1">
      <a:dk1>
        <a:sysClr val="windowText" lastClr="000000"/>
      </a:dk1>
      <a:lt1>
        <a:sysClr val="window" lastClr="FFFFFF"/>
      </a:lt1>
      <a:dk2>
        <a:srgbClr val="1F497D"/>
      </a:dk2>
      <a:lt2>
        <a:srgbClr val="EEECE1"/>
      </a:lt2>
      <a:accent1>
        <a:srgbClr val="00B0F0"/>
      </a:accent1>
      <a:accent2>
        <a:srgbClr val="FFFF00"/>
      </a:accent2>
      <a:accent3>
        <a:srgbClr val="9BBB59"/>
      </a:accent3>
      <a:accent4>
        <a:srgbClr val="8064A2"/>
      </a:accent4>
      <a:accent5>
        <a:srgbClr val="4BACC6"/>
      </a:accent5>
      <a:accent6>
        <a:srgbClr val="F79646"/>
      </a:accent6>
      <a:hlink>
        <a:srgbClr val="0000FF"/>
      </a:hlink>
      <a:folHlink>
        <a:srgbClr val="800080"/>
      </a:folHlink>
    </a:clrScheme>
    <a:fontScheme name="UWTSD">
      <a:majorFont>
        <a:latin typeface="Myriad Pro"/>
        <a:ea typeface=""/>
        <a:cs typeface=""/>
      </a:majorFont>
      <a:minorFont>
        <a:latin typeface="Myriad Pro"/>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E9765FB2FDA7984FA87112E26C884F14" ma:contentTypeVersion="2" ma:contentTypeDescription="Create a new document." ma:contentTypeScope="" ma:versionID="fe9b9c35940b012e39dd19801f39f532">
  <xsd:schema xmlns:xsd="http://www.w3.org/2001/XMLSchema" xmlns:xs="http://www.w3.org/2001/XMLSchema" xmlns:p="http://schemas.microsoft.com/office/2006/metadata/properties" xmlns:ns2="303dbf9b-b85b-46a0-94f1-894078c07ecd" targetNamespace="http://schemas.microsoft.com/office/2006/metadata/properties" ma:root="true" ma:fieldsID="2a4b2c55753dda35bc03796856e2c125" ns2:_="">
    <xsd:import namespace="303dbf9b-b85b-46a0-94f1-894078c07ecd"/>
    <xsd:element name="properties">
      <xsd:complexType>
        <xsd:sequence>
          <xsd:element name="documentManagement">
            <xsd:complexType>
              <xsd:all>
                <xsd:element ref="ns2:SharedWithUsers" minOccurs="0"/>
                <xsd:element ref="ns2: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303dbf9b-b85b-46a0-94f1-894078c07ecd" elementFormDefault="qualified">
    <xsd:import namespace="http://schemas.microsoft.com/office/2006/documentManagement/types"/>
    <xsd:import namespace="http://schemas.microsoft.com/office/infopath/2007/PartnerControls"/>
    <xsd:element name="SharedWithUsers" ma:index="8" nillable="true" ma:displayName="Shared With" ma:description=""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description=""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140938E5-14B8-4DF4-90D3-BAB8848609CF}">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303dbf9b-b85b-46a0-94f1-894078c07ecd"/>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65FC5585-51CA-4C4C-9028-AEC8FAD67B8B}">
  <ds:schemaRefs>
    <ds:schemaRef ds:uri="http://schemas.openxmlformats.org/package/2006/metadata/core-properties"/>
    <ds:schemaRef ds:uri="http://schemas.microsoft.com/office/2006/documentManagement/types"/>
    <ds:schemaRef ds:uri="http://schemas.microsoft.com/office/infopath/2007/PartnerControls"/>
    <ds:schemaRef ds:uri="http://purl.org/dc/elements/1.1/"/>
    <ds:schemaRef ds:uri="http://schemas.microsoft.com/office/2006/metadata/properties"/>
    <ds:schemaRef ds:uri="303dbf9b-b85b-46a0-94f1-894078c07ecd"/>
    <ds:schemaRef ds:uri="http://purl.org/dc/terms/"/>
    <ds:schemaRef ds:uri="http://www.w3.org/XML/1998/namespace"/>
    <ds:schemaRef ds:uri="http://purl.org/dc/dcmitype/"/>
  </ds:schemaRefs>
</ds:datastoreItem>
</file>

<file path=customXml/itemProps3.xml><?xml version="1.0" encoding="utf-8"?>
<ds:datastoreItem xmlns:ds="http://schemas.openxmlformats.org/officeDocument/2006/customXml" ds:itemID="{D081439C-114A-4151-B03A-0408F1ADA968}">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20140311PresentationUWTSDTemplate</Template>
  <TotalTime>1772</TotalTime>
  <Words>1646</Words>
  <Application>Microsoft Office PowerPoint</Application>
  <PresentationFormat>On-screen Show (4:3)</PresentationFormat>
  <Paragraphs>95</Paragraphs>
  <Slides>23</Slides>
  <Notes>10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23</vt:i4>
      </vt:variant>
    </vt:vector>
  </HeadingPairs>
  <TitlesOfParts>
    <vt:vector size="27" baseType="lpstr">
      <vt:lpstr>Arial</vt:lpstr>
      <vt:lpstr>Calibri</vt:lpstr>
      <vt:lpstr>Myriad Pro</vt:lpstr>
      <vt:lpstr>20140311PresentationUWTSDTemplate</vt:lpstr>
      <vt:lpstr>Religions in Africa </vt:lpstr>
      <vt:lpstr>Topic Today  </vt:lpstr>
      <vt:lpstr>Reasons to study religions in Africa </vt:lpstr>
      <vt:lpstr>Growing population </vt:lpstr>
      <vt:lpstr>And overall young population </vt:lpstr>
      <vt:lpstr>These demographics lead to </vt:lpstr>
      <vt:lpstr>Another reason</vt:lpstr>
      <vt:lpstr>But why study religions?</vt:lpstr>
      <vt:lpstr>PowerPoint Presentation</vt:lpstr>
      <vt:lpstr>Diversity of religions in Africa</vt:lpstr>
      <vt:lpstr>African religious landscape </vt:lpstr>
      <vt:lpstr>Indigenous religions </vt:lpstr>
      <vt:lpstr>Early roots of Christianity</vt:lpstr>
      <vt:lpstr>PowerPoint Presentation</vt:lpstr>
      <vt:lpstr>Ethiopian Orthodox Church </vt:lpstr>
      <vt:lpstr>Missionary Christianity </vt:lpstr>
      <vt:lpstr>Missionary Churches </vt:lpstr>
      <vt:lpstr>PowerPoint Presentation</vt:lpstr>
      <vt:lpstr>Post-colonial development</vt:lpstr>
      <vt:lpstr>Islam </vt:lpstr>
      <vt:lpstr>PowerPoint Presentation</vt:lpstr>
      <vt:lpstr>PowerPoint Presentation</vt:lpstr>
      <vt:lpstr>Other religions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Swanson, Mike</dc:creator>
  <cp:lastModifiedBy>Bettina Schmidt</cp:lastModifiedBy>
  <cp:revision>194</cp:revision>
  <cp:lastPrinted>2017-03-06T16:11:16Z</cp:lastPrinted>
  <dcterms:created xsi:type="dcterms:W3CDTF">2015-04-14T15:21:28Z</dcterms:created>
  <dcterms:modified xsi:type="dcterms:W3CDTF">2025-01-28T14:39:39Z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0x010100E9765FB2FDA7984FA87112E26C884F14</vt:lpwstr>
  </property>
</Properties>
</file>