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3" r:id="rId5"/>
  </p:sldMasterIdLst>
  <p:notesMasterIdLst>
    <p:notesMasterId r:id="rId63"/>
  </p:notesMasterIdLst>
  <p:handoutMasterIdLst>
    <p:handoutMasterId r:id="rId64"/>
  </p:handoutMasterIdLst>
  <p:sldIdLst>
    <p:sldId id="566" r:id="rId6"/>
    <p:sldId id="259" r:id="rId7"/>
    <p:sldId id="537" r:id="rId8"/>
    <p:sldId id="332" r:id="rId9"/>
    <p:sldId id="564" r:id="rId10"/>
    <p:sldId id="293" r:id="rId11"/>
    <p:sldId id="294" r:id="rId12"/>
    <p:sldId id="559" r:id="rId13"/>
    <p:sldId id="296" r:id="rId14"/>
    <p:sldId id="560" r:id="rId15"/>
    <p:sldId id="262" r:id="rId16"/>
    <p:sldId id="263" r:id="rId17"/>
    <p:sldId id="265" r:id="rId18"/>
    <p:sldId id="573" r:id="rId19"/>
    <p:sldId id="266" r:id="rId20"/>
    <p:sldId id="574" r:id="rId21"/>
    <p:sldId id="267" r:id="rId22"/>
    <p:sldId id="333" r:id="rId23"/>
    <p:sldId id="268" r:id="rId24"/>
    <p:sldId id="269" r:id="rId25"/>
    <p:sldId id="270" r:id="rId26"/>
    <p:sldId id="273" r:id="rId27"/>
    <p:sldId id="274" r:id="rId28"/>
    <p:sldId id="276" r:id="rId29"/>
    <p:sldId id="569" r:id="rId30"/>
    <p:sldId id="568" r:id="rId31"/>
    <p:sldId id="277" r:id="rId32"/>
    <p:sldId id="278" r:id="rId33"/>
    <p:sldId id="570" r:id="rId34"/>
    <p:sldId id="562" r:id="rId35"/>
    <p:sldId id="279" r:id="rId36"/>
    <p:sldId id="557" r:id="rId37"/>
    <p:sldId id="567" r:id="rId38"/>
    <p:sldId id="571" r:id="rId39"/>
    <p:sldId id="280" r:id="rId40"/>
    <p:sldId id="563" r:id="rId41"/>
    <p:sldId id="281" r:id="rId42"/>
    <p:sldId id="282" r:id="rId43"/>
    <p:sldId id="283" r:id="rId44"/>
    <p:sldId id="286" r:id="rId45"/>
    <p:sldId id="287" r:id="rId46"/>
    <p:sldId id="288" r:id="rId47"/>
    <p:sldId id="289" r:id="rId48"/>
    <p:sldId id="290" r:id="rId49"/>
    <p:sldId id="291" r:id="rId50"/>
    <p:sldId id="298" r:id="rId51"/>
    <p:sldId id="558" r:id="rId52"/>
    <p:sldId id="561" r:id="rId53"/>
    <p:sldId id="337" r:id="rId54"/>
    <p:sldId id="336" r:id="rId55"/>
    <p:sldId id="338" r:id="rId56"/>
    <p:sldId id="335" r:id="rId57"/>
    <p:sldId id="577" r:id="rId58"/>
    <p:sldId id="565" r:id="rId59"/>
    <p:sldId id="575" r:id="rId60"/>
    <p:sldId id="536" r:id="rId61"/>
    <p:sldId id="572" r:id="rId62"/>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1" userDrawn="1">
          <p15:clr>
            <a:srgbClr val="A4A3A4"/>
          </p15:clr>
        </p15:guide>
        <p15:guide id="2" pos="216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FFF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62303C-D911-450C-A0AD-E97E584E91A4}" v="66" dt="2022-10-10T15:28:36.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000"/>
    <p:restoredTop sz="80796"/>
  </p:normalViewPr>
  <p:slideViewPr>
    <p:cSldViewPr>
      <p:cViewPr varScale="1">
        <p:scale>
          <a:sx n="69" d="100"/>
          <a:sy n="69" d="100"/>
        </p:scale>
        <p:origin x="1426" y="6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1"/>
        <p:guide pos="2166"/>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handoutMaster" Target="handoutMasters/handoutMaster1.xml"/><Relationship Id="rId69"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thomas" userId="247bd49e70cd239e" providerId="LiveId" clId="{19EA6CF7-BD4C-4521-A691-4FB5B96E0CB7}"/>
    <pc:docChg chg="undo custSel addSld delSld modSld modNotesMaster modHandout">
      <pc:chgData name="huw thomas" userId="247bd49e70cd239e" providerId="LiveId" clId="{19EA6CF7-BD4C-4521-A691-4FB5B96E0CB7}" dt="2021-10-06T18:53:43.842" v="679"/>
      <pc:docMkLst>
        <pc:docMk/>
      </pc:docMkLst>
      <pc:sldChg chg="modSp del">
        <pc:chgData name="huw thomas" userId="247bd49e70cd239e" providerId="LiveId" clId="{19EA6CF7-BD4C-4521-A691-4FB5B96E0CB7}" dt="2021-10-04T09:09:16.936" v="8" actId="2696"/>
        <pc:sldMkLst>
          <pc:docMk/>
          <pc:sldMk cId="1947463288" sldId="257"/>
        </pc:sldMkLst>
        <pc:spChg chg="mod">
          <ac:chgData name="huw thomas" userId="247bd49e70cd239e" providerId="LiveId" clId="{19EA6CF7-BD4C-4521-A691-4FB5B96E0CB7}" dt="2021-10-04T09:07:45.547" v="3"/>
          <ac:spMkLst>
            <pc:docMk/>
            <pc:sldMk cId="1947463288" sldId="257"/>
            <ac:spMk id="5" creationId="{A936B90E-964D-4335-A8F5-EC0902734932}"/>
          </ac:spMkLst>
        </pc:spChg>
        <pc:spChg chg="mod">
          <ac:chgData name="huw thomas" userId="247bd49e70cd239e" providerId="LiveId" clId="{19EA6CF7-BD4C-4521-A691-4FB5B96E0CB7}" dt="2021-10-04T09:07:45.547" v="3"/>
          <ac:spMkLst>
            <pc:docMk/>
            <pc:sldMk cId="1947463288" sldId="257"/>
            <ac:spMk id="7" creationId="{9B8A1B6C-E750-42CE-8553-6890C4BDCCD8}"/>
          </ac:spMkLst>
        </pc:spChg>
      </pc:sldChg>
      <pc:sldChg chg="modSp mod">
        <pc:chgData name="huw thomas" userId="247bd49e70cd239e" providerId="LiveId" clId="{19EA6CF7-BD4C-4521-A691-4FB5B96E0CB7}" dt="2021-10-06T18:32:24.585" v="550" actId="14100"/>
        <pc:sldMkLst>
          <pc:docMk/>
          <pc:sldMk cId="75048694" sldId="263"/>
        </pc:sldMkLst>
        <pc:grpChg chg="mod">
          <ac:chgData name="huw thomas" userId="247bd49e70cd239e" providerId="LiveId" clId="{19EA6CF7-BD4C-4521-A691-4FB5B96E0CB7}" dt="2021-10-06T18:32:24.585" v="550" actId="14100"/>
          <ac:grpSpMkLst>
            <pc:docMk/>
            <pc:sldMk cId="75048694" sldId="263"/>
            <ac:grpSpMk id="8" creationId="{76A30F81-77C5-3541-952A-11CF6E3806BA}"/>
          </ac:grpSpMkLst>
        </pc:grpChg>
      </pc:sldChg>
      <pc:sldChg chg="modSp mod">
        <pc:chgData name="huw thomas" userId="247bd49e70cd239e" providerId="LiveId" clId="{19EA6CF7-BD4C-4521-A691-4FB5B96E0CB7}" dt="2021-10-04T09:10:27.309" v="10" actId="1076"/>
        <pc:sldMkLst>
          <pc:docMk/>
          <pc:sldMk cId="372313284" sldId="269"/>
        </pc:sldMkLst>
        <pc:picChg chg="mod">
          <ac:chgData name="huw thomas" userId="247bd49e70cd239e" providerId="LiveId" clId="{19EA6CF7-BD4C-4521-A691-4FB5B96E0CB7}" dt="2021-10-04T09:10:27.309" v="10" actId="1076"/>
          <ac:picMkLst>
            <pc:docMk/>
            <pc:sldMk cId="372313284" sldId="269"/>
            <ac:picMk id="5" creationId="{88F0E84F-AA6D-574A-93A9-00D725430BF8}"/>
          </ac:picMkLst>
        </pc:picChg>
      </pc:sldChg>
      <pc:sldChg chg="modSp">
        <pc:chgData name="huw thomas" userId="247bd49e70cd239e" providerId="LiveId" clId="{19EA6CF7-BD4C-4521-A691-4FB5B96E0CB7}" dt="2021-10-04T09:07:45.547" v="3"/>
        <pc:sldMkLst>
          <pc:docMk/>
          <pc:sldMk cId="3782120978" sldId="270"/>
        </pc:sldMkLst>
        <pc:spChg chg="mod">
          <ac:chgData name="huw thomas" userId="247bd49e70cd239e" providerId="LiveId" clId="{19EA6CF7-BD4C-4521-A691-4FB5B96E0CB7}" dt="2021-10-04T09:07:45.547" v="3"/>
          <ac:spMkLst>
            <pc:docMk/>
            <pc:sldMk cId="3782120978" sldId="270"/>
            <ac:spMk id="2" creationId="{15320D85-0807-4237-8AD8-614AECCC3ADB}"/>
          </ac:spMkLst>
        </pc:spChg>
        <pc:spChg chg="mod">
          <ac:chgData name="huw thomas" userId="247bd49e70cd239e" providerId="LiveId" clId="{19EA6CF7-BD4C-4521-A691-4FB5B96E0CB7}" dt="2021-10-04T09:07:45.547" v="3"/>
          <ac:spMkLst>
            <pc:docMk/>
            <pc:sldMk cId="3782120978" sldId="270"/>
            <ac:spMk id="3" creationId="{62A3C3AF-66D0-4179-AF72-715110B4DF58}"/>
          </ac:spMkLst>
        </pc:spChg>
      </pc:sldChg>
      <pc:sldChg chg="modSp">
        <pc:chgData name="huw thomas" userId="247bd49e70cd239e" providerId="LiveId" clId="{19EA6CF7-BD4C-4521-A691-4FB5B96E0CB7}" dt="2021-10-04T09:07:45.547" v="3"/>
        <pc:sldMkLst>
          <pc:docMk/>
          <pc:sldMk cId="1064696357" sldId="274"/>
        </pc:sldMkLst>
        <pc:spChg chg="mod">
          <ac:chgData name="huw thomas" userId="247bd49e70cd239e" providerId="LiveId" clId="{19EA6CF7-BD4C-4521-A691-4FB5B96E0CB7}" dt="2021-10-04T09:07:45.547" v="3"/>
          <ac:spMkLst>
            <pc:docMk/>
            <pc:sldMk cId="1064696357" sldId="274"/>
            <ac:spMk id="2" creationId="{372239D6-7BD8-4BE4-838F-94536F957935}"/>
          </ac:spMkLst>
        </pc:spChg>
        <pc:spChg chg="mod">
          <ac:chgData name="huw thomas" userId="247bd49e70cd239e" providerId="LiveId" clId="{19EA6CF7-BD4C-4521-A691-4FB5B96E0CB7}" dt="2021-10-04T09:07:45.547" v="3"/>
          <ac:spMkLst>
            <pc:docMk/>
            <pc:sldMk cId="1064696357" sldId="274"/>
            <ac:spMk id="3" creationId="{88CFA93A-A17D-429B-A81C-417AA954B0ED}"/>
          </ac:spMkLst>
        </pc:spChg>
      </pc:sldChg>
      <pc:sldChg chg="modSp">
        <pc:chgData name="huw thomas" userId="247bd49e70cd239e" providerId="LiveId" clId="{19EA6CF7-BD4C-4521-A691-4FB5B96E0CB7}" dt="2021-10-04T09:07:45.547" v="3"/>
        <pc:sldMkLst>
          <pc:docMk/>
          <pc:sldMk cId="1045244062" sldId="276"/>
        </pc:sldMkLst>
        <pc:spChg chg="mod">
          <ac:chgData name="huw thomas" userId="247bd49e70cd239e" providerId="LiveId" clId="{19EA6CF7-BD4C-4521-A691-4FB5B96E0CB7}" dt="2021-10-04T09:07:45.547" v="3"/>
          <ac:spMkLst>
            <pc:docMk/>
            <pc:sldMk cId="1045244062" sldId="276"/>
            <ac:spMk id="2" creationId="{C58F76F3-21DE-41EF-B35B-C74F720D872E}"/>
          </ac:spMkLst>
        </pc:spChg>
      </pc:sldChg>
      <pc:sldChg chg="modSp">
        <pc:chgData name="huw thomas" userId="247bd49e70cd239e" providerId="LiveId" clId="{19EA6CF7-BD4C-4521-A691-4FB5B96E0CB7}" dt="2021-10-04T09:07:45.547" v="3"/>
        <pc:sldMkLst>
          <pc:docMk/>
          <pc:sldMk cId="1241857448" sldId="277"/>
        </pc:sldMkLst>
        <pc:spChg chg="mod">
          <ac:chgData name="huw thomas" userId="247bd49e70cd239e" providerId="LiveId" clId="{19EA6CF7-BD4C-4521-A691-4FB5B96E0CB7}" dt="2021-10-04T09:07:45.547" v="3"/>
          <ac:spMkLst>
            <pc:docMk/>
            <pc:sldMk cId="1241857448" sldId="277"/>
            <ac:spMk id="2" creationId="{2B453B03-FAA1-4DCD-B960-A9E3406B0589}"/>
          </ac:spMkLst>
        </pc:spChg>
      </pc:sldChg>
      <pc:sldChg chg="modSp mod">
        <pc:chgData name="huw thomas" userId="247bd49e70cd239e" providerId="LiveId" clId="{19EA6CF7-BD4C-4521-A691-4FB5B96E0CB7}" dt="2021-10-06T18:39:09.890" v="618" actId="313"/>
        <pc:sldMkLst>
          <pc:docMk/>
          <pc:sldMk cId="1981341254" sldId="278"/>
        </pc:sldMkLst>
        <pc:spChg chg="mod">
          <ac:chgData name="huw thomas" userId="247bd49e70cd239e" providerId="LiveId" clId="{19EA6CF7-BD4C-4521-A691-4FB5B96E0CB7}" dt="2021-10-06T18:39:09.890" v="618" actId="313"/>
          <ac:spMkLst>
            <pc:docMk/>
            <pc:sldMk cId="1981341254" sldId="278"/>
            <ac:spMk id="3" creationId="{5326CBCA-6EFC-497F-AC67-DFEB698A4163}"/>
          </ac:spMkLst>
        </pc:spChg>
      </pc:sldChg>
      <pc:sldChg chg="modSp">
        <pc:chgData name="huw thomas" userId="247bd49e70cd239e" providerId="LiveId" clId="{19EA6CF7-BD4C-4521-A691-4FB5B96E0CB7}" dt="2021-10-04T09:07:45.547" v="3"/>
        <pc:sldMkLst>
          <pc:docMk/>
          <pc:sldMk cId="795829135" sldId="279"/>
        </pc:sldMkLst>
        <pc:spChg chg="mod">
          <ac:chgData name="huw thomas" userId="247bd49e70cd239e" providerId="LiveId" clId="{19EA6CF7-BD4C-4521-A691-4FB5B96E0CB7}" dt="2021-10-04T09:07:45.547" v="3"/>
          <ac:spMkLst>
            <pc:docMk/>
            <pc:sldMk cId="795829135" sldId="279"/>
            <ac:spMk id="3" creationId="{0E2C69FD-C40F-404C-A2EA-7A426534EC52}"/>
          </ac:spMkLst>
        </pc:spChg>
      </pc:sldChg>
      <pc:sldChg chg="modSp">
        <pc:chgData name="huw thomas" userId="247bd49e70cd239e" providerId="LiveId" clId="{19EA6CF7-BD4C-4521-A691-4FB5B96E0CB7}" dt="2021-10-04T09:07:45.547" v="3"/>
        <pc:sldMkLst>
          <pc:docMk/>
          <pc:sldMk cId="3694530324" sldId="285"/>
        </pc:sldMkLst>
        <pc:spChg chg="mod">
          <ac:chgData name="huw thomas" userId="247bd49e70cd239e" providerId="LiveId" clId="{19EA6CF7-BD4C-4521-A691-4FB5B96E0CB7}" dt="2021-10-04T09:07:45.547" v="3"/>
          <ac:spMkLst>
            <pc:docMk/>
            <pc:sldMk cId="3694530324" sldId="285"/>
            <ac:spMk id="2" creationId="{00000000-0000-0000-0000-000000000000}"/>
          </ac:spMkLst>
        </pc:spChg>
      </pc:sldChg>
      <pc:sldChg chg="modSp mod">
        <pc:chgData name="huw thomas" userId="247bd49e70cd239e" providerId="LiveId" clId="{19EA6CF7-BD4C-4521-A691-4FB5B96E0CB7}" dt="2021-10-04T09:09:44.633" v="9" actId="1076"/>
        <pc:sldMkLst>
          <pc:docMk/>
          <pc:sldMk cId="3758581691" sldId="332"/>
        </pc:sldMkLst>
        <pc:spChg chg="mod">
          <ac:chgData name="huw thomas" userId="247bd49e70cd239e" providerId="LiveId" clId="{19EA6CF7-BD4C-4521-A691-4FB5B96E0CB7}" dt="2021-10-04T09:09:44.633" v="9" actId="1076"/>
          <ac:spMkLst>
            <pc:docMk/>
            <pc:sldMk cId="3758581691" sldId="332"/>
            <ac:spMk id="2" creationId="{DDB2C3A4-92F3-48A3-BAF4-52AF243BD6B9}"/>
          </ac:spMkLst>
        </pc:spChg>
      </pc:sldChg>
      <pc:sldChg chg="modSp mod">
        <pc:chgData name="huw thomas" userId="247bd49e70cd239e" providerId="LiveId" clId="{19EA6CF7-BD4C-4521-A691-4FB5B96E0CB7}" dt="2021-10-04T09:11:37.995" v="18" actId="27636"/>
        <pc:sldMkLst>
          <pc:docMk/>
          <pc:sldMk cId="3406528502" sldId="335"/>
        </pc:sldMkLst>
        <pc:spChg chg="mod">
          <ac:chgData name="huw thomas" userId="247bd49e70cd239e" providerId="LiveId" clId="{19EA6CF7-BD4C-4521-A691-4FB5B96E0CB7}" dt="2021-10-04T09:11:37.995" v="18" actId="27636"/>
          <ac:spMkLst>
            <pc:docMk/>
            <pc:sldMk cId="3406528502" sldId="335"/>
            <ac:spMk id="3" creationId="{B3F1AD8A-E5A3-F24B-86F7-9B1E34A9B523}"/>
          </ac:spMkLst>
        </pc:spChg>
      </pc:sldChg>
      <pc:sldChg chg="modSp mod">
        <pc:chgData name="huw thomas" userId="247bd49e70cd239e" providerId="LiveId" clId="{19EA6CF7-BD4C-4521-A691-4FB5B96E0CB7}" dt="2021-10-04T09:12:10.511" v="23" actId="27636"/>
        <pc:sldMkLst>
          <pc:docMk/>
          <pc:sldMk cId="1450694234" sldId="337"/>
        </pc:sldMkLst>
        <pc:spChg chg="mod">
          <ac:chgData name="huw thomas" userId="247bd49e70cd239e" providerId="LiveId" clId="{19EA6CF7-BD4C-4521-A691-4FB5B96E0CB7}" dt="2021-10-04T09:12:06.969" v="21" actId="1076"/>
          <ac:spMkLst>
            <pc:docMk/>
            <pc:sldMk cId="1450694234" sldId="337"/>
            <ac:spMk id="2" creationId="{74839970-5E36-0C42-9454-B03E62425CD1}"/>
          </ac:spMkLst>
        </pc:spChg>
        <pc:spChg chg="mod">
          <ac:chgData name="huw thomas" userId="247bd49e70cd239e" providerId="LiveId" clId="{19EA6CF7-BD4C-4521-A691-4FB5B96E0CB7}" dt="2021-10-04T09:12:10.511" v="23" actId="27636"/>
          <ac:spMkLst>
            <pc:docMk/>
            <pc:sldMk cId="1450694234" sldId="337"/>
            <ac:spMk id="3" creationId="{0EE1CC26-9120-9C4E-BEDF-7B44DA2DCCAF}"/>
          </ac:spMkLst>
        </pc:spChg>
      </pc:sldChg>
      <pc:sldChg chg="modSp mod">
        <pc:chgData name="huw thomas" userId="247bd49e70cd239e" providerId="LiveId" clId="{19EA6CF7-BD4C-4521-A691-4FB5B96E0CB7}" dt="2021-10-06T18:51:27.013" v="637" actId="1076"/>
        <pc:sldMkLst>
          <pc:docMk/>
          <pc:sldMk cId="1050095371" sldId="338"/>
        </pc:sldMkLst>
        <pc:spChg chg="mod">
          <ac:chgData name="huw thomas" userId="247bd49e70cd239e" providerId="LiveId" clId="{19EA6CF7-BD4C-4521-A691-4FB5B96E0CB7}" dt="2021-10-06T18:51:23.466" v="636" actId="1076"/>
          <ac:spMkLst>
            <pc:docMk/>
            <pc:sldMk cId="1050095371" sldId="338"/>
            <ac:spMk id="2" creationId="{97596B35-C7FA-B54A-954D-E16FD92D5106}"/>
          </ac:spMkLst>
        </pc:spChg>
        <pc:picChg chg="mod">
          <ac:chgData name="huw thomas" userId="247bd49e70cd239e" providerId="LiveId" clId="{19EA6CF7-BD4C-4521-A691-4FB5B96E0CB7}" dt="2021-10-06T18:51:27.013" v="637" actId="1076"/>
          <ac:picMkLst>
            <pc:docMk/>
            <pc:sldMk cId="1050095371" sldId="338"/>
            <ac:picMk id="5" creationId="{F1D8E7DA-5DE2-F946-B1BF-C1E6289D7347}"/>
          </ac:picMkLst>
        </pc:picChg>
      </pc:sldChg>
      <pc:sldChg chg="modSp mod">
        <pc:chgData name="huw thomas" userId="247bd49e70cd239e" providerId="LiveId" clId="{19EA6CF7-BD4C-4521-A691-4FB5B96E0CB7}" dt="2021-10-06T18:52:21.773" v="678" actId="20577"/>
        <pc:sldMkLst>
          <pc:docMk/>
          <pc:sldMk cId="4141789212" sldId="339"/>
        </pc:sldMkLst>
        <pc:spChg chg="mod">
          <ac:chgData name="huw thomas" userId="247bd49e70cd239e" providerId="LiveId" clId="{19EA6CF7-BD4C-4521-A691-4FB5B96E0CB7}" dt="2021-10-04T09:12:22.317" v="24" actId="1076"/>
          <ac:spMkLst>
            <pc:docMk/>
            <pc:sldMk cId="4141789212" sldId="339"/>
            <ac:spMk id="2" creationId="{B4CD8A18-B147-6349-915B-77B0ABBBC8B5}"/>
          </ac:spMkLst>
        </pc:spChg>
        <pc:spChg chg="mod">
          <ac:chgData name="huw thomas" userId="247bd49e70cd239e" providerId="LiveId" clId="{19EA6CF7-BD4C-4521-A691-4FB5B96E0CB7}" dt="2021-10-06T18:52:21.773" v="678" actId="20577"/>
          <ac:spMkLst>
            <pc:docMk/>
            <pc:sldMk cId="4141789212" sldId="339"/>
            <ac:spMk id="3" creationId="{64AC097A-7DFC-F445-BB82-72F9E4F23D0C}"/>
          </ac:spMkLst>
        </pc:spChg>
      </pc:sldChg>
      <pc:sldChg chg="modSp mod">
        <pc:chgData name="huw thomas" userId="247bd49e70cd239e" providerId="LiveId" clId="{19EA6CF7-BD4C-4521-A691-4FB5B96E0CB7}" dt="2021-10-04T09:57:33.866" v="549" actId="1076"/>
        <pc:sldMkLst>
          <pc:docMk/>
          <pc:sldMk cId="2660639252" sldId="536"/>
        </pc:sldMkLst>
        <pc:spChg chg="mod">
          <ac:chgData name="huw thomas" userId="247bd49e70cd239e" providerId="LiveId" clId="{19EA6CF7-BD4C-4521-A691-4FB5B96E0CB7}" dt="2021-10-04T09:14:09.970" v="62" actId="1076"/>
          <ac:spMkLst>
            <pc:docMk/>
            <pc:sldMk cId="2660639252" sldId="536"/>
            <ac:spMk id="2" creationId="{00000000-0000-0000-0000-000000000000}"/>
          </ac:spMkLst>
        </pc:spChg>
        <pc:picChg chg="mod">
          <ac:chgData name="huw thomas" userId="247bd49e70cd239e" providerId="LiveId" clId="{19EA6CF7-BD4C-4521-A691-4FB5B96E0CB7}" dt="2021-10-04T09:57:33.866" v="549" actId="1076"/>
          <ac:picMkLst>
            <pc:docMk/>
            <pc:sldMk cId="2660639252" sldId="536"/>
            <ac:picMk id="6" creationId="{707D95DC-664B-F54F-88CA-37037D116462}"/>
          </ac:picMkLst>
        </pc:picChg>
      </pc:sldChg>
      <pc:sldChg chg="modSp">
        <pc:chgData name="huw thomas" userId="247bd49e70cd239e" providerId="LiveId" clId="{19EA6CF7-BD4C-4521-A691-4FB5B96E0CB7}" dt="2021-10-04T09:07:45.547" v="3"/>
        <pc:sldMkLst>
          <pc:docMk/>
          <pc:sldMk cId="2354793166" sldId="537"/>
        </pc:sldMkLst>
        <pc:spChg chg="mod">
          <ac:chgData name="huw thomas" userId="247bd49e70cd239e" providerId="LiveId" clId="{19EA6CF7-BD4C-4521-A691-4FB5B96E0CB7}" dt="2021-10-04T09:07:45.547" v="3"/>
          <ac:spMkLst>
            <pc:docMk/>
            <pc:sldMk cId="2354793166" sldId="537"/>
            <ac:spMk id="2" creationId="{6E6F0E98-F637-DF4F-95B4-1F83A1D7F1EE}"/>
          </ac:spMkLst>
        </pc:spChg>
      </pc:sldChg>
      <pc:sldChg chg="modSp mod">
        <pc:chgData name="huw thomas" userId="247bd49e70cd239e" providerId="LiveId" clId="{19EA6CF7-BD4C-4521-A691-4FB5B96E0CB7}" dt="2021-10-04T09:24:04.086" v="146" actId="113"/>
        <pc:sldMkLst>
          <pc:docMk/>
          <pc:sldMk cId="2475847248" sldId="557"/>
        </pc:sldMkLst>
        <pc:spChg chg="mod">
          <ac:chgData name="huw thomas" userId="247bd49e70cd239e" providerId="LiveId" clId="{19EA6CF7-BD4C-4521-A691-4FB5B96E0CB7}" dt="2021-10-04T09:24:04.086" v="146" actId="113"/>
          <ac:spMkLst>
            <pc:docMk/>
            <pc:sldMk cId="2475847248" sldId="557"/>
            <ac:spMk id="2" creationId="{00000000-0000-0000-0000-000000000000}"/>
          </ac:spMkLst>
        </pc:spChg>
        <pc:picChg chg="mod">
          <ac:chgData name="huw thomas" userId="247bd49e70cd239e" providerId="LiveId" clId="{19EA6CF7-BD4C-4521-A691-4FB5B96E0CB7}" dt="2021-10-04T09:23:49.249" v="144" actId="1076"/>
          <ac:picMkLst>
            <pc:docMk/>
            <pc:sldMk cId="2475847248" sldId="557"/>
            <ac:picMk id="4" creationId="{879440FC-95E4-3F4F-AD48-3AE03A424D21}"/>
          </ac:picMkLst>
        </pc:picChg>
      </pc:sldChg>
      <pc:sldChg chg="addSp delSp modSp mod">
        <pc:chgData name="huw thomas" userId="247bd49e70cd239e" providerId="LiveId" clId="{19EA6CF7-BD4C-4521-A691-4FB5B96E0CB7}" dt="2021-10-06T18:47:32.208" v="634" actId="21"/>
        <pc:sldMkLst>
          <pc:docMk/>
          <pc:sldMk cId="2331559548" sldId="558"/>
        </pc:sldMkLst>
        <pc:spChg chg="add del mod">
          <ac:chgData name="huw thomas" userId="247bd49e70cd239e" providerId="LiveId" clId="{19EA6CF7-BD4C-4521-A691-4FB5B96E0CB7}" dt="2021-10-06T18:47:32.208" v="634" actId="21"/>
          <ac:spMkLst>
            <pc:docMk/>
            <pc:sldMk cId="2331559548" sldId="558"/>
            <ac:spMk id="8" creationId="{587BA231-F089-45DC-BAAB-98E7AF18AB27}"/>
          </ac:spMkLst>
        </pc:spChg>
      </pc:sldChg>
      <pc:sldChg chg="del">
        <pc:chgData name="huw thomas" userId="247bd49e70cd239e" providerId="LiveId" clId="{19EA6CF7-BD4C-4521-A691-4FB5B96E0CB7}" dt="2021-10-04T09:08:58.695" v="7" actId="2696"/>
        <pc:sldMkLst>
          <pc:docMk/>
          <pc:sldMk cId="1370600217" sldId="565"/>
        </pc:sldMkLst>
      </pc:sldChg>
      <pc:sldChg chg="del">
        <pc:chgData name="huw thomas" userId="247bd49e70cd239e" providerId="LiveId" clId="{19EA6CF7-BD4C-4521-A691-4FB5B96E0CB7}" dt="2021-10-04T09:08:16.873" v="4"/>
        <pc:sldMkLst>
          <pc:docMk/>
          <pc:sldMk cId="133009983" sldId="566"/>
        </pc:sldMkLst>
      </pc:sldChg>
      <pc:sldChg chg="del">
        <pc:chgData name="huw thomas" userId="247bd49e70cd239e" providerId="LiveId" clId="{19EA6CF7-BD4C-4521-A691-4FB5B96E0CB7}" dt="2021-10-04T09:08:38.633" v="6"/>
        <pc:sldMkLst>
          <pc:docMk/>
          <pc:sldMk cId="2597497405" sldId="566"/>
        </pc:sldMkLst>
      </pc:sldChg>
      <pc:sldChg chg="del">
        <pc:chgData name="huw thomas" userId="247bd49e70cd239e" providerId="LiveId" clId="{19EA6CF7-BD4C-4521-A691-4FB5B96E0CB7}" dt="2021-10-04T09:08:31.046" v="5"/>
        <pc:sldMkLst>
          <pc:docMk/>
          <pc:sldMk cId="3925093191" sldId="566"/>
        </pc:sldMkLst>
      </pc:sldChg>
      <pc:sldChg chg="addSp delSp modSp new mod modAnim">
        <pc:chgData name="huw thomas" userId="247bd49e70cd239e" providerId="LiveId" clId="{19EA6CF7-BD4C-4521-A691-4FB5B96E0CB7}" dt="2021-10-06T18:44:33.164" v="630" actId="1076"/>
        <pc:sldMkLst>
          <pc:docMk/>
          <pc:sldMk cId="199599772" sldId="567"/>
        </pc:sldMkLst>
        <pc:spChg chg="mod">
          <ac:chgData name="huw thomas" userId="247bd49e70cd239e" providerId="LiveId" clId="{19EA6CF7-BD4C-4521-A691-4FB5B96E0CB7}" dt="2021-10-04T09:24:34.215" v="169" actId="20577"/>
          <ac:spMkLst>
            <pc:docMk/>
            <pc:sldMk cId="199599772" sldId="567"/>
            <ac:spMk id="2" creationId="{AD37B232-184E-43F8-8ECA-EA5852EAE902}"/>
          </ac:spMkLst>
        </pc:spChg>
        <pc:spChg chg="del mod">
          <ac:chgData name="huw thomas" userId="247bd49e70cd239e" providerId="LiveId" clId="{19EA6CF7-BD4C-4521-A691-4FB5B96E0CB7}" dt="2021-10-04T09:42:44.351" v="174" actId="21"/>
          <ac:spMkLst>
            <pc:docMk/>
            <pc:sldMk cId="199599772" sldId="567"/>
            <ac:spMk id="3" creationId="{9D33B555-CDB3-47CA-BDF0-48BFD17C862A}"/>
          </ac:spMkLst>
        </pc:spChg>
        <pc:spChg chg="add mod">
          <ac:chgData name="huw thomas" userId="247bd49e70cd239e" providerId="LiveId" clId="{19EA6CF7-BD4C-4521-A691-4FB5B96E0CB7}" dt="2021-10-04T09:51:31.841" v="422" actId="1076"/>
          <ac:spMkLst>
            <pc:docMk/>
            <pc:sldMk cId="199599772" sldId="567"/>
            <ac:spMk id="5" creationId="{750AEA12-3E47-484F-82DD-459F1379B693}"/>
          </ac:spMkLst>
        </pc:spChg>
        <pc:spChg chg="add del mod">
          <ac:chgData name="huw thomas" userId="247bd49e70cd239e" providerId="LiveId" clId="{19EA6CF7-BD4C-4521-A691-4FB5B96E0CB7}" dt="2021-10-04T09:43:35.886" v="180"/>
          <ac:spMkLst>
            <pc:docMk/>
            <pc:sldMk cId="199599772" sldId="567"/>
            <ac:spMk id="6" creationId="{93B189FD-C199-4C9D-8D3D-5F90C2782B6F}"/>
          </ac:spMkLst>
        </pc:spChg>
        <pc:spChg chg="add del mod">
          <ac:chgData name="huw thomas" userId="247bd49e70cd239e" providerId="LiveId" clId="{19EA6CF7-BD4C-4521-A691-4FB5B96E0CB7}" dt="2021-10-04T09:43:59.689" v="183" actId="21"/>
          <ac:spMkLst>
            <pc:docMk/>
            <pc:sldMk cId="199599772" sldId="567"/>
            <ac:spMk id="7" creationId="{52A8876F-AE1F-44FB-AA1B-ECCB6383F827}"/>
          </ac:spMkLst>
        </pc:spChg>
        <pc:spChg chg="add del mod">
          <ac:chgData name="huw thomas" userId="247bd49e70cd239e" providerId="LiveId" clId="{19EA6CF7-BD4C-4521-A691-4FB5B96E0CB7}" dt="2021-10-06T18:44:03.499" v="626"/>
          <ac:spMkLst>
            <pc:docMk/>
            <pc:sldMk cId="199599772" sldId="567"/>
            <ac:spMk id="9" creationId="{6F08A5A6-EF21-48D7-9FB6-A5F5573622DE}"/>
          </ac:spMkLst>
        </pc:spChg>
        <pc:spChg chg="add mod">
          <ac:chgData name="huw thomas" userId="247bd49e70cd239e" providerId="LiveId" clId="{19EA6CF7-BD4C-4521-A691-4FB5B96E0CB7}" dt="2021-10-06T18:44:33.164" v="630" actId="1076"/>
          <ac:spMkLst>
            <pc:docMk/>
            <pc:sldMk cId="199599772" sldId="567"/>
            <ac:spMk id="13" creationId="{0572215B-6646-46BA-A76B-F411F6A78D29}"/>
          </ac:spMkLst>
        </pc:spChg>
        <pc:picChg chg="add del mod">
          <ac:chgData name="huw thomas" userId="247bd49e70cd239e" providerId="LiveId" clId="{19EA6CF7-BD4C-4521-A691-4FB5B96E0CB7}" dt="2021-10-04T09:43:35.886" v="180"/>
          <ac:picMkLst>
            <pc:docMk/>
            <pc:sldMk cId="199599772" sldId="567"/>
            <ac:picMk id="1026" creationId="{D8092B1D-A336-462C-BD38-90FE1A5ED27F}"/>
          </ac:picMkLst>
        </pc:picChg>
        <pc:picChg chg="add del mod">
          <ac:chgData name="huw thomas" userId="247bd49e70cd239e" providerId="LiveId" clId="{19EA6CF7-BD4C-4521-A691-4FB5B96E0CB7}" dt="2021-10-04T09:43:35.886" v="180"/>
          <ac:picMkLst>
            <pc:docMk/>
            <pc:sldMk cId="199599772" sldId="567"/>
            <ac:picMk id="1027" creationId="{E0F8CAA6-835A-4075-8ADE-C75630807BD3}"/>
          </ac:picMkLst>
        </pc:picChg>
        <pc:picChg chg="add del mod">
          <ac:chgData name="huw thomas" userId="247bd49e70cd239e" providerId="LiveId" clId="{19EA6CF7-BD4C-4521-A691-4FB5B96E0CB7}" dt="2021-10-04T09:43:35.886" v="180"/>
          <ac:picMkLst>
            <pc:docMk/>
            <pc:sldMk cId="199599772" sldId="567"/>
            <ac:picMk id="1028" creationId="{9BB03601-5ADE-462E-85EE-BBD66364FFA5}"/>
          </ac:picMkLst>
        </pc:picChg>
        <pc:picChg chg="add del mod">
          <ac:chgData name="huw thomas" userId="247bd49e70cd239e" providerId="LiveId" clId="{19EA6CF7-BD4C-4521-A691-4FB5B96E0CB7}" dt="2021-10-04T09:43:59.689" v="183" actId="21"/>
          <ac:picMkLst>
            <pc:docMk/>
            <pc:sldMk cId="199599772" sldId="567"/>
            <ac:picMk id="1030" creationId="{B095F0C5-8BE9-4F3F-AD20-24F2948A4B6B}"/>
          </ac:picMkLst>
        </pc:picChg>
        <pc:picChg chg="add mod">
          <ac:chgData name="huw thomas" userId="247bd49e70cd239e" providerId="LiveId" clId="{19EA6CF7-BD4C-4521-A691-4FB5B96E0CB7}" dt="2021-10-04T09:56:06.953" v="515" actId="1076"/>
          <ac:picMkLst>
            <pc:docMk/>
            <pc:sldMk cId="199599772" sldId="567"/>
            <ac:picMk id="1032" creationId="{9A6C3AEE-CCB9-41CC-9F4D-6EAC85E89DAD}"/>
          </ac:picMkLst>
        </pc:picChg>
      </pc:sldChg>
      <pc:sldMasterChg chg="delSldLayout">
        <pc:chgData name="huw thomas" userId="247bd49e70cd239e" providerId="LiveId" clId="{19EA6CF7-BD4C-4521-A691-4FB5B96E0CB7}" dt="2021-10-04T09:08:58.695" v="7" actId="2696"/>
        <pc:sldMasterMkLst>
          <pc:docMk/>
          <pc:sldMasterMk cId="721885157" sldId="2147483663"/>
        </pc:sldMasterMkLst>
        <pc:sldLayoutChg chg="del">
          <pc:chgData name="huw thomas" userId="247bd49e70cd239e" providerId="LiveId" clId="{19EA6CF7-BD4C-4521-A691-4FB5B96E0CB7}" dt="2021-10-04T09:08:58.695" v="7" actId="2696"/>
          <pc:sldLayoutMkLst>
            <pc:docMk/>
            <pc:sldMasterMk cId="721885157" sldId="2147483663"/>
            <pc:sldLayoutMk cId="2057274515" sldId="2147483681"/>
          </pc:sldLayoutMkLst>
        </pc:sldLayoutChg>
      </pc:sldMasterChg>
    </pc:docChg>
  </pc:docChgLst>
  <pc:docChgLst>
    <pc:chgData name="huw thomas" userId="247bd49e70cd239e" providerId="LiveId" clId="{B362303C-D911-450C-A0AD-E97E584E91A4}"/>
    <pc:docChg chg="custSel addSld delSld modSld sldOrd">
      <pc:chgData name="huw thomas" userId="247bd49e70cd239e" providerId="LiveId" clId="{B362303C-D911-450C-A0AD-E97E584E91A4}" dt="2022-10-10T15:28:45.715" v="611" actId="1076"/>
      <pc:docMkLst>
        <pc:docMk/>
      </pc:docMkLst>
      <pc:sldChg chg="modSp mod">
        <pc:chgData name="huw thomas" userId="247bd49e70cd239e" providerId="LiveId" clId="{B362303C-D911-450C-A0AD-E97E584E91A4}" dt="2022-10-10T14:44:43.738" v="260" actId="14100"/>
        <pc:sldMkLst>
          <pc:docMk/>
          <pc:sldMk cId="974295615" sldId="273"/>
        </pc:sldMkLst>
        <pc:spChg chg="mod">
          <ac:chgData name="huw thomas" userId="247bd49e70cd239e" providerId="LiveId" clId="{B362303C-D911-450C-A0AD-E97E584E91A4}" dt="2022-10-10T14:43:25.636" v="232" actId="1076"/>
          <ac:spMkLst>
            <pc:docMk/>
            <pc:sldMk cId="974295615" sldId="273"/>
            <ac:spMk id="2" creationId="{363D606F-7833-46BB-81E9-F7FC307710CF}"/>
          </ac:spMkLst>
        </pc:spChg>
        <pc:spChg chg="mod">
          <ac:chgData name="huw thomas" userId="247bd49e70cd239e" providerId="LiveId" clId="{B362303C-D911-450C-A0AD-E97E584E91A4}" dt="2022-10-10T14:44:43.738" v="260" actId="14100"/>
          <ac:spMkLst>
            <pc:docMk/>
            <pc:sldMk cId="974295615" sldId="273"/>
            <ac:spMk id="3" creationId="{FFE9C224-E930-4C21-8654-7B0D14DD47A1}"/>
          </ac:spMkLst>
        </pc:spChg>
      </pc:sldChg>
      <pc:sldChg chg="modSp mod">
        <pc:chgData name="huw thomas" userId="247bd49e70cd239e" providerId="LiveId" clId="{B362303C-D911-450C-A0AD-E97E584E91A4}" dt="2022-10-10T14:49:12.716" v="263" actId="20577"/>
        <pc:sldMkLst>
          <pc:docMk/>
          <pc:sldMk cId="795829135" sldId="279"/>
        </pc:sldMkLst>
        <pc:spChg chg="mod">
          <ac:chgData name="huw thomas" userId="247bd49e70cd239e" providerId="LiveId" clId="{B362303C-D911-450C-A0AD-E97E584E91A4}" dt="2022-10-10T14:49:12.716" v="263" actId="20577"/>
          <ac:spMkLst>
            <pc:docMk/>
            <pc:sldMk cId="795829135" sldId="279"/>
            <ac:spMk id="3" creationId="{0E2C69FD-C40F-404C-A2EA-7A426534EC52}"/>
          </ac:spMkLst>
        </pc:spChg>
      </pc:sldChg>
      <pc:sldChg chg="modSp mod">
        <pc:chgData name="huw thomas" userId="247bd49e70cd239e" providerId="LiveId" clId="{B362303C-D911-450C-A0AD-E97E584E91A4}" dt="2022-10-10T15:04:20.426" v="429" actId="1076"/>
        <pc:sldMkLst>
          <pc:docMk/>
          <pc:sldMk cId="2446361243" sldId="280"/>
        </pc:sldMkLst>
        <pc:spChg chg="mod">
          <ac:chgData name="huw thomas" userId="247bd49e70cd239e" providerId="LiveId" clId="{B362303C-D911-450C-A0AD-E97E584E91A4}" dt="2022-10-10T15:04:20.426" v="429" actId="1076"/>
          <ac:spMkLst>
            <pc:docMk/>
            <pc:sldMk cId="2446361243" sldId="280"/>
            <ac:spMk id="2" creationId="{D210931C-91BA-45D3-B59E-F1D14291C3FD}"/>
          </ac:spMkLst>
        </pc:spChg>
      </pc:sldChg>
      <pc:sldChg chg="modSp mod">
        <pc:chgData name="huw thomas" userId="247bd49e70cd239e" providerId="LiveId" clId="{B362303C-D911-450C-A0AD-E97E584E91A4}" dt="2022-10-10T15:06:07.557" v="446" actId="14100"/>
        <pc:sldMkLst>
          <pc:docMk/>
          <pc:sldMk cId="391654302" sldId="281"/>
        </pc:sldMkLst>
        <pc:spChg chg="mod">
          <ac:chgData name="huw thomas" userId="247bd49e70cd239e" providerId="LiveId" clId="{B362303C-D911-450C-A0AD-E97E584E91A4}" dt="2022-10-10T15:05:48.011" v="444" actId="20577"/>
          <ac:spMkLst>
            <pc:docMk/>
            <pc:sldMk cId="391654302" sldId="281"/>
            <ac:spMk id="2" creationId="{CEA8C679-75BE-4A20-A027-5D83CE916E57}"/>
          </ac:spMkLst>
        </pc:spChg>
        <pc:spChg chg="mod">
          <ac:chgData name="huw thomas" userId="247bd49e70cd239e" providerId="LiveId" clId="{B362303C-D911-450C-A0AD-E97E584E91A4}" dt="2022-10-10T15:06:07.557" v="446" actId="14100"/>
          <ac:spMkLst>
            <pc:docMk/>
            <pc:sldMk cId="391654302" sldId="281"/>
            <ac:spMk id="3" creationId="{A6467059-813E-47BC-AE66-59B1EE45AFD1}"/>
          </ac:spMkLst>
        </pc:spChg>
      </pc:sldChg>
      <pc:sldChg chg="modSp mod">
        <pc:chgData name="huw thomas" userId="247bd49e70cd239e" providerId="LiveId" clId="{B362303C-D911-450C-A0AD-E97E584E91A4}" dt="2022-10-10T15:06:49.716" v="451" actId="14100"/>
        <pc:sldMkLst>
          <pc:docMk/>
          <pc:sldMk cId="2090840456" sldId="283"/>
        </pc:sldMkLst>
        <pc:spChg chg="mod">
          <ac:chgData name="huw thomas" userId="247bd49e70cd239e" providerId="LiveId" clId="{B362303C-D911-450C-A0AD-E97E584E91A4}" dt="2022-10-10T15:06:49.716" v="451" actId="14100"/>
          <ac:spMkLst>
            <pc:docMk/>
            <pc:sldMk cId="2090840456" sldId="283"/>
            <ac:spMk id="3" creationId="{7E16C166-F46F-4BD6-8EBE-972B93F2A522}"/>
          </ac:spMkLst>
        </pc:spChg>
      </pc:sldChg>
      <pc:sldChg chg="addSp modSp mod">
        <pc:chgData name="huw thomas" userId="247bd49e70cd239e" providerId="LiveId" clId="{B362303C-D911-450C-A0AD-E97E584E91A4}" dt="2022-10-10T14:24:16.540" v="58" actId="1076"/>
        <pc:sldMkLst>
          <pc:docMk/>
          <pc:sldMk cId="1192269013" sldId="294"/>
        </pc:sldMkLst>
        <pc:spChg chg="add mod">
          <ac:chgData name="huw thomas" userId="247bd49e70cd239e" providerId="LiveId" clId="{B362303C-D911-450C-A0AD-E97E584E91A4}" dt="2022-10-10T14:24:16.540" v="58" actId="1076"/>
          <ac:spMkLst>
            <pc:docMk/>
            <pc:sldMk cId="1192269013" sldId="294"/>
            <ac:spMk id="2" creationId="{DA7D557C-23EC-C072-E006-0716EA28AB52}"/>
          </ac:spMkLst>
        </pc:spChg>
      </pc:sldChg>
      <pc:sldChg chg="modSp mod">
        <pc:chgData name="huw thomas" userId="247bd49e70cd239e" providerId="LiveId" clId="{B362303C-D911-450C-A0AD-E97E584E91A4}" dt="2022-10-10T15:07:59.332" v="452" actId="14100"/>
        <pc:sldMkLst>
          <pc:docMk/>
          <pc:sldMk cId="3237259267" sldId="298"/>
        </pc:sldMkLst>
        <pc:picChg chg="mod">
          <ac:chgData name="huw thomas" userId="247bd49e70cd239e" providerId="LiveId" clId="{B362303C-D911-450C-A0AD-E97E584E91A4}" dt="2022-10-10T15:07:59.332" v="452" actId="14100"/>
          <ac:picMkLst>
            <pc:docMk/>
            <pc:sldMk cId="3237259267" sldId="298"/>
            <ac:picMk id="3" creationId="{8CED52EB-91F4-AD4A-A28A-9E0E2E579E51}"/>
          </ac:picMkLst>
        </pc:picChg>
      </pc:sldChg>
      <pc:sldChg chg="del">
        <pc:chgData name="huw thomas" userId="247bd49e70cd239e" providerId="LiveId" clId="{B362303C-D911-450C-A0AD-E97E584E91A4}" dt="2022-10-10T15:15:20.043" v="455" actId="2696"/>
        <pc:sldMkLst>
          <pc:docMk/>
          <pc:sldMk cId="442837437" sldId="334"/>
        </pc:sldMkLst>
      </pc:sldChg>
      <pc:sldChg chg="del">
        <pc:chgData name="huw thomas" userId="247bd49e70cd239e" providerId="LiveId" clId="{B362303C-D911-450C-A0AD-E97E584E91A4}" dt="2022-10-10T15:16:46.880" v="456" actId="2696"/>
        <pc:sldMkLst>
          <pc:docMk/>
          <pc:sldMk cId="4141789212" sldId="339"/>
        </pc:sldMkLst>
      </pc:sldChg>
      <pc:sldChg chg="modSp mod">
        <pc:chgData name="huw thomas" userId="247bd49e70cd239e" providerId="LiveId" clId="{B362303C-D911-450C-A0AD-E97E584E91A4}" dt="2022-10-10T14:24:37.957" v="59" actId="14100"/>
        <pc:sldMkLst>
          <pc:docMk/>
          <pc:sldMk cId="1669247728" sldId="559"/>
        </pc:sldMkLst>
        <pc:picChg chg="mod">
          <ac:chgData name="huw thomas" userId="247bd49e70cd239e" providerId="LiveId" clId="{B362303C-D911-450C-A0AD-E97E584E91A4}" dt="2022-10-10T14:24:37.957" v="59" actId="14100"/>
          <ac:picMkLst>
            <pc:docMk/>
            <pc:sldMk cId="1669247728" sldId="559"/>
            <ac:picMk id="5" creationId="{6A69D7C7-BC37-E342-B726-BAECBA7322DE}"/>
          </ac:picMkLst>
        </pc:picChg>
      </pc:sldChg>
      <pc:sldChg chg="modSp mod">
        <pc:chgData name="huw thomas" userId="247bd49e70cd239e" providerId="LiveId" clId="{B362303C-D911-450C-A0AD-E97E584E91A4}" dt="2022-10-10T14:47:54.136" v="261" actId="14100"/>
        <pc:sldMkLst>
          <pc:docMk/>
          <pc:sldMk cId="1721513587" sldId="562"/>
        </pc:sldMkLst>
        <pc:picChg chg="mod">
          <ac:chgData name="huw thomas" userId="247bd49e70cd239e" providerId="LiveId" clId="{B362303C-D911-450C-A0AD-E97E584E91A4}" dt="2022-10-10T14:47:54.136" v="261" actId="14100"/>
          <ac:picMkLst>
            <pc:docMk/>
            <pc:sldMk cId="1721513587" sldId="562"/>
            <ac:picMk id="2" creationId="{6A61ACE3-7D24-A648-B654-B61F106C7DCC}"/>
          </ac:picMkLst>
        </pc:picChg>
      </pc:sldChg>
      <pc:sldChg chg="modSp mod">
        <pc:chgData name="huw thomas" userId="247bd49e70cd239e" providerId="LiveId" clId="{B362303C-D911-450C-A0AD-E97E584E91A4}" dt="2022-10-10T15:21:49.596" v="470" actId="1076"/>
        <pc:sldMkLst>
          <pc:docMk/>
          <pc:sldMk cId="3201658512" sldId="565"/>
        </pc:sldMkLst>
        <pc:spChg chg="mod">
          <ac:chgData name="huw thomas" userId="247bd49e70cd239e" providerId="LiveId" clId="{B362303C-D911-450C-A0AD-E97E584E91A4}" dt="2022-10-10T15:18:34.034" v="466" actId="27636"/>
          <ac:spMkLst>
            <pc:docMk/>
            <pc:sldMk cId="3201658512" sldId="565"/>
            <ac:spMk id="2" creationId="{3DE5313B-046B-5D47-AAF1-96B1EE7392D3}"/>
          </ac:spMkLst>
        </pc:spChg>
        <pc:spChg chg="mod">
          <ac:chgData name="huw thomas" userId="247bd49e70cd239e" providerId="LiveId" clId="{B362303C-D911-450C-A0AD-E97E584E91A4}" dt="2022-10-10T15:21:49.596" v="470" actId="1076"/>
          <ac:spMkLst>
            <pc:docMk/>
            <pc:sldMk cId="3201658512" sldId="565"/>
            <ac:spMk id="3" creationId="{59414A4E-68E1-7142-8535-705739E9173A}"/>
          </ac:spMkLst>
        </pc:spChg>
      </pc:sldChg>
      <pc:sldChg chg="modSp mod">
        <pc:chgData name="huw thomas" userId="247bd49e70cd239e" providerId="LiveId" clId="{B362303C-D911-450C-A0AD-E97E584E91A4}" dt="2022-10-10T14:56:22.486" v="264" actId="14100"/>
        <pc:sldMkLst>
          <pc:docMk/>
          <pc:sldMk cId="235100321" sldId="567"/>
        </pc:sldMkLst>
        <pc:spChg chg="mod">
          <ac:chgData name="huw thomas" userId="247bd49e70cd239e" providerId="LiveId" clId="{B362303C-D911-450C-A0AD-E97E584E91A4}" dt="2022-10-10T14:56:22.486" v="264" actId="14100"/>
          <ac:spMkLst>
            <pc:docMk/>
            <pc:sldMk cId="235100321" sldId="567"/>
            <ac:spMk id="13" creationId="{0572215B-6646-46BA-A76B-F411F6A78D29}"/>
          </ac:spMkLst>
        </pc:spChg>
      </pc:sldChg>
      <pc:sldChg chg="modSp mod">
        <pc:chgData name="huw thomas" userId="247bd49e70cd239e" providerId="LiveId" clId="{B362303C-D911-450C-A0AD-E97E584E91A4}" dt="2022-10-10T15:03:03.069" v="382" actId="5793"/>
        <pc:sldMkLst>
          <pc:docMk/>
          <pc:sldMk cId="3141469599" sldId="571"/>
        </pc:sldMkLst>
        <pc:spChg chg="mod">
          <ac:chgData name="huw thomas" userId="247bd49e70cd239e" providerId="LiveId" clId="{B362303C-D911-450C-A0AD-E97E584E91A4}" dt="2022-10-10T15:03:03.069" v="382" actId="5793"/>
          <ac:spMkLst>
            <pc:docMk/>
            <pc:sldMk cId="3141469599" sldId="571"/>
            <ac:spMk id="4" creationId="{5CF5D6F7-97A5-C914-5F8C-6214AF86F5E5}"/>
          </ac:spMkLst>
        </pc:spChg>
        <pc:picChg chg="mod">
          <ac:chgData name="huw thomas" userId="247bd49e70cd239e" providerId="LiveId" clId="{B362303C-D911-450C-A0AD-E97E584E91A4}" dt="2022-10-10T15:02:12.843" v="322" actId="1076"/>
          <ac:picMkLst>
            <pc:docMk/>
            <pc:sldMk cId="3141469599" sldId="571"/>
            <ac:picMk id="7" creationId="{55ACCDDE-23DB-629E-43B9-D35751C56820}"/>
          </ac:picMkLst>
        </pc:picChg>
      </pc:sldChg>
      <pc:sldChg chg="del">
        <pc:chgData name="huw thomas" userId="247bd49e70cd239e" providerId="LiveId" clId="{B362303C-D911-450C-A0AD-E97E584E91A4}" dt="2022-10-10T14:18:53.778" v="0" actId="2696"/>
        <pc:sldMkLst>
          <pc:docMk/>
          <pc:sldMk cId="648663398" sldId="572"/>
        </pc:sldMkLst>
      </pc:sldChg>
      <pc:sldChg chg="modSp mod">
        <pc:chgData name="huw thomas" userId="247bd49e70cd239e" providerId="LiveId" clId="{B362303C-D911-450C-A0AD-E97E584E91A4}" dt="2022-10-10T15:17:38.959" v="464" actId="14100"/>
        <pc:sldMkLst>
          <pc:docMk/>
          <pc:sldMk cId="3412945635" sldId="572"/>
        </pc:sldMkLst>
        <pc:spChg chg="mod">
          <ac:chgData name="huw thomas" userId="247bd49e70cd239e" providerId="LiveId" clId="{B362303C-D911-450C-A0AD-E97E584E91A4}" dt="2022-10-10T15:17:38.959" v="464" actId="14100"/>
          <ac:spMkLst>
            <pc:docMk/>
            <pc:sldMk cId="3412945635" sldId="572"/>
            <ac:spMk id="2" creationId="{B8AF3412-84A9-D592-6E65-CA4E6BFBD3AF}"/>
          </ac:spMkLst>
        </pc:spChg>
      </pc:sldChg>
      <pc:sldChg chg="delSp modSp new mod">
        <pc:chgData name="huw thomas" userId="247bd49e70cd239e" providerId="LiveId" clId="{B362303C-D911-450C-A0AD-E97E584E91A4}" dt="2022-10-10T14:35:19.847" v="144" actId="1076"/>
        <pc:sldMkLst>
          <pc:docMk/>
          <pc:sldMk cId="1351400003" sldId="573"/>
        </pc:sldMkLst>
        <pc:spChg chg="del">
          <ac:chgData name="huw thomas" userId="247bd49e70cd239e" providerId="LiveId" clId="{B362303C-D911-450C-A0AD-E97E584E91A4}" dt="2022-10-10T14:31:18.290" v="62" actId="21"/>
          <ac:spMkLst>
            <pc:docMk/>
            <pc:sldMk cId="1351400003" sldId="573"/>
            <ac:spMk id="2" creationId="{B99B459A-E8A6-11A3-BBEA-F70B043EB2B5}"/>
          </ac:spMkLst>
        </pc:spChg>
        <pc:spChg chg="mod">
          <ac:chgData name="huw thomas" userId="247bd49e70cd239e" providerId="LiveId" clId="{B362303C-D911-450C-A0AD-E97E584E91A4}" dt="2022-10-10T14:35:19.847" v="144" actId="1076"/>
          <ac:spMkLst>
            <pc:docMk/>
            <pc:sldMk cId="1351400003" sldId="573"/>
            <ac:spMk id="3" creationId="{DC134839-5D49-03CB-93D7-295F38B7A6E5}"/>
          </ac:spMkLst>
        </pc:spChg>
      </pc:sldChg>
      <pc:sldChg chg="addSp delSp modSp new mod">
        <pc:chgData name="huw thomas" userId="247bd49e70cd239e" providerId="LiveId" clId="{B362303C-D911-450C-A0AD-E97E584E91A4}" dt="2022-10-10T14:39:27.378" v="226" actId="1076"/>
        <pc:sldMkLst>
          <pc:docMk/>
          <pc:sldMk cId="3568942506" sldId="574"/>
        </pc:sldMkLst>
        <pc:spChg chg="mod">
          <ac:chgData name="huw thomas" userId="247bd49e70cd239e" providerId="LiveId" clId="{B362303C-D911-450C-A0AD-E97E584E91A4}" dt="2022-10-10T14:39:27.378" v="226" actId="1076"/>
          <ac:spMkLst>
            <pc:docMk/>
            <pc:sldMk cId="3568942506" sldId="574"/>
            <ac:spMk id="2" creationId="{9E3A2E05-A46B-1610-DF13-16E84D66C33D}"/>
          </ac:spMkLst>
        </pc:spChg>
        <pc:spChg chg="del">
          <ac:chgData name="huw thomas" userId="247bd49e70cd239e" providerId="LiveId" clId="{B362303C-D911-450C-A0AD-E97E584E91A4}" dt="2022-10-10T14:36:41.075" v="146" actId="22"/>
          <ac:spMkLst>
            <pc:docMk/>
            <pc:sldMk cId="3568942506" sldId="574"/>
            <ac:spMk id="3" creationId="{EC6A05E5-2ED0-7AA8-34CA-FA70003A68C7}"/>
          </ac:spMkLst>
        </pc:spChg>
        <pc:picChg chg="add mod ord">
          <ac:chgData name="huw thomas" userId="247bd49e70cd239e" providerId="LiveId" clId="{B362303C-D911-450C-A0AD-E97E584E91A4}" dt="2022-10-10T14:39:06.944" v="221" actId="1076"/>
          <ac:picMkLst>
            <pc:docMk/>
            <pc:sldMk cId="3568942506" sldId="574"/>
            <ac:picMk id="5" creationId="{51E9FEAF-1B65-2DF6-684E-0295301BB247}"/>
          </ac:picMkLst>
        </pc:picChg>
      </pc:sldChg>
      <pc:sldChg chg="modSp mod">
        <pc:chgData name="huw thomas" userId="247bd49e70cd239e" providerId="LiveId" clId="{B362303C-D911-450C-A0AD-E97E584E91A4}" dt="2022-10-10T15:25:35.557" v="552" actId="27636"/>
        <pc:sldMkLst>
          <pc:docMk/>
          <pc:sldMk cId="553016332" sldId="575"/>
        </pc:sldMkLst>
        <pc:spChg chg="mod">
          <ac:chgData name="huw thomas" userId="247bd49e70cd239e" providerId="LiveId" clId="{B362303C-D911-450C-A0AD-E97E584E91A4}" dt="2022-10-10T15:18:34.149" v="468" actId="27636"/>
          <ac:spMkLst>
            <pc:docMk/>
            <pc:sldMk cId="553016332" sldId="575"/>
            <ac:spMk id="2" creationId="{3DE5313B-046B-5D47-AAF1-96B1EE7392D3}"/>
          </ac:spMkLst>
        </pc:spChg>
        <pc:spChg chg="mod">
          <ac:chgData name="huw thomas" userId="247bd49e70cd239e" providerId="LiveId" clId="{B362303C-D911-450C-A0AD-E97E584E91A4}" dt="2022-10-10T15:25:35.557" v="552" actId="27636"/>
          <ac:spMkLst>
            <pc:docMk/>
            <pc:sldMk cId="553016332" sldId="575"/>
            <ac:spMk id="3" creationId="{59414A4E-68E1-7142-8535-705739E9173A}"/>
          </ac:spMkLst>
        </pc:spChg>
      </pc:sldChg>
      <pc:sldChg chg="new del">
        <pc:chgData name="huw thomas" userId="247bd49e70cd239e" providerId="LiveId" clId="{B362303C-D911-450C-A0AD-E97E584E91A4}" dt="2022-10-10T15:14:27.008" v="454" actId="2696"/>
        <pc:sldMkLst>
          <pc:docMk/>
          <pc:sldMk cId="3991905498" sldId="575"/>
        </pc:sldMkLst>
      </pc:sldChg>
      <pc:sldChg chg="modSp new del mod">
        <pc:chgData name="huw thomas" userId="247bd49e70cd239e" providerId="LiveId" clId="{B362303C-D911-450C-A0AD-E97E584E91A4}" dt="2022-10-10T15:25:45.354" v="553" actId="2696"/>
        <pc:sldMkLst>
          <pc:docMk/>
          <pc:sldMk cId="1825783361" sldId="576"/>
        </pc:sldMkLst>
        <pc:spChg chg="mod">
          <ac:chgData name="huw thomas" userId="247bd49e70cd239e" providerId="LiveId" clId="{B362303C-D911-450C-A0AD-E97E584E91A4}" dt="2022-10-10T15:23:55.626" v="540" actId="20577"/>
          <ac:spMkLst>
            <pc:docMk/>
            <pc:sldMk cId="1825783361" sldId="576"/>
            <ac:spMk id="2" creationId="{537B6918-7010-1A1B-6BFC-7D8D9C53ACBF}"/>
          </ac:spMkLst>
        </pc:spChg>
        <pc:spChg chg="mod">
          <ac:chgData name="huw thomas" userId="247bd49e70cd239e" providerId="LiveId" clId="{B362303C-D911-450C-A0AD-E97E584E91A4}" dt="2022-10-10T15:24:36.040" v="544" actId="21"/>
          <ac:spMkLst>
            <pc:docMk/>
            <pc:sldMk cId="1825783361" sldId="576"/>
            <ac:spMk id="3" creationId="{30485BFA-5786-348A-6246-0FF4DF24795D}"/>
          </ac:spMkLst>
        </pc:spChg>
      </pc:sldChg>
      <pc:sldChg chg="modSp add mod ord modAnim">
        <pc:chgData name="huw thomas" userId="247bd49e70cd239e" providerId="LiveId" clId="{B362303C-D911-450C-A0AD-E97E584E91A4}" dt="2022-10-10T15:28:45.715" v="611" actId="1076"/>
        <pc:sldMkLst>
          <pc:docMk/>
          <pc:sldMk cId="2888522357" sldId="577"/>
        </pc:sldMkLst>
        <pc:spChg chg="mod">
          <ac:chgData name="huw thomas" userId="247bd49e70cd239e" providerId="LiveId" clId="{B362303C-D911-450C-A0AD-E97E584E91A4}" dt="2022-10-10T15:28:45.715" v="611" actId="1076"/>
          <ac:spMkLst>
            <pc:docMk/>
            <pc:sldMk cId="2888522357" sldId="577"/>
            <ac:spMk id="2" creationId="{3DE5313B-046B-5D47-AAF1-96B1EE7392D3}"/>
          </ac:spMkLst>
        </pc:spChg>
        <pc:spChg chg="mod">
          <ac:chgData name="huw thomas" userId="247bd49e70cd239e" providerId="LiveId" clId="{B362303C-D911-450C-A0AD-E97E584E91A4}" dt="2022-10-10T15:28:40.758" v="610" actId="14100"/>
          <ac:spMkLst>
            <pc:docMk/>
            <pc:sldMk cId="2888522357" sldId="577"/>
            <ac:spMk id="3" creationId="{59414A4E-68E1-7142-8535-705739E9173A}"/>
          </ac:spMkLst>
        </pc:spChg>
      </pc:sldChg>
    </pc:docChg>
  </pc:docChgLst>
  <pc:docChgLst>
    <pc:chgData name="huw thomas" userId="247bd49e70cd239e" providerId="LiveId" clId="{06C2FBC8-43F1-42E5-A2E1-EFF65A878714}"/>
    <pc:docChg chg="undo custSel addSld delSld modSld sldOrd">
      <pc:chgData name="huw thomas" userId="247bd49e70cd239e" providerId="LiveId" clId="{06C2FBC8-43F1-42E5-A2E1-EFF65A878714}" dt="2022-05-10T10:38:24.156" v="653" actId="2696"/>
      <pc:docMkLst>
        <pc:docMk/>
      </pc:docMkLst>
      <pc:sldChg chg="modSp mod">
        <pc:chgData name="huw thomas" userId="247bd49e70cd239e" providerId="LiveId" clId="{06C2FBC8-43F1-42E5-A2E1-EFF65A878714}" dt="2022-05-09T09:47:15.778" v="0" actId="1076"/>
        <pc:sldMkLst>
          <pc:docMk/>
          <pc:sldMk cId="678220307" sldId="265"/>
        </pc:sldMkLst>
        <pc:spChg chg="mod">
          <ac:chgData name="huw thomas" userId="247bd49e70cd239e" providerId="LiveId" clId="{06C2FBC8-43F1-42E5-A2E1-EFF65A878714}" dt="2022-05-09T09:47:15.778" v="0" actId="1076"/>
          <ac:spMkLst>
            <pc:docMk/>
            <pc:sldMk cId="678220307" sldId="265"/>
            <ac:spMk id="2" creationId="{3234D4A7-A606-F64C-8D19-93F8D884C6DB}"/>
          </ac:spMkLst>
        </pc:spChg>
      </pc:sldChg>
      <pc:sldChg chg="delSp modSp mod">
        <pc:chgData name="huw thomas" userId="247bd49e70cd239e" providerId="LiveId" clId="{06C2FBC8-43F1-42E5-A2E1-EFF65A878714}" dt="2022-05-09T09:53:42.625" v="20" actId="1076"/>
        <pc:sldMkLst>
          <pc:docMk/>
          <pc:sldMk cId="3963187784" sldId="266"/>
        </pc:sldMkLst>
        <pc:spChg chg="mod">
          <ac:chgData name="huw thomas" userId="247bd49e70cd239e" providerId="LiveId" clId="{06C2FBC8-43F1-42E5-A2E1-EFF65A878714}" dt="2022-05-09T09:53:42.625" v="20" actId="1076"/>
          <ac:spMkLst>
            <pc:docMk/>
            <pc:sldMk cId="3963187784" sldId="266"/>
            <ac:spMk id="3" creationId="{1EB90EF0-40A0-F441-B925-92FC4E10F8AA}"/>
          </ac:spMkLst>
        </pc:spChg>
        <pc:picChg chg="del mod">
          <ac:chgData name="huw thomas" userId="247bd49e70cd239e" providerId="LiveId" clId="{06C2FBC8-43F1-42E5-A2E1-EFF65A878714}" dt="2022-05-09T09:53:39.656" v="19" actId="21"/>
          <ac:picMkLst>
            <pc:docMk/>
            <pc:sldMk cId="3963187784" sldId="266"/>
            <ac:picMk id="6" creationId="{51FEA0AC-014C-484E-9927-483E42EC05B6}"/>
          </ac:picMkLst>
        </pc:picChg>
      </pc:sldChg>
      <pc:sldChg chg="modSp mod">
        <pc:chgData name="huw thomas" userId="247bd49e70cd239e" providerId="LiveId" clId="{06C2FBC8-43F1-42E5-A2E1-EFF65A878714}" dt="2022-05-09T09:54:38.602" v="29" actId="1076"/>
        <pc:sldMkLst>
          <pc:docMk/>
          <pc:sldMk cId="1328166806" sldId="267"/>
        </pc:sldMkLst>
        <pc:spChg chg="mod">
          <ac:chgData name="huw thomas" userId="247bd49e70cd239e" providerId="LiveId" clId="{06C2FBC8-43F1-42E5-A2E1-EFF65A878714}" dt="2022-05-09T09:54:17.419" v="24" actId="1076"/>
          <ac:spMkLst>
            <pc:docMk/>
            <pc:sldMk cId="1328166806" sldId="267"/>
            <ac:spMk id="2" creationId="{67F728B2-0C21-4A0D-9F64-90AC98A17321}"/>
          </ac:spMkLst>
        </pc:spChg>
        <pc:spChg chg="mod">
          <ac:chgData name="huw thomas" userId="247bd49e70cd239e" providerId="LiveId" clId="{06C2FBC8-43F1-42E5-A2E1-EFF65A878714}" dt="2022-05-09T09:54:28.611" v="27" actId="1076"/>
          <ac:spMkLst>
            <pc:docMk/>
            <pc:sldMk cId="1328166806" sldId="267"/>
            <ac:spMk id="3" creationId="{711D115C-6D5B-4FDB-AC12-B2CD4615DF4B}"/>
          </ac:spMkLst>
        </pc:spChg>
        <pc:picChg chg="mod">
          <ac:chgData name="huw thomas" userId="247bd49e70cd239e" providerId="LiveId" clId="{06C2FBC8-43F1-42E5-A2E1-EFF65A878714}" dt="2022-05-09T09:54:38.602" v="29" actId="1076"/>
          <ac:picMkLst>
            <pc:docMk/>
            <pc:sldMk cId="1328166806" sldId="267"/>
            <ac:picMk id="5" creationId="{D98A87EF-9B11-9C4A-BAC0-5BD967BDDFDF}"/>
          </ac:picMkLst>
        </pc:picChg>
      </pc:sldChg>
      <pc:sldChg chg="modSp mod">
        <pc:chgData name="huw thomas" userId="247bd49e70cd239e" providerId="LiveId" clId="{06C2FBC8-43F1-42E5-A2E1-EFF65A878714}" dt="2022-05-09T09:55:46.739" v="31" actId="1076"/>
        <pc:sldMkLst>
          <pc:docMk/>
          <pc:sldMk cId="1609220592" sldId="268"/>
        </pc:sldMkLst>
        <pc:spChg chg="mod">
          <ac:chgData name="huw thomas" userId="247bd49e70cd239e" providerId="LiveId" clId="{06C2FBC8-43F1-42E5-A2E1-EFF65A878714}" dt="2022-05-09T09:55:46.739" v="31" actId="1076"/>
          <ac:spMkLst>
            <pc:docMk/>
            <pc:sldMk cId="1609220592" sldId="268"/>
            <ac:spMk id="4" creationId="{27F61820-708A-DE4D-A139-76A43F1374D5}"/>
          </ac:spMkLst>
        </pc:spChg>
      </pc:sldChg>
      <pc:sldChg chg="modSp mod">
        <pc:chgData name="huw thomas" userId="247bd49e70cd239e" providerId="LiveId" clId="{06C2FBC8-43F1-42E5-A2E1-EFF65A878714}" dt="2022-05-09T09:56:53.679" v="39" actId="1076"/>
        <pc:sldMkLst>
          <pc:docMk/>
          <pc:sldMk cId="372313284" sldId="269"/>
        </pc:sldMkLst>
        <pc:spChg chg="mod">
          <ac:chgData name="huw thomas" userId="247bd49e70cd239e" providerId="LiveId" clId="{06C2FBC8-43F1-42E5-A2E1-EFF65A878714}" dt="2022-05-09T09:56:38.297" v="38" actId="20577"/>
          <ac:spMkLst>
            <pc:docMk/>
            <pc:sldMk cId="372313284" sldId="269"/>
            <ac:spMk id="3" creationId="{7D2FE728-7448-4C73-A4EB-B47E8094890D}"/>
          </ac:spMkLst>
        </pc:spChg>
        <pc:picChg chg="mod">
          <ac:chgData name="huw thomas" userId="247bd49e70cd239e" providerId="LiveId" clId="{06C2FBC8-43F1-42E5-A2E1-EFF65A878714}" dt="2022-05-09T09:56:53.679" v="39" actId="1076"/>
          <ac:picMkLst>
            <pc:docMk/>
            <pc:sldMk cId="372313284" sldId="269"/>
            <ac:picMk id="5" creationId="{88F0E84F-AA6D-574A-93A9-00D725430BF8}"/>
          </ac:picMkLst>
        </pc:picChg>
      </pc:sldChg>
      <pc:sldChg chg="modSp mod">
        <pc:chgData name="huw thomas" userId="247bd49e70cd239e" providerId="LiveId" clId="{06C2FBC8-43F1-42E5-A2E1-EFF65A878714}" dt="2022-05-09T09:56:11.502" v="32" actId="255"/>
        <pc:sldMkLst>
          <pc:docMk/>
          <pc:sldMk cId="3782120978" sldId="270"/>
        </pc:sldMkLst>
        <pc:spChg chg="mod">
          <ac:chgData name="huw thomas" userId="247bd49e70cd239e" providerId="LiveId" clId="{06C2FBC8-43F1-42E5-A2E1-EFF65A878714}" dt="2022-05-09T09:56:11.502" v="32" actId="255"/>
          <ac:spMkLst>
            <pc:docMk/>
            <pc:sldMk cId="3782120978" sldId="270"/>
            <ac:spMk id="3" creationId="{62A3C3AF-66D0-4179-AF72-715110B4DF58}"/>
          </ac:spMkLst>
        </pc:spChg>
      </pc:sldChg>
      <pc:sldChg chg="modSp mod">
        <pc:chgData name="huw thomas" userId="247bd49e70cd239e" providerId="LiveId" clId="{06C2FBC8-43F1-42E5-A2E1-EFF65A878714}" dt="2022-05-09T09:57:52.121" v="48" actId="113"/>
        <pc:sldMkLst>
          <pc:docMk/>
          <pc:sldMk cId="974295615" sldId="273"/>
        </pc:sldMkLst>
        <pc:spChg chg="mod">
          <ac:chgData name="huw thomas" userId="247bd49e70cd239e" providerId="LiveId" clId="{06C2FBC8-43F1-42E5-A2E1-EFF65A878714}" dt="2022-05-09T09:57:52.121" v="48" actId="113"/>
          <ac:spMkLst>
            <pc:docMk/>
            <pc:sldMk cId="974295615" sldId="273"/>
            <ac:spMk id="3" creationId="{FFE9C224-E930-4C21-8654-7B0D14DD47A1}"/>
          </ac:spMkLst>
        </pc:spChg>
      </pc:sldChg>
      <pc:sldChg chg="modSp mod">
        <pc:chgData name="huw thomas" userId="247bd49e70cd239e" providerId="LiveId" clId="{06C2FBC8-43F1-42E5-A2E1-EFF65A878714}" dt="2022-05-09T09:59:35.651" v="77" actId="20577"/>
        <pc:sldMkLst>
          <pc:docMk/>
          <pc:sldMk cId="1064696357" sldId="274"/>
        </pc:sldMkLst>
        <pc:spChg chg="mod">
          <ac:chgData name="huw thomas" userId="247bd49e70cd239e" providerId="LiveId" clId="{06C2FBC8-43F1-42E5-A2E1-EFF65A878714}" dt="2022-05-09T09:59:35.651" v="77" actId="20577"/>
          <ac:spMkLst>
            <pc:docMk/>
            <pc:sldMk cId="1064696357" sldId="274"/>
            <ac:spMk id="3" creationId="{88CFA93A-A17D-429B-A81C-417AA954B0ED}"/>
          </ac:spMkLst>
        </pc:spChg>
      </pc:sldChg>
      <pc:sldChg chg="modSp mod">
        <pc:chgData name="huw thomas" userId="247bd49e70cd239e" providerId="LiveId" clId="{06C2FBC8-43F1-42E5-A2E1-EFF65A878714}" dt="2022-05-09T09:59:01.809" v="53" actId="1076"/>
        <pc:sldMkLst>
          <pc:docMk/>
          <pc:sldMk cId="1045244062" sldId="276"/>
        </pc:sldMkLst>
        <pc:spChg chg="mod">
          <ac:chgData name="huw thomas" userId="247bd49e70cd239e" providerId="LiveId" clId="{06C2FBC8-43F1-42E5-A2E1-EFF65A878714}" dt="2022-05-09T09:59:01.809" v="53" actId="1076"/>
          <ac:spMkLst>
            <pc:docMk/>
            <pc:sldMk cId="1045244062" sldId="276"/>
            <ac:spMk id="3" creationId="{97924431-0834-4286-A23F-25F8038F7B80}"/>
          </ac:spMkLst>
        </pc:spChg>
      </pc:sldChg>
      <pc:sldChg chg="delSp">
        <pc:chgData name="huw thomas" userId="247bd49e70cd239e" providerId="LiveId" clId="{06C2FBC8-43F1-42E5-A2E1-EFF65A878714}" dt="2022-05-09T10:09:21.052" v="143"/>
        <pc:sldMkLst>
          <pc:docMk/>
          <pc:sldMk cId="1981341254" sldId="278"/>
        </pc:sldMkLst>
        <pc:picChg chg="del">
          <ac:chgData name="huw thomas" userId="247bd49e70cd239e" providerId="LiveId" clId="{06C2FBC8-43F1-42E5-A2E1-EFF65A878714}" dt="2022-05-09T10:09:09.711" v="142"/>
          <ac:picMkLst>
            <pc:docMk/>
            <pc:sldMk cId="1981341254" sldId="278"/>
            <ac:picMk id="1026" creationId="{5F7F375F-347E-ACA6-C973-697B237286D5}"/>
          </ac:picMkLst>
        </pc:picChg>
        <pc:picChg chg="del">
          <ac:chgData name="huw thomas" userId="247bd49e70cd239e" providerId="LiveId" clId="{06C2FBC8-43F1-42E5-A2E1-EFF65A878714}" dt="2022-05-09T10:09:21.052" v="143"/>
          <ac:picMkLst>
            <pc:docMk/>
            <pc:sldMk cId="1981341254" sldId="278"/>
            <ac:picMk id="1028" creationId="{D58D23FC-7FA5-281F-D50E-74D324596F63}"/>
          </ac:picMkLst>
        </pc:picChg>
      </pc:sldChg>
      <pc:sldChg chg="modSp mod">
        <pc:chgData name="huw thomas" userId="247bd49e70cd239e" providerId="LiveId" clId="{06C2FBC8-43F1-42E5-A2E1-EFF65A878714}" dt="2022-05-09T10:17:36.276" v="292" actId="1076"/>
        <pc:sldMkLst>
          <pc:docMk/>
          <pc:sldMk cId="795829135" sldId="279"/>
        </pc:sldMkLst>
        <pc:spChg chg="mod">
          <ac:chgData name="huw thomas" userId="247bd49e70cd239e" providerId="LiveId" clId="{06C2FBC8-43F1-42E5-A2E1-EFF65A878714}" dt="2022-05-09T10:16:02.162" v="290" actId="20577"/>
          <ac:spMkLst>
            <pc:docMk/>
            <pc:sldMk cId="795829135" sldId="279"/>
            <ac:spMk id="3" creationId="{0E2C69FD-C40F-404C-A2EA-7A426534EC52}"/>
          </ac:spMkLst>
        </pc:spChg>
        <pc:picChg chg="mod">
          <ac:chgData name="huw thomas" userId="247bd49e70cd239e" providerId="LiveId" clId="{06C2FBC8-43F1-42E5-A2E1-EFF65A878714}" dt="2022-05-09T10:17:36.276" v="292" actId="1076"/>
          <ac:picMkLst>
            <pc:docMk/>
            <pc:sldMk cId="795829135" sldId="279"/>
            <ac:picMk id="5" creationId="{1D39FDFE-6476-B842-894A-F079F3681C8F}"/>
          </ac:picMkLst>
        </pc:picChg>
      </pc:sldChg>
      <pc:sldChg chg="del">
        <pc:chgData name="huw thomas" userId="247bd49e70cd239e" providerId="LiveId" clId="{06C2FBC8-43F1-42E5-A2E1-EFF65A878714}" dt="2022-05-09T10:28:25.955" v="382" actId="2696"/>
        <pc:sldMkLst>
          <pc:docMk/>
          <pc:sldMk cId="3694530324" sldId="285"/>
        </pc:sldMkLst>
      </pc:sldChg>
      <pc:sldChg chg="modSp mod">
        <pc:chgData name="huw thomas" userId="247bd49e70cd239e" providerId="LiveId" clId="{06C2FBC8-43F1-42E5-A2E1-EFF65A878714}" dt="2022-05-09T10:32:23.853" v="393" actId="255"/>
        <pc:sldMkLst>
          <pc:docMk/>
          <pc:sldMk cId="3735546174" sldId="286"/>
        </pc:sldMkLst>
        <pc:spChg chg="mod">
          <ac:chgData name="huw thomas" userId="247bd49e70cd239e" providerId="LiveId" clId="{06C2FBC8-43F1-42E5-A2E1-EFF65A878714}" dt="2022-05-09T10:32:23.853" v="393" actId="255"/>
          <ac:spMkLst>
            <pc:docMk/>
            <pc:sldMk cId="3735546174" sldId="286"/>
            <ac:spMk id="3" creationId="{A120903F-4178-4E7F-A6CF-7F6693D6E4EA}"/>
          </ac:spMkLst>
        </pc:spChg>
      </pc:sldChg>
      <pc:sldChg chg="modSp mod">
        <pc:chgData name="huw thomas" userId="247bd49e70cd239e" providerId="LiveId" clId="{06C2FBC8-43F1-42E5-A2E1-EFF65A878714}" dt="2022-05-09T10:32:46.069" v="395" actId="255"/>
        <pc:sldMkLst>
          <pc:docMk/>
          <pc:sldMk cId="103278717" sldId="287"/>
        </pc:sldMkLst>
        <pc:spChg chg="mod">
          <ac:chgData name="huw thomas" userId="247bd49e70cd239e" providerId="LiveId" clId="{06C2FBC8-43F1-42E5-A2E1-EFF65A878714}" dt="2022-05-09T10:32:46.069" v="395" actId="255"/>
          <ac:spMkLst>
            <pc:docMk/>
            <pc:sldMk cId="103278717" sldId="287"/>
            <ac:spMk id="3" creationId="{C8391424-9490-4F48-A9CB-614F92045E33}"/>
          </ac:spMkLst>
        </pc:spChg>
      </pc:sldChg>
      <pc:sldChg chg="modSp mod">
        <pc:chgData name="huw thomas" userId="247bd49e70cd239e" providerId="LiveId" clId="{06C2FBC8-43F1-42E5-A2E1-EFF65A878714}" dt="2022-05-09T10:33:10.057" v="410" actId="27636"/>
        <pc:sldMkLst>
          <pc:docMk/>
          <pc:sldMk cId="2344781369" sldId="288"/>
        </pc:sldMkLst>
        <pc:spChg chg="mod">
          <ac:chgData name="huw thomas" userId="247bd49e70cd239e" providerId="LiveId" clId="{06C2FBC8-43F1-42E5-A2E1-EFF65A878714}" dt="2022-05-09T10:32:57.837" v="406" actId="20577"/>
          <ac:spMkLst>
            <pc:docMk/>
            <pc:sldMk cId="2344781369" sldId="288"/>
            <ac:spMk id="2" creationId="{C96E7D9F-1363-4FD6-B417-92D37C6DF49F}"/>
          </ac:spMkLst>
        </pc:spChg>
        <pc:spChg chg="mod">
          <ac:chgData name="huw thomas" userId="247bd49e70cd239e" providerId="LiveId" clId="{06C2FBC8-43F1-42E5-A2E1-EFF65A878714}" dt="2022-05-09T10:33:10.057" v="410" actId="27636"/>
          <ac:spMkLst>
            <pc:docMk/>
            <pc:sldMk cId="2344781369" sldId="288"/>
            <ac:spMk id="3" creationId="{05377403-29FC-4132-88EB-8342F03416E8}"/>
          </ac:spMkLst>
        </pc:spChg>
      </pc:sldChg>
      <pc:sldChg chg="modSp mod">
        <pc:chgData name="huw thomas" userId="247bd49e70cd239e" providerId="LiveId" clId="{06C2FBC8-43F1-42E5-A2E1-EFF65A878714}" dt="2022-05-09T10:33:39.136" v="413" actId="14100"/>
        <pc:sldMkLst>
          <pc:docMk/>
          <pc:sldMk cId="2942569221" sldId="289"/>
        </pc:sldMkLst>
        <pc:spChg chg="mod">
          <ac:chgData name="huw thomas" userId="247bd49e70cd239e" providerId="LiveId" clId="{06C2FBC8-43F1-42E5-A2E1-EFF65A878714}" dt="2022-05-09T10:33:39.136" v="413" actId="14100"/>
          <ac:spMkLst>
            <pc:docMk/>
            <pc:sldMk cId="2942569221" sldId="289"/>
            <ac:spMk id="3" creationId="{76CC3654-73CC-40EB-A8E9-3860649D9506}"/>
          </ac:spMkLst>
        </pc:spChg>
      </pc:sldChg>
      <pc:sldChg chg="modSp mod">
        <pc:chgData name="huw thomas" userId="247bd49e70cd239e" providerId="LiveId" clId="{06C2FBC8-43F1-42E5-A2E1-EFF65A878714}" dt="2022-05-09T10:33:53.170" v="414" actId="255"/>
        <pc:sldMkLst>
          <pc:docMk/>
          <pc:sldMk cId="3315062831" sldId="290"/>
        </pc:sldMkLst>
        <pc:spChg chg="mod">
          <ac:chgData name="huw thomas" userId="247bd49e70cd239e" providerId="LiveId" clId="{06C2FBC8-43F1-42E5-A2E1-EFF65A878714}" dt="2022-05-09T10:33:53.170" v="414" actId="255"/>
          <ac:spMkLst>
            <pc:docMk/>
            <pc:sldMk cId="3315062831" sldId="290"/>
            <ac:spMk id="3" creationId="{0CAA0003-B13B-49FD-BD97-CAD93A7DB8AB}"/>
          </ac:spMkLst>
        </pc:spChg>
      </pc:sldChg>
      <pc:sldChg chg="modSp mod">
        <pc:chgData name="huw thomas" userId="247bd49e70cd239e" providerId="LiveId" clId="{06C2FBC8-43F1-42E5-A2E1-EFF65A878714}" dt="2022-05-09T10:34:07.792" v="416" actId="1076"/>
        <pc:sldMkLst>
          <pc:docMk/>
          <pc:sldMk cId="3210087441" sldId="291"/>
        </pc:sldMkLst>
        <pc:spChg chg="mod">
          <ac:chgData name="huw thomas" userId="247bd49e70cd239e" providerId="LiveId" clId="{06C2FBC8-43F1-42E5-A2E1-EFF65A878714}" dt="2022-05-09T10:34:07.792" v="416" actId="1076"/>
          <ac:spMkLst>
            <pc:docMk/>
            <pc:sldMk cId="3210087441" sldId="291"/>
            <ac:spMk id="3" creationId="{ACF28FF6-1AB9-4390-9319-01439EBAF735}"/>
          </ac:spMkLst>
        </pc:spChg>
      </pc:sldChg>
      <pc:sldChg chg="del">
        <pc:chgData name="huw thomas" userId="247bd49e70cd239e" providerId="LiveId" clId="{06C2FBC8-43F1-42E5-A2E1-EFF65A878714}" dt="2022-05-09T10:17:28.504" v="291" actId="2696"/>
        <pc:sldMkLst>
          <pc:docMk/>
          <pc:sldMk cId="850672281" sldId="297"/>
        </pc:sldMkLst>
      </pc:sldChg>
      <pc:sldChg chg="modSp mod">
        <pc:chgData name="huw thomas" userId="247bd49e70cd239e" providerId="LiveId" clId="{06C2FBC8-43F1-42E5-A2E1-EFF65A878714}" dt="2022-05-09T10:35:12.207" v="441" actId="1076"/>
        <pc:sldMkLst>
          <pc:docMk/>
          <pc:sldMk cId="3237259267" sldId="298"/>
        </pc:sldMkLst>
        <pc:spChg chg="mod">
          <ac:chgData name="huw thomas" userId="247bd49e70cd239e" providerId="LiveId" clId="{06C2FBC8-43F1-42E5-A2E1-EFF65A878714}" dt="2022-05-09T10:35:12.207" v="441" actId="1076"/>
          <ac:spMkLst>
            <pc:docMk/>
            <pc:sldMk cId="3237259267" sldId="298"/>
            <ac:spMk id="5" creationId="{F98D4596-3673-DF42-9C7E-320E70F07CF9}"/>
          </ac:spMkLst>
        </pc:spChg>
        <pc:picChg chg="mod">
          <ac:chgData name="huw thomas" userId="247bd49e70cd239e" providerId="LiveId" clId="{06C2FBC8-43F1-42E5-A2E1-EFF65A878714}" dt="2022-05-09T10:35:08.469" v="440" actId="14100"/>
          <ac:picMkLst>
            <pc:docMk/>
            <pc:sldMk cId="3237259267" sldId="298"/>
            <ac:picMk id="3" creationId="{8CED52EB-91F4-AD4A-A28A-9E0E2E579E51}"/>
          </ac:picMkLst>
        </pc:picChg>
      </pc:sldChg>
      <pc:sldChg chg="ord">
        <pc:chgData name="huw thomas" userId="247bd49e70cd239e" providerId="LiveId" clId="{06C2FBC8-43F1-42E5-A2E1-EFF65A878714}" dt="2022-05-09T10:43:53.662" v="534"/>
        <pc:sldMkLst>
          <pc:docMk/>
          <pc:sldMk cId="3406528502" sldId="335"/>
        </pc:sldMkLst>
      </pc:sldChg>
      <pc:sldChg chg="del ord">
        <pc:chgData name="huw thomas" userId="247bd49e70cd239e" providerId="LiveId" clId="{06C2FBC8-43F1-42E5-A2E1-EFF65A878714}" dt="2022-05-09T10:44:40.523" v="537" actId="2696"/>
        <pc:sldMkLst>
          <pc:docMk/>
          <pc:sldMk cId="748204305" sldId="336"/>
        </pc:sldMkLst>
      </pc:sldChg>
      <pc:sldChg chg="modSp mod">
        <pc:chgData name="huw thomas" userId="247bd49e70cd239e" providerId="LiveId" clId="{06C2FBC8-43F1-42E5-A2E1-EFF65A878714}" dt="2022-05-09T10:41:18.075" v="519" actId="20577"/>
        <pc:sldMkLst>
          <pc:docMk/>
          <pc:sldMk cId="1450694234" sldId="337"/>
        </pc:sldMkLst>
        <pc:spChg chg="mod">
          <ac:chgData name="huw thomas" userId="247bd49e70cd239e" providerId="LiveId" clId="{06C2FBC8-43F1-42E5-A2E1-EFF65A878714}" dt="2022-05-09T10:40:57.029" v="482" actId="1076"/>
          <ac:spMkLst>
            <pc:docMk/>
            <pc:sldMk cId="1450694234" sldId="337"/>
            <ac:spMk id="2" creationId="{74839970-5E36-0C42-9454-B03E62425CD1}"/>
          </ac:spMkLst>
        </pc:spChg>
        <pc:spChg chg="mod">
          <ac:chgData name="huw thomas" userId="247bd49e70cd239e" providerId="LiveId" clId="{06C2FBC8-43F1-42E5-A2E1-EFF65A878714}" dt="2022-05-09T10:41:18.075" v="519" actId="20577"/>
          <ac:spMkLst>
            <pc:docMk/>
            <pc:sldMk cId="1450694234" sldId="337"/>
            <ac:spMk id="3" creationId="{0EE1CC26-9120-9C4E-BEDF-7B44DA2DCCAF}"/>
          </ac:spMkLst>
        </pc:spChg>
      </pc:sldChg>
      <pc:sldChg chg="modSp mod">
        <pc:chgData name="huw thomas" userId="247bd49e70cd239e" providerId="LiveId" clId="{06C2FBC8-43F1-42E5-A2E1-EFF65A878714}" dt="2022-05-09T10:42:04.713" v="525" actId="1076"/>
        <pc:sldMkLst>
          <pc:docMk/>
          <pc:sldMk cId="1050095371" sldId="338"/>
        </pc:sldMkLst>
        <pc:picChg chg="mod">
          <ac:chgData name="huw thomas" userId="247bd49e70cd239e" providerId="LiveId" clId="{06C2FBC8-43F1-42E5-A2E1-EFF65A878714}" dt="2022-05-09T10:42:04.713" v="525" actId="1076"/>
          <ac:picMkLst>
            <pc:docMk/>
            <pc:sldMk cId="1050095371" sldId="338"/>
            <ac:picMk id="5" creationId="{F1D8E7DA-5DE2-F946-B1BF-C1E6289D7347}"/>
          </ac:picMkLst>
        </pc:picChg>
      </pc:sldChg>
      <pc:sldChg chg="modSp mod">
        <pc:chgData name="huw thomas" userId="247bd49e70cd239e" providerId="LiveId" clId="{06C2FBC8-43F1-42E5-A2E1-EFF65A878714}" dt="2022-05-09T10:42:50.887" v="532" actId="12"/>
        <pc:sldMkLst>
          <pc:docMk/>
          <pc:sldMk cId="4141789212" sldId="339"/>
        </pc:sldMkLst>
        <pc:spChg chg="mod">
          <ac:chgData name="huw thomas" userId="247bd49e70cd239e" providerId="LiveId" clId="{06C2FBC8-43F1-42E5-A2E1-EFF65A878714}" dt="2022-05-09T10:42:50.887" v="532" actId="12"/>
          <ac:spMkLst>
            <pc:docMk/>
            <pc:sldMk cId="4141789212" sldId="339"/>
            <ac:spMk id="3" creationId="{64AC097A-7DFC-F445-BB82-72F9E4F23D0C}"/>
          </ac:spMkLst>
        </pc:spChg>
      </pc:sldChg>
      <pc:sldChg chg="add del">
        <pc:chgData name="huw thomas" userId="247bd49e70cd239e" providerId="LiveId" clId="{06C2FBC8-43F1-42E5-A2E1-EFF65A878714}" dt="2022-05-10T10:38:24.156" v="653" actId="2696"/>
        <pc:sldMkLst>
          <pc:docMk/>
          <pc:sldMk cId="2475847248" sldId="557"/>
        </pc:sldMkLst>
      </pc:sldChg>
      <pc:sldChg chg="ord">
        <pc:chgData name="huw thomas" userId="247bd49e70cd239e" providerId="LiveId" clId="{06C2FBC8-43F1-42E5-A2E1-EFF65A878714}" dt="2022-05-09T10:47:08.964" v="541"/>
        <pc:sldMkLst>
          <pc:docMk/>
          <pc:sldMk cId="1669247728" sldId="559"/>
        </pc:sldMkLst>
      </pc:sldChg>
      <pc:sldChg chg="del">
        <pc:chgData name="huw thomas" userId="247bd49e70cd239e" providerId="LiveId" clId="{06C2FBC8-43F1-42E5-A2E1-EFF65A878714}" dt="2022-05-09T10:45:34.839" v="538" actId="2696"/>
        <pc:sldMkLst>
          <pc:docMk/>
          <pc:sldMk cId="2243509663" sldId="559"/>
        </pc:sldMkLst>
      </pc:sldChg>
      <pc:sldChg chg="del">
        <pc:chgData name="huw thomas" userId="247bd49e70cd239e" providerId="LiveId" clId="{06C2FBC8-43F1-42E5-A2E1-EFF65A878714}" dt="2022-05-09T10:46:32.292" v="539" actId="2696"/>
        <pc:sldMkLst>
          <pc:docMk/>
          <pc:sldMk cId="2443712738" sldId="559"/>
        </pc:sldMkLst>
      </pc:sldChg>
      <pc:sldChg chg="modSp del mod">
        <pc:chgData name="huw thomas" userId="247bd49e70cd239e" providerId="LiveId" clId="{06C2FBC8-43F1-42E5-A2E1-EFF65A878714}" dt="2022-05-10T10:38:24.156" v="653" actId="2696"/>
        <pc:sldMkLst>
          <pc:docMk/>
          <pc:sldMk cId="199599772" sldId="567"/>
        </pc:sldMkLst>
        <pc:spChg chg="mod">
          <ac:chgData name="huw thomas" userId="247bd49e70cd239e" providerId="LiveId" clId="{06C2FBC8-43F1-42E5-A2E1-EFF65A878714}" dt="2022-05-09T10:29:52.201" v="390" actId="20577"/>
          <ac:spMkLst>
            <pc:docMk/>
            <pc:sldMk cId="199599772" sldId="567"/>
            <ac:spMk id="5" creationId="{750AEA12-3E47-484F-82DD-459F1379B693}"/>
          </ac:spMkLst>
        </pc:spChg>
        <pc:spChg chg="mod">
          <ac:chgData name="huw thomas" userId="247bd49e70cd239e" providerId="LiveId" clId="{06C2FBC8-43F1-42E5-A2E1-EFF65A878714}" dt="2022-05-09T10:30:59.159" v="392" actId="20577"/>
          <ac:spMkLst>
            <pc:docMk/>
            <pc:sldMk cId="199599772" sldId="567"/>
            <ac:spMk id="13" creationId="{0572215B-6646-46BA-A76B-F411F6A78D29}"/>
          </ac:spMkLst>
        </pc:spChg>
      </pc:sldChg>
      <pc:sldChg chg="addSp delSp modSp new mod">
        <pc:chgData name="huw thomas" userId="247bd49e70cd239e" providerId="LiveId" clId="{06C2FBC8-43F1-42E5-A2E1-EFF65A878714}" dt="2022-05-09T10:07:47.129" v="141" actId="1076"/>
        <pc:sldMkLst>
          <pc:docMk/>
          <pc:sldMk cId="4181232030" sldId="568"/>
        </pc:sldMkLst>
        <pc:spChg chg="del mod">
          <ac:chgData name="huw thomas" userId="247bd49e70cd239e" providerId="LiveId" clId="{06C2FBC8-43F1-42E5-A2E1-EFF65A878714}" dt="2022-05-09T10:07:39.343" v="139" actId="21"/>
          <ac:spMkLst>
            <pc:docMk/>
            <pc:sldMk cId="4181232030" sldId="568"/>
            <ac:spMk id="2" creationId="{36D100FD-F4E3-E8DE-5DD1-B1D53624D939}"/>
          </ac:spMkLst>
        </pc:spChg>
        <pc:spChg chg="mod">
          <ac:chgData name="huw thomas" userId="247bd49e70cd239e" providerId="LiveId" clId="{06C2FBC8-43F1-42E5-A2E1-EFF65A878714}" dt="2022-05-09T10:07:47.129" v="141" actId="1076"/>
          <ac:spMkLst>
            <pc:docMk/>
            <pc:sldMk cId="4181232030" sldId="568"/>
            <ac:spMk id="3" creationId="{3225C814-33D8-B9A4-EAD5-166BA90EFF03}"/>
          </ac:spMkLst>
        </pc:spChg>
        <pc:spChg chg="add del mod">
          <ac:chgData name="huw thomas" userId="247bd49e70cd239e" providerId="LiveId" clId="{06C2FBC8-43F1-42E5-A2E1-EFF65A878714}" dt="2022-05-09T10:07:42.337" v="140" actId="21"/>
          <ac:spMkLst>
            <pc:docMk/>
            <pc:sldMk cId="4181232030" sldId="568"/>
            <ac:spMk id="5" creationId="{C022F222-3E3E-21D3-32C2-C387F9CD0566}"/>
          </ac:spMkLst>
        </pc:spChg>
      </pc:sldChg>
      <pc:sldChg chg="addSp delSp modSp new mod">
        <pc:chgData name="huw thomas" userId="247bd49e70cd239e" providerId="LiveId" clId="{06C2FBC8-43F1-42E5-A2E1-EFF65A878714}" dt="2022-05-09T10:06:53.450" v="138" actId="20577"/>
        <pc:sldMkLst>
          <pc:docMk/>
          <pc:sldMk cId="2727858186" sldId="569"/>
        </pc:sldMkLst>
        <pc:spChg chg="del">
          <ac:chgData name="huw thomas" userId="247bd49e70cd239e" providerId="LiveId" clId="{06C2FBC8-43F1-42E5-A2E1-EFF65A878714}" dt="2022-05-09T10:05:13.436" v="99" actId="21"/>
          <ac:spMkLst>
            <pc:docMk/>
            <pc:sldMk cId="2727858186" sldId="569"/>
            <ac:spMk id="2" creationId="{583BDFD0-B53B-8F1F-665D-8D9EC36009D2}"/>
          </ac:spMkLst>
        </pc:spChg>
        <pc:spChg chg="del">
          <ac:chgData name="huw thomas" userId="247bd49e70cd239e" providerId="LiveId" clId="{06C2FBC8-43F1-42E5-A2E1-EFF65A878714}" dt="2022-05-09T10:02:44.632" v="97" actId="21"/>
          <ac:spMkLst>
            <pc:docMk/>
            <pc:sldMk cId="2727858186" sldId="569"/>
            <ac:spMk id="3" creationId="{12887B10-12FC-BAB3-E2D6-64A9CBE5ED14}"/>
          </ac:spMkLst>
        </pc:spChg>
        <pc:spChg chg="add mod">
          <ac:chgData name="huw thomas" userId="247bd49e70cd239e" providerId="LiveId" clId="{06C2FBC8-43F1-42E5-A2E1-EFF65A878714}" dt="2022-05-09T10:06:53.450" v="138" actId="20577"/>
          <ac:spMkLst>
            <pc:docMk/>
            <pc:sldMk cId="2727858186" sldId="569"/>
            <ac:spMk id="6" creationId="{B748FFB5-0302-561F-913C-E933D255E7D9}"/>
          </ac:spMkLst>
        </pc:spChg>
        <pc:picChg chg="add mod modCrop">
          <ac:chgData name="huw thomas" userId="247bd49e70cd239e" providerId="LiveId" clId="{06C2FBC8-43F1-42E5-A2E1-EFF65A878714}" dt="2022-05-09T10:06:18.523" v="111" actId="1076"/>
          <ac:picMkLst>
            <pc:docMk/>
            <pc:sldMk cId="2727858186" sldId="569"/>
            <ac:picMk id="5" creationId="{C639667D-2BB9-019E-9536-17F1D3C43FCF}"/>
          </ac:picMkLst>
        </pc:picChg>
      </pc:sldChg>
      <pc:sldChg chg="addSp delSp modSp new mod setBg">
        <pc:chgData name="huw thomas" userId="247bd49e70cd239e" providerId="LiveId" clId="{06C2FBC8-43F1-42E5-A2E1-EFF65A878714}" dt="2022-05-09T10:14:40.524" v="266" actId="1076"/>
        <pc:sldMkLst>
          <pc:docMk/>
          <pc:sldMk cId="2817484254" sldId="570"/>
        </pc:sldMkLst>
        <pc:spChg chg="del">
          <ac:chgData name="huw thomas" userId="247bd49e70cd239e" providerId="LiveId" clId="{06C2FBC8-43F1-42E5-A2E1-EFF65A878714}" dt="2022-05-09T10:09:39.580" v="146" actId="21"/>
          <ac:spMkLst>
            <pc:docMk/>
            <pc:sldMk cId="2817484254" sldId="570"/>
            <ac:spMk id="2" creationId="{BAB6023C-AFB0-8EF7-939C-6A429AD3C065}"/>
          </ac:spMkLst>
        </pc:spChg>
        <pc:spChg chg="del">
          <ac:chgData name="huw thomas" userId="247bd49e70cd239e" providerId="LiveId" clId="{06C2FBC8-43F1-42E5-A2E1-EFF65A878714}" dt="2022-05-09T10:09:46.297" v="148" actId="21"/>
          <ac:spMkLst>
            <pc:docMk/>
            <pc:sldMk cId="2817484254" sldId="570"/>
            <ac:spMk id="3" creationId="{7D58C5BF-61D4-4990-1440-0C43BC657B96}"/>
          </ac:spMkLst>
        </pc:spChg>
        <pc:spChg chg="add mod">
          <ac:chgData name="huw thomas" userId="247bd49e70cd239e" providerId="LiveId" clId="{06C2FBC8-43F1-42E5-A2E1-EFF65A878714}" dt="2022-05-09T10:14:40.524" v="266" actId="1076"/>
          <ac:spMkLst>
            <pc:docMk/>
            <pc:sldMk cId="2817484254" sldId="570"/>
            <ac:spMk id="4" creationId="{F364069B-A457-B07D-2007-342DDBF9CC73}"/>
          </ac:spMkLst>
        </pc:spChg>
        <pc:picChg chg="add mod ord">
          <ac:chgData name="huw thomas" userId="247bd49e70cd239e" providerId="LiveId" clId="{06C2FBC8-43F1-42E5-A2E1-EFF65A878714}" dt="2022-05-09T10:11:14.772" v="159" actId="14100"/>
          <ac:picMkLst>
            <pc:docMk/>
            <pc:sldMk cId="2817484254" sldId="570"/>
            <ac:picMk id="2050" creationId="{A73E2C94-6CA8-5059-AC71-239289A6C6CD}"/>
          </ac:picMkLst>
        </pc:picChg>
        <pc:picChg chg="add mod">
          <ac:chgData name="huw thomas" userId="247bd49e70cd239e" providerId="LiveId" clId="{06C2FBC8-43F1-42E5-A2E1-EFF65A878714}" dt="2022-05-09T10:11:10.318" v="158" actId="1076"/>
          <ac:picMkLst>
            <pc:docMk/>
            <pc:sldMk cId="2817484254" sldId="570"/>
            <ac:picMk id="2052" creationId="{80FC3AFC-5816-1105-3E0F-9C92E6B7BB92}"/>
          </ac:picMkLst>
        </pc:picChg>
      </pc:sldChg>
      <pc:sldChg chg="addSp delSp modSp new mod">
        <pc:chgData name="huw thomas" userId="247bd49e70cd239e" providerId="LiveId" clId="{06C2FBC8-43F1-42E5-A2E1-EFF65A878714}" dt="2022-05-09T10:26:32.923" v="381" actId="20577"/>
        <pc:sldMkLst>
          <pc:docMk/>
          <pc:sldMk cId="3141469599" sldId="571"/>
        </pc:sldMkLst>
        <pc:spChg chg="del">
          <ac:chgData name="huw thomas" userId="247bd49e70cd239e" providerId="LiveId" clId="{06C2FBC8-43F1-42E5-A2E1-EFF65A878714}" dt="2022-05-09T10:22:50.575" v="296" actId="21"/>
          <ac:spMkLst>
            <pc:docMk/>
            <pc:sldMk cId="3141469599" sldId="571"/>
            <ac:spMk id="2" creationId="{F30918D5-C534-C78F-6445-A752DB2C4A17}"/>
          </ac:spMkLst>
        </pc:spChg>
        <pc:spChg chg="del">
          <ac:chgData name="huw thomas" userId="247bd49e70cd239e" providerId="LiveId" clId="{06C2FBC8-43F1-42E5-A2E1-EFF65A878714}" dt="2022-05-09T10:22:47.621" v="295" actId="21"/>
          <ac:spMkLst>
            <pc:docMk/>
            <pc:sldMk cId="3141469599" sldId="571"/>
            <ac:spMk id="3" creationId="{761368D0-4A56-4FA8-BFAE-C88B62AE1ECE}"/>
          </ac:spMkLst>
        </pc:spChg>
        <pc:spChg chg="add mod">
          <ac:chgData name="huw thomas" userId="247bd49e70cd239e" providerId="LiveId" clId="{06C2FBC8-43F1-42E5-A2E1-EFF65A878714}" dt="2022-05-09T10:26:32.923" v="381" actId="20577"/>
          <ac:spMkLst>
            <pc:docMk/>
            <pc:sldMk cId="3141469599" sldId="571"/>
            <ac:spMk id="4" creationId="{5CF5D6F7-97A5-C914-5F8C-6214AF86F5E5}"/>
          </ac:spMkLst>
        </pc:spChg>
        <pc:spChg chg="add">
          <ac:chgData name="huw thomas" userId="247bd49e70cd239e" providerId="LiveId" clId="{06C2FBC8-43F1-42E5-A2E1-EFF65A878714}" dt="2022-05-09T10:22:38.961" v="294"/>
          <ac:spMkLst>
            <pc:docMk/>
            <pc:sldMk cId="3141469599" sldId="571"/>
            <ac:spMk id="5" creationId="{7ABBA01E-2EE2-C81E-FAA4-5A677430A8CD}"/>
          </ac:spMkLst>
        </pc:spChg>
        <pc:spChg chg="add mod">
          <ac:chgData name="huw thomas" userId="247bd49e70cd239e" providerId="LiveId" clId="{06C2FBC8-43F1-42E5-A2E1-EFF65A878714}" dt="2022-05-09T10:24:34.619" v="335" actId="14100"/>
          <ac:spMkLst>
            <pc:docMk/>
            <pc:sldMk cId="3141469599" sldId="571"/>
            <ac:spMk id="6" creationId="{E9EFB1F7-BF2A-68D0-0498-296A50D8E020}"/>
          </ac:spMkLst>
        </pc:spChg>
        <pc:picChg chg="add mod">
          <ac:chgData name="huw thomas" userId="247bd49e70cd239e" providerId="LiveId" clId="{06C2FBC8-43F1-42E5-A2E1-EFF65A878714}" dt="2022-05-09T10:25:29.221" v="339" actId="14100"/>
          <ac:picMkLst>
            <pc:docMk/>
            <pc:sldMk cId="3141469599" sldId="571"/>
            <ac:picMk id="7" creationId="{55ACCDDE-23DB-629E-43B9-D35751C56820}"/>
          </ac:picMkLst>
        </pc:picChg>
      </pc:sldChg>
      <pc:sldChg chg="addSp delSp modSp new mod">
        <pc:chgData name="huw thomas" userId="247bd49e70cd239e" providerId="LiveId" clId="{06C2FBC8-43F1-42E5-A2E1-EFF65A878714}" dt="2022-05-10T10:35:54.856" v="650" actId="1076"/>
        <pc:sldMkLst>
          <pc:docMk/>
          <pc:sldMk cId="648663398" sldId="572"/>
        </pc:sldMkLst>
        <pc:spChg chg="mod">
          <ac:chgData name="huw thomas" userId="247bd49e70cd239e" providerId="LiveId" clId="{06C2FBC8-43F1-42E5-A2E1-EFF65A878714}" dt="2022-05-10T08:18:20.754" v="574" actId="20577"/>
          <ac:spMkLst>
            <pc:docMk/>
            <pc:sldMk cId="648663398" sldId="572"/>
            <ac:spMk id="2" creationId="{B8AF3412-84A9-D592-6E65-CA4E6BFBD3AF}"/>
          </ac:spMkLst>
        </pc:spChg>
        <pc:spChg chg="add mod">
          <ac:chgData name="huw thomas" userId="247bd49e70cd239e" providerId="LiveId" clId="{06C2FBC8-43F1-42E5-A2E1-EFF65A878714}" dt="2022-05-10T10:35:54.856" v="650" actId="1076"/>
          <ac:spMkLst>
            <pc:docMk/>
            <pc:sldMk cId="648663398" sldId="572"/>
            <ac:spMk id="3" creationId="{4C42700D-7074-9876-57EB-2F4D7BAB551B}"/>
          </ac:spMkLst>
        </pc:spChg>
        <pc:spChg chg="del">
          <ac:chgData name="huw thomas" userId="247bd49e70cd239e" providerId="LiveId" clId="{06C2FBC8-43F1-42E5-A2E1-EFF65A878714}" dt="2022-05-10T08:18:27.795" v="575" actId="21"/>
          <ac:spMkLst>
            <pc:docMk/>
            <pc:sldMk cId="648663398" sldId="572"/>
            <ac:spMk id="3" creationId="{E68A0BEF-82E9-7660-A9AA-3C3944790FDF}"/>
          </ac:spMkLst>
        </pc:spChg>
        <pc:picChg chg="add mod">
          <ac:chgData name="huw thomas" userId="247bd49e70cd239e" providerId="LiveId" clId="{06C2FBC8-43F1-42E5-A2E1-EFF65A878714}" dt="2022-05-10T08:21:21.029" v="582" actId="1076"/>
          <ac:picMkLst>
            <pc:docMk/>
            <pc:sldMk cId="648663398" sldId="572"/>
            <ac:picMk id="1026" creationId="{1BEA2282-3E00-2A70-F41A-9DB8B1CECF6A}"/>
          </ac:picMkLst>
        </pc:picChg>
        <pc:picChg chg="add mod">
          <ac:chgData name="huw thomas" userId="247bd49e70cd239e" providerId="LiveId" clId="{06C2FBC8-43F1-42E5-A2E1-EFF65A878714}" dt="2022-05-10T08:21:27.389" v="584" actId="1076"/>
          <ac:picMkLst>
            <pc:docMk/>
            <pc:sldMk cId="648663398" sldId="572"/>
            <ac:picMk id="1028" creationId="{7362F515-F36C-4C50-E26D-AA3BF240AFA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13B6FA-822B-E14A-82DC-097D5E076855}" type="doc">
      <dgm:prSet loTypeId="urn:microsoft.com/office/officeart/2005/8/layout/chevron2" loCatId="" qsTypeId="urn:microsoft.com/office/officeart/2005/8/quickstyle/simple1" qsCatId="simple" csTypeId="urn:microsoft.com/office/officeart/2005/8/colors/accent1_2" csCatId="accent1" phldr="1"/>
      <dgm:spPr/>
      <dgm:t>
        <a:bodyPr/>
        <a:lstStyle/>
        <a:p>
          <a:endParaRPr lang="en-US"/>
        </a:p>
      </dgm:t>
    </dgm:pt>
    <dgm:pt modelId="{F9220163-294B-9B40-A31D-1D42ABC7FD78}">
      <dgm:prSet phldrT="[Text]" custT="1"/>
      <dgm:spPr>
        <a:ln>
          <a:solidFill>
            <a:srgbClr val="25B7C7"/>
          </a:solidFill>
        </a:ln>
      </dgm:spPr>
      <dgm:t>
        <a:bodyPr/>
        <a:lstStyle/>
        <a:p>
          <a:pPr>
            <a:buFont typeface="Wingdings" pitchFamily="2" charset="2"/>
            <a:buChar char="v"/>
          </a:pPr>
          <a:r>
            <a:rPr lang="en-GB" sz="2400" noProof="0" dirty="0"/>
            <a:t>7.9bn people</a:t>
          </a:r>
        </a:p>
      </dgm:t>
    </dgm:pt>
    <dgm:pt modelId="{C1551FCC-9011-4E40-9744-DA8ADBBFD6E8}" type="parTrans" cxnId="{35FCFBE9-0D16-2149-BDB4-50E6E6F78373}">
      <dgm:prSet/>
      <dgm:spPr/>
      <dgm:t>
        <a:bodyPr/>
        <a:lstStyle/>
        <a:p>
          <a:endParaRPr lang="en-GB" noProof="0" dirty="0"/>
        </a:p>
      </dgm:t>
    </dgm:pt>
    <dgm:pt modelId="{B5A09387-4A23-EE47-A2AA-51D17DDB286B}" type="sibTrans" cxnId="{35FCFBE9-0D16-2149-BDB4-50E6E6F78373}">
      <dgm:prSet/>
      <dgm:spPr/>
      <dgm:t>
        <a:bodyPr/>
        <a:lstStyle/>
        <a:p>
          <a:endParaRPr lang="en-GB" noProof="0" dirty="0"/>
        </a:p>
      </dgm:t>
    </dgm:pt>
    <dgm:pt modelId="{DA58AAC5-49F8-B64B-AAA7-4996A3298DBF}">
      <dgm:prSet phldrT="[Text]" custT="1"/>
      <dgm:spPr>
        <a:ln>
          <a:solidFill>
            <a:srgbClr val="25B7C7"/>
          </a:solidFill>
        </a:ln>
      </dgm:spPr>
      <dgm:t>
        <a:bodyPr/>
        <a:lstStyle/>
        <a:p>
          <a:pPr>
            <a:buFont typeface="Wingdings" pitchFamily="2" charset="2"/>
            <a:buChar char="v"/>
          </a:pPr>
          <a:r>
            <a:rPr lang="en-GB" sz="2400" noProof="0" dirty="0"/>
            <a:t>50% more energy</a:t>
          </a:r>
        </a:p>
      </dgm:t>
    </dgm:pt>
    <dgm:pt modelId="{0D56A2F3-A76D-834C-9409-2E469002D2D6}" type="parTrans" cxnId="{EA70894F-40EE-E044-A0DA-E8C83D78DBF3}">
      <dgm:prSet/>
      <dgm:spPr/>
      <dgm:t>
        <a:bodyPr/>
        <a:lstStyle/>
        <a:p>
          <a:endParaRPr lang="en-GB" noProof="0" dirty="0"/>
        </a:p>
      </dgm:t>
    </dgm:pt>
    <dgm:pt modelId="{8D26D19E-C918-744D-93FB-8E05FD05D04B}" type="sibTrans" cxnId="{EA70894F-40EE-E044-A0DA-E8C83D78DBF3}">
      <dgm:prSet/>
      <dgm:spPr/>
      <dgm:t>
        <a:bodyPr/>
        <a:lstStyle/>
        <a:p>
          <a:endParaRPr lang="en-GB" noProof="0" dirty="0"/>
        </a:p>
      </dgm:t>
    </dgm:pt>
    <dgm:pt modelId="{6B47F0AB-3BEB-7F44-AB4E-A4D0E7372E83}">
      <dgm:prSet phldrT="[Text]"/>
      <dgm:spPr>
        <a:solidFill>
          <a:srgbClr val="25B7C7"/>
        </a:solidFill>
        <a:ln>
          <a:solidFill>
            <a:srgbClr val="25B7C7"/>
          </a:solidFill>
        </a:ln>
      </dgm:spPr>
      <dgm:t>
        <a:bodyPr/>
        <a:lstStyle/>
        <a:p>
          <a:r>
            <a:rPr lang="en-GB" noProof="0" dirty="0"/>
            <a:t>2100</a:t>
          </a:r>
        </a:p>
      </dgm:t>
    </dgm:pt>
    <dgm:pt modelId="{D49215A4-3B08-0449-81C0-CC155906B809}" type="parTrans" cxnId="{62E5C3B5-D3E2-9343-BDD6-1671ED0FC0BA}">
      <dgm:prSet/>
      <dgm:spPr/>
      <dgm:t>
        <a:bodyPr/>
        <a:lstStyle/>
        <a:p>
          <a:endParaRPr lang="en-GB" noProof="0" dirty="0"/>
        </a:p>
      </dgm:t>
    </dgm:pt>
    <dgm:pt modelId="{1D06D8E8-CBE9-434F-9126-C6A5EF2FDDB8}" type="sibTrans" cxnId="{62E5C3B5-D3E2-9343-BDD6-1671ED0FC0BA}">
      <dgm:prSet/>
      <dgm:spPr/>
      <dgm:t>
        <a:bodyPr/>
        <a:lstStyle/>
        <a:p>
          <a:endParaRPr lang="en-GB" noProof="0" dirty="0"/>
        </a:p>
      </dgm:t>
    </dgm:pt>
    <dgm:pt modelId="{5E60119F-48B4-9A40-8884-08B2D418B48E}">
      <dgm:prSet phldrT="[Text]" custT="1"/>
      <dgm:spPr>
        <a:ln>
          <a:solidFill>
            <a:srgbClr val="25B7C7"/>
          </a:solidFill>
        </a:ln>
      </dgm:spPr>
      <dgm:t>
        <a:bodyPr/>
        <a:lstStyle/>
        <a:p>
          <a:pPr>
            <a:buFont typeface="Wingdings" pitchFamily="2" charset="2"/>
            <a:buChar char="v"/>
          </a:pPr>
          <a:r>
            <a:rPr lang="en-GB" sz="2400" noProof="0" dirty="0"/>
            <a:t>2℃ rise</a:t>
          </a:r>
        </a:p>
      </dgm:t>
    </dgm:pt>
    <dgm:pt modelId="{43004D64-458D-D244-A9E3-205FF55A8D4A}" type="parTrans" cxnId="{7A1F35FA-ABF5-6A4F-A643-3FC949539CE0}">
      <dgm:prSet/>
      <dgm:spPr/>
      <dgm:t>
        <a:bodyPr/>
        <a:lstStyle/>
        <a:p>
          <a:endParaRPr lang="en-GB" noProof="0" dirty="0"/>
        </a:p>
      </dgm:t>
    </dgm:pt>
    <dgm:pt modelId="{3CB06984-8BD1-F34C-B22D-1F9CDCC01ECA}" type="sibTrans" cxnId="{7A1F35FA-ABF5-6A4F-A643-3FC949539CE0}">
      <dgm:prSet/>
      <dgm:spPr/>
      <dgm:t>
        <a:bodyPr/>
        <a:lstStyle/>
        <a:p>
          <a:endParaRPr lang="en-GB" noProof="0" dirty="0"/>
        </a:p>
      </dgm:t>
    </dgm:pt>
    <dgm:pt modelId="{26138EAE-AA84-184B-BA46-BE9ED0DFDD6D}">
      <dgm:prSet phldrT="[Text]" custT="1"/>
      <dgm:spPr>
        <a:ln>
          <a:solidFill>
            <a:srgbClr val="25B7C7"/>
          </a:solidFill>
        </a:ln>
      </dgm:spPr>
      <dgm:t>
        <a:bodyPr/>
        <a:lstStyle/>
        <a:p>
          <a:pPr>
            <a:buFont typeface="Wingdings" pitchFamily="2" charset="2"/>
            <a:buChar char="v"/>
          </a:pPr>
          <a:r>
            <a:rPr lang="en-GB" sz="2400" noProof="0" dirty="0"/>
            <a:t>CO</a:t>
          </a:r>
          <a:r>
            <a:rPr lang="en-GB" sz="2400" baseline="-25000" noProof="0" dirty="0"/>
            <a:t>2 </a:t>
          </a:r>
          <a:r>
            <a:rPr lang="en-GB" sz="2400" baseline="0" noProof="0" dirty="0"/>
            <a:t>cut 6.5% annually</a:t>
          </a:r>
          <a:endParaRPr lang="en-GB" sz="2400" noProof="0" dirty="0"/>
        </a:p>
      </dgm:t>
    </dgm:pt>
    <dgm:pt modelId="{3E8DF03A-A45D-BF48-84BF-F5C44141419E}" type="parTrans" cxnId="{C263E710-1865-DD47-80F1-7C64DE1ABB5F}">
      <dgm:prSet/>
      <dgm:spPr/>
      <dgm:t>
        <a:bodyPr/>
        <a:lstStyle/>
        <a:p>
          <a:endParaRPr lang="en-GB" noProof="0" dirty="0"/>
        </a:p>
      </dgm:t>
    </dgm:pt>
    <dgm:pt modelId="{1736EC63-4398-F54B-9387-683F1866031D}" type="sibTrans" cxnId="{C263E710-1865-DD47-80F1-7C64DE1ABB5F}">
      <dgm:prSet/>
      <dgm:spPr/>
      <dgm:t>
        <a:bodyPr/>
        <a:lstStyle/>
        <a:p>
          <a:endParaRPr lang="en-GB" noProof="0" dirty="0"/>
        </a:p>
      </dgm:t>
    </dgm:pt>
    <dgm:pt modelId="{76A7CF27-5AF1-B54B-8FB6-C6A6E81A6280}">
      <dgm:prSet/>
      <dgm:spPr>
        <a:solidFill>
          <a:srgbClr val="25B7C7"/>
        </a:solidFill>
        <a:ln>
          <a:solidFill>
            <a:srgbClr val="25B7C7"/>
          </a:solidFill>
        </a:ln>
      </dgm:spPr>
      <dgm:t>
        <a:bodyPr/>
        <a:lstStyle/>
        <a:p>
          <a:r>
            <a:rPr lang="en-GB" noProof="0" dirty="0"/>
            <a:t>2019</a:t>
          </a:r>
        </a:p>
      </dgm:t>
    </dgm:pt>
    <dgm:pt modelId="{DD074FB9-5F71-2C47-9A7C-4EF1305E564F}" type="parTrans" cxnId="{4A7AEE86-4807-4D48-B24C-9B5932E44673}">
      <dgm:prSet/>
      <dgm:spPr/>
      <dgm:t>
        <a:bodyPr/>
        <a:lstStyle/>
        <a:p>
          <a:endParaRPr lang="en-GB" noProof="0" dirty="0"/>
        </a:p>
      </dgm:t>
    </dgm:pt>
    <dgm:pt modelId="{EDC9EEAB-28BB-E347-A59B-2C0B761C2457}" type="sibTrans" cxnId="{4A7AEE86-4807-4D48-B24C-9B5932E44673}">
      <dgm:prSet/>
      <dgm:spPr/>
      <dgm:t>
        <a:bodyPr/>
        <a:lstStyle/>
        <a:p>
          <a:endParaRPr lang="en-GB" noProof="0" dirty="0"/>
        </a:p>
      </dgm:t>
    </dgm:pt>
    <dgm:pt modelId="{6C42D09B-FD12-5C4A-8707-C576430BA7D6}">
      <dgm:prSet custT="1"/>
      <dgm:spPr>
        <a:ln>
          <a:solidFill>
            <a:srgbClr val="25B7C7"/>
          </a:solidFill>
        </a:ln>
      </dgm:spPr>
      <dgm:t>
        <a:bodyPr/>
        <a:lstStyle/>
        <a:p>
          <a:pPr>
            <a:buFont typeface="Wingdings" pitchFamily="2" charset="2"/>
            <a:buChar char="v"/>
          </a:pPr>
          <a:r>
            <a:rPr lang="en-GB" sz="2400" noProof="0" dirty="0"/>
            <a:t>53m tonnes of </a:t>
          </a:r>
          <a:r>
            <a:rPr lang="en-GB" sz="2400" b="1" noProof="0" dirty="0"/>
            <a:t>e-waste</a:t>
          </a:r>
        </a:p>
      </dgm:t>
    </dgm:pt>
    <dgm:pt modelId="{DA5C7C51-8A9F-DD48-84DC-9C59449AB1F3}" type="parTrans" cxnId="{932C4B45-3520-8545-AFBC-827505BF7C6E}">
      <dgm:prSet/>
      <dgm:spPr/>
      <dgm:t>
        <a:bodyPr/>
        <a:lstStyle/>
        <a:p>
          <a:endParaRPr lang="en-GB" noProof="0" dirty="0"/>
        </a:p>
      </dgm:t>
    </dgm:pt>
    <dgm:pt modelId="{0A0EF7B9-EF4F-EB4F-AB1F-65E30DE01345}" type="sibTrans" cxnId="{932C4B45-3520-8545-AFBC-827505BF7C6E}">
      <dgm:prSet/>
      <dgm:spPr/>
      <dgm:t>
        <a:bodyPr/>
        <a:lstStyle/>
        <a:p>
          <a:endParaRPr lang="en-GB" noProof="0" dirty="0"/>
        </a:p>
      </dgm:t>
    </dgm:pt>
    <dgm:pt modelId="{5239C5D0-281D-B84C-9672-D467DC34884A}">
      <dgm:prSet/>
      <dgm:spPr>
        <a:solidFill>
          <a:srgbClr val="25B7C7"/>
        </a:solidFill>
        <a:ln>
          <a:solidFill>
            <a:srgbClr val="25B7C7"/>
          </a:solidFill>
        </a:ln>
      </dgm:spPr>
      <dgm:t>
        <a:bodyPr/>
        <a:lstStyle/>
        <a:p>
          <a:r>
            <a:rPr lang="en-GB" noProof="0" dirty="0"/>
            <a:t>2050</a:t>
          </a:r>
        </a:p>
      </dgm:t>
    </dgm:pt>
    <dgm:pt modelId="{F2F7A23A-B2A4-014C-97D4-B76068BBDEDA}" type="parTrans" cxnId="{E1534CDC-F5AE-8B43-BF1D-FE6BEF900D35}">
      <dgm:prSet/>
      <dgm:spPr/>
      <dgm:t>
        <a:bodyPr/>
        <a:lstStyle/>
        <a:p>
          <a:endParaRPr lang="en-GB" noProof="0" dirty="0"/>
        </a:p>
      </dgm:t>
    </dgm:pt>
    <dgm:pt modelId="{9CDBDCA6-671D-0748-8220-6578A6869E46}" type="sibTrans" cxnId="{E1534CDC-F5AE-8B43-BF1D-FE6BEF900D35}">
      <dgm:prSet/>
      <dgm:spPr/>
      <dgm:t>
        <a:bodyPr/>
        <a:lstStyle/>
        <a:p>
          <a:endParaRPr lang="en-GB" noProof="0" dirty="0"/>
        </a:p>
      </dgm:t>
    </dgm:pt>
    <dgm:pt modelId="{7A87FADB-4F3E-2A4B-A0C1-98FE094A83CF}" type="pres">
      <dgm:prSet presAssocID="{F513B6FA-822B-E14A-82DC-097D5E076855}" presName="linearFlow" presStyleCnt="0">
        <dgm:presLayoutVars>
          <dgm:dir/>
          <dgm:animLvl val="lvl"/>
          <dgm:resizeHandles val="exact"/>
        </dgm:presLayoutVars>
      </dgm:prSet>
      <dgm:spPr/>
    </dgm:pt>
    <dgm:pt modelId="{0730442B-B27F-EA48-A0AC-1ADB2122152F}" type="pres">
      <dgm:prSet presAssocID="{76A7CF27-5AF1-B54B-8FB6-C6A6E81A6280}" presName="composite" presStyleCnt="0"/>
      <dgm:spPr/>
    </dgm:pt>
    <dgm:pt modelId="{150E816F-A81E-0C42-8F13-779DF2EFD1E7}" type="pres">
      <dgm:prSet presAssocID="{76A7CF27-5AF1-B54B-8FB6-C6A6E81A6280}" presName="parentText" presStyleLbl="alignNode1" presStyleIdx="0" presStyleCnt="3">
        <dgm:presLayoutVars>
          <dgm:chMax val="1"/>
          <dgm:bulletEnabled val="1"/>
        </dgm:presLayoutVars>
      </dgm:prSet>
      <dgm:spPr/>
    </dgm:pt>
    <dgm:pt modelId="{3CF1DCF1-8A9D-3F4B-9AB0-E155A6416E4E}" type="pres">
      <dgm:prSet presAssocID="{76A7CF27-5AF1-B54B-8FB6-C6A6E81A6280}" presName="descendantText" presStyleLbl="alignAcc1" presStyleIdx="0" presStyleCnt="3" custLinFactNeighborX="-280" custLinFactNeighborY="-33457">
        <dgm:presLayoutVars>
          <dgm:bulletEnabled val="1"/>
        </dgm:presLayoutVars>
      </dgm:prSet>
      <dgm:spPr/>
    </dgm:pt>
    <dgm:pt modelId="{B27A3AA0-9120-E04E-BA7E-37802D9EBF92}" type="pres">
      <dgm:prSet presAssocID="{EDC9EEAB-28BB-E347-A59B-2C0B761C2457}" presName="sp" presStyleCnt="0"/>
      <dgm:spPr/>
    </dgm:pt>
    <dgm:pt modelId="{1AF0BD64-C64A-5446-AA46-FEBF5D8AC59D}" type="pres">
      <dgm:prSet presAssocID="{5239C5D0-281D-B84C-9672-D467DC34884A}" presName="composite" presStyleCnt="0"/>
      <dgm:spPr/>
    </dgm:pt>
    <dgm:pt modelId="{43AB605F-F2A6-4545-81F2-02EFAA563F69}" type="pres">
      <dgm:prSet presAssocID="{5239C5D0-281D-B84C-9672-D467DC34884A}" presName="parentText" presStyleLbl="alignNode1" presStyleIdx="1" presStyleCnt="3">
        <dgm:presLayoutVars>
          <dgm:chMax val="1"/>
          <dgm:bulletEnabled val="1"/>
        </dgm:presLayoutVars>
      </dgm:prSet>
      <dgm:spPr/>
    </dgm:pt>
    <dgm:pt modelId="{774AFBD0-7AC4-FF46-BBA9-40EF093F7D05}" type="pres">
      <dgm:prSet presAssocID="{5239C5D0-281D-B84C-9672-D467DC34884A}" presName="descendantText" presStyleLbl="alignAcc1" presStyleIdx="1" presStyleCnt="3">
        <dgm:presLayoutVars>
          <dgm:bulletEnabled val="1"/>
        </dgm:presLayoutVars>
      </dgm:prSet>
      <dgm:spPr/>
    </dgm:pt>
    <dgm:pt modelId="{CB391288-AB16-3C48-9647-3B4CE5C206F7}" type="pres">
      <dgm:prSet presAssocID="{9CDBDCA6-671D-0748-8220-6578A6869E46}" presName="sp" presStyleCnt="0"/>
      <dgm:spPr/>
    </dgm:pt>
    <dgm:pt modelId="{22330049-C98A-1942-AB79-2801EB48709F}" type="pres">
      <dgm:prSet presAssocID="{6B47F0AB-3BEB-7F44-AB4E-A4D0E7372E83}" presName="composite" presStyleCnt="0"/>
      <dgm:spPr/>
    </dgm:pt>
    <dgm:pt modelId="{ACAB7C69-795F-C646-ACC1-BF55DDC419DF}" type="pres">
      <dgm:prSet presAssocID="{6B47F0AB-3BEB-7F44-AB4E-A4D0E7372E83}" presName="parentText" presStyleLbl="alignNode1" presStyleIdx="2" presStyleCnt="3">
        <dgm:presLayoutVars>
          <dgm:chMax val="1"/>
          <dgm:bulletEnabled val="1"/>
        </dgm:presLayoutVars>
      </dgm:prSet>
      <dgm:spPr/>
    </dgm:pt>
    <dgm:pt modelId="{9F31304D-3CB6-094C-B1E4-62DCB6597B91}" type="pres">
      <dgm:prSet presAssocID="{6B47F0AB-3BEB-7F44-AB4E-A4D0E7372E83}" presName="descendantText" presStyleLbl="alignAcc1" presStyleIdx="2" presStyleCnt="3">
        <dgm:presLayoutVars>
          <dgm:bulletEnabled val="1"/>
        </dgm:presLayoutVars>
      </dgm:prSet>
      <dgm:spPr/>
    </dgm:pt>
  </dgm:ptLst>
  <dgm:cxnLst>
    <dgm:cxn modelId="{5673D202-D3B5-B740-A366-B5A4B4465C8A}" type="presOf" srcId="{DA58AAC5-49F8-B64B-AAA7-4996A3298DBF}" destId="{774AFBD0-7AC4-FF46-BBA9-40EF093F7D05}" srcOrd="0" destOrd="1" presId="urn:microsoft.com/office/officeart/2005/8/layout/chevron2"/>
    <dgm:cxn modelId="{C263E710-1865-DD47-80F1-7C64DE1ABB5F}" srcId="{6B47F0AB-3BEB-7F44-AB4E-A4D0E7372E83}" destId="{26138EAE-AA84-184B-BA46-BE9ED0DFDD6D}" srcOrd="1" destOrd="0" parTransId="{3E8DF03A-A45D-BF48-84BF-F5C44141419E}" sibTransId="{1736EC63-4398-F54B-9387-683F1866031D}"/>
    <dgm:cxn modelId="{AA738A23-01E8-D849-85D3-42984E476AEC}" type="presOf" srcId="{26138EAE-AA84-184B-BA46-BE9ED0DFDD6D}" destId="{9F31304D-3CB6-094C-B1E4-62DCB6597B91}" srcOrd="0" destOrd="1" presId="urn:microsoft.com/office/officeart/2005/8/layout/chevron2"/>
    <dgm:cxn modelId="{932C4B45-3520-8545-AFBC-827505BF7C6E}" srcId="{76A7CF27-5AF1-B54B-8FB6-C6A6E81A6280}" destId="{6C42D09B-FD12-5C4A-8707-C576430BA7D6}" srcOrd="0" destOrd="0" parTransId="{DA5C7C51-8A9F-DD48-84DC-9C59449AB1F3}" sibTransId="{0A0EF7B9-EF4F-EB4F-AB1F-65E30DE01345}"/>
    <dgm:cxn modelId="{9EC1B947-C771-6A45-A816-1F34A71F12F4}" type="presOf" srcId="{76A7CF27-5AF1-B54B-8FB6-C6A6E81A6280}" destId="{150E816F-A81E-0C42-8F13-779DF2EFD1E7}" srcOrd="0" destOrd="0" presId="urn:microsoft.com/office/officeart/2005/8/layout/chevron2"/>
    <dgm:cxn modelId="{7A64D56D-DCD1-4B4F-8D59-53116F908BA9}" type="presOf" srcId="{F9220163-294B-9B40-A31D-1D42ABC7FD78}" destId="{774AFBD0-7AC4-FF46-BBA9-40EF093F7D05}" srcOrd="0" destOrd="0" presId="urn:microsoft.com/office/officeart/2005/8/layout/chevron2"/>
    <dgm:cxn modelId="{EA70894F-40EE-E044-A0DA-E8C83D78DBF3}" srcId="{5239C5D0-281D-B84C-9672-D467DC34884A}" destId="{DA58AAC5-49F8-B64B-AAA7-4996A3298DBF}" srcOrd="1" destOrd="0" parTransId="{0D56A2F3-A76D-834C-9409-2E469002D2D6}" sibTransId="{8D26D19E-C918-744D-93FB-8E05FD05D04B}"/>
    <dgm:cxn modelId="{98773251-7080-B149-9290-A3CF9483FB78}" type="presOf" srcId="{6C42D09B-FD12-5C4A-8707-C576430BA7D6}" destId="{3CF1DCF1-8A9D-3F4B-9AB0-E155A6416E4E}" srcOrd="0" destOrd="0" presId="urn:microsoft.com/office/officeart/2005/8/layout/chevron2"/>
    <dgm:cxn modelId="{D15F8B72-6D4F-1F44-B00D-9589F1DF198B}" type="presOf" srcId="{F513B6FA-822B-E14A-82DC-097D5E076855}" destId="{7A87FADB-4F3E-2A4B-A0C1-98FE094A83CF}" srcOrd="0" destOrd="0" presId="urn:microsoft.com/office/officeart/2005/8/layout/chevron2"/>
    <dgm:cxn modelId="{E1425976-B7DA-0347-8557-032B27A3F273}" type="presOf" srcId="{6B47F0AB-3BEB-7F44-AB4E-A4D0E7372E83}" destId="{ACAB7C69-795F-C646-ACC1-BF55DDC419DF}" srcOrd="0" destOrd="0" presId="urn:microsoft.com/office/officeart/2005/8/layout/chevron2"/>
    <dgm:cxn modelId="{F098A67F-9327-F145-B53A-3B9F19840C73}" type="presOf" srcId="{5239C5D0-281D-B84C-9672-D467DC34884A}" destId="{43AB605F-F2A6-4545-81F2-02EFAA563F69}" srcOrd="0" destOrd="0" presId="urn:microsoft.com/office/officeart/2005/8/layout/chevron2"/>
    <dgm:cxn modelId="{4A7AEE86-4807-4D48-B24C-9B5932E44673}" srcId="{F513B6FA-822B-E14A-82DC-097D5E076855}" destId="{76A7CF27-5AF1-B54B-8FB6-C6A6E81A6280}" srcOrd="0" destOrd="0" parTransId="{DD074FB9-5F71-2C47-9A7C-4EF1305E564F}" sibTransId="{EDC9EEAB-28BB-E347-A59B-2C0B761C2457}"/>
    <dgm:cxn modelId="{733F119E-0FD0-464D-B34F-843B237F2531}" type="presOf" srcId="{5E60119F-48B4-9A40-8884-08B2D418B48E}" destId="{9F31304D-3CB6-094C-B1E4-62DCB6597B91}" srcOrd="0" destOrd="0" presId="urn:microsoft.com/office/officeart/2005/8/layout/chevron2"/>
    <dgm:cxn modelId="{62E5C3B5-D3E2-9343-BDD6-1671ED0FC0BA}" srcId="{F513B6FA-822B-E14A-82DC-097D5E076855}" destId="{6B47F0AB-3BEB-7F44-AB4E-A4D0E7372E83}" srcOrd="2" destOrd="0" parTransId="{D49215A4-3B08-0449-81C0-CC155906B809}" sibTransId="{1D06D8E8-CBE9-434F-9126-C6A5EF2FDDB8}"/>
    <dgm:cxn modelId="{E1534CDC-F5AE-8B43-BF1D-FE6BEF900D35}" srcId="{F513B6FA-822B-E14A-82DC-097D5E076855}" destId="{5239C5D0-281D-B84C-9672-D467DC34884A}" srcOrd="1" destOrd="0" parTransId="{F2F7A23A-B2A4-014C-97D4-B76068BBDEDA}" sibTransId="{9CDBDCA6-671D-0748-8220-6578A6869E46}"/>
    <dgm:cxn modelId="{35FCFBE9-0D16-2149-BDB4-50E6E6F78373}" srcId="{5239C5D0-281D-B84C-9672-D467DC34884A}" destId="{F9220163-294B-9B40-A31D-1D42ABC7FD78}" srcOrd="0" destOrd="0" parTransId="{C1551FCC-9011-4E40-9744-DA8ADBBFD6E8}" sibTransId="{B5A09387-4A23-EE47-A2AA-51D17DDB286B}"/>
    <dgm:cxn modelId="{7A1F35FA-ABF5-6A4F-A643-3FC949539CE0}" srcId="{6B47F0AB-3BEB-7F44-AB4E-A4D0E7372E83}" destId="{5E60119F-48B4-9A40-8884-08B2D418B48E}" srcOrd="0" destOrd="0" parTransId="{43004D64-458D-D244-A9E3-205FF55A8D4A}" sibTransId="{3CB06984-8BD1-F34C-B22D-1F9CDCC01ECA}"/>
    <dgm:cxn modelId="{CA3F08EC-138C-8B4D-B25E-F76C2C73D554}" type="presParOf" srcId="{7A87FADB-4F3E-2A4B-A0C1-98FE094A83CF}" destId="{0730442B-B27F-EA48-A0AC-1ADB2122152F}" srcOrd="0" destOrd="0" presId="urn:microsoft.com/office/officeart/2005/8/layout/chevron2"/>
    <dgm:cxn modelId="{6527374C-3456-0C48-B7D7-80DA829D86F6}" type="presParOf" srcId="{0730442B-B27F-EA48-A0AC-1ADB2122152F}" destId="{150E816F-A81E-0C42-8F13-779DF2EFD1E7}" srcOrd="0" destOrd="0" presId="urn:microsoft.com/office/officeart/2005/8/layout/chevron2"/>
    <dgm:cxn modelId="{8FB4FF12-C571-F340-A964-377422FF40BC}" type="presParOf" srcId="{0730442B-B27F-EA48-A0AC-1ADB2122152F}" destId="{3CF1DCF1-8A9D-3F4B-9AB0-E155A6416E4E}" srcOrd="1" destOrd="0" presId="urn:microsoft.com/office/officeart/2005/8/layout/chevron2"/>
    <dgm:cxn modelId="{54831376-29A6-3E42-883E-117E279A29E4}" type="presParOf" srcId="{7A87FADB-4F3E-2A4B-A0C1-98FE094A83CF}" destId="{B27A3AA0-9120-E04E-BA7E-37802D9EBF92}" srcOrd="1" destOrd="0" presId="urn:microsoft.com/office/officeart/2005/8/layout/chevron2"/>
    <dgm:cxn modelId="{FA13DDB4-6A6B-5545-9995-56843D9298C1}" type="presParOf" srcId="{7A87FADB-4F3E-2A4B-A0C1-98FE094A83CF}" destId="{1AF0BD64-C64A-5446-AA46-FEBF5D8AC59D}" srcOrd="2" destOrd="0" presId="urn:microsoft.com/office/officeart/2005/8/layout/chevron2"/>
    <dgm:cxn modelId="{2CF9908F-9065-824F-92B2-D22C489A909A}" type="presParOf" srcId="{1AF0BD64-C64A-5446-AA46-FEBF5D8AC59D}" destId="{43AB605F-F2A6-4545-81F2-02EFAA563F69}" srcOrd="0" destOrd="0" presId="urn:microsoft.com/office/officeart/2005/8/layout/chevron2"/>
    <dgm:cxn modelId="{105633B8-70B2-504A-84E3-6EF039B14711}" type="presParOf" srcId="{1AF0BD64-C64A-5446-AA46-FEBF5D8AC59D}" destId="{774AFBD0-7AC4-FF46-BBA9-40EF093F7D05}" srcOrd="1" destOrd="0" presId="urn:microsoft.com/office/officeart/2005/8/layout/chevron2"/>
    <dgm:cxn modelId="{67819514-2F18-DA4B-83E6-51CD92247885}" type="presParOf" srcId="{7A87FADB-4F3E-2A4B-A0C1-98FE094A83CF}" destId="{CB391288-AB16-3C48-9647-3B4CE5C206F7}" srcOrd="3" destOrd="0" presId="urn:microsoft.com/office/officeart/2005/8/layout/chevron2"/>
    <dgm:cxn modelId="{ADEC15D0-71B4-6446-A2D8-ECA31D87F333}" type="presParOf" srcId="{7A87FADB-4F3E-2A4B-A0C1-98FE094A83CF}" destId="{22330049-C98A-1942-AB79-2801EB48709F}" srcOrd="4" destOrd="0" presId="urn:microsoft.com/office/officeart/2005/8/layout/chevron2"/>
    <dgm:cxn modelId="{6DE2617C-09FE-2844-A800-6A67CD13283A}" type="presParOf" srcId="{22330049-C98A-1942-AB79-2801EB48709F}" destId="{ACAB7C69-795F-C646-ACC1-BF55DDC419DF}" srcOrd="0" destOrd="0" presId="urn:microsoft.com/office/officeart/2005/8/layout/chevron2"/>
    <dgm:cxn modelId="{DB729F8A-9AB1-7248-A5E6-B1FD11DA12EF}" type="presParOf" srcId="{22330049-C98A-1942-AB79-2801EB48709F}" destId="{9F31304D-3CB6-094C-B1E4-62DCB6597B9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E816F-A81E-0C42-8F13-779DF2EFD1E7}">
      <dsp:nvSpPr>
        <dsp:cNvPr id="0" name=""/>
        <dsp:cNvSpPr/>
      </dsp:nvSpPr>
      <dsp:spPr>
        <a:xfrm rot="5400000">
          <a:off x="-177192" y="178962"/>
          <a:ext cx="1181284" cy="826899"/>
        </a:xfrm>
        <a:prstGeom prst="chevron">
          <a:avLst/>
        </a:prstGeom>
        <a:solidFill>
          <a:srgbClr val="25B7C7"/>
        </a:solidFill>
        <a:ln w="12700" cap="flat" cmpd="sng" algn="ctr">
          <a:solidFill>
            <a:srgbClr val="25B7C7"/>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noProof="0" dirty="0"/>
            <a:t>2019</a:t>
          </a:r>
        </a:p>
      </dsp:txBody>
      <dsp:txXfrm rot="-5400000">
        <a:off x="1" y="415220"/>
        <a:ext cx="826899" cy="354385"/>
      </dsp:txXfrm>
    </dsp:sp>
    <dsp:sp modelId="{3CF1DCF1-8A9D-3F4B-9AB0-E155A6416E4E}">
      <dsp:nvSpPr>
        <dsp:cNvPr id="0" name=""/>
        <dsp:cNvSpPr/>
      </dsp:nvSpPr>
      <dsp:spPr>
        <a:xfrm rot="5400000">
          <a:off x="2305045" y="-1488633"/>
          <a:ext cx="767834" cy="3745100"/>
        </a:xfrm>
        <a:prstGeom prst="round2SameRect">
          <a:avLst/>
        </a:prstGeom>
        <a:solidFill>
          <a:schemeClr val="lt1">
            <a:alpha val="90000"/>
            <a:hueOff val="0"/>
            <a:satOff val="0"/>
            <a:lumOff val="0"/>
            <a:alphaOff val="0"/>
          </a:schemeClr>
        </a:solidFill>
        <a:ln w="12700" cap="flat" cmpd="sng" algn="ctr">
          <a:solidFill>
            <a:srgbClr val="25B7C7"/>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Wingdings" pitchFamily="2" charset="2"/>
            <a:buChar char="v"/>
          </a:pPr>
          <a:r>
            <a:rPr lang="en-GB" sz="2400" kern="1200" noProof="0" dirty="0"/>
            <a:t>53m tonnes of </a:t>
          </a:r>
          <a:r>
            <a:rPr lang="en-GB" sz="2400" b="1" kern="1200" noProof="0" dirty="0"/>
            <a:t>e-waste</a:t>
          </a:r>
        </a:p>
      </dsp:txBody>
      <dsp:txXfrm rot="-5400000">
        <a:off x="816413" y="37482"/>
        <a:ext cx="3707617" cy="692868"/>
      </dsp:txXfrm>
    </dsp:sp>
    <dsp:sp modelId="{43AB605F-F2A6-4545-81F2-02EFAA563F69}">
      <dsp:nvSpPr>
        <dsp:cNvPr id="0" name=""/>
        <dsp:cNvSpPr/>
      </dsp:nvSpPr>
      <dsp:spPr>
        <a:xfrm rot="5400000">
          <a:off x="-177192" y="1159040"/>
          <a:ext cx="1181284" cy="826899"/>
        </a:xfrm>
        <a:prstGeom prst="chevron">
          <a:avLst/>
        </a:prstGeom>
        <a:solidFill>
          <a:srgbClr val="25B7C7"/>
        </a:solidFill>
        <a:ln w="12700" cap="flat" cmpd="sng" algn="ctr">
          <a:solidFill>
            <a:srgbClr val="25B7C7"/>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noProof="0" dirty="0"/>
            <a:t>2050</a:t>
          </a:r>
        </a:p>
      </dsp:txBody>
      <dsp:txXfrm rot="-5400000">
        <a:off x="1" y="1395298"/>
        <a:ext cx="826899" cy="354385"/>
      </dsp:txXfrm>
    </dsp:sp>
    <dsp:sp modelId="{774AFBD0-7AC4-FF46-BBA9-40EF093F7D05}">
      <dsp:nvSpPr>
        <dsp:cNvPr id="0" name=""/>
        <dsp:cNvSpPr/>
      </dsp:nvSpPr>
      <dsp:spPr>
        <a:xfrm rot="5400000">
          <a:off x="2315532" y="-506784"/>
          <a:ext cx="767834" cy="3745100"/>
        </a:xfrm>
        <a:prstGeom prst="round2SameRect">
          <a:avLst/>
        </a:prstGeom>
        <a:solidFill>
          <a:schemeClr val="lt1">
            <a:alpha val="90000"/>
            <a:hueOff val="0"/>
            <a:satOff val="0"/>
            <a:lumOff val="0"/>
            <a:alphaOff val="0"/>
          </a:schemeClr>
        </a:solidFill>
        <a:ln w="12700" cap="flat" cmpd="sng" algn="ctr">
          <a:solidFill>
            <a:srgbClr val="25B7C7"/>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Wingdings" pitchFamily="2" charset="2"/>
            <a:buChar char="v"/>
          </a:pPr>
          <a:r>
            <a:rPr lang="en-GB" sz="2400" kern="1200" noProof="0" dirty="0"/>
            <a:t>7.9bn people</a:t>
          </a:r>
        </a:p>
        <a:p>
          <a:pPr marL="228600" lvl="1" indent="-228600" algn="l" defTabSz="1066800">
            <a:lnSpc>
              <a:spcPct val="90000"/>
            </a:lnSpc>
            <a:spcBef>
              <a:spcPct val="0"/>
            </a:spcBef>
            <a:spcAft>
              <a:spcPct val="15000"/>
            </a:spcAft>
            <a:buFont typeface="Wingdings" pitchFamily="2" charset="2"/>
            <a:buChar char="v"/>
          </a:pPr>
          <a:r>
            <a:rPr lang="en-GB" sz="2400" kern="1200" noProof="0" dirty="0"/>
            <a:t>50% more energy</a:t>
          </a:r>
        </a:p>
      </dsp:txBody>
      <dsp:txXfrm rot="-5400000">
        <a:off x="826900" y="1019331"/>
        <a:ext cx="3707617" cy="692868"/>
      </dsp:txXfrm>
    </dsp:sp>
    <dsp:sp modelId="{ACAB7C69-795F-C646-ACC1-BF55DDC419DF}">
      <dsp:nvSpPr>
        <dsp:cNvPr id="0" name=""/>
        <dsp:cNvSpPr/>
      </dsp:nvSpPr>
      <dsp:spPr>
        <a:xfrm rot="5400000">
          <a:off x="-177192" y="2139118"/>
          <a:ext cx="1181284" cy="826899"/>
        </a:xfrm>
        <a:prstGeom prst="chevron">
          <a:avLst/>
        </a:prstGeom>
        <a:solidFill>
          <a:srgbClr val="25B7C7"/>
        </a:solidFill>
        <a:ln w="12700" cap="flat" cmpd="sng" algn="ctr">
          <a:solidFill>
            <a:srgbClr val="25B7C7"/>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noProof="0" dirty="0"/>
            <a:t>2100</a:t>
          </a:r>
        </a:p>
      </dsp:txBody>
      <dsp:txXfrm rot="-5400000">
        <a:off x="1" y="2375376"/>
        <a:ext cx="826899" cy="354385"/>
      </dsp:txXfrm>
    </dsp:sp>
    <dsp:sp modelId="{9F31304D-3CB6-094C-B1E4-62DCB6597B91}">
      <dsp:nvSpPr>
        <dsp:cNvPr id="0" name=""/>
        <dsp:cNvSpPr/>
      </dsp:nvSpPr>
      <dsp:spPr>
        <a:xfrm rot="5400000">
          <a:off x="2315532" y="473293"/>
          <a:ext cx="767834" cy="3745100"/>
        </a:xfrm>
        <a:prstGeom prst="round2SameRect">
          <a:avLst/>
        </a:prstGeom>
        <a:solidFill>
          <a:schemeClr val="lt1">
            <a:alpha val="90000"/>
            <a:hueOff val="0"/>
            <a:satOff val="0"/>
            <a:lumOff val="0"/>
            <a:alphaOff val="0"/>
          </a:schemeClr>
        </a:solidFill>
        <a:ln w="12700" cap="flat" cmpd="sng" algn="ctr">
          <a:solidFill>
            <a:srgbClr val="25B7C7"/>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Wingdings" pitchFamily="2" charset="2"/>
            <a:buChar char="v"/>
          </a:pPr>
          <a:r>
            <a:rPr lang="en-GB" sz="2400" kern="1200" noProof="0" dirty="0"/>
            <a:t>2℃ rise</a:t>
          </a:r>
        </a:p>
        <a:p>
          <a:pPr marL="228600" lvl="1" indent="-228600" algn="l" defTabSz="1066800">
            <a:lnSpc>
              <a:spcPct val="90000"/>
            </a:lnSpc>
            <a:spcBef>
              <a:spcPct val="0"/>
            </a:spcBef>
            <a:spcAft>
              <a:spcPct val="15000"/>
            </a:spcAft>
            <a:buFont typeface="Wingdings" pitchFamily="2" charset="2"/>
            <a:buChar char="v"/>
          </a:pPr>
          <a:r>
            <a:rPr lang="en-GB" sz="2400" kern="1200" noProof="0" dirty="0"/>
            <a:t>CO</a:t>
          </a:r>
          <a:r>
            <a:rPr lang="en-GB" sz="2400" kern="1200" baseline="-25000" noProof="0" dirty="0"/>
            <a:t>2 </a:t>
          </a:r>
          <a:r>
            <a:rPr lang="en-GB" sz="2400" kern="1200" baseline="0" noProof="0" dirty="0"/>
            <a:t>cut 6.5% annually</a:t>
          </a:r>
          <a:endParaRPr lang="en-GB" sz="2400" kern="1200" noProof="0" dirty="0"/>
        </a:p>
      </dsp:txBody>
      <dsp:txXfrm rot="-5400000">
        <a:off x="826900" y="1999409"/>
        <a:ext cx="3707617" cy="692868"/>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0142"/>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sz="quarter" idx="1"/>
          </p:nvPr>
        </p:nvSpPr>
        <p:spPr>
          <a:xfrm>
            <a:off x="3894505" y="0"/>
            <a:ext cx="2979367" cy="500142"/>
          </a:xfrm>
          <a:prstGeom prst="rect">
            <a:avLst/>
          </a:prstGeom>
        </p:spPr>
        <p:txBody>
          <a:bodyPr vert="horz" lIns="96442" tIns="48221" rIns="96442" bIns="48221" rtlCol="0"/>
          <a:lstStyle>
            <a:lvl1pPr algn="r">
              <a:defRPr sz="1300"/>
            </a:lvl1pPr>
          </a:lstStyle>
          <a:p>
            <a:fld id="{96D292DE-8B7A-4254-AA83-74C1F4DD4AF0}" type="datetimeFigureOut">
              <a:rPr lang="en-GB" smtClean="0"/>
              <a:t>10/10/2022</a:t>
            </a:fld>
            <a:endParaRPr lang="en-GB"/>
          </a:p>
        </p:txBody>
      </p:sp>
      <p:sp>
        <p:nvSpPr>
          <p:cNvPr id="4" name="Footer Placeholder 3"/>
          <p:cNvSpPr>
            <a:spLocks noGrp="1"/>
          </p:cNvSpPr>
          <p:nvPr>
            <p:ph type="ftr" sz="quarter" idx="2"/>
          </p:nvPr>
        </p:nvSpPr>
        <p:spPr>
          <a:xfrm>
            <a:off x="0" y="9500960"/>
            <a:ext cx="2979367" cy="500142"/>
          </a:xfrm>
          <a:prstGeom prst="rect">
            <a:avLst/>
          </a:prstGeom>
        </p:spPr>
        <p:txBody>
          <a:bodyPr vert="horz" lIns="96442" tIns="48221" rIns="96442" bIns="48221" rtlCol="0" anchor="b"/>
          <a:lstStyle>
            <a:lvl1pPr algn="l">
              <a:defRPr sz="1300"/>
            </a:lvl1pPr>
          </a:lstStyle>
          <a:p>
            <a:endParaRPr lang="en-GB"/>
          </a:p>
        </p:txBody>
      </p:sp>
      <p:sp>
        <p:nvSpPr>
          <p:cNvPr id="5" name="Slide Number Placeholder 4"/>
          <p:cNvSpPr>
            <a:spLocks noGrp="1"/>
          </p:cNvSpPr>
          <p:nvPr>
            <p:ph type="sldNum" sz="quarter" idx="3"/>
          </p:nvPr>
        </p:nvSpPr>
        <p:spPr>
          <a:xfrm>
            <a:off x="3894505" y="9500960"/>
            <a:ext cx="2979367" cy="500142"/>
          </a:xfrm>
          <a:prstGeom prst="rect">
            <a:avLst/>
          </a:prstGeom>
        </p:spPr>
        <p:txBody>
          <a:bodyPr vert="horz" lIns="96442" tIns="48221" rIns="96442" bIns="48221"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lang="en-US"/>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27ACFA33-DD99-D445-BBF2-692ED867A9DB}" type="datetimeFigureOut">
              <a:rPr lang="en-US" smtClean="0"/>
              <a:t>10/10/2022</a:t>
            </a:fld>
            <a:endParaRPr lang="en-US"/>
          </a:p>
        </p:txBody>
      </p:sp>
      <p:sp>
        <p:nvSpPr>
          <p:cNvPr id="4" name="Slide Image Placeholder 3"/>
          <p:cNvSpPr>
            <a:spLocks noGrp="1" noRot="1" noChangeAspect="1"/>
          </p:cNvSpPr>
          <p:nvPr>
            <p:ph type="sldImg" idx="2"/>
          </p:nvPr>
        </p:nvSpPr>
        <p:spPr>
          <a:xfrm>
            <a:off x="1189038" y="1250950"/>
            <a:ext cx="4497387" cy="3375025"/>
          </a:xfrm>
          <a:prstGeom prst="rect">
            <a:avLst/>
          </a:prstGeom>
          <a:noFill/>
          <a:ln w="12700">
            <a:solidFill>
              <a:prstClr val="black"/>
            </a:solidFill>
          </a:ln>
        </p:spPr>
        <p:txBody>
          <a:bodyPr vert="horz" lIns="96442" tIns="48221" rIns="96442" bIns="48221" rtlCol="0" anchor="ctr"/>
          <a:lstStyle/>
          <a:p>
            <a:endParaRPr lang="en-US"/>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lang="en-US"/>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WEEK…</a:t>
            </a:r>
          </a:p>
          <a:p>
            <a:endParaRPr lang="en-GB" dirty="0"/>
          </a:p>
          <a:p>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3</a:t>
            </a:fld>
            <a:endParaRPr lang="en-US"/>
          </a:p>
        </p:txBody>
      </p:sp>
    </p:spTree>
    <p:extLst>
      <p:ext uri="{BB962C8B-B14F-4D97-AF65-F5344CB8AC3E}">
        <p14:creationId xmlns:p14="http://schemas.microsoft.com/office/powerpoint/2010/main" val="24508206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418">
              <a:defRPr/>
            </a:pPr>
            <a:endParaRPr lang="en-GB" sz="1300" dirty="0"/>
          </a:p>
        </p:txBody>
      </p:sp>
      <p:sp>
        <p:nvSpPr>
          <p:cNvPr id="4" name="Slide Number Placeholder 3"/>
          <p:cNvSpPr>
            <a:spLocks noGrp="1"/>
          </p:cNvSpPr>
          <p:nvPr>
            <p:ph type="sldNum" sz="quarter" idx="5"/>
          </p:nvPr>
        </p:nvSpPr>
        <p:spPr/>
        <p:txBody>
          <a:bodyPr/>
          <a:lstStyle/>
          <a:p>
            <a:fld id="{4F04AE50-4941-7A4B-8F63-0D32D2B0A99F}" type="slidenum">
              <a:rPr lang="en-GB" smtClean="0"/>
              <a:t>4</a:t>
            </a:fld>
            <a:endParaRPr lang="en-GB"/>
          </a:p>
        </p:txBody>
      </p:sp>
    </p:spTree>
    <p:extLst>
      <p:ext uri="{BB962C8B-B14F-4D97-AF65-F5344CB8AC3E}">
        <p14:creationId xmlns:p14="http://schemas.microsoft.com/office/powerpoint/2010/main" val="315224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5</a:t>
            </a:fld>
            <a:endParaRPr lang="en-US"/>
          </a:p>
        </p:txBody>
      </p:sp>
    </p:spTree>
    <p:extLst>
      <p:ext uri="{BB962C8B-B14F-4D97-AF65-F5344CB8AC3E}">
        <p14:creationId xmlns:p14="http://schemas.microsoft.com/office/powerpoint/2010/main" val="2922870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WEEK…</a:t>
            </a:r>
          </a:p>
          <a:p>
            <a:endParaRPr lang="en-GB" dirty="0"/>
          </a:p>
          <a:p>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2561424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WEEK…</a:t>
            </a:r>
          </a:p>
          <a:p>
            <a:endParaRPr lang="en-GB" dirty="0"/>
          </a:p>
          <a:p>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1918957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11</a:t>
            </a:fld>
            <a:endParaRPr lang="en-GB"/>
          </a:p>
        </p:txBody>
      </p:sp>
    </p:spTree>
    <p:extLst>
      <p:ext uri="{BB962C8B-B14F-4D97-AF65-F5344CB8AC3E}">
        <p14:creationId xmlns:p14="http://schemas.microsoft.com/office/powerpoint/2010/main" val="2488320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12</a:t>
            </a:fld>
            <a:endParaRPr lang="en-GB"/>
          </a:p>
        </p:txBody>
      </p:sp>
    </p:spTree>
    <p:extLst>
      <p:ext uri="{BB962C8B-B14F-4D97-AF65-F5344CB8AC3E}">
        <p14:creationId xmlns:p14="http://schemas.microsoft.com/office/powerpoint/2010/main" val="3633412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13</a:t>
            </a:fld>
            <a:endParaRPr lang="en-GB"/>
          </a:p>
        </p:txBody>
      </p:sp>
    </p:spTree>
    <p:extLst>
      <p:ext uri="{BB962C8B-B14F-4D97-AF65-F5344CB8AC3E}">
        <p14:creationId xmlns:p14="http://schemas.microsoft.com/office/powerpoint/2010/main" val="863214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15</a:t>
            </a:fld>
            <a:endParaRPr lang="en-GB"/>
          </a:p>
        </p:txBody>
      </p:sp>
    </p:spTree>
    <p:extLst>
      <p:ext uri="{BB962C8B-B14F-4D97-AF65-F5344CB8AC3E}">
        <p14:creationId xmlns:p14="http://schemas.microsoft.com/office/powerpoint/2010/main" val="3323551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17</a:t>
            </a:fld>
            <a:endParaRPr lang="en-GB"/>
          </a:p>
        </p:txBody>
      </p:sp>
    </p:spTree>
    <p:extLst>
      <p:ext uri="{BB962C8B-B14F-4D97-AF65-F5344CB8AC3E}">
        <p14:creationId xmlns:p14="http://schemas.microsoft.com/office/powerpoint/2010/main" val="387750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dirty="0"/>
              <a:t>Whitbread sourcing 100% renewable energy</a:t>
            </a:r>
          </a:p>
        </p:txBody>
      </p:sp>
      <p:sp>
        <p:nvSpPr>
          <p:cNvPr id="4" name="Slide Number Placeholder 3"/>
          <p:cNvSpPr>
            <a:spLocks noGrp="1"/>
          </p:cNvSpPr>
          <p:nvPr>
            <p:ph type="sldNum" sz="quarter" idx="5"/>
          </p:nvPr>
        </p:nvSpPr>
        <p:spPr/>
        <p:txBody>
          <a:bodyPr/>
          <a:lstStyle/>
          <a:p>
            <a:fld id="{4F04AE50-4941-7A4B-8F63-0D32D2B0A99F}" type="slidenum">
              <a:rPr lang="en-GB" smtClean="0"/>
              <a:t>18</a:t>
            </a:fld>
            <a:endParaRPr lang="en-GB"/>
          </a:p>
        </p:txBody>
      </p:sp>
    </p:spTree>
    <p:extLst>
      <p:ext uri="{BB962C8B-B14F-4D97-AF65-F5344CB8AC3E}">
        <p14:creationId xmlns:p14="http://schemas.microsoft.com/office/powerpoint/2010/main" val="3645462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19</a:t>
            </a:fld>
            <a:endParaRPr lang="en-GB"/>
          </a:p>
        </p:txBody>
      </p:sp>
    </p:spTree>
    <p:extLst>
      <p:ext uri="{BB962C8B-B14F-4D97-AF65-F5344CB8AC3E}">
        <p14:creationId xmlns:p14="http://schemas.microsoft.com/office/powerpoint/2010/main" val="35732731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418">
              <a:defRPr/>
            </a:pPr>
            <a:endParaRPr lang="en-GB" sz="1300" dirty="0"/>
          </a:p>
        </p:txBody>
      </p:sp>
      <p:sp>
        <p:nvSpPr>
          <p:cNvPr id="4" name="Slide Number Placeholder 3"/>
          <p:cNvSpPr>
            <a:spLocks noGrp="1"/>
          </p:cNvSpPr>
          <p:nvPr>
            <p:ph type="sldNum" sz="quarter" idx="5"/>
          </p:nvPr>
        </p:nvSpPr>
        <p:spPr/>
        <p:txBody>
          <a:bodyPr/>
          <a:lstStyle/>
          <a:p>
            <a:fld id="{4F04AE50-4941-7A4B-8F63-0D32D2B0A99F}" type="slidenum">
              <a:rPr lang="en-GB" smtClean="0"/>
              <a:t>20</a:t>
            </a:fld>
            <a:endParaRPr lang="en-GB"/>
          </a:p>
        </p:txBody>
      </p:sp>
    </p:spTree>
    <p:extLst>
      <p:ext uri="{BB962C8B-B14F-4D97-AF65-F5344CB8AC3E}">
        <p14:creationId xmlns:p14="http://schemas.microsoft.com/office/powerpoint/2010/main" val="1068039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21</a:t>
            </a:fld>
            <a:endParaRPr lang="en-GB"/>
          </a:p>
        </p:txBody>
      </p:sp>
    </p:spTree>
    <p:extLst>
      <p:ext uri="{BB962C8B-B14F-4D97-AF65-F5344CB8AC3E}">
        <p14:creationId xmlns:p14="http://schemas.microsoft.com/office/powerpoint/2010/main" val="1839485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22</a:t>
            </a:fld>
            <a:endParaRPr lang="en-GB"/>
          </a:p>
        </p:txBody>
      </p:sp>
    </p:spTree>
    <p:extLst>
      <p:ext uri="{BB962C8B-B14F-4D97-AF65-F5344CB8AC3E}">
        <p14:creationId xmlns:p14="http://schemas.microsoft.com/office/powerpoint/2010/main" val="42851200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23</a:t>
            </a:fld>
            <a:endParaRPr lang="en-GB"/>
          </a:p>
        </p:txBody>
      </p:sp>
    </p:spTree>
    <p:extLst>
      <p:ext uri="{BB962C8B-B14F-4D97-AF65-F5344CB8AC3E}">
        <p14:creationId xmlns:p14="http://schemas.microsoft.com/office/powerpoint/2010/main" val="13366811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endParaRPr lang="en-GB" sz="1300" dirty="0"/>
          </a:p>
        </p:txBody>
      </p:sp>
      <p:sp>
        <p:nvSpPr>
          <p:cNvPr id="4" name="Slide Number Placeholder 3"/>
          <p:cNvSpPr>
            <a:spLocks noGrp="1"/>
          </p:cNvSpPr>
          <p:nvPr>
            <p:ph type="sldNum" sz="quarter" idx="5"/>
          </p:nvPr>
        </p:nvSpPr>
        <p:spPr/>
        <p:txBody>
          <a:bodyPr/>
          <a:lstStyle/>
          <a:p>
            <a:fld id="{4F04AE50-4941-7A4B-8F63-0D32D2B0A99F}" type="slidenum">
              <a:rPr lang="en-GB" smtClean="0"/>
              <a:t>24</a:t>
            </a:fld>
            <a:endParaRPr lang="en-GB"/>
          </a:p>
        </p:txBody>
      </p:sp>
    </p:spTree>
    <p:extLst>
      <p:ext uri="{BB962C8B-B14F-4D97-AF65-F5344CB8AC3E}">
        <p14:creationId xmlns:p14="http://schemas.microsoft.com/office/powerpoint/2010/main" val="17500346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300" dirty="0"/>
          </a:p>
        </p:txBody>
      </p:sp>
      <p:sp>
        <p:nvSpPr>
          <p:cNvPr id="4" name="Slide Number Placeholder 3"/>
          <p:cNvSpPr>
            <a:spLocks noGrp="1"/>
          </p:cNvSpPr>
          <p:nvPr>
            <p:ph type="sldNum" sz="quarter" idx="5"/>
          </p:nvPr>
        </p:nvSpPr>
        <p:spPr/>
        <p:txBody>
          <a:bodyPr/>
          <a:lstStyle/>
          <a:p>
            <a:fld id="{4F04AE50-4941-7A4B-8F63-0D32D2B0A99F}" type="slidenum">
              <a:rPr lang="en-GB" smtClean="0"/>
              <a:t>27</a:t>
            </a:fld>
            <a:endParaRPr lang="en-GB"/>
          </a:p>
        </p:txBody>
      </p:sp>
    </p:spTree>
    <p:extLst>
      <p:ext uri="{BB962C8B-B14F-4D97-AF65-F5344CB8AC3E}">
        <p14:creationId xmlns:p14="http://schemas.microsoft.com/office/powerpoint/2010/main" val="40416316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28</a:t>
            </a:fld>
            <a:endParaRPr lang="en-GB"/>
          </a:p>
        </p:txBody>
      </p:sp>
    </p:spTree>
    <p:extLst>
      <p:ext uri="{BB962C8B-B14F-4D97-AF65-F5344CB8AC3E}">
        <p14:creationId xmlns:p14="http://schemas.microsoft.com/office/powerpoint/2010/main" val="4464368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300" dirty="0"/>
          </a:p>
        </p:txBody>
      </p:sp>
      <p:sp>
        <p:nvSpPr>
          <p:cNvPr id="4" name="Slide Number Placeholder 3"/>
          <p:cNvSpPr>
            <a:spLocks noGrp="1"/>
          </p:cNvSpPr>
          <p:nvPr>
            <p:ph type="sldNum" sz="quarter" idx="5"/>
          </p:nvPr>
        </p:nvSpPr>
        <p:spPr/>
        <p:txBody>
          <a:bodyPr/>
          <a:lstStyle/>
          <a:p>
            <a:fld id="{856E7068-4B80-43E6-8176-1280E07ECC5E}" type="slidenum">
              <a:rPr lang="en-GB" smtClean="0"/>
              <a:t>30</a:t>
            </a:fld>
            <a:endParaRPr lang="en-GB"/>
          </a:p>
        </p:txBody>
      </p:sp>
    </p:spTree>
    <p:extLst>
      <p:ext uri="{BB962C8B-B14F-4D97-AF65-F5344CB8AC3E}">
        <p14:creationId xmlns:p14="http://schemas.microsoft.com/office/powerpoint/2010/main" val="39083192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31</a:t>
            </a:fld>
            <a:endParaRPr lang="en-GB"/>
          </a:p>
        </p:txBody>
      </p:sp>
    </p:spTree>
    <p:extLst>
      <p:ext uri="{BB962C8B-B14F-4D97-AF65-F5344CB8AC3E}">
        <p14:creationId xmlns:p14="http://schemas.microsoft.com/office/powerpoint/2010/main" val="20916987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32</a:t>
            </a:fld>
            <a:endParaRPr lang="en-US"/>
          </a:p>
        </p:txBody>
      </p:sp>
    </p:spTree>
    <p:extLst>
      <p:ext uri="{BB962C8B-B14F-4D97-AF65-F5344CB8AC3E}">
        <p14:creationId xmlns:p14="http://schemas.microsoft.com/office/powerpoint/2010/main" val="35575340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35</a:t>
            </a:fld>
            <a:endParaRPr lang="en-GB"/>
          </a:p>
        </p:txBody>
      </p:sp>
    </p:spTree>
    <p:extLst>
      <p:ext uri="{BB962C8B-B14F-4D97-AF65-F5344CB8AC3E}">
        <p14:creationId xmlns:p14="http://schemas.microsoft.com/office/powerpoint/2010/main" val="811558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36</a:t>
            </a:fld>
            <a:endParaRPr lang="en-GB"/>
          </a:p>
        </p:txBody>
      </p:sp>
    </p:spTree>
    <p:extLst>
      <p:ext uri="{BB962C8B-B14F-4D97-AF65-F5344CB8AC3E}">
        <p14:creationId xmlns:p14="http://schemas.microsoft.com/office/powerpoint/2010/main" val="41806664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endParaRPr lang="en-GB" dirty="0">
              <a:solidFill>
                <a:schemeClr val="tx1"/>
              </a:solidFill>
            </a:endParaRPr>
          </a:p>
        </p:txBody>
      </p:sp>
      <p:sp>
        <p:nvSpPr>
          <p:cNvPr id="4" name="Slide Number Placeholder 3"/>
          <p:cNvSpPr>
            <a:spLocks noGrp="1"/>
          </p:cNvSpPr>
          <p:nvPr>
            <p:ph type="sldNum" sz="quarter" idx="5"/>
          </p:nvPr>
        </p:nvSpPr>
        <p:spPr/>
        <p:txBody>
          <a:bodyPr/>
          <a:lstStyle/>
          <a:p>
            <a:fld id="{4F04AE50-4941-7A4B-8F63-0D32D2B0A99F}" type="slidenum">
              <a:rPr lang="en-GB" smtClean="0"/>
              <a:t>37</a:t>
            </a:fld>
            <a:endParaRPr lang="en-GB"/>
          </a:p>
        </p:txBody>
      </p:sp>
    </p:spTree>
    <p:extLst>
      <p:ext uri="{BB962C8B-B14F-4D97-AF65-F5344CB8AC3E}">
        <p14:creationId xmlns:p14="http://schemas.microsoft.com/office/powerpoint/2010/main" val="17719560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5"/>
          </p:nvPr>
        </p:nvSpPr>
        <p:spPr/>
        <p:txBody>
          <a:bodyPr/>
          <a:lstStyle/>
          <a:p>
            <a:fld id="{4F04AE50-4941-7A4B-8F63-0D32D2B0A99F}" type="slidenum">
              <a:rPr lang="en-GB" smtClean="0"/>
              <a:t>38</a:t>
            </a:fld>
            <a:endParaRPr lang="en-GB"/>
          </a:p>
        </p:txBody>
      </p:sp>
    </p:spTree>
    <p:extLst>
      <p:ext uri="{BB962C8B-B14F-4D97-AF65-F5344CB8AC3E}">
        <p14:creationId xmlns:p14="http://schemas.microsoft.com/office/powerpoint/2010/main" val="30353779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5"/>
          </p:nvPr>
        </p:nvSpPr>
        <p:spPr/>
        <p:txBody>
          <a:bodyPr/>
          <a:lstStyle/>
          <a:p>
            <a:fld id="{4F04AE50-4941-7A4B-8F63-0D32D2B0A99F}" type="slidenum">
              <a:rPr lang="en-GB" smtClean="0"/>
              <a:t>39</a:t>
            </a:fld>
            <a:endParaRPr lang="en-GB"/>
          </a:p>
        </p:txBody>
      </p:sp>
    </p:spTree>
    <p:extLst>
      <p:ext uri="{BB962C8B-B14F-4D97-AF65-F5344CB8AC3E}">
        <p14:creationId xmlns:p14="http://schemas.microsoft.com/office/powerpoint/2010/main" val="27328692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endParaRPr lang="en-GB" sz="1300" dirty="0"/>
          </a:p>
        </p:txBody>
      </p:sp>
      <p:sp>
        <p:nvSpPr>
          <p:cNvPr id="4" name="Slide Number Placeholder 3"/>
          <p:cNvSpPr>
            <a:spLocks noGrp="1"/>
          </p:cNvSpPr>
          <p:nvPr>
            <p:ph type="sldNum" sz="quarter" idx="5"/>
          </p:nvPr>
        </p:nvSpPr>
        <p:spPr/>
        <p:txBody>
          <a:bodyPr/>
          <a:lstStyle/>
          <a:p>
            <a:fld id="{4F04AE50-4941-7A4B-8F63-0D32D2B0A99F}" type="slidenum">
              <a:rPr lang="en-GB" smtClean="0"/>
              <a:t>40</a:t>
            </a:fld>
            <a:endParaRPr lang="en-GB"/>
          </a:p>
        </p:txBody>
      </p:sp>
    </p:spTree>
    <p:extLst>
      <p:ext uri="{BB962C8B-B14F-4D97-AF65-F5344CB8AC3E}">
        <p14:creationId xmlns:p14="http://schemas.microsoft.com/office/powerpoint/2010/main" val="29362977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41</a:t>
            </a:fld>
            <a:endParaRPr lang="en-GB"/>
          </a:p>
        </p:txBody>
      </p:sp>
    </p:spTree>
    <p:extLst>
      <p:ext uri="{BB962C8B-B14F-4D97-AF65-F5344CB8AC3E}">
        <p14:creationId xmlns:p14="http://schemas.microsoft.com/office/powerpoint/2010/main" val="32791543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endParaRPr lang="en-GB" sz="1100" b="1" dirty="0"/>
          </a:p>
        </p:txBody>
      </p:sp>
      <p:sp>
        <p:nvSpPr>
          <p:cNvPr id="4" name="Slide Number Placeholder 3"/>
          <p:cNvSpPr>
            <a:spLocks noGrp="1"/>
          </p:cNvSpPr>
          <p:nvPr>
            <p:ph type="sldNum" sz="quarter" idx="5"/>
          </p:nvPr>
        </p:nvSpPr>
        <p:spPr/>
        <p:txBody>
          <a:bodyPr/>
          <a:lstStyle/>
          <a:p>
            <a:fld id="{4F04AE50-4941-7A4B-8F63-0D32D2B0A99F}" type="slidenum">
              <a:rPr lang="en-GB" smtClean="0"/>
              <a:t>42</a:t>
            </a:fld>
            <a:endParaRPr lang="en-GB"/>
          </a:p>
        </p:txBody>
      </p:sp>
    </p:spTree>
    <p:extLst>
      <p:ext uri="{BB962C8B-B14F-4D97-AF65-F5344CB8AC3E}">
        <p14:creationId xmlns:p14="http://schemas.microsoft.com/office/powerpoint/2010/main" val="15809365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43</a:t>
            </a:fld>
            <a:endParaRPr lang="en-GB"/>
          </a:p>
        </p:txBody>
      </p:sp>
    </p:spTree>
    <p:extLst>
      <p:ext uri="{BB962C8B-B14F-4D97-AF65-F5344CB8AC3E}">
        <p14:creationId xmlns:p14="http://schemas.microsoft.com/office/powerpoint/2010/main" val="24328034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44</a:t>
            </a:fld>
            <a:endParaRPr lang="en-GB"/>
          </a:p>
        </p:txBody>
      </p:sp>
    </p:spTree>
    <p:extLst>
      <p:ext uri="{BB962C8B-B14F-4D97-AF65-F5344CB8AC3E}">
        <p14:creationId xmlns:p14="http://schemas.microsoft.com/office/powerpoint/2010/main" val="10413360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endParaRPr lang="en-GB" sz="1300" dirty="0"/>
          </a:p>
        </p:txBody>
      </p:sp>
      <p:sp>
        <p:nvSpPr>
          <p:cNvPr id="4" name="Slide Number Placeholder 3"/>
          <p:cNvSpPr>
            <a:spLocks noGrp="1"/>
          </p:cNvSpPr>
          <p:nvPr>
            <p:ph type="sldNum" sz="quarter" idx="5"/>
          </p:nvPr>
        </p:nvSpPr>
        <p:spPr/>
        <p:txBody>
          <a:bodyPr/>
          <a:lstStyle/>
          <a:p>
            <a:fld id="{4F04AE50-4941-7A4B-8F63-0D32D2B0A99F}" type="slidenum">
              <a:rPr lang="en-GB" smtClean="0"/>
              <a:t>45</a:t>
            </a:fld>
            <a:endParaRPr lang="en-GB"/>
          </a:p>
        </p:txBody>
      </p:sp>
    </p:spTree>
    <p:extLst>
      <p:ext uri="{BB962C8B-B14F-4D97-AF65-F5344CB8AC3E}">
        <p14:creationId xmlns:p14="http://schemas.microsoft.com/office/powerpoint/2010/main" val="48644141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6E7068-4B80-43E6-8176-1280E07ECC5E}" type="slidenum">
              <a:rPr lang="en-GB" smtClean="0"/>
              <a:t>46</a:t>
            </a:fld>
            <a:endParaRPr lang="en-GB"/>
          </a:p>
        </p:txBody>
      </p:sp>
    </p:spTree>
    <p:extLst>
      <p:ext uri="{BB962C8B-B14F-4D97-AF65-F5344CB8AC3E}">
        <p14:creationId xmlns:p14="http://schemas.microsoft.com/office/powerpoint/2010/main" val="9029538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300" dirty="0"/>
          </a:p>
        </p:txBody>
      </p:sp>
      <p:sp>
        <p:nvSpPr>
          <p:cNvPr id="4" name="Slide Number Placeholder 3"/>
          <p:cNvSpPr>
            <a:spLocks noGrp="1"/>
          </p:cNvSpPr>
          <p:nvPr>
            <p:ph type="sldNum" sz="quarter" idx="5"/>
          </p:nvPr>
        </p:nvSpPr>
        <p:spPr/>
        <p:txBody>
          <a:bodyPr/>
          <a:lstStyle/>
          <a:p>
            <a:fld id="{856E7068-4B80-43E6-8176-1280E07ECC5E}" type="slidenum">
              <a:rPr lang="en-GB" smtClean="0"/>
              <a:t>47</a:t>
            </a:fld>
            <a:endParaRPr lang="en-GB"/>
          </a:p>
        </p:txBody>
      </p:sp>
    </p:spTree>
    <p:extLst>
      <p:ext uri="{BB962C8B-B14F-4D97-AF65-F5344CB8AC3E}">
        <p14:creationId xmlns:p14="http://schemas.microsoft.com/office/powerpoint/2010/main" val="32975203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300" dirty="0"/>
          </a:p>
        </p:txBody>
      </p:sp>
      <p:sp>
        <p:nvSpPr>
          <p:cNvPr id="4" name="Slide Number Placeholder 3"/>
          <p:cNvSpPr>
            <a:spLocks noGrp="1"/>
          </p:cNvSpPr>
          <p:nvPr>
            <p:ph type="sldNum" sz="quarter" idx="5"/>
          </p:nvPr>
        </p:nvSpPr>
        <p:spPr/>
        <p:txBody>
          <a:bodyPr/>
          <a:lstStyle/>
          <a:p>
            <a:fld id="{856E7068-4B80-43E6-8176-1280E07ECC5E}" type="slidenum">
              <a:rPr lang="en-GB" smtClean="0"/>
              <a:t>48</a:t>
            </a:fld>
            <a:endParaRPr lang="en-GB"/>
          </a:p>
        </p:txBody>
      </p:sp>
    </p:spTree>
    <p:extLst>
      <p:ext uri="{BB962C8B-B14F-4D97-AF65-F5344CB8AC3E}">
        <p14:creationId xmlns:p14="http://schemas.microsoft.com/office/powerpoint/2010/main" val="31918027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6E7068-4B80-43E6-8176-1280E07ECC5E}" type="slidenum">
              <a:rPr lang="en-GB" smtClean="0"/>
              <a:t>50</a:t>
            </a:fld>
            <a:endParaRPr lang="en-GB"/>
          </a:p>
        </p:txBody>
      </p:sp>
    </p:spTree>
    <p:extLst>
      <p:ext uri="{BB962C8B-B14F-4D97-AF65-F5344CB8AC3E}">
        <p14:creationId xmlns:p14="http://schemas.microsoft.com/office/powerpoint/2010/main" val="6186718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6E7068-4B80-43E6-8176-1280E07ECC5E}" type="slidenum">
              <a:rPr lang="en-GB" smtClean="0"/>
              <a:t>51</a:t>
            </a:fld>
            <a:endParaRPr lang="en-GB"/>
          </a:p>
        </p:txBody>
      </p:sp>
    </p:spTree>
    <p:extLst>
      <p:ext uri="{BB962C8B-B14F-4D97-AF65-F5344CB8AC3E}">
        <p14:creationId xmlns:p14="http://schemas.microsoft.com/office/powerpoint/2010/main" val="228158143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better place to start than the activist who has campaigned tirelessly for all things sustainable……</a:t>
            </a:r>
          </a:p>
          <a:p>
            <a:endParaRPr lang="en-GB" dirty="0"/>
          </a:p>
          <a:p>
            <a:r>
              <a:rPr lang="en-GB" dirty="0"/>
              <a:t>Let’s take a look…</a:t>
            </a:r>
          </a:p>
        </p:txBody>
      </p:sp>
      <p:sp>
        <p:nvSpPr>
          <p:cNvPr id="4" name="Slide Number Placeholder 3"/>
          <p:cNvSpPr>
            <a:spLocks noGrp="1"/>
          </p:cNvSpPr>
          <p:nvPr>
            <p:ph type="sldNum" sz="quarter" idx="5"/>
          </p:nvPr>
        </p:nvSpPr>
        <p:spPr/>
        <p:txBody>
          <a:bodyPr/>
          <a:lstStyle/>
          <a:p>
            <a:fld id="{856E7068-4B80-43E6-8176-1280E07ECC5E}" type="slidenum">
              <a:rPr lang="en-GB" smtClean="0"/>
              <a:t>53</a:t>
            </a:fld>
            <a:endParaRPr lang="en-GB"/>
          </a:p>
        </p:txBody>
      </p:sp>
    </p:spTree>
    <p:extLst>
      <p:ext uri="{BB962C8B-B14F-4D97-AF65-F5344CB8AC3E}">
        <p14:creationId xmlns:p14="http://schemas.microsoft.com/office/powerpoint/2010/main" val="16982819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better place to start than the activist who has campaigned tirelessly for all things sustainable……</a:t>
            </a:r>
          </a:p>
          <a:p>
            <a:endParaRPr lang="en-GB" dirty="0"/>
          </a:p>
          <a:p>
            <a:r>
              <a:rPr lang="en-GB" dirty="0"/>
              <a:t>Let’s take a look…</a:t>
            </a:r>
          </a:p>
        </p:txBody>
      </p:sp>
      <p:sp>
        <p:nvSpPr>
          <p:cNvPr id="4" name="Slide Number Placeholder 3"/>
          <p:cNvSpPr>
            <a:spLocks noGrp="1"/>
          </p:cNvSpPr>
          <p:nvPr>
            <p:ph type="sldNum" sz="quarter" idx="5"/>
          </p:nvPr>
        </p:nvSpPr>
        <p:spPr/>
        <p:txBody>
          <a:bodyPr/>
          <a:lstStyle/>
          <a:p>
            <a:fld id="{856E7068-4B80-43E6-8176-1280E07ECC5E}" type="slidenum">
              <a:rPr lang="en-GB" smtClean="0"/>
              <a:t>54</a:t>
            </a:fld>
            <a:endParaRPr lang="en-GB"/>
          </a:p>
        </p:txBody>
      </p:sp>
    </p:spTree>
    <p:extLst>
      <p:ext uri="{BB962C8B-B14F-4D97-AF65-F5344CB8AC3E}">
        <p14:creationId xmlns:p14="http://schemas.microsoft.com/office/powerpoint/2010/main" val="428429523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better place to start than the activist who has campaigned tirelessly for all things sustainable……</a:t>
            </a:r>
          </a:p>
          <a:p>
            <a:endParaRPr lang="en-GB" dirty="0"/>
          </a:p>
          <a:p>
            <a:r>
              <a:rPr lang="en-GB" dirty="0"/>
              <a:t>Let’s take a look…</a:t>
            </a:r>
          </a:p>
        </p:txBody>
      </p:sp>
      <p:sp>
        <p:nvSpPr>
          <p:cNvPr id="4" name="Slide Number Placeholder 3"/>
          <p:cNvSpPr>
            <a:spLocks noGrp="1"/>
          </p:cNvSpPr>
          <p:nvPr>
            <p:ph type="sldNum" sz="quarter" idx="5"/>
          </p:nvPr>
        </p:nvSpPr>
        <p:spPr/>
        <p:txBody>
          <a:bodyPr/>
          <a:lstStyle/>
          <a:p>
            <a:fld id="{856E7068-4B80-43E6-8176-1280E07ECC5E}" type="slidenum">
              <a:rPr lang="en-GB" smtClean="0"/>
              <a:t>55</a:t>
            </a:fld>
            <a:endParaRPr lang="en-GB"/>
          </a:p>
        </p:txBody>
      </p:sp>
    </p:spTree>
    <p:extLst>
      <p:ext uri="{BB962C8B-B14F-4D97-AF65-F5344CB8AC3E}">
        <p14:creationId xmlns:p14="http://schemas.microsoft.com/office/powerpoint/2010/main" val="679739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79016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18211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86011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8896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Ques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5800" y="2747964"/>
            <a:ext cx="7772400" cy="1362075"/>
          </a:xfrm>
        </p:spPr>
        <p:txBody>
          <a:bodyPr anchor="t">
            <a:normAutofit/>
          </a:bodyPr>
          <a:lstStyle>
            <a:lvl1pPr algn="l">
              <a:defRPr sz="2475" b="1" cap="none"/>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p>
            <a:fld id="{C4C142ED-3187-47DD-9E75-0C46455EB90F}" type="datetimeFigureOut">
              <a:rPr lang="en-GB" smtClean="0"/>
              <a:t>10/10/2022</a:t>
            </a:fld>
            <a:endParaRPr lang="en-GB"/>
          </a:p>
        </p:txBody>
      </p:sp>
      <p:sp>
        <p:nvSpPr>
          <p:cNvPr id="6" name="Slide Number Placeholder 5"/>
          <p:cNvSpPr>
            <a:spLocks noGrp="1"/>
          </p:cNvSpPr>
          <p:nvPr>
            <p:ph type="sldNum" sz="quarter" idx="12"/>
          </p:nvPr>
        </p:nvSpPr>
        <p:spPr/>
        <p:txBody>
          <a:bodyPr/>
          <a:lstStyle/>
          <a:p>
            <a:fld id="{0D4CE593-F39F-48E9-B43C-9AAE38708E5A}" type="slidenum">
              <a:rPr lang="en-GB" smtClean="0"/>
              <a:t>‹#›</a:t>
            </a:fld>
            <a:endParaRPr lang="en-GB"/>
          </a:p>
        </p:txBody>
      </p:sp>
    </p:spTree>
    <p:extLst>
      <p:ext uri="{BB962C8B-B14F-4D97-AF65-F5344CB8AC3E}">
        <p14:creationId xmlns:p14="http://schemas.microsoft.com/office/powerpoint/2010/main" val="3633739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58906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980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96418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61261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6725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5846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53618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4878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15093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88930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15188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10/10/2022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5241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Ques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5800" y="2747964"/>
            <a:ext cx="7772400" cy="1362075"/>
          </a:xfrm>
        </p:spPr>
        <p:txBody>
          <a:bodyPr anchor="t">
            <a:normAutofit/>
          </a:bodyPr>
          <a:lstStyle>
            <a:lvl1pPr algn="l">
              <a:defRPr sz="2475" b="1" cap="none"/>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p>
            <a:fld id="{C4C142ED-3187-47DD-9E75-0C46455EB90F}" type="datetimeFigureOut">
              <a:rPr lang="en-GB" smtClean="0"/>
              <a:t>10/10/2022</a:t>
            </a:fld>
            <a:endParaRPr lang="en-GB"/>
          </a:p>
        </p:txBody>
      </p:sp>
      <p:sp>
        <p:nvSpPr>
          <p:cNvPr id="6" name="Slide Number Placeholder 5"/>
          <p:cNvSpPr>
            <a:spLocks noGrp="1"/>
          </p:cNvSpPr>
          <p:nvPr>
            <p:ph type="sldNum" sz="quarter" idx="12"/>
          </p:nvPr>
        </p:nvSpPr>
        <p:spPr/>
        <p:txBody>
          <a:bodyPr/>
          <a:lstStyle/>
          <a:p>
            <a:fld id="{0D4CE593-F39F-48E9-B43C-9AAE38708E5A}" type="slidenum">
              <a:rPr lang="en-GB" smtClean="0"/>
              <a:t>‹#›</a:t>
            </a:fld>
            <a:endParaRPr lang="en-GB"/>
          </a:p>
        </p:txBody>
      </p:sp>
    </p:spTree>
    <p:extLst>
      <p:ext uri="{BB962C8B-B14F-4D97-AF65-F5344CB8AC3E}">
        <p14:creationId xmlns:p14="http://schemas.microsoft.com/office/powerpoint/2010/main" val="4178133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600683362"/>
      </p:ext>
    </p:extLst>
  </p:cSld>
  <p:clrMap bg1="lt1" tx1="dk1" bg2="lt2" tx2="dk2" accent1="accent1" accent2="accent2" accent3="accent3" accent4="accent4" accent5="accent5" accent6="accent6" hlink="hlink" folHlink="folHlink"/>
  <p:sldLayoutIdLst>
    <p:sldLayoutId id="2147483662" r:id="rId1"/>
    <p:sldLayoutId id="2147483676" r:id="rId2"/>
    <p:sldLayoutId id="2147483677" r:id="rId3"/>
    <p:sldLayoutId id="2147483678" r:id="rId4"/>
    <p:sldLayoutId id="2147483679" r:id="rId5"/>
    <p:sldLayoutId id="214748368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721885157"/>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hyperlink" Target="https://www.insidewaste.com.au/index.php/2019/04/23/new-efforts-to-boost-a-circular-economy-are-underway-at-the-cei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hyperlink" Target="https://www.cumberlandplastics.com/support/sustainabilit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hyperlink" Target="https://newsroom.posco.com/en/steel-makes-circular-economy-go-roun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3.xml"/><Relationship Id="rId1" Type="http://schemas.openxmlformats.org/officeDocument/2006/relationships/video" Target="https://www.youtube.com/embed/zCRKvDyyHmI?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8.xml"/><Relationship Id="rId1" Type="http://schemas.openxmlformats.org/officeDocument/2006/relationships/video" Target="https://www.youtube.com/embed/dcVu20XQ5og?feature=oembed" TargetMode="External"/><Relationship Id="rId6" Type="http://schemas.openxmlformats.org/officeDocument/2006/relationships/hyperlink" Target="https://mariannecantwell.com/tedtalk/" TargetMode="External"/><Relationship Id="rId5" Type="http://schemas.openxmlformats.org/officeDocument/2006/relationships/image" Target="../media/image9.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8.xml"/><Relationship Id="rId1" Type="http://schemas.openxmlformats.org/officeDocument/2006/relationships/video" Target="https://www.youtube.com/embed/lbbQaBM846Q?feature=oembed" TargetMode="Externa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hyperlink" Target="https://webstockreview.net/explore/economy-clipart-economic-environment/" TargetMode="External"/><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1.xml"/><Relationship Id="rId11" Type="http://schemas.openxmlformats.org/officeDocument/2006/relationships/image" Target="../media/image18.svg"/><Relationship Id="rId5" Type="http://schemas.openxmlformats.org/officeDocument/2006/relationships/diagramQuickStyle" Target="../diagrams/quickStyle1.xml"/><Relationship Id="rId10" Type="http://schemas.openxmlformats.org/officeDocument/2006/relationships/image" Target="../media/image17.png"/><Relationship Id="rId4" Type="http://schemas.openxmlformats.org/officeDocument/2006/relationships/diagramLayout" Target="../diagrams/layout1.xml"/><Relationship Id="rId9" Type="http://schemas.openxmlformats.org/officeDocument/2006/relationships/hyperlink" Target="https://www.itu.int/en/ITU-D/Environment/Documents/Toolbox/GEM_2020_def.pdf"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hyperlink" Target="https://webstockreview.net/explore/clipart-food-rubbish/"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20.png"/><Relationship Id="rId5" Type="http://schemas.openxmlformats.org/officeDocument/2006/relationships/hyperlink" Target="https://wrap.org.uk/sites/files/wrap/Food-Waste-Reduction_Roadmap_Progress-Report-2019.pdf" TargetMode="External"/><Relationship Id="rId4" Type="http://schemas.openxmlformats.org/officeDocument/2006/relationships/hyperlink" Target="http://misteraibo.deviantart.com/art/Mountain-02-308033536"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www.wrap.org.uk/" TargetMode="Externa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hyperlink" Target="https://www.gaiaresources.com.au/naturelink-circular-economy/" TargetMode="Externa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8.xml"/><Relationship Id="rId1" Type="http://schemas.openxmlformats.org/officeDocument/2006/relationships/video" Target="https://www.youtube.com/embed/s_i4MYYv8uk?feature=oembed" TargetMode="External"/><Relationship Id="rId4" Type="http://schemas.openxmlformats.org/officeDocument/2006/relationships/image" Target="../media/image23.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hyperlink" Target="https://medium.com/sdgs-resources/sdg-12-indicators-2017-updates-112630a8850b"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hyperlink" Target="https://www.wbcsd.org/"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hyperlink" Target="http://www.wrap.org.uk/content/wrap-support-hotels" TargetMode="External"/><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hyperlink" Target="http://www.strathmorehotels.com/" TargetMode="External"/><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hyperlink" Target="http://www.qo-amsterdam.com/about" TargetMode="External"/><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0.xml"/><Relationship Id="rId7" Type="http://schemas.openxmlformats.org/officeDocument/2006/relationships/hyperlink" Target="http://www.pngall.com/www-png" TargetMode="External"/><Relationship Id="rId2" Type="http://schemas.openxmlformats.org/officeDocument/2006/relationships/slideLayout" Target="../slideLayouts/slideLayout13.xml"/><Relationship Id="rId1" Type="http://schemas.openxmlformats.org/officeDocument/2006/relationships/video" Target="https://www.youtube.com/embed/SGrLvpx3ktU?feature=oembed" TargetMode="External"/><Relationship Id="rId6" Type="http://schemas.openxmlformats.org/officeDocument/2006/relationships/image" Target="../media/image29.png"/><Relationship Id="rId5" Type="http://schemas.openxmlformats.org/officeDocument/2006/relationships/hyperlink" Target="https://www.qo-amsterdam.com/about/" TargetMode="External"/><Relationship Id="rId4" Type="http://schemas.openxmlformats.org/officeDocument/2006/relationships/image" Target="../media/image28.jpeg"/></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8.xml"/><Relationship Id="rId5" Type="http://schemas.openxmlformats.org/officeDocument/2006/relationships/hyperlink" Target="http://meinblogland.blogspot.com/2013/09/solutions-for-sustainable-living.html" TargetMode="External"/><Relationship Id="rId4" Type="http://schemas.microsoft.com/office/2007/relationships/hdphoto" Target="../media/hdphoto1.wdp"/></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hyperlink" Target="https://purepng.com/photo/16205/cup-mug-coffee"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www.statistica.com/" TargetMode="Externa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tescoplc.com/news/news-releases/2018/tesco-trials-money-back-on-returned-plastic-bottles-and-calls-for-a-national-approach-to-recycling/" TargetMode="Externa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34.jpeg"/><Relationship Id="rId7"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8.xml"/><Relationship Id="rId6" Type="http://schemas.openxmlformats.org/officeDocument/2006/relationships/hyperlink" Target="https://www.innovationservices.philips.com/news/philips-transition-linear-circular-economy/" TargetMode="External"/><Relationship Id="rId5" Type="http://schemas.openxmlformats.org/officeDocument/2006/relationships/image" Target="../media/image35.png"/><Relationship Id="rId4" Type="http://schemas.openxmlformats.org/officeDocument/2006/relationships/hyperlink" Target="https://www.flickr.com/photos/richardmscott/3279172744"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3" Type="http://schemas.openxmlformats.org/officeDocument/2006/relationships/hyperlink" Target="http://www.cookmanchester.com/" TargetMode="External"/><Relationship Id="rId2" Type="http://schemas.openxmlformats.org/officeDocument/2006/relationships/notesSlide" Target="../notesSlides/notesSlide26.xml"/><Relationship Id="rId1" Type="http://schemas.openxmlformats.org/officeDocument/2006/relationships/slideLayout" Target="../slideLayouts/slideLayout8.xml"/><Relationship Id="rId4" Type="http://schemas.openxmlformats.org/officeDocument/2006/relationships/hyperlink" Target="http://www.rolls-royce.com/"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video" Target="https://www.youtube.com/embed/gomyTyD_HMQ?feature=oembed" TargetMode="External"/><Relationship Id="rId4" Type="http://schemas.openxmlformats.org/officeDocument/2006/relationships/image" Target="../media/image36.jpe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5.xml"/><Relationship Id="rId7" Type="http://schemas.openxmlformats.org/officeDocument/2006/relationships/image" Target="../media/image37.jpeg"/><Relationship Id="rId2" Type="http://schemas.openxmlformats.org/officeDocument/2006/relationships/slideLayout" Target="../slideLayouts/slideLayout13.xml"/><Relationship Id="rId1" Type="http://schemas.openxmlformats.org/officeDocument/2006/relationships/video" Target="https://www.youtube.com/embed/qJF2U6O-ouU?start=49&amp;feature=oembed" TargetMode="External"/><Relationship Id="rId6" Type="http://schemas.openxmlformats.org/officeDocument/2006/relationships/hyperlink" Target="http://www.pngall.com/www-png" TargetMode="External"/><Relationship Id="rId5" Type="http://schemas.openxmlformats.org/officeDocument/2006/relationships/image" Target="../media/image29.png"/><Relationship Id="rId4" Type="http://schemas.openxmlformats.org/officeDocument/2006/relationships/hyperlink" Target="https://www.gardenhotels.com/en/corporative-responsibility/" TargetMode="External"/></Relationships>
</file>

<file path=ppt/slides/_rels/slide48.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38.jpg"/><Relationship Id="rId7" Type="http://schemas.openxmlformats.org/officeDocument/2006/relationships/hyperlink" Target="https://group.accor.com/en/brands/economy/greet" TargetMode="External"/><Relationship Id="rId2" Type="http://schemas.openxmlformats.org/officeDocument/2006/relationships/notesSlide" Target="../notesSlides/notesSlide36.xml"/><Relationship Id="rId1" Type="http://schemas.openxmlformats.org/officeDocument/2006/relationships/slideLayout" Target="../slideLayouts/slideLayout13.xml"/><Relationship Id="rId6" Type="http://schemas.openxmlformats.org/officeDocument/2006/relationships/hyperlink" Target="https://www.hotelnewsresource.com/article107126.html" TargetMode="External"/><Relationship Id="rId5" Type="http://schemas.openxmlformats.org/officeDocument/2006/relationships/image" Target="../media/image39.jpg"/><Relationship Id="rId4" Type="http://schemas.openxmlformats.org/officeDocument/2006/relationships/hyperlink" Target="https://seminaires.bourgognefranchecomte.com/fr/hotels/beaune/greet-hotel" TargetMode="External"/><Relationship Id="rId9" Type="http://schemas.openxmlformats.org/officeDocument/2006/relationships/hyperlink" Target="https://www.tripadvisor.fr/Hotel_Review-g207353-d283743-Reviews-Greet_Hotel_Marseille_Provence_Aeroport-Vitrolles_Bouches_du_Rhone_Provence_Alpes_Cote_.html"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8.xml"/><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2" Type="http://schemas.openxmlformats.org/officeDocument/2006/relationships/hyperlink" Target="http://reports.weforum.org/toward-the-circular-economy-accelerating-the-scale-up-across-global-supply-chains/from-linear-to-circular-accelerating-a-proven-concept/" TargetMode="External"/><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3" Type="http://schemas.openxmlformats.org/officeDocument/2006/relationships/hyperlink" Target="https://www.ebay.com/itm/GRETA-THUNBERG-HOW-DARE-YOU-FRIDGE-MAGNET-5-X-3-5-/223797315952" TargetMode="External"/><Relationship Id="rId2" Type="http://schemas.openxmlformats.org/officeDocument/2006/relationships/image" Target="../media/image43.jp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09D357D-F9A2-411E-9F72-F1E92EBE3953}"/>
              </a:ext>
            </a:extLst>
          </p:cNvPr>
          <p:cNvSpPr txBox="1">
            <a:spLocks/>
          </p:cNvSpPr>
          <p:nvPr/>
        </p:nvSpPr>
        <p:spPr>
          <a:xfrm>
            <a:off x="384285" y="1988840"/>
            <a:ext cx="3971691" cy="2952328"/>
          </a:xfrm>
          <a:prstGeom prst="rect">
            <a:avLst/>
          </a:prstGeom>
        </p:spPr>
        <p:txBody>
          <a:bodyPr>
            <a:normAutofit fontScale="97500"/>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5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Sustainable Hospitality &amp;</a:t>
            </a:r>
            <a:br>
              <a:rPr kumimoji="0" lang="en-GB" sz="25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5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Tourism Management</a:t>
            </a:r>
            <a:br>
              <a:rPr kumimoji="0" lang="en-GB" sz="25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500" b="0" i="1"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BMIH5006</a:t>
            </a:r>
            <a:br>
              <a:rPr kumimoji="0" lang="en-GB" sz="25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5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Week 3</a:t>
            </a:r>
            <a:br>
              <a:rPr kumimoji="0" lang="en-GB" sz="25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br>
              <a:rPr kumimoji="0" lang="en-GB" sz="25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endParaRPr kumimoji="0" lang="en-GB" sz="3600" b="0" i="0" u="none" strike="noStrike" kern="1200" cap="none" spc="0" normalizeH="0" baseline="0" noProof="0" dirty="0">
              <a:ln>
                <a:noFill/>
              </a:ln>
              <a:solidFill>
                <a:prstClr val="white"/>
              </a:solidFill>
              <a:effectLst/>
              <a:uLnTx/>
              <a:uFillTx/>
              <a:latin typeface="Freestyle Script" panose="030804020302050B0404" pitchFamily="66" charset="77"/>
              <a:ea typeface="Brush Script MT" panose="03060802040406070304" pitchFamily="66" charset="-122"/>
              <a:cs typeface="Apple Chancery" panose="03020702040506060504" pitchFamily="66" charset="-79"/>
            </a:endParaRPr>
          </a:p>
        </p:txBody>
      </p:sp>
    </p:spTree>
    <p:extLst>
      <p:ext uri="{BB962C8B-B14F-4D97-AF65-F5344CB8AC3E}">
        <p14:creationId xmlns:p14="http://schemas.microsoft.com/office/powerpoint/2010/main" val="1823395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7875FAD-330B-47B5-96C0-2B523A73EEF3}"/>
              </a:ext>
            </a:extLst>
          </p:cNvPr>
          <p:cNvSpPr txBox="1">
            <a:spLocks/>
          </p:cNvSpPr>
          <p:nvPr/>
        </p:nvSpPr>
        <p:spPr>
          <a:xfrm>
            <a:off x="457200" y="274638"/>
            <a:ext cx="8686800" cy="1143000"/>
          </a:xfrm>
          <a:prstGeom prst="rect">
            <a:avLst/>
          </a:prstGeom>
        </p:spPr>
        <p:txBody>
          <a:bodyPr anchor="b"/>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b="1" dirty="0"/>
              <a:t>Module Learning Outcomes</a:t>
            </a:r>
          </a:p>
        </p:txBody>
      </p:sp>
      <p:sp>
        <p:nvSpPr>
          <p:cNvPr id="6" name="Content Placeholder 2">
            <a:extLst>
              <a:ext uri="{FF2B5EF4-FFF2-40B4-BE49-F238E27FC236}">
                <a16:creationId xmlns:a16="http://schemas.microsoft.com/office/drawing/2014/main" id="{FA284DA6-AE51-42CE-9DE0-BCC51C11BF4E}"/>
              </a:ext>
            </a:extLst>
          </p:cNvPr>
          <p:cNvSpPr txBox="1">
            <a:spLocks/>
          </p:cNvSpPr>
          <p:nvPr/>
        </p:nvSpPr>
        <p:spPr>
          <a:xfrm>
            <a:off x="703578" y="1556792"/>
            <a:ext cx="8194044" cy="3957953"/>
          </a:xfrm>
          <a:prstGeom prst="rect">
            <a:avLst/>
          </a:prstGeom>
        </p:spPr>
        <p:txBody>
          <a:bodyP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buFont typeface="Arial" panose="020B0604020202020204" pitchFamily="34" charset="0"/>
              <a:buChar char="•"/>
            </a:pPr>
            <a:r>
              <a:rPr lang="en-GB" sz="3200" dirty="0"/>
              <a:t>Demonstrate a critical understanding of the term “sustainability” and apply it within the context of tourism and hospitality; </a:t>
            </a:r>
          </a:p>
          <a:p>
            <a:pPr algn="l"/>
            <a:endParaRPr lang="en-GB" sz="3200" dirty="0"/>
          </a:p>
          <a:p>
            <a:pPr marL="457200" indent="-457200" algn="l">
              <a:buFont typeface="Arial" panose="020B0604020202020204" pitchFamily="34" charset="0"/>
              <a:buChar char="•"/>
            </a:pPr>
            <a:r>
              <a:rPr lang="en-GB" sz="3200" dirty="0"/>
              <a:t>Analyse concepts of “sustainable good practice” within the tourism and hospitality industry (rural, coastal and urban areas) and within the transport sector. </a:t>
            </a:r>
          </a:p>
        </p:txBody>
      </p:sp>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F0E98-F637-DF4F-95B4-1F83A1D7F1EE}"/>
              </a:ext>
            </a:extLst>
          </p:cNvPr>
          <p:cNvSpPr>
            <a:spLocks noGrp="1"/>
          </p:cNvSpPr>
          <p:nvPr>
            <p:ph type="title"/>
          </p:nvPr>
        </p:nvSpPr>
        <p:spPr/>
        <p:txBody>
          <a:bodyPr/>
          <a:lstStyle/>
          <a:p>
            <a:endParaRPr lang="en-GB"/>
          </a:p>
        </p:txBody>
      </p:sp>
      <p:pic>
        <p:nvPicPr>
          <p:cNvPr id="7" name="Content Placeholder 6" descr="Diagram&#10;&#10;Description automatically generated">
            <a:extLst>
              <a:ext uri="{FF2B5EF4-FFF2-40B4-BE49-F238E27FC236}">
                <a16:creationId xmlns:a16="http://schemas.microsoft.com/office/drawing/2014/main" id="{B78EBBC0-8266-AC49-804A-3FC64AB06D3C}"/>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548680"/>
            <a:ext cx="9156786" cy="5148118"/>
          </a:xfrm>
        </p:spPr>
      </p:pic>
      <p:sp>
        <p:nvSpPr>
          <p:cNvPr id="8" name="Rectangle 7">
            <a:extLst>
              <a:ext uri="{FF2B5EF4-FFF2-40B4-BE49-F238E27FC236}">
                <a16:creationId xmlns:a16="http://schemas.microsoft.com/office/drawing/2014/main" id="{A76404D0-BADB-D94B-9EC8-CE8CD5EBB72E}"/>
              </a:ext>
            </a:extLst>
          </p:cNvPr>
          <p:cNvSpPr/>
          <p:nvPr/>
        </p:nvSpPr>
        <p:spPr>
          <a:xfrm>
            <a:off x="0" y="0"/>
            <a:ext cx="9144000" cy="548680"/>
          </a:xfrm>
          <a:prstGeom prst="rect">
            <a:avLst/>
          </a:prstGeom>
          <a:solidFill>
            <a:srgbClr val="DFFF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54793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2C3A4-92F3-48A3-BAF4-52AF243BD6B9}"/>
              </a:ext>
            </a:extLst>
          </p:cNvPr>
          <p:cNvSpPr>
            <a:spLocks noGrp="1"/>
          </p:cNvSpPr>
          <p:nvPr>
            <p:ph type="title"/>
          </p:nvPr>
        </p:nvSpPr>
        <p:spPr>
          <a:xfrm>
            <a:off x="346348" y="620688"/>
            <a:ext cx="7906994" cy="1017270"/>
          </a:xfrm>
        </p:spPr>
        <p:txBody>
          <a:bodyPr>
            <a:noAutofit/>
          </a:bodyPr>
          <a:lstStyle/>
          <a:p>
            <a:pPr algn="l"/>
            <a:r>
              <a:rPr lang="en-GB" sz="3000" b="1" dirty="0"/>
              <a:t>What is the Circular Economy?</a:t>
            </a:r>
          </a:p>
        </p:txBody>
      </p:sp>
      <p:sp>
        <p:nvSpPr>
          <p:cNvPr id="3" name="Content Placeholder 2">
            <a:extLst>
              <a:ext uri="{FF2B5EF4-FFF2-40B4-BE49-F238E27FC236}">
                <a16:creationId xmlns:a16="http://schemas.microsoft.com/office/drawing/2014/main" id="{001706BF-3116-4849-83F5-5529D919DC78}"/>
              </a:ext>
            </a:extLst>
          </p:cNvPr>
          <p:cNvSpPr>
            <a:spLocks noGrp="1"/>
          </p:cNvSpPr>
          <p:nvPr>
            <p:ph idx="1"/>
          </p:nvPr>
        </p:nvSpPr>
        <p:spPr>
          <a:xfrm>
            <a:off x="346348" y="1556792"/>
            <a:ext cx="8229600" cy="3917032"/>
          </a:xfrm>
        </p:spPr>
        <p:txBody>
          <a:bodyPr>
            <a:normAutofit/>
          </a:bodyPr>
          <a:lstStyle/>
          <a:p>
            <a:pPr marL="0" indent="0">
              <a:buNone/>
            </a:pPr>
            <a:r>
              <a:rPr lang="en-GB" sz="2100" dirty="0"/>
              <a:t>The term </a:t>
            </a:r>
            <a:r>
              <a:rPr lang="en-GB" sz="2100" b="1" dirty="0"/>
              <a:t>‘</a:t>
            </a:r>
            <a:r>
              <a:rPr lang="en-GB" sz="2100" b="1" dirty="0">
                <a:solidFill>
                  <a:srgbClr val="002060"/>
                </a:solidFill>
              </a:rPr>
              <a:t>circular economy</a:t>
            </a:r>
            <a:r>
              <a:rPr lang="en-GB" sz="2100" b="1" dirty="0"/>
              <a:t>’ </a:t>
            </a:r>
            <a:r>
              <a:rPr lang="en-GB" sz="2100" dirty="0"/>
              <a:t>was brought to </a:t>
            </a:r>
          </a:p>
          <a:p>
            <a:pPr marL="0" indent="0">
              <a:buNone/>
            </a:pPr>
            <a:r>
              <a:rPr lang="en-GB" sz="2100" dirty="0"/>
              <a:t>prominence by the Ellen MacArthur Foundation </a:t>
            </a:r>
          </a:p>
          <a:p>
            <a:pPr marL="0" indent="0">
              <a:buNone/>
            </a:pPr>
            <a:r>
              <a:rPr lang="en-GB" sz="2100" dirty="0"/>
              <a:t>when it launched in 2010.</a:t>
            </a:r>
          </a:p>
          <a:p>
            <a:endParaRPr lang="en-GB" sz="2100" dirty="0"/>
          </a:p>
          <a:p>
            <a:pPr marL="0" indent="0" algn="just">
              <a:buNone/>
            </a:pPr>
            <a:r>
              <a:rPr lang="en-GB" sz="2100" dirty="0"/>
              <a:t>The circular economy is defined as a ‘</a:t>
            </a:r>
            <a:r>
              <a:rPr lang="en-GB" sz="2100" b="1" dirty="0"/>
              <a:t>regenerative system in which resource input and waste, emission, and energy leakage are minimised by slowing, closing and narrowing material and energy loops. This can be achieved through long-lasting design, maintenance, repair, reuse, remanufacturing, refurbishing and recycling</a:t>
            </a:r>
            <a:r>
              <a:rPr lang="en-GB" sz="2100" dirty="0"/>
              <a:t>’ (</a:t>
            </a:r>
            <a:r>
              <a:rPr lang="en-GB" sz="2100" dirty="0" err="1"/>
              <a:t>Geissdoerfer</a:t>
            </a:r>
            <a:r>
              <a:rPr lang="en-GB" sz="2100" dirty="0"/>
              <a:t> et al., 2017:764).</a:t>
            </a:r>
          </a:p>
        </p:txBody>
      </p:sp>
      <p:pic>
        <p:nvPicPr>
          <p:cNvPr id="9" name="Picture 8" descr="Diagram&#10;&#10;Description automatically generated">
            <a:extLst>
              <a:ext uri="{FF2B5EF4-FFF2-40B4-BE49-F238E27FC236}">
                <a16:creationId xmlns:a16="http://schemas.microsoft.com/office/drawing/2014/main" id="{32C712A1-636F-3047-B9A0-B904B27F7D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12700"/>
            <a:ext cx="2857500" cy="2857500"/>
          </a:xfrm>
          <a:prstGeom prst="rect">
            <a:avLst/>
          </a:prstGeom>
        </p:spPr>
      </p:pic>
    </p:spTree>
    <p:extLst>
      <p:ext uri="{BB962C8B-B14F-4D97-AF65-F5344CB8AC3E}">
        <p14:creationId xmlns:p14="http://schemas.microsoft.com/office/powerpoint/2010/main" val="3758581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497DD98-68A8-254F-9142-1BC7CF20A5AD}"/>
              </a:ext>
            </a:extLst>
          </p:cNvPr>
          <p:cNvSpPr txBox="1">
            <a:spLocks/>
          </p:cNvSpPr>
          <p:nvPr/>
        </p:nvSpPr>
        <p:spPr>
          <a:xfrm>
            <a:off x="251520" y="0"/>
            <a:ext cx="7906994" cy="101727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3000" b="1"/>
              <a:t>What is the Circular Economy?</a:t>
            </a:r>
            <a:endParaRPr lang="en-GB" sz="3000" b="1" dirty="0"/>
          </a:p>
        </p:txBody>
      </p:sp>
      <p:sp>
        <p:nvSpPr>
          <p:cNvPr id="6" name="TextBox 5">
            <a:extLst>
              <a:ext uri="{FF2B5EF4-FFF2-40B4-BE49-F238E27FC236}">
                <a16:creationId xmlns:a16="http://schemas.microsoft.com/office/drawing/2014/main" id="{AC655AF7-C857-F946-B99E-35086B1F9B2C}"/>
              </a:ext>
            </a:extLst>
          </p:cNvPr>
          <p:cNvSpPr txBox="1"/>
          <p:nvPr/>
        </p:nvSpPr>
        <p:spPr>
          <a:xfrm>
            <a:off x="253362" y="1192371"/>
            <a:ext cx="5900974" cy="1477328"/>
          </a:xfrm>
          <a:prstGeom prst="rect">
            <a:avLst/>
          </a:prstGeom>
          <a:noFill/>
        </p:spPr>
        <p:txBody>
          <a:bodyPr wrap="none" rtlCol="0">
            <a:spAutoFit/>
          </a:bodyPr>
          <a:lstStyle/>
          <a:p>
            <a:r>
              <a:rPr lang="en-GB" dirty="0"/>
              <a:t>The circular economy is based on three principles for action:</a:t>
            </a:r>
          </a:p>
          <a:p>
            <a:pPr marL="342900" indent="-342900">
              <a:buFont typeface="+mj-lt"/>
              <a:buAutoNum type="arabicPeriod"/>
            </a:pPr>
            <a:endParaRPr lang="en-GB" dirty="0"/>
          </a:p>
          <a:p>
            <a:pPr marL="342900" indent="-342900">
              <a:buFont typeface="+mj-lt"/>
              <a:buAutoNum type="arabicPeriod"/>
            </a:pPr>
            <a:r>
              <a:rPr lang="en-GB" b="1" dirty="0"/>
              <a:t>Natural capital should be preserved and enhanced</a:t>
            </a:r>
          </a:p>
          <a:p>
            <a:pPr marL="342900" indent="-342900">
              <a:buFont typeface="+mj-lt"/>
              <a:buAutoNum type="arabicPeriod"/>
            </a:pPr>
            <a:r>
              <a:rPr lang="en-GB" b="1" dirty="0"/>
              <a:t>Using resources optimally</a:t>
            </a:r>
          </a:p>
          <a:p>
            <a:pPr marL="342900" indent="-342900">
              <a:buFont typeface="+mj-lt"/>
              <a:buAutoNum type="arabicPeriod"/>
            </a:pPr>
            <a:r>
              <a:rPr lang="en-GB" b="1" dirty="0"/>
              <a:t>Fostering system effectiveness</a:t>
            </a:r>
          </a:p>
        </p:txBody>
      </p:sp>
      <p:pic>
        <p:nvPicPr>
          <p:cNvPr id="8" name="Picture 7" descr="Chart, diagram&#10;&#10;Description automatically generated">
            <a:extLst>
              <a:ext uri="{FF2B5EF4-FFF2-40B4-BE49-F238E27FC236}">
                <a16:creationId xmlns:a16="http://schemas.microsoft.com/office/drawing/2014/main" id="{7A2094B8-633C-9747-8FD2-C045F71C6F8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98398" y="1909579"/>
            <a:ext cx="3645024" cy="3645024"/>
          </a:xfrm>
          <a:prstGeom prst="rect">
            <a:avLst/>
          </a:prstGeom>
        </p:spPr>
      </p:pic>
      <p:sp>
        <p:nvSpPr>
          <p:cNvPr id="9" name="TextBox 8">
            <a:extLst>
              <a:ext uri="{FF2B5EF4-FFF2-40B4-BE49-F238E27FC236}">
                <a16:creationId xmlns:a16="http://schemas.microsoft.com/office/drawing/2014/main" id="{D714E654-EE04-9840-AE23-984F411D0759}"/>
              </a:ext>
            </a:extLst>
          </p:cNvPr>
          <p:cNvSpPr txBox="1"/>
          <p:nvPr/>
        </p:nvSpPr>
        <p:spPr>
          <a:xfrm>
            <a:off x="1619672" y="2669699"/>
            <a:ext cx="3568606" cy="369332"/>
          </a:xfrm>
          <a:prstGeom prst="rect">
            <a:avLst/>
          </a:prstGeom>
          <a:noFill/>
        </p:spPr>
        <p:txBody>
          <a:bodyPr wrap="none" rtlCol="0">
            <a:spAutoFit/>
          </a:bodyPr>
          <a:lstStyle/>
          <a:p>
            <a:r>
              <a:rPr lang="en-GB" dirty="0"/>
              <a:t>(Ellen Macarthur Foundation, 2012)</a:t>
            </a:r>
          </a:p>
        </p:txBody>
      </p:sp>
    </p:spTree>
    <p:extLst>
      <p:ext uri="{BB962C8B-B14F-4D97-AF65-F5344CB8AC3E}">
        <p14:creationId xmlns:p14="http://schemas.microsoft.com/office/powerpoint/2010/main" val="1894785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e-thinking Progress: The Circular Economy">
            <a:hlinkClick r:id="" action="ppaction://media"/>
            <a:extLst>
              <a:ext uri="{FF2B5EF4-FFF2-40B4-BE49-F238E27FC236}">
                <a16:creationId xmlns:a16="http://schemas.microsoft.com/office/drawing/2014/main" id="{2320ECE8-9D25-4606-87D7-79F05DB4DEBB}"/>
              </a:ext>
            </a:extLst>
          </p:cNvPr>
          <p:cNvPicPr>
            <a:picLocks noRot="1" noChangeAspect="1"/>
          </p:cNvPicPr>
          <p:nvPr>
            <a:videoFile r:link="rId1"/>
          </p:nvPr>
        </p:nvPicPr>
        <p:blipFill>
          <a:blip r:embed="rId3"/>
          <a:stretch>
            <a:fillRect/>
          </a:stretch>
        </p:blipFill>
        <p:spPr>
          <a:xfrm>
            <a:off x="139393" y="692696"/>
            <a:ext cx="8865214" cy="4464496"/>
          </a:xfrm>
          <a:prstGeom prst="rect">
            <a:avLst/>
          </a:prstGeom>
        </p:spPr>
      </p:pic>
    </p:spTree>
    <p:extLst>
      <p:ext uri="{BB962C8B-B14F-4D97-AF65-F5344CB8AC3E}">
        <p14:creationId xmlns:p14="http://schemas.microsoft.com/office/powerpoint/2010/main" val="307167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D63659AE-E157-4C67-BFE2-09BA225FEB53}"/>
              </a:ext>
            </a:extLst>
          </p:cNvPr>
          <p:cNvPicPr>
            <a:picLocks noChangeAspect="1"/>
          </p:cNvPicPr>
          <p:nvPr/>
        </p:nvPicPr>
        <p:blipFill>
          <a:blip r:embed="rId2"/>
          <a:stretch>
            <a:fillRect/>
          </a:stretch>
        </p:blipFill>
        <p:spPr>
          <a:xfrm>
            <a:off x="251520" y="692696"/>
            <a:ext cx="8474529" cy="4394718"/>
          </a:xfrm>
          <a:prstGeom prst="rect">
            <a:avLst/>
          </a:prstGeom>
        </p:spPr>
      </p:pic>
      <p:sp>
        <p:nvSpPr>
          <p:cNvPr id="2" name="TextBox 1">
            <a:extLst>
              <a:ext uri="{FF2B5EF4-FFF2-40B4-BE49-F238E27FC236}">
                <a16:creationId xmlns:a16="http://schemas.microsoft.com/office/drawing/2014/main" id="{DA7D557C-23EC-C072-E006-0716EA28AB52}"/>
              </a:ext>
            </a:extLst>
          </p:cNvPr>
          <p:cNvSpPr txBox="1"/>
          <p:nvPr/>
        </p:nvSpPr>
        <p:spPr>
          <a:xfrm>
            <a:off x="415206" y="5229200"/>
            <a:ext cx="8618545" cy="646331"/>
          </a:xfrm>
          <a:prstGeom prst="rect">
            <a:avLst/>
          </a:prstGeom>
          <a:noFill/>
        </p:spPr>
        <p:txBody>
          <a:bodyPr wrap="square" rtlCol="0">
            <a:spAutoFit/>
          </a:bodyPr>
          <a:lstStyle/>
          <a:p>
            <a:r>
              <a:rPr lang="en-GB" sz="3600" dirty="0"/>
              <a:t>Is this really achievable? What do you think?</a:t>
            </a:r>
          </a:p>
        </p:txBody>
      </p:sp>
    </p:spTree>
    <p:extLst>
      <p:ext uri="{BB962C8B-B14F-4D97-AF65-F5344CB8AC3E}">
        <p14:creationId xmlns:p14="http://schemas.microsoft.com/office/powerpoint/2010/main" val="1192269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descr="Sustainability through a circular economy | Maayke Damen | TEDxYouth@Maastricht">
            <a:hlinkClick r:id="" action="ppaction://media"/>
            <a:extLst>
              <a:ext uri="{FF2B5EF4-FFF2-40B4-BE49-F238E27FC236}">
                <a16:creationId xmlns:a16="http://schemas.microsoft.com/office/drawing/2014/main" id="{6A69D7C7-BC37-E342-B726-BAECBA7322DE}"/>
              </a:ext>
            </a:extLst>
          </p:cNvPr>
          <p:cNvPicPr>
            <a:picLocks noGrp="1" noRot="1" noChangeAspect="1"/>
          </p:cNvPicPr>
          <p:nvPr>
            <p:ph idx="1"/>
            <a:videoFile r:link="rId1"/>
          </p:nvPr>
        </p:nvPicPr>
        <p:blipFill>
          <a:blip r:embed="rId4"/>
          <a:stretch>
            <a:fillRect/>
          </a:stretch>
        </p:blipFill>
        <p:spPr>
          <a:xfrm>
            <a:off x="523598" y="1190625"/>
            <a:ext cx="8458477" cy="4758655"/>
          </a:xfrm>
          <a:prstGeom prst="rect">
            <a:avLst/>
          </a:prstGeom>
        </p:spPr>
      </p:pic>
      <p:pic>
        <p:nvPicPr>
          <p:cNvPr id="9" name="Picture 8" descr="Logo&#10;&#10;Description automatically generated">
            <a:extLst>
              <a:ext uri="{FF2B5EF4-FFF2-40B4-BE49-F238E27FC236}">
                <a16:creationId xmlns:a16="http://schemas.microsoft.com/office/drawing/2014/main" id="{9BDB9B6D-0167-C64A-80BD-10CB459EFCF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665912" y="260648"/>
            <a:ext cx="2322513" cy="762529"/>
          </a:xfrm>
          <a:prstGeom prst="rect">
            <a:avLst/>
          </a:prstGeom>
        </p:spPr>
      </p:pic>
      <p:sp>
        <p:nvSpPr>
          <p:cNvPr id="10" name="Title 1">
            <a:extLst>
              <a:ext uri="{FF2B5EF4-FFF2-40B4-BE49-F238E27FC236}">
                <a16:creationId xmlns:a16="http://schemas.microsoft.com/office/drawing/2014/main" id="{470E571A-9382-FD4C-A65D-51A6B9B7C7C9}"/>
              </a:ext>
            </a:extLst>
          </p:cNvPr>
          <p:cNvSpPr txBox="1">
            <a:spLocks/>
          </p:cNvSpPr>
          <p:nvPr/>
        </p:nvSpPr>
        <p:spPr>
          <a:xfrm>
            <a:off x="155575" y="246212"/>
            <a:ext cx="5877520" cy="74994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8000" dirty="0" err="1">
                <a:latin typeface="Freestyle Script" panose="030804020302050B0404" pitchFamily="66" charset="77"/>
                <a:ea typeface="Brush Script MT" panose="03060802040406070304" pitchFamily="66" charset="-122"/>
                <a:cs typeface="Apple Chancery" panose="03020702040506060504" pitchFamily="66" charset="-79"/>
              </a:rPr>
              <a:t>Maayke</a:t>
            </a:r>
            <a:r>
              <a:rPr lang="en-GB" sz="8000" dirty="0">
                <a:latin typeface="Freestyle Script" panose="030804020302050B0404" pitchFamily="66" charset="77"/>
                <a:ea typeface="Brush Script MT" panose="03060802040406070304" pitchFamily="66" charset="-122"/>
                <a:cs typeface="Apple Chancery" panose="03020702040506060504" pitchFamily="66" charset="-79"/>
              </a:rPr>
              <a:t> Damen</a:t>
            </a:r>
          </a:p>
        </p:txBody>
      </p:sp>
    </p:spTree>
    <p:extLst>
      <p:ext uri="{BB962C8B-B14F-4D97-AF65-F5344CB8AC3E}">
        <p14:creationId xmlns:p14="http://schemas.microsoft.com/office/powerpoint/2010/main" val="1669247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0A361609-4500-48F7-858F-F7CE9ED0F599}"/>
              </a:ext>
            </a:extLst>
          </p:cNvPr>
          <p:cNvPicPr>
            <a:picLocks noChangeAspect="1"/>
          </p:cNvPicPr>
          <p:nvPr/>
        </p:nvPicPr>
        <p:blipFill rotWithShape="1">
          <a:blip r:embed="rId2"/>
          <a:srcRect t="5770" b="6144"/>
          <a:stretch/>
        </p:blipFill>
        <p:spPr>
          <a:xfrm>
            <a:off x="0" y="857250"/>
            <a:ext cx="9080339" cy="4251961"/>
          </a:xfrm>
          <a:prstGeom prst="rect">
            <a:avLst/>
          </a:prstGeom>
        </p:spPr>
      </p:pic>
    </p:spTree>
    <p:extLst>
      <p:ext uri="{BB962C8B-B14F-4D97-AF65-F5344CB8AC3E}">
        <p14:creationId xmlns:p14="http://schemas.microsoft.com/office/powerpoint/2010/main" val="246986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70E571A-9382-FD4C-A65D-51A6B9B7C7C9}"/>
              </a:ext>
            </a:extLst>
          </p:cNvPr>
          <p:cNvSpPr txBox="1">
            <a:spLocks/>
          </p:cNvSpPr>
          <p:nvPr/>
        </p:nvSpPr>
        <p:spPr>
          <a:xfrm>
            <a:off x="107504" y="332656"/>
            <a:ext cx="10531164" cy="74994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8000" dirty="0">
                <a:latin typeface="Freestyle Script" panose="030804020302050B0404" pitchFamily="66" charset="77"/>
                <a:ea typeface="Brush Script MT" panose="03060802040406070304" pitchFamily="66" charset="-122"/>
                <a:cs typeface="Apple Chancery" panose="03020702040506060504" pitchFamily="66" charset="-79"/>
              </a:rPr>
              <a:t>The Ellen MacArthur Foundation</a:t>
            </a:r>
          </a:p>
        </p:txBody>
      </p:sp>
      <p:pic>
        <p:nvPicPr>
          <p:cNvPr id="7" name="Online Media 6" descr="The circular economy v1">
            <a:hlinkClick r:id="" action="ppaction://media"/>
            <a:extLst>
              <a:ext uri="{FF2B5EF4-FFF2-40B4-BE49-F238E27FC236}">
                <a16:creationId xmlns:a16="http://schemas.microsoft.com/office/drawing/2014/main" id="{3C2379F0-B711-F548-8188-2A1DD80C518E}"/>
              </a:ext>
            </a:extLst>
          </p:cNvPr>
          <p:cNvPicPr>
            <a:picLocks noGrp="1" noRot="1" noChangeAspect="1"/>
          </p:cNvPicPr>
          <p:nvPr>
            <p:ph idx="1"/>
            <a:videoFile r:link="rId1"/>
          </p:nvPr>
        </p:nvPicPr>
        <p:blipFill>
          <a:blip r:embed="rId4"/>
          <a:stretch>
            <a:fillRect/>
          </a:stretch>
        </p:blipFill>
        <p:spPr>
          <a:xfrm>
            <a:off x="723900" y="1263650"/>
            <a:ext cx="7696200" cy="4329113"/>
          </a:xfrm>
          <a:prstGeom prst="rect">
            <a:avLst/>
          </a:prstGeom>
        </p:spPr>
      </p:pic>
    </p:spTree>
    <p:extLst>
      <p:ext uri="{BB962C8B-B14F-4D97-AF65-F5344CB8AC3E}">
        <p14:creationId xmlns:p14="http://schemas.microsoft.com/office/powerpoint/2010/main" val="386117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D6A3F-6253-4462-837C-59176BC56F8A}"/>
              </a:ext>
            </a:extLst>
          </p:cNvPr>
          <p:cNvSpPr>
            <a:spLocks noGrp="1"/>
          </p:cNvSpPr>
          <p:nvPr>
            <p:ph type="title"/>
          </p:nvPr>
        </p:nvSpPr>
        <p:spPr>
          <a:xfrm>
            <a:off x="685800" y="332656"/>
            <a:ext cx="7772400" cy="1849474"/>
          </a:xfrm>
        </p:spPr>
        <p:txBody>
          <a:bodyPr>
            <a:normAutofit/>
          </a:bodyPr>
          <a:lstStyle/>
          <a:p>
            <a:pPr algn="ctr"/>
            <a:r>
              <a:rPr lang="en-GB" sz="3300" dirty="0"/>
              <a:t>How Important is the Circular Economy to the Hotel and Hospitality Sector?</a:t>
            </a:r>
          </a:p>
        </p:txBody>
      </p:sp>
      <p:pic>
        <p:nvPicPr>
          <p:cNvPr id="4" name="Picture 3">
            <a:extLst>
              <a:ext uri="{FF2B5EF4-FFF2-40B4-BE49-F238E27FC236}">
                <a16:creationId xmlns:a16="http://schemas.microsoft.com/office/drawing/2014/main" id="{C027D8C8-700D-4760-B419-593653822037}"/>
              </a:ext>
            </a:extLst>
          </p:cNvPr>
          <p:cNvPicPr>
            <a:picLocks noChangeAspect="1"/>
          </p:cNvPicPr>
          <p:nvPr/>
        </p:nvPicPr>
        <p:blipFill>
          <a:blip r:embed="rId3"/>
          <a:stretch>
            <a:fillRect/>
          </a:stretch>
        </p:blipFill>
        <p:spPr>
          <a:xfrm>
            <a:off x="2192781" y="1599170"/>
            <a:ext cx="4758438" cy="3701008"/>
          </a:xfrm>
          <a:prstGeom prst="rect">
            <a:avLst/>
          </a:prstGeom>
        </p:spPr>
      </p:pic>
    </p:spTree>
    <p:extLst>
      <p:ext uri="{BB962C8B-B14F-4D97-AF65-F5344CB8AC3E}">
        <p14:creationId xmlns:p14="http://schemas.microsoft.com/office/powerpoint/2010/main" val="2674271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E47EF-9297-402D-82DF-AD67F77BB4DD}"/>
              </a:ext>
            </a:extLst>
          </p:cNvPr>
          <p:cNvSpPr>
            <a:spLocks noGrp="1"/>
          </p:cNvSpPr>
          <p:nvPr>
            <p:ph type="title"/>
          </p:nvPr>
        </p:nvSpPr>
        <p:spPr>
          <a:xfrm>
            <a:off x="12080" y="191206"/>
            <a:ext cx="4139952" cy="526473"/>
          </a:xfrm>
        </p:spPr>
        <p:txBody>
          <a:bodyPr>
            <a:normAutofit fontScale="90000"/>
          </a:bodyPr>
          <a:lstStyle/>
          <a:p>
            <a:pPr algn="ctr"/>
            <a:r>
              <a:rPr lang="en-GB" b="1" dirty="0">
                <a:solidFill>
                  <a:schemeClr val="tx1"/>
                </a:solidFill>
              </a:rPr>
              <a:t>The Blunt Fact!</a:t>
            </a:r>
          </a:p>
        </p:txBody>
      </p:sp>
      <p:sp>
        <p:nvSpPr>
          <p:cNvPr id="3" name="Content Placeholder 2">
            <a:extLst>
              <a:ext uri="{FF2B5EF4-FFF2-40B4-BE49-F238E27FC236}">
                <a16:creationId xmlns:a16="http://schemas.microsoft.com/office/drawing/2014/main" id="{74A6D9C9-F013-47E9-82F7-E84F18913649}"/>
              </a:ext>
            </a:extLst>
          </p:cNvPr>
          <p:cNvSpPr>
            <a:spLocks noGrp="1"/>
          </p:cNvSpPr>
          <p:nvPr>
            <p:ph idx="1"/>
          </p:nvPr>
        </p:nvSpPr>
        <p:spPr>
          <a:xfrm>
            <a:off x="297873" y="4047904"/>
            <a:ext cx="5292365" cy="1480895"/>
          </a:xfrm>
        </p:spPr>
        <p:txBody>
          <a:bodyPr anchor="ctr">
            <a:normAutofit/>
          </a:bodyPr>
          <a:lstStyle/>
          <a:p>
            <a:pPr marL="0" indent="0">
              <a:buNone/>
            </a:pPr>
            <a:r>
              <a:rPr lang="en-GB" sz="2400" dirty="0">
                <a:solidFill>
                  <a:srgbClr val="25B7C7"/>
                </a:solidFill>
              </a:rPr>
              <a:t>In a truly Circular Economy, the concept of waste </a:t>
            </a:r>
            <a:r>
              <a:rPr lang="en-GB" sz="2400" b="1" dirty="0"/>
              <a:t>simply doesn’t exist</a:t>
            </a:r>
            <a:r>
              <a:rPr lang="en-GB" sz="2400" dirty="0">
                <a:solidFill>
                  <a:srgbClr val="25B7C7"/>
                </a:solidFill>
              </a:rPr>
              <a:t>.</a:t>
            </a:r>
          </a:p>
        </p:txBody>
      </p:sp>
      <p:grpSp>
        <p:nvGrpSpPr>
          <p:cNvPr id="8" name="Group 7">
            <a:extLst>
              <a:ext uri="{FF2B5EF4-FFF2-40B4-BE49-F238E27FC236}">
                <a16:creationId xmlns:a16="http://schemas.microsoft.com/office/drawing/2014/main" id="{76A30F81-77C5-3541-952A-11CF6E3806BA}"/>
              </a:ext>
            </a:extLst>
          </p:cNvPr>
          <p:cNvGrpSpPr>
            <a:grpSpLocks noChangeAspect="1"/>
          </p:cNvGrpSpPr>
          <p:nvPr/>
        </p:nvGrpSpPr>
        <p:grpSpPr>
          <a:xfrm>
            <a:off x="310075" y="1124745"/>
            <a:ext cx="8541880" cy="2760594"/>
            <a:chOff x="374072" y="1126420"/>
            <a:chExt cx="8769928" cy="3608756"/>
          </a:xfrm>
        </p:grpSpPr>
        <p:pic>
          <p:nvPicPr>
            <p:cNvPr id="5" name="Picture 4">
              <a:extLst>
                <a:ext uri="{FF2B5EF4-FFF2-40B4-BE49-F238E27FC236}">
                  <a16:creationId xmlns:a16="http://schemas.microsoft.com/office/drawing/2014/main" id="{F3CF2D1B-A68C-824D-A5FE-8BF5983AC5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98621" y="3605564"/>
              <a:ext cx="2345379" cy="1129611"/>
            </a:xfrm>
            <a:prstGeom prst="rect">
              <a:avLst/>
            </a:prstGeom>
          </p:spPr>
        </p:pic>
        <p:pic>
          <p:nvPicPr>
            <p:cNvPr id="7" name="Picture 6">
              <a:extLst>
                <a:ext uri="{FF2B5EF4-FFF2-40B4-BE49-F238E27FC236}">
                  <a16:creationId xmlns:a16="http://schemas.microsoft.com/office/drawing/2014/main" id="{2AA73ADA-0057-3B42-BDF6-16348BBBC3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4072" y="1126420"/>
              <a:ext cx="6454239" cy="3608756"/>
            </a:xfrm>
            <a:prstGeom prst="rect">
              <a:avLst/>
            </a:prstGeom>
          </p:spPr>
        </p:pic>
      </p:grpSp>
      <p:sp>
        <p:nvSpPr>
          <p:cNvPr id="9" name="TextBox 8">
            <a:extLst>
              <a:ext uri="{FF2B5EF4-FFF2-40B4-BE49-F238E27FC236}">
                <a16:creationId xmlns:a16="http://schemas.microsoft.com/office/drawing/2014/main" id="{DDA262B9-0FFA-204E-A803-4472D01055C2}"/>
              </a:ext>
            </a:extLst>
          </p:cNvPr>
          <p:cNvSpPr txBox="1"/>
          <p:nvPr/>
        </p:nvSpPr>
        <p:spPr>
          <a:xfrm>
            <a:off x="5770312" y="3885338"/>
            <a:ext cx="3297382" cy="1223412"/>
          </a:xfrm>
          <a:prstGeom prst="rect">
            <a:avLst/>
          </a:prstGeom>
          <a:noFill/>
        </p:spPr>
        <p:txBody>
          <a:bodyPr wrap="square" rtlCol="0">
            <a:spAutoFit/>
          </a:bodyPr>
          <a:lstStyle/>
          <a:p>
            <a:pPr algn="r"/>
            <a:endParaRPr lang="en-GB" sz="750" dirty="0"/>
          </a:p>
          <a:p>
            <a:pPr algn="r"/>
            <a:endParaRPr lang="en-GB" sz="750" dirty="0"/>
          </a:p>
          <a:p>
            <a:pPr algn="r"/>
            <a:endParaRPr lang="en-GB" sz="750" dirty="0"/>
          </a:p>
          <a:p>
            <a:pPr algn="r"/>
            <a:endParaRPr lang="en-GB" sz="750" dirty="0"/>
          </a:p>
          <a:p>
            <a:pPr algn="r"/>
            <a:endParaRPr lang="en-GB" sz="750" dirty="0"/>
          </a:p>
          <a:p>
            <a:pPr algn="r"/>
            <a:r>
              <a:rPr lang="en-GB" sz="1200" dirty="0"/>
              <a:t>Hoornweg, D., Bhada-Tata, P. and Kennedy, C. (2013). Environment: Waste production must peak this century. </a:t>
            </a:r>
            <a:r>
              <a:rPr lang="en-GB" sz="1200" i="1" dirty="0"/>
              <a:t>Nature</a:t>
            </a:r>
            <a:r>
              <a:rPr lang="en-GB" sz="1200" dirty="0"/>
              <a:t>, 502(7473), pp.615-617</a:t>
            </a:r>
            <a:r>
              <a:rPr lang="en-GB" sz="750" dirty="0"/>
              <a:t>.</a:t>
            </a:r>
          </a:p>
        </p:txBody>
      </p:sp>
      <p:pic>
        <p:nvPicPr>
          <p:cNvPr id="13" name="Picture 12" descr="Icon&#10;&#10;Description automatically generated">
            <a:extLst>
              <a:ext uri="{FF2B5EF4-FFF2-40B4-BE49-F238E27FC236}">
                <a16:creationId xmlns:a16="http://schemas.microsoft.com/office/drawing/2014/main" id="{07AAB31A-45AE-E34A-B2CF-7FCD1FE7251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043719" y="308636"/>
            <a:ext cx="1768872" cy="1768872"/>
          </a:xfrm>
          <a:prstGeom prst="rect">
            <a:avLst/>
          </a:prstGeom>
        </p:spPr>
      </p:pic>
    </p:spTree>
    <p:extLst>
      <p:ext uri="{BB962C8B-B14F-4D97-AF65-F5344CB8AC3E}">
        <p14:creationId xmlns:p14="http://schemas.microsoft.com/office/powerpoint/2010/main" val="75048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4D4A7-A606-F64C-8D19-93F8D884C6DB}"/>
              </a:ext>
            </a:extLst>
          </p:cNvPr>
          <p:cNvSpPr>
            <a:spLocks noGrp="1"/>
          </p:cNvSpPr>
          <p:nvPr>
            <p:ph type="title"/>
          </p:nvPr>
        </p:nvSpPr>
        <p:spPr>
          <a:xfrm>
            <a:off x="219844" y="332656"/>
            <a:ext cx="7917527" cy="1120642"/>
          </a:xfrm>
        </p:spPr>
        <p:txBody>
          <a:bodyPr>
            <a:normAutofit/>
          </a:bodyPr>
          <a:lstStyle/>
          <a:p>
            <a:pPr algn="l"/>
            <a:r>
              <a:rPr lang="en-GB" sz="4000" b="1" dirty="0">
                <a:latin typeface="FSMePro-Bold"/>
              </a:rPr>
              <a:t>The Scale of the Challenge: E-waste</a:t>
            </a:r>
            <a:endParaRPr lang="en-GB" sz="4000" dirty="0"/>
          </a:p>
        </p:txBody>
      </p:sp>
      <p:graphicFrame>
        <p:nvGraphicFramePr>
          <p:cNvPr id="4" name="Diagram 3">
            <a:extLst>
              <a:ext uri="{FF2B5EF4-FFF2-40B4-BE49-F238E27FC236}">
                <a16:creationId xmlns:a16="http://schemas.microsoft.com/office/drawing/2014/main" id="{70144EBD-F261-F94A-8812-D10A9864BDFC}"/>
              </a:ext>
            </a:extLst>
          </p:cNvPr>
          <p:cNvGraphicFramePr/>
          <p:nvPr/>
        </p:nvGraphicFramePr>
        <p:xfrm>
          <a:off x="218049" y="1856510"/>
          <a:ext cx="4572000" cy="31449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picture containing website&#10;&#10;Description automatically generated">
            <a:extLst>
              <a:ext uri="{FF2B5EF4-FFF2-40B4-BE49-F238E27FC236}">
                <a16:creationId xmlns:a16="http://schemas.microsoft.com/office/drawing/2014/main" id="{73128919-4CA9-784A-BB29-571033CF0024}"/>
              </a:ext>
            </a:extLst>
          </p:cNvPr>
          <p:cNvPicPr>
            <a:picLocks noChangeAspect="1"/>
          </p:cNvPicPr>
          <p:nvPr/>
        </p:nvPicPr>
        <p:blipFill>
          <a:blip r:embed="rId8"/>
          <a:stretch>
            <a:fillRect/>
          </a:stretch>
        </p:blipFill>
        <p:spPr>
          <a:xfrm>
            <a:off x="4974849" y="1856509"/>
            <a:ext cx="3951102" cy="2285561"/>
          </a:xfrm>
          <a:prstGeom prst="rect">
            <a:avLst/>
          </a:prstGeom>
        </p:spPr>
      </p:pic>
      <p:sp>
        <p:nvSpPr>
          <p:cNvPr id="6" name="TextBox 5">
            <a:extLst>
              <a:ext uri="{FF2B5EF4-FFF2-40B4-BE49-F238E27FC236}">
                <a16:creationId xmlns:a16="http://schemas.microsoft.com/office/drawing/2014/main" id="{297EA30D-B7BA-E142-A679-9E686B89FF9F}"/>
              </a:ext>
            </a:extLst>
          </p:cNvPr>
          <p:cNvSpPr txBox="1"/>
          <p:nvPr/>
        </p:nvSpPr>
        <p:spPr>
          <a:xfrm>
            <a:off x="6010003" y="4226253"/>
            <a:ext cx="2473754" cy="507831"/>
          </a:xfrm>
          <a:prstGeom prst="rect">
            <a:avLst/>
          </a:prstGeom>
          <a:noFill/>
        </p:spPr>
        <p:txBody>
          <a:bodyPr wrap="none" rtlCol="0">
            <a:spAutoFit/>
          </a:bodyPr>
          <a:lstStyle/>
          <a:p>
            <a:r>
              <a:rPr lang="en-GB" sz="2700" dirty="0">
                <a:hlinkClick r:id="rId9"/>
              </a:rPr>
              <a:t>Let’s take a look</a:t>
            </a:r>
            <a:endParaRPr lang="en-GB" sz="2700" dirty="0"/>
          </a:p>
        </p:txBody>
      </p:sp>
      <p:pic>
        <p:nvPicPr>
          <p:cNvPr id="8" name="Graphic 7" descr="Document with solid fill">
            <a:extLst>
              <a:ext uri="{FF2B5EF4-FFF2-40B4-BE49-F238E27FC236}">
                <a16:creationId xmlns:a16="http://schemas.microsoft.com/office/drawing/2014/main" id="{25001409-1A66-C34B-9CC9-5AEB49616BE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528603" y="4226252"/>
            <a:ext cx="481400" cy="481400"/>
          </a:xfrm>
          <a:prstGeom prst="rect">
            <a:avLst/>
          </a:prstGeom>
        </p:spPr>
      </p:pic>
    </p:spTree>
    <p:extLst>
      <p:ext uri="{BB962C8B-B14F-4D97-AF65-F5344CB8AC3E}">
        <p14:creationId xmlns:p14="http://schemas.microsoft.com/office/powerpoint/2010/main" val="678220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134839-5D49-03CB-93D7-295F38B7A6E5}"/>
              </a:ext>
            </a:extLst>
          </p:cNvPr>
          <p:cNvSpPr>
            <a:spLocks noGrp="1"/>
          </p:cNvSpPr>
          <p:nvPr>
            <p:ph idx="1"/>
          </p:nvPr>
        </p:nvSpPr>
        <p:spPr>
          <a:xfrm>
            <a:off x="628650" y="620688"/>
            <a:ext cx="7886700" cy="4968552"/>
          </a:xfrm>
        </p:spPr>
        <p:txBody>
          <a:bodyPr/>
          <a:lstStyle/>
          <a:p>
            <a:r>
              <a:rPr lang="en-GB" dirty="0"/>
              <a:t>Electrical and Electronic Equipment (EEE) has become an essential part of everyday life. </a:t>
            </a:r>
          </a:p>
          <a:p>
            <a:r>
              <a:rPr lang="en-GB" dirty="0"/>
              <a:t>the way in which we produce, consume, and dispose of e-waste is unsustainable. </a:t>
            </a:r>
          </a:p>
          <a:p>
            <a:r>
              <a:rPr lang="en-GB" dirty="0"/>
              <a:t>the consumption of resources, the emission of greenhouse gases, and the release of toxic substances during informal recycling procedures is a major issue in many countries</a:t>
            </a:r>
          </a:p>
          <a:p>
            <a:r>
              <a:rPr lang="en-GB" dirty="0"/>
              <a:t>Waste Electrical and Electronic Equipment (WEEE), widely known as e-waste still has relatively low collection and recycling rates</a:t>
            </a:r>
          </a:p>
        </p:txBody>
      </p:sp>
    </p:spTree>
    <p:extLst>
      <p:ext uri="{BB962C8B-B14F-4D97-AF65-F5344CB8AC3E}">
        <p14:creationId xmlns:p14="http://schemas.microsoft.com/office/powerpoint/2010/main" val="1351400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4D4A7-A606-F64C-8D19-93F8D884C6DB}"/>
              </a:ext>
            </a:extLst>
          </p:cNvPr>
          <p:cNvSpPr>
            <a:spLocks noGrp="1"/>
          </p:cNvSpPr>
          <p:nvPr>
            <p:ph type="title"/>
          </p:nvPr>
        </p:nvSpPr>
        <p:spPr>
          <a:xfrm>
            <a:off x="179512" y="0"/>
            <a:ext cx="7795027" cy="1017270"/>
          </a:xfrm>
        </p:spPr>
        <p:txBody>
          <a:bodyPr>
            <a:normAutofit fontScale="90000"/>
          </a:bodyPr>
          <a:lstStyle/>
          <a:p>
            <a:pPr algn="l"/>
            <a:r>
              <a:rPr lang="en-GB" sz="4000" b="1" dirty="0">
                <a:latin typeface="FSMePro-Bold"/>
              </a:rPr>
              <a:t>The Scale of the Challenge: Food waste</a:t>
            </a:r>
            <a:endParaRPr lang="en-GB" sz="4000" dirty="0"/>
          </a:p>
        </p:txBody>
      </p:sp>
      <p:pic>
        <p:nvPicPr>
          <p:cNvPr id="5" name="Picture 4" descr="Mountain 02 by MisterAibo on DeviantArt">
            <a:extLst>
              <a:ext uri="{FF2B5EF4-FFF2-40B4-BE49-F238E27FC236}">
                <a16:creationId xmlns:a16="http://schemas.microsoft.com/office/drawing/2014/main" id="{9795579A-3C98-0247-AE6A-39827118AA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7554" y="0"/>
            <a:ext cx="6011916" cy="6152962"/>
          </a:xfrm>
          <a:prstGeom prst="rect">
            <a:avLst/>
          </a:prstGeom>
        </p:spPr>
      </p:pic>
      <p:sp>
        <p:nvSpPr>
          <p:cNvPr id="7" name="TextBox 6">
            <a:extLst>
              <a:ext uri="{FF2B5EF4-FFF2-40B4-BE49-F238E27FC236}">
                <a16:creationId xmlns:a16="http://schemas.microsoft.com/office/drawing/2014/main" id="{1D88040D-D87D-1242-AA23-A712694A8EF3}"/>
              </a:ext>
            </a:extLst>
          </p:cNvPr>
          <p:cNvSpPr txBox="1"/>
          <p:nvPr/>
        </p:nvSpPr>
        <p:spPr>
          <a:xfrm>
            <a:off x="2038484" y="4329702"/>
            <a:ext cx="2560616" cy="403957"/>
          </a:xfrm>
          <a:prstGeom prst="rect">
            <a:avLst/>
          </a:prstGeom>
          <a:noFill/>
        </p:spPr>
        <p:txBody>
          <a:bodyPr wrap="square" rtlCol="0">
            <a:spAutoFit/>
          </a:bodyPr>
          <a:lstStyle/>
          <a:p>
            <a:pPr algn="ctr"/>
            <a:r>
              <a:rPr lang="en-GB" sz="2025" dirty="0">
                <a:solidFill>
                  <a:schemeClr val="bg1"/>
                </a:solidFill>
              </a:rPr>
              <a:t>tonnes of food waste</a:t>
            </a:r>
          </a:p>
        </p:txBody>
      </p:sp>
      <p:sp>
        <p:nvSpPr>
          <p:cNvPr id="8" name="Rectangle 7">
            <a:extLst>
              <a:ext uri="{FF2B5EF4-FFF2-40B4-BE49-F238E27FC236}">
                <a16:creationId xmlns:a16="http://schemas.microsoft.com/office/drawing/2014/main" id="{D065AA86-9A50-4B46-9444-A1B7FD6EBE68}"/>
              </a:ext>
            </a:extLst>
          </p:cNvPr>
          <p:cNvSpPr/>
          <p:nvPr/>
        </p:nvSpPr>
        <p:spPr>
          <a:xfrm>
            <a:off x="2176449" y="3416300"/>
            <a:ext cx="2148345" cy="1015663"/>
          </a:xfrm>
          <a:prstGeom prst="rect">
            <a:avLst/>
          </a:prstGeom>
        </p:spPr>
        <p:txBody>
          <a:bodyPr wrap="none">
            <a:spAutoFit/>
          </a:bodyPr>
          <a:lstStyle/>
          <a:p>
            <a:pPr algn="ctr"/>
            <a:r>
              <a:rPr lang="en-GB" sz="6000" b="1" dirty="0">
                <a:solidFill>
                  <a:schemeClr val="bg1"/>
                </a:solidFill>
              </a:rPr>
              <a:t>1.3bn</a:t>
            </a:r>
          </a:p>
        </p:txBody>
      </p:sp>
      <p:sp>
        <p:nvSpPr>
          <p:cNvPr id="3" name="TextBox 2">
            <a:extLst>
              <a:ext uri="{FF2B5EF4-FFF2-40B4-BE49-F238E27FC236}">
                <a16:creationId xmlns:a16="http://schemas.microsoft.com/office/drawing/2014/main" id="{1EB90EF0-40A0-F441-B925-92FC4E10F8AA}"/>
              </a:ext>
            </a:extLst>
          </p:cNvPr>
          <p:cNvSpPr txBox="1"/>
          <p:nvPr/>
        </p:nvSpPr>
        <p:spPr>
          <a:xfrm>
            <a:off x="6559170" y="4077072"/>
            <a:ext cx="2059859" cy="1015663"/>
          </a:xfrm>
          <a:prstGeom prst="rect">
            <a:avLst/>
          </a:prstGeom>
          <a:noFill/>
        </p:spPr>
        <p:txBody>
          <a:bodyPr wrap="none" rtlCol="0">
            <a:spAutoFit/>
          </a:bodyPr>
          <a:lstStyle/>
          <a:p>
            <a:r>
              <a:rPr lang="en-GB" sz="3000" dirty="0">
                <a:hlinkClick r:id="rId5"/>
              </a:rPr>
              <a:t>WRAP</a:t>
            </a:r>
            <a:endParaRPr lang="en-GB" sz="3000" dirty="0"/>
          </a:p>
          <a:p>
            <a:r>
              <a:rPr lang="en-GB" sz="3000" dirty="0"/>
              <a:t>wrap.org.uk</a:t>
            </a:r>
          </a:p>
        </p:txBody>
      </p:sp>
      <p:pic>
        <p:nvPicPr>
          <p:cNvPr id="9" name="Picture 8" descr="A picture containing indoor, flower, plant&#10;&#10;Description automatically generated">
            <a:extLst>
              <a:ext uri="{FF2B5EF4-FFF2-40B4-BE49-F238E27FC236}">
                <a16:creationId xmlns:a16="http://schemas.microsoft.com/office/drawing/2014/main" id="{CE521935-229B-304C-ABBC-F2EEB32DA889}"/>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100879" y="1076210"/>
            <a:ext cx="3933934" cy="2212838"/>
          </a:xfrm>
          <a:prstGeom prst="rect">
            <a:avLst/>
          </a:prstGeom>
        </p:spPr>
      </p:pic>
    </p:spTree>
    <p:extLst>
      <p:ext uri="{BB962C8B-B14F-4D97-AF65-F5344CB8AC3E}">
        <p14:creationId xmlns:p14="http://schemas.microsoft.com/office/powerpoint/2010/main" val="3963187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A2E05-A46B-1610-DF13-16E84D66C33D}"/>
              </a:ext>
            </a:extLst>
          </p:cNvPr>
          <p:cNvSpPr>
            <a:spLocks noGrp="1"/>
          </p:cNvSpPr>
          <p:nvPr>
            <p:ph type="title"/>
          </p:nvPr>
        </p:nvSpPr>
        <p:spPr>
          <a:xfrm>
            <a:off x="287524" y="306925"/>
            <a:ext cx="8568952" cy="1368152"/>
          </a:xfrm>
        </p:spPr>
        <p:txBody>
          <a:bodyPr/>
          <a:lstStyle/>
          <a:p>
            <a:r>
              <a:rPr lang="en-GB" dirty="0">
                <a:hlinkClick r:id="rId2"/>
              </a:rPr>
              <a:t>www.wrap.org.uk</a:t>
            </a:r>
            <a:r>
              <a:rPr lang="en-GB" dirty="0"/>
              <a:t>  </a:t>
            </a:r>
            <a:br>
              <a:rPr lang="en-GB" dirty="0"/>
            </a:br>
            <a:r>
              <a:rPr lang="en-GB" dirty="0"/>
              <a:t>(</a:t>
            </a:r>
            <a:r>
              <a:rPr lang="en-GB" sz="2800" dirty="0"/>
              <a:t>The waste and resource action programme)</a:t>
            </a:r>
            <a:r>
              <a:rPr lang="en-GB" dirty="0"/>
              <a:t> </a:t>
            </a:r>
          </a:p>
        </p:txBody>
      </p:sp>
      <p:pic>
        <p:nvPicPr>
          <p:cNvPr id="5" name="Content Placeholder 4">
            <a:extLst>
              <a:ext uri="{FF2B5EF4-FFF2-40B4-BE49-F238E27FC236}">
                <a16:creationId xmlns:a16="http://schemas.microsoft.com/office/drawing/2014/main" id="{51E9FEAF-1B65-2DF6-684E-0295301BB247}"/>
              </a:ext>
            </a:extLst>
          </p:cNvPr>
          <p:cNvPicPr>
            <a:picLocks noGrp="1" noChangeAspect="1"/>
          </p:cNvPicPr>
          <p:nvPr>
            <p:ph idx="1"/>
          </p:nvPr>
        </p:nvPicPr>
        <p:blipFill>
          <a:blip r:embed="rId3"/>
          <a:stretch>
            <a:fillRect/>
          </a:stretch>
        </p:blipFill>
        <p:spPr>
          <a:xfrm>
            <a:off x="55498" y="1700808"/>
            <a:ext cx="8960995" cy="5040560"/>
          </a:xfrm>
        </p:spPr>
      </p:pic>
    </p:spTree>
    <p:extLst>
      <p:ext uri="{BB962C8B-B14F-4D97-AF65-F5344CB8AC3E}">
        <p14:creationId xmlns:p14="http://schemas.microsoft.com/office/powerpoint/2010/main" val="3568942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728B2-0C21-4A0D-9F64-90AC98A17321}"/>
              </a:ext>
            </a:extLst>
          </p:cNvPr>
          <p:cNvSpPr>
            <a:spLocks noGrp="1"/>
          </p:cNvSpPr>
          <p:nvPr>
            <p:ph type="title"/>
          </p:nvPr>
        </p:nvSpPr>
        <p:spPr>
          <a:xfrm>
            <a:off x="545287" y="1412776"/>
            <a:ext cx="7406640" cy="648478"/>
          </a:xfrm>
        </p:spPr>
        <p:txBody>
          <a:bodyPr>
            <a:noAutofit/>
          </a:bodyPr>
          <a:lstStyle/>
          <a:p>
            <a:pPr algn="l"/>
            <a:r>
              <a:rPr lang="en-GB" sz="4000" b="1" dirty="0"/>
              <a:t>Linear vs Circular</a:t>
            </a:r>
          </a:p>
        </p:txBody>
      </p:sp>
      <p:sp>
        <p:nvSpPr>
          <p:cNvPr id="3" name="Content Placeholder 2">
            <a:extLst>
              <a:ext uri="{FF2B5EF4-FFF2-40B4-BE49-F238E27FC236}">
                <a16:creationId xmlns:a16="http://schemas.microsoft.com/office/drawing/2014/main" id="{711D115C-6D5B-4FDB-AC12-B2CD4615DF4B}"/>
              </a:ext>
            </a:extLst>
          </p:cNvPr>
          <p:cNvSpPr>
            <a:spLocks noGrp="1"/>
          </p:cNvSpPr>
          <p:nvPr>
            <p:ph idx="1"/>
          </p:nvPr>
        </p:nvSpPr>
        <p:spPr>
          <a:xfrm>
            <a:off x="524612" y="2852936"/>
            <a:ext cx="7730058" cy="2880320"/>
          </a:xfrm>
        </p:spPr>
        <p:txBody>
          <a:bodyPr>
            <a:normAutofit/>
          </a:bodyPr>
          <a:lstStyle/>
          <a:p>
            <a:pPr>
              <a:buFont typeface="Wingdings" panose="05000000000000000000" pitchFamily="2" charset="2"/>
              <a:buChar char="v"/>
            </a:pPr>
            <a:r>
              <a:rPr lang="en-GB" sz="2100" dirty="0"/>
              <a:t>The ‘</a:t>
            </a:r>
            <a:r>
              <a:rPr lang="en-GB" sz="2100" b="1" dirty="0"/>
              <a:t>linear’ economy </a:t>
            </a:r>
          </a:p>
          <a:p>
            <a:pPr>
              <a:buFont typeface="Wingdings" panose="05000000000000000000" pitchFamily="2" charset="2"/>
              <a:buChar char="v"/>
            </a:pPr>
            <a:r>
              <a:rPr lang="en-GB" sz="2100" dirty="0"/>
              <a:t>The </a:t>
            </a:r>
            <a:r>
              <a:rPr lang="en-GB" sz="2100" b="1" dirty="0"/>
              <a:t>circular economy</a:t>
            </a:r>
          </a:p>
          <a:p>
            <a:pPr>
              <a:buFont typeface="Wingdings" panose="05000000000000000000" pitchFamily="2" charset="2"/>
              <a:buChar char="v"/>
            </a:pPr>
            <a:endParaRPr lang="en-GB" sz="2100" dirty="0"/>
          </a:p>
          <a:p>
            <a:r>
              <a:rPr lang="en-GB" sz="2100" dirty="0"/>
              <a:t>A truly circular economy is also powered by 100% renewable energy</a:t>
            </a:r>
          </a:p>
          <a:p>
            <a:r>
              <a:rPr lang="en-GB" sz="2100" dirty="0"/>
              <a:t>Materials and products in a circular economy might end up with radically different functions within new business relationships</a:t>
            </a:r>
          </a:p>
        </p:txBody>
      </p:sp>
      <p:pic>
        <p:nvPicPr>
          <p:cNvPr id="5" name="Picture 4" descr="Diagram&#10;&#10;Description automatically generated">
            <a:extLst>
              <a:ext uri="{FF2B5EF4-FFF2-40B4-BE49-F238E27FC236}">
                <a16:creationId xmlns:a16="http://schemas.microsoft.com/office/drawing/2014/main" id="{D98A87EF-9B11-9C4A-BAC0-5BD967BDDFD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29046" y="149441"/>
            <a:ext cx="4248472" cy="3823625"/>
          </a:xfrm>
          <a:prstGeom prst="rect">
            <a:avLst/>
          </a:prstGeom>
        </p:spPr>
      </p:pic>
    </p:spTree>
    <p:extLst>
      <p:ext uri="{BB962C8B-B14F-4D97-AF65-F5344CB8AC3E}">
        <p14:creationId xmlns:p14="http://schemas.microsoft.com/office/powerpoint/2010/main" val="1328166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Whitbread PLC - Cutting Carbon Emissions">
            <a:hlinkClick r:id="" action="ppaction://media"/>
            <a:extLst>
              <a:ext uri="{FF2B5EF4-FFF2-40B4-BE49-F238E27FC236}">
                <a16:creationId xmlns:a16="http://schemas.microsoft.com/office/drawing/2014/main" id="{7D246EED-CE21-654A-BD78-C602D1714DD5}"/>
              </a:ext>
            </a:extLst>
          </p:cNvPr>
          <p:cNvPicPr>
            <a:picLocks noRot="1" noChangeAspect="1"/>
          </p:cNvPicPr>
          <p:nvPr>
            <a:videoFile r:link="rId1"/>
          </p:nvPr>
        </p:nvPicPr>
        <p:blipFill>
          <a:blip r:embed="rId4"/>
          <a:stretch>
            <a:fillRect/>
          </a:stretch>
        </p:blipFill>
        <p:spPr>
          <a:xfrm>
            <a:off x="251520" y="609625"/>
            <a:ext cx="8568952" cy="4841458"/>
          </a:xfrm>
          <a:prstGeom prst="rect">
            <a:avLst/>
          </a:prstGeom>
        </p:spPr>
      </p:pic>
    </p:spTree>
    <p:extLst>
      <p:ext uri="{BB962C8B-B14F-4D97-AF65-F5344CB8AC3E}">
        <p14:creationId xmlns:p14="http://schemas.microsoft.com/office/powerpoint/2010/main" val="45286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44E7-F24F-4F74-A10F-4BB4DC90C302}"/>
              </a:ext>
            </a:extLst>
          </p:cNvPr>
          <p:cNvSpPr>
            <a:spLocks noGrp="1"/>
          </p:cNvSpPr>
          <p:nvPr>
            <p:ph type="title"/>
          </p:nvPr>
        </p:nvSpPr>
        <p:spPr>
          <a:xfrm>
            <a:off x="685800" y="1850961"/>
            <a:ext cx="7772400" cy="2088818"/>
          </a:xfrm>
        </p:spPr>
        <p:txBody>
          <a:bodyPr>
            <a:normAutofit/>
          </a:bodyPr>
          <a:lstStyle/>
          <a:p>
            <a:pPr algn="ctr"/>
            <a:r>
              <a:rPr lang="en-GB" sz="3300" dirty="0"/>
              <a:t>Why should the hotel and hospitality  business care about the circular economy?</a:t>
            </a:r>
          </a:p>
        </p:txBody>
      </p:sp>
      <p:sp>
        <p:nvSpPr>
          <p:cNvPr id="4" name="Rectangle 3">
            <a:extLst>
              <a:ext uri="{FF2B5EF4-FFF2-40B4-BE49-F238E27FC236}">
                <a16:creationId xmlns:a16="http://schemas.microsoft.com/office/drawing/2014/main" id="{27F61820-708A-DE4D-A139-76A43F1374D5}"/>
              </a:ext>
            </a:extLst>
          </p:cNvPr>
          <p:cNvSpPr/>
          <p:nvPr/>
        </p:nvSpPr>
        <p:spPr>
          <a:xfrm>
            <a:off x="1187624" y="3429000"/>
            <a:ext cx="6357612" cy="1323439"/>
          </a:xfrm>
          <a:prstGeom prst="rect">
            <a:avLst/>
          </a:prstGeom>
        </p:spPr>
        <p:txBody>
          <a:bodyPr wrap="square">
            <a:spAutoFit/>
          </a:bodyPr>
          <a:lstStyle/>
          <a:p>
            <a:pPr algn="ctr"/>
            <a:r>
              <a:rPr lang="en-GB" sz="4000" dirty="0">
                <a:solidFill>
                  <a:srgbClr val="25B7C7"/>
                </a:solidFill>
              </a:rPr>
              <a:t>It presents a </a:t>
            </a:r>
            <a:r>
              <a:rPr lang="en-GB" sz="4000" b="1" dirty="0">
                <a:solidFill>
                  <a:srgbClr val="25B7C7"/>
                </a:solidFill>
              </a:rPr>
              <a:t>HUGE</a:t>
            </a:r>
            <a:r>
              <a:rPr lang="en-GB" sz="4000" dirty="0">
                <a:solidFill>
                  <a:srgbClr val="25B7C7"/>
                </a:solidFill>
              </a:rPr>
              <a:t> business opportunity</a:t>
            </a:r>
          </a:p>
        </p:txBody>
      </p:sp>
    </p:spTree>
    <p:extLst>
      <p:ext uri="{BB962C8B-B14F-4D97-AF65-F5344CB8AC3E}">
        <p14:creationId xmlns:p14="http://schemas.microsoft.com/office/powerpoint/2010/main" val="16092205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CF166-EA89-48AB-B9F9-B76312F8A93D}"/>
              </a:ext>
            </a:extLst>
          </p:cNvPr>
          <p:cNvSpPr>
            <a:spLocks noGrp="1"/>
          </p:cNvSpPr>
          <p:nvPr>
            <p:ph type="title"/>
          </p:nvPr>
        </p:nvSpPr>
        <p:spPr>
          <a:xfrm>
            <a:off x="182341" y="404664"/>
            <a:ext cx="8229600" cy="857250"/>
          </a:xfrm>
        </p:spPr>
        <p:txBody>
          <a:bodyPr>
            <a:normAutofit/>
          </a:bodyPr>
          <a:lstStyle/>
          <a:p>
            <a:pPr algn="l"/>
            <a:r>
              <a:rPr lang="en-GB" b="1" dirty="0">
                <a:solidFill>
                  <a:schemeClr val="tx1"/>
                </a:solidFill>
              </a:rPr>
              <a:t>Corporate Social Responsibility (CSR)</a:t>
            </a:r>
          </a:p>
        </p:txBody>
      </p:sp>
      <p:sp>
        <p:nvSpPr>
          <p:cNvPr id="3" name="Content Placeholder 2">
            <a:extLst>
              <a:ext uri="{FF2B5EF4-FFF2-40B4-BE49-F238E27FC236}">
                <a16:creationId xmlns:a16="http://schemas.microsoft.com/office/drawing/2014/main" id="{7D2FE728-7448-4C73-A4EB-B47E8094890D}"/>
              </a:ext>
            </a:extLst>
          </p:cNvPr>
          <p:cNvSpPr>
            <a:spLocks noGrp="1"/>
          </p:cNvSpPr>
          <p:nvPr>
            <p:ph idx="1"/>
          </p:nvPr>
        </p:nvSpPr>
        <p:spPr>
          <a:xfrm>
            <a:off x="323528" y="1167779"/>
            <a:ext cx="7765049" cy="3097530"/>
          </a:xfrm>
        </p:spPr>
        <p:txBody>
          <a:bodyPr>
            <a:noAutofit/>
          </a:bodyPr>
          <a:lstStyle/>
          <a:p>
            <a:r>
              <a:rPr lang="en-GB" dirty="0"/>
              <a:t>Businesses are under mounting pressure to offer solutions</a:t>
            </a:r>
          </a:p>
          <a:p>
            <a:r>
              <a:rPr lang="en-GB" dirty="0"/>
              <a:t>Helps companies to:</a:t>
            </a:r>
          </a:p>
          <a:p>
            <a:pPr lvl="1"/>
            <a:r>
              <a:rPr lang="en-GB" sz="2800" dirty="0"/>
              <a:t>use energy and natural resources more efficiently</a:t>
            </a:r>
          </a:p>
          <a:p>
            <a:pPr lvl="1"/>
            <a:r>
              <a:rPr lang="en-GB" sz="2800" dirty="0"/>
              <a:t>reduce greenhouse gas emissions and pollution</a:t>
            </a:r>
          </a:p>
          <a:p>
            <a:pPr lvl="1"/>
            <a:r>
              <a:rPr lang="en-GB" sz="2800" dirty="0"/>
              <a:t>create and maintain jobs</a:t>
            </a:r>
            <a:endParaRPr lang="en-GB" dirty="0"/>
          </a:p>
          <a:p>
            <a:r>
              <a:rPr lang="en-GB" dirty="0"/>
              <a:t>Meet the UN’s Sustainable Development Goals (SDGs) – particularly Goal 12, Sustainable Consumption and Production</a:t>
            </a:r>
          </a:p>
        </p:txBody>
      </p:sp>
      <p:pic>
        <p:nvPicPr>
          <p:cNvPr id="5" name="Picture 4" descr="A picture containing logo&#10;&#10;Description automatically generated">
            <a:extLst>
              <a:ext uri="{FF2B5EF4-FFF2-40B4-BE49-F238E27FC236}">
                <a16:creationId xmlns:a16="http://schemas.microsoft.com/office/drawing/2014/main" id="{88F0E84F-AA6D-574A-93A9-00D725430BF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43297" y="4437112"/>
            <a:ext cx="1440160" cy="1440160"/>
          </a:xfrm>
          <a:prstGeom prst="rect">
            <a:avLst/>
          </a:prstGeom>
        </p:spPr>
      </p:pic>
    </p:spTree>
    <p:extLst>
      <p:ext uri="{BB962C8B-B14F-4D97-AF65-F5344CB8AC3E}">
        <p14:creationId xmlns:p14="http://schemas.microsoft.com/office/powerpoint/2010/main" val="372313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0D85-0807-4237-8AD8-614AECCC3ADB}"/>
              </a:ext>
            </a:extLst>
          </p:cNvPr>
          <p:cNvSpPr>
            <a:spLocks noGrp="1"/>
          </p:cNvSpPr>
          <p:nvPr>
            <p:ph type="title"/>
          </p:nvPr>
        </p:nvSpPr>
        <p:spPr/>
        <p:txBody>
          <a:bodyPr>
            <a:normAutofit/>
          </a:bodyPr>
          <a:lstStyle/>
          <a:p>
            <a:pPr algn="l"/>
            <a:r>
              <a:rPr lang="en-GB" sz="4000" b="1" dirty="0"/>
              <a:t>Long Term Security</a:t>
            </a:r>
          </a:p>
        </p:txBody>
      </p:sp>
      <p:sp>
        <p:nvSpPr>
          <p:cNvPr id="3" name="Content Placeholder 2">
            <a:extLst>
              <a:ext uri="{FF2B5EF4-FFF2-40B4-BE49-F238E27FC236}">
                <a16:creationId xmlns:a16="http://schemas.microsoft.com/office/drawing/2014/main" id="{62A3C3AF-66D0-4179-AF72-715110B4DF58}"/>
              </a:ext>
            </a:extLst>
          </p:cNvPr>
          <p:cNvSpPr>
            <a:spLocks noGrp="1"/>
          </p:cNvSpPr>
          <p:nvPr>
            <p:ph idx="1"/>
          </p:nvPr>
        </p:nvSpPr>
        <p:spPr/>
        <p:txBody>
          <a:bodyPr>
            <a:normAutofit/>
          </a:bodyPr>
          <a:lstStyle/>
          <a:p>
            <a:pPr>
              <a:buFont typeface="Wingdings" panose="05000000000000000000" pitchFamily="2" charset="2"/>
              <a:buChar char="v"/>
            </a:pPr>
            <a:r>
              <a:rPr lang="en-GB" sz="3200" dirty="0"/>
              <a:t>Builds long-term relationships with customers</a:t>
            </a:r>
          </a:p>
          <a:p>
            <a:pPr>
              <a:buFont typeface="Wingdings" panose="05000000000000000000" pitchFamily="2" charset="2"/>
              <a:buChar char="v"/>
            </a:pPr>
            <a:r>
              <a:rPr lang="en-GB" sz="3200" dirty="0"/>
              <a:t>Helps to insulate businesses from volatile raw material and commodity prices</a:t>
            </a:r>
          </a:p>
          <a:p>
            <a:pPr>
              <a:buFont typeface="Wingdings" panose="05000000000000000000" pitchFamily="2" charset="2"/>
              <a:buChar char="v"/>
            </a:pPr>
            <a:r>
              <a:rPr lang="en-GB" sz="3200" dirty="0"/>
              <a:t>May be highly disruptive own market sector</a:t>
            </a:r>
          </a:p>
          <a:p>
            <a:pPr>
              <a:buFont typeface="Wingdings" panose="05000000000000000000" pitchFamily="2" charset="2"/>
              <a:buChar char="v"/>
            </a:pPr>
            <a:r>
              <a:rPr lang="en-GB" sz="3200" dirty="0"/>
              <a:t>In it for the long game</a:t>
            </a:r>
          </a:p>
        </p:txBody>
      </p:sp>
    </p:spTree>
    <p:extLst>
      <p:ext uri="{BB962C8B-B14F-4D97-AF65-F5344CB8AC3E}">
        <p14:creationId xmlns:p14="http://schemas.microsoft.com/office/powerpoint/2010/main" val="3782120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606F-7833-46BB-81E9-F7FC307710CF}"/>
              </a:ext>
            </a:extLst>
          </p:cNvPr>
          <p:cNvSpPr>
            <a:spLocks noGrp="1"/>
          </p:cNvSpPr>
          <p:nvPr>
            <p:ph type="title"/>
          </p:nvPr>
        </p:nvSpPr>
        <p:spPr>
          <a:xfrm>
            <a:off x="457200" y="116632"/>
            <a:ext cx="8229600" cy="857250"/>
          </a:xfrm>
        </p:spPr>
        <p:txBody>
          <a:bodyPr>
            <a:normAutofit/>
          </a:bodyPr>
          <a:lstStyle/>
          <a:p>
            <a:pPr algn="ctr"/>
            <a:r>
              <a:rPr lang="en-GB" sz="3000" b="1" dirty="0"/>
              <a:t>Not Convinced?</a:t>
            </a:r>
          </a:p>
        </p:txBody>
      </p:sp>
      <p:sp>
        <p:nvSpPr>
          <p:cNvPr id="3" name="Content Placeholder 2">
            <a:extLst>
              <a:ext uri="{FF2B5EF4-FFF2-40B4-BE49-F238E27FC236}">
                <a16:creationId xmlns:a16="http://schemas.microsoft.com/office/drawing/2014/main" id="{FFE9C224-E930-4C21-8654-7B0D14DD47A1}"/>
              </a:ext>
            </a:extLst>
          </p:cNvPr>
          <p:cNvSpPr>
            <a:spLocks noGrp="1"/>
          </p:cNvSpPr>
          <p:nvPr>
            <p:ph idx="1"/>
          </p:nvPr>
        </p:nvSpPr>
        <p:spPr>
          <a:xfrm>
            <a:off x="179512" y="973882"/>
            <a:ext cx="8712968" cy="4824536"/>
          </a:xfrm>
        </p:spPr>
        <p:txBody>
          <a:bodyPr>
            <a:noAutofit/>
          </a:bodyPr>
          <a:lstStyle/>
          <a:p>
            <a:r>
              <a:rPr lang="en-GB" dirty="0"/>
              <a:t>In a survey by the </a:t>
            </a:r>
            <a:r>
              <a:rPr lang="en-GB" dirty="0">
                <a:hlinkClick r:id="rId3"/>
              </a:rPr>
              <a:t>World Business Council For Sustainable Development (WBCSD)</a:t>
            </a:r>
            <a:r>
              <a:rPr lang="en-GB" dirty="0"/>
              <a:t>:  (www.wbcsd.org)</a:t>
            </a:r>
          </a:p>
          <a:p>
            <a:pPr lvl="1"/>
            <a:r>
              <a:rPr lang="en-GB" sz="2800" dirty="0"/>
              <a:t>40% of companies implementing the circular economy referenced growth and competitiveness as key business cases.</a:t>
            </a:r>
          </a:p>
          <a:p>
            <a:pPr lvl="1"/>
            <a:r>
              <a:rPr lang="en-GB" sz="2800" dirty="0"/>
              <a:t>In all, eight business cases for going circular are identified.</a:t>
            </a:r>
            <a:endParaRPr lang="en-GB" dirty="0">
              <a:solidFill>
                <a:srgbClr val="C00000"/>
              </a:solidFill>
            </a:endParaRPr>
          </a:p>
          <a:p>
            <a:r>
              <a:rPr lang="en-GB" dirty="0"/>
              <a:t>Just </a:t>
            </a:r>
            <a:r>
              <a:rPr lang="en-GB" b="1" dirty="0"/>
              <a:t>eight</a:t>
            </a:r>
            <a:r>
              <a:rPr lang="en-GB" dirty="0"/>
              <a:t> materials are responsible for 20% of global emissions, 95% of water use and 88% of land use. These materials are: </a:t>
            </a:r>
            <a:r>
              <a:rPr lang="en-GB" b="1" dirty="0"/>
              <a:t>steel, aluminium, plastic, cement, glass, wood, primary crops and cattle</a:t>
            </a:r>
            <a:r>
              <a:rPr lang="en-GB" dirty="0"/>
              <a:t>.</a:t>
            </a:r>
          </a:p>
        </p:txBody>
      </p:sp>
    </p:spTree>
    <p:extLst>
      <p:ext uri="{BB962C8B-B14F-4D97-AF65-F5344CB8AC3E}">
        <p14:creationId xmlns:p14="http://schemas.microsoft.com/office/powerpoint/2010/main" val="9742956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239D6-7BD8-4BE4-838F-94536F957935}"/>
              </a:ext>
            </a:extLst>
          </p:cNvPr>
          <p:cNvSpPr>
            <a:spLocks noGrp="1"/>
          </p:cNvSpPr>
          <p:nvPr>
            <p:ph type="title"/>
          </p:nvPr>
        </p:nvSpPr>
        <p:spPr/>
        <p:txBody>
          <a:bodyPr>
            <a:normAutofit/>
          </a:bodyPr>
          <a:lstStyle/>
          <a:p>
            <a:pPr algn="ctr"/>
            <a:r>
              <a:rPr lang="en-GB" sz="3000" b="1" dirty="0"/>
              <a:t>A Few Facts</a:t>
            </a:r>
          </a:p>
        </p:txBody>
      </p:sp>
      <p:sp>
        <p:nvSpPr>
          <p:cNvPr id="3" name="Content Placeholder 2">
            <a:extLst>
              <a:ext uri="{FF2B5EF4-FFF2-40B4-BE49-F238E27FC236}">
                <a16:creationId xmlns:a16="http://schemas.microsoft.com/office/drawing/2014/main" id="{88CFA93A-A17D-429B-A81C-417AA954B0ED}"/>
              </a:ext>
            </a:extLst>
          </p:cNvPr>
          <p:cNvSpPr>
            <a:spLocks noGrp="1"/>
          </p:cNvSpPr>
          <p:nvPr>
            <p:ph idx="1"/>
          </p:nvPr>
        </p:nvSpPr>
        <p:spPr>
          <a:xfrm>
            <a:off x="628650" y="1253331"/>
            <a:ext cx="7886700" cy="4351338"/>
          </a:xfrm>
        </p:spPr>
        <p:txBody>
          <a:bodyPr>
            <a:normAutofit lnSpcReduction="10000"/>
          </a:bodyPr>
          <a:lstStyle/>
          <a:p>
            <a:pPr>
              <a:buFont typeface="Wingdings" panose="05000000000000000000" pitchFamily="2" charset="2"/>
              <a:buChar char="v"/>
            </a:pPr>
            <a:r>
              <a:rPr lang="en-GB" dirty="0"/>
              <a:t>The net economic benefit in Europe alone will be worth €1.8 trillion by 2030.</a:t>
            </a:r>
          </a:p>
          <a:p>
            <a:pPr>
              <a:buFont typeface="Wingdings" panose="05000000000000000000" pitchFamily="2" charset="2"/>
              <a:buChar char="v"/>
            </a:pPr>
            <a:r>
              <a:rPr lang="en-GB" dirty="0"/>
              <a:t> More than 200,000 potential new jobs (gross) will be created in UK from the circular economy by 2030.</a:t>
            </a:r>
          </a:p>
          <a:p>
            <a:pPr>
              <a:buFont typeface="Wingdings" panose="05000000000000000000" pitchFamily="2" charset="2"/>
              <a:buChar char="v"/>
            </a:pPr>
            <a:r>
              <a:rPr lang="en-GB" dirty="0"/>
              <a:t>There has been a 700% increase in renewable installed capacity over the last 10 years</a:t>
            </a:r>
          </a:p>
          <a:p>
            <a:pPr marL="0" indent="0">
              <a:buNone/>
            </a:pPr>
            <a:endParaRPr lang="en-GB" b="1" dirty="0"/>
          </a:p>
          <a:p>
            <a:pPr marL="0" indent="0" algn="ctr">
              <a:buNone/>
            </a:pPr>
            <a:r>
              <a:rPr lang="en-GB" b="1" dirty="0">
                <a:solidFill>
                  <a:srgbClr val="25B7C7"/>
                </a:solidFill>
              </a:rPr>
              <a:t>Facts that speak for themselves</a:t>
            </a:r>
          </a:p>
          <a:p>
            <a:pPr marL="0" indent="0" algn="ctr">
              <a:buNone/>
            </a:pPr>
            <a:r>
              <a:rPr lang="en-GB" b="1" dirty="0">
                <a:solidFill>
                  <a:srgbClr val="25B7C7"/>
                </a:solidFill>
              </a:rPr>
              <a:t>(wrap.org.uk)</a:t>
            </a:r>
          </a:p>
        </p:txBody>
      </p:sp>
    </p:spTree>
    <p:extLst>
      <p:ext uri="{BB962C8B-B14F-4D97-AF65-F5344CB8AC3E}">
        <p14:creationId xmlns:p14="http://schemas.microsoft.com/office/powerpoint/2010/main" val="10646963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F76F3-21DE-41EF-B35B-C74F720D872E}"/>
              </a:ext>
            </a:extLst>
          </p:cNvPr>
          <p:cNvSpPr>
            <a:spLocks noGrp="1"/>
          </p:cNvSpPr>
          <p:nvPr>
            <p:ph type="title"/>
          </p:nvPr>
        </p:nvSpPr>
        <p:spPr/>
        <p:txBody>
          <a:bodyPr>
            <a:normAutofit/>
          </a:bodyPr>
          <a:lstStyle/>
          <a:p>
            <a:pPr algn="ctr"/>
            <a:r>
              <a:rPr lang="en-GB" sz="3000" b="1" dirty="0"/>
              <a:t>How to start?</a:t>
            </a:r>
          </a:p>
        </p:txBody>
      </p:sp>
      <p:sp>
        <p:nvSpPr>
          <p:cNvPr id="3" name="Content Placeholder 2">
            <a:extLst>
              <a:ext uri="{FF2B5EF4-FFF2-40B4-BE49-F238E27FC236}">
                <a16:creationId xmlns:a16="http://schemas.microsoft.com/office/drawing/2014/main" id="{97924431-0834-4286-A23F-25F8038F7B80}"/>
              </a:ext>
            </a:extLst>
          </p:cNvPr>
          <p:cNvSpPr>
            <a:spLocks noGrp="1"/>
          </p:cNvSpPr>
          <p:nvPr>
            <p:ph idx="1"/>
          </p:nvPr>
        </p:nvSpPr>
        <p:spPr>
          <a:xfrm>
            <a:off x="894668" y="1268760"/>
            <a:ext cx="7653081" cy="3277378"/>
          </a:xfrm>
        </p:spPr>
        <p:txBody>
          <a:bodyPr>
            <a:noAutofit/>
          </a:bodyPr>
          <a:lstStyle/>
          <a:p>
            <a:r>
              <a:rPr lang="en-GB" sz="2600" dirty="0"/>
              <a:t>It’s not actually a single business model</a:t>
            </a:r>
          </a:p>
          <a:p>
            <a:r>
              <a:rPr lang="en-GB" sz="2600" dirty="0"/>
              <a:t>Review examples, include those created by:</a:t>
            </a:r>
          </a:p>
          <a:p>
            <a:pPr lvl="1"/>
            <a:r>
              <a:rPr lang="en-GB" sz="2600" dirty="0"/>
              <a:t>Forum for the Future</a:t>
            </a:r>
          </a:p>
          <a:p>
            <a:pPr lvl="1"/>
            <a:r>
              <a:rPr lang="en-GB" sz="2600" dirty="0"/>
              <a:t>WRAP </a:t>
            </a:r>
            <a:r>
              <a:rPr lang="en-GB" sz="2600" dirty="0">
                <a:hlinkClick r:id="rId3"/>
              </a:rPr>
              <a:t>http://www.wrap.org.uk/content/wrap-support-hotels</a:t>
            </a:r>
            <a:endParaRPr lang="en-GB" sz="2600" dirty="0"/>
          </a:p>
          <a:p>
            <a:pPr lvl="1"/>
            <a:r>
              <a:rPr lang="en-GB" sz="2600" dirty="0"/>
              <a:t>World Business Council for Sustainable Development </a:t>
            </a:r>
          </a:p>
          <a:p>
            <a:pPr lvl="1"/>
            <a:r>
              <a:rPr lang="en-GB" sz="2600" dirty="0"/>
              <a:t>Accenture</a:t>
            </a:r>
          </a:p>
          <a:p>
            <a:r>
              <a:rPr lang="en-GB" sz="2600" dirty="0"/>
              <a:t>The new British Standards Institute Circular Economy Framework</a:t>
            </a:r>
          </a:p>
        </p:txBody>
      </p:sp>
    </p:spTree>
    <p:extLst>
      <p:ext uri="{BB962C8B-B14F-4D97-AF65-F5344CB8AC3E}">
        <p14:creationId xmlns:p14="http://schemas.microsoft.com/office/powerpoint/2010/main" val="1045244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639667D-2BB9-019E-9536-17F1D3C43FCF}"/>
              </a:ext>
            </a:extLst>
          </p:cNvPr>
          <p:cNvPicPr>
            <a:picLocks noChangeAspect="1"/>
          </p:cNvPicPr>
          <p:nvPr/>
        </p:nvPicPr>
        <p:blipFill rotWithShape="1">
          <a:blip r:embed="rId2"/>
          <a:srcRect l="2481" t="7159" r="1241" b="5499"/>
          <a:stretch/>
        </p:blipFill>
        <p:spPr>
          <a:xfrm>
            <a:off x="0" y="548680"/>
            <a:ext cx="9106115" cy="4646738"/>
          </a:xfrm>
          <a:prstGeom prst="rect">
            <a:avLst/>
          </a:prstGeom>
        </p:spPr>
      </p:pic>
      <p:sp>
        <p:nvSpPr>
          <p:cNvPr id="6" name="TextBox 5">
            <a:extLst>
              <a:ext uri="{FF2B5EF4-FFF2-40B4-BE49-F238E27FC236}">
                <a16:creationId xmlns:a16="http://schemas.microsoft.com/office/drawing/2014/main" id="{B748FFB5-0302-561F-913C-E933D255E7D9}"/>
              </a:ext>
            </a:extLst>
          </p:cNvPr>
          <p:cNvSpPr txBox="1"/>
          <p:nvPr/>
        </p:nvSpPr>
        <p:spPr>
          <a:xfrm>
            <a:off x="2843808" y="5445224"/>
            <a:ext cx="2859116" cy="369332"/>
          </a:xfrm>
          <a:prstGeom prst="rect">
            <a:avLst/>
          </a:prstGeom>
          <a:noFill/>
        </p:spPr>
        <p:txBody>
          <a:bodyPr wrap="none" rtlCol="0">
            <a:spAutoFit/>
          </a:bodyPr>
          <a:lstStyle/>
          <a:p>
            <a:r>
              <a:rPr lang="en-GB" dirty="0">
                <a:hlinkClick r:id="rId3"/>
              </a:rPr>
              <a:t>www.strathmorehotels.com</a:t>
            </a:r>
            <a:r>
              <a:rPr lang="en-GB" dirty="0"/>
              <a:t> </a:t>
            </a:r>
          </a:p>
        </p:txBody>
      </p:sp>
    </p:spTree>
    <p:extLst>
      <p:ext uri="{BB962C8B-B14F-4D97-AF65-F5344CB8AC3E}">
        <p14:creationId xmlns:p14="http://schemas.microsoft.com/office/powerpoint/2010/main" val="27278581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25C814-33D8-B9A4-EAD5-166BA90EFF03}"/>
              </a:ext>
            </a:extLst>
          </p:cNvPr>
          <p:cNvSpPr>
            <a:spLocks noGrp="1"/>
          </p:cNvSpPr>
          <p:nvPr>
            <p:ph idx="1"/>
          </p:nvPr>
        </p:nvSpPr>
        <p:spPr>
          <a:xfrm>
            <a:off x="448122" y="548680"/>
            <a:ext cx="8695878" cy="4351338"/>
          </a:xfrm>
        </p:spPr>
        <p:txBody>
          <a:bodyPr/>
          <a:lstStyle/>
          <a:p>
            <a:r>
              <a:rPr lang="en-GB" sz="2400" b="0" i="0" dirty="0">
                <a:solidFill>
                  <a:srgbClr val="323232"/>
                </a:solidFill>
                <a:effectLst/>
                <a:latin typeface="open sans" panose="020B0606030504020204" pitchFamily="34" charset="0"/>
              </a:rPr>
              <a:t>The Salutation Hotel, part of the Strathmore Hotel Group, took part in an eight week trial to actively monitor and reduce food waste.</a:t>
            </a:r>
          </a:p>
          <a:p>
            <a:r>
              <a:rPr lang="en-GB" sz="2400" b="0" i="0" dirty="0">
                <a:solidFill>
                  <a:srgbClr val="323232"/>
                </a:solidFill>
                <a:effectLst/>
                <a:latin typeface="open sans" panose="020B0606030504020204" pitchFamily="34" charset="0"/>
              </a:rPr>
              <a:t>The trial successfully reduced the weight of food waste per cover by 36% and achieved financial savings worth approximately £10,900 per annum. </a:t>
            </a:r>
          </a:p>
          <a:p>
            <a:r>
              <a:rPr lang="en-GB" sz="2400" b="0" i="0" dirty="0">
                <a:solidFill>
                  <a:srgbClr val="323232"/>
                </a:solidFill>
                <a:effectLst/>
                <a:latin typeface="open sans" panose="020B0606030504020204" pitchFamily="34" charset="0"/>
              </a:rPr>
              <a:t>Replicating these savings across all seven hotels in the group could lead to reductions of 29 tonnes of food waste and £76,000  of savings due to reduced food purchasing costs each year.</a:t>
            </a:r>
          </a:p>
          <a:p>
            <a:pPr algn="l">
              <a:buFont typeface="Arial" panose="020B0604020202020204" pitchFamily="34" charset="0"/>
              <a:buChar char="•"/>
            </a:pPr>
            <a:r>
              <a:rPr lang="en-GB" sz="2400" b="1" i="0" dirty="0">
                <a:solidFill>
                  <a:srgbClr val="323232"/>
                </a:solidFill>
                <a:effectLst/>
                <a:latin typeface="open sans" panose="020B0606030504020204" pitchFamily="34" charset="0"/>
              </a:rPr>
              <a:t>Strathmore Hotels saves 18% of food costs</a:t>
            </a:r>
          </a:p>
          <a:p>
            <a:pPr algn="l">
              <a:buFont typeface="Arial" panose="020B0604020202020204" pitchFamily="34" charset="0"/>
              <a:buChar char="•"/>
            </a:pPr>
            <a:r>
              <a:rPr lang="en-GB" sz="2400" b="1" i="0" dirty="0">
                <a:solidFill>
                  <a:srgbClr val="323232"/>
                </a:solidFill>
                <a:effectLst/>
                <a:latin typeface="open sans" panose="020B0606030504020204" pitchFamily="34" charset="0"/>
              </a:rPr>
              <a:t>Smart monitoring &amp; making changes</a:t>
            </a:r>
          </a:p>
          <a:p>
            <a:pPr algn="l">
              <a:buFont typeface="Arial" panose="020B0604020202020204" pitchFamily="34" charset="0"/>
              <a:buChar char="•"/>
            </a:pPr>
            <a:r>
              <a:rPr lang="en-GB" sz="2400" b="1" i="0" dirty="0">
                <a:solidFill>
                  <a:srgbClr val="323232"/>
                </a:solidFill>
                <a:effectLst/>
                <a:latin typeface="open sans" panose="020B0606030504020204" pitchFamily="34" charset="0"/>
              </a:rPr>
              <a:t>Making improvements across the group</a:t>
            </a:r>
          </a:p>
          <a:p>
            <a:endParaRPr lang="en-GB" dirty="0"/>
          </a:p>
        </p:txBody>
      </p:sp>
    </p:spTree>
    <p:extLst>
      <p:ext uri="{BB962C8B-B14F-4D97-AF65-F5344CB8AC3E}">
        <p14:creationId xmlns:p14="http://schemas.microsoft.com/office/powerpoint/2010/main" val="41812320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53B03-FAA1-4DCD-B960-A9E3406B0589}"/>
              </a:ext>
            </a:extLst>
          </p:cNvPr>
          <p:cNvSpPr>
            <a:spLocks noGrp="1"/>
          </p:cNvSpPr>
          <p:nvPr>
            <p:ph type="title"/>
          </p:nvPr>
        </p:nvSpPr>
        <p:spPr/>
        <p:txBody>
          <a:bodyPr>
            <a:normAutofit/>
          </a:bodyPr>
          <a:lstStyle/>
          <a:p>
            <a:pPr algn="ctr"/>
            <a:r>
              <a:rPr lang="en-GB" b="1" dirty="0">
                <a:solidFill>
                  <a:schemeClr val="tx1"/>
                </a:solidFill>
              </a:rPr>
              <a:t>Circular Economy Business Models</a:t>
            </a:r>
            <a:br>
              <a:rPr lang="en-GB" dirty="0"/>
            </a:br>
            <a:endParaRPr lang="en-GB" dirty="0"/>
          </a:p>
        </p:txBody>
      </p:sp>
      <p:sp>
        <p:nvSpPr>
          <p:cNvPr id="3" name="Content Placeholder 2">
            <a:extLst>
              <a:ext uri="{FF2B5EF4-FFF2-40B4-BE49-F238E27FC236}">
                <a16:creationId xmlns:a16="http://schemas.microsoft.com/office/drawing/2014/main" id="{769B6B1E-45DF-40BA-9495-02E52952306B}"/>
              </a:ext>
            </a:extLst>
          </p:cNvPr>
          <p:cNvSpPr>
            <a:spLocks noGrp="1"/>
          </p:cNvSpPr>
          <p:nvPr>
            <p:ph idx="1"/>
          </p:nvPr>
        </p:nvSpPr>
        <p:spPr>
          <a:xfrm>
            <a:off x="1081710" y="2419136"/>
            <a:ext cx="7935686" cy="2565918"/>
          </a:xfrm>
        </p:spPr>
        <p:txBody>
          <a:bodyPr>
            <a:noAutofit/>
          </a:bodyPr>
          <a:lstStyle/>
          <a:p>
            <a:r>
              <a:rPr lang="en-GB" sz="2100" b="1" dirty="0">
                <a:solidFill>
                  <a:srgbClr val="002060"/>
                </a:solidFill>
              </a:rPr>
              <a:t>Six simple features of circular businesses are:</a:t>
            </a:r>
          </a:p>
          <a:p>
            <a:pPr lvl="1"/>
            <a:r>
              <a:rPr lang="en-GB" sz="2100" dirty="0"/>
              <a:t>Circular value chains</a:t>
            </a:r>
          </a:p>
          <a:p>
            <a:pPr lvl="1"/>
            <a:r>
              <a:rPr lang="en-GB" sz="2100" dirty="0"/>
              <a:t>Recovery and collection, including industrial symbiosis</a:t>
            </a:r>
          </a:p>
          <a:p>
            <a:pPr lvl="1"/>
            <a:r>
              <a:rPr lang="en-GB" sz="2100" dirty="0"/>
              <a:t>Durability, modularity with repair services</a:t>
            </a:r>
          </a:p>
          <a:p>
            <a:pPr lvl="1"/>
            <a:r>
              <a:rPr lang="en-GB" sz="2100" dirty="0"/>
              <a:t>Personalisation, made to order and lock-in</a:t>
            </a:r>
          </a:p>
          <a:p>
            <a:pPr lvl="1"/>
            <a:r>
              <a:rPr lang="en-GB" sz="2100" dirty="0"/>
              <a:t>Product service systems and dematerialised services</a:t>
            </a:r>
          </a:p>
          <a:p>
            <a:pPr lvl="1"/>
            <a:r>
              <a:rPr lang="en-GB" sz="2100" dirty="0"/>
              <a:t>Collaborative/sharing economy</a:t>
            </a:r>
          </a:p>
        </p:txBody>
      </p:sp>
      <p:grpSp>
        <p:nvGrpSpPr>
          <p:cNvPr id="5" name="Group 4">
            <a:extLst>
              <a:ext uri="{FF2B5EF4-FFF2-40B4-BE49-F238E27FC236}">
                <a16:creationId xmlns:a16="http://schemas.microsoft.com/office/drawing/2014/main" id="{E027F78B-7575-B24C-81F8-D96EB4205BE8}"/>
              </a:ext>
            </a:extLst>
          </p:cNvPr>
          <p:cNvGrpSpPr/>
          <p:nvPr/>
        </p:nvGrpSpPr>
        <p:grpSpPr>
          <a:xfrm>
            <a:off x="2093195" y="1633761"/>
            <a:ext cx="4563963" cy="720626"/>
            <a:chOff x="1464043" y="1670500"/>
            <a:chExt cx="6085284" cy="960834"/>
          </a:xfrm>
        </p:grpSpPr>
        <p:sp>
          <p:nvSpPr>
            <p:cNvPr id="6" name="Freeform 5">
              <a:extLst>
                <a:ext uri="{FF2B5EF4-FFF2-40B4-BE49-F238E27FC236}">
                  <a16:creationId xmlns:a16="http://schemas.microsoft.com/office/drawing/2014/main" id="{2B736FBB-4AFE-8C44-9BB1-F927B4B3E1A4}"/>
                </a:ext>
              </a:extLst>
            </p:cNvPr>
            <p:cNvSpPr/>
            <p:nvPr/>
          </p:nvSpPr>
          <p:spPr>
            <a:xfrm>
              <a:off x="1464043" y="1670500"/>
              <a:ext cx="1601390" cy="9608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solidFill>
              <a:srgbClr val="25B7C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2542" tIns="72542" rIns="72542" bIns="72542" numCol="1" spcCol="1270" anchor="ctr" anchorCtr="0">
              <a:noAutofit/>
            </a:bodyPr>
            <a:lstStyle/>
            <a:p>
              <a:pPr algn="ctr" defTabSz="600075">
                <a:lnSpc>
                  <a:spcPct val="90000"/>
                </a:lnSpc>
                <a:spcBef>
                  <a:spcPct val="0"/>
                </a:spcBef>
                <a:spcAft>
                  <a:spcPct val="35000"/>
                </a:spcAft>
              </a:pPr>
              <a:r>
                <a:rPr lang="en-US" sz="1350" dirty="0"/>
                <a:t>How things are produced</a:t>
              </a:r>
            </a:p>
          </p:txBody>
        </p:sp>
        <p:sp>
          <p:nvSpPr>
            <p:cNvPr id="8" name="Freeform 7">
              <a:extLst>
                <a:ext uri="{FF2B5EF4-FFF2-40B4-BE49-F238E27FC236}">
                  <a16:creationId xmlns:a16="http://schemas.microsoft.com/office/drawing/2014/main" id="{D936C112-41B3-8E4B-8E26-C618F92C4563}"/>
                </a:ext>
              </a:extLst>
            </p:cNvPr>
            <p:cNvSpPr/>
            <p:nvPr/>
          </p:nvSpPr>
          <p:spPr>
            <a:xfrm>
              <a:off x="3705990" y="1670500"/>
              <a:ext cx="1601390" cy="9608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solidFill>
              <a:srgbClr val="25B7C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2542" tIns="72542" rIns="72542" bIns="72542" numCol="1" spcCol="1270" anchor="ctr" anchorCtr="0">
              <a:noAutofit/>
            </a:bodyPr>
            <a:lstStyle/>
            <a:p>
              <a:pPr algn="ctr" defTabSz="600075">
                <a:lnSpc>
                  <a:spcPct val="90000"/>
                </a:lnSpc>
                <a:spcBef>
                  <a:spcPct val="0"/>
                </a:spcBef>
                <a:spcAft>
                  <a:spcPct val="35000"/>
                </a:spcAft>
              </a:pPr>
              <a:r>
                <a:rPr lang="en-US" sz="1350" dirty="0"/>
                <a:t>Extending the lifecycle of products</a:t>
              </a:r>
            </a:p>
          </p:txBody>
        </p:sp>
        <p:sp>
          <p:nvSpPr>
            <p:cNvPr id="10" name="Freeform 9">
              <a:extLst>
                <a:ext uri="{FF2B5EF4-FFF2-40B4-BE49-F238E27FC236}">
                  <a16:creationId xmlns:a16="http://schemas.microsoft.com/office/drawing/2014/main" id="{420DCFC3-1700-3649-BE5F-5863F46E40A3}"/>
                </a:ext>
              </a:extLst>
            </p:cNvPr>
            <p:cNvSpPr/>
            <p:nvPr/>
          </p:nvSpPr>
          <p:spPr>
            <a:xfrm>
              <a:off x="5947937" y="1670500"/>
              <a:ext cx="1601390" cy="9608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solidFill>
              <a:srgbClr val="25B7C7"/>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2542" tIns="72542" rIns="72542" bIns="72542" numCol="1" spcCol="1270" anchor="ctr" anchorCtr="0">
              <a:noAutofit/>
            </a:bodyPr>
            <a:lstStyle/>
            <a:p>
              <a:pPr algn="ctr" defTabSz="600075">
                <a:lnSpc>
                  <a:spcPct val="90000"/>
                </a:lnSpc>
                <a:spcBef>
                  <a:spcPct val="0"/>
                </a:spcBef>
                <a:spcAft>
                  <a:spcPct val="35000"/>
                </a:spcAft>
              </a:pPr>
              <a:r>
                <a:rPr lang="en-US" sz="1350" dirty="0"/>
                <a:t>Services provided to customers</a:t>
              </a:r>
            </a:p>
          </p:txBody>
        </p:sp>
      </p:grpSp>
    </p:spTree>
    <p:extLst>
      <p:ext uri="{BB962C8B-B14F-4D97-AF65-F5344CB8AC3E}">
        <p14:creationId xmlns:p14="http://schemas.microsoft.com/office/powerpoint/2010/main" val="12418574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0AB5D-AEB5-457D-B7DB-B3D492258EDF}"/>
              </a:ext>
            </a:extLst>
          </p:cNvPr>
          <p:cNvSpPr>
            <a:spLocks noGrp="1"/>
          </p:cNvSpPr>
          <p:nvPr>
            <p:ph type="title"/>
          </p:nvPr>
        </p:nvSpPr>
        <p:spPr>
          <a:xfrm>
            <a:off x="107504" y="40306"/>
            <a:ext cx="8229600" cy="857250"/>
          </a:xfrm>
        </p:spPr>
        <p:txBody>
          <a:bodyPr>
            <a:normAutofit/>
          </a:bodyPr>
          <a:lstStyle/>
          <a:p>
            <a:pPr algn="l"/>
            <a:r>
              <a:rPr lang="en-GB" sz="3000" b="1" dirty="0"/>
              <a:t>Circular Value Chains</a:t>
            </a:r>
          </a:p>
        </p:txBody>
      </p:sp>
      <p:sp>
        <p:nvSpPr>
          <p:cNvPr id="3" name="Content Placeholder 2">
            <a:extLst>
              <a:ext uri="{FF2B5EF4-FFF2-40B4-BE49-F238E27FC236}">
                <a16:creationId xmlns:a16="http://schemas.microsoft.com/office/drawing/2014/main" id="{5326CBCA-6EFC-497F-AC67-DFEB698A4163}"/>
              </a:ext>
            </a:extLst>
          </p:cNvPr>
          <p:cNvSpPr>
            <a:spLocks noGrp="1"/>
          </p:cNvSpPr>
          <p:nvPr>
            <p:ph idx="1"/>
          </p:nvPr>
        </p:nvSpPr>
        <p:spPr>
          <a:xfrm>
            <a:off x="804556" y="897556"/>
            <a:ext cx="7716062" cy="4835700"/>
          </a:xfrm>
        </p:spPr>
        <p:txBody>
          <a:bodyPr>
            <a:normAutofit/>
          </a:bodyPr>
          <a:lstStyle/>
          <a:p>
            <a:pPr>
              <a:buFont typeface="Wingdings" panose="05000000000000000000" pitchFamily="2" charset="2"/>
              <a:buChar char="v"/>
            </a:pPr>
            <a:r>
              <a:rPr lang="en-GB" sz="2100" dirty="0"/>
              <a:t>Production cycles aim to close the loop across the entire value chain. They use fully renewable, recycled and/or recyclable or biodegradable materials that can be used in consecutive lifecycles to reduce costs, increase predictability and control. </a:t>
            </a:r>
          </a:p>
          <a:p>
            <a:pPr>
              <a:buFont typeface="Wingdings" panose="05000000000000000000" pitchFamily="2" charset="2"/>
              <a:buChar char="v"/>
            </a:pPr>
            <a:r>
              <a:rPr lang="en-GB" sz="2100" dirty="0"/>
              <a:t>Products are designed efficiently; minimising material use without affecting performance. Low toxicity materials are selected where possible; biological and technical materials are easily separated and recovered or renewed.</a:t>
            </a:r>
          </a:p>
          <a:p>
            <a:pPr marL="0" indent="0">
              <a:buNone/>
            </a:pPr>
            <a:r>
              <a:rPr lang="en-GB" sz="2100" dirty="0"/>
              <a:t>E.g. QO Hotel Amsterdam</a:t>
            </a:r>
          </a:p>
          <a:p>
            <a:pPr marL="0" indent="0">
              <a:buNone/>
            </a:pPr>
            <a:r>
              <a:rPr lang="en-GB" sz="2100" b="0" i="0" dirty="0">
                <a:solidFill>
                  <a:srgbClr val="044437"/>
                </a:solidFill>
                <a:effectLst/>
                <a:latin typeface="gotham book"/>
              </a:rPr>
              <a:t>“The QO was born of the need to stop the wasteful, one-use approach to hospitality. Instead, we want to prove that embracing a sustainable, circular approach is the only way to create a genuinely positive impact – for both people and planet”.  </a:t>
            </a:r>
          </a:p>
          <a:p>
            <a:pPr marL="0" indent="0">
              <a:buNone/>
            </a:pPr>
            <a:r>
              <a:rPr lang="en-GB" sz="2100" dirty="0">
                <a:hlinkClick r:id="rId3"/>
              </a:rPr>
              <a:t>www.qo-Amsterdam.com/about</a:t>
            </a:r>
            <a:r>
              <a:rPr lang="en-GB" sz="2100" dirty="0"/>
              <a:t> </a:t>
            </a:r>
          </a:p>
        </p:txBody>
      </p:sp>
    </p:spTree>
    <p:extLst>
      <p:ext uri="{BB962C8B-B14F-4D97-AF65-F5344CB8AC3E}">
        <p14:creationId xmlns:p14="http://schemas.microsoft.com/office/powerpoint/2010/main" val="1981341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QO | Circularity in action">
            <a:extLst>
              <a:ext uri="{FF2B5EF4-FFF2-40B4-BE49-F238E27FC236}">
                <a16:creationId xmlns:a16="http://schemas.microsoft.com/office/drawing/2014/main" id="{80FC3AFC-5816-1105-3E0F-9C92E6B7BB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04048" y="3212976"/>
            <a:ext cx="3968749" cy="261937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QO | About the QO">
            <a:extLst>
              <a:ext uri="{FF2B5EF4-FFF2-40B4-BE49-F238E27FC236}">
                <a16:creationId xmlns:a16="http://schemas.microsoft.com/office/drawing/2014/main" id="{A73E2C94-6CA8-5059-AC71-239289A6C6C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1520" y="188640"/>
            <a:ext cx="5134485" cy="29523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64069B-A457-B07D-2007-342DDBF9CC73}"/>
              </a:ext>
            </a:extLst>
          </p:cNvPr>
          <p:cNvSpPr txBox="1"/>
          <p:nvPr/>
        </p:nvSpPr>
        <p:spPr>
          <a:xfrm>
            <a:off x="611560" y="3284984"/>
            <a:ext cx="3312368" cy="3231654"/>
          </a:xfrm>
          <a:prstGeom prst="rect">
            <a:avLst/>
          </a:prstGeom>
          <a:noFill/>
        </p:spPr>
        <p:txBody>
          <a:bodyPr wrap="square" rtlCol="0">
            <a:spAutoFit/>
          </a:bodyPr>
          <a:lstStyle/>
          <a:p>
            <a:pPr marL="285750" indent="-285750">
              <a:buFont typeface="Arial" panose="020B0604020202020204" pitchFamily="34" charset="0"/>
              <a:buChar char="•"/>
            </a:pPr>
            <a:r>
              <a:rPr lang="en-GB" sz="2800" dirty="0"/>
              <a:t>Going full circle</a:t>
            </a:r>
          </a:p>
          <a:p>
            <a:pPr marL="285750" indent="-285750">
              <a:buFont typeface="Arial" panose="020B0604020202020204" pitchFamily="34" charset="0"/>
              <a:buChar char="•"/>
            </a:pPr>
            <a:r>
              <a:rPr lang="en-GB" sz="2800" dirty="0"/>
              <a:t>Treasure from trash</a:t>
            </a:r>
          </a:p>
          <a:p>
            <a:pPr marL="285750" indent="-285750">
              <a:buFont typeface="Arial" panose="020B0604020202020204" pitchFamily="34" charset="0"/>
              <a:buChar char="•"/>
            </a:pPr>
            <a:r>
              <a:rPr lang="en-GB" sz="2800" dirty="0"/>
              <a:t>The hotel that lives</a:t>
            </a:r>
          </a:p>
          <a:p>
            <a:pPr marL="285750" indent="-285750">
              <a:buFont typeface="Arial" panose="020B0604020202020204" pitchFamily="34" charset="0"/>
              <a:buChar char="•"/>
            </a:pPr>
            <a:r>
              <a:rPr lang="en-GB" sz="2800" dirty="0"/>
              <a:t>Warmth from water</a:t>
            </a:r>
          </a:p>
          <a:p>
            <a:pPr marL="285750" indent="-285750">
              <a:buFont typeface="Arial" panose="020B0604020202020204" pitchFamily="34" charset="0"/>
              <a:buChar char="•"/>
            </a:pPr>
            <a:r>
              <a:rPr lang="en-GB" sz="2800" dirty="0"/>
              <a:t>Grey means green</a:t>
            </a:r>
          </a:p>
          <a:p>
            <a:endParaRPr lang="en-GB" dirty="0"/>
          </a:p>
          <a:p>
            <a:endParaRPr lang="en-GB" dirty="0"/>
          </a:p>
        </p:txBody>
      </p:sp>
    </p:spTree>
    <p:extLst>
      <p:ext uri="{BB962C8B-B14F-4D97-AF65-F5344CB8AC3E}">
        <p14:creationId xmlns:p14="http://schemas.microsoft.com/office/powerpoint/2010/main" val="28174842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8D4596-3673-DF42-9C7E-320E70F07CF9}"/>
              </a:ext>
            </a:extLst>
          </p:cNvPr>
          <p:cNvSpPr txBox="1"/>
          <p:nvPr/>
        </p:nvSpPr>
        <p:spPr>
          <a:xfrm>
            <a:off x="159792" y="226229"/>
            <a:ext cx="3908152" cy="707886"/>
          </a:xfrm>
          <a:prstGeom prst="rect">
            <a:avLst/>
          </a:prstGeom>
          <a:noFill/>
        </p:spPr>
        <p:txBody>
          <a:bodyPr wrap="square" rtlCol="0">
            <a:spAutoFit/>
          </a:bodyPr>
          <a:lstStyle/>
          <a:p>
            <a:r>
              <a:rPr lang="en-GB" sz="4000" b="1" dirty="0"/>
              <a:t>Circular Hotels</a:t>
            </a:r>
          </a:p>
        </p:txBody>
      </p:sp>
      <p:pic>
        <p:nvPicPr>
          <p:cNvPr id="2" name="Online Media 1" descr="QO - Treating Life Well">
            <a:hlinkClick r:id="" action="ppaction://media"/>
            <a:extLst>
              <a:ext uri="{FF2B5EF4-FFF2-40B4-BE49-F238E27FC236}">
                <a16:creationId xmlns:a16="http://schemas.microsoft.com/office/drawing/2014/main" id="{6A61ACE3-7D24-A648-B654-B61F106C7DCC}"/>
              </a:ext>
            </a:extLst>
          </p:cNvPr>
          <p:cNvPicPr>
            <a:picLocks noRot="1" noChangeAspect="1"/>
          </p:cNvPicPr>
          <p:nvPr>
            <a:videoFile r:link="rId1"/>
          </p:nvPr>
        </p:nvPicPr>
        <p:blipFill>
          <a:blip r:embed="rId4"/>
          <a:stretch>
            <a:fillRect/>
          </a:stretch>
        </p:blipFill>
        <p:spPr>
          <a:xfrm>
            <a:off x="397413" y="1097741"/>
            <a:ext cx="8586795" cy="4851539"/>
          </a:xfrm>
          <a:prstGeom prst="rect">
            <a:avLst/>
          </a:prstGeom>
        </p:spPr>
      </p:pic>
      <p:sp>
        <p:nvSpPr>
          <p:cNvPr id="4" name="TextBox 3">
            <a:extLst>
              <a:ext uri="{FF2B5EF4-FFF2-40B4-BE49-F238E27FC236}">
                <a16:creationId xmlns:a16="http://schemas.microsoft.com/office/drawing/2014/main" id="{CAA092A9-59D9-B94B-B526-D6FA52FFC9A4}"/>
              </a:ext>
            </a:extLst>
          </p:cNvPr>
          <p:cNvSpPr txBox="1"/>
          <p:nvPr/>
        </p:nvSpPr>
        <p:spPr>
          <a:xfrm>
            <a:off x="6107305" y="318562"/>
            <a:ext cx="1797287" cy="369332"/>
          </a:xfrm>
          <a:prstGeom prst="rect">
            <a:avLst/>
          </a:prstGeom>
          <a:noFill/>
        </p:spPr>
        <p:txBody>
          <a:bodyPr wrap="none" rtlCol="0">
            <a:spAutoFit/>
          </a:bodyPr>
          <a:lstStyle/>
          <a:p>
            <a:r>
              <a:rPr lang="en-GB" dirty="0">
                <a:hlinkClick r:id="rId5"/>
              </a:rPr>
              <a:t>QO - Amsterdam</a:t>
            </a:r>
            <a:endParaRPr lang="en-GB" dirty="0"/>
          </a:p>
        </p:txBody>
      </p:sp>
      <p:pic>
        <p:nvPicPr>
          <p:cNvPr id="7" name="Picture 6" descr="A picture containing building, dome&#10;&#10;Description automatically generated">
            <a:extLst>
              <a:ext uri="{FF2B5EF4-FFF2-40B4-BE49-F238E27FC236}">
                <a16:creationId xmlns:a16="http://schemas.microsoft.com/office/drawing/2014/main" id="{D8685D5F-F9E1-6D46-A156-044A90EF8EDA}"/>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916548" y="45485"/>
            <a:ext cx="1067660" cy="1067660"/>
          </a:xfrm>
          <a:prstGeom prst="rect">
            <a:avLst/>
          </a:prstGeom>
        </p:spPr>
      </p:pic>
    </p:spTree>
    <p:extLst>
      <p:ext uri="{BB962C8B-B14F-4D97-AF65-F5344CB8AC3E}">
        <p14:creationId xmlns:p14="http://schemas.microsoft.com/office/powerpoint/2010/main" val="1721513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B3A3C-B662-4C86-82D0-71113923270B}"/>
              </a:ext>
            </a:extLst>
          </p:cNvPr>
          <p:cNvSpPr>
            <a:spLocks noGrp="1"/>
          </p:cNvSpPr>
          <p:nvPr>
            <p:ph type="title"/>
          </p:nvPr>
        </p:nvSpPr>
        <p:spPr>
          <a:xfrm>
            <a:off x="394219" y="373018"/>
            <a:ext cx="8292581" cy="1017270"/>
          </a:xfrm>
        </p:spPr>
        <p:txBody>
          <a:bodyPr>
            <a:normAutofit fontScale="90000"/>
          </a:bodyPr>
          <a:lstStyle/>
          <a:p>
            <a:pPr algn="l"/>
            <a:r>
              <a:rPr lang="en-GB" b="1" dirty="0">
                <a:solidFill>
                  <a:schemeClr val="tx1"/>
                </a:solidFill>
              </a:rPr>
              <a:t>Recovery and Collection </a:t>
            </a:r>
            <a:br>
              <a:rPr lang="en-GB" b="1" dirty="0">
                <a:solidFill>
                  <a:schemeClr val="tx1"/>
                </a:solidFill>
              </a:rPr>
            </a:br>
            <a:r>
              <a:rPr lang="en-GB" b="1" dirty="0">
                <a:solidFill>
                  <a:schemeClr val="tx1"/>
                </a:solidFill>
              </a:rPr>
              <a:t>including Industrial Symbiosis</a:t>
            </a:r>
            <a:endParaRPr lang="en-GB" dirty="0">
              <a:solidFill>
                <a:schemeClr val="tx1"/>
              </a:solidFill>
            </a:endParaRPr>
          </a:p>
        </p:txBody>
      </p:sp>
      <p:sp>
        <p:nvSpPr>
          <p:cNvPr id="3" name="Content Placeholder 2">
            <a:extLst>
              <a:ext uri="{FF2B5EF4-FFF2-40B4-BE49-F238E27FC236}">
                <a16:creationId xmlns:a16="http://schemas.microsoft.com/office/drawing/2014/main" id="{0E2C69FD-C40F-404C-A2EA-7A426534EC52}"/>
              </a:ext>
            </a:extLst>
          </p:cNvPr>
          <p:cNvSpPr>
            <a:spLocks noGrp="1"/>
          </p:cNvSpPr>
          <p:nvPr>
            <p:ph idx="1"/>
          </p:nvPr>
        </p:nvSpPr>
        <p:spPr/>
        <p:txBody>
          <a:bodyPr>
            <a:normAutofit/>
          </a:bodyPr>
          <a:lstStyle/>
          <a:p>
            <a:pPr marL="0" indent="0">
              <a:buNone/>
            </a:pPr>
            <a:r>
              <a:rPr lang="en-GB" sz="3200" dirty="0"/>
              <a:t>Everything that was previously considered as waste is retained for other uses</a:t>
            </a:r>
          </a:p>
          <a:p>
            <a:pPr marL="0" indent="0">
              <a:buNone/>
            </a:pPr>
            <a:r>
              <a:rPr lang="en-GB" sz="3200" dirty="0"/>
              <a:t>This feature also includes:</a:t>
            </a:r>
          </a:p>
          <a:p>
            <a:pPr lvl="1"/>
            <a:r>
              <a:rPr lang="en-GB" sz="3200" dirty="0"/>
              <a:t>reclaiming waste and by-products from the production process</a:t>
            </a:r>
          </a:p>
          <a:p>
            <a:pPr lvl="1"/>
            <a:r>
              <a:rPr lang="en-GB" sz="3200" dirty="0"/>
              <a:t>incentivised return systems</a:t>
            </a:r>
          </a:p>
          <a:p>
            <a:pPr marL="0" indent="0">
              <a:buNone/>
            </a:pPr>
            <a:r>
              <a:rPr lang="en-GB" sz="3200" dirty="0"/>
              <a:t>The recycling process can include both upcycling and down-cycling</a:t>
            </a:r>
          </a:p>
        </p:txBody>
      </p:sp>
      <p:pic>
        <p:nvPicPr>
          <p:cNvPr id="5" name="Picture 4" descr="meinblogland">
            <a:extLst>
              <a:ext uri="{FF2B5EF4-FFF2-40B4-BE49-F238E27FC236}">
                <a16:creationId xmlns:a16="http://schemas.microsoft.com/office/drawing/2014/main" id="{1D39FDFE-6476-B842-894A-F079F3681C8F}"/>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0000" b="90000" l="10000" r="90000">
                        <a14:foregroundMark x1="33279" y1="24000" x2="33279" y2="24000"/>
                        <a14:foregroundMark x1="28348" y1="45000" x2="28348" y2="45000"/>
                        <a14:foregroundMark x1="31389" y1="65917" x2="31389" y2="65917"/>
                        <a14:foregroundMark x1="65489" y1="68833" x2="65489" y2="68833"/>
                        <a14:foregroundMark x1="77568" y1="55000" x2="77568" y2="55000"/>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87889" y="191400"/>
            <a:ext cx="1398911" cy="1380505"/>
          </a:xfrm>
          <a:prstGeom prst="rect">
            <a:avLst/>
          </a:prstGeom>
        </p:spPr>
      </p:pic>
    </p:spTree>
    <p:extLst>
      <p:ext uri="{BB962C8B-B14F-4D97-AF65-F5344CB8AC3E}">
        <p14:creationId xmlns:p14="http://schemas.microsoft.com/office/powerpoint/2010/main" val="795829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44824"/>
            <a:ext cx="5184576" cy="2880320"/>
          </a:xfrm>
        </p:spPr>
        <p:txBody>
          <a:bodyPr>
            <a:normAutofit fontScale="90000"/>
          </a:bodyPr>
          <a:lstStyle/>
          <a:p>
            <a:pPr algn="l"/>
            <a:br>
              <a:rPr lang="en-GB" dirty="0">
                <a:solidFill>
                  <a:schemeClr val="bg1"/>
                </a:solidFill>
              </a:rPr>
            </a:br>
            <a:br>
              <a:rPr lang="en-GB" dirty="0">
                <a:solidFill>
                  <a:schemeClr val="bg1"/>
                </a:solidFill>
              </a:rPr>
            </a:br>
            <a:r>
              <a:rPr lang="en-GB" b="1" dirty="0"/>
              <a:t>Time for a break!</a:t>
            </a:r>
            <a:br>
              <a:rPr lang="en-GB" b="1" dirty="0"/>
            </a:br>
            <a:r>
              <a:rPr lang="en-GB" sz="4900" b="1" dirty="0">
                <a:solidFill>
                  <a:schemeClr val="accent6"/>
                </a:solidFill>
              </a:rPr>
              <a:t>What is the </a:t>
            </a:r>
            <a:r>
              <a:rPr lang="en-GB" sz="4900" b="1" dirty="0" err="1">
                <a:solidFill>
                  <a:schemeClr val="accent6"/>
                </a:solidFill>
              </a:rPr>
              <a:t>recycyling</a:t>
            </a:r>
            <a:r>
              <a:rPr lang="en-GB" sz="4900" b="1" dirty="0">
                <a:solidFill>
                  <a:schemeClr val="accent6"/>
                </a:solidFill>
              </a:rPr>
              <a:t> rate in your county council?</a:t>
            </a:r>
            <a:br>
              <a:rPr lang="en-GB" dirty="0">
                <a:solidFill>
                  <a:schemeClr val="bg1"/>
                </a:solidFill>
              </a:rPr>
            </a:br>
            <a:r>
              <a:rPr lang="en-GB" sz="36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 BA(Hons) PGDip AIH</a:t>
            </a:r>
          </a:p>
        </p:txBody>
      </p:sp>
      <p:pic>
        <p:nvPicPr>
          <p:cNvPr id="4" name="Picture 3">
            <a:extLst>
              <a:ext uri="{FF2B5EF4-FFF2-40B4-BE49-F238E27FC236}">
                <a16:creationId xmlns:a16="http://schemas.microsoft.com/office/drawing/2014/main" id="{879440FC-95E4-3F4F-AD48-3AE03A424D2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48064" y="1988840"/>
            <a:ext cx="4379979" cy="3284984"/>
          </a:xfrm>
          <a:prstGeom prst="rect">
            <a:avLst/>
          </a:prstGeom>
        </p:spPr>
      </p:pic>
    </p:spTree>
    <p:extLst>
      <p:ext uri="{BB962C8B-B14F-4D97-AF65-F5344CB8AC3E}">
        <p14:creationId xmlns:p14="http://schemas.microsoft.com/office/powerpoint/2010/main" val="32810939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7B232-184E-43F8-8ECA-EA5852EAE902}"/>
              </a:ext>
            </a:extLst>
          </p:cNvPr>
          <p:cNvSpPr>
            <a:spLocks noGrp="1"/>
          </p:cNvSpPr>
          <p:nvPr>
            <p:ph type="title"/>
          </p:nvPr>
        </p:nvSpPr>
        <p:spPr/>
        <p:txBody>
          <a:bodyPr/>
          <a:lstStyle/>
          <a:p>
            <a:r>
              <a:rPr lang="en-GB" dirty="0"/>
              <a:t>Carmarthenshire.gov.uk</a:t>
            </a:r>
          </a:p>
        </p:txBody>
      </p:sp>
      <p:sp>
        <p:nvSpPr>
          <p:cNvPr id="5" name="TextBox 4">
            <a:extLst>
              <a:ext uri="{FF2B5EF4-FFF2-40B4-BE49-F238E27FC236}">
                <a16:creationId xmlns:a16="http://schemas.microsoft.com/office/drawing/2014/main" id="{750AEA12-3E47-484F-82DD-459F1379B693}"/>
              </a:ext>
            </a:extLst>
          </p:cNvPr>
          <p:cNvSpPr txBox="1"/>
          <p:nvPr/>
        </p:nvSpPr>
        <p:spPr>
          <a:xfrm>
            <a:off x="628650" y="1027906"/>
            <a:ext cx="7394035" cy="2308324"/>
          </a:xfrm>
          <a:prstGeom prst="rect">
            <a:avLst/>
          </a:prstGeom>
          <a:noFill/>
        </p:spPr>
        <p:txBody>
          <a:bodyPr wrap="square">
            <a:spAutoFit/>
          </a:bodyPr>
          <a:lstStyle/>
          <a:p>
            <a:pPr algn="l"/>
            <a:r>
              <a:rPr lang="en-GB" b="1" i="0" dirty="0">
                <a:solidFill>
                  <a:srgbClr val="242424"/>
                </a:solidFill>
                <a:effectLst/>
                <a:latin typeface="Arial" panose="020B0604020202020204" pitchFamily="34" charset="0"/>
              </a:rPr>
              <a:t>Recycling rate      66%</a:t>
            </a:r>
          </a:p>
          <a:p>
            <a:pPr algn="l"/>
            <a:endParaRPr lang="en-GB" b="1" i="0" dirty="0">
              <a:solidFill>
                <a:srgbClr val="242424"/>
              </a:solidFill>
              <a:effectLst/>
              <a:latin typeface="Arial" panose="020B0604020202020204" pitchFamily="34" charset="0"/>
            </a:endParaRPr>
          </a:p>
          <a:p>
            <a:pPr algn="l"/>
            <a:r>
              <a:rPr lang="en-GB" b="1" i="0" dirty="0">
                <a:solidFill>
                  <a:srgbClr val="242424"/>
                </a:solidFill>
                <a:effectLst/>
                <a:latin typeface="Arial" panose="020B0604020202020204" pitchFamily="34" charset="0"/>
              </a:rPr>
              <a:t>Total waste per person    410kg</a:t>
            </a:r>
          </a:p>
          <a:p>
            <a:pPr algn="ctr"/>
            <a:endParaRPr lang="en-GB" b="0" i="0" dirty="0">
              <a:solidFill>
                <a:srgbClr val="242424"/>
              </a:solidFill>
              <a:effectLst/>
              <a:latin typeface="Arial" panose="020B0604020202020204" pitchFamily="34" charset="0"/>
            </a:endParaRPr>
          </a:p>
          <a:p>
            <a:pPr algn="l"/>
            <a:r>
              <a:rPr lang="en-GB" b="1" i="0" dirty="0">
                <a:solidFill>
                  <a:srgbClr val="242424"/>
                </a:solidFill>
                <a:effectLst/>
                <a:latin typeface="Arial" panose="020B0604020202020204" pitchFamily="34" charset="0"/>
              </a:rPr>
              <a:t>Residual waste per person   138kg</a:t>
            </a:r>
            <a:endParaRPr lang="en-GB" b="0" i="0" dirty="0">
              <a:solidFill>
                <a:srgbClr val="242424"/>
              </a:solidFill>
              <a:effectLst/>
              <a:latin typeface="Arial" panose="020B0604020202020204" pitchFamily="34" charset="0"/>
            </a:endParaRPr>
          </a:p>
          <a:p>
            <a:pPr algn="ctr"/>
            <a:endParaRPr lang="en-GB" dirty="0">
              <a:solidFill>
                <a:srgbClr val="242424"/>
              </a:solidFill>
              <a:latin typeface="Arial" panose="020B0604020202020204" pitchFamily="34" charset="0"/>
            </a:endParaRPr>
          </a:p>
          <a:p>
            <a:pPr algn="ctr"/>
            <a:r>
              <a:rPr lang="en-GB" b="0" i="0" dirty="0">
                <a:solidFill>
                  <a:srgbClr val="242424"/>
                </a:solidFill>
                <a:effectLst/>
                <a:latin typeface="Arial" panose="020B0604020202020204" pitchFamily="34" charset="0"/>
              </a:rPr>
              <a:t>£5m saved by recycling instead of disposal</a:t>
            </a:r>
          </a:p>
          <a:p>
            <a:pPr algn="ctr"/>
            <a:r>
              <a:rPr lang="en-GB" dirty="0">
                <a:solidFill>
                  <a:srgbClr val="242424"/>
                </a:solidFill>
                <a:latin typeface="Arial" panose="020B0604020202020204" pitchFamily="34" charset="0"/>
              </a:rPr>
              <a:t>21k tonnes of CO2 emissions avoided</a:t>
            </a:r>
            <a:endParaRPr lang="en-GB" b="0" i="0" dirty="0">
              <a:solidFill>
                <a:srgbClr val="242424"/>
              </a:solidFill>
              <a:effectLst/>
              <a:latin typeface="Arial" panose="020B0604020202020204" pitchFamily="34" charset="0"/>
            </a:endParaRPr>
          </a:p>
        </p:txBody>
      </p:sp>
      <p:sp>
        <p:nvSpPr>
          <p:cNvPr id="13" name="TextBox 12">
            <a:extLst>
              <a:ext uri="{FF2B5EF4-FFF2-40B4-BE49-F238E27FC236}">
                <a16:creationId xmlns:a16="http://schemas.microsoft.com/office/drawing/2014/main" id="{0572215B-6646-46BA-A76B-F411F6A78D29}"/>
              </a:ext>
            </a:extLst>
          </p:cNvPr>
          <p:cNvSpPr txBox="1"/>
          <p:nvPr/>
        </p:nvSpPr>
        <p:spPr>
          <a:xfrm>
            <a:off x="539552" y="3534239"/>
            <a:ext cx="4752528" cy="1846659"/>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One of the world’s best!</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From 7% in March 2001, the recycling rate in Wales has increased to </a:t>
            </a:r>
            <a:r>
              <a:rPr lang="en-GB" b="1" i="0" dirty="0">
                <a:solidFill>
                  <a:srgbClr val="202124"/>
                </a:solidFill>
                <a:effectLst/>
                <a:latin typeface="arial" panose="020B0604020202020204" pitchFamily="34" charset="0"/>
              </a:rPr>
              <a:t>more than 66 percent</a:t>
            </a:r>
            <a:r>
              <a:rPr lang="en-GB" b="0" i="0" dirty="0">
                <a:solidFill>
                  <a:srgbClr val="202124"/>
                </a:solidFill>
                <a:effectLst/>
                <a:latin typeface="arial" panose="020B0604020202020204" pitchFamily="34" charset="0"/>
              </a:rPr>
              <a:t>. This is far higher than the recycling rate in England (46%).     </a:t>
            </a:r>
            <a:r>
              <a:rPr lang="en-GB" sz="1400" b="0" i="0" dirty="0">
                <a:solidFill>
                  <a:srgbClr val="202124"/>
                </a:solidFill>
                <a:effectLst/>
                <a:latin typeface="arial" panose="020B0604020202020204" pitchFamily="34" charset="0"/>
                <a:hlinkClick r:id="rId2"/>
              </a:rPr>
              <a:t>www.statistica.com</a:t>
            </a:r>
            <a:r>
              <a:rPr lang="en-GB" sz="1400" b="0" i="0" dirty="0">
                <a:solidFill>
                  <a:srgbClr val="202124"/>
                </a:solidFill>
                <a:effectLst/>
                <a:latin typeface="arial" panose="020B0604020202020204" pitchFamily="34" charset="0"/>
              </a:rPr>
              <a:t> </a:t>
            </a:r>
            <a:endParaRPr lang="en-GB" sz="1400" dirty="0"/>
          </a:p>
        </p:txBody>
      </p:sp>
      <p:pic>
        <p:nvPicPr>
          <p:cNvPr id="1032" name="Picture 8" descr="Wales: recycling rates 2000-2020 | Statista">
            <a:extLst>
              <a:ext uri="{FF2B5EF4-FFF2-40B4-BE49-F238E27FC236}">
                <a16:creationId xmlns:a16="http://schemas.microsoft.com/office/drawing/2014/main" id="{9A6C3AEE-CCB9-41CC-9F4D-6EAC85E89D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1675" y="3746838"/>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100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5CF5D6F7-97A5-C914-5F8C-6214AF86F5E5}"/>
              </a:ext>
            </a:extLst>
          </p:cNvPr>
          <p:cNvSpPr>
            <a:spLocks noChangeArrowheads="1"/>
          </p:cNvSpPr>
          <p:nvPr/>
        </p:nvSpPr>
        <p:spPr bwMode="auto">
          <a:xfrm>
            <a:off x="457101" y="665310"/>
            <a:ext cx="8229798" cy="409342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362F2D"/>
                </a:solidFill>
                <a:effectLst/>
                <a:latin typeface="Bitter"/>
              </a:rPr>
              <a:t>In 2018, Tesco joined Iceland in </a:t>
            </a:r>
            <a:r>
              <a:rPr kumimoji="0" lang="en-US" altLang="en-US" sz="2000" b="0" i="0" u="none" strike="noStrike" cap="none" normalizeH="0" baseline="0" dirty="0" err="1">
                <a:ln>
                  <a:noFill/>
                </a:ln>
                <a:solidFill>
                  <a:srgbClr val="362F2D"/>
                </a:solidFill>
                <a:effectLst/>
                <a:latin typeface="Bitter"/>
              </a:rPr>
              <a:t>trialling</a:t>
            </a:r>
            <a:r>
              <a:rPr kumimoji="0" lang="en-US" altLang="en-US" sz="2000" b="0" i="0" u="none" strike="noStrike" cap="none" normalizeH="0" baseline="0" dirty="0">
                <a:ln>
                  <a:noFill/>
                </a:ln>
                <a:solidFill>
                  <a:srgbClr val="362F2D"/>
                </a:solidFill>
                <a:effectLst/>
                <a:latin typeface="Bitter"/>
              </a:rPr>
              <a:t> a </a:t>
            </a:r>
            <a:r>
              <a:rPr kumimoji="0" lang="en-US" altLang="en-US" sz="2000" b="0" i="0" u="none" strike="noStrike" cap="none" normalizeH="0" baseline="0" dirty="0">
                <a:ln>
                  <a:noFill/>
                </a:ln>
                <a:solidFill>
                  <a:srgbClr val="AE1A13"/>
                </a:solidFill>
                <a:effectLst/>
                <a:latin typeface="Bitter"/>
                <a:hlinkClick r:id="rId2"/>
              </a:rPr>
              <a:t>bottle return scheme</a:t>
            </a:r>
            <a:r>
              <a:rPr lang="en-US" altLang="en-US" sz="2000" dirty="0">
                <a:solidFill>
                  <a:srgbClr val="362F2D"/>
                </a:solidFill>
                <a:latin typeface="Bitter"/>
              </a:rPr>
              <a:t>.</a:t>
            </a:r>
            <a:r>
              <a:rPr kumimoji="0" lang="en-US" altLang="en-US" sz="2000" b="0" i="0" u="none" strike="noStrike" cap="none" normalizeH="0" baseline="0" dirty="0">
                <a:ln>
                  <a:noFill/>
                </a:ln>
                <a:solidFill>
                  <a:srgbClr val="362F2D"/>
                </a:solidFill>
                <a:effectLst/>
                <a:latin typeface="Bitter"/>
              </a:rPr>
              <a:t> Tesco allowed you to recycle plastic bottles for 10p a pop – up to the value of £1 each time.</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362F2D"/>
                </a:solidFill>
                <a:effectLst/>
                <a:latin typeface="Bitter"/>
              </a:rPr>
              <a:t>These ‘reverse vending machines’ allow customers to return bottles of up to 750ml in size.</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362F2D"/>
                </a:solidFill>
                <a:effectLst/>
                <a:latin typeface="Bitter"/>
              </a:rPr>
              <a:t>        </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362F2D"/>
                </a:solidFill>
                <a:effectLst/>
                <a:latin typeface="Bitter"/>
              </a:rPr>
              <a:t>Since September 2018, the scheme has been running in five stores: </a:t>
            </a:r>
            <a:r>
              <a:rPr kumimoji="0" lang="en-US" altLang="en-US" sz="2000" b="0" i="0" u="none" strike="noStrike" cap="none" normalizeH="0" baseline="0" dirty="0" err="1">
                <a:ln>
                  <a:noFill/>
                </a:ln>
                <a:solidFill>
                  <a:srgbClr val="362F2D"/>
                </a:solidFill>
                <a:effectLst/>
                <a:latin typeface="Bitter"/>
              </a:rPr>
              <a:t>Borehamwood</a:t>
            </a:r>
            <a:r>
              <a:rPr kumimoji="0" lang="en-US" altLang="en-US" sz="2000" b="0" i="0" u="none" strike="noStrike" cap="none" normalizeH="0" baseline="0" dirty="0">
                <a:ln>
                  <a:noFill/>
                </a:ln>
                <a:solidFill>
                  <a:srgbClr val="362F2D"/>
                </a:solidFill>
                <a:effectLst/>
                <a:latin typeface="Bitter"/>
              </a:rPr>
              <a:t>, Swansea, Edinburgh, Manchester and Birmingham.</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362F2D"/>
                </a:solidFill>
                <a:effectLst/>
                <a:latin typeface="Bitter"/>
              </a:rPr>
              <a:t>Tesco is yet to announce the results of the scheme and whether it’ll be launched in other stores.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362F2D"/>
              </a:solidFill>
              <a:latin typeface="Bitter"/>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000" dirty="0">
                <a:solidFill>
                  <a:srgbClr val="362F2D"/>
                </a:solidFill>
                <a:latin typeface="Bitter"/>
              </a:rPr>
              <a:t>It h</a:t>
            </a:r>
            <a:r>
              <a:rPr kumimoji="0" lang="en-US" altLang="en-US" sz="2000" b="0" i="0" u="none" strike="noStrike" cap="none" normalizeH="0" baseline="0" dirty="0">
                <a:ln>
                  <a:noFill/>
                </a:ln>
                <a:solidFill>
                  <a:srgbClr val="362F2D"/>
                </a:solidFill>
                <a:effectLst/>
                <a:latin typeface="Bitter"/>
              </a:rPr>
              <a:t>as now taken a wider view 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362F2D"/>
                </a:solidFill>
                <a:effectLst/>
                <a:latin typeface="Bitter"/>
              </a:rPr>
              <a:t>plastics recycling, but look out for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362F2D"/>
                </a:solidFill>
                <a:effectLst/>
                <a:latin typeface="Bitter"/>
              </a:rPr>
              <a:t>other retailer schemes…?</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5" name="AutoShape 2" descr="A Tesco reverse vending machine (image: Tesco)">
            <a:extLst>
              <a:ext uri="{FF2B5EF4-FFF2-40B4-BE49-F238E27FC236}">
                <a16:creationId xmlns:a16="http://schemas.microsoft.com/office/drawing/2014/main" id="{7ABBA01E-2EE2-C81E-FAA4-5A677430A8CD}"/>
              </a:ext>
            </a:extLst>
          </p:cNvPr>
          <p:cNvSpPr>
            <a:spLocks noChangeAspect="1" noChangeArrowheads="1"/>
          </p:cNvSpPr>
          <p:nvPr/>
        </p:nvSpPr>
        <p:spPr bwMode="auto">
          <a:xfrm>
            <a:off x="6985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A Tesco reverse vending machine (image: Tesco)">
            <a:extLst>
              <a:ext uri="{FF2B5EF4-FFF2-40B4-BE49-F238E27FC236}">
                <a16:creationId xmlns:a16="http://schemas.microsoft.com/office/drawing/2014/main" id="{E9EFB1F7-BF2A-68D0-0498-296A50D8E020}"/>
              </a:ext>
            </a:extLst>
          </p:cNvPr>
          <p:cNvSpPr>
            <a:spLocks noChangeAspect="1" noChangeArrowheads="1"/>
          </p:cNvSpPr>
          <p:nvPr/>
        </p:nvSpPr>
        <p:spPr bwMode="auto">
          <a:xfrm>
            <a:off x="4419600" y="3276600"/>
            <a:ext cx="3032720" cy="303272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55ACCDDE-23DB-629E-43B9-D35751C56820}"/>
              </a:ext>
            </a:extLst>
          </p:cNvPr>
          <p:cNvPicPr>
            <a:picLocks noChangeAspect="1"/>
          </p:cNvPicPr>
          <p:nvPr/>
        </p:nvPicPr>
        <p:blipFill>
          <a:blip r:embed="rId3"/>
          <a:stretch>
            <a:fillRect/>
          </a:stretch>
        </p:blipFill>
        <p:spPr>
          <a:xfrm>
            <a:off x="4325471" y="3645024"/>
            <a:ext cx="4343979" cy="2895986"/>
          </a:xfrm>
          <a:prstGeom prst="rect">
            <a:avLst/>
          </a:prstGeom>
        </p:spPr>
      </p:pic>
    </p:spTree>
    <p:extLst>
      <p:ext uri="{BB962C8B-B14F-4D97-AF65-F5344CB8AC3E}">
        <p14:creationId xmlns:p14="http://schemas.microsoft.com/office/powerpoint/2010/main" val="31414695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931C-91BA-45D3-B59E-F1D14291C3FD}"/>
              </a:ext>
            </a:extLst>
          </p:cNvPr>
          <p:cNvSpPr>
            <a:spLocks noGrp="1"/>
          </p:cNvSpPr>
          <p:nvPr>
            <p:ph type="title"/>
          </p:nvPr>
        </p:nvSpPr>
        <p:spPr>
          <a:xfrm>
            <a:off x="356390" y="620688"/>
            <a:ext cx="8502521" cy="808093"/>
          </a:xfrm>
        </p:spPr>
        <p:txBody>
          <a:bodyPr>
            <a:normAutofit fontScale="90000"/>
          </a:bodyPr>
          <a:lstStyle/>
          <a:p>
            <a:pPr algn="l"/>
            <a:r>
              <a:rPr lang="en-GB" sz="3000" b="1" dirty="0"/>
              <a:t>Alternative viewpoints:</a:t>
            </a:r>
            <a:br>
              <a:rPr lang="en-GB" sz="3000" b="1" dirty="0"/>
            </a:br>
            <a:r>
              <a:rPr lang="en-GB" sz="3000" b="1" dirty="0"/>
              <a:t>Durability, Modularity with Repair Services</a:t>
            </a:r>
          </a:p>
        </p:txBody>
      </p:sp>
      <p:sp>
        <p:nvSpPr>
          <p:cNvPr id="5" name="Text Placeholder 4">
            <a:extLst>
              <a:ext uri="{FF2B5EF4-FFF2-40B4-BE49-F238E27FC236}">
                <a16:creationId xmlns:a16="http://schemas.microsoft.com/office/drawing/2014/main" id="{D5251477-6889-0846-8851-3748384DBA95}"/>
              </a:ext>
            </a:extLst>
          </p:cNvPr>
          <p:cNvSpPr>
            <a:spLocks noGrp="1"/>
          </p:cNvSpPr>
          <p:nvPr>
            <p:ph type="body" idx="1"/>
          </p:nvPr>
        </p:nvSpPr>
        <p:spPr>
          <a:xfrm>
            <a:off x="285089" y="1187397"/>
            <a:ext cx="7014287" cy="808093"/>
          </a:xfrm>
        </p:spPr>
        <p:txBody>
          <a:bodyPr>
            <a:noAutofit/>
          </a:bodyPr>
          <a:lstStyle/>
          <a:p>
            <a:r>
              <a:rPr lang="en-GB" sz="2100" b="0" dirty="0"/>
              <a:t>The focus is on increasing or extending the life of products</a:t>
            </a:r>
          </a:p>
        </p:txBody>
      </p:sp>
      <p:sp>
        <p:nvSpPr>
          <p:cNvPr id="3" name="Content Placeholder 2">
            <a:extLst>
              <a:ext uri="{FF2B5EF4-FFF2-40B4-BE49-F238E27FC236}">
                <a16:creationId xmlns:a16="http://schemas.microsoft.com/office/drawing/2014/main" id="{5ACF44F9-429B-428D-B03B-6EB07AB4EB1F}"/>
              </a:ext>
            </a:extLst>
          </p:cNvPr>
          <p:cNvSpPr>
            <a:spLocks noGrp="1"/>
          </p:cNvSpPr>
          <p:nvPr>
            <p:ph sz="half" idx="2"/>
          </p:nvPr>
        </p:nvSpPr>
        <p:spPr>
          <a:xfrm>
            <a:off x="361516" y="2041035"/>
            <a:ext cx="3789443" cy="2379460"/>
          </a:xfrm>
        </p:spPr>
        <p:txBody>
          <a:bodyPr>
            <a:noAutofit/>
          </a:bodyPr>
          <a:lstStyle/>
          <a:p>
            <a:r>
              <a:rPr lang="en-GB" sz="1950" dirty="0"/>
              <a:t>This could be by maintaining products through:</a:t>
            </a:r>
          </a:p>
          <a:p>
            <a:pPr lvl="1"/>
            <a:r>
              <a:rPr lang="en-GB" sz="1950" dirty="0"/>
              <a:t>repairs</a:t>
            </a:r>
          </a:p>
          <a:p>
            <a:pPr lvl="1"/>
            <a:r>
              <a:rPr lang="en-GB" sz="1950" dirty="0"/>
              <a:t>upgrades</a:t>
            </a:r>
          </a:p>
          <a:p>
            <a:pPr lvl="1"/>
            <a:r>
              <a:rPr lang="en-GB" sz="1950" dirty="0"/>
              <a:t>refurbishment</a:t>
            </a:r>
          </a:p>
          <a:p>
            <a:pPr lvl="1"/>
            <a:r>
              <a:rPr lang="en-GB" sz="1950" dirty="0"/>
              <a:t>remanufacturing</a:t>
            </a:r>
          </a:p>
          <a:p>
            <a:pPr lvl="1"/>
            <a:r>
              <a:rPr lang="en-GB" sz="1950" dirty="0"/>
              <a:t>remarketing</a:t>
            </a:r>
          </a:p>
          <a:p>
            <a:r>
              <a:rPr lang="en-GB" sz="1950" dirty="0"/>
              <a:t>E.g. Electric light bulbs (see Phillips)</a:t>
            </a:r>
          </a:p>
        </p:txBody>
      </p:sp>
      <p:sp>
        <p:nvSpPr>
          <p:cNvPr id="7" name="Content Placeholder 6">
            <a:extLst>
              <a:ext uri="{FF2B5EF4-FFF2-40B4-BE49-F238E27FC236}">
                <a16:creationId xmlns:a16="http://schemas.microsoft.com/office/drawing/2014/main" id="{E15AA598-CC44-4546-805E-519923F0C3EE}"/>
              </a:ext>
            </a:extLst>
          </p:cNvPr>
          <p:cNvSpPr>
            <a:spLocks noGrp="1"/>
          </p:cNvSpPr>
          <p:nvPr>
            <p:ph sz="quarter" idx="4"/>
          </p:nvPr>
        </p:nvSpPr>
        <p:spPr>
          <a:xfrm>
            <a:off x="4768732" y="2050402"/>
            <a:ext cx="3031331" cy="2757196"/>
          </a:xfrm>
        </p:spPr>
        <p:txBody>
          <a:bodyPr>
            <a:noAutofit/>
          </a:bodyPr>
          <a:lstStyle/>
          <a:p>
            <a:r>
              <a:rPr lang="en-GB" sz="1950" dirty="0"/>
              <a:t>Enacted through the design process with a focus on design for:</a:t>
            </a:r>
          </a:p>
          <a:p>
            <a:pPr lvl="1"/>
            <a:r>
              <a:rPr lang="en-GB" sz="1950" dirty="0"/>
              <a:t>disassembly</a:t>
            </a:r>
          </a:p>
          <a:p>
            <a:pPr lvl="1"/>
            <a:r>
              <a:rPr lang="en-GB" sz="1950" dirty="0"/>
              <a:t>modular design</a:t>
            </a:r>
          </a:p>
          <a:p>
            <a:pPr lvl="1"/>
            <a:r>
              <a:rPr lang="en-GB" sz="1950" dirty="0"/>
              <a:t>material selection for durability</a:t>
            </a:r>
          </a:p>
          <a:p>
            <a:pPr lvl="1"/>
            <a:r>
              <a:rPr lang="en-GB" sz="1950" dirty="0"/>
              <a:t>design for repair</a:t>
            </a:r>
          </a:p>
        </p:txBody>
      </p:sp>
    </p:spTree>
    <p:extLst>
      <p:ext uri="{BB962C8B-B14F-4D97-AF65-F5344CB8AC3E}">
        <p14:creationId xmlns:p14="http://schemas.microsoft.com/office/powerpoint/2010/main" val="24463612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Light Bulb | Richard Scott | Flickr">
            <a:extLst>
              <a:ext uri="{FF2B5EF4-FFF2-40B4-BE49-F238E27FC236}">
                <a16:creationId xmlns:a16="http://schemas.microsoft.com/office/drawing/2014/main" id="{90221F5F-4D68-934E-871A-50ACC3C5928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32248" y="3253302"/>
            <a:ext cx="1300932" cy="1794389"/>
          </a:xfrm>
          <a:prstGeom prst="rect">
            <a:avLst/>
          </a:prstGeom>
        </p:spPr>
      </p:pic>
      <p:sp>
        <p:nvSpPr>
          <p:cNvPr id="2" name="Title 1">
            <a:extLst>
              <a:ext uri="{FF2B5EF4-FFF2-40B4-BE49-F238E27FC236}">
                <a16:creationId xmlns:a16="http://schemas.microsoft.com/office/drawing/2014/main" id="{238D188B-CD83-4F4F-986B-A8177B822222}"/>
              </a:ext>
            </a:extLst>
          </p:cNvPr>
          <p:cNvSpPr>
            <a:spLocks noGrp="1"/>
          </p:cNvSpPr>
          <p:nvPr>
            <p:ph type="title"/>
          </p:nvPr>
        </p:nvSpPr>
        <p:spPr>
          <a:xfrm>
            <a:off x="300729" y="804952"/>
            <a:ext cx="8165918" cy="739451"/>
          </a:xfrm>
        </p:spPr>
        <p:txBody>
          <a:bodyPr>
            <a:normAutofit/>
          </a:bodyPr>
          <a:lstStyle/>
          <a:p>
            <a:pPr algn="l"/>
            <a:r>
              <a:rPr lang="en-GB" sz="3000" b="1" dirty="0"/>
              <a:t>Philips – pay per lux</a:t>
            </a:r>
            <a:endParaRPr lang="en-GB" sz="3000" dirty="0"/>
          </a:p>
        </p:txBody>
      </p:sp>
      <p:sp>
        <p:nvSpPr>
          <p:cNvPr id="3" name="Content Placeholder 2">
            <a:extLst>
              <a:ext uri="{FF2B5EF4-FFF2-40B4-BE49-F238E27FC236}">
                <a16:creationId xmlns:a16="http://schemas.microsoft.com/office/drawing/2014/main" id="{4E034F5A-9A61-483B-A734-C12222B5A344}"/>
              </a:ext>
            </a:extLst>
          </p:cNvPr>
          <p:cNvSpPr>
            <a:spLocks noGrp="1"/>
          </p:cNvSpPr>
          <p:nvPr>
            <p:ph idx="1"/>
          </p:nvPr>
        </p:nvSpPr>
        <p:spPr>
          <a:xfrm>
            <a:off x="300729" y="1367527"/>
            <a:ext cx="7981985" cy="3487316"/>
          </a:xfrm>
        </p:spPr>
        <p:txBody>
          <a:bodyPr>
            <a:noAutofit/>
          </a:bodyPr>
          <a:lstStyle/>
          <a:p>
            <a:r>
              <a:rPr lang="en-GB" sz="2100" dirty="0"/>
              <a:t>Philips installs, maintains and upgrades the lighting system, maintaining responsibility for reusing/ recycling the equipment.</a:t>
            </a:r>
          </a:p>
          <a:p>
            <a:r>
              <a:rPr lang="en-GB" sz="2100" dirty="0"/>
              <a:t>The customer pays a flat service fee for the lease of the lighting system and energy usage of a specified time period.</a:t>
            </a:r>
          </a:p>
          <a:p>
            <a:r>
              <a:rPr lang="en-GB" sz="2100" dirty="0"/>
              <a:t>This model has been successfully trialled with </a:t>
            </a:r>
          </a:p>
          <a:p>
            <a:pPr marL="34290" indent="0">
              <a:buNone/>
            </a:pPr>
            <a:r>
              <a:rPr lang="en-GB" sz="2100" dirty="0"/>
              <a:t>high-profile clients (e.g. National Union of Students) </a:t>
            </a:r>
            <a:endParaRPr lang="en-GB" sz="2100" b="1" dirty="0"/>
          </a:p>
          <a:p>
            <a:r>
              <a:rPr lang="en-GB" sz="2100" b="1" dirty="0"/>
              <a:t>Features: </a:t>
            </a:r>
          </a:p>
          <a:p>
            <a:pPr lvl="1"/>
            <a:r>
              <a:rPr lang="en-GB" sz="2100" dirty="0"/>
              <a:t>Circular value chain</a:t>
            </a:r>
          </a:p>
          <a:p>
            <a:pPr lvl="1"/>
            <a:r>
              <a:rPr lang="en-GB" sz="2100" dirty="0"/>
              <a:t>recovery and collection</a:t>
            </a:r>
          </a:p>
          <a:p>
            <a:pPr lvl="1"/>
            <a:r>
              <a:rPr lang="en-GB" sz="2100" dirty="0"/>
              <a:t>product service systems</a:t>
            </a:r>
          </a:p>
        </p:txBody>
      </p:sp>
      <p:pic>
        <p:nvPicPr>
          <p:cNvPr id="5" name="Picture 4">
            <a:extLst>
              <a:ext uri="{FF2B5EF4-FFF2-40B4-BE49-F238E27FC236}">
                <a16:creationId xmlns:a16="http://schemas.microsoft.com/office/drawing/2014/main" id="{618FF1A5-A4EC-F54C-91B3-2EDBFCEB56B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83732" y="4233496"/>
            <a:ext cx="3048516" cy="632472"/>
          </a:xfrm>
          <a:prstGeom prst="rect">
            <a:avLst/>
          </a:prstGeom>
        </p:spPr>
      </p:pic>
      <p:sp>
        <p:nvSpPr>
          <p:cNvPr id="4" name="TextBox 3">
            <a:extLst>
              <a:ext uri="{FF2B5EF4-FFF2-40B4-BE49-F238E27FC236}">
                <a16:creationId xmlns:a16="http://schemas.microsoft.com/office/drawing/2014/main" id="{134F08A2-441F-9948-ADCE-8ABF8B9984A2}"/>
              </a:ext>
            </a:extLst>
          </p:cNvPr>
          <p:cNvSpPr txBox="1"/>
          <p:nvPr/>
        </p:nvSpPr>
        <p:spPr>
          <a:xfrm>
            <a:off x="7736170" y="2852710"/>
            <a:ext cx="1138453" cy="300082"/>
          </a:xfrm>
          <a:prstGeom prst="rect">
            <a:avLst/>
          </a:prstGeom>
          <a:noFill/>
        </p:spPr>
        <p:txBody>
          <a:bodyPr wrap="none" rtlCol="0">
            <a:spAutoFit/>
          </a:bodyPr>
          <a:lstStyle/>
          <a:p>
            <a:r>
              <a:rPr lang="en-GB" sz="1350" dirty="0">
                <a:hlinkClick r:id="rId6"/>
              </a:rPr>
              <a:t>Press Release</a:t>
            </a:r>
            <a:endParaRPr lang="en-GB" sz="1350" dirty="0"/>
          </a:p>
        </p:txBody>
      </p:sp>
      <p:pic>
        <p:nvPicPr>
          <p:cNvPr id="8" name="Graphic 7" descr="Document with solid fill">
            <a:extLst>
              <a:ext uri="{FF2B5EF4-FFF2-40B4-BE49-F238E27FC236}">
                <a16:creationId xmlns:a16="http://schemas.microsoft.com/office/drawing/2014/main" id="{4768609E-CA7D-694B-A1E1-FA02C0A7CC4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939814" y="2170922"/>
            <a:ext cx="685800" cy="685800"/>
          </a:xfrm>
          <a:prstGeom prst="rect">
            <a:avLst/>
          </a:prstGeom>
        </p:spPr>
      </p:pic>
    </p:spTree>
    <p:extLst>
      <p:ext uri="{BB962C8B-B14F-4D97-AF65-F5344CB8AC3E}">
        <p14:creationId xmlns:p14="http://schemas.microsoft.com/office/powerpoint/2010/main" val="17105522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C679-75BE-4A20-A027-5D83CE916E57}"/>
              </a:ext>
            </a:extLst>
          </p:cNvPr>
          <p:cNvSpPr>
            <a:spLocks noGrp="1"/>
          </p:cNvSpPr>
          <p:nvPr>
            <p:ph type="title"/>
          </p:nvPr>
        </p:nvSpPr>
        <p:spPr>
          <a:xfrm>
            <a:off x="539552" y="787425"/>
            <a:ext cx="8796435" cy="1341509"/>
          </a:xfrm>
        </p:spPr>
        <p:txBody>
          <a:bodyPr>
            <a:normAutofit/>
          </a:bodyPr>
          <a:lstStyle/>
          <a:p>
            <a:pPr algn="l"/>
            <a:r>
              <a:rPr lang="en-GB" sz="3000" b="1" dirty="0"/>
              <a:t>Personalisation, Made to Order and lock-in (more focus)</a:t>
            </a:r>
            <a:endParaRPr lang="en-GB" sz="3000" dirty="0"/>
          </a:p>
        </p:txBody>
      </p:sp>
      <p:sp>
        <p:nvSpPr>
          <p:cNvPr id="3" name="Content Placeholder 2">
            <a:extLst>
              <a:ext uri="{FF2B5EF4-FFF2-40B4-BE49-F238E27FC236}">
                <a16:creationId xmlns:a16="http://schemas.microsoft.com/office/drawing/2014/main" id="{A6467059-813E-47BC-AE66-59B1EE45AFD1}"/>
              </a:ext>
            </a:extLst>
          </p:cNvPr>
          <p:cNvSpPr>
            <a:spLocks noGrp="1"/>
          </p:cNvSpPr>
          <p:nvPr>
            <p:ph idx="1"/>
          </p:nvPr>
        </p:nvSpPr>
        <p:spPr>
          <a:xfrm>
            <a:off x="539552" y="1458178"/>
            <a:ext cx="8096639" cy="4419093"/>
          </a:xfrm>
        </p:spPr>
        <p:txBody>
          <a:bodyPr>
            <a:noAutofit/>
          </a:bodyPr>
          <a:lstStyle/>
          <a:p>
            <a:pPr>
              <a:buFont typeface="Wingdings" panose="05000000000000000000" pitchFamily="2" charset="2"/>
              <a:buChar char="v"/>
            </a:pPr>
            <a:r>
              <a:rPr lang="en-GB" sz="2400" dirty="0"/>
              <a:t>A more personalised, longer-term relationship with both the customer and suppliers</a:t>
            </a:r>
          </a:p>
          <a:p>
            <a:pPr>
              <a:buFont typeface="Wingdings" panose="05000000000000000000" pitchFamily="2" charset="2"/>
              <a:buChar char="v"/>
            </a:pPr>
            <a:r>
              <a:rPr lang="en-GB" sz="2400" dirty="0"/>
              <a:t>It becomes easier to close loops, recover materials/products and reduce resource use</a:t>
            </a:r>
          </a:p>
          <a:p>
            <a:pPr>
              <a:buFont typeface="Wingdings" panose="05000000000000000000" pitchFamily="2" charset="2"/>
              <a:buChar char="v"/>
            </a:pPr>
            <a:r>
              <a:rPr lang="en-GB" sz="2400" dirty="0"/>
              <a:t>Avoid potential losses from overstocking. </a:t>
            </a:r>
          </a:p>
          <a:p>
            <a:pPr>
              <a:buFont typeface="Wingdings" panose="05000000000000000000" pitchFamily="2" charset="2"/>
              <a:buChar char="v"/>
            </a:pPr>
            <a:r>
              <a:rPr lang="en-GB" sz="2400" dirty="0"/>
              <a:t>Cut down the use of external organisations to gain customers and obtain a </a:t>
            </a:r>
          </a:p>
          <a:p>
            <a:pPr marL="34290" indent="0">
              <a:buNone/>
            </a:pPr>
            <a:r>
              <a:rPr lang="en-GB" sz="2400" dirty="0"/>
              <a:t>greater insight into the potential demand</a:t>
            </a:r>
          </a:p>
          <a:p>
            <a:pPr>
              <a:buFont typeface="Wingdings" panose="05000000000000000000" pitchFamily="2" charset="2"/>
              <a:buChar char="v"/>
            </a:pPr>
            <a:r>
              <a:rPr lang="en-GB" sz="2400" dirty="0"/>
              <a:t>Similarly, if suppliers of materials are ‘locked-in’, more precise ordering minimises material requirements - the advantages of working with local suppliers</a:t>
            </a:r>
          </a:p>
        </p:txBody>
      </p:sp>
    </p:spTree>
    <p:extLst>
      <p:ext uri="{BB962C8B-B14F-4D97-AF65-F5344CB8AC3E}">
        <p14:creationId xmlns:p14="http://schemas.microsoft.com/office/powerpoint/2010/main" val="3916543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C0B6F-466F-4EEC-A504-80143A3FA5E1}"/>
              </a:ext>
            </a:extLst>
          </p:cNvPr>
          <p:cNvSpPr>
            <a:spLocks noGrp="1"/>
          </p:cNvSpPr>
          <p:nvPr>
            <p:ph type="title"/>
          </p:nvPr>
        </p:nvSpPr>
        <p:spPr>
          <a:xfrm>
            <a:off x="132908" y="476672"/>
            <a:ext cx="8878184" cy="1017270"/>
          </a:xfrm>
        </p:spPr>
        <p:txBody>
          <a:bodyPr>
            <a:normAutofit fontScale="90000"/>
          </a:bodyPr>
          <a:lstStyle/>
          <a:p>
            <a:pPr algn="l"/>
            <a:r>
              <a:rPr lang="en-GB" b="1" dirty="0">
                <a:solidFill>
                  <a:schemeClr val="tx1"/>
                </a:solidFill>
              </a:rPr>
              <a:t>Product Service Systems &amp; Dematerialised Services</a:t>
            </a:r>
            <a:endParaRPr lang="en-GB" dirty="0">
              <a:solidFill>
                <a:schemeClr val="tx1"/>
              </a:solidFill>
            </a:endParaRPr>
          </a:p>
        </p:txBody>
      </p:sp>
      <p:sp>
        <p:nvSpPr>
          <p:cNvPr id="3" name="Content Placeholder 2">
            <a:extLst>
              <a:ext uri="{FF2B5EF4-FFF2-40B4-BE49-F238E27FC236}">
                <a16:creationId xmlns:a16="http://schemas.microsoft.com/office/drawing/2014/main" id="{080E6BF4-A60E-4701-8363-7A0079632224}"/>
              </a:ext>
            </a:extLst>
          </p:cNvPr>
          <p:cNvSpPr>
            <a:spLocks noGrp="1"/>
          </p:cNvSpPr>
          <p:nvPr>
            <p:ph idx="1"/>
          </p:nvPr>
        </p:nvSpPr>
        <p:spPr>
          <a:xfrm>
            <a:off x="320202" y="1721952"/>
            <a:ext cx="8292581" cy="3247054"/>
          </a:xfrm>
        </p:spPr>
        <p:txBody>
          <a:bodyPr>
            <a:noAutofit/>
          </a:bodyPr>
          <a:lstStyle/>
          <a:p>
            <a:r>
              <a:rPr lang="en-GB" sz="1800" dirty="0"/>
              <a:t>The manufacturer bears the ‘whole cost of ownership’ with a subsequent focus on the durability, longevity and reliability of the product along with usage rates and reusability</a:t>
            </a:r>
          </a:p>
          <a:p>
            <a:r>
              <a:rPr lang="en-GB" sz="1800" dirty="0"/>
              <a:t>Dematerialised services are services that offers product benefits where the 'physical' product does not exist at all at the point of use (such as computing services – the ‘cloud’)</a:t>
            </a:r>
          </a:p>
          <a:p>
            <a:r>
              <a:rPr lang="en-GB" sz="1800" dirty="0"/>
              <a:t>Examples:</a:t>
            </a:r>
          </a:p>
          <a:p>
            <a:pPr lvl="1"/>
            <a:r>
              <a:rPr lang="en-GB" sz="1800" dirty="0">
                <a:hlinkClick r:id="rId3">
                  <a:extLst>
                    <a:ext uri="{A12FA001-AC4F-418D-AE19-62706E023703}">
                      <ahyp:hlinkClr xmlns:ahyp="http://schemas.microsoft.com/office/drawing/2018/hyperlinkcolor" val="tx"/>
                    </a:ext>
                  </a:extLst>
                </a:hlinkClick>
              </a:rPr>
              <a:t>Cook Manchester</a:t>
            </a:r>
            <a:r>
              <a:rPr lang="en-GB" sz="1800" dirty="0"/>
              <a:t> offer fully equipped professional kitchen space that can be hired by the hour on a one off or regular basis.</a:t>
            </a:r>
          </a:p>
          <a:p>
            <a:pPr lvl="1"/>
            <a:r>
              <a:rPr lang="en-GB" sz="1800" dirty="0">
                <a:hlinkClick r:id="rId4">
                  <a:extLst>
                    <a:ext uri="{A12FA001-AC4F-418D-AE19-62706E023703}">
                      <ahyp:hlinkClr xmlns:ahyp="http://schemas.microsoft.com/office/drawing/2018/hyperlinkcolor" val="tx"/>
                    </a:ext>
                  </a:extLst>
                </a:hlinkClick>
              </a:rPr>
              <a:t>Rolls Royce</a:t>
            </a:r>
            <a:r>
              <a:rPr lang="en-GB" sz="1800" dirty="0"/>
              <a:t> sell their engine's thrust as ‘power by the hour’, which includes full in-use monitoring, servicing, repair, remanufacture and replacement.</a:t>
            </a:r>
          </a:p>
        </p:txBody>
      </p:sp>
    </p:spTree>
    <p:extLst>
      <p:ext uri="{BB962C8B-B14F-4D97-AF65-F5344CB8AC3E}">
        <p14:creationId xmlns:p14="http://schemas.microsoft.com/office/powerpoint/2010/main" val="13795792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A2801-1C71-46A5-A6D7-E863E94FAF74}"/>
              </a:ext>
            </a:extLst>
          </p:cNvPr>
          <p:cNvSpPr>
            <a:spLocks noGrp="1"/>
          </p:cNvSpPr>
          <p:nvPr>
            <p:ph type="title"/>
          </p:nvPr>
        </p:nvSpPr>
        <p:spPr>
          <a:xfrm>
            <a:off x="107504" y="332656"/>
            <a:ext cx="7406640" cy="466531"/>
          </a:xfrm>
        </p:spPr>
        <p:txBody>
          <a:bodyPr>
            <a:normAutofit fontScale="90000"/>
          </a:bodyPr>
          <a:lstStyle/>
          <a:p>
            <a:pPr algn="l"/>
            <a:r>
              <a:rPr lang="en-GB" sz="3000" b="1" dirty="0"/>
              <a:t>Collaborative/Sharing Economy</a:t>
            </a:r>
            <a:endParaRPr lang="en-GB" sz="3000" dirty="0"/>
          </a:p>
        </p:txBody>
      </p:sp>
      <p:sp>
        <p:nvSpPr>
          <p:cNvPr id="3" name="Content Placeholder 2">
            <a:extLst>
              <a:ext uri="{FF2B5EF4-FFF2-40B4-BE49-F238E27FC236}">
                <a16:creationId xmlns:a16="http://schemas.microsoft.com/office/drawing/2014/main" id="{7E16C166-F46F-4BD6-8EBE-972B93F2A522}"/>
              </a:ext>
            </a:extLst>
          </p:cNvPr>
          <p:cNvSpPr>
            <a:spLocks noGrp="1"/>
          </p:cNvSpPr>
          <p:nvPr>
            <p:ph idx="1"/>
          </p:nvPr>
        </p:nvSpPr>
        <p:spPr>
          <a:xfrm>
            <a:off x="395536" y="980728"/>
            <a:ext cx="7920880" cy="4752528"/>
          </a:xfrm>
        </p:spPr>
        <p:txBody>
          <a:bodyPr>
            <a:noAutofit/>
          </a:bodyPr>
          <a:lstStyle/>
          <a:p>
            <a:r>
              <a:rPr lang="en-GB" sz="2400" dirty="0"/>
              <a:t>In both traditional localised relationships and further afield, digital technology can be used to create new relationships and business opportunities for consumers, companies and microentrepreneurs to rent, share, swap or lend their idle goods. </a:t>
            </a:r>
          </a:p>
          <a:p>
            <a:r>
              <a:rPr lang="en-GB" sz="2400" dirty="0"/>
              <a:t>Examples:</a:t>
            </a:r>
          </a:p>
          <a:p>
            <a:pPr lvl="1"/>
            <a:r>
              <a:rPr lang="en-GB" dirty="0"/>
              <a:t>Innovation hubs – 20 businesses but 1 administration and facilities</a:t>
            </a:r>
          </a:p>
          <a:p>
            <a:pPr lvl="1"/>
            <a:r>
              <a:rPr lang="en-GB" dirty="0"/>
              <a:t>Hotels sharing equipment – large BBQs, swimming pools, laundries etc.</a:t>
            </a:r>
          </a:p>
          <a:p>
            <a:r>
              <a:rPr lang="en-GB" sz="2400" dirty="0"/>
              <a:t>Fewer resources are therefore required to make products that are infrequently used</a:t>
            </a:r>
          </a:p>
        </p:txBody>
      </p:sp>
    </p:spTree>
    <p:extLst>
      <p:ext uri="{BB962C8B-B14F-4D97-AF65-F5344CB8AC3E}">
        <p14:creationId xmlns:p14="http://schemas.microsoft.com/office/powerpoint/2010/main" val="20908404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00614-F822-49A1-9A79-A26CE5E5B688}"/>
              </a:ext>
            </a:extLst>
          </p:cNvPr>
          <p:cNvSpPr>
            <a:spLocks noGrp="1"/>
          </p:cNvSpPr>
          <p:nvPr>
            <p:ph type="title"/>
          </p:nvPr>
        </p:nvSpPr>
        <p:spPr>
          <a:xfrm>
            <a:off x="199237" y="857250"/>
            <a:ext cx="8263890" cy="1017270"/>
          </a:xfrm>
        </p:spPr>
        <p:txBody>
          <a:bodyPr>
            <a:normAutofit/>
          </a:bodyPr>
          <a:lstStyle/>
          <a:p>
            <a:pPr algn="l"/>
            <a:r>
              <a:rPr lang="en-GB" sz="3000" b="1" dirty="0"/>
              <a:t>Where are we now?</a:t>
            </a:r>
          </a:p>
        </p:txBody>
      </p:sp>
      <p:sp>
        <p:nvSpPr>
          <p:cNvPr id="3" name="Content Placeholder 2">
            <a:extLst>
              <a:ext uri="{FF2B5EF4-FFF2-40B4-BE49-F238E27FC236}">
                <a16:creationId xmlns:a16="http://schemas.microsoft.com/office/drawing/2014/main" id="{A120903F-4178-4E7F-A6CF-7F6693D6E4EA}"/>
              </a:ext>
            </a:extLst>
          </p:cNvPr>
          <p:cNvSpPr>
            <a:spLocks noGrp="1"/>
          </p:cNvSpPr>
          <p:nvPr>
            <p:ph idx="1"/>
          </p:nvPr>
        </p:nvSpPr>
        <p:spPr>
          <a:xfrm>
            <a:off x="537125" y="1751460"/>
            <a:ext cx="7926002" cy="3028950"/>
          </a:xfrm>
        </p:spPr>
        <p:txBody>
          <a:bodyPr>
            <a:noAutofit/>
          </a:bodyPr>
          <a:lstStyle/>
          <a:p>
            <a:pPr>
              <a:buFont typeface="Wingdings" panose="05000000000000000000" pitchFamily="2" charset="2"/>
              <a:buChar char="v"/>
            </a:pPr>
            <a:r>
              <a:rPr lang="en-GB" sz="2400" dirty="0"/>
              <a:t>A truly circular economy lies some distance in the future, and no company can get there on its own - but if businesses take things one step at a time, they can make progress</a:t>
            </a:r>
          </a:p>
          <a:p>
            <a:endParaRPr lang="en-GB" sz="2400" dirty="0"/>
          </a:p>
          <a:p>
            <a:pPr>
              <a:buFont typeface="Wingdings" panose="05000000000000000000" pitchFamily="2" charset="2"/>
              <a:buChar char="v"/>
            </a:pPr>
            <a:r>
              <a:rPr lang="en-GB" sz="2400" dirty="0"/>
              <a:t>To transition a business to a circular economy is likely to be a gradual and iterative process</a:t>
            </a:r>
          </a:p>
          <a:p>
            <a:endParaRPr lang="en-GB" sz="2400" dirty="0"/>
          </a:p>
          <a:p>
            <a:r>
              <a:rPr lang="en-GB" sz="2400" dirty="0"/>
              <a:t>Consider the following five steps:</a:t>
            </a:r>
          </a:p>
        </p:txBody>
      </p:sp>
    </p:spTree>
    <p:extLst>
      <p:ext uri="{BB962C8B-B14F-4D97-AF65-F5344CB8AC3E}">
        <p14:creationId xmlns:p14="http://schemas.microsoft.com/office/powerpoint/2010/main" val="37355461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DACCE-2F0B-4A02-8151-4F5EB999AA99}"/>
              </a:ext>
            </a:extLst>
          </p:cNvPr>
          <p:cNvSpPr>
            <a:spLocks noGrp="1"/>
          </p:cNvSpPr>
          <p:nvPr>
            <p:ph type="title"/>
          </p:nvPr>
        </p:nvSpPr>
        <p:spPr>
          <a:xfrm>
            <a:off x="256939" y="920115"/>
            <a:ext cx="8004965" cy="1017270"/>
          </a:xfrm>
        </p:spPr>
        <p:txBody>
          <a:bodyPr>
            <a:normAutofit/>
          </a:bodyPr>
          <a:lstStyle/>
          <a:p>
            <a:pPr algn="ctr"/>
            <a:r>
              <a:rPr lang="en-GB" sz="3000" b="1" dirty="0"/>
              <a:t>1. What are you already doing as a hotel and hospitality business?</a:t>
            </a:r>
            <a:endParaRPr lang="en-GB" sz="3000" dirty="0"/>
          </a:p>
        </p:txBody>
      </p:sp>
      <p:sp>
        <p:nvSpPr>
          <p:cNvPr id="3" name="Content Placeholder 2">
            <a:extLst>
              <a:ext uri="{FF2B5EF4-FFF2-40B4-BE49-F238E27FC236}">
                <a16:creationId xmlns:a16="http://schemas.microsoft.com/office/drawing/2014/main" id="{C8391424-9490-4F48-A9CB-614F92045E33}"/>
              </a:ext>
            </a:extLst>
          </p:cNvPr>
          <p:cNvSpPr>
            <a:spLocks noGrp="1"/>
          </p:cNvSpPr>
          <p:nvPr>
            <p:ph idx="1"/>
          </p:nvPr>
        </p:nvSpPr>
        <p:spPr>
          <a:xfrm>
            <a:off x="370892" y="1872708"/>
            <a:ext cx="7891012" cy="3356492"/>
          </a:xfrm>
        </p:spPr>
        <p:txBody>
          <a:bodyPr>
            <a:noAutofit/>
          </a:bodyPr>
          <a:lstStyle/>
          <a:p>
            <a:pPr>
              <a:buFont typeface="Wingdings" panose="05000000000000000000" pitchFamily="2" charset="2"/>
              <a:buChar char="v"/>
            </a:pPr>
            <a:r>
              <a:rPr lang="en-GB" sz="2400" dirty="0"/>
              <a:t>All hotel and hospitality businesses should review current activities to see what they are already doing that could be considered to demonstrate ‘circular thinking’. </a:t>
            </a:r>
          </a:p>
          <a:p>
            <a:pPr>
              <a:buFont typeface="Wingdings" panose="05000000000000000000" pitchFamily="2" charset="2"/>
              <a:buChar char="v"/>
            </a:pPr>
            <a:r>
              <a:rPr lang="en-GB" sz="2400" dirty="0"/>
              <a:t>Look across all business units and include operations as well as products and services </a:t>
            </a:r>
          </a:p>
          <a:p>
            <a:pPr>
              <a:buFont typeface="Wingdings" panose="05000000000000000000" pitchFamily="2" charset="2"/>
              <a:buChar char="v"/>
            </a:pPr>
            <a:r>
              <a:rPr lang="en-GB" sz="2400" dirty="0"/>
              <a:t>They should examine the business model for a circular economy discussed earlier in this presentation</a:t>
            </a:r>
          </a:p>
          <a:p>
            <a:pPr>
              <a:buFont typeface="Wingdings" panose="05000000000000000000" pitchFamily="2" charset="2"/>
              <a:buChar char="v"/>
            </a:pPr>
            <a:r>
              <a:rPr lang="en-GB" sz="2400" dirty="0"/>
              <a:t>Begin with a clear understanding of what ‘circular economy’ means – and a succinct way of communicating it across the business</a:t>
            </a:r>
          </a:p>
        </p:txBody>
      </p:sp>
    </p:spTree>
    <p:extLst>
      <p:ext uri="{BB962C8B-B14F-4D97-AF65-F5344CB8AC3E}">
        <p14:creationId xmlns:p14="http://schemas.microsoft.com/office/powerpoint/2010/main" val="1032787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E7D9F-1363-4FD6-B417-92D37C6DF49F}"/>
              </a:ext>
            </a:extLst>
          </p:cNvPr>
          <p:cNvSpPr>
            <a:spLocks noGrp="1"/>
          </p:cNvSpPr>
          <p:nvPr>
            <p:ph type="title"/>
          </p:nvPr>
        </p:nvSpPr>
        <p:spPr>
          <a:xfrm>
            <a:off x="235945" y="920115"/>
            <a:ext cx="8025959" cy="1017270"/>
          </a:xfrm>
        </p:spPr>
        <p:txBody>
          <a:bodyPr>
            <a:normAutofit/>
          </a:bodyPr>
          <a:lstStyle/>
          <a:p>
            <a:pPr algn="ctr"/>
            <a:r>
              <a:rPr lang="en-GB" sz="3000" b="1" dirty="0"/>
              <a:t>2. Engage with key stakeholders and assess their knowledge and understanding</a:t>
            </a:r>
            <a:endParaRPr lang="en-GB" sz="3000" dirty="0"/>
          </a:p>
        </p:txBody>
      </p:sp>
      <p:sp>
        <p:nvSpPr>
          <p:cNvPr id="3" name="Content Placeholder 2">
            <a:extLst>
              <a:ext uri="{FF2B5EF4-FFF2-40B4-BE49-F238E27FC236}">
                <a16:creationId xmlns:a16="http://schemas.microsoft.com/office/drawing/2014/main" id="{05377403-29FC-4132-88EB-8342F03416E8}"/>
              </a:ext>
            </a:extLst>
          </p:cNvPr>
          <p:cNvSpPr>
            <a:spLocks noGrp="1"/>
          </p:cNvSpPr>
          <p:nvPr>
            <p:ph idx="1"/>
          </p:nvPr>
        </p:nvSpPr>
        <p:spPr>
          <a:xfrm>
            <a:off x="391886" y="2060685"/>
            <a:ext cx="7870018" cy="3877199"/>
          </a:xfrm>
        </p:spPr>
        <p:txBody>
          <a:bodyPr>
            <a:normAutofit/>
          </a:bodyPr>
          <a:lstStyle/>
          <a:p>
            <a:pPr>
              <a:buFont typeface="Wingdings" panose="05000000000000000000" pitchFamily="2" charset="2"/>
              <a:buChar char="v"/>
            </a:pPr>
            <a:r>
              <a:rPr lang="en-GB" sz="2400" dirty="0"/>
              <a:t>The business should engage with key stakeholders to assess their understanding of circular thinking</a:t>
            </a:r>
          </a:p>
          <a:p>
            <a:pPr>
              <a:buFont typeface="Wingdings" panose="05000000000000000000" pitchFamily="2" charset="2"/>
              <a:buChar char="v"/>
            </a:pPr>
            <a:r>
              <a:rPr lang="en-GB" sz="2400" dirty="0"/>
              <a:t>People need to grasp how wide-ranging and powerful a concept this is – it’s about far more than simply reducing waste and closing loops or leasing products instead of selling them, although these could all be important contributors</a:t>
            </a:r>
          </a:p>
          <a:p>
            <a:pPr>
              <a:buFont typeface="Wingdings" panose="05000000000000000000" pitchFamily="2" charset="2"/>
              <a:buChar char="v"/>
            </a:pPr>
            <a:r>
              <a:rPr lang="en-GB" sz="2400" dirty="0"/>
              <a:t>One way of getting people engaged could be to get colleagues thinking about where the business currently has high costs</a:t>
            </a:r>
            <a:endParaRPr lang="en-GB" sz="2400" b="1" dirty="0"/>
          </a:p>
          <a:p>
            <a:endParaRPr lang="en-GB" dirty="0"/>
          </a:p>
        </p:txBody>
      </p:sp>
    </p:spTree>
    <p:extLst>
      <p:ext uri="{BB962C8B-B14F-4D97-AF65-F5344CB8AC3E}">
        <p14:creationId xmlns:p14="http://schemas.microsoft.com/office/powerpoint/2010/main" val="23447813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FC84B-DDD7-4D3D-AA7F-27A9C0D6D84B}"/>
              </a:ext>
            </a:extLst>
          </p:cNvPr>
          <p:cNvSpPr>
            <a:spLocks noGrp="1"/>
          </p:cNvSpPr>
          <p:nvPr>
            <p:ph type="title"/>
          </p:nvPr>
        </p:nvSpPr>
        <p:spPr>
          <a:xfrm>
            <a:off x="261354" y="857250"/>
            <a:ext cx="8018962" cy="941121"/>
          </a:xfrm>
        </p:spPr>
        <p:txBody>
          <a:bodyPr>
            <a:normAutofit/>
          </a:bodyPr>
          <a:lstStyle/>
          <a:p>
            <a:pPr algn="ctr"/>
            <a:r>
              <a:rPr lang="en-GB" sz="3000" b="1" dirty="0"/>
              <a:t>3. Establish Circular Economy Champions</a:t>
            </a:r>
            <a:endParaRPr lang="en-GB" sz="3000" dirty="0"/>
          </a:p>
        </p:txBody>
      </p:sp>
      <p:sp>
        <p:nvSpPr>
          <p:cNvPr id="3" name="Content Placeholder 2">
            <a:extLst>
              <a:ext uri="{FF2B5EF4-FFF2-40B4-BE49-F238E27FC236}">
                <a16:creationId xmlns:a16="http://schemas.microsoft.com/office/drawing/2014/main" id="{76CC3654-73CC-40EB-A8E9-3860649D9506}"/>
              </a:ext>
            </a:extLst>
          </p:cNvPr>
          <p:cNvSpPr>
            <a:spLocks noGrp="1"/>
          </p:cNvSpPr>
          <p:nvPr>
            <p:ph idx="1"/>
          </p:nvPr>
        </p:nvSpPr>
        <p:spPr>
          <a:xfrm>
            <a:off x="367288" y="1594298"/>
            <a:ext cx="8515358" cy="4406452"/>
          </a:xfrm>
        </p:spPr>
        <p:txBody>
          <a:bodyPr>
            <a:noAutofit/>
          </a:bodyPr>
          <a:lstStyle/>
          <a:p>
            <a:pPr marL="0" indent="0">
              <a:buNone/>
            </a:pPr>
            <a:r>
              <a:rPr lang="en-GB" sz="2200" b="1" dirty="0"/>
              <a:t>Convene a group involving all levels of staff that cuts across operations and products/services, including key influencers</a:t>
            </a:r>
          </a:p>
          <a:p>
            <a:r>
              <a:rPr lang="en-GB" sz="2200" dirty="0"/>
              <a:t>This group could:</a:t>
            </a:r>
          </a:p>
          <a:p>
            <a:pPr lvl="1">
              <a:buFont typeface="Wingdings" panose="05000000000000000000" pitchFamily="2" charset="2"/>
              <a:buChar char="v"/>
            </a:pPr>
            <a:r>
              <a:rPr lang="en-GB" sz="2200" dirty="0"/>
              <a:t>Review what has already happened in the circular economy domain, creating a shared understanding of what worked, what didn’t and why and what is currently planned</a:t>
            </a:r>
          </a:p>
          <a:p>
            <a:pPr lvl="1">
              <a:buFont typeface="Wingdings" panose="05000000000000000000" pitchFamily="2" charset="2"/>
              <a:buChar char="v"/>
            </a:pPr>
            <a:r>
              <a:rPr lang="en-GB" sz="2200" dirty="0"/>
              <a:t>Create a shared understanding of what circular thinking means for the business as it is now and start to develop more visionary thinking about what a fully circular version of the business might look like</a:t>
            </a:r>
          </a:p>
          <a:p>
            <a:pPr lvl="1">
              <a:buFont typeface="Wingdings" panose="05000000000000000000" pitchFamily="2" charset="2"/>
              <a:buChar char="v"/>
            </a:pPr>
            <a:r>
              <a:rPr lang="en-GB" sz="2200" dirty="0"/>
              <a:t>Identify key areas for collaboration and represent the company on relevant sector working groups to help solve common challenges</a:t>
            </a:r>
          </a:p>
        </p:txBody>
      </p:sp>
    </p:spTree>
    <p:extLst>
      <p:ext uri="{BB962C8B-B14F-4D97-AF65-F5344CB8AC3E}">
        <p14:creationId xmlns:p14="http://schemas.microsoft.com/office/powerpoint/2010/main" val="29425692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907BD-DBD7-4606-83B1-1E1319C87473}"/>
              </a:ext>
            </a:extLst>
          </p:cNvPr>
          <p:cNvSpPr>
            <a:spLocks noGrp="1"/>
          </p:cNvSpPr>
          <p:nvPr>
            <p:ph type="title"/>
          </p:nvPr>
        </p:nvSpPr>
        <p:spPr>
          <a:xfrm>
            <a:off x="184453" y="909501"/>
            <a:ext cx="8011964" cy="1017270"/>
          </a:xfrm>
        </p:spPr>
        <p:txBody>
          <a:bodyPr>
            <a:normAutofit/>
          </a:bodyPr>
          <a:lstStyle/>
          <a:p>
            <a:pPr algn="ctr"/>
            <a:r>
              <a:rPr lang="en-GB" sz="3000" b="1" dirty="0"/>
              <a:t>4. Create Medium-Term plans and </a:t>
            </a:r>
            <a:br>
              <a:rPr lang="en-GB" sz="3000" b="1" dirty="0"/>
            </a:br>
            <a:r>
              <a:rPr lang="en-GB" sz="3000" b="1" dirty="0"/>
              <a:t>a Longer-Term vision</a:t>
            </a:r>
            <a:endParaRPr lang="en-GB" sz="3000" dirty="0"/>
          </a:p>
        </p:txBody>
      </p:sp>
      <p:sp>
        <p:nvSpPr>
          <p:cNvPr id="3" name="Content Placeholder 2">
            <a:extLst>
              <a:ext uri="{FF2B5EF4-FFF2-40B4-BE49-F238E27FC236}">
                <a16:creationId xmlns:a16="http://schemas.microsoft.com/office/drawing/2014/main" id="{0CAA0003-B13B-49FD-BD97-CAD93A7DB8AB}"/>
              </a:ext>
            </a:extLst>
          </p:cNvPr>
          <p:cNvSpPr>
            <a:spLocks noGrp="1"/>
          </p:cNvSpPr>
          <p:nvPr>
            <p:ph idx="1"/>
          </p:nvPr>
        </p:nvSpPr>
        <p:spPr>
          <a:xfrm>
            <a:off x="696474" y="1831815"/>
            <a:ext cx="7751052" cy="3004457"/>
          </a:xfrm>
        </p:spPr>
        <p:txBody>
          <a:bodyPr>
            <a:noAutofit/>
          </a:bodyPr>
          <a:lstStyle/>
          <a:p>
            <a:r>
              <a:rPr lang="en-GB" sz="2200" dirty="0"/>
              <a:t>Working group members could also be responsible for developing circular approaches internally – perhaps in the form of a roadmap with 1 year, 3 year and 10-year destinations</a:t>
            </a:r>
          </a:p>
          <a:p>
            <a:endParaRPr lang="en-GB" sz="2200" dirty="0"/>
          </a:p>
          <a:p>
            <a:pPr lvl="1">
              <a:buFont typeface="Wingdings" panose="05000000000000000000" pitchFamily="2" charset="2"/>
              <a:buChar char="v"/>
            </a:pPr>
            <a:r>
              <a:rPr lang="en-GB" sz="2200" b="1" dirty="0"/>
              <a:t>1-3 year plan </a:t>
            </a:r>
          </a:p>
          <a:p>
            <a:pPr lvl="1"/>
            <a:endParaRPr lang="en-GB" sz="2200" b="1" dirty="0"/>
          </a:p>
          <a:p>
            <a:pPr lvl="1">
              <a:buFont typeface="Wingdings" panose="05000000000000000000" pitchFamily="2" charset="2"/>
              <a:buChar char="v"/>
            </a:pPr>
            <a:r>
              <a:rPr lang="en-GB" sz="2200" b="1" dirty="0"/>
              <a:t>3-5 year plan </a:t>
            </a:r>
          </a:p>
          <a:p>
            <a:pPr lvl="1"/>
            <a:endParaRPr lang="en-GB" sz="2200" b="1" dirty="0"/>
          </a:p>
          <a:p>
            <a:pPr lvl="1">
              <a:buFont typeface="Wingdings" panose="05000000000000000000" pitchFamily="2" charset="2"/>
              <a:buChar char="v"/>
            </a:pPr>
            <a:r>
              <a:rPr lang="en-GB" sz="2200" b="1" dirty="0"/>
              <a:t>10-year vision</a:t>
            </a:r>
            <a:endParaRPr lang="en-GB" sz="2200" dirty="0"/>
          </a:p>
        </p:txBody>
      </p:sp>
    </p:spTree>
    <p:extLst>
      <p:ext uri="{BB962C8B-B14F-4D97-AF65-F5344CB8AC3E}">
        <p14:creationId xmlns:p14="http://schemas.microsoft.com/office/powerpoint/2010/main" val="33150628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3C799-35F5-464B-B586-47AD30451CD3}"/>
              </a:ext>
            </a:extLst>
          </p:cNvPr>
          <p:cNvSpPr>
            <a:spLocks noGrp="1"/>
          </p:cNvSpPr>
          <p:nvPr>
            <p:ph type="title"/>
          </p:nvPr>
        </p:nvSpPr>
        <p:spPr>
          <a:xfrm>
            <a:off x="428454" y="972884"/>
            <a:ext cx="8229600" cy="857250"/>
          </a:xfrm>
        </p:spPr>
        <p:txBody>
          <a:bodyPr>
            <a:normAutofit fontScale="90000"/>
          </a:bodyPr>
          <a:lstStyle/>
          <a:p>
            <a:pPr algn="ctr"/>
            <a:r>
              <a:rPr lang="en-GB" sz="3000" b="1" dirty="0"/>
              <a:t>5. Decide where to Lead </a:t>
            </a:r>
            <a:br>
              <a:rPr lang="en-GB" sz="3000" b="1" dirty="0"/>
            </a:br>
            <a:r>
              <a:rPr lang="en-GB" sz="3000" b="1" dirty="0"/>
              <a:t>and where to Follow</a:t>
            </a:r>
            <a:endParaRPr lang="en-GB" sz="3000" dirty="0"/>
          </a:p>
        </p:txBody>
      </p:sp>
      <p:sp>
        <p:nvSpPr>
          <p:cNvPr id="3" name="Content Placeholder 2">
            <a:extLst>
              <a:ext uri="{FF2B5EF4-FFF2-40B4-BE49-F238E27FC236}">
                <a16:creationId xmlns:a16="http://schemas.microsoft.com/office/drawing/2014/main" id="{ACF28FF6-1AB9-4390-9319-01439EBAF735}"/>
              </a:ext>
            </a:extLst>
          </p:cNvPr>
          <p:cNvSpPr>
            <a:spLocks noGrp="1"/>
          </p:cNvSpPr>
          <p:nvPr>
            <p:ph idx="1"/>
          </p:nvPr>
        </p:nvSpPr>
        <p:spPr>
          <a:xfrm>
            <a:off x="457200" y="2204864"/>
            <a:ext cx="8229600" cy="2937774"/>
          </a:xfrm>
        </p:spPr>
        <p:txBody>
          <a:bodyPr>
            <a:noAutofit/>
          </a:bodyPr>
          <a:lstStyle/>
          <a:p>
            <a:pPr>
              <a:buFont typeface="Wingdings" panose="05000000000000000000" pitchFamily="2" charset="2"/>
              <a:buChar char="v"/>
            </a:pPr>
            <a:r>
              <a:rPr lang="en-GB" sz="2200" dirty="0"/>
              <a:t>It won’t be possible for any business to solve all the challenges it faces to becoming more circular. Many issues can only be solved by collaboration among different businesses and sectors, throughout value chains and even among different national governments</a:t>
            </a:r>
          </a:p>
          <a:p>
            <a:pPr>
              <a:buFont typeface="Wingdings" panose="05000000000000000000" pitchFamily="2" charset="2"/>
              <a:buChar char="v"/>
            </a:pPr>
            <a:r>
              <a:rPr lang="en-GB" sz="2200" dirty="0"/>
              <a:t>Decide where </a:t>
            </a:r>
            <a:r>
              <a:rPr lang="en-GB" sz="2200" b="1" dirty="0"/>
              <a:t>you</a:t>
            </a:r>
            <a:r>
              <a:rPr lang="en-GB" sz="2200" dirty="0"/>
              <a:t> can be a leader – championing an issue, bringing real expertise and achievement to the table, and sharing your success</a:t>
            </a:r>
          </a:p>
        </p:txBody>
      </p:sp>
    </p:spTree>
    <p:extLst>
      <p:ext uri="{BB962C8B-B14F-4D97-AF65-F5344CB8AC3E}">
        <p14:creationId xmlns:p14="http://schemas.microsoft.com/office/powerpoint/2010/main" val="32100874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Circular Hotels Project">
            <a:hlinkClick r:id="" action="ppaction://media"/>
            <a:extLst>
              <a:ext uri="{FF2B5EF4-FFF2-40B4-BE49-F238E27FC236}">
                <a16:creationId xmlns:a16="http://schemas.microsoft.com/office/drawing/2014/main" id="{8CED52EB-91F4-AD4A-A28A-9E0E2E579E51}"/>
              </a:ext>
            </a:extLst>
          </p:cNvPr>
          <p:cNvPicPr>
            <a:picLocks noRot="1" noChangeAspect="1"/>
          </p:cNvPicPr>
          <p:nvPr>
            <a:videoFile r:link="rId1"/>
          </p:nvPr>
        </p:nvPicPr>
        <p:blipFill>
          <a:blip r:embed="rId4"/>
          <a:stretch>
            <a:fillRect/>
          </a:stretch>
        </p:blipFill>
        <p:spPr>
          <a:xfrm>
            <a:off x="53846" y="743101"/>
            <a:ext cx="8959578" cy="5062163"/>
          </a:xfrm>
          <a:prstGeom prst="rect">
            <a:avLst/>
          </a:prstGeom>
        </p:spPr>
      </p:pic>
      <p:sp>
        <p:nvSpPr>
          <p:cNvPr id="5" name="TextBox 4">
            <a:extLst>
              <a:ext uri="{FF2B5EF4-FFF2-40B4-BE49-F238E27FC236}">
                <a16:creationId xmlns:a16="http://schemas.microsoft.com/office/drawing/2014/main" id="{F98D4596-3673-DF42-9C7E-320E70F07CF9}"/>
              </a:ext>
            </a:extLst>
          </p:cNvPr>
          <p:cNvSpPr txBox="1"/>
          <p:nvPr/>
        </p:nvSpPr>
        <p:spPr>
          <a:xfrm>
            <a:off x="251520" y="21372"/>
            <a:ext cx="6336704" cy="553998"/>
          </a:xfrm>
          <a:prstGeom prst="rect">
            <a:avLst/>
          </a:prstGeom>
          <a:noFill/>
        </p:spPr>
        <p:txBody>
          <a:bodyPr wrap="square" rtlCol="0">
            <a:spAutoFit/>
          </a:bodyPr>
          <a:lstStyle/>
          <a:p>
            <a:r>
              <a:rPr lang="en-GB" sz="3000" b="1" dirty="0"/>
              <a:t>Circular Hotels Project, Majorca</a:t>
            </a:r>
          </a:p>
        </p:txBody>
      </p:sp>
    </p:spTree>
    <p:extLst>
      <p:ext uri="{BB962C8B-B14F-4D97-AF65-F5344CB8AC3E}">
        <p14:creationId xmlns:p14="http://schemas.microsoft.com/office/powerpoint/2010/main" val="3237259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8D4596-3673-DF42-9C7E-320E70F07CF9}"/>
              </a:ext>
            </a:extLst>
          </p:cNvPr>
          <p:cNvSpPr txBox="1"/>
          <p:nvPr/>
        </p:nvSpPr>
        <p:spPr>
          <a:xfrm>
            <a:off x="159792" y="226229"/>
            <a:ext cx="3908152" cy="707886"/>
          </a:xfrm>
          <a:prstGeom prst="rect">
            <a:avLst/>
          </a:prstGeom>
          <a:noFill/>
        </p:spPr>
        <p:txBody>
          <a:bodyPr wrap="square" rtlCol="0">
            <a:spAutoFit/>
          </a:bodyPr>
          <a:lstStyle/>
          <a:p>
            <a:r>
              <a:rPr lang="en-GB" sz="4000" b="1" dirty="0"/>
              <a:t>Circular Hotels</a:t>
            </a:r>
          </a:p>
        </p:txBody>
      </p:sp>
      <p:sp>
        <p:nvSpPr>
          <p:cNvPr id="4" name="TextBox 3">
            <a:extLst>
              <a:ext uri="{FF2B5EF4-FFF2-40B4-BE49-F238E27FC236}">
                <a16:creationId xmlns:a16="http://schemas.microsoft.com/office/drawing/2014/main" id="{CAA092A9-59D9-B94B-B526-D6FA52FFC9A4}"/>
              </a:ext>
            </a:extLst>
          </p:cNvPr>
          <p:cNvSpPr txBox="1"/>
          <p:nvPr/>
        </p:nvSpPr>
        <p:spPr>
          <a:xfrm>
            <a:off x="6107305" y="318562"/>
            <a:ext cx="1558440" cy="369332"/>
          </a:xfrm>
          <a:prstGeom prst="rect">
            <a:avLst/>
          </a:prstGeom>
          <a:noFill/>
        </p:spPr>
        <p:txBody>
          <a:bodyPr wrap="none" rtlCol="0">
            <a:spAutoFit/>
          </a:bodyPr>
          <a:lstStyle/>
          <a:p>
            <a:r>
              <a:rPr lang="en-GB" dirty="0">
                <a:hlinkClick r:id="rId4"/>
              </a:rPr>
              <a:t>Garden Hotels</a:t>
            </a:r>
            <a:endParaRPr lang="en-GB" dirty="0"/>
          </a:p>
        </p:txBody>
      </p:sp>
      <p:pic>
        <p:nvPicPr>
          <p:cNvPr id="7" name="Picture 6" descr="A picture containing building, dome&#10;&#10;Description automatically generated">
            <a:extLst>
              <a:ext uri="{FF2B5EF4-FFF2-40B4-BE49-F238E27FC236}">
                <a16:creationId xmlns:a16="http://schemas.microsoft.com/office/drawing/2014/main" id="{D8685D5F-F9E1-6D46-A156-044A90EF8ED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916548" y="45485"/>
            <a:ext cx="1067660" cy="1067660"/>
          </a:xfrm>
          <a:prstGeom prst="rect">
            <a:avLst/>
          </a:prstGeom>
        </p:spPr>
      </p:pic>
      <p:pic>
        <p:nvPicPr>
          <p:cNvPr id="9" name="Online Media 8" descr="GardenEco - Playa Garden Selection Hotel Spa, hotel sostenible">
            <a:hlinkClick r:id="" action="ppaction://media"/>
            <a:extLst>
              <a:ext uri="{FF2B5EF4-FFF2-40B4-BE49-F238E27FC236}">
                <a16:creationId xmlns:a16="http://schemas.microsoft.com/office/drawing/2014/main" id="{BE085E13-6078-6142-9EF4-432A9CD8884D}"/>
              </a:ext>
            </a:extLst>
          </p:cNvPr>
          <p:cNvPicPr>
            <a:picLocks noRot="1" noChangeAspect="1"/>
          </p:cNvPicPr>
          <p:nvPr>
            <a:videoFile r:link="rId1"/>
          </p:nvPr>
        </p:nvPicPr>
        <p:blipFill>
          <a:blip r:embed="rId7"/>
          <a:stretch>
            <a:fillRect/>
          </a:stretch>
        </p:blipFill>
        <p:spPr>
          <a:xfrm>
            <a:off x="1115616" y="1107102"/>
            <a:ext cx="7796584" cy="4405070"/>
          </a:xfrm>
          <a:prstGeom prst="rect">
            <a:avLst/>
          </a:prstGeom>
        </p:spPr>
      </p:pic>
    </p:spTree>
    <p:extLst>
      <p:ext uri="{BB962C8B-B14F-4D97-AF65-F5344CB8AC3E}">
        <p14:creationId xmlns:p14="http://schemas.microsoft.com/office/powerpoint/2010/main" val="2331559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8D4596-3673-DF42-9C7E-320E70F07CF9}"/>
              </a:ext>
            </a:extLst>
          </p:cNvPr>
          <p:cNvSpPr txBox="1"/>
          <p:nvPr/>
        </p:nvSpPr>
        <p:spPr>
          <a:xfrm>
            <a:off x="159792" y="226229"/>
            <a:ext cx="3908152" cy="707886"/>
          </a:xfrm>
          <a:prstGeom prst="rect">
            <a:avLst/>
          </a:prstGeom>
          <a:noFill/>
        </p:spPr>
        <p:txBody>
          <a:bodyPr wrap="square" rtlCol="0">
            <a:spAutoFit/>
          </a:bodyPr>
          <a:lstStyle/>
          <a:p>
            <a:r>
              <a:rPr lang="en-GB" sz="4000" b="1" dirty="0"/>
              <a:t>Circular Hotels</a:t>
            </a:r>
          </a:p>
        </p:txBody>
      </p:sp>
      <p:pic>
        <p:nvPicPr>
          <p:cNvPr id="6" name="Picture 5" descr="A picture containing indoor, wall, table, floor&#10;&#10;Description automatically generated">
            <a:extLst>
              <a:ext uri="{FF2B5EF4-FFF2-40B4-BE49-F238E27FC236}">
                <a16:creationId xmlns:a16="http://schemas.microsoft.com/office/drawing/2014/main" id="{61727A33-2DD1-9049-8EE4-9D6C462683A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843808" y="1516674"/>
            <a:ext cx="6144344" cy="4096229"/>
          </a:xfrm>
          <a:prstGeom prst="rect">
            <a:avLst/>
          </a:prstGeom>
        </p:spPr>
      </p:pic>
      <p:pic>
        <p:nvPicPr>
          <p:cNvPr id="9" name="Picture 8" descr="Graphical user interface&#10;&#10;Description automatically generated with low confidence">
            <a:extLst>
              <a:ext uri="{FF2B5EF4-FFF2-40B4-BE49-F238E27FC236}">
                <a16:creationId xmlns:a16="http://schemas.microsoft.com/office/drawing/2014/main" id="{B3DE4603-969C-3348-B1BF-DDE3C9B8025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09208" y="116632"/>
            <a:ext cx="3175000" cy="1270000"/>
          </a:xfrm>
          <a:prstGeom prst="rect">
            <a:avLst/>
          </a:prstGeom>
        </p:spPr>
      </p:pic>
      <p:sp>
        <p:nvSpPr>
          <p:cNvPr id="10" name="TextBox 9">
            <a:extLst>
              <a:ext uri="{FF2B5EF4-FFF2-40B4-BE49-F238E27FC236}">
                <a16:creationId xmlns:a16="http://schemas.microsoft.com/office/drawing/2014/main" id="{098A7B32-4DC1-3248-BD1B-DAEF09E7833E}"/>
              </a:ext>
            </a:extLst>
          </p:cNvPr>
          <p:cNvSpPr txBox="1"/>
          <p:nvPr/>
        </p:nvSpPr>
        <p:spPr>
          <a:xfrm>
            <a:off x="7740352" y="1082321"/>
            <a:ext cx="1016625" cy="369332"/>
          </a:xfrm>
          <a:prstGeom prst="rect">
            <a:avLst/>
          </a:prstGeom>
          <a:noFill/>
        </p:spPr>
        <p:txBody>
          <a:bodyPr wrap="none" rtlCol="0">
            <a:spAutoFit/>
          </a:bodyPr>
          <a:lstStyle/>
          <a:p>
            <a:r>
              <a:rPr lang="en-GB" dirty="0">
                <a:hlinkClick r:id="rId7"/>
              </a:rPr>
              <a:t>WEBSITE</a:t>
            </a:r>
            <a:endParaRPr lang="en-GB" dirty="0"/>
          </a:p>
        </p:txBody>
      </p:sp>
      <p:pic>
        <p:nvPicPr>
          <p:cNvPr id="12" name="Picture 11" descr="A picture containing text, building, outdoor, sign&#10;&#10;Description automatically generated">
            <a:extLst>
              <a:ext uri="{FF2B5EF4-FFF2-40B4-BE49-F238E27FC236}">
                <a16:creationId xmlns:a16="http://schemas.microsoft.com/office/drawing/2014/main" id="{20FE4C61-4341-E745-9D3B-FE8E4832F700}"/>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55848" y="2996951"/>
            <a:ext cx="2615951" cy="2615951"/>
          </a:xfrm>
          <a:prstGeom prst="rect">
            <a:avLst/>
          </a:prstGeom>
        </p:spPr>
      </p:pic>
    </p:spTree>
    <p:extLst>
      <p:ext uri="{BB962C8B-B14F-4D97-AF65-F5344CB8AC3E}">
        <p14:creationId xmlns:p14="http://schemas.microsoft.com/office/powerpoint/2010/main" val="16143749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39970-5E36-0C42-9454-B03E62425CD1}"/>
              </a:ext>
            </a:extLst>
          </p:cNvPr>
          <p:cNvSpPr>
            <a:spLocks noGrp="1"/>
          </p:cNvSpPr>
          <p:nvPr>
            <p:ph type="title"/>
          </p:nvPr>
        </p:nvSpPr>
        <p:spPr>
          <a:xfrm>
            <a:off x="179512" y="548680"/>
            <a:ext cx="8964488" cy="720081"/>
          </a:xfrm>
        </p:spPr>
        <p:txBody>
          <a:bodyPr>
            <a:normAutofit/>
          </a:bodyPr>
          <a:lstStyle/>
          <a:p>
            <a:pPr algn="l"/>
            <a:r>
              <a:rPr lang="en-GB" b="1" dirty="0"/>
              <a:t>A new way of thinking…</a:t>
            </a:r>
            <a:endParaRPr lang="en-GB" dirty="0"/>
          </a:p>
        </p:txBody>
      </p:sp>
      <p:sp>
        <p:nvSpPr>
          <p:cNvPr id="3" name="Content Placeholder 2">
            <a:extLst>
              <a:ext uri="{FF2B5EF4-FFF2-40B4-BE49-F238E27FC236}">
                <a16:creationId xmlns:a16="http://schemas.microsoft.com/office/drawing/2014/main" id="{0EE1CC26-9120-9C4E-BEDF-7B44DA2DCCAF}"/>
              </a:ext>
            </a:extLst>
          </p:cNvPr>
          <p:cNvSpPr>
            <a:spLocks noGrp="1"/>
          </p:cNvSpPr>
          <p:nvPr>
            <p:ph idx="1"/>
          </p:nvPr>
        </p:nvSpPr>
        <p:spPr>
          <a:xfrm>
            <a:off x="179512" y="1268761"/>
            <a:ext cx="8568952" cy="4608513"/>
          </a:xfrm>
        </p:spPr>
        <p:txBody>
          <a:bodyPr>
            <a:normAutofit lnSpcReduction="10000"/>
          </a:bodyPr>
          <a:lstStyle/>
          <a:p>
            <a:pPr algn="just"/>
            <a:r>
              <a:rPr lang="en-GB" dirty="0"/>
              <a:t>On one hand - in the new economy approach - </a:t>
            </a:r>
            <a:r>
              <a:rPr lang="en-GB" b="1" dirty="0"/>
              <a:t>production (in quantities) may decrease </a:t>
            </a:r>
            <a:r>
              <a:rPr lang="en-GB" dirty="0"/>
              <a:t>given that goods are reused, but on the other hand the goods produced may incorporate more </a:t>
            </a:r>
            <a:r>
              <a:rPr lang="en-GB" b="1" dirty="0"/>
              <a:t>value</a:t>
            </a:r>
            <a:r>
              <a:rPr lang="en-GB" dirty="0"/>
              <a:t> added to satisfy new consumption patterns.</a:t>
            </a:r>
          </a:p>
          <a:p>
            <a:pPr marL="0" indent="0" algn="just">
              <a:buNone/>
            </a:pPr>
            <a:endParaRPr lang="en-GB" dirty="0"/>
          </a:p>
          <a:p>
            <a:pPr algn="just"/>
            <a:r>
              <a:rPr lang="en-GB" dirty="0"/>
              <a:t>If consumers feel better re-using goods instead of buying new ones, if firms are better off producing </a:t>
            </a:r>
            <a:r>
              <a:rPr lang="en-GB" b="1" dirty="0"/>
              <a:t>less</a:t>
            </a:r>
            <a:r>
              <a:rPr lang="en-GB" dirty="0"/>
              <a:t> goods but with </a:t>
            </a:r>
            <a:r>
              <a:rPr lang="en-GB" b="1" dirty="0"/>
              <a:t>higher value added</a:t>
            </a:r>
            <a:r>
              <a:rPr lang="en-GB" dirty="0"/>
              <a:t>, if </a:t>
            </a:r>
            <a:r>
              <a:rPr lang="en-GB" i="1" dirty="0"/>
              <a:t>Earth </a:t>
            </a:r>
            <a:r>
              <a:rPr lang="en-GB" dirty="0"/>
              <a:t>is better off with those eco-friendly goods, then, those fundamental changes in behaviour should lead to new measures of what is nowadays called </a:t>
            </a:r>
            <a:r>
              <a:rPr lang="en-GB" b="1" i="1" dirty="0"/>
              <a:t>economic growth</a:t>
            </a:r>
            <a:r>
              <a:rPr lang="en-GB" dirty="0"/>
              <a:t>.</a:t>
            </a:r>
          </a:p>
          <a:p>
            <a:pPr marL="0" indent="0" algn="just">
              <a:buNone/>
            </a:pPr>
            <a:endParaRPr lang="en-GB" dirty="0"/>
          </a:p>
        </p:txBody>
      </p:sp>
    </p:spTree>
    <p:extLst>
      <p:ext uri="{BB962C8B-B14F-4D97-AF65-F5344CB8AC3E}">
        <p14:creationId xmlns:p14="http://schemas.microsoft.com/office/powerpoint/2010/main" val="14506942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81291-5FDA-1845-A8DA-7A1436E98A70}"/>
              </a:ext>
            </a:extLst>
          </p:cNvPr>
          <p:cNvSpPr>
            <a:spLocks noGrp="1"/>
          </p:cNvSpPr>
          <p:nvPr>
            <p:ph type="title"/>
          </p:nvPr>
        </p:nvSpPr>
        <p:spPr>
          <a:xfrm>
            <a:off x="457200" y="1274243"/>
            <a:ext cx="8229600" cy="857250"/>
          </a:xfrm>
        </p:spPr>
        <p:txBody>
          <a:bodyPr>
            <a:normAutofit fontScale="90000"/>
          </a:bodyPr>
          <a:lstStyle/>
          <a:p>
            <a:pPr algn="l"/>
            <a:r>
              <a:rPr lang="en-GB" b="1" dirty="0"/>
              <a:t>Linear vs circular economy: </a:t>
            </a:r>
            <a:br>
              <a:rPr lang="en-GB" b="1" dirty="0"/>
            </a:br>
            <a:r>
              <a:rPr lang="en-GB" b="1" dirty="0"/>
              <a:t>a very different approach</a:t>
            </a:r>
            <a:br>
              <a:rPr lang="en-GB" b="1" dirty="0"/>
            </a:br>
            <a:endParaRPr lang="en-GB" b="1" dirty="0"/>
          </a:p>
        </p:txBody>
      </p:sp>
      <p:pic>
        <p:nvPicPr>
          <p:cNvPr id="5" name="Picture 4" descr="Graphical user interface, text, application&#10;&#10;Description automatically generated">
            <a:extLst>
              <a:ext uri="{FF2B5EF4-FFF2-40B4-BE49-F238E27FC236}">
                <a16:creationId xmlns:a16="http://schemas.microsoft.com/office/drawing/2014/main" id="{F3B61EA2-0519-2F43-B8BE-1DFE9FDE19F7}"/>
              </a:ext>
            </a:extLst>
          </p:cNvPr>
          <p:cNvPicPr>
            <a:picLocks noChangeAspect="1"/>
          </p:cNvPicPr>
          <p:nvPr/>
        </p:nvPicPr>
        <p:blipFill>
          <a:blip r:embed="rId3"/>
          <a:stretch>
            <a:fillRect/>
          </a:stretch>
        </p:blipFill>
        <p:spPr>
          <a:xfrm>
            <a:off x="438150" y="1924050"/>
            <a:ext cx="8267700" cy="3009900"/>
          </a:xfrm>
          <a:prstGeom prst="rect">
            <a:avLst/>
          </a:prstGeom>
        </p:spPr>
      </p:pic>
    </p:spTree>
    <p:extLst>
      <p:ext uri="{BB962C8B-B14F-4D97-AF65-F5344CB8AC3E}">
        <p14:creationId xmlns:p14="http://schemas.microsoft.com/office/powerpoint/2010/main" val="22665101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96B35-C7FA-B54A-954D-E16FD92D5106}"/>
              </a:ext>
            </a:extLst>
          </p:cNvPr>
          <p:cNvSpPr>
            <a:spLocks noGrp="1"/>
          </p:cNvSpPr>
          <p:nvPr>
            <p:ph type="title"/>
          </p:nvPr>
        </p:nvSpPr>
        <p:spPr>
          <a:xfrm>
            <a:off x="179512" y="404664"/>
            <a:ext cx="8229600" cy="857250"/>
          </a:xfrm>
        </p:spPr>
        <p:txBody>
          <a:bodyPr>
            <a:normAutofit fontScale="90000"/>
          </a:bodyPr>
          <a:lstStyle/>
          <a:p>
            <a:pPr algn="l"/>
            <a:r>
              <a:rPr lang="en-GB" b="1" dirty="0"/>
              <a:t>Circular economy: a concept adaptable to any industry, tourism included</a:t>
            </a:r>
            <a:br>
              <a:rPr lang="en-GB" b="1" dirty="0"/>
            </a:br>
            <a:endParaRPr lang="en-GB" b="1" dirty="0"/>
          </a:p>
        </p:txBody>
      </p:sp>
      <p:pic>
        <p:nvPicPr>
          <p:cNvPr id="5" name="Content Placeholder 4" descr="A picture containing electronics&#10;&#10;Description automatically generated">
            <a:extLst>
              <a:ext uri="{FF2B5EF4-FFF2-40B4-BE49-F238E27FC236}">
                <a16:creationId xmlns:a16="http://schemas.microsoft.com/office/drawing/2014/main" id="{F1D8E7DA-5DE2-F946-B1BF-C1E6289D7347}"/>
              </a:ext>
            </a:extLst>
          </p:cNvPr>
          <p:cNvPicPr>
            <a:picLocks noGrp="1" noChangeAspect="1"/>
          </p:cNvPicPr>
          <p:nvPr>
            <p:ph idx="1"/>
          </p:nvPr>
        </p:nvPicPr>
        <p:blipFill>
          <a:blip r:embed="rId3"/>
          <a:stretch>
            <a:fillRect/>
          </a:stretch>
        </p:blipFill>
        <p:spPr>
          <a:xfrm>
            <a:off x="0" y="1484784"/>
            <a:ext cx="9047078" cy="4587072"/>
          </a:xfrm>
        </p:spPr>
      </p:pic>
    </p:spTree>
    <p:extLst>
      <p:ext uri="{BB962C8B-B14F-4D97-AF65-F5344CB8AC3E}">
        <p14:creationId xmlns:p14="http://schemas.microsoft.com/office/powerpoint/2010/main" val="10500953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7BEBD-50B0-BD45-993C-8FBEA4FFE8F9}"/>
              </a:ext>
            </a:extLst>
          </p:cNvPr>
          <p:cNvSpPr>
            <a:spLocks noGrp="1"/>
          </p:cNvSpPr>
          <p:nvPr>
            <p:ph type="title"/>
          </p:nvPr>
        </p:nvSpPr>
        <p:spPr>
          <a:xfrm>
            <a:off x="251520" y="116632"/>
            <a:ext cx="8229600" cy="857250"/>
          </a:xfrm>
        </p:spPr>
        <p:txBody>
          <a:bodyPr/>
          <a:lstStyle/>
          <a:p>
            <a:pPr algn="l"/>
            <a:r>
              <a:rPr lang="en-GB" b="1" dirty="0"/>
              <a:t>Conclusion</a:t>
            </a:r>
          </a:p>
        </p:txBody>
      </p:sp>
      <p:sp>
        <p:nvSpPr>
          <p:cNvPr id="3" name="Content Placeholder 2">
            <a:extLst>
              <a:ext uri="{FF2B5EF4-FFF2-40B4-BE49-F238E27FC236}">
                <a16:creationId xmlns:a16="http://schemas.microsoft.com/office/drawing/2014/main" id="{B3F1AD8A-E5A3-F24B-86F7-9B1E34A9B523}"/>
              </a:ext>
            </a:extLst>
          </p:cNvPr>
          <p:cNvSpPr>
            <a:spLocks noGrp="1"/>
          </p:cNvSpPr>
          <p:nvPr>
            <p:ph idx="1"/>
          </p:nvPr>
        </p:nvSpPr>
        <p:spPr>
          <a:xfrm>
            <a:off x="594420" y="836712"/>
            <a:ext cx="7886700" cy="4711378"/>
          </a:xfrm>
        </p:spPr>
        <p:txBody>
          <a:bodyPr>
            <a:normAutofit fontScale="85000" lnSpcReduction="10000"/>
          </a:bodyPr>
          <a:lstStyle/>
          <a:p>
            <a:pPr algn="just"/>
            <a:r>
              <a:rPr lang="en-GB" dirty="0"/>
              <a:t>The economy was pictured until recently as linear, with a strong tendency to satisfy the consumers’ needs with brand new products, somehow to give them a feeling of exclusivity. </a:t>
            </a:r>
          </a:p>
          <a:p>
            <a:pPr algn="just"/>
            <a:r>
              <a:rPr lang="en-GB" b="1" dirty="0"/>
              <a:t>However, a full range of environmental, socio-demographic and economic indicators, mostly alarming, rose the need to change our consumption and production habits.</a:t>
            </a:r>
            <a:r>
              <a:rPr lang="en-GB" dirty="0"/>
              <a:t> </a:t>
            </a:r>
          </a:p>
          <a:p>
            <a:pPr algn="just"/>
            <a:r>
              <a:rPr lang="en-GB" dirty="0"/>
              <a:t>One of the main and current issues discussed in the media is climate change, of which principal source is, according to studies, households’ consumption, thus including consumption of tourism. </a:t>
            </a:r>
          </a:p>
          <a:p>
            <a:pPr algn="just"/>
            <a:r>
              <a:rPr lang="en-GB" dirty="0"/>
              <a:t>To tackle this problem, new ways of thinking appeared over the course of a few years, in particular in developed countries, and </a:t>
            </a:r>
            <a:r>
              <a:rPr lang="en-GB" b="1" i="1" u="sng" dirty="0">
                <a:hlinkClick r:id="rId2"/>
              </a:rPr>
              <a:t>circular economy</a:t>
            </a:r>
            <a:r>
              <a:rPr lang="en-GB" dirty="0"/>
              <a:t> embodies most of them.</a:t>
            </a:r>
          </a:p>
        </p:txBody>
      </p:sp>
    </p:spTree>
    <p:extLst>
      <p:ext uri="{BB962C8B-B14F-4D97-AF65-F5344CB8AC3E}">
        <p14:creationId xmlns:p14="http://schemas.microsoft.com/office/powerpoint/2010/main" val="34065285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5313B-046B-5D47-AAF1-96B1EE7392D3}"/>
              </a:ext>
            </a:extLst>
          </p:cNvPr>
          <p:cNvSpPr>
            <a:spLocks noGrp="1"/>
          </p:cNvSpPr>
          <p:nvPr>
            <p:ph type="title"/>
          </p:nvPr>
        </p:nvSpPr>
        <p:spPr>
          <a:xfrm>
            <a:off x="230932" y="548680"/>
            <a:ext cx="8352928" cy="566936"/>
          </a:xfrm>
        </p:spPr>
        <p:txBody>
          <a:bodyPr>
            <a:normAutofit/>
          </a:bodyPr>
          <a:lstStyle/>
          <a:p>
            <a:pPr algn="l"/>
            <a:r>
              <a:rPr lang="en-GB" sz="3200" b="1" dirty="0"/>
              <a:t>Assignment 1 : Thurs 27</a:t>
            </a:r>
            <a:r>
              <a:rPr lang="en-GB" sz="3200" b="1" baseline="30000" dirty="0"/>
              <a:t>th</a:t>
            </a:r>
            <a:r>
              <a:rPr lang="en-GB" sz="3200" b="1" dirty="0"/>
              <a:t> Oct 2022 (23.55pm)</a:t>
            </a:r>
          </a:p>
        </p:txBody>
      </p:sp>
      <p:sp>
        <p:nvSpPr>
          <p:cNvPr id="3" name="Content Placeholder 2">
            <a:extLst>
              <a:ext uri="{FF2B5EF4-FFF2-40B4-BE49-F238E27FC236}">
                <a16:creationId xmlns:a16="http://schemas.microsoft.com/office/drawing/2014/main" id="{59414A4E-68E1-7142-8535-705739E9173A}"/>
              </a:ext>
            </a:extLst>
          </p:cNvPr>
          <p:cNvSpPr>
            <a:spLocks noGrp="1"/>
          </p:cNvSpPr>
          <p:nvPr>
            <p:ph idx="1"/>
          </p:nvPr>
        </p:nvSpPr>
        <p:spPr>
          <a:xfrm>
            <a:off x="230932" y="1496059"/>
            <a:ext cx="8682136" cy="3877157"/>
          </a:xfrm>
        </p:spPr>
        <p:txBody>
          <a:bodyPr>
            <a:normAutofit/>
          </a:bodyPr>
          <a:lstStyle/>
          <a:p>
            <a:pPr marL="0" indent="0">
              <a:buNone/>
            </a:pPr>
            <a:r>
              <a:rPr lang="en-GB" sz="3200" b="1" dirty="0"/>
              <a:t>Essay - 2000 words (+/- 10%)</a:t>
            </a:r>
            <a:br>
              <a:rPr lang="en-GB" sz="3200" b="1" dirty="0"/>
            </a:br>
            <a:r>
              <a:rPr lang="en-GB" sz="3200" b="1" i="1" dirty="0"/>
              <a:t>A Vision of Change: Sustainability in the hotel industry. </a:t>
            </a:r>
          </a:p>
          <a:p>
            <a:r>
              <a:rPr lang="en-GB" sz="3200" dirty="0"/>
              <a:t>Introduction – 10%</a:t>
            </a:r>
          </a:p>
          <a:p>
            <a:r>
              <a:rPr lang="en-GB" sz="3200" dirty="0"/>
              <a:t>Main body – 80%</a:t>
            </a:r>
          </a:p>
          <a:p>
            <a:r>
              <a:rPr lang="en-GB" sz="3200" dirty="0"/>
              <a:t>Conclusion – 10%</a:t>
            </a:r>
          </a:p>
          <a:p>
            <a:r>
              <a:rPr lang="en-GB" sz="3200" b="1" i="1" dirty="0"/>
              <a:t>No drafts will be dealt with after Mon 24</a:t>
            </a:r>
            <a:r>
              <a:rPr lang="en-GB" sz="3200" b="1" i="1" baseline="30000" dirty="0"/>
              <a:t>th</a:t>
            </a:r>
            <a:r>
              <a:rPr lang="en-GB" sz="3200" b="1" i="1" dirty="0"/>
              <a:t> Oct</a:t>
            </a:r>
          </a:p>
        </p:txBody>
      </p:sp>
    </p:spTree>
    <p:extLst>
      <p:ext uri="{BB962C8B-B14F-4D97-AF65-F5344CB8AC3E}">
        <p14:creationId xmlns:p14="http://schemas.microsoft.com/office/powerpoint/2010/main" val="28885223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5313B-046B-5D47-AAF1-96B1EE7392D3}"/>
              </a:ext>
            </a:extLst>
          </p:cNvPr>
          <p:cNvSpPr>
            <a:spLocks noGrp="1"/>
          </p:cNvSpPr>
          <p:nvPr>
            <p:ph type="title"/>
          </p:nvPr>
        </p:nvSpPr>
        <p:spPr>
          <a:xfrm>
            <a:off x="179512" y="125760"/>
            <a:ext cx="8352928" cy="566936"/>
          </a:xfrm>
        </p:spPr>
        <p:txBody>
          <a:bodyPr>
            <a:normAutofit/>
          </a:bodyPr>
          <a:lstStyle/>
          <a:p>
            <a:pPr algn="l"/>
            <a:r>
              <a:rPr lang="en-GB" sz="3200" b="1" dirty="0"/>
              <a:t>Assignment 1 : Thurs 27</a:t>
            </a:r>
            <a:r>
              <a:rPr lang="en-GB" sz="3200" b="1" baseline="30000" dirty="0"/>
              <a:t>th</a:t>
            </a:r>
            <a:r>
              <a:rPr lang="en-GB" sz="3200" b="1" dirty="0"/>
              <a:t> Oct 2022 (23.55pm)</a:t>
            </a:r>
          </a:p>
        </p:txBody>
      </p:sp>
      <p:sp>
        <p:nvSpPr>
          <p:cNvPr id="3" name="Content Placeholder 2">
            <a:extLst>
              <a:ext uri="{FF2B5EF4-FFF2-40B4-BE49-F238E27FC236}">
                <a16:creationId xmlns:a16="http://schemas.microsoft.com/office/drawing/2014/main" id="{59414A4E-68E1-7142-8535-705739E9173A}"/>
              </a:ext>
            </a:extLst>
          </p:cNvPr>
          <p:cNvSpPr>
            <a:spLocks noGrp="1"/>
          </p:cNvSpPr>
          <p:nvPr>
            <p:ph idx="1"/>
          </p:nvPr>
        </p:nvSpPr>
        <p:spPr>
          <a:xfrm>
            <a:off x="230932" y="980728"/>
            <a:ext cx="8682136" cy="5112568"/>
          </a:xfrm>
        </p:spPr>
        <p:txBody>
          <a:bodyPr>
            <a:normAutofit fontScale="70000" lnSpcReduction="20000"/>
          </a:bodyPr>
          <a:lstStyle/>
          <a:p>
            <a:pPr marL="0" indent="0">
              <a:buNone/>
            </a:pPr>
            <a:r>
              <a:rPr lang="en-GB" sz="3800" b="1" dirty="0"/>
              <a:t>Essay - 2000 words (+/- 10%)</a:t>
            </a:r>
            <a:br>
              <a:rPr lang="en-GB" sz="3800" b="1" dirty="0"/>
            </a:br>
            <a:r>
              <a:rPr lang="en-GB" sz="3800" b="1" i="1" dirty="0"/>
              <a:t>A Vision of Change: Sustainability in the hotel industry. </a:t>
            </a:r>
          </a:p>
          <a:p>
            <a:pPr marL="0" indent="0">
              <a:buNone/>
            </a:pPr>
            <a:endParaRPr lang="en-GB" sz="1700" dirty="0"/>
          </a:p>
          <a:p>
            <a:r>
              <a:rPr lang="en-GB" sz="4000" dirty="0"/>
              <a:t>The hospitality industry has historically had a dramatic environmental impact on the environment, through energy and water consumption and use of consumable goods. With sustainability now being the issue on everyone’s mind, </a:t>
            </a:r>
            <a:r>
              <a:rPr lang="en-GB" sz="4000" b="1" dirty="0"/>
              <a:t>discuss how the hotel industry is responding and adapting, and why sustainability is a key focus.</a:t>
            </a:r>
          </a:p>
          <a:p>
            <a:r>
              <a:rPr lang="en-GB" sz="4000" dirty="0"/>
              <a:t>Sustainability is widely regarded as the key to a successful business in the 21st century. </a:t>
            </a:r>
            <a:r>
              <a:rPr lang="en-GB" sz="4000" b="1" dirty="0"/>
              <a:t>Sustainability or social responsibility </a:t>
            </a:r>
            <a:r>
              <a:rPr lang="en-GB" sz="4000" dirty="0"/>
              <a:t>is fast becoming a prime concern for public and private sectors alike and the hotel industry is no exception. </a:t>
            </a:r>
          </a:p>
        </p:txBody>
      </p:sp>
    </p:spTree>
    <p:extLst>
      <p:ext uri="{BB962C8B-B14F-4D97-AF65-F5344CB8AC3E}">
        <p14:creationId xmlns:p14="http://schemas.microsoft.com/office/powerpoint/2010/main" val="320165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5313B-046B-5D47-AAF1-96B1EE7392D3}"/>
              </a:ext>
            </a:extLst>
          </p:cNvPr>
          <p:cNvSpPr>
            <a:spLocks noGrp="1"/>
          </p:cNvSpPr>
          <p:nvPr>
            <p:ph type="title"/>
          </p:nvPr>
        </p:nvSpPr>
        <p:spPr>
          <a:xfrm>
            <a:off x="179512" y="125760"/>
            <a:ext cx="8352928" cy="566936"/>
          </a:xfrm>
        </p:spPr>
        <p:txBody>
          <a:bodyPr>
            <a:normAutofit/>
          </a:bodyPr>
          <a:lstStyle/>
          <a:p>
            <a:pPr algn="l"/>
            <a:r>
              <a:rPr lang="en-GB" sz="3200" b="1" dirty="0"/>
              <a:t>Assignment 1 : Thurs 27</a:t>
            </a:r>
            <a:r>
              <a:rPr lang="en-GB" sz="3200" b="1" baseline="30000" dirty="0"/>
              <a:t>th</a:t>
            </a:r>
            <a:r>
              <a:rPr lang="en-GB" sz="3200" b="1" dirty="0"/>
              <a:t> Oct 2022 (23.55pm)</a:t>
            </a:r>
          </a:p>
        </p:txBody>
      </p:sp>
      <p:sp>
        <p:nvSpPr>
          <p:cNvPr id="3" name="Content Placeholder 2">
            <a:extLst>
              <a:ext uri="{FF2B5EF4-FFF2-40B4-BE49-F238E27FC236}">
                <a16:creationId xmlns:a16="http://schemas.microsoft.com/office/drawing/2014/main" id="{59414A4E-68E1-7142-8535-705739E9173A}"/>
              </a:ext>
            </a:extLst>
          </p:cNvPr>
          <p:cNvSpPr>
            <a:spLocks noGrp="1"/>
          </p:cNvSpPr>
          <p:nvPr>
            <p:ph idx="1"/>
          </p:nvPr>
        </p:nvSpPr>
        <p:spPr>
          <a:xfrm>
            <a:off x="230932" y="760359"/>
            <a:ext cx="8682136" cy="5112568"/>
          </a:xfrm>
        </p:spPr>
        <p:txBody>
          <a:bodyPr>
            <a:normAutofit fontScale="70000" lnSpcReduction="20000"/>
          </a:bodyPr>
          <a:lstStyle/>
          <a:p>
            <a:pPr marL="0" indent="0">
              <a:buNone/>
            </a:pPr>
            <a:r>
              <a:rPr lang="en-GB" sz="3800" b="1" dirty="0"/>
              <a:t>Essay - 2000 words (+/- 10%)</a:t>
            </a:r>
            <a:br>
              <a:rPr lang="en-GB" sz="3800" b="1" dirty="0"/>
            </a:br>
            <a:r>
              <a:rPr lang="en-GB" sz="3800" b="1" dirty="0"/>
              <a:t>A Vision of Change: Sustainability in the hotel industry. </a:t>
            </a:r>
          </a:p>
          <a:p>
            <a:pPr marL="0" indent="0">
              <a:buNone/>
            </a:pPr>
            <a:endParaRPr lang="en-GB" sz="1700" dirty="0"/>
          </a:p>
          <a:p>
            <a:pPr marL="0" indent="0">
              <a:buNone/>
            </a:pPr>
            <a:endParaRPr lang="en-GB" sz="1700" dirty="0"/>
          </a:p>
          <a:p>
            <a:r>
              <a:rPr lang="en-GB" sz="4000" b="1" dirty="0"/>
              <a:t>Define sustainability, its pillars and the relationship with the hotel industry.</a:t>
            </a:r>
            <a:r>
              <a:rPr lang="en-GB" sz="4000" dirty="0"/>
              <a:t> </a:t>
            </a:r>
          </a:p>
          <a:p>
            <a:r>
              <a:rPr lang="en-GB" sz="4000" b="1" dirty="0"/>
              <a:t>Critically evaluate business concerns</a:t>
            </a:r>
            <a:r>
              <a:rPr lang="en-GB" sz="4000" dirty="0"/>
              <a:t>, such as increased government pressures and competitors’ actions that have motivated hoteliers to embrace sustainability and make it an integral part of the corporate agenda. </a:t>
            </a:r>
          </a:p>
          <a:p>
            <a:r>
              <a:rPr lang="en-GB" sz="4000" b="1" dirty="0"/>
              <a:t>Discuss the circular economy and the relationship with CSR</a:t>
            </a:r>
            <a:r>
              <a:rPr lang="en-GB" sz="4000" dirty="0"/>
              <a:t>. Consider </a:t>
            </a:r>
            <a:r>
              <a:rPr lang="en-GB" sz="4000" b="1" dirty="0"/>
              <a:t>examples of CSR strategies / policies in detail, </a:t>
            </a:r>
            <a:r>
              <a:rPr lang="en-GB" sz="4000" dirty="0"/>
              <a:t>ensuring that you relate your writing to the fundamental pillars of sustainability.</a:t>
            </a:r>
          </a:p>
        </p:txBody>
      </p:sp>
    </p:spTree>
    <p:extLst>
      <p:ext uri="{BB962C8B-B14F-4D97-AF65-F5344CB8AC3E}">
        <p14:creationId xmlns:p14="http://schemas.microsoft.com/office/powerpoint/2010/main" val="553016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4005064"/>
            <a:ext cx="5877520" cy="1470025"/>
          </a:xfrm>
        </p:spPr>
        <p:txBody>
          <a:bodyPr>
            <a:normAutofit fontScale="90000"/>
          </a:bodyPr>
          <a:lstStyle/>
          <a:p>
            <a:pPr algn="l"/>
            <a:r>
              <a:rPr lang="en-GB" b="1" dirty="0"/>
              <a:t>See you next week!</a:t>
            </a:r>
            <a:br>
              <a:rPr lang="en-GB" dirty="0"/>
            </a:br>
            <a:r>
              <a:rPr lang="en-GB" sz="3600" dirty="0"/>
              <a:t>h.h.thomas@uwtsd.ac.uk</a:t>
            </a:r>
            <a:endParaRPr lang="en-GB" sz="3600" dirty="0">
              <a:latin typeface="Freestyle Script" panose="030804020302050B0404" pitchFamily="66" charset="77"/>
              <a:ea typeface="Brush Script MT" panose="03060802040406070304" pitchFamily="66" charset="-122"/>
              <a:cs typeface="Apple Chancery" panose="03020702040506060504" pitchFamily="66" charset="-79"/>
            </a:endParaRPr>
          </a:p>
        </p:txBody>
      </p:sp>
      <p:pic>
        <p:nvPicPr>
          <p:cNvPr id="6" name="Picture 5" descr="A person speaking into a microphone&#10;&#10;Description automatically generated with medium confidence">
            <a:extLst>
              <a:ext uri="{FF2B5EF4-FFF2-40B4-BE49-F238E27FC236}">
                <a16:creationId xmlns:a16="http://schemas.microsoft.com/office/drawing/2014/main" id="{707D95DC-664B-F54F-88CA-37037D1164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15816" y="404664"/>
            <a:ext cx="5786357" cy="3240360"/>
          </a:xfrm>
          <a:prstGeom prst="rect">
            <a:avLst/>
          </a:prstGeom>
        </p:spPr>
      </p:pic>
    </p:spTree>
    <p:extLst>
      <p:ext uri="{BB962C8B-B14F-4D97-AF65-F5344CB8AC3E}">
        <p14:creationId xmlns:p14="http://schemas.microsoft.com/office/powerpoint/2010/main" val="266063925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F3412-84A9-D592-6E65-CA4E6BFBD3AF}"/>
              </a:ext>
            </a:extLst>
          </p:cNvPr>
          <p:cNvSpPr>
            <a:spLocks noGrp="1"/>
          </p:cNvSpPr>
          <p:nvPr>
            <p:ph type="title"/>
          </p:nvPr>
        </p:nvSpPr>
        <p:spPr>
          <a:xfrm>
            <a:off x="628650" y="332657"/>
            <a:ext cx="7886700" cy="1358032"/>
          </a:xfrm>
        </p:spPr>
        <p:txBody>
          <a:bodyPr/>
          <a:lstStyle/>
          <a:p>
            <a:r>
              <a:rPr lang="en-GB" dirty="0"/>
              <a:t>What’s in the  news this week? May 22</a:t>
            </a:r>
          </a:p>
        </p:txBody>
      </p:sp>
      <p:pic>
        <p:nvPicPr>
          <p:cNvPr id="1026" name="Picture 2" descr="Image result for crowds pen y fan">
            <a:extLst>
              <a:ext uri="{FF2B5EF4-FFF2-40B4-BE49-F238E27FC236}">
                <a16:creationId xmlns:a16="http://schemas.microsoft.com/office/drawing/2014/main" id="{1BEA2282-3E00-2A70-F41A-9DB8B1CECF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340768"/>
            <a:ext cx="3402682" cy="277392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rowds pen y fan">
            <a:extLst>
              <a:ext uri="{FF2B5EF4-FFF2-40B4-BE49-F238E27FC236}">
                <a16:creationId xmlns:a16="http://schemas.microsoft.com/office/drawing/2014/main" id="{7362F515-F36C-4C50-E26D-AA3BF240AF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06428" y="3043131"/>
            <a:ext cx="3933825" cy="21431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C42700D-7074-9876-57EB-2F4D7BAB551B}"/>
              </a:ext>
            </a:extLst>
          </p:cNvPr>
          <p:cNvSpPr txBox="1"/>
          <p:nvPr/>
        </p:nvSpPr>
        <p:spPr>
          <a:xfrm>
            <a:off x="579127" y="4490172"/>
            <a:ext cx="3501728" cy="1200329"/>
          </a:xfrm>
          <a:prstGeom prst="rect">
            <a:avLst/>
          </a:prstGeom>
          <a:noFill/>
        </p:spPr>
        <p:txBody>
          <a:bodyPr wrap="none" rtlCol="0">
            <a:spAutoFit/>
          </a:bodyPr>
          <a:lstStyle/>
          <a:p>
            <a:r>
              <a:rPr lang="en-GB" sz="2400" dirty="0"/>
              <a:t>Pen y Fan, Brecon Beacons</a:t>
            </a:r>
          </a:p>
          <a:p>
            <a:r>
              <a:rPr lang="en-GB" sz="2400" dirty="0"/>
              <a:t>National Trust</a:t>
            </a:r>
          </a:p>
          <a:p>
            <a:r>
              <a:rPr lang="en-GB" sz="2400" dirty="0"/>
              <a:t>National Park</a:t>
            </a:r>
          </a:p>
        </p:txBody>
      </p:sp>
    </p:spTree>
    <p:extLst>
      <p:ext uri="{BB962C8B-B14F-4D97-AF65-F5344CB8AC3E}">
        <p14:creationId xmlns:p14="http://schemas.microsoft.com/office/powerpoint/2010/main" val="3412945635"/>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purl.org/dc/elements/1.1/"/>
    <ds:schemaRef ds:uri="http://schemas.microsoft.com/office/infopath/2007/PartnerControls"/>
    <ds:schemaRef ds:uri="http://schemas.microsoft.com/office/2006/metadata/properties"/>
    <ds:schemaRef ds:uri="http://schemas.microsoft.com/office/2006/documentManagement/types"/>
    <ds:schemaRef ds:uri="http://purl.org/dc/dcmitype/"/>
    <ds:schemaRef ds:uri="http://www.w3.org/XML/1998/namespace"/>
    <ds:schemaRef ds:uri="211f9404-bca0-4bcf-9c1d-965ccb6f8d2d"/>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2740</TotalTime>
  <Words>2992</Words>
  <Application>Microsoft Office PowerPoint</Application>
  <PresentationFormat>On-screen Show (4:3)</PresentationFormat>
  <Paragraphs>317</Paragraphs>
  <Slides>57</Slides>
  <Notes>41</Notes>
  <HiddenSlides>0</HiddenSlides>
  <MMClips>7</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57</vt:i4>
      </vt:variant>
    </vt:vector>
  </HeadingPairs>
  <TitlesOfParts>
    <vt:vector size="69" baseType="lpstr">
      <vt:lpstr>arial</vt:lpstr>
      <vt:lpstr>arial</vt:lpstr>
      <vt:lpstr>Bitter</vt:lpstr>
      <vt:lpstr>Calibri</vt:lpstr>
      <vt:lpstr>Calibri Light</vt:lpstr>
      <vt:lpstr>Freestyle Script</vt:lpstr>
      <vt:lpstr>FSMePro-Bold</vt:lpstr>
      <vt:lpstr>gotham book</vt:lpstr>
      <vt:lpstr>open sans</vt:lpstr>
      <vt:lpstr>Wingdings</vt:lpstr>
      <vt:lpstr>Title Slide 1</vt:lpstr>
      <vt:lpstr>Text 1</vt:lpstr>
      <vt:lpstr>PowerPoint Presentation</vt:lpstr>
      <vt:lpstr>PowerPoint Presentation</vt:lpstr>
      <vt:lpstr>PowerPoint Presentation</vt:lpstr>
      <vt:lpstr>What is the Circular Economy?</vt:lpstr>
      <vt:lpstr>PowerPoint Presentation</vt:lpstr>
      <vt:lpstr>PowerPoint Presentation</vt:lpstr>
      <vt:lpstr>PowerPoint Presentation</vt:lpstr>
      <vt:lpstr>PowerPoint Presentation</vt:lpstr>
      <vt:lpstr>PowerPoint Presentation</vt:lpstr>
      <vt:lpstr>PowerPoint Presentation</vt:lpstr>
      <vt:lpstr>How Important is the Circular Economy to the Hotel and Hospitality Sector?</vt:lpstr>
      <vt:lpstr>The Blunt Fact!</vt:lpstr>
      <vt:lpstr>The Scale of the Challenge: E-waste</vt:lpstr>
      <vt:lpstr>PowerPoint Presentation</vt:lpstr>
      <vt:lpstr>The Scale of the Challenge: Food waste</vt:lpstr>
      <vt:lpstr>www.wrap.org.uk   (The waste and resource action programme) </vt:lpstr>
      <vt:lpstr>Linear vs Circular</vt:lpstr>
      <vt:lpstr>PowerPoint Presentation</vt:lpstr>
      <vt:lpstr>Why should the hotel and hospitality  business care about the circular economy?</vt:lpstr>
      <vt:lpstr>Corporate Social Responsibility (CSR)</vt:lpstr>
      <vt:lpstr>Long Term Security</vt:lpstr>
      <vt:lpstr>Not Convinced?</vt:lpstr>
      <vt:lpstr>A Few Facts</vt:lpstr>
      <vt:lpstr>How to start?</vt:lpstr>
      <vt:lpstr>PowerPoint Presentation</vt:lpstr>
      <vt:lpstr>PowerPoint Presentation</vt:lpstr>
      <vt:lpstr>Circular Economy Business Models </vt:lpstr>
      <vt:lpstr>Circular Value Chains</vt:lpstr>
      <vt:lpstr>PowerPoint Presentation</vt:lpstr>
      <vt:lpstr>PowerPoint Presentation</vt:lpstr>
      <vt:lpstr>Recovery and Collection  including Industrial Symbiosis</vt:lpstr>
      <vt:lpstr>  Time for a break! What is the recycyling rate in your county council? Ryan Anthony Peters BA(Hons) PGDip AIH</vt:lpstr>
      <vt:lpstr>Carmarthenshire.gov.uk</vt:lpstr>
      <vt:lpstr>PowerPoint Presentation</vt:lpstr>
      <vt:lpstr>Alternative viewpoints: Durability, Modularity with Repair Services</vt:lpstr>
      <vt:lpstr>Philips – pay per lux</vt:lpstr>
      <vt:lpstr>Personalisation, Made to Order and lock-in (more focus)</vt:lpstr>
      <vt:lpstr>Product Service Systems &amp; Dematerialised Services</vt:lpstr>
      <vt:lpstr>Collaborative/Sharing Economy</vt:lpstr>
      <vt:lpstr>Where are we now?</vt:lpstr>
      <vt:lpstr>1. What are you already doing as a hotel and hospitality business?</vt:lpstr>
      <vt:lpstr>2. Engage with key stakeholders and assess their knowledge and understanding</vt:lpstr>
      <vt:lpstr>3. Establish Circular Economy Champions</vt:lpstr>
      <vt:lpstr>4. Create Medium-Term plans and  a Longer-Term vision</vt:lpstr>
      <vt:lpstr>5. Decide where to Lead  and where to Follow</vt:lpstr>
      <vt:lpstr>PowerPoint Presentation</vt:lpstr>
      <vt:lpstr>PowerPoint Presentation</vt:lpstr>
      <vt:lpstr>PowerPoint Presentation</vt:lpstr>
      <vt:lpstr>A new way of thinking…</vt:lpstr>
      <vt:lpstr>Linear vs circular economy:  a very different approach </vt:lpstr>
      <vt:lpstr>Circular economy: a concept adaptable to any industry, tourism included </vt:lpstr>
      <vt:lpstr>Conclusion</vt:lpstr>
      <vt:lpstr>Assignment 1 : Thurs 27th Oct 2022 (23.55pm)</vt:lpstr>
      <vt:lpstr>Assignment 1 : Thurs 27th Oct 2022 (23.55pm)</vt:lpstr>
      <vt:lpstr>Assignment 1 : Thurs 27th Oct 2022 (23.55pm)</vt:lpstr>
      <vt:lpstr>See you next week! h.h.thomas@uwtsd.ac.uk</vt:lpstr>
      <vt:lpstr>What’s in the  news this week? May 22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huw thomas</cp:lastModifiedBy>
  <cp:revision>33</cp:revision>
  <cp:lastPrinted>2021-10-06T18:54:00Z</cp:lastPrinted>
  <dcterms:created xsi:type="dcterms:W3CDTF">2015-04-14T15:21:28Z</dcterms:created>
  <dcterms:modified xsi:type="dcterms:W3CDTF">2022-10-10T15:28:54Z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