
<file path=[Content_Types].xml><?xml version="1.0" encoding="utf-8"?>
<Types xmlns="http://schemas.openxmlformats.org/package/2006/content-types">
  <Default ContentType="image/jpeg" Extension="jpg"/>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1.xml><?xml version="1.0" encoding="utf-8"?>
<a:tblStyleLst xmlns:a="http://schemas.openxmlformats.org/drawingml/2006/main" xmlns:r="http://schemas.openxmlformats.org/officeDocument/2006/relationships" def="{90651C3A-4460-11DB-9652-00E08161165F}">
  <a:tblStyle styleId="{5582B4DD-5D43-441A-801D-C1523A23DF41}"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8EBF5"/>
          </a:solidFill>
        </a:fill>
      </a:tcStyle>
    </a:wholeTbl>
    <a:band1H>
      <a:tcTxStyle b="off" i="off"/>
      <a:tcStyle>
        <a:fill>
          <a:solidFill>
            <a:srgbClr val="CDD4EA"/>
          </a:solidFill>
        </a:fill>
      </a:tcStyle>
    </a:band1H>
    <a:band2H>
      <a:tcTxStyle b="off" i="off"/>
    </a:band2H>
    <a:band1V>
      <a:tcTxStyle b="off" i="off"/>
      <a:tcStyle>
        <a:fill>
          <a:solidFill>
            <a:srgbClr val="CDD4EA"/>
          </a:solidFill>
        </a:fill>
      </a:tcStyle>
    </a:band1V>
    <a:band2V>
      <a:tcTxStyle b="off" i="off"/>
    </a:band2V>
    <a:lastCol>
      <a:tcTxStyle b="on" i="off">
        <a:font>
          <a:latin typeface="Calibri"/>
          <a:ea typeface="Calibri"/>
          <a:cs typeface="Calibri"/>
        </a:font>
        <a:schemeClr val="lt1"/>
      </a:tcTxStyle>
      <a:tcStyle>
        <a:fill>
          <a:solidFill>
            <a:schemeClr val="accent1"/>
          </a:solidFill>
        </a:fill>
      </a:tcStyle>
    </a:lastCol>
    <a:firstCol>
      <a:tcTxStyle b="on" i="off">
        <a:font>
          <a:latin typeface="Calibri"/>
          <a:ea typeface="Calibri"/>
          <a:cs typeface="Calibri"/>
        </a:font>
        <a:schemeClr val="lt1"/>
      </a:tcTxStyle>
      <a:tcStyle>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b="off" i="off"/>
    </a:seCell>
    <a:swCell>
      <a:tcTxStyle b="off" i="off"/>
    </a:swCell>
    <a:firstRow>
      <a:tcTxStyle b="on" i="off">
        <a:font>
          <a:latin typeface="Calibri"/>
          <a:ea typeface="Calibri"/>
          <a:cs typeface="Calibri"/>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b="off" i="off"/>
    </a:neCell>
    <a:nwCell>
      <a:tcTxStyle b="off" i="off"/>
    </a:nwCell>
  </a:tblStyle>
  <a:tblStyle styleId="{A9EFB491-0639-4282-812A-CD5072D7F2E1}" styleName="Table_1">
    <a:wholeTbl>
      <a:tcTxStyle b="off" i="off">
        <a:font>
          <a:latin typeface="Arial"/>
          <a:ea typeface="Arial"/>
          <a:cs typeface="Arial"/>
        </a:font>
        <a:srgbClr val="000000"/>
      </a:tcTx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tableStyles" Target="tableStyles1.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p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5" name="Google Shape;28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p2: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2" name="Google Shape;29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7" name="Shape 297"/>
        <p:cNvGrpSpPr/>
        <p:nvPr/>
      </p:nvGrpSpPr>
      <p:grpSpPr>
        <a:xfrm>
          <a:off x="0" y="0"/>
          <a:ext cx="0" cy="0"/>
          <a:chOff x="0" y="0"/>
          <a:chExt cx="0" cy="0"/>
        </a:xfrm>
      </p:grpSpPr>
      <p:sp>
        <p:nvSpPr>
          <p:cNvPr id="298" name="Google Shape;298;p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9" name="Google Shape;29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5" name="Google Shape;305;p4: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a:solidFill>
                  <a:srgbClr val="000000"/>
                </a:solidFill>
                <a:latin typeface="Arial"/>
                <a:ea typeface="Arial"/>
                <a:cs typeface="Arial"/>
                <a:sym typeface="Arial"/>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rPr b="1" i="0" lang="en-GB">
                <a:solidFill>
                  <a:srgbClr val="000000"/>
                </a:solidFill>
                <a:latin typeface="Arial"/>
                <a:ea typeface="Arial"/>
                <a:cs typeface="Arial"/>
                <a:sym typeface="Arial"/>
              </a:rPr>
              <a:t>Name and Role</a:t>
            </a:r>
            <a:r>
              <a:rPr b="0" i="0" lang="en-GB">
                <a:solidFill>
                  <a:srgbClr val="000000"/>
                </a:solidFill>
                <a:latin typeface="Arial"/>
                <a:ea typeface="Arial"/>
                <a:cs typeface="Arial"/>
                <a:sym typeface="Arial"/>
              </a:rPr>
              <a:t>: Start by stating your name and your position or role in the company. If you are the founder or one of the key team members, mention your title (e.g., CEO, Co-founder).</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rPr b="1" i="0" lang="en-GB">
                <a:solidFill>
                  <a:srgbClr val="000000"/>
                </a:solidFill>
                <a:latin typeface="Arial"/>
                <a:ea typeface="Arial"/>
                <a:cs typeface="Arial"/>
                <a:sym typeface="Arial"/>
              </a:rPr>
              <a:t>Background and Experience</a:t>
            </a:r>
            <a:r>
              <a:rPr b="0" i="0" lang="en-GB">
                <a:solidFill>
                  <a:srgbClr val="000000"/>
                </a:solidFill>
                <a:latin typeface="Arial"/>
                <a:ea typeface="Arial"/>
                <a:cs typeface="Arial"/>
                <a:sym typeface="Arial"/>
              </a:rPr>
              <a:t>: Briefly share your relevant background and experience. Highlight any expertise, qualifications, or achievements that demonstrate your capability to lead and execute the business idea effectively.</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rPr b="1" i="0" lang="en-GB">
                <a:solidFill>
                  <a:srgbClr val="000000"/>
                </a:solidFill>
                <a:latin typeface="Arial"/>
                <a:ea typeface="Arial"/>
                <a:cs typeface="Arial"/>
                <a:sym typeface="Arial"/>
              </a:rPr>
              <a:t>Passion and Motivation</a:t>
            </a:r>
            <a:r>
              <a:rPr b="0" i="0" lang="en-GB">
                <a:solidFill>
                  <a:srgbClr val="000000"/>
                </a:solidFill>
                <a:latin typeface="Arial"/>
                <a:ea typeface="Arial"/>
                <a:cs typeface="Arial"/>
                <a:sym typeface="Arial"/>
              </a:rPr>
              <a:t>: Explain why you are passionate about the business and the problem you are solving. Share your vision for the company and what drives you to pursue this venture.</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rPr b="1" i="0" lang="en-GB">
                <a:solidFill>
                  <a:srgbClr val="000000"/>
                </a:solidFill>
                <a:latin typeface="Arial"/>
                <a:ea typeface="Arial"/>
                <a:cs typeface="Arial"/>
                <a:sym typeface="Arial"/>
              </a:rPr>
              <a:t>Connection to the Industry</a:t>
            </a:r>
            <a:r>
              <a:rPr b="0" i="0" lang="en-GB">
                <a:solidFill>
                  <a:srgbClr val="000000"/>
                </a:solidFill>
                <a:latin typeface="Arial"/>
                <a:ea typeface="Arial"/>
                <a:cs typeface="Arial"/>
                <a:sym typeface="Arial"/>
              </a:rPr>
              <a:t>: If you have a personal or professional connection to the industry in which your business operates, share that information. It could be an experience, personal story, or a passion for the industry that led you to start this venture.</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rPr b="0" i="0" lang="en-GB">
                <a:solidFill>
                  <a:srgbClr val="000000"/>
                </a:solidFill>
                <a:latin typeface="Arial"/>
                <a:ea typeface="Arial"/>
                <a:cs typeface="Arial"/>
                <a:sym typeface="Arial"/>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br>
              <a:rPr b="0" i="0" lang="en-GB">
                <a:solidFill>
                  <a:srgbClr val="000000"/>
                </a:solidFill>
                <a:latin typeface="Arial"/>
                <a:ea typeface="Arial"/>
                <a:cs typeface="Arial"/>
                <a:sym typeface="Arial"/>
              </a:rPr>
            </a:br>
            <a:endParaRPr/>
          </a:p>
        </p:txBody>
      </p:sp>
      <p:sp>
        <p:nvSpPr>
          <p:cNvPr id="306" name="Google Shape;306;p4: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 name="Shape 310"/>
        <p:cNvGrpSpPr/>
        <p:nvPr/>
      </p:nvGrpSpPr>
      <p:grpSpPr>
        <a:xfrm>
          <a:off x="0" y="0"/>
          <a:ext cx="0" cy="0"/>
          <a:chOff x="0" y="0"/>
          <a:chExt cx="0" cy="0"/>
        </a:xfrm>
      </p:grpSpPr>
      <p:sp>
        <p:nvSpPr>
          <p:cNvPr id="311" name="Google Shape;31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2" name="Google Shape;312;p5: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3" name="Google Shape;313;p5: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0" name="Google Shape;320;p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Refer to week 3 slides: Legal format of Enterprises &amp; Building a Founding team</a:t>
            </a:r>
            <a:endParaRPr/>
          </a:p>
        </p:txBody>
      </p:sp>
      <p:sp>
        <p:nvSpPr>
          <p:cNvPr id="321" name="Google Shape;321;p6: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5" name="Shape 325"/>
        <p:cNvGrpSpPr/>
        <p:nvPr/>
      </p:nvGrpSpPr>
      <p:grpSpPr>
        <a:xfrm>
          <a:off x="0" y="0"/>
          <a:ext cx="0" cy="0"/>
          <a:chOff x="0" y="0"/>
          <a:chExt cx="0" cy="0"/>
        </a:xfrm>
      </p:grpSpPr>
      <p:sp>
        <p:nvSpPr>
          <p:cNvPr id="326" name="Google Shape;32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7" name="Google Shape;327;p7: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You can use either MS Visio or MS Word to create this.</a:t>
            </a:r>
            <a:endParaRPr/>
          </a:p>
        </p:txBody>
      </p:sp>
      <p:sp>
        <p:nvSpPr>
          <p:cNvPr id="328" name="Google Shape;328;p7: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3" name="Shape 343"/>
        <p:cNvGrpSpPr/>
        <p:nvPr/>
      </p:nvGrpSpPr>
      <p:grpSpPr>
        <a:xfrm>
          <a:off x="0" y="0"/>
          <a:ext cx="0" cy="0"/>
          <a:chOff x="0" y="0"/>
          <a:chExt cx="0" cy="0"/>
        </a:xfrm>
      </p:grpSpPr>
      <p:sp>
        <p:nvSpPr>
          <p:cNvPr id="344" name="Google Shape;34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5" name="Google Shape;345;p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b="0" lang="en-GB" sz="1200">
                <a:highlight>
                  <a:srgbClr val="FFFF00"/>
                </a:highlight>
              </a:rPr>
              <a:t>Apply PESTEL analysis </a:t>
            </a:r>
            <a:r>
              <a:rPr b="0" lang="en-GB">
                <a:solidFill>
                  <a:schemeClr val="accent2"/>
                </a:solidFill>
              </a:rPr>
              <a:t>taught in week 4:</a:t>
            </a:r>
            <a:endParaRPr/>
          </a:p>
          <a:p>
            <a:pPr indent="0" lvl="0" marL="0" marR="0" rtl="0" algn="l">
              <a:lnSpc>
                <a:spcPct val="100000"/>
              </a:lnSpc>
              <a:spcBef>
                <a:spcPts val="0"/>
              </a:spcBef>
              <a:spcAft>
                <a:spcPts val="0"/>
              </a:spcAft>
              <a:buClr>
                <a:schemeClr val="dk1"/>
              </a:buClr>
              <a:buSzPts val="1200"/>
              <a:buFont typeface="Calibri"/>
              <a:buNone/>
            </a:pPr>
            <a:r>
              <a:t/>
            </a:r>
            <a:endParaRPr b="0">
              <a:solidFill>
                <a:schemeClr val="accent2"/>
              </a:solidFill>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Analyse the following factors:</a:t>
            </a:r>
            <a:endParaRPr/>
          </a:p>
          <a:p>
            <a:pPr indent="0" lvl="0" marL="0" marR="0" rtl="0" algn="l">
              <a:lnSpc>
                <a:spcPct val="100000"/>
              </a:lnSpc>
              <a:spcBef>
                <a:spcPts val="0"/>
              </a:spcBef>
              <a:spcAft>
                <a:spcPts val="0"/>
              </a:spcAft>
              <a:buClr>
                <a:schemeClr val="dk1"/>
              </a:buClr>
              <a:buSzPts val="1200"/>
              <a:buFont typeface="Calibri"/>
              <a:buNone/>
            </a:pPr>
            <a:r>
              <a:t/>
            </a:r>
            <a:endParaRPr b="0">
              <a:solidFill>
                <a:schemeClr val="accent2"/>
              </a:solidFill>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Political – Government policies, regulations, tax laws, trade restrictions.</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Economic – Inflation, interest rates, economic growth, consumer spending.</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Social – Demographics, cultural trends, lifestyle changes, education.</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Technological – Innovation, digital transformation, automation.</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Environmental – Sustainability, climate change regulations, waste management.</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Legal – Employment laws, intellectual property rights, industry-specific regulations.</a:t>
            </a:r>
            <a:endParaRPr/>
          </a:p>
          <a:p>
            <a:pPr indent="0" lvl="0" marL="0" marR="0" rtl="0" algn="l">
              <a:lnSpc>
                <a:spcPct val="100000"/>
              </a:lnSpc>
              <a:spcBef>
                <a:spcPts val="0"/>
              </a:spcBef>
              <a:spcAft>
                <a:spcPts val="0"/>
              </a:spcAft>
              <a:buClr>
                <a:schemeClr val="dk1"/>
              </a:buClr>
              <a:buSzPts val="1200"/>
              <a:buFont typeface="Calibri"/>
              <a:buNone/>
            </a:pPr>
            <a:r>
              <a:t/>
            </a:r>
            <a:endParaRPr b="0">
              <a:solidFill>
                <a:schemeClr val="accent2"/>
              </a:solidFill>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2. Align PESTEL with Business Strategy</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After identifying key external factors, explain how they impact your business and what strategies you will adopt to mitigate risks or leverage opportunities.</a:t>
            </a:r>
            <a:endParaRPr/>
          </a:p>
          <a:p>
            <a:pPr indent="0" lvl="0" marL="0" marR="0" rtl="0" algn="l">
              <a:lnSpc>
                <a:spcPct val="100000"/>
              </a:lnSpc>
              <a:spcBef>
                <a:spcPts val="0"/>
              </a:spcBef>
              <a:spcAft>
                <a:spcPts val="0"/>
              </a:spcAft>
              <a:buClr>
                <a:schemeClr val="dk1"/>
              </a:buClr>
              <a:buSzPts val="1400"/>
              <a:buFont typeface="Calibri"/>
              <a:buNone/>
            </a:pPr>
            <a:r>
              <a:t/>
            </a:r>
            <a:endParaRPr b="1" sz="1400">
              <a:highlight>
                <a:srgbClr val="FFFF00"/>
              </a:highlight>
            </a:endParaRPr>
          </a:p>
          <a:p>
            <a:pPr indent="0" lvl="0" marL="0" rtl="0" algn="l">
              <a:spcBef>
                <a:spcPts val="0"/>
              </a:spcBef>
              <a:spcAft>
                <a:spcPts val="0"/>
              </a:spcAft>
              <a:buNone/>
            </a:pPr>
            <a:r>
              <a:t/>
            </a:r>
            <a:endParaRPr/>
          </a:p>
        </p:txBody>
      </p:sp>
      <p:sp>
        <p:nvSpPr>
          <p:cNvPr id="346" name="Google Shape;346;p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2" name="Google Shape;352;p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Refer to week 5: Market Segmentation, Targeting, Positioning and marketing mix</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Here are some key aspects of </a:t>
            </a:r>
            <a:r>
              <a:rPr b="1" lang="en-GB"/>
              <a:t>Unique Selling Points</a:t>
            </a:r>
            <a:r>
              <a:rPr lang="en-GB"/>
              <a:t>:</a:t>
            </a:r>
            <a:endParaRPr/>
          </a:p>
          <a:p>
            <a:pPr indent="-76200" lvl="0" marL="0" rtl="0" algn="l">
              <a:spcBef>
                <a:spcPts val="0"/>
              </a:spcBef>
              <a:spcAft>
                <a:spcPts val="0"/>
              </a:spcAft>
              <a:buClr>
                <a:schemeClr val="dk1"/>
              </a:buClr>
              <a:buSzPts val="1200"/>
              <a:buFont typeface="Calibri"/>
              <a:buAutoNum type="arabicPeriod"/>
            </a:pPr>
            <a:r>
              <a:rPr b="1" lang="en-GB"/>
              <a:t>Differentiation:</a:t>
            </a:r>
            <a:r>
              <a:rPr lang="en-GB"/>
              <a:t> USPs highlight what makes a product or service unique and differentiates it from similar offerings in the market. It can be a feature, quality, or capability that competitors do not offer or cannot replicate easily.</a:t>
            </a:r>
            <a:endParaRPr/>
          </a:p>
          <a:p>
            <a:pPr indent="-76200" lvl="0" marL="0" rtl="0" algn="l">
              <a:spcBef>
                <a:spcPts val="0"/>
              </a:spcBef>
              <a:spcAft>
                <a:spcPts val="0"/>
              </a:spcAft>
              <a:buClr>
                <a:schemeClr val="dk1"/>
              </a:buClr>
              <a:buSzPts val="1200"/>
              <a:buFont typeface="Calibri"/>
              <a:buAutoNum type="arabicPeriod"/>
            </a:pPr>
            <a:r>
              <a:rPr b="1" lang="en-GB"/>
              <a:t>Customer-Centric:</a:t>
            </a:r>
            <a:r>
              <a:rPr lang="en-GB"/>
              <a:t> USPs are designed to address the needs, wants, or pain points of the target market. They showcase how the product or service fulfills a specific customer demand or solves a particular problem effectively.</a:t>
            </a:r>
            <a:endParaRPr/>
          </a:p>
          <a:p>
            <a:pPr indent="-76200" lvl="0" marL="0" rtl="0" algn="l">
              <a:spcBef>
                <a:spcPts val="0"/>
              </a:spcBef>
              <a:spcAft>
                <a:spcPts val="0"/>
              </a:spcAft>
              <a:buClr>
                <a:schemeClr val="dk1"/>
              </a:buClr>
              <a:buSzPts val="1200"/>
              <a:buFont typeface="Calibri"/>
              <a:buAutoNum type="arabicPeriod"/>
            </a:pPr>
            <a:r>
              <a:rPr b="1" lang="en-GB"/>
              <a:t>Value and Benefits:</a:t>
            </a:r>
            <a:r>
              <a:rPr lang="en-GB"/>
              <a:t> USPs emphasize the value customers will gain by choosing the product or service. They demonstrate the benefits and advantages the customers will experience by using the offering.</a:t>
            </a:r>
            <a:endParaRPr/>
          </a:p>
          <a:p>
            <a:pPr indent="-76200" lvl="0" marL="0" rtl="0" algn="l">
              <a:spcBef>
                <a:spcPts val="0"/>
              </a:spcBef>
              <a:spcAft>
                <a:spcPts val="0"/>
              </a:spcAft>
              <a:buClr>
                <a:schemeClr val="dk1"/>
              </a:buClr>
              <a:buSzPts val="1200"/>
              <a:buFont typeface="Calibri"/>
              <a:buAutoNum type="arabicPeriod"/>
            </a:pPr>
            <a:r>
              <a:rPr b="1" lang="en-GB"/>
              <a:t>Memorability:</a:t>
            </a:r>
            <a:r>
              <a:rPr lang="en-GB"/>
              <a:t> A compelling USP is memorable and easy to communicate. It should be concise, clear, and leave a lasting impression on the audience.</a:t>
            </a:r>
            <a:endParaRPr/>
          </a:p>
          <a:p>
            <a:pPr indent="-76200" lvl="0" marL="0" rtl="0" algn="l">
              <a:spcBef>
                <a:spcPts val="0"/>
              </a:spcBef>
              <a:spcAft>
                <a:spcPts val="0"/>
              </a:spcAft>
              <a:buClr>
                <a:schemeClr val="dk1"/>
              </a:buClr>
              <a:buSzPts val="1200"/>
              <a:buFont typeface="Calibri"/>
              <a:buAutoNum type="arabicPeriod"/>
            </a:pPr>
            <a:r>
              <a:rPr b="1" lang="en-GB"/>
              <a:t>Emotional Appeal:</a:t>
            </a:r>
            <a:r>
              <a:rPr lang="en-GB"/>
              <a:t> USPs can tap into emotions and aspirations of customers. They can create an emotional connection, making the product or service more appealing and desirable.</a:t>
            </a:r>
            <a:endParaRPr/>
          </a:p>
          <a:p>
            <a:pPr indent="-76200" lvl="0" marL="0" rtl="0" algn="l">
              <a:spcBef>
                <a:spcPts val="0"/>
              </a:spcBef>
              <a:spcAft>
                <a:spcPts val="0"/>
              </a:spcAft>
              <a:buClr>
                <a:schemeClr val="dk1"/>
              </a:buClr>
              <a:buSzPts val="1200"/>
              <a:buFont typeface="Calibri"/>
              <a:buAutoNum type="arabicPeriod"/>
            </a:pPr>
            <a:r>
              <a:rPr b="1" lang="en-GB"/>
              <a:t>Competitive Advantage:</a:t>
            </a:r>
            <a:r>
              <a:rPr lang="en-GB"/>
              <a:t> USPs help companies gain a competitive edge in the market. They provide a reason for customers to choose their offerings over alternatives from competitors.</a:t>
            </a:r>
            <a:endParaRPr/>
          </a:p>
          <a:p>
            <a:pPr indent="0" lvl="0" marL="0" rtl="0" algn="l">
              <a:spcBef>
                <a:spcPts val="0"/>
              </a:spcBef>
              <a:spcAft>
                <a:spcPts val="0"/>
              </a:spcAft>
              <a:buNone/>
            </a:pPr>
            <a:r>
              <a:rPr b="1" lang="en-GB"/>
              <a:t>Examples of Unique Selling Points:</a:t>
            </a:r>
            <a:endParaRPr/>
          </a:p>
          <a:p>
            <a:pPr indent="-76200" lvl="0" marL="0" rtl="0" algn="l">
              <a:spcBef>
                <a:spcPts val="0"/>
              </a:spcBef>
              <a:spcAft>
                <a:spcPts val="0"/>
              </a:spcAft>
              <a:buClr>
                <a:schemeClr val="dk1"/>
              </a:buClr>
              <a:buSzPts val="1200"/>
              <a:buFont typeface="Calibri"/>
              <a:buAutoNum type="arabicPeriod"/>
            </a:pPr>
            <a:r>
              <a:rPr lang="en-GB"/>
              <a:t> A smartphone with an exceptionally long-lasting battery life.</a:t>
            </a:r>
            <a:endParaRPr/>
          </a:p>
          <a:p>
            <a:pPr indent="-76200" lvl="0" marL="0" rtl="0" algn="l">
              <a:spcBef>
                <a:spcPts val="0"/>
              </a:spcBef>
              <a:spcAft>
                <a:spcPts val="0"/>
              </a:spcAft>
              <a:buClr>
                <a:schemeClr val="dk1"/>
              </a:buClr>
              <a:buSzPts val="1200"/>
              <a:buFont typeface="Calibri"/>
              <a:buAutoNum type="arabicPeriod"/>
            </a:pPr>
            <a:r>
              <a:rPr lang="en-GB"/>
              <a:t> A cleaning product that is eco-friendly and non-toxic, appealing to environmentally conscious consumers.</a:t>
            </a:r>
            <a:endParaRPr/>
          </a:p>
          <a:p>
            <a:pPr indent="-76200" lvl="0" marL="0" rtl="0" algn="l">
              <a:spcBef>
                <a:spcPts val="0"/>
              </a:spcBef>
              <a:spcAft>
                <a:spcPts val="0"/>
              </a:spcAft>
              <a:buClr>
                <a:schemeClr val="dk1"/>
              </a:buClr>
              <a:buSzPts val="1200"/>
              <a:buFont typeface="Calibri"/>
              <a:buAutoNum type="arabicPeriod"/>
            </a:pPr>
            <a:r>
              <a:rPr lang="en-GB"/>
              <a:t>An online platform that offers 24/7 customer support and assistance.</a:t>
            </a:r>
            <a:endParaRPr/>
          </a:p>
          <a:p>
            <a:pPr indent="-76200" lvl="0" marL="0" rtl="0" algn="l">
              <a:spcBef>
                <a:spcPts val="0"/>
              </a:spcBef>
              <a:spcAft>
                <a:spcPts val="0"/>
              </a:spcAft>
              <a:buClr>
                <a:schemeClr val="dk1"/>
              </a:buClr>
              <a:buSzPts val="1200"/>
              <a:buFont typeface="Calibri"/>
              <a:buAutoNum type="arabicPeriod"/>
            </a:pPr>
            <a:r>
              <a:rPr lang="en-GB"/>
              <a:t> A restaurant that serves unique fusion cuisine not available anywhere else in the area.</a:t>
            </a:r>
            <a:endParaRPr/>
          </a:p>
          <a:p>
            <a:pPr indent="-76200" lvl="0" marL="0" rtl="0" algn="l">
              <a:spcBef>
                <a:spcPts val="0"/>
              </a:spcBef>
              <a:spcAft>
                <a:spcPts val="0"/>
              </a:spcAft>
              <a:buClr>
                <a:schemeClr val="dk1"/>
              </a:buClr>
              <a:buSzPts val="1200"/>
              <a:buFont typeface="Calibri"/>
              <a:buAutoNum type="arabicPeriod"/>
            </a:pPr>
            <a:r>
              <a:rPr lang="en-GB"/>
              <a:t>An e-commerce website with free and fast shipping, setting it apart from competitors with longer delivery times and shipping fees.</a:t>
            </a:r>
            <a:endParaRPr/>
          </a:p>
          <a:p>
            <a:pPr indent="0" lvl="0" marL="0" rtl="0" algn="l">
              <a:spcBef>
                <a:spcPts val="0"/>
              </a:spcBef>
              <a:spcAft>
                <a:spcPts val="0"/>
              </a:spcAft>
              <a:buNone/>
            </a:pPr>
            <a:r>
              <a:rPr lang="en-GB"/>
              <a:t>Identifying and effectively promoting USPs is crucial for successful marketing and business growth. It allows businesses to position themselves as the best solution for their target customers and build a loyal customer base.</a:t>
            </a:r>
            <a:endParaRPr/>
          </a:p>
          <a:p>
            <a:pPr indent="0" lvl="0" marL="0" rtl="0" algn="l">
              <a:spcBef>
                <a:spcPts val="0"/>
              </a:spcBef>
              <a:spcAft>
                <a:spcPts val="0"/>
              </a:spcAft>
              <a:buNone/>
            </a:pPr>
            <a:r>
              <a:rPr b="0" i="0" lang="en-GB">
                <a:solidFill>
                  <a:srgbClr val="000000"/>
                </a:solidFill>
                <a:latin typeface="Arial"/>
                <a:ea typeface="Arial"/>
                <a:cs typeface="Arial"/>
                <a:sym typeface="Arial"/>
              </a:rPr>
              <a:t>Regenerate</a:t>
            </a:r>
            <a:endParaRPr/>
          </a:p>
          <a:p>
            <a:pPr indent="0" lvl="0" marL="0" rtl="0" algn="l">
              <a:spcBef>
                <a:spcPts val="0"/>
              </a:spcBef>
              <a:spcAft>
                <a:spcPts val="0"/>
              </a:spcAft>
              <a:buNone/>
            </a:pPr>
            <a:br>
              <a:rPr lang="en-GB"/>
            </a:br>
            <a:endParaRPr/>
          </a:p>
        </p:txBody>
      </p:sp>
      <p:sp>
        <p:nvSpPr>
          <p:cNvPr id="353" name="Google Shape;353;p9: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7" name="Shape 357"/>
        <p:cNvGrpSpPr/>
        <p:nvPr/>
      </p:nvGrpSpPr>
      <p:grpSpPr>
        <a:xfrm>
          <a:off x="0" y="0"/>
          <a:ext cx="0" cy="0"/>
          <a:chOff x="0" y="0"/>
          <a:chExt cx="0" cy="0"/>
        </a:xfrm>
      </p:grpSpPr>
      <p:sp>
        <p:nvSpPr>
          <p:cNvPr id="358" name="Google Shape;358;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9" name="Google Shape;359;p1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a:solidFill>
                <a:srgbClr val="374151"/>
              </a:solidFill>
              <a:latin typeface="Arial"/>
              <a:ea typeface="Arial"/>
              <a:cs typeface="Arial"/>
              <a:sym typeface="Arial"/>
            </a:endParaRPr>
          </a:p>
          <a:p>
            <a:pPr indent="0" lvl="0" marL="0" rtl="0" algn="l">
              <a:spcBef>
                <a:spcPts val="0"/>
              </a:spcBef>
              <a:spcAft>
                <a:spcPts val="0"/>
              </a:spcAft>
              <a:buNone/>
            </a:pPr>
            <a:r>
              <a:t/>
            </a:r>
            <a:endParaRPr/>
          </a:p>
        </p:txBody>
      </p:sp>
      <p:sp>
        <p:nvSpPr>
          <p:cNvPr id="360" name="Google Shape;360;p10: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p1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6" name="Google Shape;366;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2" name="Shape 372"/>
        <p:cNvGrpSpPr/>
        <p:nvPr/>
      </p:nvGrpSpPr>
      <p:grpSpPr>
        <a:xfrm>
          <a:off x="0" y="0"/>
          <a:ext cx="0" cy="0"/>
          <a:chOff x="0" y="0"/>
          <a:chExt cx="0" cy="0"/>
        </a:xfrm>
      </p:grpSpPr>
      <p:sp>
        <p:nvSpPr>
          <p:cNvPr id="373" name="Google Shape;373;p12: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4" name="Google Shape;374;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4" name="Shape 384"/>
        <p:cNvGrpSpPr/>
        <p:nvPr/>
      </p:nvGrpSpPr>
      <p:grpSpPr>
        <a:xfrm>
          <a:off x="0" y="0"/>
          <a:ext cx="0" cy="0"/>
          <a:chOff x="0" y="0"/>
          <a:chExt cx="0" cy="0"/>
        </a:xfrm>
      </p:grpSpPr>
      <p:sp>
        <p:nvSpPr>
          <p:cNvPr id="385" name="Google Shape;385;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6" name="Google Shape;386;p13: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Arial"/>
              <a:buNone/>
            </a:pPr>
            <a:r>
              <a:rPr lang="en-GB" sz="1800">
                <a:highlight>
                  <a:srgbClr val="FFFF00"/>
                </a:highlight>
                <a:latin typeface="Arial"/>
                <a:ea typeface="Arial"/>
                <a:cs typeface="Arial"/>
                <a:sym typeface="Arial"/>
              </a:rPr>
              <a:t>Investment needed</a:t>
            </a:r>
            <a:r>
              <a:rPr lang="en-GB" sz="1800">
                <a:latin typeface="Arial"/>
                <a:ea typeface="Arial"/>
                <a:cs typeface="Arial"/>
                <a:sym typeface="Arial"/>
              </a:rPr>
              <a:t> = </a:t>
            </a:r>
            <a:r>
              <a:rPr lang="en-GB" sz="1800">
                <a:highlight>
                  <a:srgbClr val="00FFFF"/>
                </a:highlight>
                <a:latin typeface="Arial"/>
                <a:ea typeface="Arial"/>
                <a:cs typeface="Arial"/>
                <a:sym typeface="Arial"/>
              </a:rPr>
              <a:t>Total Startup Cost</a:t>
            </a:r>
            <a:r>
              <a:rPr lang="en-GB" sz="1800">
                <a:latin typeface="Arial"/>
                <a:ea typeface="Arial"/>
                <a:cs typeface="Arial"/>
                <a:sym typeface="Arial"/>
              </a:rPr>
              <a:t> + (</a:t>
            </a:r>
            <a:r>
              <a:rPr lang="en-GB" sz="1800">
                <a:highlight>
                  <a:srgbClr val="00FF00"/>
                </a:highlight>
                <a:latin typeface="Arial"/>
                <a:ea typeface="Arial"/>
                <a:cs typeface="Arial"/>
                <a:sym typeface="Arial"/>
              </a:rPr>
              <a:t>Operational Cost</a:t>
            </a:r>
            <a:r>
              <a:rPr lang="en-GB" sz="1800">
                <a:latin typeface="Arial"/>
                <a:ea typeface="Arial"/>
                <a:cs typeface="Arial"/>
                <a:sym typeface="Arial"/>
              </a:rPr>
              <a:t>– </a:t>
            </a:r>
            <a:r>
              <a:rPr lang="en-GB" sz="1800">
                <a:highlight>
                  <a:srgbClr val="FF00FF"/>
                </a:highlight>
                <a:latin typeface="Arial"/>
                <a:ea typeface="Arial"/>
                <a:cs typeface="Arial"/>
                <a:sym typeface="Arial"/>
              </a:rPr>
              <a:t>Revenue</a:t>
            </a:r>
            <a:r>
              <a:rPr lang="en-GB" sz="1800">
                <a:latin typeface="Arial"/>
                <a:ea typeface="Arial"/>
                <a:cs typeface="Arial"/>
                <a:sym typeface="Arial"/>
              </a:rPr>
              <a:t> ) - up to the break-even point</a:t>
            </a:r>
            <a:endParaRPr/>
          </a:p>
          <a:p>
            <a:pPr indent="0" lvl="0" marL="0" rtl="0" algn="l">
              <a:spcBef>
                <a:spcPts val="0"/>
              </a:spcBef>
              <a:spcAft>
                <a:spcPts val="0"/>
              </a:spcAft>
              <a:buNone/>
            </a:pPr>
            <a:r>
              <a:t/>
            </a:r>
            <a:endParaRPr/>
          </a:p>
        </p:txBody>
      </p:sp>
      <p:sp>
        <p:nvSpPr>
          <p:cNvPr id="387" name="Google Shape;387;p13: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4" name="Shape 394"/>
        <p:cNvGrpSpPr/>
        <p:nvPr/>
      </p:nvGrpSpPr>
      <p:grpSpPr>
        <a:xfrm>
          <a:off x="0" y="0"/>
          <a:ext cx="0" cy="0"/>
          <a:chOff x="0" y="0"/>
          <a:chExt cx="0" cy="0"/>
        </a:xfrm>
      </p:grpSpPr>
      <p:sp>
        <p:nvSpPr>
          <p:cNvPr id="395" name="Google Shape;395;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96" name="Google Shape;396;p14: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dk1"/>
              </a:buClr>
              <a:buSzPts val="1200"/>
              <a:buFont typeface="Calibri"/>
              <a:buNone/>
            </a:pPr>
            <a:r>
              <a:t/>
            </a:r>
            <a:endParaRPr/>
          </a:p>
        </p:txBody>
      </p:sp>
      <p:sp>
        <p:nvSpPr>
          <p:cNvPr id="397" name="Google Shape;397;p14: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Clr>
                <a:schemeClr val="dk1"/>
              </a:buClr>
              <a:buSzPts val="1200"/>
              <a:buFont typeface="Calibri"/>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p1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3" name="Google Shape;403;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3"/>
        </a:solidFill>
      </p:bgPr>
    </p:bg>
    <p:spTree>
      <p:nvGrpSpPr>
        <p:cNvPr id="13" name="Shape 13"/>
        <p:cNvGrpSpPr/>
        <p:nvPr/>
      </p:nvGrpSpPr>
      <p:grpSpPr>
        <a:xfrm>
          <a:off x="0" y="0"/>
          <a:ext cx="0" cy="0"/>
          <a:chOff x="0" y="0"/>
          <a:chExt cx="0" cy="0"/>
        </a:xfrm>
      </p:grpSpPr>
      <p:grpSp>
        <p:nvGrpSpPr>
          <p:cNvPr id="14" name="Google Shape;14;p2"/>
          <p:cNvGrpSpPr/>
          <p:nvPr/>
        </p:nvGrpSpPr>
        <p:grpSpPr>
          <a:xfrm>
            <a:off x="9790426" y="4546120"/>
            <a:ext cx="2255173" cy="2310006"/>
            <a:chOff x="7343003" y="3409675"/>
            <a:chExt cx="1691422" cy="1732548"/>
          </a:xfrm>
        </p:grpSpPr>
        <p:grpSp>
          <p:nvGrpSpPr>
            <p:cNvPr id="15" name="Google Shape;15;p2"/>
            <p:cNvGrpSpPr/>
            <p:nvPr/>
          </p:nvGrpSpPr>
          <p:grpSpPr>
            <a:xfrm>
              <a:off x="7343003" y="4453711"/>
              <a:ext cx="316800" cy="688512"/>
              <a:chOff x="7343003" y="4453711"/>
              <a:chExt cx="316800" cy="688512"/>
            </a:xfrm>
          </p:grpSpPr>
          <p:sp>
            <p:nvSpPr>
              <p:cNvPr id="16" name="Google Shape;16;p2"/>
              <p:cNvSpPr/>
              <p:nvPr/>
            </p:nvSpPr>
            <p:spPr>
              <a:xfrm>
                <a:off x="7343003" y="4453711"/>
                <a:ext cx="316800" cy="688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 name="Google Shape;17;p2"/>
              <p:cNvSpPr/>
              <p:nvPr/>
            </p:nvSpPr>
            <p:spPr>
              <a:xfrm>
                <a:off x="7343003" y="4801723"/>
                <a:ext cx="316800" cy="340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8" name="Google Shape;18;p2"/>
            <p:cNvGrpSpPr/>
            <p:nvPr/>
          </p:nvGrpSpPr>
          <p:grpSpPr>
            <a:xfrm>
              <a:off x="7801210" y="4105700"/>
              <a:ext cx="316800" cy="1036523"/>
              <a:chOff x="7801210" y="4105700"/>
              <a:chExt cx="316800" cy="1036523"/>
            </a:xfrm>
          </p:grpSpPr>
          <p:sp>
            <p:nvSpPr>
              <p:cNvPr id="19" name="Google Shape;19;p2"/>
              <p:cNvSpPr/>
              <p:nvPr/>
            </p:nvSpPr>
            <p:spPr>
              <a:xfrm>
                <a:off x="7801210" y="4453711"/>
                <a:ext cx="316800" cy="688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 name="Google Shape;20;p2"/>
              <p:cNvSpPr/>
              <p:nvPr/>
            </p:nvSpPr>
            <p:spPr>
              <a:xfrm>
                <a:off x="7801210" y="4105700"/>
                <a:ext cx="316800" cy="1036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 name="Google Shape;21;p2"/>
              <p:cNvSpPr/>
              <p:nvPr/>
            </p:nvSpPr>
            <p:spPr>
              <a:xfrm>
                <a:off x="7801210" y="4801723"/>
                <a:ext cx="316800" cy="340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2" name="Google Shape;22;p2"/>
            <p:cNvGrpSpPr/>
            <p:nvPr/>
          </p:nvGrpSpPr>
          <p:grpSpPr>
            <a:xfrm>
              <a:off x="8259418" y="3757688"/>
              <a:ext cx="316800" cy="1384535"/>
              <a:chOff x="8259418" y="3757688"/>
              <a:chExt cx="316800" cy="1384535"/>
            </a:xfrm>
          </p:grpSpPr>
          <p:sp>
            <p:nvSpPr>
              <p:cNvPr id="23" name="Google Shape;23;p2"/>
              <p:cNvSpPr/>
              <p:nvPr/>
            </p:nvSpPr>
            <p:spPr>
              <a:xfrm>
                <a:off x="8259418" y="4453711"/>
                <a:ext cx="316800" cy="688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 name="Google Shape;24;p2"/>
              <p:cNvSpPr/>
              <p:nvPr/>
            </p:nvSpPr>
            <p:spPr>
              <a:xfrm>
                <a:off x="8259418" y="3757688"/>
                <a:ext cx="316800" cy="1384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 name="Google Shape;25;p2"/>
              <p:cNvSpPr/>
              <p:nvPr/>
            </p:nvSpPr>
            <p:spPr>
              <a:xfrm>
                <a:off x="8259418" y="4105700"/>
                <a:ext cx="316800" cy="1036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 name="Google Shape;26;p2"/>
              <p:cNvSpPr/>
              <p:nvPr/>
            </p:nvSpPr>
            <p:spPr>
              <a:xfrm>
                <a:off x="8259418" y="4801723"/>
                <a:ext cx="316800" cy="340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7" name="Google Shape;27;p2"/>
            <p:cNvGrpSpPr/>
            <p:nvPr/>
          </p:nvGrpSpPr>
          <p:grpSpPr>
            <a:xfrm>
              <a:off x="8717625" y="3409675"/>
              <a:ext cx="316800" cy="1732548"/>
              <a:chOff x="8717625" y="3409675"/>
              <a:chExt cx="316800" cy="1732548"/>
            </a:xfrm>
          </p:grpSpPr>
          <p:sp>
            <p:nvSpPr>
              <p:cNvPr id="28" name="Google Shape;28;p2"/>
              <p:cNvSpPr/>
              <p:nvPr/>
            </p:nvSpPr>
            <p:spPr>
              <a:xfrm>
                <a:off x="8717625" y="4453711"/>
                <a:ext cx="316800" cy="688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 name="Google Shape;29;p2"/>
              <p:cNvSpPr/>
              <p:nvPr/>
            </p:nvSpPr>
            <p:spPr>
              <a:xfrm>
                <a:off x="8717625" y="3757688"/>
                <a:ext cx="316800" cy="1384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 name="Google Shape;30;p2"/>
              <p:cNvSpPr/>
              <p:nvPr/>
            </p:nvSpPr>
            <p:spPr>
              <a:xfrm>
                <a:off x="8717625" y="4105700"/>
                <a:ext cx="316800" cy="1036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 name="Google Shape;31;p2"/>
              <p:cNvSpPr/>
              <p:nvPr/>
            </p:nvSpPr>
            <p:spPr>
              <a:xfrm>
                <a:off x="8717625" y="3409675"/>
                <a:ext cx="316800" cy="1732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 name="Google Shape;32;p2"/>
              <p:cNvSpPr/>
              <p:nvPr/>
            </p:nvSpPr>
            <p:spPr>
              <a:xfrm>
                <a:off x="8717625" y="4801723"/>
                <a:ext cx="316800" cy="340500"/>
              </a:xfrm>
              <a:prstGeom prst="round2SameRect">
                <a:avLst>
                  <a:gd fmla="val 50000" name="adj1"/>
                  <a:gd fmla="val 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33" name="Google Shape;33;p2"/>
          <p:cNvGrpSpPr/>
          <p:nvPr/>
        </p:nvGrpSpPr>
        <p:grpSpPr>
          <a:xfrm>
            <a:off x="6724501" y="0"/>
            <a:ext cx="5085302" cy="5118674"/>
            <a:chOff x="5043503" y="0"/>
            <a:chExt cx="3814072" cy="3839102"/>
          </a:xfrm>
        </p:grpSpPr>
        <p:sp>
          <p:nvSpPr>
            <p:cNvPr id="34" name="Google Shape;34;p2"/>
            <p:cNvSpPr/>
            <p:nvPr/>
          </p:nvSpPr>
          <p:spPr>
            <a:xfrm>
              <a:off x="8460975" y="1817775"/>
              <a:ext cx="396600" cy="396600"/>
            </a:xfrm>
            <a:prstGeom prst="ellipse">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 name="Google Shape;35;p2"/>
            <p:cNvSpPr/>
            <p:nvPr/>
          </p:nvSpPr>
          <p:spPr>
            <a:xfrm rot="-9830444">
              <a:off x="6469759" y="3480727"/>
              <a:ext cx="320148" cy="320148"/>
            </a:xfrm>
            <a:prstGeom prst="ellipse">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36" name="Google Shape;36;p2"/>
            <p:cNvGrpSpPr/>
            <p:nvPr/>
          </p:nvGrpSpPr>
          <p:grpSpPr>
            <a:xfrm>
              <a:off x="7647815" y="2704283"/>
              <a:ext cx="635219" cy="635219"/>
              <a:chOff x="6725724" y="2701260"/>
              <a:chExt cx="1208101" cy="1208100"/>
            </a:xfrm>
          </p:grpSpPr>
          <p:sp>
            <p:nvSpPr>
              <p:cNvPr id="37" name="Google Shape;37;p2"/>
              <p:cNvSpPr/>
              <p:nvPr/>
            </p:nvSpPr>
            <p:spPr>
              <a:xfrm rot="5400000">
                <a:off x="6725725" y="2701260"/>
                <a:ext cx="1208100" cy="1208100"/>
              </a:xfrm>
              <a:prstGeom prst="ellipse">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 name="Google Shape;38;p2"/>
              <p:cNvSpPr/>
              <p:nvPr/>
            </p:nvSpPr>
            <p:spPr>
              <a:xfrm rot="5400000">
                <a:off x="6725724" y="2701260"/>
                <a:ext cx="1208100" cy="1208100"/>
              </a:xfrm>
              <a:prstGeom prst="pie">
                <a:avLst>
                  <a:gd fmla="val 8244818" name="adj1"/>
                  <a:gd fmla="val 16246175"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 name="Google Shape;39;p2"/>
              <p:cNvSpPr/>
              <p:nvPr/>
            </p:nvSpPr>
            <p:spPr>
              <a:xfrm rot="5400000">
                <a:off x="6954988" y="2930398"/>
                <a:ext cx="749700" cy="749700"/>
              </a:xfrm>
              <a:prstGeom prst="ellipse">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0" name="Google Shape;40;p2"/>
            <p:cNvSpPr/>
            <p:nvPr/>
          </p:nvSpPr>
          <p:spPr>
            <a:xfrm>
              <a:off x="8460975" y="1817775"/>
              <a:ext cx="396600" cy="396600"/>
            </a:xfrm>
            <a:prstGeom prst="pie">
              <a:avLst>
                <a:gd fmla="val 19376841" name="adj1"/>
                <a:gd fmla="val 1620000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1" name="Google Shape;41;p2"/>
            <p:cNvGrpSpPr/>
            <p:nvPr/>
          </p:nvGrpSpPr>
          <p:grpSpPr>
            <a:xfrm>
              <a:off x="7952718" y="179238"/>
              <a:ext cx="873165" cy="873002"/>
              <a:chOff x="7754428" y="208725"/>
              <a:chExt cx="541800" cy="541800"/>
            </a:xfrm>
          </p:grpSpPr>
          <p:sp>
            <p:nvSpPr>
              <p:cNvPr id="42" name="Google Shape;42;p2"/>
              <p:cNvSpPr/>
              <p:nvPr/>
            </p:nvSpPr>
            <p:spPr>
              <a:xfrm rot="-8647347">
                <a:off x="7831319" y="285616"/>
                <a:ext cx="388018" cy="388018"/>
              </a:xfrm>
              <a:prstGeom prst="ellipse">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 name="Google Shape;43;p2"/>
              <p:cNvSpPr/>
              <p:nvPr/>
            </p:nvSpPr>
            <p:spPr>
              <a:xfrm rot="-8647347">
                <a:off x="7831319" y="285616"/>
                <a:ext cx="388018" cy="388018"/>
              </a:xfrm>
              <a:prstGeom prst="pie">
                <a:avLst>
                  <a:gd fmla="val 19376841" name="adj1"/>
                  <a:gd fmla="val 12313574"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4" name="Google Shape;44;p2"/>
            <p:cNvSpPr/>
            <p:nvPr/>
          </p:nvSpPr>
          <p:spPr>
            <a:xfrm>
              <a:off x="5399840" y="356365"/>
              <a:ext cx="2577000" cy="2577000"/>
            </a:xfrm>
            <a:prstGeom prst="ellipse">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 name="Google Shape;45;p2"/>
            <p:cNvSpPr/>
            <p:nvPr/>
          </p:nvSpPr>
          <p:spPr>
            <a:xfrm rot="2043858">
              <a:off x="5503813" y="460310"/>
              <a:ext cx="2369480" cy="2369480"/>
            </a:xfrm>
            <a:prstGeom prst="ellipse">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 name="Google Shape;46;p2"/>
            <p:cNvSpPr/>
            <p:nvPr/>
          </p:nvSpPr>
          <p:spPr>
            <a:xfrm>
              <a:off x="5399795" y="360281"/>
              <a:ext cx="2577000" cy="2577000"/>
            </a:xfrm>
            <a:prstGeom prst="pie">
              <a:avLst>
                <a:gd fmla="val 8801158" name="adj1"/>
                <a:gd fmla="val 1620000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 name="Google Shape;47;p2"/>
            <p:cNvSpPr/>
            <p:nvPr/>
          </p:nvSpPr>
          <p:spPr>
            <a:xfrm rot="2044777">
              <a:off x="5911449" y="867729"/>
              <a:ext cx="1554223" cy="1554223"/>
            </a:xfrm>
            <a:prstGeom prst="ellipse">
              <a:avLst/>
            </a:prstGeom>
            <a:solidFill>
              <a:schemeClr val="accent3"/>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 name="Google Shape;48;p2"/>
            <p:cNvSpPr/>
            <p:nvPr/>
          </p:nvSpPr>
          <p:spPr>
            <a:xfrm>
              <a:off x="5399795" y="356358"/>
              <a:ext cx="2577000" cy="2577000"/>
            </a:xfrm>
            <a:prstGeom prst="pie">
              <a:avLst>
                <a:gd fmla="val 12554101" name="adj1"/>
                <a:gd fmla="val 1620000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 name="Google Shape;49;p2"/>
            <p:cNvSpPr/>
            <p:nvPr/>
          </p:nvSpPr>
          <p:spPr>
            <a:xfrm rot="-9830444">
              <a:off x="6469759" y="3480726"/>
              <a:ext cx="320148" cy="320148"/>
            </a:xfrm>
            <a:prstGeom prst="pie">
              <a:avLst>
                <a:gd fmla="val 19376841" name="adj1"/>
                <a:gd fmla="val 16200000" name="adj2"/>
              </a:avLst>
            </a:prstGeom>
            <a:solidFill>
              <a:schemeClr val="lt1">
                <a:alpha val="941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0" name="Google Shape;50;p2"/>
          <p:cNvSpPr txBox="1"/>
          <p:nvPr>
            <p:ph type="ctrTitle"/>
          </p:nvPr>
        </p:nvSpPr>
        <p:spPr>
          <a:xfrm>
            <a:off x="1098667" y="2151750"/>
            <a:ext cx="5673900" cy="2497200"/>
          </a:xfrm>
          <a:prstGeom prst="rect">
            <a:avLst/>
          </a:prstGeom>
          <a:noFill/>
          <a:ln>
            <a:noFill/>
          </a:ln>
        </p:spPr>
        <p:txBody>
          <a:bodyPr anchorCtr="0" anchor="ctr" bIns="121900" lIns="121900" spcFirstLastPara="1" rIns="121900" wrap="square" tIns="121900">
            <a:normAutofit/>
          </a:bodyPr>
          <a:lstStyle>
            <a:lvl1pPr lvl="0" rtl="0" algn="l">
              <a:lnSpc>
                <a:spcPct val="100000"/>
              </a:lnSpc>
              <a:spcBef>
                <a:spcPts val="0"/>
              </a:spcBef>
              <a:spcAft>
                <a:spcPts val="0"/>
              </a:spcAft>
              <a:buClr>
                <a:schemeClr val="lt1"/>
              </a:buClr>
              <a:buSzPts val="4800"/>
              <a:buNone/>
              <a:defRPr sz="4800">
                <a:solidFill>
                  <a:schemeClr val="lt1"/>
                </a:solidFill>
              </a:defRPr>
            </a:lvl1pPr>
            <a:lvl2pPr lvl="1" rtl="0" algn="l">
              <a:lnSpc>
                <a:spcPct val="100000"/>
              </a:lnSpc>
              <a:spcBef>
                <a:spcPts val="0"/>
              </a:spcBef>
              <a:spcAft>
                <a:spcPts val="0"/>
              </a:spcAft>
              <a:buClr>
                <a:schemeClr val="lt1"/>
              </a:buClr>
              <a:buSzPts val="4800"/>
              <a:buNone/>
              <a:defRPr sz="4800">
                <a:solidFill>
                  <a:schemeClr val="lt1"/>
                </a:solidFill>
              </a:defRPr>
            </a:lvl2pPr>
            <a:lvl3pPr lvl="2" rtl="0" algn="l">
              <a:lnSpc>
                <a:spcPct val="100000"/>
              </a:lnSpc>
              <a:spcBef>
                <a:spcPts val="0"/>
              </a:spcBef>
              <a:spcAft>
                <a:spcPts val="0"/>
              </a:spcAft>
              <a:buClr>
                <a:schemeClr val="lt1"/>
              </a:buClr>
              <a:buSzPts val="4800"/>
              <a:buNone/>
              <a:defRPr sz="4800">
                <a:solidFill>
                  <a:schemeClr val="lt1"/>
                </a:solidFill>
              </a:defRPr>
            </a:lvl3pPr>
            <a:lvl4pPr lvl="3" rtl="0" algn="l">
              <a:lnSpc>
                <a:spcPct val="100000"/>
              </a:lnSpc>
              <a:spcBef>
                <a:spcPts val="0"/>
              </a:spcBef>
              <a:spcAft>
                <a:spcPts val="0"/>
              </a:spcAft>
              <a:buClr>
                <a:schemeClr val="lt1"/>
              </a:buClr>
              <a:buSzPts val="4800"/>
              <a:buNone/>
              <a:defRPr sz="4800">
                <a:solidFill>
                  <a:schemeClr val="lt1"/>
                </a:solidFill>
              </a:defRPr>
            </a:lvl4pPr>
            <a:lvl5pPr lvl="4" rtl="0" algn="l">
              <a:lnSpc>
                <a:spcPct val="100000"/>
              </a:lnSpc>
              <a:spcBef>
                <a:spcPts val="0"/>
              </a:spcBef>
              <a:spcAft>
                <a:spcPts val="0"/>
              </a:spcAft>
              <a:buClr>
                <a:schemeClr val="lt1"/>
              </a:buClr>
              <a:buSzPts val="4800"/>
              <a:buNone/>
              <a:defRPr sz="4800">
                <a:solidFill>
                  <a:schemeClr val="lt1"/>
                </a:solidFill>
              </a:defRPr>
            </a:lvl5pPr>
            <a:lvl6pPr lvl="5" rtl="0" algn="l">
              <a:lnSpc>
                <a:spcPct val="100000"/>
              </a:lnSpc>
              <a:spcBef>
                <a:spcPts val="0"/>
              </a:spcBef>
              <a:spcAft>
                <a:spcPts val="0"/>
              </a:spcAft>
              <a:buClr>
                <a:schemeClr val="lt1"/>
              </a:buClr>
              <a:buSzPts val="4800"/>
              <a:buNone/>
              <a:defRPr sz="4800">
                <a:solidFill>
                  <a:schemeClr val="lt1"/>
                </a:solidFill>
              </a:defRPr>
            </a:lvl6pPr>
            <a:lvl7pPr lvl="6" rtl="0" algn="l">
              <a:lnSpc>
                <a:spcPct val="100000"/>
              </a:lnSpc>
              <a:spcBef>
                <a:spcPts val="0"/>
              </a:spcBef>
              <a:spcAft>
                <a:spcPts val="0"/>
              </a:spcAft>
              <a:buClr>
                <a:schemeClr val="lt1"/>
              </a:buClr>
              <a:buSzPts val="4800"/>
              <a:buNone/>
              <a:defRPr sz="4800">
                <a:solidFill>
                  <a:schemeClr val="lt1"/>
                </a:solidFill>
              </a:defRPr>
            </a:lvl7pPr>
            <a:lvl8pPr lvl="7" rtl="0" algn="l">
              <a:lnSpc>
                <a:spcPct val="100000"/>
              </a:lnSpc>
              <a:spcBef>
                <a:spcPts val="0"/>
              </a:spcBef>
              <a:spcAft>
                <a:spcPts val="0"/>
              </a:spcAft>
              <a:buClr>
                <a:schemeClr val="lt1"/>
              </a:buClr>
              <a:buSzPts val="4800"/>
              <a:buNone/>
              <a:defRPr sz="4800">
                <a:solidFill>
                  <a:schemeClr val="lt1"/>
                </a:solidFill>
              </a:defRPr>
            </a:lvl8pPr>
            <a:lvl9pPr lvl="8" rtl="0" algn="l">
              <a:lnSpc>
                <a:spcPct val="100000"/>
              </a:lnSpc>
              <a:spcBef>
                <a:spcPts val="0"/>
              </a:spcBef>
              <a:spcAft>
                <a:spcPts val="0"/>
              </a:spcAft>
              <a:buClr>
                <a:schemeClr val="lt1"/>
              </a:buClr>
              <a:buSzPts val="4800"/>
              <a:buNone/>
              <a:defRPr sz="4800">
                <a:solidFill>
                  <a:schemeClr val="lt1"/>
                </a:solidFill>
              </a:defRPr>
            </a:lvl9pPr>
          </a:lstStyle>
          <a:p/>
        </p:txBody>
      </p:sp>
      <p:sp>
        <p:nvSpPr>
          <p:cNvPr id="51" name="Google Shape;51;p2"/>
          <p:cNvSpPr txBox="1"/>
          <p:nvPr>
            <p:ph idx="1" type="subTitle"/>
          </p:nvPr>
        </p:nvSpPr>
        <p:spPr>
          <a:xfrm>
            <a:off x="1098667" y="4795067"/>
            <a:ext cx="5673900" cy="927300"/>
          </a:xfrm>
          <a:prstGeom prst="rect">
            <a:avLst/>
          </a:prstGeom>
          <a:noFill/>
          <a:ln>
            <a:noFill/>
          </a:ln>
        </p:spPr>
        <p:txBody>
          <a:bodyPr anchorCtr="0" anchor="t" bIns="121900" lIns="121900" spcFirstLastPara="1" rIns="121900" wrap="square" tIns="121900">
            <a:normAutofit/>
          </a:bodyPr>
          <a:lstStyle>
            <a:lvl1pPr lvl="0" rtl="0" algn="l">
              <a:lnSpc>
                <a:spcPct val="100000"/>
              </a:lnSpc>
              <a:spcBef>
                <a:spcPts val="0"/>
              </a:spcBef>
              <a:spcAft>
                <a:spcPts val="0"/>
              </a:spcAft>
              <a:buClr>
                <a:schemeClr val="lt1"/>
              </a:buClr>
              <a:buSzPts val="2100"/>
              <a:buNone/>
              <a:defRPr sz="2100">
                <a:solidFill>
                  <a:schemeClr val="lt1"/>
                </a:solidFill>
              </a:defRPr>
            </a:lvl1pPr>
            <a:lvl2pPr lvl="1" rtl="0" algn="l">
              <a:lnSpc>
                <a:spcPct val="100000"/>
              </a:lnSpc>
              <a:spcBef>
                <a:spcPts val="0"/>
              </a:spcBef>
              <a:spcAft>
                <a:spcPts val="0"/>
              </a:spcAft>
              <a:buClr>
                <a:schemeClr val="lt1"/>
              </a:buClr>
              <a:buSzPts val="2100"/>
              <a:buNone/>
              <a:defRPr sz="2100">
                <a:solidFill>
                  <a:schemeClr val="lt1"/>
                </a:solidFill>
              </a:defRPr>
            </a:lvl2pPr>
            <a:lvl3pPr lvl="2" rtl="0" algn="l">
              <a:lnSpc>
                <a:spcPct val="100000"/>
              </a:lnSpc>
              <a:spcBef>
                <a:spcPts val="0"/>
              </a:spcBef>
              <a:spcAft>
                <a:spcPts val="0"/>
              </a:spcAft>
              <a:buClr>
                <a:schemeClr val="lt1"/>
              </a:buClr>
              <a:buSzPts val="2100"/>
              <a:buNone/>
              <a:defRPr sz="2100">
                <a:solidFill>
                  <a:schemeClr val="lt1"/>
                </a:solidFill>
              </a:defRPr>
            </a:lvl3pPr>
            <a:lvl4pPr lvl="3" rtl="0" algn="l">
              <a:lnSpc>
                <a:spcPct val="100000"/>
              </a:lnSpc>
              <a:spcBef>
                <a:spcPts val="0"/>
              </a:spcBef>
              <a:spcAft>
                <a:spcPts val="0"/>
              </a:spcAft>
              <a:buClr>
                <a:schemeClr val="lt1"/>
              </a:buClr>
              <a:buSzPts val="2100"/>
              <a:buNone/>
              <a:defRPr sz="2100">
                <a:solidFill>
                  <a:schemeClr val="lt1"/>
                </a:solidFill>
              </a:defRPr>
            </a:lvl4pPr>
            <a:lvl5pPr lvl="4" rtl="0" algn="l">
              <a:lnSpc>
                <a:spcPct val="100000"/>
              </a:lnSpc>
              <a:spcBef>
                <a:spcPts val="0"/>
              </a:spcBef>
              <a:spcAft>
                <a:spcPts val="0"/>
              </a:spcAft>
              <a:buClr>
                <a:schemeClr val="lt1"/>
              </a:buClr>
              <a:buSzPts val="2100"/>
              <a:buNone/>
              <a:defRPr sz="2100">
                <a:solidFill>
                  <a:schemeClr val="lt1"/>
                </a:solidFill>
              </a:defRPr>
            </a:lvl5pPr>
            <a:lvl6pPr lvl="5" rtl="0" algn="l">
              <a:lnSpc>
                <a:spcPct val="100000"/>
              </a:lnSpc>
              <a:spcBef>
                <a:spcPts val="0"/>
              </a:spcBef>
              <a:spcAft>
                <a:spcPts val="0"/>
              </a:spcAft>
              <a:buClr>
                <a:schemeClr val="lt1"/>
              </a:buClr>
              <a:buSzPts val="2100"/>
              <a:buNone/>
              <a:defRPr sz="2100">
                <a:solidFill>
                  <a:schemeClr val="lt1"/>
                </a:solidFill>
              </a:defRPr>
            </a:lvl6pPr>
            <a:lvl7pPr lvl="6" rtl="0" algn="l">
              <a:lnSpc>
                <a:spcPct val="100000"/>
              </a:lnSpc>
              <a:spcBef>
                <a:spcPts val="0"/>
              </a:spcBef>
              <a:spcAft>
                <a:spcPts val="0"/>
              </a:spcAft>
              <a:buClr>
                <a:schemeClr val="lt1"/>
              </a:buClr>
              <a:buSzPts val="2100"/>
              <a:buNone/>
              <a:defRPr sz="2100">
                <a:solidFill>
                  <a:schemeClr val="lt1"/>
                </a:solidFill>
              </a:defRPr>
            </a:lvl7pPr>
            <a:lvl8pPr lvl="7" rtl="0" algn="l">
              <a:lnSpc>
                <a:spcPct val="100000"/>
              </a:lnSpc>
              <a:spcBef>
                <a:spcPts val="0"/>
              </a:spcBef>
              <a:spcAft>
                <a:spcPts val="0"/>
              </a:spcAft>
              <a:buClr>
                <a:schemeClr val="lt1"/>
              </a:buClr>
              <a:buSzPts val="2100"/>
              <a:buNone/>
              <a:defRPr sz="2100">
                <a:solidFill>
                  <a:schemeClr val="lt1"/>
                </a:solidFill>
              </a:defRPr>
            </a:lvl8pPr>
            <a:lvl9pPr lvl="8" rtl="0" algn="l">
              <a:lnSpc>
                <a:spcPct val="100000"/>
              </a:lnSpc>
              <a:spcBef>
                <a:spcPts val="0"/>
              </a:spcBef>
              <a:spcAft>
                <a:spcPts val="0"/>
              </a:spcAft>
              <a:buClr>
                <a:schemeClr val="lt1"/>
              </a:buClr>
              <a:buSzPts val="2100"/>
              <a:buNone/>
              <a:defRPr sz="2100">
                <a:solidFill>
                  <a:schemeClr val="lt1"/>
                </a:solidFill>
              </a:defRPr>
            </a:lvl9pPr>
          </a:lstStyle>
          <a:p/>
        </p:txBody>
      </p:sp>
      <p:sp>
        <p:nvSpPr>
          <p:cNvPr id="52" name="Google Shape;52;p2"/>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1pPr>
            <a:lvl2pPr indent="0" lvl="1"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2pPr>
            <a:lvl3pPr indent="0" lvl="2"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3pPr>
            <a:lvl4pPr indent="0" lvl="3"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4pPr>
            <a:lvl5pPr indent="0" lvl="4"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5pPr>
            <a:lvl6pPr indent="0" lvl="5"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6pPr>
            <a:lvl7pPr indent="0" lvl="6"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7pPr>
            <a:lvl8pPr indent="0" lvl="7"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8pPr>
            <a:lvl9pPr indent="0" lvl="8"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53" name="Shape 53"/>
        <p:cNvGrpSpPr/>
        <p:nvPr/>
      </p:nvGrpSpPr>
      <p:grpSpPr>
        <a:xfrm>
          <a:off x="0" y="0"/>
          <a:ext cx="0" cy="0"/>
          <a:chOff x="0" y="0"/>
          <a:chExt cx="0" cy="0"/>
        </a:xfrm>
      </p:grpSpPr>
      <p:sp>
        <p:nvSpPr>
          <p:cNvPr id="54" name="Google Shape;54;p3"/>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chemeClr val="dk1"/>
              </a:buClr>
              <a:buSzPts val="1800"/>
              <a:buNone/>
              <a:defRPr/>
            </a:lvl1pPr>
            <a:lvl2pPr lvl="1" rtl="0" algn="l">
              <a:lnSpc>
                <a:spcPct val="100000"/>
              </a:lnSpc>
              <a:spcBef>
                <a:spcPts val="0"/>
              </a:spcBef>
              <a:spcAft>
                <a:spcPts val="0"/>
              </a:spcAft>
              <a:buSzPts val="3700"/>
              <a:buNone/>
              <a:defRPr/>
            </a:lvl2pPr>
            <a:lvl3pPr lvl="2" rtl="0" algn="l">
              <a:lnSpc>
                <a:spcPct val="100000"/>
              </a:lnSpc>
              <a:spcBef>
                <a:spcPts val="0"/>
              </a:spcBef>
              <a:spcAft>
                <a:spcPts val="0"/>
              </a:spcAft>
              <a:buSzPts val="3700"/>
              <a:buNone/>
              <a:defRPr/>
            </a:lvl3pPr>
            <a:lvl4pPr lvl="3" rtl="0" algn="l">
              <a:lnSpc>
                <a:spcPct val="100000"/>
              </a:lnSpc>
              <a:spcBef>
                <a:spcPts val="0"/>
              </a:spcBef>
              <a:spcAft>
                <a:spcPts val="0"/>
              </a:spcAft>
              <a:buSzPts val="3700"/>
              <a:buNone/>
              <a:defRPr/>
            </a:lvl4pPr>
            <a:lvl5pPr lvl="4" rtl="0" algn="l">
              <a:lnSpc>
                <a:spcPct val="100000"/>
              </a:lnSpc>
              <a:spcBef>
                <a:spcPts val="0"/>
              </a:spcBef>
              <a:spcAft>
                <a:spcPts val="0"/>
              </a:spcAft>
              <a:buSzPts val="3700"/>
              <a:buNone/>
              <a:defRPr/>
            </a:lvl5pPr>
            <a:lvl6pPr lvl="5" rtl="0" algn="l">
              <a:lnSpc>
                <a:spcPct val="100000"/>
              </a:lnSpc>
              <a:spcBef>
                <a:spcPts val="0"/>
              </a:spcBef>
              <a:spcAft>
                <a:spcPts val="0"/>
              </a:spcAft>
              <a:buSzPts val="3700"/>
              <a:buNone/>
              <a:defRPr/>
            </a:lvl6pPr>
            <a:lvl7pPr lvl="6" rtl="0" algn="l">
              <a:lnSpc>
                <a:spcPct val="100000"/>
              </a:lnSpc>
              <a:spcBef>
                <a:spcPts val="0"/>
              </a:spcBef>
              <a:spcAft>
                <a:spcPts val="0"/>
              </a:spcAft>
              <a:buSzPts val="3700"/>
              <a:buNone/>
              <a:defRPr/>
            </a:lvl7pPr>
            <a:lvl8pPr lvl="7" rtl="0" algn="l">
              <a:lnSpc>
                <a:spcPct val="100000"/>
              </a:lnSpc>
              <a:spcBef>
                <a:spcPts val="0"/>
              </a:spcBef>
              <a:spcAft>
                <a:spcPts val="0"/>
              </a:spcAft>
              <a:buSzPts val="3700"/>
              <a:buNone/>
              <a:defRPr/>
            </a:lvl8pPr>
            <a:lvl9pPr lvl="8" rtl="0" algn="l">
              <a:lnSpc>
                <a:spcPct val="100000"/>
              </a:lnSpc>
              <a:spcBef>
                <a:spcPts val="0"/>
              </a:spcBef>
              <a:spcAft>
                <a:spcPts val="0"/>
              </a:spcAft>
              <a:buSzPts val="3700"/>
              <a:buNone/>
              <a:defRPr/>
            </a:lvl9pPr>
          </a:lstStyle>
          <a:p/>
        </p:txBody>
      </p:sp>
      <p:sp>
        <p:nvSpPr>
          <p:cNvPr id="55" name="Google Shape;55;p3"/>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342900" lvl="0" marL="457200" rtl="0" algn="l">
              <a:lnSpc>
                <a:spcPct val="90000"/>
              </a:lnSpc>
              <a:spcBef>
                <a:spcPts val="1000"/>
              </a:spcBef>
              <a:spcAft>
                <a:spcPts val="0"/>
              </a:spcAft>
              <a:buClr>
                <a:schemeClr val="dk1"/>
              </a:buClr>
              <a:buSzPts val="1800"/>
              <a:buChar char="●"/>
              <a:defRPr/>
            </a:lvl1pPr>
            <a:lvl2pPr indent="-342900" lvl="1" marL="914400" rtl="0" algn="l">
              <a:lnSpc>
                <a:spcPct val="90000"/>
              </a:lnSpc>
              <a:spcBef>
                <a:spcPts val="1600"/>
              </a:spcBef>
              <a:spcAft>
                <a:spcPts val="0"/>
              </a:spcAft>
              <a:buClr>
                <a:schemeClr val="dk1"/>
              </a:buClr>
              <a:buSzPts val="1800"/>
              <a:buChar char="○"/>
              <a:defRPr/>
            </a:lvl2pPr>
            <a:lvl3pPr indent="-342900" lvl="2" marL="1371600" rtl="0" algn="l">
              <a:lnSpc>
                <a:spcPct val="90000"/>
              </a:lnSpc>
              <a:spcBef>
                <a:spcPts val="1600"/>
              </a:spcBef>
              <a:spcAft>
                <a:spcPts val="0"/>
              </a:spcAft>
              <a:buClr>
                <a:schemeClr val="dk1"/>
              </a:buClr>
              <a:buSzPts val="1800"/>
              <a:buChar char="■"/>
              <a:defRPr/>
            </a:lvl3pPr>
            <a:lvl4pPr indent="-342900" lvl="3" marL="1828800" rtl="0" algn="l">
              <a:lnSpc>
                <a:spcPct val="90000"/>
              </a:lnSpc>
              <a:spcBef>
                <a:spcPts val="1600"/>
              </a:spcBef>
              <a:spcAft>
                <a:spcPts val="0"/>
              </a:spcAft>
              <a:buClr>
                <a:schemeClr val="dk1"/>
              </a:buClr>
              <a:buSzPts val="1800"/>
              <a:buChar char="●"/>
              <a:defRPr/>
            </a:lvl4pPr>
            <a:lvl5pPr indent="-342900" lvl="4" marL="2286000" rtl="0" algn="l">
              <a:lnSpc>
                <a:spcPct val="90000"/>
              </a:lnSpc>
              <a:spcBef>
                <a:spcPts val="1600"/>
              </a:spcBef>
              <a:spcAft>
                <a:spcPts val="0"/>
              </a:spcAft>
              <a:buClr>
                <a:schemeClr val="dk1"/>
              </a:buClr>
              <a:buSzPts val="1800"/>
              <a:buChar char="○"/>
              <a:defRPr/>
            </a:lvl5pPr>
            <a:lvl6pPr indent="-342900" lvl="5" marL="2743200" rtl="0" algn="l">
              <a:lnSpc>
                <a:spcPct val="90000"/>
              </a:lnSpc>
              <a:spcBef>
                <a:spcPts val="1600"/>
              </a:spcBef>
              <a:spcAft>
                <a:spcPts val="0"/>
              </a:spcAft>
              <a:buClr>
                <a:schemeClr val="dk1"/>
              </a:buClr>
              <a:buSzPts val="1800"/>
              <a:buChar char="■"/>
              <a:defRPr/>
            </a:lvl6pPr>
            <a:lvl7pPr indent="-342900" lvl="6" marL="3200400" rtl="0" algn="l">
              <a:lnSpc>
                <a:spcPct val="90000"/>
              </a:lnSpc>
              <a:spcBef>
                <a:spcPts val="1600"/>
              </a:spcBef>
              <a:spcAft>
                <a:spcPts val="0"/>
              </a:spcAft>
              <a:buClr>
                <a:schemeClr val="dk1"/>
              </a:buClr>
              <a:buSzPts val="1800"/>
              <a:buChar char="●"/>
              <a:defRPr/>
            </a:lvl7pPr>
            <a:lvl8pPr indent="-342900" lvl="7" marL="3657600" rtl="0" algn="l">
              <a:lnSpc>
                <a:spcPct val="90000"/>
              </a:lnSpc>
              <a:spcBef>
                <a:spcPts val="1600"/>
              </a:spcBef>
              <a:spcAft>
                <a:spcPts val="0"/>
              </a:spcAft>
              <a:buClr>
                <a:schemeClr val="dk1"/>
              </a:buClr>
              <a:buSzPts val="1800"/>
              <a:buChar char="○"/>
              <a:defRPr/>
            </a:lvl8pPr>
            <a:lvl9pPr indent="-342900" lvl="8" marL="4114800" rtl="0" algn="l">
              <a:lnSpc>
                <a:spcPct val="90000"/>
              </a:lnSpc>
              <a:spcBef>
                <a:spcPts val="1600"/>
              </a:spcBef>
              <a:spcAft>
                <a:spcPts val="1600"/>
              </a:spcAft>
              <a:buClr>
                <a:schemeClr val="dk1"/>
              </a:buClr>
              <a:buSzPts val="1800"/>
              <a:buChar char="■"/>
              <a:defRPr/>
            </a:lvl9pPr>
          </a:lstStyle>
          <a:p/>
        </p:txBody>
      </p:sp>
      <p:sp>
        <p:nvSpPr>
          <p:cNvPr id="56" name="Google Shape;56;p3"/>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57" name="Google Shape;57;p3"/>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58" name="Google Shape;58;p3"/>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rmAutofit/>
          </a:bodyPr>
          <a:lstStyle>
            <a:lvl1pPr indent="0" lvl="0"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1pPr>
            <a:lvl2pPr indent="0" lvl="1"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2pPr>
            <a:lvl3pPr indent="0" lvl="2"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3pPr>
            <a:lvl4pPr indent="0" lvl="3"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4pPr>
            <a:lvl5pPr indent="0" lvl="4"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5pPr>
            <a:lvl6pPr indent="0" lvl="5"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6pPr>
            <a:lvl7pPr indent="0" lvl="6"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7pPr>
            <a:lvl8pPr indent="0" lvl="7"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8pPr>
            <a:lvl9pPr indent="0" lvl="8"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59" name="Shape 59"/>
        <p:cNvGrpSpPr/>
        <p:nvPr/>
      </p:nvGrpSpPr>
      <p:grpSpPr>
        <a:xfrm>
          <a:off x="0" y="0"/>
          <a:ext cx="0" cy="0"/>
          <a:chOff x="0" y="0"/>
          <a:chExt cx="0" cy="0"/>
        </a:xfrm>
      </p:grpSpPr>
      <p:grpSp>
        <p:nvGrpSpPr>
          <p:cNvPr id="60" name="Google Shape;60;p4"/>
          <p:cNvGrpSpPr/>
          <p:nvPr/>
        </p:nvGrpSpPr>
        <p:grpSpPr>
          <a:xfrm>
            <a:off x="195687" y="4541"/>
            <a:ext cx="1644244" cy="1846000"/>
            <a:chOff x="146769" y="3406"/>
            <a:chExt cx="1233214" cy="1384535"/>
          </a:xfrm>
        </p:grpSpPr>
        <p:grpSp>
          <p:nvGrpSpPr>
            <p:cNvPr id="61" name="Google Shape;61;p4"/>
            <p:cNvGrpSpPr/>
            <p:nvPr/>
          </p:nvGrpSpPr>
          <p:grpSpPr>
            <a:xfrm>
              <a:off x="1063183" y="3406"/>
              <a:ext cx="316800" cy="688513"/>
              <a:chOff x="1063183" y="3406"/>
              <a:chExt cx="316800" cy="688513"/>
            </a:xfrm>
          </p:grpSpPr>
          <p:sp>
            <p:nvSpPr>
              <p:cNvPr id="62" name="Google Shape;62;p4"/>
              <p:cNvSpPr/>
              <p:nvPr/>
            </p:nvSpPr>
            <p:spPr>
              <a:xfrm rot="10800000">
                <a:off x="1063183" y="3419"/>
                <a:ext cx="316800" cy="688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 name="Google Shape;63;p4"/>
              <p:cNvSpPr/>
              <p:nvPr/>
            </p:nvSpPr>
            <p:spPr>
              <a:xfrm rot="10800000">
                <a:off x="1063183" y="3406"/>
                <a:ext cx="316800" cy="340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64" name="Google Shape;64;p4"/>
            <p:cNvGrpSpPr/>
            <p:nvPr/>
          </p:nvGrpSpPr>
          <p:grpSpPr>
            <a:xfrm>
              <a:off x="604976" y="3406"/>
              <a:ext cx="316800" cy="1036524"/>
              <a:chOff x="604976" y="3406"/>
              <a:chExt cx="316800" cy="1036524"/>
            </a:xfrm>
          </p:grpSpPr>
          <p:sp>
            <p:nvSpPr>
              <p:cNvPr id="65" name="Google Shape;65;p4"/>
              <p:cNvSpPr/>
              <p:nvPr/>
            </p:nvSpPr>
            <p:spPr>
              <a:xfrm rot="10800000">
                <a:off x="604976" y="3419"/>
                <a:ext cx="316800" cy="688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 name="Google Shape;66;p4"/>
              <p:cNvSpPr/>
              <p:nvPr/>
            </p:nvSpPr>
            <p:spPr>
              <a:xfrm rot="10800000">
                <a:off x="604976" y="3430"/>
                <a:ext cx="316800" cy="1036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7" name="Google Shape;67;p4"/>
              <p:cNvSpPr/>
              <p:nvPr/>
            </p:nvSpPr>
            <p:spPr>
              <a:xfrm rot="10800000">
                <a:off x="604976" y="3406"/>
                <a:ext cx="316800" cy="340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68" name="Google Shape;68;p4"/>
            <p:cNvGrpSpPr/>
            <p:nvPr/>
          </p:nvGrpSpPr>
          <p:grpSpPr>
            <a:xfrm>
              <a:off x="146769" y="3406"/>
              <a:ext cx="316800" cy="1384535"/>
              <a:chOff x="146769" y="3406"/>
              <a:chExt cx="316800" cy="1384535"/>
            </a:xfrm>
          </p:grpSpPr>
          <p:sp>
            <p:nvSpPr>
              <p:cNvPr id="69" name="Google Shape;69;p4"/>
              <p:cNvSpPr/>
              <p:nvPr/>
            </p:nvSpPr>
            <p:spPr>
              <a:xfrm rot="10800000">
                <a:off x="146769" y="3419"/>
                <a:ext cx="316800" cy="688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 name="Google Shape;70;p4"/>
              <p:cNvSpPr/>
              <p:nvPr/>
            </p:nvSpPr>
            <p:spPr>
              <a:xfrm rot="10800000">
                <a:off x="146769" y="3441"/>
                <a:ext cx="316800" cy="1384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 name="Google Shape;71;p4"/>
              <p:cNvSpPr/>
              <p:nvPr/>
            </p:nvSpPr>
            <p:spPr>
              <a:xfrm rot="10800000">
                <a:off x="146769" y="3430"/>
                <a:ext cx="316800" cy="1036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 name="Google Shape;72;p4"/>
              <p:cNvSpPr/>
              <p:nvPr/>
            </p:nvSpPr>
            <p:spPr>
              <a:xfrm rot="10800000">
                <a:off x="146769" y="3406"/>
                <a:ext cx="316800" cy="340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73" name="Google Shape;73;p4"/>
          <p:cNvGrpSpPr/>
          <p:nvPr/>
        </p:nvGrpSpPr>
        <p:grpSpPr>
          <a:xfrm>
            <a:off x="9033220" y="3871914"/>
            <a:ext cx="2914790" cy="2985925"/>
            <a:chOff x="6775084" y="2904008"/>
            <a:chExt cx="2186147" cy="2239500"/>
          </a:xfrm>
        </p:grpSpPr>
        <p:grpSp>
          <p:nvGrpSpPr>
            <p:cNvPr id="74" name="Google Shape;74;p4"/>
            <p:cNvGrpSpPr/>
            <p:nvPr/>
          </p:nvGrpSpPr>
          <p:grpSpPr>
            <a:xfrm>
              <a:off x="6775084" y="4253708"/>
              <a:ext cx="409500" cy="889800"/>
              <a:chOff x="6775084" y="4253708"/>
              <a:chExt cx="409500" cy="889800"/>
            </a:xfrm>
          </p:grpSpPr>
          <p:sp>
            <p:nvSpPr>
              <p:cNvPr id="75" name="Google Shape;75;p4"/>
              <p:cNvSpPr/>
              <p:nvPr/>
            </p:nvSpPr>
            <p:spPr>
              <a:xfrm>
                <a:off x="6775084" y="4253708"/>
                <a:ext cx="409500" cy="8898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 name="Google Shape;76;p4"/>
              <p:cNvSpPr/>
              <p:nvPr/>
            </p:nvSpPr>
            <p:spPr>
              <a:xfrm>
                <a:off x="6775084" y="4703408"/>
                <a:ext cx="409500" cy="4401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77" name="Google Shape;77;p4"/>
            <p:cNvGrpSpPr/>
            <p:nvPr/>
          </p:nvGrpSpPr>
          <p:grpSpPr>
            <a:xfrm>
              <a:off x="7367299" y="3804008"/>
              <a:ext cx="409500" cy="1339500"/>
              <a:chOff x="7367299" y="3804008"/>
              <a:chExt cx="409500" cy="1339500"/>
            </a:xfrm>
          </p:grpSpPr>
          <p:sp>
            <p:nvSpPr>
              <p:cNvPr id="78" name="Google Shape;78;p4"/>
              <p:cNvSpPr/>
              <p:nvPr/>
            </p:nvSpPr>
            <p:spPr>
              <a:xfrm>
                <a:off x="7367299" y="4253708"/>
                <a:ext cx="409500" cy="8898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 name="Google Shape;79;p4"/>
              <p:cNvSpPr/>
              <p:nvPr/>
            </p:nvSpPr>
            <p:spPr>
              <a:xfrm>
                <a:off x="7367299" y="3804008"/>
                <a:ext cx="409500" cy="1339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 name="Google Shape;80;p4"/>
              <p:cNvSpPr/>
              <p:nvPr/>
            </p:nvSpPr>
            <p:spPr>
              <a:xfrm>
                <a:off x="7367299" y="4703408"/>
                <a:ext cx="409500" cy="4401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81" name="Google Shape;81;p4"/>
            <p:cNvGrpSpPr/>
            <p:nvPr/>
          </p:nvGrpSpPr>
          <p:grpSpPr>
            <a:xfrm>
              <a:off x="7959516" y="3354008"/>
              <a:ext cx="409500" cy="1789500"/>
              <a:chOff x="7959516" y="3354008"/>
              <a:chExt cx="409500" cy="1789500"/>
            </a:xfrm>
          </p:grpSpPr>
          <p:sp>
            <p:nvSpPr>
              <p:cNvPr id="82" name="Google Shape;82;p4"/>
              <p:cNvSpPr/>
              <p:nvPr/>
            </p:nvSpPr>
            <p:spPr>
              <a:xfrm>
                <a:off x="7959516" y="4253708"/>
                <a:ext cx="409500" cy="8898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 name="Google Shape;83;p4"/>
              <p:cNvSpPr/>
              <p:nvPr/>
            </p:nvSpPr>
            <p:spPr>
              <a:xfrm>
                <a:off x="7959516" y="3354008"/>
                <a:ext cx="409500" cy="1789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 name="Google Shape;84;p4"/>
              <p:cNvSpPr/>
              <p:nvPr/>
            </p:nvSpPr>
            <p:spPr>
              <a:xfrm>
                <a:off x="7959516" y="3804008"/>
                <a:ext cx="409500" cy="1339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 name="Google Shape;85;p4"/>
              <p:cNvSpPr/>
              <p:nvPr/>
            </p:nvSpPr>
            <p:spPr>
              <a:xfrm>
                <a:off x="7959516" y="4703408"/>
                <a:ext cx="409500" cy="4401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86" name="Google Shape;86;p4"/>
            <p:cNvGrpSpPr/>
            <p:nvPr/>
          </p:nvGrpSpPr>
          <p:grpSpPr>
            <a:xfrm>
              <a:off x="8551731" y="2904008"/>
              <a:ext cx="409500" cy="2239500"/>
              <a:chOff x="8551731" y="2904008"/>
              <a:chExt cx="409500" cy="2239500"/>
            </a:xfrm>
          </p:grpSpPr>
          <p:sp>
            <p:nvSpPr>
              <p:cNvPr id="87" name="Google Shape;87;p4"/>
              <p:cNvSpPr/>
              <p:nvPr/>
            </p:nvSpPr>
            <p:spPr>
              <a:xfrm>
                <a:off x="8551731" y="4253708"/>
                <a:ext cx="409500" cy="8898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 name="Google Shape;88;p4"/>
              <p:cNvSpPr/>
              <p:nvPr/>
            </p:nvSpPr>
            <p:spPr>
              <a:xfrm>
                <a:off x="8551731" y="3354008"/>
                <a:ext cx="409500" cy="1789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 name="Google Shape;89;p4"/>
              <p:cNvSpPr/>
              <p:nvPr/>
            </p:nvSpPr>
            <p:spPr>
              <a:xfrm>
                <a:off x="8551731" y="3804008"/>
                <a:ext cx="409500" cy="1339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 name="Google Shape;90;p4"/>
              <p:cNvSpPr/>
              <p:nvPr/>
            </p:nvSpPr>
            <p:spPr>
              <a:xfrm>
                <a:off x="8551731" y="2904008"/>
                <a:ext cx="409500" cy="22395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 name="Google Shape;91;p4"/>
              <p:cNvSpPr/>
              <p:nvPr/>
            </p:nvSpPr>
            <p:spPr>
              <a:xfrm>
                <a:off x="8551731" y="4703408"/>
                <a:ext cx="409500" cy="4401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92" name="Google Shape;92;p4"/>
          <p:cNvSpPr txBox="1"/>
          <p:nvPr>
            <p:ph type="title"/>
          </p:nvPr>
        </p:nvSpPr>
        <p:spPr>
          <a:xfrm>
            <a:off x="1098667" y="2151767"/>
            <a:ext cx="7810500" cy="2497200"/>
          </a:xfrm>
          <a:prstGeom prst="rect">
            <a:avLst/>
          </a:prstGeom>
          <a:noFill/>
          <a:ln>
            <a:noFill/>
          </a:ln>
        </p:spPr>
        <p:txBody>
          <a:bodyPr anchorCtr="0" anchor="ctr" bIns="121900" lIns="121900" spcFirstLastPara="1" rIns="121900" wrap="square" tIns="121900">
            <a:normAutofit/>
          </a:bodyPr>
          <a:lstStyle>
            <a:lvl1pPr lvl="0" rtl="0" algn="l">
              <a:lnSpc>
                <a:spcPct val="100000"/>
              </a:lnSpc>
              <a:spcBef>
                <a:spcPts val="0"/>
              </a:spcBef>
              <a:spcAft>
                <a:spcPts val="0"/>
              </a:spcAft>
              <a:buClr>
                <a:schemeClr val="lt1"/>
              </a:buClr>
              <a:buSzPts val="4800"/>
              <a:buNone/>
              <a:defRPr sz="4800">
                <a:solidFill>
                  <a:schemeClr val="lt1"/>
                </a:solidFill>
              </a:defRPr>
            </a:lvl1pPr>
            <a:lvl2pPr lvl="1" rtl="0" algn="l">
              <a:lnSpc>
                <a:spcPct val="100000"/>
              </a:lnSpc>
              <a:spcBef>
                <a:spcPts val="0"/>
              </a:spcBef>
              <a:spcAft>
                <a:spcPts val="0"/>
              </a:spcAft>
              <a:buClr>
                <a:schemeClr val="lt1"/>
              </a:buClr>
              <a:buSzPts val="4800"/>
              <a:buNone/>
              <a:defRPr sz="4800">
                <a:solidFill>
                  <a:schemeClr val="lt1"/>
                </a:solidFill>
              </a:defRPr>
            </a:lvl2pPr>
            <a:lvl3pPr lvl="2" rtl="0" algn="l">
              <a:lnSpc>
                <a:spcPct val="100000"/>
              </a:lnSpc>
              <a:spcBef>
                <a:spcPts val="0"/>
              </a:spcBef>
              <a:spcAft>
                <a:spcPts val="0"/>
              </a:spcAft>
              <a:buClr>
                <a:schemeClr val="lt1"/>
              </a:buClr>
              <a:buSzPts val="4800"/>
              <a:buNone/>
              <a:defRPr sz="4800">
                <a:solidFill>
                  <a:schemeClr val="lt1"/>
                </a:solidFill>
              </a:defRPr>
            </a:lvl3pPr>
            <a:lvl4pPr lvl="3" rtl="0" algn="l">
              <a:lnSpc>
                <a:spcPct val="100000"/>
              </a:lnSpc>
              <a:spcBef>
                <a:spcPts val="0"/>
              </a:spcBef>
              <a:spcAft>
                <a:spcPts val="0"/>
              </a:spcAft>
              <a:buClr>
                <a:schemeClr val="lt1"/>
              </a:buClr>
              <a:buSzPts val="4800"/>
              <a:buNone/>
              <a:defRPr sz="4800">
                <a:solidFill>
                  <a:schemeClr val="lt1"/>
                </a:solidFill>
              </a:defRPr>
            </a:lvl4pPr>
            <a:lvl5pPr lvl="4" rtl="0" algn="l">
              <a:lnSpc>
                <a:spcPct val="100000"/>
              </a:lnSpc>
              <a:spcBef>
                <a:spcPts val="0"/>
              </a:spcBef>
              <a:spcAft>
                <a:spcPts val="0"/>
              </a:spcAft>
              <a:buClr>
                <a:schemeClr val="lt1"/>
              </a:buClr>
              <a:buSzPts val="4800"/>
              <a:buNone/>
              <a:defRPr sz="4800">
                <a:solidFill>
                  <a:schemeClr val="lt1"/>
                </a:solidFill>
              </a:defRPr>
            </a:lvl5pPr>
            <a:lvl6pPr lvl="5" rtl="0" algn="l">
              <a:lnSpc>
                <a:spcPct val="100000"/>
              </a:lnSpc>
              <a:spcBef>
                <a:spcPts val="0"/>
              </a:spcBef>
              <a:spcAft>
                <a:spcPts val="0"/>
              </a:spcAft>
              <a:buClr>
                <a:schemeClr val="lt1"/>
              </a:buClr>
              <a:buSzPts val="4800"/>
              <a:buNone/>
              <a:defRPr sz="4800">
                <a:solidFill>
                  <a:schemeClr val="lt1"/>
                </a:solidFill>
              </a:defRPr>
            </a:lvl6pPr>
            <a:lvl7pPr lvl="6" rtl="0" algn="l">
              <a:lnSpc>
                <a:spcPct val="100000"/>
              </a:lnSpc>
              <a:spcBef>
                <a:spcPts val="0"/>
              </a:spcBef>
              <a:spcAft>
                <a:spcPts val="0"/>
              </a:spcAft>
              <a:buClr>
                <a:schemeClr val="lt1"/>
              </a:buClr>
              <a:buSzPts val="4800"/>
              <a:buNone/>
              <a:defRPr sz="4800">
                <a:solidFill>
                  <a:schemeClr val="lt1"/>
                </a:solidFill>
              </a:defRPr>
            </a:lvl7pPr>
            <a:lvl8pPr lvl="7" rtl="0" algn="l">
              <a:lnSpc>
                <a:spcPct val="100000"/>
              </a:lnSpc>
              <a:spcBef>
                <a:spcPts val="0"/>
              </a:spcBef>
              <a:spcAft>
                <a:spcPts val="0"/>
              </a:spcAft>
              <a:buClr>
                <a:schemeClr val="lt1"/>
              </a:buClr>
              <a:buSzPts val="4800"/>
              <a:buNone/>
              <a:defRPr sz="4800">
                <a:solidFill>
                  <a:schemeClr val="lt1"/>
                </a:solidFill>
              </a:defRPr>
            </a:lvl8pPr>
            <a:lvl9pPr lvl="8" rtl="0" algn="l">
              <a:lnSpc>
                <a:spcPct val="100000"/>
              </a:lnSpc>
              <a:spcBef>
                <a:spcPts val="0"/>
              </a:spcBef>
              <a:spcAft>
                <a:spcPts val="0"/>
              </a:spcAft>
              <a:buClr>
                <a:schemeClr val="lt1"/>
              </a:buClr>
              <a:buSzPts val="4800"/>
              <a:buNone/>
              <a:defRPr sz="4800">
                <a:solidFill>
                  <a:schemeClr val="lt1"/>
                </a:solidFill>
              </a:defRPr>
            </a:lvl9pPr>
          </a:lstStyle>
          <a:p/>
        </p:txBody>
      </p:sp>
      <p:sp>
        <p:nvSpPr>
          <p:cNvPr id="93" name="Google Shape;93;p4"/>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1pPr>
            <a:lvl2pPr indent="0" lvl="1"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2pPr>
            <a:lvl3pPr indent="0" lvl="2"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3pPr>
            <a:lvl4pPr indent="0" lvl="3"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4pPr>
            <a:lvl5pPr indent="0" lvl="4"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5pPr>
            <a:lvl6pPr indent="0" lvl="5"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6pPr>
            <a:lvl7pPr indent="0" lvl="6"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7pPr>
            <a:lvl8pPr indent="0" lvl="7"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8pPr>
            <a:lvl9pPr indent="0" lvl="8"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94" name="Shape 94"/>
        <p:cNvGrpSpPr/>
        <p:nvPr/>
      </p:nvGrpSpPr>
      <p:grpSpPr>
        <a:xfrm>
          <a:off x="0" y="0"/>
          <a:ext cx="0" cy="0"/>
          <a:chOff x="0" y="0"/>
          <a:chExt cx="0" cy="0"/>
        </a:xfrm>
      </p:grpSpPr>
      <p:grpSp>
        <p:nvGrpSpPr>
          <p:cNvPr id="95" name="Google Shape;95;p5"/>
          <p:cNvGrpSpPr/>
          <p:nvPr/>
        </p:nvGrpSpPr>
        <p:grpSpPr>
          <a:xfrm>
            <a:off x="834621" y="399168"/>
            <a:ext cx="1332416" cy="1332416"/>
            <a:chOff x="348199" y="179450"/>
            <a:chExt cx="1116300" cy="1116300"/>
          </a:xfrm>
        </p:grpSpPr>
        <p:sp>
          <p:nvSpPr>
            <p:cNvPr id="96" name="Google Shape;96;p5"/>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 name="Google Shape;97;p5"/>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98" name="Google Shape;98;p5"/>
          <p:cNvSpPr txBox="1"/>
          <p:nvPr>
            <p:ph type="title"/>
          </p:nvPr>
        </p:nvSpPr>
        <p:spPr>
          <a:xfrm>
            <a:off x="1738400" y="798100"/>
            <a:ext cx="9374100" cy="1332300"/>
          </a:xfrm>
          <a:prstGeom prst="rect">
            <a:avLst/>
          </a:prstGeom>
          <a:noFill/>
          <a:ln>
            <a:noFill/>
          </a:ln>
        </p:spPr>
        <p:txBody>
          <a:bodyPr anchorCtr="0" anchor="t" bIns="121900" lIns="121900" spcFirstLastPara="1" rIns="121900" wrap="square" tIns="121900">
            <a:normAutofit/>
          </a:bodyPr>
          <a:lstStyle>
            <a:lvl1pPr lvl="0" rtl="0" algn="l">
              <a:lnSpc>
                <a:spcPct val="100000"/>
              </a:lnSpc>
              <a:spcBef>
                <a:spcPts val="0"/>
              </a:spcBef>
              <a:spcAft>
                <a:spcPts val="0"/>
              </a:spcAft>
              <a:buSzPts val="3700"/>
              <a:buNone/>
              <a:defRPr/>
            </a:lvl1pPr>
            <a:lvl2pPr lvl="1" rtl="0" algn="l">
              <a:lnSpc>
                <a:spcPct val="100000"/>
              </a:lnSpc>
              <a:spcBef>
                <a:spcPts val="0"/>
              </a:spcBef>
              <a:spcAft>
                <a:spcPts val="0"/>
              </a:spcAft>
              <a:buSzPts val="3700"/>
              <a:buNone/>
              <a:defRPr/>
            </a:lvl2pPr>
            <a:lvl3pPr lvl="2" rtl="0" algn="l">
              <a:lnSpc>
                <a:spcPct val="100000"/>
              </a:lnSpc>
              <a:spcBef>
                <a:spcPts val="0"/>
              </a:spcBef>
              <a:spcAft>
                <a:spcPts val="0"/>
              </a:spcAft>
              <a:buSzPts val="3700"/>
              <a:buNone/>
              <a:defRPr/>
            </a:lvl3pPr>
            <a:lvl4pPr lvl="3" rtl="0" algn="l">
              <a:lnSpc>
                <a:spcPct val="100000"/>
              </a:lnSpc>
              <a:spcBef>
                <a:spcPts val="0"/>
              </a:spcBef>
              <a:spcAft>
                <a:spcPts val="0"/>
              </a:spcAft>
              <a:buSzPts val="3700"/>
              <a:buNone/>
              <a:defRPr/>
            </a:lvl4pPr>
            <a:lvl5pPr lvl="4" rtl="0" algn="l">
              <a:lnSpc>
                <a:spcPct val="100000"/>
              </a:lnSpc>
              <a:spcBef>
                <a:spcPts val="0"/>
              </a:spcBef>
              <a:spcAft>
                <a:spcPts val="0"/>
              </a:spcAft>
              <a:buSzPts val="3700"/>
              <a:buNone/>
              <a:defRPr/>
            </a:lvl5pPr>
            <a:lvl6pPr lvl="5" rtl="0" algn="l">
              <a:lnSpc>
                <a:spcPct val="100000"/>
              </a:lnSpc>
              <a:spcBef>
                <a:spcPts val="0"/>
              </a:spcBef>
              <a:spcAft>
                <a:spcPts val="0"/>
              </a:spcAft>
              <a:buSzPts val="3700"/>
              <a:buNone/>
              <a:defRPr/>
            </a:lvl6pPr>
            <a:lvl7pPr lvl="6" rtl="0" algn="l">
              <a:lnSpc>
                <a:spcPct val="100000"/>
              </a:lnSpc>
              <a:spcBef>
                <a:spcPts val="0"/>
              </a:spcBef>
              <a:spcAft>
                <a:spcPts val="0"/>
              </a:spcAft>
              <a:buSzPts val="3700"/>
              <a:buNone/>
              <a:defRPr/>
            </a:lvl7pPr>
            <a:lvl8pPr lvl="7" rtl="0" algn="l">
              <a:lnSpc>
                <a:spcPct val="100000"/>
              </a:lnSpc>
              <a:spcBef>
                <a:spcPts val="0"/>
              </a:spcBef>
              <a:spcAft>
                <a:spcPts val="0"/>
              </a:spcAft>
              <a:buSzPts val="3700"/>
              <a:buNone/>
              <a:defRPr/>
            </a:lvl8pPr>
            <a:lvl9pPr lvl="8" rtl="0" algn="l">
              <a:lnSpc>
                <a:spcPct val="100000"/>
              </a:lnSpc>
              <a:spcBef>
                <a:spcPts val="0"/>
              </a:spcBef>
              <a:spcAft>
                <a:spcPts val="0"/>
              </a:spcAft>
              <a:buSzPts val="3700"/>
              <a:buNone/>
              <a:defRPr/>
            </a:lvl9pPr>
          </a:lstStyle>
          <a:p/>
        </p:txBody>
      </p:sp>
      <p:sp>
        <p:nvSpPr>
          <p:cNvPr id="99" name="Google Shape;99;p5"/>
          <p:cNvSpPr txBox="1"/>
          <p:nvPr>
            <p:ph idx="1" type="body"/>
          </p:nvPr>
        </p:nvSpPr>
        <p:spPr>
          <a:xfrm>
            <a:off x="1738400" y="2653400"/>
            <a:ext cx="9374100" cy="3388800"/>
          </a:xfrm>
          <a:prstGeom prst="rect">
            <a:avLst/>
          </a:prstGeom>
          <a:noFill/>
          <a:ln>
            <a:noFill/>
          </a:ln>
        </p:spPr>
        <p:txBody>
          <a:bodyPr anchorCtr="0" anchor="t" bIns="121900" lIns="121900" spcFirstLastPara="1" rIns="121900" wrap="square" tIns="121900">
            <a:normAutofit/>
          </a:bodyPr>
          <a:lstStyle>
            <a:lvl1pPr indent="-336550" lvl="0" marL="457200" rtl="0" algn="l">
              <a:lnSpc>
                <a:spcPct val="115000"/>
              </a:lnSpc>
              <a:spcBef>
                <a:spcPts val="0"/>
              </a:spcBef>
              <a:spcAft>
                <a:spcPts val="0"/>
              </a:spcAft>
              <a:buSzPts val="1700"/>
              <a:buChar char="●"/>
              <a:defRPr/>
            </a:lvl1pPr>
            <a:lvl2pPr indent="-323850" lvl="1" marL="914400" rtl="0" algn="l">
              <a:lnSpc>
                <a:spcPct val="115000"/>
              </a:lnSpc>
              <a:spcBef>
                <a:spcPts val="0"/>
              </a:spcBef>
              <a:spcAft>
                <a:spcPts val="0"/>
              </a:spcAft>
              <a:buSzPts val="1500"/>
              <a:buChar char="○"/>
              <a:defRPr/>
            </a:lvl2pPr>
            <a:lvl3pPr indent="-323850" lvl="2" marL="1371600" rtl="0" algn="l">
              <a:lnSpc>
                <a:spcPct val="115000"/>
              </a:lnSpc>
              <a:spcBef>
                <a:spcPts val="0"/>
              </a:spcBef>
              <a:spcAft>
                <a:spcPts val="0"/>
              </a:spcAft>
              <a:buSzPts val="1500"/>
              <a:buChar char="■"/>
              <a:defRPr/>
            </a:lvl3pPr>
            <a:lvl4pPr indent="-323850" lvl="3" marL="1828800" rtl="0" algn="l">
              <a:lnSpc>
                <a:spcPct val="115000"/>
              </a:lnSpc>
              <a:spcBef>
                <a:spcPts val="0"/>
              </a:spcBef>
              <a:spcAft>
                <a:spcPts val="0"/>
              </a:spcAft>
              <a:buSzPts val="1500"/>
              <a:buChar char="●"/>
              <a:defRPr/>
            </a:lvl4pPr>
            <a:lvl5pPr indent="-323850" lvl="4" marL="2286000" rtl="0" algn="l">
              <a:lnSpc>
                <a:spcPct val="115000"/>
              </a:lnSpc>
              <a:spcBef>
                <a:spcPts val="0"/>
              </a:spcBef>
              <a:spcAft>
                <a:spcPts val="0"/>
              </a:spcAft>
              <a:buSzPts val="1500"/>
              <a:buChar char="○"/>
              <a:defRPr/>
            </a:lvl5pPr>
            <a:lvl6pPr indent="-323850" lvl="5" marL="2743200" rtl="0" algn="l">
              <a:lnSpc>
                <a:spcPct val="115000"/>
              </a:lnSpc>
              <a:spcBef>
                <a:spcPts val="0"/>
              </a:spcBef>
              <a:spcAft>
                <a:spcPts val="0"/>
              </a:spcAft>
              <a:buSzPts val="1500"/>
              <a:buChar char="■"/>
              <a:defRPr/>
            </a:lvl6pPr>
            <a:lvl7pPr indent="-323850" lvl="6" marL="3200400" rtl="0" algn="l">
              <a:lnSpc>
                <a:spcPct val="115000"/>
              </a:lnSpc>
              <a:spcBef>
                <a:spcPts val="0"/>
              </a:spcBef>
              <a:spcAft>
                <a:spcPts val="0"/>
              </a:spcAft>
              <a:buSzPts val="1500"/>
              <a:buChar char="●"/>
              <a:defRPr/>
            </a:lvl7pPr>
            <a:lvl8pPr indent="-323850" lvl="7" marL="3657600" rtl="0" algn="l">
              <a:lnSpc>
                <a:spcPct val="115000"/>
              </a:lnSpc>
              <a:spcBef>
                <a:spcPts val="0"/>
              </a:spcBef>
              <a:spcAft>
                <a:spcPts val="0"/>
              </a:spcAft>
              <a:buSzPts val="1500"/>
              <a:buChar char="○"/>
              <a:defRPr/>
            </a:lvl8pPr>
            <a:lvl9pPr indent="-323850" lvl="8" marL="4114800" rtl="0" algn="l">
              <a:lnSpc>
                <a:spcPct val="115000"/>
              </a:lnSpc>
              <a:spcBef>
                <a:spcPts val="0"/>
              </a:spcBef>
              <a:spcAft>
                <a:spcPts val="0"/>
              </a:spcAft>
              <a:buSzPts val="1500"/>
              <a:buChar char="■"/>
              <a:defRPr/>
            </a:lvl9pPr>
          </a:lstStyle>
          <a:p/>
        </p:txBody>
      </p:sp>
      <p:sp>
        <p:nvSpPr>
          <p:cNvPr id="100" name="Google Shape;100;p5"/>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1pPr>
            <a:lvl2pPr indent="0" lvl="1"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2pPr>
            <a:lvl3pPr indent="0" lvl="2"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3pPr>
            <a:lvl4pPr indent="0" lvl="3"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4pPr>
            <a:lvl5pPr indent="0" lvl="4"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5pPr>
            <a:lvl6pPr indent="0" lvl="5"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6pPr>
            <a:lvl7pPr indent="0" lvl="6"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7pPr>
            <a:lvl8pPr indent="0" lvl="7"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8pPr>
            <a:lvl9pPr indent="0" lvl="8"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01" name="Shape 101"/>
        <p:cNvGrpSpPr/>
        <p:nvPr/>
      </p:nvGrpSpPr>
      <p:grpSpPr>
        <a:xfrm>
          <a:off x="0" y="0"/>
          <a:ext cx="0" cy="0"/>
          <a:chOff x="0" y="0"/>
          <a:chExt cx="0" cy="0"/>
        </a:xfrm>
      </p:grpSpPr>
      <p:grpSp>
        <p:nvGrpSpPr>
          <p:cNvPr id="102" name="Google Shape;102;p6"/>
          <p:cNvGrpSpPr/>
          <p:nvPr/>
        </p:nvGrpSpPr>
        <p:grpSpPr>
          <a:xfrm>
            <a:off x="834621" y="399168"/>
            <a:ext cx="1332416" cy="1332416"/>
            <a:chOff x="348199" y="179450"/>
            <a:chExt cx="1116300" cy="1116300"/>
          </a:xfrm>
        </p:grpSpPr>
        <p:sp>
          <p:nvSpPr>
            <p:cNvPr id="103" name="Google Shape;103;p6"/>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 name="Google Shape;104;p6"/>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05" name="Google Shape;105;p6"/>
          <p:cNvSpPr txBox="1"/>
          <p:nvPr>
            <p:ph type="title"/>
          </p:nvPr>
        </p:nvSpPr>
        <p:spPr>
          <a:xfrm>
            <a:off x="1738400" y="798100"/>
            <a:ext cx="9374100" cy="1332300"/>
          </a:xfrm>
          <a:prstGeom prst="rect">
            <a:avLst/>
          </a:prstGeom>
          <a:noFill/>
          <a:ln>
            <a:noFill/>
          </a:ln>
        </p:spPr>
        <p:txBody>
          <a:bodyPr anchorCtr="0" anchor="t" bIns="121900" lIns="121900" spcFirstLastPara="1" rIns="121900" wrap="square" tIns="121900">
            <a:normAutofit/>
          </a:bodyPr>
          <a:lstStyle>
            <a:lvl1pPr lvl="0" rtl="0" algn="l">
              <a:lnSpc>
                <a:spcPct val="100000"/>
              </a:lnSpc>
              <a:spcBef>
                <a:spcPts val="0"/>
              </a:spcBef>
              <a:spcAft>
                <a:spcPts val="0"/>
              </a:spcAft>
              <a:buSzPts val="3700"/>
              <a:buNone/>
              <a:defRPr/>
            </a:lvl1pPr>
            <a:lvl2pPr lvl="1" rtl="0" algn="l">
              <a:lnSpc>
                <a:spcPct val="100000"/>
              </a:lnSpc>
              <a:spcBef>
                <a:spcPts val="0"/>
              </a:spcBef>
              <a:spcAft>
                <a:spcPts val="0"/>
              </a:spcAft>
              <a:buSzPts val="3700"/>
              <a:buNone/>
              <a:defRPr/>
            </a:lvl2pPr>
            <a:lvl3pPr lvl="2" rtl="0" algn="l">
              <a:lnSpc>
                <a:spcPct val="100000"/>
              </a:lnSpc>
              <a:spcBef>
                <a:spcPts val="0"/>
              </a:spcBef>
              <a:spcAft>
                <a:spcPts val="0"/>
              </a:spcAft>
              <a:buSzPts val="3700"/>
              <a:buNone/>
              <a:defRPr/>
            </a:lvl3pPr>
            <a:lvl4pPr lvl="3" rtl="0" algn="l">
              <a:lnSpc>
                <a:spcPct val="100000"/>
              </a:lnSpc>
              <a:spcBef>
                <a:spcPts val="0"/>
              </a:spcBef>
              <a:spcAft>
                <a:spcPts val="0"/>
              </a:spcAft>
              <a:buSzPts val="3700"/>
              <a:buNone/>
              <a:defRPr/>
            </a:lvl4pPr>
            <a:lvl5pPr lvl="4" rtl="0" algn="l">
              <a:lnSpc>
                <a:spcPct val="100000"/>
              </a:lnSpc>
              <a:spcBef>
                <a:spcPts val="0"/>
              </a:spcBef>
              <a:spcAft>
                <a:spcPts val="0"/>
              </a:spcAft>
              <a:buSzPts val="3700"/>
              <a:buNone/>
              <a:defRPr/>
            </a:lvl5pPr>
            <a:lvl6pPr lvl="5" rtl="0" algn="l">
              <a:lnSpc>
                <a:spcPct val="100000"/>
              </a:lnSpc>
              <a:spcBef>
                <a:spcPts val="0"/>
              </a:spcBef>
              <a:spcAft>
                <a:spcPts val="0"/>
              </a:spcAft>
              <a:buSzPts val="3700"/>
              <a:buNone/>
              <a:defRPr/>
            </a:lvl6pPr>
            <a:lvl7pPr lvl="6" rtl="0" algn="l">
              <a:lnSpc>
                <a:spcPct val="100000"/>
              </a:lnSpc>
              <a:spcBef>
                <a:spcPts val="0"/>
              </a:spcBef>
              <a:spcAft>
                <a:spcPts val="0"/>
              </a:spcAft>
              <a:buSzPts val="3700"/>
              <a:buNone/>
              <a:defRPr/>
            </a:lvl7pPr>
            <a:lvl8pPr lvl="7" rtl="0" algn="l">
              <a:lnSpc>
                <a:spcPct val="100000"/>
              </a:lnSpc>
              <a:spcBef>
                <a:spcPts val="0"/>
              </a:spcBef>
              <a:spcAft>
                <a:spcPts val="0"/>
              </a:spcAft>
              <a:buSzPts val="3700"/>
              <a:buNone/>
              <a:defRPr/>
            </a:lvl8pPr>
            <a:lvl9pPr lvl="8" rtl="0" algn="l">
              <a:lnSpc>
                <a:spcPct val="100000"/>
              </a:lnSpc>
              <a:spcBef>
                <a:spcPts val="0"/>
              </a:spcBef>
              <a:spcAft>
                <a:spcPts val="0"/>
              </a:spcAft>
              <a:buSzPts val="3700"/>
              <a:buNone/>
              <a:defRPr/>
            </a:lvl9pPr>
          </a:lstStyle>
          <a:p/>
        </p:txBody>
      </p:sp>
      <p:sp>
        <p:nvSpPr>
          <p:cNvPr id="106" name="Google Shape;106;p6"/>
          <p:cNvSpPr txBox="1"/>
          <p:nvPr>
            <p:ph idx="1" type="body"/>
          </p:nvPr>
        </p:nvSpPr>
        <p:spPr>
          <a:xfrm>
            <a:off x="1738400" y="2653400"/>
            <a:ext cx="4574100" cy="3388800"/>
          </a:xfrm>
          <a:prstGeom prst="rect">
            <a:avLst/>
          </a:prstGeom>
          <a:noFill/>
          <a:ln>
            <a:noFill/>
          </a:ln>
        </p:spPr>
        <p:txBody>
          <a:bodyPr anchorCtr="0" anchor="t" bIns="121900" lIns="121900" spcFirstLastPara="1" rIns="121900" wrap="square" tIns="121900">
            <a:normAutofit/>
          </a:bodyPr>
          <a:lstStyle>
            <a:lvl1pPr indent="-336550" lvl="0" marL="457200" rtl="0" algn="l">
              <a:lnSpc>
                <a:spcPct val="115000"/>
              </a:lnSpc>
              <a:spcBef>
                <a:spcPts val="0"/>
              </a:spcBef>
              <a:spcAft>
                <a:spcPts val="0"/>
              </a:spcAft>
              <a:buSzPts val="1700"/>
              <a:buChar char="●"/>
              <a:defRPr/>
            </a:lvl1pPr>
            <a:lvl2pPr indent="-323850" lvl="1" marL="914400" rtl="0" algn="l">
              <a:lnSpc>
                <a:spcPct val="115000"/>
              </a:lnSpc>
              <a:spcBef>
                <a:spcPts val="0"/>
              </a:spcBef>
              <a:spcAft>
                <a:spcPts val="0"/>
              </a:spcAft>
              <a:buSzPts val="1500"/>
              <a:buChar char="○"/>
              <a:defRPr/>
            </a:lvl2pPr>
            <a:lvl3pPr indent="-323850" lvl="2" marL="1371600" rtl="0" algn="l">
              <a:lnSpc>
                <a:spcPct val="115000"/>
              </a:lnSpc>
              <a:spcBef>
                <a:spcPts val="0"/>
              </a:spcBef>
              <a:spcAft>
                <a:spcPts val="0"/>
              </a:spcAft>
              <a:buSzPts val="1500"/>
              <a:buChar char="■"/>
              <a:defRPr/>
            </a:lvl3pPr>
            <a:lvl4pPr indent="-323850" lvl="3" marL="1828800" rtl="0" algn="l">
              <a:lnSpc>
                <a:spcPct val="115000"/>
              </a:lnSpc>
              <a:spcBef>
                <a:spcPts val="0"/>
              </a:spcBef>
              <a:spcAft>
                <a:spcPts val="0"/>
              </a:spcAft>
              <a:buSzPts val="1500"/>
              <a:buChar char="●"/>
              <a:defRPr/>
            </a:lvl4pPr>
            <a:lvl5pPr indent="-323850" lvl="4" marL="2286000" rtl="0" algn="l">
              <a:lnSpc>
                <a:spcPct val="115000"/>
              </a:lnSpc>
              <a:spcBef>
                <a:spcPts val="0"/>
              </a:spcBef>
              <a:spcAft>
                <a:spcPts val="0"/>
              </a:spcAft>
              <a:buSzPts val="1500"/>
              <a:buChar char="○"/>
              <a:defRPr/>
            </a:lvl5pPr>
            <a:lvl6pPr indent="-323850" lvl="5" marL="2743200" rtl="0" algn="l">
              <a:lnSpc>
                <a:spcPct val="115000"/>
              </a:lnSpc>
              <a:spcBef>
                <a:spcPts val="0"/>
              </a:spcBef>
              <a:spcAft>
                <a:spcPts val="0"/>
              </a:spcAft>
              <a:buSzPts val="1500"/>
              <a:buChar char="■"/>
              <a:defRPr/>
            </a:lvl6pPr>
            <a:lvl7pPr indent="-323850" lvl="6" marL="3200400" rtl="0" algn="l">
              <a:lnSpc>
                <a:spcPct val="115000"/>
              </a:lnSpc>
              <a:spcBef>
                <a:spcPts val="0"/>
              </a:spcBef>
              <a:spcAft>
                <a:spcPts val="0"/>
              </a:spcAft>
              <a:buSzPts val="1500"/>
              <a:buChar char="●"/>
              <a:defRPr/>
            </a:lvl7pPr>
            <a:lvl8pPr indent="-323850" lvl="7" marL="3657600" rtl="0" algn="l">
              <a:lnSpc>
                <a:spcPct val="115000"/>
              </a:lnSpc>
              <a:spcBef>
                <a:spcPts val="0"/>
              </a:spcBef>
              <a:spcAft>
                <a:spcPts val="0"/>
              </a:spcAft>
              <a:buSzPts val="1500"/>
              <a:buChar char="○"/>
              <a:defRPr/>
            </a:lvl8pPr>
            <a:lvl9pPr indent="-323850" lvl="8" marL="4114800" rtl="0" algn="l">
              <a:lnSpc>
                <a:spcPct val="115000"/>
              </a:lnSpc>
              <a:spcBef>
                <a:spcPts val="0"/>
              </a:spcBef>
              <a:spcAft>
                <a:spcPts val="0"/>
              </a:spcAft>
              <a:buSzPts val="1500"/>
              <a:buChar char="■"/>
              <a:defRPr/>
            </a:lvl9pPr>
          </a:lstStyle>
          <a:p/>
        </p:txBody>
      </p:sp>
      <p:sp>
        <p:nvSpPr>
          <p:cNvPr id="107" name="Google Shape;107;p6"/>
          <p:cNvSpPr txBox="1"/>
          <p:nvPr>
            <p:ph idx="2" type="body"/>
          </p:nvPr>
        </p:nvSpPr>
        <p:spPr>
          <a:xfrm>
            <a:off x="6538200" y="2653400"/>
            <a:ext cx="4574100" cy="3388800"/>
          </a:xfrm>
          <a:prstGeom prst="rect">
            <a:avLst/>
          </a:prstGeom>
          <a:noFill/>
          <a:ln>
            <a:noFill/>
          </a:ln>
        </p:spPr>
        <p:txBody>
          <a:bodyPr anchorCtr="0" anchor="t" bIns="121900" lIns="121900" spcFirstLastPara="1" rIns="121900" wrap="square" tIns="121900">
            <a:normAutofit/>
          </a:bodyPr>
          <a:lstStyle>
            <a:lvl1pPr indent="-336550" lvl="0" marL="457200" rtl="0" algn="l">
              <a:lnSpc>
                <a:spcPct val="115000"/>
              </a:lnSpc>
              <a:spcBef>
                <a:spcPts val="0"/>
              </a:spcBef>
              <a:spcAft>
                <a:spcPts val="0"/>
              </a:spcAft>
              <a:buSzPts val="1700"/>
              <a:buChar char="●"/>
              <a:defRPr/>
            </a:lvl1pPr>
            <a:lvl2pPr indent="-323850" lvl="1" marL="914400" rtl="0" algn="l">
              <a:lnSpc>
                <a:spcPct val="115000"/>
              </a:lnSpc>
              <a:spcBef>
                <a:spcPts val="0"/>
              </a:spcBef>
              <a:spcAft>
                <a:spcPts val="0"/>
              </a:spcAft>
              <a:buSzPts val="1500"/>
              <a:buChar char="○"/>
              <a:defRPr/>
            </a:lvl2pPr>
            <a:lvl3pPr indent="-323850" lvl="2" marL="1371600" rtl="0" algn="l">
              <a:lnSpc>
                <a:spcPct val="115000"/>
              </a:lnSpc>
              <a:spcBef>
                <a:spcPts val="0"/>
              </a:spcBef>
              <a:spcAft>
                <a:spcPts val="0"/>
              </a:spcAft>
              <a:buSzPts val="1500"/>
              <a:buChar char="■"/>
              <a:defRPr/>
            </a:lvl3pPr>
            <a:lvl4pPr indent="-323850" lvl="3" marL="1828800" rtl="0" algn="l">
              <a:lnSpc>
                <a:spcPct val="115000"/>
              </a:lnSpc>
              <a:spcBef>
                <a:spcPts val="0"/>
              </a:spcBef>
              <a:spcAft>
                <a:spcPts val="0"/>
              </a:spcAft>
              <a:buSzPts val="1500"/>
              <a:buChar char="●"/>
              <a:defRPr/>
            </a:lvl4pPr>
            <a:lvl5pPr indent="-323850" lvl="4" marL="2286000" rtl="0" algn="l">
              <a:lnSpc>
                <a:spcPct val="115000"/>
              </a:lnSpc>
              <a:spcBef>
                <a:spcPts val="0"/>
              </a:spcBef>
              <a:spcAft>
                <a:spcPts val="0"/>
              </a:spcAft>
              <a:buSzPts val="1500"/>
              <a:buChar char="○"/>
              <a:defRPr/>
            </a:lvl5pPr>
            <a:lvl6pPr indent="-323850" lvl="5" marL="2743200" rtl="0" algn="l">
              <a:lnSpc>
                <a:spcPct val="115000"/>
              </a:lnSpc>
              <a:spcBef>
                <a:spcPts val="0"/>
              </a:spcBef>
              <a:spcAft>
                <a:spcPts val="0"/>
              </a:spcAft>
              <a:buSzPts val="1500"/>
              <a:buChar char="■"/>
              <a:defRPr/>
            </a:lvl6pPr>
            <a:lvl7pPr indent="-323850" lvl="6" marL="3200400" rtl="0" algn="l">
              <a:lnSpc>
                <a:spcPct val="115000"/>
              </a:lnSpc>
              <a:spcBef>
                <a:spcPts val="0"/>
              </a:spcBef>
              <a:spcAft>
                <a:spcPts val="0"/>
              </a:spcAft>
              <a:buSzPts val="1500"/>
              <a:buChar char="●"/>
              <a:defRPr/>
            </a:lvl7pPr>
            <a:lvl8pPr indent="-323850" lvl="7" marL="3657600" rtl="0" algn="l">
              <a:lnSpc>
                <a:spcPct val="115000"/>
              </a:lnSpc>
              <a:spcBef>
                <a:spcPts val="0"/>
              </a:spcBef>
              <a:spcAft>
                <a:spcPts val="0"/>
              </a:spcAft>
              <a:buSzPts val="1500"/>
              <a:buChar char="○"/>
              <a:defRPr/>
            </a:lvl8pPr>
            <a:lvl9pPr indent="-323850" lvl="8" marL="4114800" rtl="0" algn="l">
              <a:lnSpc>
                <a:spcPct val="115000"/>
              </a:lnSpc>
              <a:spcBef>
                <a:spcPts val="0"/>
              </a:spcBef>
              <a:spcAft>
                <a:spcPts val="0"/>
              </a:spcAft>
              <a:buSzPts val="1500"/>
              <a:buChar char="■"/>
              <a:defRPr/>
            </a:lvl9pPr>
          </a:lstStyle>
          <a:p/>
        </p:txBody>
      </p:sp>
      <p:sp>
        <p:nvSpPr>
          <p:cNvPr id="108" name="Google Shape;108;p6"/>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1pPr>
            <a:lvl2pPr indent="0" lvl="1"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2pPr>
            <a:lvl3pPr indent="0" lvl="2"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3pPr>
            <a:lvl4pPr indent="0" lvl="3"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4pPr>
            <a:lvl5pPr indent="0" lvl="4"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5pPr>
            <a:lvl6pPr indent="0" lvl="5"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6pPr>
            <a:lvl7pPr indent="0" lvl="6"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7pPr>
            <a:lvl8pPr indent="0" lvl="7"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8pPr>
            <a:lvl9pPr indent="0" lvl="8"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09" name="Shape 109"/>
        <p:cNvGrpSpPr/>
        <p:nvPr/>
      </p:nvGrpSpPr>
      <p:grpSpPr>
        <a:xfrm>
          <a:off x="0" y="0"/>
          <a:ext cx="0" cy="0"/>
          <a:chOff x="0" y="0"/>
          <a:chExt cx="0" cy="0"/>
        </a:xfrm>
      </p:grpSpPr>
      <p:grpSp>
        <p:nvGrpSpPr>
          <p:cNvPr id="110" name="Google Shape;110;p7"/>
          <p:cNvGrpSpPr/>
          <p:nvPr/>
        </p:nvGrpSpPr>
        <p:grpSpPr>
          <a:xfrm>
            <a:off x="834621" y="399168"/>
            <a:ext cx="1332416" cy="1332416"/>
            <a:chOff x="348199" y="179450"/>
            <a:chExt cx="1116300" cy="1116300"/>
          </a:xfrm>
        </p:grpSpPr>
        <p:sp>
          <p:nvSpPr>
            <p:cNvPr id="111" name="Google Shape;111;p7"/>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 name="Google Shape;112;p7"/>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13" name="Google Shape;113;p7"/>
          <p:cNvSpPr txBox="1"/>
          <p:nvPr>
            <p:ph type="title"/>
          </p:nvPr>
        </p:nvSpPr>
        <p:spPr>
          <a:xfrm>
            <a:off x="1738400" y="798100"/>
            <a:ext cx="9374100" cy="1332300"/>
          </a:xfrm>
          <a:prstGeom prst="rect">
            <a:avLst/>
          </a:prstGeom>
          <a:noFill/>
          <a:ln>
            <a:noFill/>
          </a:ln>
        </p:spPr>
        <p:txBody>
          <a:bodyPr anchorCtr="0" anchor="t" bIns="121900" lIns="121900" spcFirstLastPara="1" rIns="121900" wrap="square" tIns="121900">
            <a:normAutofit/>
          </a:bodyPr>
          <a:lstStyle>
            <a:lvl1pPr lvl="0" rtl="0" algn="l">
              <a:lnSpc>
                <a:spcPct val="100000"/>
              </a:lnSpc>
              <a:spcBef>
                <a:spcPts val="0"/>
              </a:spcBef>
              <a:spcAft>
                <a:spcPts val="0"/>
              </a:spcAft>
              <a:buSzPts val="3700"/>
              <a:buNone/>
              <a:defRPr/>
            </a:lvl1pPr>
            <a:lvl2pPr lvl="1" rtl="0" algn="l">
              <a:lnSpc>
                <a:spcPct val="100000"/>
              </a:lnSpc>
              <a:spcBef>
                <a:spcPts val="0"/>
              </a:spcBef>
              <a:spcAft>
                <a:spcPts val="0"/>
              </a:spcAft>
              <a:buSzPts val="3700"/>
              <a:buNone/>
              <a:defRPr/>
            </a:lvl2pPr>
            <a:lvl3pPr lvl="2" rtl="0" algn="l">
              <a:lnSpc>
                <a:spcPct val="100000"/>
              </a:lnSpc>
              <a:spcBef>
                <a:spcPts val="0"/>
              </a:spcBef>
              <a:spcAft>
                <a:spcPts val="0"/>
              </a:spcAft>
              <a:buSzPts val="3700"/>
              <a:buNone/>
              <a:defRPr/>
            </a:lvl3pPr>
            <a:lvl4pPr lvl="3" rtl="0" algn="l">
              <a:lnSpc>
                <a:spcPct val="100000"/>
              </a:lnSpc>
              <a:spcBef>
                <a:spcPts val="0"/>
              </a:spcBef>
              <a:spcAft>
                <a:spcPts val="0"/>
              </a:spcAft>
              <a:buSzPts val="3700"/>
              <a:buNone/>
              <a:defRPr/>
            </a:lvl4pPr>
            <a:lvl5pPr lvl="4" rtl="0" algn="l">
              <a:lnSpc>
                <a:spcPct val="100000"/>
              </a:lnSpc>
              <a:spcBef>
                <a:spcPts val="0"/>
              </a:spcBef>
              <a:spcAft>
                <a:spcPts val="0"/>
              </a:spcAft>
              <a:buSzPts val="3700"/>
              <a:buNone/>
              <a:defRPr/>
            </a:lvl5pPr>
            <a:lvl6pPr lvl="5" rtl="0" algn="l">
              <a:lnSpc>
                <a:spcPct val="100000"/>
              </a:lnSpc>
              <a:spcBef>
                <a:spcPts val="0"/>
              </a:spcBef>
              <a:spcAft>
                <a:spcPts val="0"/>
              </a:spcAft>
              <a:buSzPts val="3700"/>
              <a:buNone/>
              <a:defRPr/>
            </a:lvl6pPr>
            <a:lvl7pPr lvl="6" rtl="0" algn="l">
              <a:lnSpc>
                <a:spcPct val="100000"/>
              </a:lnSpc>
              <a:spcBef>
                <a:spcPts val="0"/>
              </a:spcBef>
              <a:spcAft>
                <a:spcPts val="0"/>
              </a:spcAft>
              <a:buSzPts val="3700"/>
              <a:buNone/>
              <a:defRPr/>
            </a:lvl7pPr>
            <a:lvl8pPr lvl="7" rtl="0" algn="l">
              <a:lnSpc>
                <a:spcPct val="100000"/>
              </a:lnSpc>
              <a:spcBef>
                <a:spcPts val="0"/>
              </a:spcBef>
              <a:spcAft>
                <a:spcPts val="0"/>
              </a:spcAft>
              <a:buSzPts val="3700"/>
              <a:buNone/>
              <a:defRPr/>
            </a:lvl8pPr>
            <a:lvl9pPr lvl="8" rtl="0" algn="l">
              <a:lnSpc>
                <a:spcPct val="100000"/>
              </a:lnSpc>
              <a:spcBef>
                <a:spcPts val="0"/>
              </a:spcBef>
              <a:spcAft>
                <a:spcPts val="0"/>
              </a:spcAft>
              <a:buSzPts val="3700"/>
              <a:buNone/>
              <a:defRPr/>
            </a:lvl9pPr>
          </a:lstStyle>
          <a:p/>
        </p:txBody>
      </p:sp>
      <p:sp>
        <p:nvSpPr>
          <p:cNvPr id="114" name="Google Shape;114;p7"/>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1pPr>
            <a:lvl2pPr indent="0" lvl="1"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2pPr>
            <a:lvl3pPr indent="0" lvl="2"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3pPr>
            <a:lvl4pPr indent="0" lvl="3"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4pPr>
            <a:lvl5pPr indent="0" lvl="4"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5pPr>
            <a:lvl6pPr indent="0" lvl="5"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6pPr>
            <a:lvl7pPr indent="0" lvl="6"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7pPr>
            <a:lvl8pPr indent="0" lvl="7"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8pPr>
            <a:lvl9pPr indent="0" lvl="8"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column text">
  <p:cSld name="ONE_COLUMN_TEXT">
    <p:spTree>
      <p:nvGrpSpPr>
        <p:cNvPr id="115" name="Shape 115"/>
        <p:cNvGrpSpPr/>
        <p:nvPr/>
      </p:nvGrpSpPr>
      <p:grpSpPr>
        <a:xfrm>
          <a:off x="0" y="0"/>
          <a:ext cx="0" cy="0"/>
          <a:chOff x="0" y="0"/>
          <a:chExt cx="0" cy="0"/>
        </a:xfrm>
      </p:grpSpPr>
      <p:grpSp>
        <p:nvGrpSpPr>
          <p:cNvPr id="116" name="Google Shape;116;p8"/>
          <p:cNvGrpSpPr/>
          <p:nvPr/>
        </p:nvGrpSpPr>
        <p:grpSpPr>
          <a:xfrm>
            <a:off x="834621" y="399168"/>
            <a:ext cx="1332416" cy="1332416"/>
            <a:chOff x="348199" y="179450"/>
            <a:chExt cx="1116300" cy="1116300"/>
          </a:xfrm>
        </p:grpSpPr>
        <p:sp>
          <p:nvSpPr>
            <p:cNvPr id="117" name="Google Shape;117;p8"/>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 name="Google Shape;118;p8"/>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19" name="Google Shape;119;p8"/>
          <p:cNvSpPr txBox="1"/>
          <p:nvPr>
            <p:ph type="title"/>
          </p:nvPr>
        </p:nvSpPr>
        <p:spPr>
          <a:xfrm>
            <a:off x="1738400" y="798100"/>
            <a:ext cx="4416000" cy="2120100"/>
          </a:xfrm>
          <a:prstGeom prst="rect">
            <a:avLst/>
          </a:prstGeom>
          <a:noFill/>
          <a:ln>
            <a:noFill/>
          </a:ln>
        </p:spPr>
        <p:txBody>
          <a:bodyPr anchorCtr="0" anchor="t" bIns="121900" lIns="121900" spcFirstLastPara="1" rIns="121900" wrap="square" tIns="121900">
            <a:normAutofit/>
          </a:bodyPr>
          <a:lstStyle>
            <a:lvl1pPr lvl="0" rtl="0" algn="l">
              <a:lnSpc>
                <a:spcPct val="100000"/>
              </a:lnSpc>
              <a:spcBef>
                <a:spcPts val="0"/>
              </a:spcBef>
              <a:spcAft>
                <a:spcPts val="0"/>
              </a:spcAft>
              <a:buSzPts val="3700"/>
              <a:buNone/>
              <a:defRPr/>
            </a:lvl1pPr>
            <a:lvl2pPr lvl="1" rtl="0" algn="l">
              <a:lnSpc>
                <a:spcPct val="100000"/>
              </a:lnSpc>
              <a:spcBef>
                <a:spcPts val="0"/>
              </a:spcBef>
              <a:spcAft>
                <a:spcPts val="0"/>
              </a:spcAft>
              <a:buSzPts val="3700"/>
              <a:buNone/>
              <a:defRPr/>
            </a:lvl2pPr>
            <a:lvl3pPr lvl="2" rtl="0" algn="l">
              <a:lnSpc>
                <a:spcPct val="100000"/>
              </a:lnSpc>
              <a:spcBef>
                <a:spcPts val="0"/>
              </a:spcBef>
              <a:spcAft>
                <a:spcPts val="0"/>
              </a:spcAft>
              <a:buSzPts val="3700"/>
              <a:buNone/>
              <a:defRPr/>
            </a:lvl3pPr>
            <a:lvl4pPr lvl="3" rtl="0" algn="l">
              <a:lnSpc>
                <a:spcPct val="100000"/>
              </a:lnSpc>
              <a:spcBef>
                <a:spcPts val="0"/>
              </a:spcBef>
              <a:spcAft>
                <a:spcPts val="0"/>
              </a:spcAft>
              <a:buSzPts val="3700"/>
              <a:buNone/>
              <a:defRPr/>
            </a:lvl4pPr>
            <a:lvl5pPr lvl="4" rtl="0" algn="l">
              <a:lnSpc>
                <a:spcPct val="100000"/>
              </a:lnSpc>
              <a:spcBef>
                <a:spcPts val="0"/>
              </a:spcBef>
              <a:spcAft>
                <a:spcPts val="0"/>
              </a:spcAft>
              <a:buSzPts val="3700"/>
              <a:buNone/>
              <a:defRPr/>
            </a:lvl5pPr>
            <a:lvl6pPr lvl="5" rtl="0" algn="l">
              <a:lnSpc>
                <a:spcPct val="100000"/>
              </a:lnSpc>
              <a:spcBef>
                <a:spcPts val="0"/>
              </a:spcBef>
              <a:spcAft>
                <a:spcPts val="0"/>
              </a:spcAft>
              <a:buSzPts val="3700"/>
              <a:buNone/>
              <a:defRPr/>
            </a:lvl6pPr>
            <a:lvl7pPr lvl="6" rtl="0" algn="l">
              <a:lnSpc>
                <a:spcPct val="100000"/>
              </a:lnSpc>
              <a:spcBef>
                <a:spcPts val="0"/>
              </a:spcBef>
              <a:spcAft>
                <a:spcPts val="0"/>
              </a:spcAft>
              <a:buSzPts val="3700"/>
              <a:buNone/>
              <a:defRPr/>
            </a:lvl7pPr>
            <a:lvl8pPr lvl="7" rtl="0" algn="l">
              <a:lnSpc>
                <a:spcPct val="100000"/>
              </a:lnSpc>
              <a:spcBef>
                <a:spcPts val="0"/>
              </a:spcBef>
              <a:spcAft>
                <a:spcPts val="0"/>
              </a:spcAft>
              <a:buSzPts val="3700"/>
              <a:buNone/>
              <a:defRPr/>
            </a:lvl8pPr>
            <a:lvl9pPr lvl="8" rtl="0" algn="l">
              <a:lnSpc>
                <a:spcPct val="100000"/>
              </a:lnSpc>
              <a:spcBef>
                <a:spcPts val="0"/>
              </a:spcBef>
              <a:spcAft>
                <a:spcPts val="0"/>
              </a:spcAft>
              <a:buSzPts val="3700"/>
              <a:buNone/>
              <a:defRPr/>
            </a:lvl9pPr>
          </a:lstStyle>
          <a:p/>
        </p:txBody>
      </p:sp>
      <p:sp>
        <p:nvSpPr>
          <p:cNvPr id="120" name="Google Shape;120;p8"/>
          <p:cNvSpPr txBox="1"/>
          <p:nvPr>
            <p:ph idx="1" type="body"/>
          </p:nvPr>
        </p:nvSpPr>
        <p:spPr>
          <a:xfrm>
            <a:off x="1738400" y="3079567"/>
            <a:ext cx="4416000" cy="2962500"/>
          </a:xfrm>
          <a:prstGeom prst="rect">
            <a:avLst/>
          </a:prstGeom>
          <a:noFill/>
          <a:ln>
            <a:noFill/>
          </a:ln>
        </p:spPr>
        <p:txBody>
          <a:bodyPr anchorCtr="0" anchor="t" bIns="121900" lIns="121900" spcFirstLastPara="1" rIns="121900" wrap="square" tIns="121900">
            <a:normAutofit/>
          </a:bodyPr>
          <a:lstStyle>
            <a:lvl1pPr indent="-336550" lvl="0" marL="457200" rtl="0" algn="l">
              <a:lnSpc>
                <a:spcPct val="115000"/>
              </a:lnSpc>
              <a:spcBef>
                <a:spcPts val="0"/>
              </a:spcBef>
              <a:spcAft>
                <a:spcPts val="0"/>
              </a:spcAft>
              <a:buSzPts val="1700"/>
              <a:buChar char="●"/>
              <a:defRPr/>
            </a:lvl1pPr>
            <a:lvl2pPr indent="-323850" lvl="1" marL="914400" rtl="0" algn="l">
              <a:lnSpc>
                <a:spcPct val="115000"/>
              </a:lnSpc>
              <a:spcBef>
                <a:spcPts val="0"/>
              </a:spcBef>
              <a:spcAft>
                <a:spcPts val="0"/>
              </a:spcAft>
              <a:buSzPts val="1500"/>
              <a:buChar char="○"/>
              <a:defRPr/>
            </a:lvl2pPr>
            <a:lvl3pPr indent="-323850" lvl="2" marL="1371600" rtl="0" algn="l">
              <a:lnSpc>
                <a:spcPct val="115000"/>
              </a:lnSpc>
              <a:spcBef>
                <a:spcPts val="0"/>
              </a:spcBef>
              <a:spcAft>
                <a:spcPts val="0"/>
              </a:spcAft>
              <a:buSzPts val="1500"/>
              <a:buChar char="■"/>
              <a:defRPr/>
            </a:lvl3pPr>
            <a:lvl4pPr indent="-323850" lvl="3" marL="1828800" rtl="0" algn="l">
              <a:lnSpc>
                <a:spcPct val="115000"/>
              </a:lnSpc>
              <a:spcBef>
                <a:spcPts val="0"/>
              </a:spcBef>
              <a:spcAft>
                <a:spcPts val="0"/>
              </a:spcAft>
              <a:buSzPts val="1500"/>
              <a:buChar char="●"/>
              <a:defRPr/>
            </a:lvl4pPr>
            <a:lvl5pPr indent="-323850" lvl="4" marL="2286000" rtl="0" algn="l">
              <a:lnSpc>
                <a:spcPct val="115000"/>
              </a:lnSpc>
              <a:spcBef>
                <a:spcPts val="0"/>
              </a:spcBef>
              <a:spcAft>
                <a:spcPts val="0"/>
              </a:spcAft>
              <a:buSzPts val="1500"/>
              <a:buChar char="○"/>
              <a:defRPr/>
            </a:lvl5pPr>
            <a:lvl6pPr indent="-323850" lvl="5" marL="2743200" rtl="0" algn="l">
              <a:lnSpc>
                <a:spcPct val="115000"/>
              </a:lnSpc>
              <a:spcBef>
                <a:spcPts val="0"/>
              </a:spcBef>
              <a:spcAft>
                <a:spcPts val="0"/>
              </a:spcAft>
              <a:buSzPts val="1500"/>
              <a:buChar char="■"/>
              <a:defRPr/>
            </a:lvl6pPr>
            <a:lvl7pPr indent="-323850" lvl="6" marL="3200400" rtl="0" algn="l">
              <a:lnSpc>
                <a:spcPct val="115000"/>
              </a:lnSpc>
              <a:spcBef>
                <a:spcPts val="0"/>
              </a:spcBef>
              <a:spcAft>
                <a:spcPts val="0"/>
              </a:spcAft>
              <a:buSzPts val="1500"/>
              <a:buChar char="●"/>
              <a:defRPr/>
            </a:lvl7pPr>
            <a:lvl8pPr indent="-323850" lvl="7" marL="3657600" rtl="0" algn="l">
              <a:lnSpc>
                <a:spcPct val="115000"/>
              </a:lnSpc>
              <a:spcBef>
                <a:spcPts val="0"/>
              </a:spcBef>
              <a:spcAft>
                <a:spcPts val="0"/>
              </a:spcAft>
              <a:buSzPts val="1500"/>
              <a:buChar char="○"/>
              <a:defRPr/>
            </a:lvl8pPr>
            <a:lvl9pPr indent="-323850" lvl="8" marL="4114800" rtl="0" algn="l">
              <a:lnSpc>
                <a:spcPct val="115000"/>
              </a:lnSpc>
              <a:spcBef>
                <a:spcPts val="0"/>
              </a:spcBef>
              <a:spcAft>
                <a:spcPts val="0"/>
              </a:spcAft>
              <a:buSzPts val="1500"/>
              <a:buChar char="■"/>
              <a:defRPr/>
            </a:lvl9pPr>
          </a:lstStyle>
          <a:p/>
        </p:txBody>
      </p:sp>
      <p:sp>
        <p:nvSpPr>
          <p:cNvPr id="121" name="Google Shape;121;p8"/>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1pPr>
            <a:lvl2pPr indent="0" lvl="1"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2pPr>
            <a:lvl3pPr indent="0" lvl="2"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3pPr>
            <a:lvl4pPr indent="0" lvl="3"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4pPr>
            <a:lvl5pPr indent="0" lvl="4"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5pPr>
            <a:lvl6pPr indent="0" lvl="5"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6pPr>
            <a:lvl7pPr indent="0" lvl="6"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7pPr>
            <a:lvl8pPr indent="0" lvl="7"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8pPr>
            <a:lvl9pPr indent="0" lvl="8"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dk1"/>
        </a:solidFill>
      </p:bgPr>
    </p:bg>
    <p:spTree>
      <p:nvGrpSpPr>
        <p:cNvPr id="122" name="Shape 122"/>
        <p:cNvGrpSpPr/>
        <p:nvPr/>
      </p:nvGrpSpPr>
      <p:grpSpPr>
        <a:xfrm>
          <a:off x="0" y="0"/>
          <a:ext cx="0" cy="0"/>
          <a:chOff x="0" y="0"/>
          <a:chExt cx="0" cy="0"/>
        </a:xfrm>
      </p:grpSpPr>
      <p:grpSp>
        <p:nvGrpSpPr>
          <p:cNvPr id="123" name="Google Shape;123;p9"/>
          <p:cNvGrpSpPr/>
          <p:nvPr/>
        </p:nvGrpSpPr>
        <p:grpSpPr>
          <a:xfrm>
            <a:off x="9155393" y="1812"/>
            <a:ext cx="3023287" cy="3468764"/>
            <a:chOff x="6790514" y="1359"/>
            <a:chExt cx="2267522" cy="2601638"/>
          </a:xfrm>
        </p:grpSpPr>
        <p:grpSp>
          <p:nvGrpSpPr>
            <p:cNvPr id="124" name="Google Shape;124;p9"/>
            <p:cNvGrpSpPr/>
            <p:nvPr/>
          </p:nvGrpSpPr>
          <p:grpSpPr>
            <a:xfrm>
              <a:off x="7067536" y="1359"/>
              <a:ext cx="1990500" cy="1990200"/>
              <a:chOff x="7067536" y="1359"/>
              <a:chExt cx="1990500" cy="1990200"/>
            </a:xfrm>
          </p:grpSpPr>
          <p:sp>
            <p:nvSpPr>
              <p:cNvPr id="125" name="Google Shape;125;p9"/>
              <p:cNvSpPr/>
              <p:nvPr/>
            </p:nvSpPr>
            <p:spPr>
              <a:xfrm rot="-8648551">
                <a:off x="7594313" y="527721"/>
                <a:ext cx="937226" cy="937226"/>
              </a:xfrm>
              <a:prstGeom prst="ellipse">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 name="Google Shape;126;p9"/>
              <p:cNvSpPr/>
              <p:nvPr/>
            </p:nvSpPr>
            <p:spPr>
              <a:xfrm rot="-8648551">
                <a:off x="7594313" y="527721"/>
                <a:ext cx="937226" cy="937226"/>
              </a:xfrm>
              <a:prstGeom prst="pie">
                <a:avLst>
                  <a:gd fmla="val 19376841" name="adj1"/>
                  <a:gd fmla="val 12313574"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 name="Google Shape;127;p9"/>
              <p:cNvSpPr/>
              <p:nvPr/>
            </p:nvSpPr>
            <p:spPr>
              <a:xfrm rot="-8649154">
                <a:off x="7349962" y="283757"/>
                <a:ext cx="1425647" cy="1425404"/>
              </a:xfrm>
              <a:prstGeom prst="ellipse">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28" name="Google Shape;128;p9"/>
            <p:cNvGrpSpPr/>
            <p:nvPr/>
          </p:nvGrpSpPr>
          <p:grpSpPr>
            <a:xfrm>
              <a:off x="8207126" y="1807997"/>
              <a:ext cx="795000" cy="795000"/>
              <a:chOff x="8207126" y="1807997"/>
              <a:chExt cx="795000" cy="795000"/>
            </a:xfrm>
          </p:grpSpPr>
          <p:sp>
            <p:nvSpPr>
              <p:cNvPr id="129" name="Google Shape;129;p9"/>
              <p:cNvSpPr/>
              <p:nvPr/>
            </p:nvSpPr>
            <p:spPr>
              <a:xfrm rot="2152054">
                <a:off x="8319942" y="1920813"/>
                <a:ext cx="569367" cy="569367"/>
              </a:xfrm>
              <a:prstGeom prst="ellipse">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0" name="Google Shape;130;p9"/>
              <p:cNvSpPr/>
              <p:nvPr/>
            </p:nvSpPr>
            <p:spPr>
              <a:xfrm rot="2150259">
                <a:off x="8408218" y="2008610"/>
                <a:ext cx="393004" cy="393004"/>
              </a:xfrm>
              <a:prstGeom prst="ellipse">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 name="Google Shape;131;p9"/>
              <p:cNvSpPr/>
              <p:nvPr/>
            </p:nvSpPr>
            <p:spPr>
              <a:xfrm rot="2150259">
                <a:off x="8408218" y="2008610"/>
                <a:ext cx="393004" cy="393004"/>
              </a:xfrm>
              <a:prstGeom prst="pie">
                <a:avLst>
                  <a:gd fmla="val 5699893" name="adj1"/>
                  <a:gd fmla="val 12313574"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32" name="Google Shape;132;p9"/>
            <p:cNvGrpSpPr/>
            <p:nvPr/>
          </p:nvGrpSpPr>
          <p:grpSpPr>
            <a:xfrm>
              <a:off x="6790514" y="118857"/>
              <a:ext cx="548700" cy="548700"/>
              <a:chOff x="6790514" y="118857"/>
              <a:chExt cx="548700" cy="548700"/>
            </a:xfrm>
          </p:grpSpPr>
          <p:sp>
            <p:nvSpPr>
              <p:cNvPr id="133" name="Google Shape;133;p9"/>
              <p:cNvSpPr/>
              <p:nvPr/>
            </p:nvSpPr>
            <p:spPr>
              <a:xfrm rot="2150259">
                <a:off x="6868362" y="196705"/>
                <a:ext cx="393004" cy="393004"/>
              </a:xfrm>
              <a:prstGeom prst="ellipse">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4" name="Google Shape;134;p9"/>
              <p:cNvSpPr/>
              <p:nvPr/>
            </p:nvSpPr>
            <p:spPr>
              <a:xfrm rot="2150259">
                <a:off x="6868362" y="196705"/>
                <a:ext cx="393004" cy="393004"/>
              </a:xfrm>
              <a:prstGeom prst="pie">
                <a:avLst>
                  <a:gd fmla="val 5699893" name="adj1"/>
                  <a:gd fmla="val 12313574"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135" name="Google Shape;135;p9"/>
          <p:cNvSpPr txBox="1"/>
          <p:nvPr>
            <p:ph type="title"/>
          </p:nvPr>
        </p:nvSpPr>
        <p:spPr>
          <a:xfrm>
            <a:off x="1098667" y="1018133"/>
            <a:ext cx="7810500" cy="4764300"/>
          </a:xfrm>
          <a:prstGeom prst="rect">
            <a:avLst/>
          </a:prstGeom>
          <a:noFill/>
          <a:ln>
            <a:noFill/>
          </a:ln>
        </p:spPr>
        <p:txBody>
          <a:bodyPr anchorCtr="0" anchor="ctr" bIns="121900" lIns="121900" spcFirstLastPara="1" rIns="121900" wrap="square" tIns="121900">
            <a:normAutofit/>
          </a:bodyPr>
          <a:lstStyle>
            <a:lvl1pPr lvl="0" rtl="0" algn="l">
              <a:lnSpc>
                <a:spcPct val="100000"/>
              </a:lnSpc>
              <a:spcBef>
                <a:spcPts val="0"/>
              </a:spcBef>
              <a:spcAft>
                <a:spcPts val="0"/>
              </a:spcAft>
              <a:buClr>
                <a:schemeClr val="lt1"/>
              </a:buClr>
              <a:buSzPts val="4800"/>
              <a:buNone/>
              <a:defRPr sz="4800">
                <a:solidFill>
                  <a:schemeClr val="lt1"/>
                </a:solidFill>
              </a:defRPr>
            </a:lvl1pPr>
            <a:lvl2pPr lvl="1" rtl="0" algn="l">
              <a:lnSpc>
                <a:spcPct val="100000"/>
              </a:lnSpc>
              <a:spcBef>
                <a:spcPts val="0"/>
              </a:spcBef>
              <a:spcAft>
                <a:spcPts val="0"/>
              </a:spcAft>
              <a:buClr>
                <a:schemeClr val="lt1"/>
              </a:buClr>
              <a:buSzPts val="4800"/>
              <a:buNone/>
              <a:defRPr sz="4800">
                <a:solidFill>
                  <a:schemeClr val="lt1"/>
                </a:solidFill>
              </a:defRPr>
            </a:lvl2pPr>
            <a:lvl3pPr lvl="2" rtl="0" algn="l">
              <a:lnSpc>
                <a:spcPct val="100000"/>
              </a:lnSpc>
              <a:spcBef>
                <a:spcPts val="0"/>
              </a:spcBef>
              <a:spcAft>
                <a:spcPts val="0"/>
              </a:spcAft>
              <a:buClr>
                <a:schemeClr val="lt1"/>
              </a:buClr>
              <a:buSzPts val="4800"/>
              <a:buNone/>
              <a:defRPr sz="4800">
                <a:solidFill>
                  <a:schemeClr val="lt1"/>
                </a:solidFill>
              </a:defRPr>
            </a:lvl3pPr>
            <a:lvl4pPr lvl="3" rtl="0" algn="l">
              <a:lnSpc>
                <a:spcPct val="100000"/>
              </a:lnSpc>
              <a:spcBef>
                <a:spcPts val="0"/>
              </a:spcBef>
              <a:spcAft>
                <a:spcPts val="0"/>
              </a:spcAft>
              <a:buClr>
                <a:schemeClr val="lt1"/>
              </a:buClr>
              <a:buSzPts val="4800"/>
              <a:buNone/>
              <a:defRPr sz="4800">
                <a:solidFill>
                  <a:schemeClr val="lt1"/>
                </a:solidFill>
              </a:defRPr>
            </a:lvl4pPr>
            <a:lvl5pPr lvl="4" rtl="0" algn="l">
              <a:lnSpc>
                <a:spcPct val="100000"/>
              </a:lnSpc>
              <a:spcBef>
                <a:spcPts val="0"/>
              </a:spcBef>
              <a:spcAft>
                <a:spcPts val="0"/>
              </a:spcAft>
              <a:buClr>
                <a:schemeClr val="lt1"/>
              </a:buClr>
              <a:buSzPts val="4800"/>
              <a:buNone/>
              <a:defRPr sz="4800">
                <a:solidFill>
                  <a:schemeClr val="lt1"/>
                </a:solidFill>
              </a:defRPr>
            </a:lvl5pPr>
            <a:lvl6pPr lvl="5" rtl="0" algn="l">
              <a:lnSpc>
                <a:spcPct val="100000"/>
              </a:lnSpc>
              <a:spcBef>
                <a:spcPts val="0"/>
              </a:spcBef>
              <a:spcAft>
                <a:spcPts val="0"/>
              </a:spcAft>
              <a:buClr>
                <a:schemeClr val="lt1"/>
              </a:buClr>
              <a:buSzPts val="4800"/>
              <a:buNone/>
              <a:defRPr sz="4800">
                <a:solidFill>
                  <a:schemeClr val="lt1"/>
                </a:solidFill>
              </a:defRPr>
            </a:lvl6pPr>
            <a:lvl7pPr lvl="6" rtl="0" algn="l">
              <a:lnSpc>
                <a:spcPct val="100000"/>
              </a:lnSpc>
              <a:spcBef>
                <a:spcPts val="0"/>
              </a:spcBef>
              <a:spcAft>
                <a:spcPts val="0"/>
              </a:spcAft>
              <a:buClr>
                <a:schemeClr val="lt1"/>
              </a:buClr>
              <a:buSzPts val="4800"/>
              <a:buNone/>
              <a:defRPr sz="4800">
                <a:solidFill>
                  <a:schemeClr val="lt1"/>
                </a:solidFill>
              </a:defRPr>
            </a:lvl7pPr>
            <a:lvl8pPr lvl="7" rtl="0" algn="l">
              <a:lnSpc>
                <a:spcPct val="100000"/>
              </a:lnSpc>
              <a:spcBef>
                <a:spcPts val="0"/>
              </a:spcBef>
              <a:spcAft>
                <a:spcPts val="0"/>
              </a:spcAft>
              <a:buClr>
                <a:schemeClr val="lt1"/>
              </a:buClr>
              <a:buSzPts val="4800"/>
              <a:buNone/>
              <a:defRPr sz="4800">
                <a:solidFill>
                  <a:schemeClr val="lt1"/>
                </a:solidFill>
              </a:defRPr>
            </a:lvl8pPr>
            <a:lvl9pPr lvl="8" rtl="0" algn="l">
              <a:lnSpc>
                <a:spcPct val="100000"/>
              </a:lnSpc>
              <a:spcBef>
                <a:spcPts val="0"/>
              </a:spcBef>
              <a:spcAft>
                <a:spcPts val="0"/>
              </a:spcAft>
              <a:buClr>
                <a:schemeClr val="lt1"/>
              </a:buClr>
              <a:buSzPts val="4800"/>
              <a:buNone/>
              <a:defRPr sz="4800">
                <a:solidFill>
                  <a:schemeClr val="lt1"/>
                </a:solidFill>
              </a:defRPr>
            </a:lvl9pPr>
          </a:lstStyle>
          <a:p/>
        </p:txBody>
      </p:sp>
      <p:sp>
        <p:nvSpPr>
          <p:cNvPr id="136" name="Google Shape;136;p9"/>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1pPr>
            <a:lvl2pPr indent="0" lvl="1"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2pPr>
            <a:lvl3pPr indent="0" lvl="2"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3pPr>
            <a:lvl4pPr indent="0" lvl="3"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4pPr>
            <a:lvl5pPr indent="0" lvl="4"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5pPr>
            <a:lvl6pPr indent="0" lvl="5"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6pPr>
            <a:lvl7pPr indent="0" lvl="6"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7pPr>
            <a:lvl8pPr indent="0" lvl="7"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8pPr>
            <a:lvl9pPr indent="0" lvl="8"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37" name="Shape 137"/>
        <p:cNvGrpSpPr/>
        <p:nvPr/>
      </p:nvGrpSpPr>
      <p:grpSpPr>
        <a:xfrm>
          <a:off x="0" y="0"/>
          <a:ext cx="0" cy="0"/>
          <a:chOff x="0" y="0"/>
          <a:chExt cx="0" cy="0"/>
        </a:xfrm>
      </p:grpSpPr>
      <p:grpSp>
        <p:nvGrpSpPr>
          <p:cNvPr id="138" name="Google Shape;138;p10"/>
          <p:cNvGrpSpPr/>
          <p:nvPr/>
        </p:nvGrpSpPr>
        <p:grpSpPr>
          <a:xfrm>
            <a:off x="834621" y="399168"/>
            <a:ext cx="1332416" cy="1332416"/>
            <a:chOff x="348199" y="179450"/>
            <a:chExt cx="1116300" cy="1116300"/>
          </a:xfrm>
        </p:grpSpPr>
        <p:sp>
          <p:nvSpPr>
            <p:cNvPr id="139" name="Google Shape;139;p10"/>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0" name="Google Shape;140;p10"/>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41" name="Google Shape;141;p10"/>
          <p:cNvSpPr txBox="1"/>
          <p:nvPr>
            <p:ph type="title"/>
          </p:nvPr>
        </p:nvSpPr>
        <p:spPr>
          <a:xfrm>
            <a:off x="1738400" y="798100"/>
            <a:ext cx="4574100" cy="2653500"/>
          </a:xfrm>
          <a:prstGeom prst="rect">
            <a:avLst/>
          </a:prstGeom>
          <a:noFill/>
          <a:ln cap="flat" cmpd="sng" w="9525">
            <a:solidFill>
              <a:schemeClr val="lt1"/>
            </a:solidFill>
            <a:prstDash val="solid"/>
            <a:round/>
            <a:headEnd len="sm" w="sm" type="none"/>
            <a:tailEnd len="sm" w="sm" type="none"/>
          </a:ln>
        </p:spPr>
        <p:txBody>
          <a:bodyPr anchorCtr="0" anchor="t" bIns="121900" lIns="121900" spcFirstLastPara="1" rIns="121900" wrap="square" tIns="121900">
            <a:normAutofit/>
          </a:bodyPr>
          <a:lstStyle>
            <a:lvl1pPr lvl="0" rtl="0" algn="l">
              <a:lnSpc>
                <a:spcPct val="100000"/>
              </a:lnSpc>
              <a:spcBef>
                <a:spcPts val="0"/>
              </a:spcBef>
              <a:spcAft>
                <a:spcPts val="0"/>
              </a:spcAft>
              <a:buSzPts val="3700"/>
              <a:buNone/>
              <a:defRPr/>
            </a:lvl1pPr>
            <a:lvl2pPr lvl="1" rtl="0" algn="l">
              <a:lnSpc>
                <a:spcPct val="100000"/>
              </a:lnSpc>
              <a:spcBef>
                <a:spcPts val="0"/>
              </a:spcBef>
              <a:spcAft>
                <a:spcPts val="0"/>
              </a:spcAft>
              <a:buSzPts val="3700"/>
              <a:buNone/>
              <a:defRPr/>
            </a:lvl2pPr>
            <a:lvl3pPr lvl="2" rtl="0" algn="l">
              <a:lnSpc>
                <a:spcPct val="100000"/>
              </a:lnSpc>
              <a:spcBef>
                <a:spcPts val="0"/>
              </a:spcBef>
              <a:spcAft>
                <a:spcPts val="0"/>
              </a:spcAft>
              <a:buSzPts val="3700"/>
              <a:buNone/>
              <a:defRPr/>
            </a:lvl3pPr>
            <a:lvl4pPr lvl="3" rtl="0" algn="l">
              <a:lnSpc>
                <a:spcPct val="100000"/>
              </a:lnSpc>
              <a:spcBef>
                <a:spcPts val="0"/>
              </a:spcBef>
              <a:spcAft>
                <a:spcPts val="0"/>
              </a:spcAft>
              <a:buSzPts val="3700"/>
              <a:buNone/>
              <a:defRPr/>
            </a:lvl4pPr>
            <a:lvl5pPr lvl="4" rtl="0" algn="l">
              <a:lnSpc>
                <a:spcPct val="100000"/>
              </a:lnSpc>
              <a:spcBef>
                <a:spcPts val="0"/>
              </a:spcBef>
              <a:spcAft>
                <a:spcPts val="0"/>
              </a:spcAft>
              <a:buSzPts val="3700"/>
              <a:buNone/>
              <a:defRPr/>
            </a:lvl5pPr>
            <a:lvl6pPr lvl="5" rtl="0" algn="l">
              <a:lnSpc>
                <a:spcPct val="100000"/>
              </a:lnSpc>
              <a:spcBef>
                <a:spcPts val="0"/>
              </a:spcBef>
              <a:spcAft>
                <a:spcPts val="0"/>
              </a:spcAft>
              <a:buSzPts val="3700"/>
              <a:buNone/>
              <a:defRPr/>
            </a:lvl6pPr>
            <a:lvl7pPr lvl="6" rtl="0" algn="l">
              <a:lnSpc>
                <a:spcPct val="100000"/>
              </a:lnSpc>
              <a:spcBef>
                <a:spcPts val="0"/>
              </a:spcBef>
              <a:spcAft>
                <a:spcPts val="0"/>
              </a:spcAft>
              <a:buSzPts val="3700"/>
              <a:buNone/>
              <a:defRPr/>
            </a:lvl7pPr>
            <a:lvl8pPr lvl="7" rtl="0" algn="l">
              <a:lnSpc>
                <a:spcPct val="100000"/>
              </a:lnSpc>
              <a:spcBef>
                <a:spcPts val="0"/>
              </a:spcBef>
              <a:spcAft>
                <a:spcPts val="0"/>
              </a:spcAft>
              <a:buSzPts val="3700"/>
              <a:buNone/>
              <a:defRPr/>
            </a:lvl8pPr>
            <a:lvl9pPr lvl="8" rtl="0" algn="l">
              <a:lnSpc>
                <a:spcPct val="100000"/>
              </a:lnSpc>
              <a:spcBef>
                <a:spcPts val="0"/>
              </a:spcBef>
              <a:spcAft>
                <a:spcPts val="0"/>
              </a:spcAft>
              <a:buSzPts val="3700"/>
              <a:buNone/>
              <a:defRPr/>
            </a:lvl9pPr>
          </a:lstStyle>
          <a:p/>
        </p:txBody>
      </p:sp>
      <p:sp>
        <p:nvSpPr>
          <p:cNvPr id="142" name="Google Shape;142;p10"/>
          <p:cNvSpPr txBox="1"/>
          <p:nvPr>
            <p:ph idx="1" type="subTitle"/>
          </p:nvPr>
        </p:nvSpPr>
        <p:spPr>
          <a:xfrm>
            <a:off x="1738400" y="3657604"/>
            <a:ext cx="4574100" cy="968100"/>
          </a:xfrm>
          <a:prstGeom prst="rect">
            <a:avLst/>
          </a:prstGeom>
          <a:noFill/>
          <a:ln cap="flat" cmpd="sng" w="9525">
            <a:solidFill>
              <a:schemeClr val="lt1"/>
            </a:solidFill>
            <a:prstDash val="solid"/>
            <a:round/>
            <a:headEnd len="sm" w="sm" type="none"/>
            <a:tailEnd len="sm" w="sm" type="none"/>
          </a:ln>
        </p:spPr>
        <p:txBody>
          <a:bodyPr anchorCtr="0" anchor="t" bIns="121900" lIns="121900" spcFirstLastPara="1" rIns="121900" wrap="square" tIns="121900">
            <a:normAutofit/>
          </a:bodyPr>
          <a:lstStyle>
            <a:lvl1pPr lvl="0" rtl="0" algn="l">
              <a:lnSpc>
                <a:spcPct val="100000"/>
              </a:lnSpc>
              <a:spcBef>
                <a:spcPts val="0"/>
              </a:spcBef>
              <a:spcAft>
                <a:spcPts val="0"/>
              </a:spcAft>
              <a:buSzPts val="2100"/>
              <a:buNone/>
              <a:defRPr sz="2100"/>
            </a:lvl1pPr>
            <a:lvl2pPr lvl="1" rtl="0" algn="l">
              <a:lnSpc>
                <a:spcPct val="100000"/>
              </a:lnSpc>
              <a:spcBef>
                <a:spcPts val="0"/>
              </a:spcBef>
              <a:spcAft>
                <a:spcPts val="0"/>
              </a:spcAft>
              <a:buSzPts val="2100"/>
              <a:buNone/>
              <a:defRPr sz="2100"/>
            </a:lvl2pPr>
            <a:lvl3pPr lvl="2" rtl="0" algn="l">
              <a:lnSpc>
                <a:spcPct val="100000"/>
              </a:lnSpc>
              <a:spcBef>
                <a:spcPts val="0"/>
              </a:spcBef>
              <a:spcAft>
                <a:spcPts val="0"/>
              </a:spcAft>
              <a:buSzPts val="2100"/>
              <a:buNone/>
              <a:defRPr sz="2100"/>
            </a:lvl3pPr>
            <a:lvl4pPr lvl="3" rtl="0" algn="l">
              <a:lnSpc>
                <a:spcPct val="100000"/>
              </a:lnSpc>
              <a:spcBef>
                <a:spcPts val="0"/>
              </a:spcBef>
              <a:spcAft>
                <a:spcPts val="0"/>
              </a:spcAft>
              <a:buSzPts val="2100"/>
              <a:buNone/>
              <a:defRPr sz="2100"/>
            </a:lvl4pPr>
            <a:lvl5pPr lvl="4" rtl="0" algn="l">
              <a:lnSpc>
                <a:spcPct val="100000"/>
              </a:lnSpc>
              <a:spcBef>
                <a:spcPts val="0"/>
              </a:spcBef>
              <a:spcAft>
                <a:spcPts val="0"/>
              </a:spcAft>
              <a:buSzPts val="2100"/>
              <a:buNone/>
              <a:defRPr sz="2100"/>
            </a:lvl5pPr>
            <a:lvl6pPr lvl="5" rtl="0" algn="l">
              <a:lnSpc>
                <a:spcPct val="100000"/>
              </a:lnSpc>
              <a:spcBef>
                <a:spcPts val="0"/>
              </a:spcBef>
              <a:spcAft>
                <a:spcPts val="0"/>
              </a:spcAft>
              <a:buSzPts val="2100"/>
              <a:buNone/>
              <a:defRPr sz="2100"/>
            </a:lvl6pPr>
            <a:lvl7pPr lvl="6" rtl="0" algn="l">
              <a:lnSpc>
                <a:spcPct val="100000"/>
              </a:lnSpc>
              <a:spcBef>
                <a:spcPts val="0"/>
              </a:spcBef>
              <a:spcAft>
                <a:spcPts val="0"/>
              </a:spcAft>
              <a:buSzPts val="2100"/>
              <a:buNone/>
              <a:defRPr sz="2100"/>
            </a:lvl7pPr>
            <a:lvl8pPr lvl="7" rtl="0" algn="l">
              <a:lnSpc>
                <a:spcPct val="100000"/>
              </a:lnSpc>
              <a:spcBef>
                <a:spcPts val="0"/>
              </a:spcBef>
              <a:spcAft>
                <a:spcPts val="0"/>
              </a:spcAft>
              <a:buSzPts val="2100"/>
              <a:buNone/>
              <a:defRPr sz="2100"/>
            </a:lvl8pPr>
            <a:lvl9pPr lvl="8" rtl="0" algn="l">
              <a:lnSpc>
                <a:spcPct val="100000"/>
              </a:lnSpc>
              <a:spcBef>
                <a:spcPts val="0"/>
              </a:spcBef>
              <a:spcAft>
                <a:spcPts val="0"/>
              </a:spcAft>
              <a:buSzPts val="2100"/>
              <a:buNone/>
              <a:defRPr sz="2100"/>
            </a:lvl9pPr>
          </a:lstStyle>
          <a:p/>
        </p:txBody>
      </p:sp>
      <p:sp>
        <p:nvSpPr>
          <p:cNvPr id="143" name="Google Shape;143;p10"/>
          <p:cNvSpPr txBox="1"/>
          <p:nvPr>
            <p:ph idx="2" type="body"/>
          </p:nvPr>
        </p:nvSpPr>
        <p:spPr>
          <a:xfrm>
            <a:off x="6538267" y="881333"/>
            <a:ext cx="4574100" cy="5160900"/>
          </a:xfrm>
          <a:prstGeom prst="rect">
            <a:avLst/>
          </a:prstGeom>
          <a:noFill/>
          <a:ln cap="flat" cmpd="sng" w="9525">
            <a:solidFill>
              <a:schemeClr val="lt1"/>
            </a:solidFill>
            <a:prstDash val="solid"/>
            <a:round/>
            <a:headEnd len="sm" w="sm" type="none"/>
            <a:tailEnd len="sm" w="sm" type="none"/>
          </a:ln>
        </p:spPr>
        <p:txBody>
          <a:bodyPr anchorCtr="0" anchor="t" bIns="121900" lIns="121900" spcFirstLastPara="1" rIns="121900" wrap="square" tIns="121900">
            <a:normAutofit/>
          </a:bodyPr>
          <a:lstStyle>
            <a:lvl1pPr indent="-336550" lvl="0" marL="457200" rtl="0" algn="l">
              <a:lnSpc>
                <a:spcPct val="115000"/>
              </a:lnSpc>
              <a:spcBef>
                <a:spcPts val="0"/>
              </a:spcBef>
              <a:spcAft>
                <a:spcPts val="0"/>
              </a:spcAft>
              <a:buSzPts val="1700"/>
              <a:buChar char="●"/>
              <a:defRPr/>
            </a:lvl1pPr>
            <a:lvl2pPr indent="-323850" lvl="1" marL="914400" rtl="0" algn="l">
              <a:lnSpc>
                <a:spcPct val="115000"/>
              </a:lnSpc>
              <a:spcBef>
                <a:spcPts val="0"/>
              </a:spcBef>
              <a:spcAft>
                <a:spcPts val="0"/>
              </a:spcAft>
              <a:buSzPts val="1500"/>
              <a:buChar char="○"/>
              <a:defRPr/>
            </a:lvl2pPr>
            <a:lvl3pPr indent="-323850" lvl="2" marL="1371600" rtl="0" algn="l">
              <a:lnSpc>
                <a:spcPct val="115000"/>
              </a:lnSpc>
              <a:spcBef>
                <a:spcPts val="0"/>
              </a:spcBef>
              <a:spcAft>
                <a:spcPts val="0"/>
              </a:spcAft>
              <a:buSzPts val="1500"/>
              <a:buChar char="■"/>
              <a:defRPr/>
            </a:lvl3pPr>
            <a:lvl4pPr indent="-323850" lvl="3" marL="1828800" rtl="0" algn="l">
              <a:lnSpc>
                <a:spcPct val="115000"/>
              </a:lnSpc>
              <a:spcBef>
                <a:spcPts val="0"/>
              </a:spcBef>
              <a:spcAft>
                <a:spcPts val="0"/>
              </a:spcAft>
              <a:buSzPts val="1500"/>
              <a:buChar char="●"/>
              <a:defRPr/>
            </a:lvl4pPr>
            <a:lvl5pPr indent="-323850" lvl="4" marL="2286000" rtl="0" algn="l">
              <a:lnSpc>
                <a:spcPct val="115000"/>
              </a:lnSpc>
              <a:spcBef>
                <a:spcPts val="0"/>
              </a:spcBef>
              <a:spcAft>
                <a:spcPts val="0"/>
              </a:spcAft>
              <a:buSzPts val="1500"/>
              <a:buChar char="○"/>
              <a:defRPr/>
            </a:lvl5pPr>
            <a:lvl6pPr indent="-323850" lvl="5" marL="2743200" rtl="0" algn="l">
              <a:lnSpc>
                <a:spcPct val="115000"/>
              </a:lnSpc>
              <a:spcBef>
                <a:spcPts val="0"/>
              </a:spcBef>
              <a:spcAft>
                <a:spcPts val="0"/>
              </a:spcAft>
              <a:buSzPts val="1500"/>
              <a:buChar char="■"/>
              <a:defRPr/>
            </a:lvl6pPr>
            <a:lvl7pPr indent="-323850" lvl="6" marL="3200400" rtl="0" algn="l">
              <a:lnSpc>
                <a:spcPct val="115000"/>
              </a:lnSpc>
              <a:spcBef>
                <a:spcPts val="0"/>
              </a:spcBef>
              <a:spcAft>
                <a:spcPts val="0"/>
              </a:spcAft>
              <a:buSzPts val="1500"/>
              <a:buChar char="●"/>
              <a:defRPr/>
            </a:lvl7pPr>
            <a:lvl8pPr indent="-323850" lvl="7" marL="3657600" rtl="0" algn="l">
              <a:lnSpc>
                <a:spcPct val="115000"/>
              </a:lnSpc>
              <a:spcBef>
                <a:spcPts val="0"/>
              </a:spcBef>
              <a:spcAft>
                <a:spcPts val="0"/>
              </a:spcAft>
              <a:buSzPts val="1500"/>
              <a:buChar char="○"/>
              <a:defRPr/>
            </a:lvl8pPr>
            <a:lvl9pPr indent="-323850" lvl="8" marL="4114800" rtl="0" algn="l">
              <a:lnSpc>
                <a:spcPct val="115000"/>
              </a:lnSpc>
              <a:spcBef>
                <a:spcPts val="0"/>
              </a:spcBef>
              <a:spcAft>
                <a:spcPts val="0"/>
              </a:spcAft>
              <a:buSzPts val="1500"/>
              <a:buChar char="■"/>
              <a:defRPr/>
            </a:lvl9pPr>
          </a:lstStyle>
          <a:p/>
        </p:txBody>
      </p:sp>
      <p:sp>
        <p:nvSpPr>
          <p:cNvPr id="144" name="Google Shape;144;p10"/>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1pPr>
            <a:lvl2pPr indent="0" lvl="1"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2pPr>
            <a:lvl3pPr indent="0" lvl="2"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3pPr>
            <a:lvl4pPr indent="0" lvl="3"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4pPr>
            <a:lvl5pPr indent="0" lvl="4"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5pPr>
            <a:lvl6pPr indent="0" lvl="5"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6pPr>
            <a:lvl7pPr indent="0" lvl="6"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7pPr>
            <a:lvl8pPr indent="0" lvl="7"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8pPr>
            <a:lvl9pPr indent="0" lvl="8"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45" name="Shape 145"/>
        <p:cNvGrpSpPr/>
        <p:nvPr/>
      </p:nvGrpSpPr>
      <p:grpSpPr>
        <a:xfrm>
          <a:off x="0" y="0"/>
          <a:ext cx="0" cy="0"/>
          <a:chOff x="0" y="0"/>
          <a:chExt cx="0" cy="0"/>
        </a:xfrm>
      </p:grpSpPr>
      <p:grpSp>
        <p:nvGrpSpPr>
          <p:cNvPr id="146" name="Google Shape;146;p11"/>
          <p:cNvGrpSpPr/>
          <p:nvPr/>
        </p:nvGrpSpPr>
        <p:grpSpPr>
          <a:xfrm>
            <a:off x="951176" y="5129497"/>
            <a:ext cx="1100560" cy="1100560"/>
            <a:chOff x="348199" y="179450"/>
            <a:chExt cx="1116300" cy="1116300"/>
          </a:xfrm>
        </p:grpSpPr>
        <p:sp>
          <p:nvSpPr>
            <p:cNvPr id="147" name="Google Shape;147;p11"/>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8" name="Google Shape;148;p11"/>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49" name="Google Shape;149;p11"/>
          <p:cNvSpPr txBox="1"/>
          <p:nvPr>
            <p:ph idx="1" type="body"/>
          </p:nvPr>
        </p:nvSpPr>
        <p:spPr>
          <a:xfrm>
            <a:off x="1738400" y="5518633"/>
            <a:ext cx="7790700" cy="713100"/>
          </a:xfrm>
          <a:prstGeom prst="rect">
            <a:avLst/>
          </a:prstGeom>
          <a:noFill/>
          <a:ln>
            <a:noFill/>
          </a:ln>
        </p:spPr>
        <p:txBody>
          <a:bodyPr anchorCtr="0" anchor="t" bIns="121900" lIns="121900" spcFirstLastPara="1" rIns="121900" wrap="square" tIns="121900">
            <a:normAutofit/>
          </a:bodyPr>
          <a:lstStyle>
            <a:lvl1pPr indent="-228600" lvl="0" marL="457200" rtl="0" algn="l">
              <a:lnSpc>
                <a:spcPct val="100000"/>
              </a:lnSpc>
              <a:spcBef>
                <a:spcPts val="0"/>
              </a:spcBef>
              <a:spcAft>
                <a:spcPts val="0"/>
              </a:spcAft>
              <a:buSzPts val="1700"/>
              <a:buNone/>
              <a:defRPr/>
            </a:lvl1pPr>
          </a:lstStyle>
          <a:p/>
        </p:txBody>
      </p:sp>
      <p:sp>
        <p:nvSpPr>
          <p:cNvPr id="150" name="Google Shape;150;p11"/>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1pPr>
            <a:lvl2pPr indent="0" lvl="1"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2pPr>
            <a:lvl3pPr indent="0" lvl="2"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3pPr>
            <a:lvl4pPr indent="0" lvl="3"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4pPr>
            <a:lvl5pPr indent="0" lvl="4"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5pPr>
            <a:lvl6pPr indent="0" lvl="5"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6pPr>
            <a:lvl7pPr indent="0" lvl="6"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7pPr>
            <a:lvl8pPr indent="0" lvl="7"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8pPr>
            <a:lvl9pPr indent="0" lvl="8"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51" name="Shape 151"/>
        <p:cNvGrpSpPr/>
        <p:nvPr/>
      </p:nvGrpSpPr>
      <p:grpSpPr>
        <a:xfrm>
          <a:off x="0" y="0"/>
          <a:ext cx="0" cy="0"/>
          <a:chOff x="0" y="0"/>
          <a:chExt cx="0" cy="0"/>
        </a:xfrm>
      </p:grpSpPr>
      <p:grpSp>
        <p:nvGrpSpPr>
          <p:cNvPr id="152" name="Google Shape;152;p12"/>
          <p:cNvGrpSpPr/>
          <p:nvPr/>
        </p:nvGrpSpPr>
        <p:grpSpPr>
          <a:xfrm>
            <a:off x="65" y="5465464"/>
            <a:ext cx="12191748" cy="1392365"/>
            <a:chOff x="49" y="4099200"/>
            <a:chExt cx="9144040" cy="1044300"/>
          </a:xfrm>
        </p:grpSpPr>
        <p:grpSp>
          <p:nvGrpSpPr>
            <p:cNvPr id="153" name="Google Shape;153;p12"/>
            <p:cNvGrpSpPr/>
            <p:nvPr/>
          </p:nvGrpSpPr>
          <p:grpSpPr>
            <a:xfrm>
              <a:off x="49" y="4309200"/>
              <a:ext cx="231622" cy="834300"/>
              <a:chOff x="2688737" y="4301380"/>
              <a:chExt cx="231900" cy="834300"/>
            </a:xfrm>
          </p:grpSpPr>
          <p:sp>
            <p:nvSpPr>
              <p:cNvPr id="154" name="Google Shape;154;p12"/>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5" name="Google Shape;155;p12"/>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6" name="Google Shape;156;p12"/>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7" name="Google Shape;157;p12"/>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58" name="Google Shape;158;p12"/>
            <p:cNvGrpSpPr/>
            <p:nvPr/>
          </p:nvGrpSpPr>
          <p:grpSpPr>
            <a:xfrm>
              <a:off x="371403" y="4099200"/>
              <a:ext cx="231622" cy="1044300"/>
              <a:chOff x="2688737" y="4091380"/>
              <a:chExt cx="231900" cy="1044300"/>
            </a:xfrm>
          </p:grpSpPr>
          <p:sp>
            <p:nvSpPr>
              <p:cNvPr id="159" name="Google Shape;159;p12"/>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0" name="Google Shape;160;p12"/>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1" name="Google Shape;161;p12"/>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2" name="Google Shape;162;p12"/>
              <p:cNvSpPr/>
              <p:nvPr/>
            </p:nvSpPr>
            <p:spPr>
              <a:xfrm flipH="1">
                <a:off x="2688737" y="4091380"/>
                <a:ext cx="231900" cy="104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3" name="Google Shape;163;p12"/>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64" name="Google Shape;164;p12"/>
            <p:cNvGrpSpPr/>
            <p:nvPr/>
          </p:nvGrpSpPr>
          <p:grpSpPr>
            <a:xfrm>
              <a:off x="742758" y="4309200"/>
              <a:ext cx="231622" cy="834300"/>
              <a:chOff x="2688737" y="4301380"/>
              <a:chExt cx="231900" cy="834300"/>
            </a:xfrm>
          </p:grpSpPr>
          <p:sp>
            <p:nvSpPr>
              <p:cNvPr id="165" name="Google Shape;165;p12"/>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6" name="Google Shape;166;p12"/>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7" name="Google Shape;167;p12"/>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8" name="Google Shape;168;p12"/>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69" name="Google Shape;169;p12"/>
            <p:cNvGrpSpPr/>
            <p:nvPr/>
          </p:nvGrpSpPr>
          <p:grpSpPr>
            <a:xfrm>
              <a:off x="1114112" y="4518900"/>
              <a:ext cx="231622" cy="624600"/>
              <a:chOff x="2688737" y="4511080"/>
              <a:chExt cx="231900" cy="624600"/>
            </a:xfrm>
          </p:grpSpPr>
          <p:sp>
            <p:nvSpPr>
              <p:cNvPr id="170" name="Google Shape;170;p12"/>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1" name="Google Shape;171;p12"/>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2" name="Google Shape;172;p12"/>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73" name="Google Shape;173;p12"/>
            <p:cNvGrpSpPr/>
            <p:nvPr/>
          </p:nvGrpSpPr>
          <p:grpSpPr>
            <a:xfrm>
              <a:off x="1856753" y="4099200"/>
              <a:ext cx="231600" cy="1044300"/>
              <a:chOff x="1856753" y="4099200"/>
              <a:chExt cx="231600" cy="1044300"/>
            </a:xfrm>
          </p:grpSpPr>
          <p:sp>
            <p:nvSpPr>
              <p:cNvPr id="174" name="Google Shape;174;p12"/>
              <p:cNvSpPr/>
              <p:nvPr/>
            </p:nvSpPr>
            <p:spPr>
              <a:xfrm flipH="1">
                <a:off x="1856753"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5" name="Google Shape;175;p12"/>
              <p:cNvSpPr/>
              <p:nvPr/>
            </p:nvSpPr>
            <p:spPr>
              <a:xfrm flipH="1">
                <a:off x="1856753"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6" name="Google Shape;176;p12"/>
              <p:cNvSpPr/>
              <p:nvPr/>
            </p:nvSpPr>
            <p:spPr>
              <a:xfrm flipH="1">
                <a:off x="1856753"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7" name="Google Shape;177;p12"/>
              <p:cNvSpPr/>
              <p:nvPr/>
            </p:nvSpPr>
            <p:spPr>
              <a:xfrm flipH="1">
                <a:off x="1856753" y="4099200"/>
                <a:ext cx="231600" cy="104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8" name="Google Shape;178;p12"/>
              <p:cNvSpPr/>
              <p:nvPr/>
            </p:nvSpPr>
            <p:spPr>
              <a:xfrm flipH="1">
                <a:off x="1856753"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79" name="Google Shape;179;p12"/>
            <p:cNvGrpSpPr/>
            <p:nvPr/>
          </p:nvGrpSpPr>
          <p:grpSpPr>
            <a:xfrm>
              <a:off x="2228107" y="4309200"/>
              <a:ext cx="231600" cy="834300"/>
              <a:chOff x="2228107" y="4309200"/>
              <a:chExt cx="231600" cy="834300"/>
            </a:xfrm>
          </p:grpSpPr>
          <p:sp>
            <p:nvSpPr>
              <p:cNvPr id="180" name="Google Shape;180;p12"/>
              <p:cNvSpPr/>
              <p:nvPr/>
            </p:nvSpPr>
            <p:spPr>
              <a:xfrm flipH="1">
                <a:off x="2228107"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1" name="Google Shape;181;p12"/>
              <p:cNvSpPr/>
              <p:nvPr/>
            </p:nvSpPr>
            <p:spPr>
              <a:xfrm flipH="1">
                <a:off x="2228107"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2" name="Google Shape;182;p12"/>
              <p:cNvSpPr/>
              <p:nvPr/>
            </p:nvSpPr>
            <p:spPr>
              <a:xfrm flipH="1">
                <a:off x="2228107"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3" name="Google Shape;183;p12"/>
              <p:cNvSpPr/>
              <p:nvPr/>
            </p:nvSpPr>
            <p:spPr>
              <a:xfrm flipH="1">
                <a:off x="2228107"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84" name="Google Shape;184;p12"/>
            <p:cNvGrpSpPr/>
            <p:nvPr/>
          </p:nvGrpSpPr>
          <p:grpSpPr>
            <a:xfrm>
              <a:off x="2599462" y="4518900"/>
              <a:ext cx="231600" cy="624600"/>
              <a:chOff x="2599462" y="4518900"/>
              <a:chExt cx="231600" cy="624600"/>
            </a:xfrm>
          </p:grpSpPr>
          <p:sp>
            <p:nvSpPr>
              <p:cNvPr id="185" name="Google Shape;185;p12"/>
              <p:cNvSpPr/>
              <p:nvPr/>
            </p:nvSpPr>
            <p:spPr>
              <a:xfrm flipH="1">
                <a:off x="2599462"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6" name="Google Shape;186;p12"/>
              <p:cNvSpPr/>
              <p:nvPr/>
            </p:nvSpPr>
            <p:spPr>
              <a:xfrm flipH="1">
                <a:off x="2599462"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7" name="Google Shape;187;p12"/>
              <p:cNvSpPr/>
              <p:nvPr/>
            </p:nvSpPr>
            <p:spPr>
              <a:xfrm flipH="1">
                <a:off x="2599462"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88" name="Google Shape;188;p12"/>
            <p:cNvGrpSpPr/>
            <p:nvPr/>
          </p:nvGrpSpPr>
          <p:grpSpPr>
            <a:xfrm>
              <a:off x="3342171" y="4099200"/>
              <a:ext cx="231600" cy="1044300"/>
              <a:chOff x="3342171" y="4099200"/>
              <a:chExt cx="231600" cy="1044300"/>
            </a:xfrm>
          </p:grpSpPr>
          <p:sp>
            <p:nvSpPr>
              <p:cNvPr id="189" name="Google Shape;189;p12"/>
              <p:cNvSpPr/>
              <p:nvPr/>
            </p:nvSpPr>
            <p:spPr>
              <a:xfrm flipH="1">
                <a:off x="3342171"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0" name="Google Shape;190;p12"/>
              <p:cNvSpPr/>
              <p:nvPr/>
            </p:nvSpPr>
            <p:spPr>
              <a:xfrm flipH="1">
                <a:off x="3342171"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1" name="Google Shape;191;p12"/>
              <p:cNvSpPr/>
              <p:nvPr/>
            </p:nvSpPr>
            <p:spPr>
              <a:xfrm flipH="1">
                <a:off x="3342171"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2" name="Google Shape;192;p12"/>
              <p:cNvSpPr/>
              <p:nvPr/>
            </p:nvSpPr>
            <p:spPr>
              <a:xfrm flipH="1">
                <a:off x="3342171" y="4099200"/>
                <a:ext cx="231600" cy="104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3" name="Google Shape;193;p12"/>
              <p:cNvSpPr/>
              <p:nvPr/>
            </p:nvSpPr>
            <p:spPr>
              <a:xfrm flipH="1">
                <a:off x="3342171"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94" name="Google Shape;194;p12"/>
            <p:cNvGrpSpPr/>
            <p:nvPr/>
          </p:nvGrpSpPr>
          <p:grpSpPr>
            <a:xfrm>
              <a:off x="3713525" y="4309200"/>
              <a:ext cx="231600" cy="834300"/>
              <a:chOff x="3713525" y="4309200"/>
              <a:chExt cx="231600" cy="834300"/>
            </a:xfrm>
          </p:grpSpPr>
          <p:sp>
            <p:nvSpPr>
              <p:cNvPr id="195" name="Google Shape;195;p12"/>
              <p:cNvSpPr/>
              <p:nvPr/>
            </p:nvSpPr>
            <p:spPr>
              <a:xfrm flipH="1">
                <a:off x="3713525"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6" name="Google Shape;196;p12"/>
              <p:cNvSpPr/>
              <p:nvPr/>
            </p:nvSpPr>
            <p:spPr>
              <a:xfrm flipH="1">
                <a:off x="3713525"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7" name="Google Shape;197;p12"/>
              <p:cNvSpPr/>
              <p:nvPr/>
            </p:nvSpPr>
            <p:spPr>
              <a:xfrm flipH="1">
                <a:off x="3713525"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8" name="Google Shape;198;p12"/>
              <p:cNvSpPr/>
              <p:nvPr/>
            </p:nvSpPr>
            <p:spPr>
              <a:xfrm flipH="1">
                <a:off x="3713525"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99" name="Google Shape;199;p12"/>
            <p:cNvGrpSpPr/>
            <p:nvPr/>
          </p:nvGrpSpPr>
          <p:grpSpPr>
            <a:xfrm>
              <a:off x="1485398" y="4309200"/>
              <a:ext cx="231600" cy="834300"/>
              <a:chOff x="1485398" y="4309200"/>
              <a:chExt cx="231600" cy="834300"/>
            </a:xfrm>
          </p:grpSpPr>
          <p:sp>
            <p:nvSpPr>
              <p:cNvPr id="200" name="Google Shape;200;p12"/>
              <p:cNvSpPr/>
              <p:nvPr/>
            </p:nvSpPr>
            <p:spPr>
              <a:xfrm flipH="1">
                <a:off x="1485398"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1" name="Google Shape;201;p12"/>
              <p:cNvSpPr/>
              <p:nvPr/>
            </p:nvSpPr>
            <p:spPr>
              <a:xfrm flipH="1">
                <a:off x="1485398"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2" name="Google Shape;202;p12"/>
              <p:cNvSpPr/>
              <p:nvPr/>
            </p:nvSpPr>
            <p:spPr>
              <a:xfrm flipH="1">
                <a:off x="1485398"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3" name="Google Shape;203;p12"/>
              <p:cNvSpPr/>
              <p:nvPr/>
            </p:nvSpPr>
            <p:spPr>
              <a:xfrm flipH="1">
                <a:off x="1485398"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04" name="Google Shape;204;p12"/>
            <p:cNvGrpSpPr/>
            <p:nvPr/>
          </p:nvGrpSpPr>
          <p:grpSpPr>
            <a:xfrm>
              <a:off x="4084879" y="4518900"/>
              <a:ext cx="231600" cy="624600"/>
              <a:chOff x="4084879" y="4518900"/>
              <a:chExt cx="231600" cy="624600"/>
            </a:xfrm>
          </p:grpSpPr>
          <p:sp>
            <p:nvSpPr>
              <p:cNvPr id="205" name="Google Shape;205;p12"/>
              <p:cNvSpPr/>
              <p:nvPr/>
            </p:nvSpPr>
            <p:spPr>
              <a:xfrm flipH="1">
                <a:off x="4084879"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6" name="Google Shape;206;p12"/>
              <p:cNvSpPr/>
              <p:nvPr/>
            </p:nvSpPr>
            <p:spPr>
              <a:xfrm flipH="1">
                <a:off x="4084879"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7" name="Google Shape;207;p12"/>
              <p:cNvSpPr/>
              <p:nvPr/>
            </p:nvSpPr>
            <p:spPr>
              <a:xfrm flipH="1">
                <a:off x="4084879"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08" name="Google Shape;208;p12"/>
            <p:cNvGrpSpPr/>
            <p:nvPr/>
          </p:nvGrpSpPr>
          <p:grpSpPr>
            <a:xfrm>
              <a:off x="2970816" y="4309200"/>
              <a:ext cx="231600" cy="834300"/>
              <a:chOff x="2970816" y="4309200"/>
              <a:chExt cx="231600" cy="834300"/>
            </a:xfrm>
          </p:grpSpPr>
          <p:sp>
            <p:nvSpPr>
              <p:cNvPr id="209" name="Google Shape;209;p12"/>
              <p:cNvSpPr/>
              <p:nvPr/>
            </p:nvSpPr>
            <p:spPr>
              <a:xfrm flipH="1">
                <a:off x="2970816"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0" name="Google Shape;210;p12"/>
              <p:cNvSpPr/>
              <p:nvPr/>
            </p:nvSpPr>
            <p:spPr>
              <a:xfrm flipH="1">
                <a:off x="2970816"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1" name="Google Shape;211;p12"/>
              <p:cNvSpPr/>
              <p:nvPr/>
            </p:nvSpPr>
            <p:spPr>
              <a:xfrm flipH="1">
                <a:off x="2970816"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2" name="Google Shape;212;p12"/>
              <p:cNvSpPr/>
              <p:nvPr/>
            </p:nvSpPr>
            <p:spPr>
              <a:xfrm flipH="1">
                <a:off x="2970816"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13" name="Google Shape;213;p12"/>
            <p:cNvGrpSpPr/>
            <p:nvPr/>
          </p:nvGrpSpPr>
          <p:grpSpPr>
            <a:xfrm>
              <a:off x="4456234" y="4309200"/>
              <a:ext cx="231600" cy="834300"/>
              <a:chOff x="4456234" y="4309200"/>
              <a:chExt cx="231600" cy="834300"/>
            </a:xfrm>
          </p:grpSpPr>
          <p:sp>
            <p:nvSpPr>
              <p:cNvPr id="214" name="Google Shape;214;p12"/>
              <p:cNvSpPr/>
              <p:nvPr/>
            </p:nvSpPr>
            <p:spPr>
              <a:xfrm flipH="1">
                <a:off x="4456234"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5" name="Google Shape;215;p12"/>
              <p:cNvSpPr/>
              <p:nvPr/>
            </p:nvSpPr>
            <p:spPr>
              <a:xfrm flipH="1">
                <a:off x="4456234"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6" name="Google Shape;216;p12"/>
              <p:cNvSpPr/>
              <p:nvPr/>
            </p:nvSpPr>
            <p:spPr>
              <a:xfrm flipH="1">
                <a:off x="4456234"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7" name="Google Shape;217;p12"/>
              <p:cNvSpPr/>
              <p:nvPr/>
            </p:nvSpPr>
            <p:spPr>
              <a:xfrm flipH="1">
                <a:off x="4456234"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18" name="Google Shape;218;p12"/>
            <p:cNvGrpSpPr/>
            <p:nvPr/>
          </p:nvGrpSpPr>
          <p:grpSpPr>
            <a:xfrm>
              <a:off x="4827588" y="4099200"/>
              <a:ext cx="231600" cy="1044300"/>
              <a:chOff x="4827588" y="4099200"/>
              <a:chExt cx="231600" cy="1044300"/>
            </a:xfrm>
          </p:grpSpPr>
          <p:sp>
            <p:nvSpPr>
              <p:cNvPr id="219" name="Google Shape;219;p12"/>
              <p:cNvSpPr/>
              <p:nvPr/>
            </p:nvSpPr>
            <p:spPr>
              <a:xfrm flipH="1">
                <a:off x="4827588"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0" name="Google Shape;220;p12"/>
              <p:cNvSpPr/>
              <p:nvPr/>
            </p:nvSpPr>
            <p:spPr>
              <a:xfrm flipH="1">
                <a:off x="4827588"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1" name="Google Shape;221;p12"/>
              <p:cNvSpPr/>
              <p:nvPr/>
            </p:nvSpPr>
            <p:spPr>
              <a:xfrm flipH="1">
                <a:off x="4827588"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2" name="Google Shape;222;p12"/>
              <p:cNvSpPr/>
              <p:nvPr/>
            </p:nvSpPr>
            <p:spPr>
              <a:xfrm flipH="1">
                <a:off x="4827588" y="4099200"/>
                <a:ext cx="231600" cy="104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3" name="Google Shape;223;p12"/>
              <p:cNvSpPr/>
              <p:nvPr/>
            </p:nvSpPr>
            <p:spPr>
              <a:xfrm flipH="1">
                <a:off x="4827588"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24" name="Google Shape;224;p12"/>
            <p:cNvGrpSpPr/>
            <p:nvPr/>
          </p:nvGrpSpPr>
          <p:grpSpPr>
            <a:xfrm>
              <a:off x="5198943" y="4309200"/>
              <a:ext cx="231600" cy="834300"/>
              <a:chOff x="5198943" y="4309200"/>
              <a:chExt cx="231600" cy="834300"/>
            </a:xfrm>
          </p:grpSpPr>
          <p:sp>
            <p:nvSpPr>
              <p:cNvPr id="225" name="Google Shape;225;p12"/>
              <p:cNvSpPr/>
              <p:nvPr/>
            </p:nvSpPr>
            <p:spPr>
              <a:xfrm flipH="1">
                <a:off x="5198943"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6" name="Google Shape;226;p12"/>
              <p:cNvSpPr/>
              <p:nvPr/>
            </p:nvSpPr>
            <p:spPr>
              <a:xfrm flipH="1">
                <a:off x="5198943"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7" name="Google Shape;227;p12"/>
              <p:cNvSpPr/>
              <p:nvPr/>
            </p:nvSpPr>
            <p:spPr>
              <a:xfrm flipH="1">
                <a:off x="5198943"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8" name="Google Shape;228;p12"/>
              <p:cNvSpPr/>
              <p:nvPr/>
            </p:nvSpPr>
            <p:spPr>
              <a:xfrm flipH="1">
                <a:off x="5198943"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29" name="Google Shape;229;p12"/>
            <p:cNvGrpSpPr/>
            <p:nvPr/>
          </p:nvGrpSpPr>
          <p:grpSpPr>
            <a:xfrm>
              <a:off x="5570297" y="4518900"/>
              <a:ext cx="231600" cy="624600"/>
              <a:chOff x="5570297" y="4518900"/>
              <a:chExt cx="231600" cy="624600"/>
            </a:xfrm>
          </p:grpSpPr>
          <p:sp>
            <p:nvSpPr>
              <p:cNvPr id="230" name="Google Shape;230;p12"/>
              <p:cNvSpPr/>
              <p:nvPr/>
            </p:nvSpPr>
            <p:spPr>
              <a:xfrm flipH="1">
                <a:off x="5570297"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1" name="Google Shape;231;p12"/>
              <p:cNvSpPr/>
              <p:nvPr/>
            </p:nvSpPr>
            <p:spPr>
              <a:xfrm flipH="1">
                <a:off x="5570297"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2" name="Google Shape;232;p12"/>
              <p:cNvSpPr/>
              <p:nvPr/>
            </p:nvSpPr>
            <p:spPr>
              <a:xfrm flipH="1">
                <a:off x="5570297"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33" name="Google Shape;233;p12"/>
            <p:cNvGrpSpPr/>
            <p:nvPr/>
          </p:nvGrpSpPr>
          <p:grpSpPr>
            <a:xfrm>
              <a:off x="5941652" y="4309200"/>
              <a:ext cx="231600" cy="834300"/>
              <a:chOff x="5941652" y="4309200"/>
              <a:chExt cx="231600" cy="834300"/>
            </a:xfrm>
          </p:grpSpPr>
          <p:sp>
            <p:nvSpPr>
              <p:cNvPr id="234" name="Google Shape;234;p12"/>
              <p:cNvSpPr/>
              <p:nvPr/>
            </p:nvSpPr>
            <p:spPr>
              <a:xfrm flipH="1">
                <a:off x="5941652"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5" name="Google Shape;235;p12"/>
              <p:cNvSpPr/>
              <p:nvPr/>
            </p:nvSpPr>
            <p:spPr>
              <a:xfrm flipH="1">
                <a:off x="5941652"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6" name="Google Shape;236;p12"/>
              <p:cNvSpPr/>
              <p:nvPr/>
            </p:nvSpPr>
            <p:spPr>
              <a:xfrm flipH="1">
                <a:off x="5941652"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7" name="Google Shape;237;p12"/>
              <p:cNvSpPr/>
              <p:nvPr/>
            </p:nvSpPr>
            <p:spPr>
              <a:xfrm flipH="1">
                <a:off x="5941652"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38" name="Google Shape;238;p12"/>
            <p:cNvGrpSpPr/>
            <p:nvPr/>
          </p:nvGrpSpPr>
          <p:grpSpPr>
            <a:xfrm>
              <a:off x="6313006" y="4099200"/>
              <a:ext cx="231600" cy="1044300"/>
              <a:chOff x="6313006" y="4099200"/>
              <a:chExt cx="231600" cy="1044300"/>
            </a:xfrm>
          </p:grpSpPr>
          <p:sp>
            <p:nvSpPr>
              <p:cNvPr id="239" name="Google Shape;239;p12"/>
              <p:cNvSpPr/>
              <p:nvPr/>
            </p:nvSpPr>
            <p:spPr>
              <a:xfrm flipH="1">
                <a:off x="6313006"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0" name="Google Shape;240;p12"/>
              <p:cNvSpPr/>
              <p:nvPr/>
            </p:nvSpPr>
            <p:spPr>
              <a:xfrm flipH="1">
                <a:off x="6313006"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1" name="Google Shape;241;p12"/>
              <p:cNvSpPr/>
              <p:nvPr/>
            </p:nvSpPr>
            <p:spPr>
              <a:xfrm flipH="1">
                <a:off x="6313006"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2" name="Google Shape;242;p12"/>
              <p:cNvSpPr/>
              <p:nvPr/>
            </p:nvSpPr>
            <p:spPr>
              <a:xfrm flipH="1">
                <a:off x="6313006" y="4099200"/>
                <a:ext cx="231600" cy="104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3" name="Google Shape;243;p12"/>
              <p:cNvSpPr/>
              <p:nvPr/>
            </p:nvSpPr>
            <p:spPr>
              <a:xfrm flipH="1">
                <a:off x="6313006"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44" name="Google Shape;244;p12"/>
            <p:cNvGrpSpPr/>
            <p:nvPr/>
          </p:nvGrpSpPr>
          <p:grpSpPr>
            <a:xfrm>
              <a:off x="6684361" y="4309200"/>
              <a:ext cx="231600" cy="834300"/>
              <a:chOff x="6684361" y="4309200"/>
              <a:chExt cx="231600" cy="834300"/>
            </a:xfrm>
          </p:grpSpPr>
          <p:sp>
            <p:nvSpPr>
              <p:cNvPr id="245" name="Google Shape;245;p12"/>
              <p:cNvSpPr/>
              <p:nvPr/>
            </p:nvSpPr>
            <p:spPr>
              <a:xfrm flipH="1">
                <a:off x="6684361"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6" name="Google Shape;246;p12"/>
              <p:cNvSpPr/>
              <p:nvPr/>
            </p:nvSpPr>
            <p:spPr>
              <a:xfrm flipH="1">
                <a:off x="6684361"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7" name="Google Shape;247;p12"/>
              <p:cNvSpPr/>
              <p:nvPr/>
            </p:nvSpPr>
            <p:spPr>
              <a:xfrm flipH="1">
                <a:off x="6684361"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8" name="Google Shape;248;p12"/>
              <p:cNvSpPr/>
              <p:nvPr/>
            </p:nvSpPr>
            <p:spPr>
              <a:xfrm flipH="1">
                <a:off x="6684361"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49" name="Google Shape;249;p12"/>
            <p:cNvGrpSpPr/>
            <p:nvPr/>
          </p:nvGrpSpPr>
          <p:grpSpPr>
            <a:xfrm>
              <a:off x="7055715" y="4518900"/>
              <a:ext cx="231600" cy="624600"/>
              <a:chOff x="7055715" y="4518900"/>
              <a:chExt cx="231600" cy="624600"/>
            </a:xfrm>
          </p:grpSpPr>
          <p:sp>
            <p:nvSpPr>
              <p:cNvPr id="250" name="Google Shape;250;p12"/>
              <p:cNvSpPr/>
              <p:nvPr/>
            </p:nvSpPr>
            <p:spPr>
              <a:xfrm flipH="1">
                <a:off x="7055715"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1" name="Google Shape;251;p12"/>
              <p:cNvSpPr/>
              <p:nvPr/>
            </p:nvSpPr>
            <p:spPr>
              <a:xfrm flipH="1">
                <a:off x="7055715"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2" name="Google Shape;252;p12"/>
              <p:cNvSpPr/>
              <p:nvPr/>
            </p:nvSpPr>
            <p:spPr>
              <a:xfrm flipH="1">
                <a:off x="7055715"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53" name="Google Shape;253;p12"/>
            <p:cNvGrpSpPr/>
            <p:nvPr/>
          </p:nvGrpSpPr>
          <p:grpSpPr>
            <a:xfrm>
              <a:off x="7798424" y="4099200"/>
              <a:ext cx="231600" cy="1044300"/>
              <a:chOff x="7798424" y="4099200"/>
              <a:chExt cx="231600" cy="1044300"/>
            </a:xfrm>
          </p:grpSpPr>
          <p:sp>
            <p:nvSpPr>
              <p:cNvPr id="254" name="Google Shape;254;p12"/>
              <p:cNvSpPr/>
              <p:nvPr/>
            </p:nvSpPr>
            <p:spPr>
              <a:xfrm flipH="1">
                <a:off x="7798424"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5" name="Google Shape;255;p12"/>
              <p:cNvSpPr/>
              <p:nvPr/>
            </p:nvSpPr>
            <p:spPr>
              <a:xfrm flipH="1">
                <a:off x="7798424"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6" name="Google Shape;256;p12"/>
              <p:cNvSpPr/>
              <p:nvPr/>
            </p:nvSpPr>
            <p:spPr>
              <a:xfrm flipH="1">
                <a:off x="7798424"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7" name="Google Shape;257;p12"/>
              <p:cNvSpPr/>
              <p:nvPr/>
            </p:nvSpPr>
            <p:spPr>
              <a:xfrm flipH="1">
                <a:off x="7798424" y="4099200"/>
                <a:ext cx="231600" cy="104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8" name="Google Shape;258;p12"/>
              <p:cNvSpPr/>
              <p:nvPr/>
            </p:nvSpPr>
            <p:spPr>
              <a:xfrm flipH="1">
                <a:off x="7798424"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59" name="Google Shape;259;p12"/>
            <p:cNvGrpSpPr/>
            <p:nvPr/>
          </p:nvGrpSpPr>
          <p:grpSpPr>
            <a:xfrm>
              <a:off x="8169779" y="4309200"/>
              <a:ext cx="231600" cy="834300"/>
              <a:chOff x="8169779" y="4309200"/>
              <a:chExt cx="231600" cy="834300"/>
            </a:xfrm>
          </p:grpSpPr>
          <p:sp>
            <p:nvSpPr>
              <p:cNvPr id="260" name="Google Shape;260;p12"/>
              <p:cNvSpPr/>
              <p:nvPr/>
            </p:nvSpPr>
            <p:spPr>
              <a:xfrm flipH="1">
                <a:off x="8169779"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1" name="Google Shape;261;p12"/>
              <p:cNvSpPr/>
              <p:nvPr/>
            </p:nvSpPr>
            <p:spPr>
              <a:xfrm flipH="1">
                <a:off x="8169779"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2" name="Google Shape;262;p12"/>
              <p:cNvSpPr/>
              <p:nvPr/>
            </p:nvSpPr>
            <p:spPr>
              <a:xfrm flipH="1">
                <a:off x="8169779"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3" name="Google Shape;263;p12"/>
              <p:cNvSpPr/>
              <p:nvPr/>
            </p:nvSpPr>
            <p:spPr>
              <a:xfrm flipH="1">
                <a:off x="8169779"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64" name="Google Shape;264;p12"/>
            <p:cNvGrpSpPr/>
            <p:nvPr/>
          </p:nvGrpSpPr>
          <p:grpSpPr>
            <a:xfrm>
              <a:off x="7427070" y="4309200"/>
              <a:ext cx="231600" cy="834300"/>
              <a:chOff x="7427070" y="4309200"/>
              <a:chExt cx="231600" cy="834300"/>
            </a:xfrm>
          </p:grpSpPr>
          <p:sp>
            <p:nvSpPr>
              <p:cNvPr id="265" name="Google Shape;265;p12"/>
              <p:cNvSpPr/>
              <p:nvPr/>
            </p:nvSpPr>
            <p:spPr>
              <a:xfrm flipH="1">
                <a:off x="7427070"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6" name="Google Shape;266;p12"/>
              <p:cNvSpPr/>
              <p:nvPr/>
            </p:nvSpPr>
            <p:spPr>
              <a:xfrm flipH="1">
                <a:off x="7427070"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7" name="Google Shape;267;p12"/>
              <p:cNvSpPr/>
              <p:nvPr/>
            </p:nvSpPr>
            <p:spPr>
              <a:xfrm flipH="1">
                <a:off x="7427070"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8" name="Google Shape;268;p12"/>
              <p:cNvSpPr/>
              <p:nvPr/>
            </p:nvSpPr>
            <p:spPr>
              <a:xfrm flipH="1">
                <a:off x="7427070"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69" name="Google Shape;269;p12"/>
            <p:cNvGrpSpPr/>
            <p:nvPr/>
          </p:nvGrpSpPr>
          <p:grpSpPr>
            <a:xfrm>
              <a:off x="8541133" y="4518900"/>
              <a:ext cx="231600" cy="624600"/>
              <a:chOff x="8541133" y="4518900"/>
              <a:chExt cx="231600" cy="624600"/>
            </a:xfrm>
          </p:grpSpPr>
          <p:sp>
            <p:nvSpPr>
              <p:cNvPr id="270" name="Google Shape;270;p12"/>
              <p:cNvSpPr/>
              <p:nvPr/>
            </p:nvSpPr>
            <p:spPr>
              <a:xfrm flipH="1">
                <a:off x="8541133"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1" name="Google Shape;271;p12"/>
              <p:cNvSpPr/>
              <p:nvPr/>
            </p:nvSpPr>
            <p:spPr>
              <a:xfrm flipH="1">
                <a:off x="8541133"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2" name="Google Shape;272;p12"/>
              <p:cNvSpPr/>
              <p:nvPr/>
            </p:nvSpPr>
            <p:spPr>
              <a:xfrm flipH="1">
                <a:off x="8541133"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73" name="Google Shape;273;p12"/>
            <p:cNvGrpSpPr/>
            <p:nvPr/>
          </p:nvGrpSpPr>
          <p:grpSpPr>
            <a:xfrm>
              <a:off x="8912488" y="4309200"/>
              <a:ext cx="231600" cy="834300"/>
              <a:chOff x="8912488" y="4309200"/>
              <a:chExt cx="231600" cy="834300"/>
            </a:xfrm>
          </p:grpSpPr>
          <p:sp>
            <p:nvSpPr>
              <p:cNvPr id="274" name="Google Shape;274;p12"/>
              <p:cNvSpPr/>
              <p:nvPr/>
            </p:nvSpPr>
            <p:spPr>
              <a:xfrm flipH="1">
                <a:off x="8912488" y="4728600"/>
                <a:ext cx="231600" cy="4149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5" name="Google Shape;275;p12"/>
              <p:cNvSpPr/>
              <p:nvPr/>
            </p:nvSpPr>
            <p:spPr>
              <a:xfrm flipH="1">
                <a:off x="8912488" y="4309200"/>
                <a:ext cx="231600" cy="8343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6" name="Google Shape;276;p12"/>
              <p:cNvSpPr/>
              <p:nvPr/>
            </p:nvSpPr>
            <p:spPr>
              <a:xfrm flipH="1">
                <a:off x="8912488" y="4518900"/>
                <a:ext cx="231600" cy="6246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7" name="Google Shape;277;p12"/>
              <p:cNvSpPr/>
              <p:nvPr/>
            </p:nvSpPr>
            <p:spPr>
              <a:xfrm flipH="1">
                <a:off x="8912488" y="4938300"/>
                <a:ext cx="231600" cy="205200"/>
              </a:xfrm>
              <a:prstGeom prst="round2SameRect">
                <a:avLst>
                  <a:gd fmla="val 50000" name="adj1"/>
                  <a:gd fmla="val 0" name="adj2"/>
                </a:avLst>
              </a:prstGeom>
              <a:solidFill>
                <a:schemeClr val="lt1">
                  <a:alpha val="9020"/>
                </a:schemeClr>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278" name="Google Shape;278;p12"/>
          <p:cNvSpPr txBox="1"/>
          <p:nvPr>
            <p:ph hasCustomPrompt="1" type="title"/>
          </p:nvPr>
        </p:nvSpPr>
        <p:spPr>
          <a:xfrm>
            <a:off x="1851500" y="1030300"/>
            <a:ext cx="8489100" cy="2484300"/>
          </a:xfrm>
          <a:prstGeom prst="rect">
            <a:avLst/>
          </a:prstGeom>
          <a:noFill/>
          <a:ln>
            <a:noFill/>
          </a:ln>
        </p:spPr>
        <p:txBody>
          <a:bodyPr anchorCtr="0" anchor="ctr" bIns="121900" lIns="121900" spcFirstLastPara="1" rIns="121900" wrap="square" tIns="121900">
            <a:normAutofit/>
          </a:bodyPr>
          <a:lstStyle>
            <a:lvl1pPr lvl="0" rtl="0" algn="ctr">
              <a:lnSpc>
                <a:spcPct val="100000"/>
              </a:lnSpc>
              <a:spcBef>
                <a:spcPts val="0"/>
              </a:spcBef>
              <a:spcAft>
                <a:spcPts val="0"/>
              </a:spcAft>
              <a:buClr>
                <a:schemeClr val="lt1"/>
              </a:buClr>
              <a:buSzPts val="10700"/>
              <a:buNone/>
              <a:defRPr sz="10700">
                <a:solidFill>
                  <a:schemeClr val="lt1"/>
                </a:solidFill>
              </a:defRPr>
            </a:lvl1pPr>
            <a:lvl2pPr lvl="1" rtl="0" algn="ctr">
              <a:lnSpc>
                <a:spcPct val="100000"/>
              </a:lnSpc>
              <a:spcBef>
                <a:spcPts val="0"/>
              </a:spcBef>
              <a:spcAft>
                <a:spcPts val="0"/>
              </a:spcAft>
              <a:buClr>
                <a:schemeClr val="lt1"/>
              </a:buClr>
              <a:buSzPts val="10700"/>
              <a:buNone/>
              <a:defRPr sz="10700">
                <a:solidFill>
                  <a:schemeClr val="lt1"/>
                </a:solidFill>
              </a:defRPr>
            </a:lvl2pPr>
            <a:lvl3pPr lvl="2" rtl="0" algn="ctr">
              <a:lnSpc>
                <a:spcPct val="100000"/>
              </a:lnSpc>
              <a:spcBef>
                <a:spcPts val="0"/>
              </a:spcBef>
              <a:spcAft>
                <a:spcPts val="0"/>
              </a:spcAft>
              <a:buClr>
                <a:schemeClr val="lt1"/>
              </a:buClr>
              <a:buSzPts val="10700"/>
              <a:buNone/>
              <a:defRPr sz="10700">
                <a:solidFill>
                  <a:schemeClr val="lt1"/>
                </a:solidFill>
              </a:defRPr>
            </a:lvl3pPr>
            <a:lvl4pPr lvl="3" rtl="0" algn="ctr">
              <a:lnSpc>
                <a:spcPct val="100000"/>
              </a:lnSpc>
              <a:spcBef>
                <a:spcPts val="0"/>
              </a:spcBef>
              <a:spcAft>
                <a:spcPts val="0"/>
              </a:spcAft>
              <a:buClr>
                <a:schemeClr val="lt1"/>
              </a:buClr>
              <a:buSzPts val="10700"/>
              <a:buNone/>
              <a:defRPr sz="10700">
                <a:solidFill>
                  <a:schemeClr val="lt1"/>
                </a:solidFill>
              </a:defRPr>
            </a:lvl4pPr>
            <a:lvl5pPr lvl="4" rtl="0" algn="ctr">
              <a:lnSpc>
                <a:spcPct val="100000"/>
              </a:lnSpc>
              <a:spcBef>
                <a:spcPts val="0"/>
              </a:spcBef>
              <a:spcAft>
                <a:spcPts val="0"/>
              </a:spcAft>
              <a:buClr>
                <a:schemeClr val="lt1"/>
              </a:buClr>
              <a:buSzPts val="10700"/>
              <a:buNone/>
              <a:defRPr sz="10700">
                <a:solidFill>
                  <a:schemeClr val="lt1"/>
                </a:solidFill>
              </a:defRPr>
            </a:lvl5pPr>
            <a:lvl6pPr lvl="5" rtl="0" algn="ctr">
              <a:lnSpc>
                <a:spcPct val="100000"/>
              </a:lnSpc>
              <a:spcBef>
                <a:spcPts val="0"/>
              </a:spcBef>
              <a:spcAft>
                <a:spcPts val="0"/>
              </a:spcAft>
              <a:buClr>
                <a:schemeClr val="lt1"/>
              </a:buClr>
              <a:buSzPts val="10700"/>
              <a:buNone/>
              <a:defRPr sz="10700">
                <a:solidFill>
                  <a:schemeClr val="lt1"/>
                </a:solidFill>
              </a:defRPr>
            </a:lvl6pPr>
            <a:lvl7pPr lvl="6" rtl="0" algn="ctr">
              <a:lnSpc>
                <a:spcPct val="100000"/>
              </a:lnSpc>
              <a:spcBef>
                <a:spcPts val="0"/>
              </a:spcBef>
              <a:spcAft>
                <a:spcPts val="0"/>
              </a:spcAft>
              <a:buClr>
                <a:schemeClr val="lt1"/>
              </a:buClr>
              <a:buSzPts val="10700"/>
              <a:buNone/>
              <a:defRPr sz="10700">
                <a:solidFill>
                  <a:schemeClr val="lt1"/>
                </a:solidFill>
              </a:defRPr>
            </a:lvl7pPr>
            <a:lvl8pPr lvl="7" rtl="0" algn="ctr">
              <a:lnSpc>
                <a:spcPct val="100000"/>
              </a:lnSpc>
              <a:spcBef>
                <a:spcPts val="0"/>
              </a:spcBef>
              <a:spcAft>
                <a:spcPts val="0"/>
              </a:spcAft>
              <a:buClr>
                <a:schemeClr val="lt1"/>
              </a:buClr>
              <a:buSzPts val="10700"/>
              <a:buNone/>
              <a:defRPr sz="10700">
                <a:solidFill>
                  <a:schemeClr val="lt1"/>
                </a:solidFill>
              </a:defRPr>
            </a:lvl8pPr>
            <a:lvl9pPr lvl="8" rtl="0" algn="ctr">
              <a:lnSpc>
                <a:spcPct val="100000"/>
              </a:lnSpc>
              <a:spcBef>
                <a:spcPts val="0"/>
              </a:spcBef>
              <a:spcAft>
                <a:spcPts val="0"/>
              </a:spcAft>
              <a:buClr>
                <a:schemeClr val="lt1"/>
              </a:buClr>
              <a:buSzPts val="10700"/>
              <a:buNone/>
              <a:defRPr sz="10700">
                <a:solidFill>
                  <a:schemeClr val="lt1"/>
                </a:solidFill>
              </a:defRPr>
            </a:lvl9pPr>
          </a:lstStyle>
          <a:p>
            <a:r>
              <a:t>xx%</a:t>
            </a:r>
          </a:p>
        </p:txBody>
      </p:sp>
      <p:sp>
        <p:nvSpPr>
          <p:cNvPr id="279" name="Google Shape;279;p12"/>
          <p:cNvSpPr txBox="1"/>
          <p:nvPr>
            <p:ph idx="1" type="body"/>
          </p:nvPr>
        </p:nvSpPr>
        <p:spPr>
          <a:xfrm>
            <a:off x="1851500" y="3616400"/>
            <a:ext cx="8489100" cy="1481700"/>
          </a:xfrm>
          <a:prstGeom prst="rect">
            <a:avLst/>
          </a:prstGeom>
          <a:noFill/>
          <a:ln>
            <a:noFill/>
          </a:ln>
        </p:spPr>
        <p:txBody>
          <a:bodyPr anchorCtr="0" anchor="t" bIns="121900" lIns="121900" spcFirstLastPara="1" rIns="121900" wrap="square" tIns="121900">
            <a:normAutofit/>
          </a:bodyPr>
          <a:lstStyle>
            <a:lvl1pPr indent="-336550" lvl="0" marL="457200" rtl="0" algn="ctr">
              <a:lnSpc>
                <a:spcPct val="115000"/>
              </a:lnSpc>
              <a:spcBef>
                <a:spcPts val="0"/>
              </a:spcBef>
              <a:spcAft>
                <a:spcPts val="0"/>
              </a:spcAft>
              <a:buClr>
                <a:schemeClr val="lt1"/>
              </a:buClr>
              <a:buSzPts val="1700"/>
              <a:buChar char="●"/>
              <a:defRPr>
                <a:solidFill>
                  <a:schemeClr val="lt1"/>
                </a:solidFill>
              </a:defRPr>
            </a:lvl1pPr>
            <a:lvl2pPr indent="-323850" lvl="1" marL="914400" rtl="0" algn="ctr">
              <a:lnSpc>
                <a:spcPct val="115000"/>
              </a:lnSpc>
              <a:spcBef>
                <a:spcPts val="0"/>
              </a:spcBef>
              <a:spcAft>
                <a:spcPts val="0"/>
              </a:spcAft>
              <a:buClr>
                <a:schemeClr val="lt1"/>
              </a:buClr>
              <a:buSzPts val="1500"/>
              <a:buChar char="○"/>
              <a:defRPr>
                <a:solidFill>
                  <a:schemeClr val="lt1"/>
                </a:solidFill>
              </a:defRPr>
            </a:lvl2pPr>
            <a:lvl3pPr indent="-323850" lvl="2" marL="1371600" rtl="0" algn="ctr">
              <a:lnSpc>
                <a:spcPct val="115000"/>
              </a:lnSpc>
              <a:spcBef>
                <a:spcPts val="0"/>
              </a:spcBef>
              <a:spcAft>
                <a:spcPts val="0"/>
              </a:spcAft>
              <a:buClr>
                <a:schemeClr val="lt1"/>
              </a:buClr>
              <a:buSzPts val="1500"/>
              <a:buChar char="■"/>
              <a:defRPr>
                <a:solidFill>
                  <a:schemeClr val="lt1"/>
                </a:solidFill>
              </a:defRPr>
            </a:lvl3pPr>
            <a:lvl4pPr indent="-323850" lvl="3" marL="1828800" rtl="0" algn="ctr">
              <a:lnSpc>
                <a:spcPct val="115000"/>
              </a:lnSpc>
              <a:spcBef>
                <a:spcPts val="0"/>
              </a:spcBef>
              <a:spcAft>
                <a:spcPts val="0"/>
              </a:spcAft>
              <a:buClr>
                <a:schemeClr val="lt1"/>
              </a:buClr>
              <a:buSzPts val="1500"/>
              <a:buChar char="●"/>
              <a:defRPr>
                <a:solidFill>
                  <a:schemeClr val="lt1"/>
                </a:solidFill>
              </a:defRPr>
            </a:lvl4pPr>
            <a:lvl5pPr indent="-323850" lvl="4" marL="2286000" rtl="0" algn="ctr">
              <a:lnSpc>
                <a:spcPct val="115000"/>
              </a:lnSpc>
              <a:spcBef>
                <a:spcPts val="0"/>
              </a:spcBef>
              <a:spcAft>
                <a:spcPts val="0"/>
              </a:spcAft>
              <a:buClr>
                <a:schemeClr val="lt1"/>
              </a:buClr>
              <a:buSzPts val="1500"/>
              <a:buChar char="○"/>
              <a:defRPr>
                <a:solidFill>
                  <a:schemeClr val="lt1"/>
                </a:solidFill>
              </a:defRPr>
            </a:lvl5pPr>
            <a:lvl6pPr indent="-323850" lvl="5" marL="2743200" rtl="0" algn="ctr">
              <a:lnSpc>
                <a:spcPct val="115000"/>
              </a:lnSpc>
              <a:spcBef>
                <a:spcPts val="0"/>
              </a:spcBef>
              <a:spcAft>
                <a:spcPts val="0"/>
              </a:spcAft>
              <a:buClr>
                <a:schemeClr val="lt1"/>
              </a:buClr>
              <a:buSzPts val="1500"/>
              <a:buChar char="■"/>
              <a:defRPr>
                <a:solidFill>
                  <a:schemeClr val="lt1"/>
                </a:solidFill>
              </a:defRPr>
            </a:lvl6pPr>
            <a:lvl7pPr indent="-323850" lvl="6" marL="3200400" rtl="0" algn="ctr">
              <a:lnSpc>
                <a:spcPct val="115000"/>
              </a:lnSpc>
              <a:spcBef>
                <a:spcPts val="0"/>
              </a:spcBef>
              <a:spcAft>
                <a:spcPts val="0"/>
              </a:spcAft>
              <a:buClr>
                <a:schemeClr val="lt1"/>
              </a:buClr>
              <a:buSzPts val="1500"/>
              <a:buChar char="●"/>
              <a:defRPr>
                <a:solidFill>
                  <a:schemeClr val="lt1"/>
                </a:solidFill>
              </a:defRPr>
            </a:lvl7pPr>
            <a:lvl8pPr indent="-323850" lvl="7" marL="3657600" rtl="0" algn="ctr">
              <a:lnSpc>
                <a:spcPct val="115000"/>
              </a:lnSpc>
              <a:spcBef>
                <a:spcPts val="0"/>
              </a:spcBef>
              <a:spcAft>
                <a:spcPts val="0"/>
              </a:spcAft>
              <a:buClr>
                <a:schemeClr val="lt1"/>
              </a:buClr>
              <a:buSzPts val="1500"/>
              <a:buChar char="○"/>
              <a:defRPr>
                <a:solidFill>
                  <a:schemeClr val="lt1"/>
                </a:solidFill>
              </a:defRPr>
            </a:lvl8pPr>
            <a:lvl9pPr indent="-323850" lvl="8" marL="4114800" rtl="0" algn="ctr">
              <a:lnSpc>
                <a:spcPct val="115000"/>
              </a:lnSpc>
              <a:spcBef>
                <a:spcPts val="0"/>
              </a:spcBef>
              <a:spcAft>
                <a:spcPts val="0"/>
              </a:spcAft>
              <a:buClr>
                <a:schemeClr val="lt1"/>
              </a:buClr>
              <a:buSzPts val="1500"/>
              <a:buChar char="■"/>
              <a:defRPr>
                <a:solidFill>
                  <a:schemeClr val="lt1"/>
                </a:solidFill>
              </a:defRPr>
            </a:lvl9pPr>
          </a:lstStyle>
          <a:p/>
        </p:txBody>
      </p:sp>
      <p:sp>
        <p:nvSpPr>
          <p:cNvPr id="280" name="Google Shape;280;p12"/>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1pPr>
            <a:lvl2pPr indent="0" lvl="1"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2pPr>
            <a:lvl3pPr indent="0" lvl="2"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3pPr>
            <a:lvl4pPr indent="0" lvl="3"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4pPr>
            <a:lvl5pPr indent="0" lvl="4"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5pPr>
            <a:lvl6pPr indent="0" lvl="5"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6pPr>
            <a:lvl7pPr indent="0" lvl="6"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7pPr>
            <a:lvl8pPr indent="0" lvl="7"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8pPr>
            <a:lvl9pPr indent="0" lvl="8" marL="0" marR="0" rtl="0" algn="r">
              <a:spcBef>
                <a:spcPts val="0"/>
              </a:spcBef>
              <a:spcAft>
                <a:spcPts val="0"/>
              </a:spcAft>
              <a:buClr>
                <a:schemeClr val="lt1"/>
              </a:buClr>
              <a:buSzPts val="1200"/>
              <a:buFont typeface="Nunito"/>
              <a:buNone/>
              <a:defRPr b="0" i="0" sz="1200" u="none" cap="none" strike="noStrike">
                <a:solidFill>
                  <a:schemeClr val="lt1"/>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81" name="Shape 281"/>
        <p:cNvGrpSpPr/>
        <p:nvPr/>
      </p:nvGrpSpPr>
      <p:grpSpPr>
        <a:xfrm>
          <a:off x="0" y="0"/>
          <a:ext cx="0" cy="0"/>
          <a:chOff x="0" y="0"/>
          <a:chExt cx="0" cy="0"/>
        </a:xfrm>
      </p:grpSpPr>
      <p:sp>
        <p:nvSpPr>
          <p:cNvPr id="282" name="Google Shape;282;p13"/>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1pPr>
            <a:lvl2pPr indent="0" lvl="1"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2pPr>
            <a:lvl3pPr indent="0" lvl="2"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3pPr>
            <a:lvl4pPr indent="0" lvl="3"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4pPr>
            <a:lvl5pPr indent="0" lvl="4"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5pPr>
            <a:lvl6pPr indent="0" lvl="5"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6pPr>
            <a:lvl7pPr indent="0" lvl="6"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7pPr>
            <a:lvl8pPr indent="0" lvl="7"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8pPr>
            <a:lvl9pPr indent="0" lvl="8"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rmAutofit/>
          </a:bodyPr>
          <a:lstStyle>
            <a:lvl1pPr lvl="0" marR="0" rtl="0" algn="l">
              <a:lnSpc>
                <a:spcPct val="100000"/>
              </a:lnSpc>
              <a:spcBef>
                <a:spcPts val="0"/>
              </a:spcBef>
              <a:spcAft>
                <a:spcPts val="0"/>
              </a:spcAft>
              <a:buClr>
                <a:schemeClr val="dk2"/>
              </a:buClr>
              <a:buSzPts val="3700"/>
              <a:buFont typeface="Maven Pro"/>
              <a:buNone/>
              <a:defRPr b="1" i="0" sz="3700" u="none" cap="none" strike="noStrike">
                <a:solidFill>
                  <a:schemeClr val="dk2"/>
                </a:solidFill>
                <a:latin typeface="Maven Pro"/>
                <a:ea typeface="Maven Pro"/>
                <a:cs typeface="Maven Pro"/>
                <a:sym typeface="Maven Pro"/>
              </a:defRPr>
            </a:lvl1pPr>
            <a:lvl2pPr lvl="1" marR="0" rtl="0" algn="l">
              <a:lnSpc>
                <a:spcPct val="100000"/>
              </a:lnSpc>
              <a:spcBef>
                <a:spcPts val="0"/>
              </a:spcBef>
              <a:spcAft>
                <a:spcPts val="0"/>
              </a:spcAft>
              <a:buClr>
                <a:schemeClr val="dk2"/>
              </a:buClr>
              <a:buSzPts val="3700"/>
              <a:buFont typeface="Maven Pro"/>
              <a:buNone/>
              <a:defRPr b="1" i="0" sz="3700" u="none" cap="none" strike="noStrike">
                <a:solidFill>
                  <a:schemeClr val="dk2"/>
                </a:solidFill>
                <a:latin typeface="Maven Pro"/>
                <a:ea typeface="Maven Pro"/>
                <a:cs typeface="Maven Pro"/>
                <a:sym typeface="Maven Pro"/>
              </a:defRPr>
            </a:lvl2pPr>
            <a:lvl3pPr lvl="2" marR="0" rtl="0" algn="l">
              <a:lnSpc>
                <a:spcPct val="100000"/>
              </a:lnSpc>
              <a:spcBef>
                <a:spcPts val="0"/>
              </a:spcBef>
              <a:spcAft>
                <a:spcPts val="0"/>
              </a:spcAft>
              <a:buClr>
                <a:schemeClr val="dk2"/>
              </a:buClr>
              <a:buSzPts val="3700"/>
              <a:buFont typeface="Maven Pro"/>
              <a:buNone/>
              <a:defRPr b="1" i="0" sz="3700" u="none" cap="none" strike="noStrike">
                <a:solidFill>
                  <a:schemeClr val="dk2"/>
                </a:solidFill>
                <a:latin typeface="Maven Pro"/>
                <a:ea typeface="Maven Pro"/>
                <a:cs typeface="Maven Pro"/>
                <a:sym typeface="Maven Pro"/>
              </a:defRPr>
            </a:lvl3pPr>
            <a:lvl4pPr lvl="3" marR="0" rtl="0" algn="l">
              <a:lnSpc>
                <a:spcPct val="100000"/>
              </a:lnSpc>
              <a:spcBef>
                <a:spcPts val="0"/>
              </a:spcBef>
              <a:spcAft>
                <a:spcPts val="0"/>
              </a:spcAft>
              <a:buClr>
                <a:schemeClr val="dk2"/>
              </a:buClr>
              <a:buSzPts val="3700"/>
              <a:buFont typeface="Maven Pro"/>
              <a:buNone/>
              <a:defRPr b="1" i="0" sz="3700" u="none" cap="none" strike="noStrike">
                <a:solidFill>
                  <a:schemeClr val="dk2"/>
                </a:solidFill>
                <a:latin typeface="Maven Pro"/>
                <a:ea typeface="Maven Pro"/>
                <a:cs typeface="Maven Pro"/>
                <a:sym typeface="Maven Pro"/>
              </a:defRPr>
            </a:lvl4pPr>
            <a:lvl5pPr lvl="4" marR="0" rtl="0" algn="l">
              <a:lnSpc>
                <a:spcPct val="100000"/>
              </a:lnSpc>
              <a:spcBef>
                <a:spcPts val="0"/>
              </a:spcBef>
              <a:spcAft>
                <a:spcPts val="0"/>
              </a:spcAft>
              <a:buClr>
                <a:schemeClr val="dk2"/>
              </a:buClr>
              <a:buSzPts val="3700"/>
              <a:buFont typeface="Maven Pro"/>
              <a:buNone/>
              <a:defRPr b="1" i="0" sz="3700" u="none" cap="none" strike="noStrike">
                <a:solidFill>
                  <a:schemeClr val="dk2"/>
                </a:solidFill>
                <a:latin typeface="Maven Pro"/>
                <a:ea typeface="Maven Pro"/>
                <a:cs typeface="Maven Pro"/>
                <a:sym typeface="Maven Pro"/>
              </a:defRPr>
            </a:lvl5pPr>
            <a:lvl6pPr lvl="5" marR="0" rtl="0" algn="l">
              <a:lnSpc>
                <a:spcPct val="100000"/>
              </a:lnSpc>
              <a:spcBef>
                <a:spcPts val="0"/>
              </a:spcBef>
              <a:spcAft>
                <a:spcPts val="0"/>
              </a:spcAft>
              <a:buClr>
                <a:schemeClr val="dk2"/>
              </a:buClr>
              <a:buSzPts val="3700"/>
              <a:buFont typeface="Maven Pro"/>
              <a:buNone/>
              <a:defRPr b="1" i="0" sz="3700" u="none" cap="none" strike="noStrike">
                <a:solidFill>
                  <a:schemeClr val="dk2"/>
                </a:solidFill>
                <a:latin typeface="Maven Pro"/>
                <a:ea typeface="Maven Pro"/>
                <a:cs typeface="Maven Pro"/>
                <a:sym typeface="Maven Pro"/>
              </a:defRPr>
            </a:lvl6pPr>
            <a:lvl7pPr lvl="6" marR="0" rtl="0" algn="l">
              <a:lnSpc>
                <a:spcPct val="100000"/>
              </a:lnSpc>
              <a:spcBef>
                <a:spcPts val="0"/>
              </a:spcBef>
              <a:spcAft>
                <a:spcPts val="0"/>
              </a:spcAft>
              <a:buClr>
                <a:schemeClr val="dk2"/>
              </a:buClr>
              <a:buSzPts val="3700"/>
              <a:buFont typeface="Maven Pro"/>
              <a:buNone/>
              <a:defRPr b="1" i="0" sz="3700" u="none" cap="none" strike="noStrike">
                <a:solidFill>
                  <a:schemeClr val="dk2"/>
                </a:solidFill>
                <a:latin typeface="Maven Pro"/>
                <a:ea typeface="Maven Pro"/>
                <a:cs typeface="Maven Pro"/>
                <a:sym typeface="Maven Pro"/>
              </a:defRPr>
            </a:lvl7pPr>
            <a:lvl8pPr lvl="7" marR="0" rtl="0" algn="l">
              <a:lnSpc>
                <a:spcPct val="100000"/>
              </a:lnSpc>
              <a:spcBef>
                <a:spcPts val="0"/>
              </a:spcBef>
              <a:spcAft>
                <a:spcPts val="0"/>
              </a:spcAft>
              <a:buClr>
                <a:schemeClr val="dk2"/>
              </a:buClr>
              <a:buSzPts val="3700"/>
              <a:buFont typeface="Maven Pro"/>
              <a:buNone/>
              <a:defRPr b="1" i="0" sz="3700" u="none" cap="none" strike="noStrike">
                <a:solidFill>
                  <a:schemeClr val="dk2"/>
                </a:solidFill>
                <a:latin typeface="Maven Pro"/>
                <a:ea typeface="Maven Pro"/>
                <a:cs typeface="Maven Pro"/>
                <a:sym typeface="Maven Pro"/>
              </a:defRPr>
            </a:lvl8pPr>
            <a:lvl9pPr lvl="8" marR="0" rtl="0" algn="l">
              <a:lnSpc>
                <a:spcPct val="100000"/>
              </a:lnSpc>
              <a:spcBef>
                <a:spcPts val="0"/>
              </a:spcBef>
              <a:spcAft>
                <a:spcPts val="0"/>
              </a:spcAft>
              <a:buClr>
                <a:schemeClr val="dk2"/>
              </a:buClr>
              <a:buSzPts val="3700"/>
              <a:buFont typeface="Maven Pro"/>
              <a:buNone/>
              <a:defRPr b="1" i="0" sz="3700" u="none" cap="none" strike="noStrike">
                <a:solidFill>
                  <a:schemeClr val="dk2"/>
                </a:solidFill>
                <a:latin typeface="Maven Pro"/>
                <a:ea typeface="Maven Pro"/>
                <a:cs typeface="Maven Pro"/>
                <a:sym typeface="Maven Pro"/>
              </a:defRPr>
            </a:lvl9pPr>
          </a:lstStyle>
          <a:p/>
        </p:txBody>
      </p:sp>
      <p:sp>
        <p:nvSpPr>
          <p:cNvPr id="11" name="Google Shape;11;p1"/>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rmAutofit/>
          </a:bodyPr>
          <a:lstStyle>
            <a:lvl1pPr indent="-336550" lvl="0" marL="457200" marR="0" rtl="0" algn="l">
              <a:lnSpc>
                <a:spcPct val="115000"/>
              </a:lnSpc>
              <a:spcBef>
                <a:spcPts val="0"/>
              </a:spcBef>
              <a:spcAft>
                <a:spcPts val="0"/>
              </a:spcAft>
              <a:buClr>
                <a:schemeClr val="dk2"/>
              </a:buClr>
              <a:buSzPts val="1700"/>
              <a:buFont typeface="Nunito"/>
              <a:buChar char="●"/>
              <a:defRPr b="0" i="0" sz="1700" u="none" cap="none" strike="noStrike">
                <a:solidFill>
                  <a:schemeClr val="dk2"/>
                </a:solidFill>
                <a:latin typeface="Nunito"/>
                <a:ea typeface="Nunito"/>
                <a:cs typeface="Nunito"/>
                <a:sym typeface="Nunito"/>
              </a:defRPr>
            </a:lvl1pPr>
            <a:lvl2pPr indent="-323850" lvl="1" marL="914400" marR="0" rtl="0" algn="l">
              <a:lnSpc>
                <a:spcPct val="115000"/>
              </a:lnSpc>
              <a:spcBef>
                <a:spcPts val="0"/>
              </a:spcBef>
              <a:spcAft>
                <a:spcPts val="0"/>
              </a:spcAft>
              <a:buClr>
                <a:schemeClr val="dk2"/>
              </a:buClr>
              <a:buSzPts val="1500"/>
              <a:buFont typeface="Nunito"/>
              <a:buChar char="○"/>
              <a:defRPr b="0" i="0" sz="1500" u="none" cap="none" strike="noStrike">
                <a:solidFill>
                  <a:schemeClr val="dk2"/>
                </a:solidFill>
                <a:latin typeface="Nunito"/>
                <a:ea typeface="Nunito"/>
                <a:cs typeface="Nunito"/>
                <a:sym typeface="Nunito"/>
              </a:defRPr>
            </a:lvl2pPr>
            <a:lvl3pPr indent="-323850" lvl="2" marL="1371600" marR="0" rtl="0" algn="l">
              <a:lnSpc>
                <a:spcPct val="115000"/>
              </a:lnSpc>
              <a:spcBef>
                <a:spcPts val="0"/>
              </a:spcBef>
              <a:spcAft>
                <a:spcPts val="0"/>
              </a:spcAft>
              <a:buClr>
                <a:schemeClr val="dk2"/>
              </a:buClr>
              <a:buSzPts val="1500"/>
              <a:buFont typeface="Nunito"/>
              <a:buChar char="■"/>
              <a:defRPr b="0" i="0" sz="1500" u="none" cap="none" strike="noStrike">
                <a:solidFill>
                  <a:schemeClr val="dk2"/>
                </a:solidFill>
                <a:latin typeface="Nunito"/>
                <a:ea typeface="Nunito"/>
                <a:cs typeface="Nunito"/>
                <a:sym typeface="Nunito"/>
              </a:defRPr>
            </a:lvl3pPr>
            <a:lvl4pPr indent="-323850" lvl="3" marL="1828800" marR="0" rtl="0" algn="l">
              <a:lnSpc>
                <a:spcPct val="115000"/>
              </a:lnSpc>
              <a:spcBef>
                <a:spcPts val="0"/>
              </a:spcBef>
              <a:spcAft>
                <a:spcPts val="0"/>
              </a:spcAft>
              <a:buClr>
                <a:schemeClr val="dk2"/>
              </a:buClr>
              <a:buSzPts val="1500"/>
              <a:buFont typeface="Nunito"/>
              <a:buChar char="●"/>
              <a:defRPr b="0" i="0" sz="1500" u="none" cap="none" strike="noStrike">
                <a:solidFill>
                  <a:schemeClr val="dk2"/>
                </a:solidFill>
                <a:latin typeface="Nunito"/>
                <a:ea typeface="Nunito"/>
                <a:cs typeface="Nunito"/>
                <a:sym typeface="Nunito"/>
              </a:defRPr>
            </a:lvl4pPr>
            <a:lvl5pPr indent="-323850" lvl="4" marL="2286000" marR="0" rtl="0" algn="l">
              <a:lnSpc>
                <a:spcPct val="115000"/>
              </a:lnSpc>
              <a:spcBef>
                <a:spcPts val="0"/>
              </a:spcBef>
              <a:spcAft>
                <a:spcPts val="0"/>
              </a:spcAft>
              <a:buClr>
                <a:schemeClr val="dk2"/>
              </a:buClr>
              <a:buSzPts val="1500"/>
              <a:buFont typeface="Nunito"/>
              <a:buChar char="○"/>
              <a:defRPr b="0" i="0" sz="1500" u="none" cap="none" strike="noStrike">
                <a:solidFill>
                  <a:schemeClr val="dk2"/>
                </a:solidFill>
                <a:latin typeface="Nunito"/>
                <a:ea typeface="Nunito"/>
                <a:cs typeface="Nunito"/>
                <a:sym typeface="Nunito"/>
              </a:defRPr>
            </a:lvl5pPr>
            <a:lvl6pPr indent="-323850" lvl="5" marL="2743200" marR="0" rtl="0" algn="l">
              <a:lnSpc>
                <a:spcPct val="115000"/>
              </a:lnSpc>
              <a:spcBef>
                <a:spcPts val="0"/>
              </a:spcBef>
              <a:spcAft>
                <a:spcPts val="0"/>
              </a:spcAft>
              <a:buClr>
                <a:schemeClr val="dk2"/>
              </a:buClr>
              <a:buSzPts val="1500"/>
              <a:buFont typeface="Nunito"/>
              <a:buChar char="■"/>
              <a:defRPr b="0" i="0" sz="1500" u="none" cap="none" strike="noStrike">
                <a:solidFill>
                  <a:schemeClr val="dk2"/>
                </a:solidFill>
                <a:latin typeface="Nunito"/>
                <a:ea typeface="Nunito"/>
                <a:cs typeface="Nunito"/>
                <a:sym typeface="Nunito"/>
              </a:defRPr>
            </a:lvl6pPr>
            <a:lvl7pPr indent="-323850" lvl="6" marL="3200400" marR="0" rtl="0" algn="l">
              <a:lnSpc>
                <a:spcPct val="115000"/>
              </a:lnSpc>
              <a:spcBef>
                <a:spcPts val="0"/>
              </a:spcBef>
              <a:spcAft>
                <a:spcPts val="0"/>
              </a:spcAft>
              <a:buClr>
                <a:schemeClr val="dk2"/>
              </a:buClr>
              <a:buSzPts val="1500"/>
              <a:buFont typeface="Nunito"/>
              <a:buChar char="●"/>
              <a:defRPr b="0" i="0" sz="1500" u="none" cap="none" strike="noStrike">
                <a:solidFill>
                  <a:schemeClr val="dk2"/>
                </a:solidFill>
                <a:latin typeface="Nunito"/>
                <a:ea typeface="Nunito"/>
                <a:cs typeface="Nunito"/>
                <a:sym typeface="Nunito"/>
              </a:defRPr>
            </a:lvl7pPr>
            <a:lvl8pPr indent="-323850" lvl="7" marL="3657600" marR="0" rtl="0" algn="l">
              <a:lnSpc>
                <a:spcPct val="115000"/>
              </a:lnSpc>
              <a:spcBef>
                <a:spcPts val="0"/>
              </a:spcBef>
              <a:spcAft>
                <a:spcPts val="0"/>
              </a:spcAft>
              <a:buClr>
                <a:schemeClr val="dk2"/>
              </a:buClr>
              <a:buSzPts val="1500"/>
              <a:buFont typeface="Nunito"/>
              <a:buChar char="○"/>
              <a:defRPr b="0" i="0" sz="1500" u="none" cap="none" strike="noStrike">
                <a:solidFill>
                  <a:schemeClr val="dk2"/>
                </a:solidFill>
                <a:latin typeface="Nunito"/>
                <a:ea typeface="Nunito"/>
                <a:cs typeface="Nunito"/>
                <a:sym typeface="Nunito"/>
              </a:defRPr>
            </a:lvl8pPr>
            <a:lvl9pPr indent="-323850" lvl="8" marL="4114800" marR="0" rtl="0" algn="l">
              <a:lnSpc>
                <a:spcPct val="115000"/>
              </a:lnSpc>
              <a:spcBef>
                <a:spcPts val="0"/>
              </a:spcBef>
              <a:spcAft>
                <a:spcPts val="0"/>
              </a:spcAft>
              <a:buClr>
                <a:schemeClr val="dk2"/>
              </a:buClr>
              <a:buSzPts val="1500"/>
              <a:buFont typeface="Nunito"/>
              <a:buChar char="■"/>
              <a:defRPr b="0" i="0" sz="1500" u="none" cap="none" strike="noStrike">
                <a:solidFill>
                  <a:schemeClr val="dk2"/>
                </a:solidFill>
                <a:latin typeface="Nunito"/>
                <a:ea typeface="Nunito"/>
                <a:cs typeface="Nunito"/>
                <a:sym typeface="Nunito"/>
              </a:defRPr>
            </a:lvl9pPr>
          </a:lstStyle>
          <a:p/>
        </p:txBody>
      </p:sp>
      <p:sp>
        <p:nvSpPr>
          <p:cNvPr id="12" name="Google Shape;12;p1"/>
          <p:cNvSpPr txBox="1"/>
          <p:nvPr>
            <p:ph idx="12" type="sldNum"/>
          </p:nvPr>
        </p:nvSpPr>
        <p:spPr>
          <a:xfrm>
            <a:off x="11268061" y="6315968"/>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1pPr>
            <a:lvl2pPr indent="0" lvl="1"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2pPr>
            <a:lvl3pPr indent="0" lvl="2"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3pPr>
            <a:lvl4pPr indent="0" lvl="3"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4pPr>
            <a:lvl5pPr indent="0" lvl="4"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5pPr>
            <a:lvl6pPr indent="0" lvl="5"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6pPr>
            <a:lvl7pPr indent="0" lvl="6"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7pPr>
            <a:lvl8pPr indent="0" lvl="7"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8pPr>
            <a:lvl9pPr indent="0" lvl="8" marL="0" marR="0" rtl="0" algn="r">
              <a:spcBef>
                <a:spcPts val="0"/>
              </a:spcBef>
              <a:spcAft>
                <a:spcPts val="0"/>
              </a:spcAft>
              <a:buClr>
                <a:schemeClr val="dk2"/>
              </a:buClr>
              <a:buSzPts val="1200"/>
              <a:buFont typeface="Nunito"/>
              <a:buNone/>
              <a:defRPr b="0" i="0" sz="1200" u="none" cap="none" strike="noStrike">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6" name="Shape 286"/>
        <p:cNvGrpSpPr/>
        <p:nvPr/>
      </p:nvGrpSpPr>
      <p:grpSpPr>
        <a:xfrm>
          <a:off x="0" y="0"/>
          <a:ext cx="0" cy="0"/>
          <a:chOff x="0" y="0"/>
          <a:chExt cx="0" cy="0"/>
        </a:xfrm>
      </p:grpSpPr>
      <p:sp>
        <p:nvSpPr>
          <p:cNvPr id="287" name="Google Shape;287;p14"/>
          <p:cNvSpPr txBox="1"/>
          <p:nvPr>
            <p:ph type="ctrTitle"/>
          </p:nvPr>
        </p:nvSpPr>
        <p:spPr>
          <a:xfrm>
            <a:off x="1639614" y="2273354"/>
            <a:ext cx="9144000" cy="11556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rgbClr val="00B0F0"/>
              </a:buClr>
              <a:buSzPts val="5400"/>
              <a:buFont typeface="Calibri"/>
              <a:buNone/>
            </a:pPr>
            <a:r>
              <a:rPr b="1" lang="en-GB" sz="5400">
                <a:solidFill>
                  <a:srgbClr val="00B0F0"/>
                </a:solidFill>
              </a:rPr>
              <a:t>Assessment Task 2</a:t>
            </a:r>
            <a:endParaRPr/>
          </a:p>
        </p:txBody>
      </p:sp>
      <p:sp>
        <p:nvSpPr>
          <p:cNvPr id="288" name="Google Shape;288;p14"/>
          <p:cNvSpPr txBox="1"/>
          <p:nvPr>
            <p:ph idx="1" type="subTitle"/>
          </p:nvPr>
        </p:nvSpPr>
        <p:spPr>
          <a:xfrm>
            <a:off x="1524000" y="4102154"/>
            <a:ext cx="9144000" cy="1655700"/>
          </a:xfrm>
          <a:prstGeom prst="rect">
            <a:avLst/>
          </a:prstGeom>
          <a:noFill/>
          <a:ln>
            <a:noFill/>
          </a:ln>
        </p:spPr>
        <p:txBody>
          <a:bodyPr anchorCtr="0" anchor="t" bIns="45700" lIns="91425" spcFirstLastPara="1" rIns="91425" wrap="square" tIns="45700">
            <a:normAutofit/>
          </a:bodyPr>
          <a:lstStyle/>
          <a:p>
            <a:pPr indent="0" lvl="0" marL="228600" rtl="0" algn="l">
              <a:lnSpc>
                <a:spcPct val="90000"/>
              </a:lnSpc>
              <a:spcBef>
                <a:spcPts val="0"/>
              </a:spcBef>
              <a:spcAft>
                <a:spcPts val="0"/>
              </a:spcAft>
              <a:buClr>
                <a:srgbClr val="000000"/>
              </a:buClr>
              <a:buSzPts val="1800"/>
              <a:buFont typeface="Arial"/>
              <a:buNone/>
            </a:pPr>
            <a:r>
              <a:rPr lang="en-GB" sz="1700">
                <a:solidFill>
                  <a:schemeClr val="dk2"/>
                </a:solidFill>
              </a:rPr>
              <a:t>Name-Fahima salim </a:t>
            </a:r>
            <a:endParaRPr sz="1700">
              <a:solidFill>
                <a:schemeClr val="dk2"/>
              </a:solidFill>
            </a:endParaRPr>
          </a:p>
          <a:p>
            <a:pPr indent="0" lvl="0" marL="228600" rtl="0" algn="l">
              <a:lnSpc>
                <a:spcPct val="90000"/>
              </a:lnSpc>
              <a:spcBef>
                <a:spcPts val="1600"/>
              </a:spcBef>
              <a:spcAft>
                <a:spcPts val="0"/>
              </a:spcAft>
              <a:buClr>
                <a:srgbClr val="000000"/>
              </a:buClr>
              <a:buSzPts val="1800"/>
              <a:buFont typeface="Arial"/>
              <a:buNone/>
            </a:pPr>
            <a:r>
              <a:rPr lang="en-GB" sz="1700">
                <a:solidFill>
                  <a:schemeClr val="dk2"/>
                </a:solidFill>
              </a:rPr>
              <a:t>student ID:2442768</a:t>
            </a:r>
            <a:endParaRPr sz="1700">
              <a:solidFill>
                <a:schemeClr val="dk2"/>
              </a:solidFill>
            </a:endParaRPr>
          </a:p>
          <a:p>
            <a:pPr indent="0" lvl="0" marL="228600" rtl="0" algn="l">
              <a:lnSpc>
                <a:spcPct val="90000"/>
              </a:lnSpc>
              <a:spcBef>
                <a:spcPts val="1600"/>
              </a:spcBef>
              <a:spcAft>
                <a:spcPts val="1600"/>
              </a:spcAft>
              <a:buClr>
                <a:srgbClr val="000000"/>
              </a:buClr>
              <a:buSzPts val="1800"/>
              <a:buFont typeface="Arial"/>
              <a:buNone/>
            </a:pPr>
            <a:r>
              <a:rPr lang="en-GB" sz="1700">
                <a:solidFill>
                  <a:schemeClr val="dk2"/>
                </a:solidFill>
              </a:rPr>
              <a:t>lecture Name :Charles Oham</a:t>
            </a:r>
            <a:endParaRPr/>
          </a:p>
        </p:txBody>
      </p:sp>
      <p:sp>
        <p:nvSpPr>
          <p:cNvPr id="289" name="Google Shape;289;p14"/>
          <p:cNvSpPr txBox="1"/>
          <p:nvPr/>
        </p:nvSpPr>
        <p:spPr>
          <a:xfrm>
            <a:off x="1240221" y="519028"/>
            <a:ext cx="9543300" cy="9234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Clr>
                <a:schemeClr val="dk1"/>
              </a:buClr>
              <a:buSzPts val="5400"/>
              <a:buFont typeface="Calibri"/>
              <a:buNone/>
            </a:pPr>
            <a:r>
              <a:rPr b="0" i="0" lang="en-GB" sz="5400" u="none" cap="none" strike="noStrike">
                <a:solidFill>
                  <a:schemeClr val="dk1"/>
                </a:solidFill>
                <a:latin typeface="Calibri"/>
                <a:ea typeface="Calibri"/>
                <a:cs typeface="Calibri"/>
                <a:sym typeface="Calibri"/>
              </a:rPr>
              <a:t>Enterprise and Entrepreneurship</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8" name="Shape 408"/>
        <p:cNvGrpSpPr/>
        <p:nvPr/>
      </p:nvGrpSpPr>
      <p:grpSpPr>
        <a:xfrm>
          <a:off x="0" y="0"/>
          <a:ext cx="0" cy="0"/>
          <a:chOff x="0" y="0"/>
          <a:chExt cx="0" cy="0"/>
        </a:xfrm>
      </p:grpSpPr>
      <p:sp>
        <p:nvSpPr>
          <p:cNvPr id="409" name="Google Shape;409;p1"/>
          <p:cNvSpPr txBox="1"/>
          <p:nvPr>
            <p:ph type="title"/>
          </p:nvPr>
        </p:nvSpPr>
        <p:spPr>
          <a:xfrm>
            <a:off x="838200" y="1416761"/>
            <a:ext cx="10515600" cy="132570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Clr>
                <a:schemeClr val="dk1"/>
              </a:buClr>
              <a:buSzPct val="118918"/>
              <a:buFont typeface="Calibri"/>
              <a:buNone/>
            </a:pPr>
            <a:r>
              <a:rPr lang="en-GB"/>
              <a:t>Business Plan-</a:t>
            </a:r>
            <a:endParaRPr/>
          </a:p>
          <a:p>
            <a:pPr indent="0" lvl="0" marL="0" rtl="0" algn="ctr">
              <a:lnSpc>
                <a:spcPct val="90000"/>
              </a:lnSpc>
              <a:spcBef>
                <a:spcPts val="0"/>
              </a:spcBef>
              <a:spcAft>
                <a:spcPts val="0"/>
              </a:spcAft>
              <a:buClr>
                <a:schemeClr val="dk1"/>
              </a:buClr>
              <a:buSzPct val="118918"/>
              <a:buFont typeface="Calibri"/>
              <a:buNone/>
            </a:pPr>
            <a:r>
              <a:t/>
            </a:r>
            <a:endParaRPr/>
          </a:p>
          <a:p>
            <a:pPr indent="0" lvl="0" marL="0" rtl="0" algn="ctr">
              <a:lnSpc>
                <a:spcPct val="90000"/>
              </a:lnSpc>
              <a:spcBef>
                <a:spcPts val="0"/>
              </a:spcBef>
              <a:spcAft>
                <a:spcPts val="0"/>
              </a:spcAft>
              <a:buClr>
                <a:schemeClr val="dk1"/>
              </a:buClr>
              <a:buSzPct val="118918"/>
              <a:buFont typeface="Calibri"/>
              <a:buNone/>
            </a:pPr>
            <a:r>
              <a:rPr lang="en-GB">
                <a:solidFill>
                  <a:schemeClr val="dk1"/>
                </a:solidFill>
                <a:latin typeface="Caveat"/>
                <a:ea typeface="Caveat"/>
                <a:cs typeface="Caveat"/>
                <a:sym typeface="Caveat"/>
              </a:rPr>
              <a:t>*Asmara Beauty Kulture *</a:t>
            </a:r>
            <a:endParaRPr>
              <a:solidFill>
                <a:schemeClr val="dk1"/>
              </a:solidFill>
              <a:latin typeface="Caveat"/>
              <a:ea typeface="Caveat"/>
              <a:cs typeface="Caveat"/>
              <a:sym typeface="Caveat"/>
            </a:endParaRPr>
          </a:p>
        </p:txBody>
      </p:sp>
      <p:sp>
        <p:nvSpPr>
          <p:cNvPr id="410" name="Google Shape;410;p1"/>
          <p:cNvSpPr txBox="1"/>
          <p:nvPr/>
        </p:nvSpPr>
        <p:spPr>
          <a:xfrm>
            <a:off x="1471448" y="851338"/>
            <a:ext cx="3462600" cy="3714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3200"/>
              <a:buFont typeface="Calibri"/>
              <a:buNone/>
            </a:pPr>
            <a:r>
              <a:t/>
            </a:r>
            <a:endParaRPr b="0" i="0" sz="1800" u="none" cap="none" strike="noStrike">
              <a:solidFill>
                <a:schemeClr val="dk1"/>
              </a:solidFill>
              <a:latin typeface="Arial"/>
              <a:ea typeface="Arial"/>
              <a:cs typeface="Arial"/>
              <a:sym typeface="Arial"/>
            </a:endParaRPr>
          </a:p>
        </p:txBody>
      </p:sp>
      <p:sp>
        <p:nvSpPr>
          <p:cNvPr id="411" name="Google Shape;411;p1"/>
          <p:cNvSpPr txBox="1"/>
          <p:nvPr/>
        </p:nvSpPr>
        <p:spPr>
          <a:xfrm>
            <a:off x="4473865" y="3335826"/>
            <a:ext cx="3000000" cy="1531500"/>
          </a:xfrm>
          <a:prstGeom prst="rect">
            <a:avLst/>
          </a:prstGeom>
          <a:noFill/>
          <a:ln>
            <a:noFill/>
          </a:ln>
        </p:spPr>
        <p:txBody>
          <a:bodyPr anchorCtr="0" anchor="t" bIns="91425" lIns="91425" spcFirstLastPara="1" rIns="91425" wrap="square" tIns="91425">
            <a:spAutoFit/>
          </a:bodyPr>
          <a:ls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stStyle>
          <a:p>
            <a:pPr indent="0" lvl="0" marL="228600" rtl="0" algn="l">
              <a:lnSpc>
                <a:spcPct val="90000"/>
              </a:lnSpc>
              <a:spcBef>
                <a:spcPts val="0"/>
              </a:spcBef>
              <a:spcAft>
                <a:spcPts val="0"/>
              </a:spcAft>
              <a:buNone/>
            </a:pPr>
            <a:r>
              <a:rPr lang="en-GB" sz="1700">
                <a:solidFill>
                  <a:schemeClr val="dk2"/>
                </a:solidFill>
                <a:latin typeface="Nunito"/>
                <a:ea typeface="Nunito"/>
                <a:cs typeface="Nunito"/>
                <a:sym typeface="Nunito"/>
              </a:rPr>
              <a:t>Name-Fahima salim </a:t>
            </a:r>
            <a:endParaRPr sz="1700">
              <a:solidFill>
                <a:schemeClr val="dk2"/>
              </a:solidFill>
              <a:latin typeface="Nunito"/>
              <a:ea typeface="Nunito"/>
              <a:cs typeface="Nunito"/>
              <a:sym typeface="Nunito"/>
            </a:endParaRPr>
          </a:p>
          <a:p>
            <a:pPr indent="0" lvl="0" marL="228600" rtl="0" algn="l">
              <a:lnSpc>
                <a:spcPct val="90000"/>
              </a:lnSpc>
              <a:spcBef>
                <a:spcPts val="1600"/>
              </a:spcBef>
              <a:spcAft>
                <a:spcPts val="0"/>
              </a:spcAft>
              <a:buNone/>
            </a:pPr>
            <a:r>
              <a:rPr lang="en-GB" sz="1700">
                <a:solidFill>
                  <a:schemeClr val="dk2"/>
                </a:solidFill>
                <a:latin typeface="Nunito"/>
                <a:ea typeface="Nunito"/>
                <a:cs typeface="Nunito"/>
                <a:sym typeface="Nunito"/>
              </a:rPr>
              <a:t>student ID:2442768</a:t>
            </a:r>
            <a:endParaRPr sz="1700">
              <a:solidFill>
                <a:schemeClr val="dk2"/>
              </a:solidFill>
              <a:latin typeface="Nunito"/>
              <a:ea typeface="Nunito"/>
              <a:cs typeface="Nunito"/>
              <a:sym typeface="Nunito"/>
            </a:endParaRPr>
          </a:p>
          <a:p>
            <a:pPr indent="0" lvl="0" marL="228600" rtl="0" algn="l">
              <a:lnSpc>
                <a:spcPct val="90000"/>
              </a:lnSpc>
              <a:spcBef>
                <a:spcPts val="1600"/>
              </a:spcBef>
              <a:spcAft>
                <a:spcPts val="1600"/>
              </a:spcAft>
              <a:buNone/>
            </a:pPr>
            <a:r>
              <a:rPr lang="en-GB" sz="1700">
                <a:solidFill>
                  <a:schemeClr val="dk2"/>
                </a:solidFill>
                <a:latin typeface="Nunito"/>
                <a:ea typeface="Nunito"/>
                <a:cs typeface="Nunito"/>
                <a:sym typeface="Nunito"/>
              </a:rPr>
              <a:t>lecture Name :Charles Oham</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0" name="Shape 300"/>
        <p:cNvGrpSpPr/>
        <p:nvPr/>
      </p:nvGrpSpPr>
      <p:grpSpPr>
        <a:xfrm>
          <a:off x="0" y="0"/>
          <a:ext cx="0" cy="0"/>
          <a:chOff x="0" y="0"/>
          <a:chExt cx="0" cy="0"/>
        </a:xfrm>
      </p:grpSpPr>
      <p:sp>
        <p:nvSpPr>
          <p:cNvPr id="301" name="Google Shape;301;p16"/>
          <p:cNvSpPr txBox="1"/>
          <p:nvPr>
            <p:ph idx="1" type="body"/>
          </p:nvPr>
        </p:nvSpPr>
        <p:spPr>
          <a:xfrm>
            <a:off x="838200" y="1928557"/>
            <a:ext cx="10515600" cy="42483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1800"/>
              <a:buNone/>
            </a:pPr>
            <a:r>
              <a:rPr lang="en-GB" sz="3000">
                <a:solidFill>
                  <a:srgbClr val="374151"/>
                </a:solidFill>
                <a:latin typeface="Arial"/>
                <a:ea typeface="Arial"/>
                <a:cs typeface="Arial"/>
                <a:sym typeface="Arial"/>
              </a:rPr>
              <a:t>In this presentation, I will cover the …</a:t>
            </a:r>
            <a:endParaRPr sz="3000">
              <a:solidFill>
                <a:srgbClr val="374151"/>
              </a:solidFill>
              <a:latin typeface="Arial"/>
              <a:ea typeface="Arial"/>
              <a:cs typeface="Arial"/>
              <a:sym typeface="Arial"/>
            </a:endParaRPr>
          </a:p>
          <a:p>
            <a:pPr indent="-228600" lvl="0" marL="228600" rtl="0" algn="l">
              <a:lnSpc>
                <a:spcPct val="90000"/>
              </a:lnSpc>
              <a:spcBef>
                <a:spcPts val="1600"/>
              </a:spcBef>
              <a:spcAft>
                <a:spcPts val="0"/>
              </a:spcAft>
              <a:buClr>
                <a:srgbClr val="374151"/>
              </a:buClr>
              <a:buSzPts val="3000"/>
              <a:buFont typeface="Arial"/>
              <a:buChar char="●"/>
            </a:pPr>
            <a:r>
              <a:rPr lang="en-GB" sz="3000">
                <a:solidFill>
                  <a:srgbClr val="374151"/>
                </a:solidFill>
                <a:latin typeface="Arial"/>
                <a:ea typeface="Arial"/>
                <a:cs typeface="Arial"/>
                <a:sym typeface="Arial"/>
              </a:rPr>
              <a:t>Introduction</a:t>
            </a:r>
            <a:endParaRPr sz="3000">
              <a:solidFill>
                <a:srgbClr val="374151"/>
              </a:solidFill>
              <a:latin typeface="Arial"/>
              <a:ea typeface="Arial"/>
              <a:cs typeface="Arial"/>
              <a:sym typeface="Arial"/>
            </a:endParaRPr>
          </a:p>
          <a:p>
            <a:pPr indent="-228600" lvl="0" marL="228600" rtl="0" algn="l">
              <a:lnSpc>
                <a:spcPct val="90000"/>
              </a:lnSpc>
              <a:spcBef>
                <a:spcPts val="0"/>
              </a:spcBef>
              <a:spcAft>
                <a:spcPts val="0"/>
              </a:spcAft>
              <a:buClr>
                <a:srgbClr val="374151"/>
              </a:buClr>
              <a:buSzPts val="3000"/>
              <a:buFont typeface="Arial"/>
              <a:buChar char="●"/>
            </a:pPr>
            <a:r>
              <a:rPr lang="en-GB" sz="3000">
                <a:solidFill>
                  <a:srgbClr val="374151"/>
                </a:solidFill>
                <a:latin typeface="Arial"/>
                <a:ea typeface="Arial"/>
                <a:cs typeface="Arial"/>
                <a:sym typeface="Arial"/>
              </a:rPr>
              <a:t>Business idea </a:t>
            </a:r>
            <a:endParaRPr sz="3000">
              <a:solidFill>
                <a:srgbClr val="374151"/>
              </a:solidFill>
              <a:latin typeface="Arial"/>
              <a:ea typeface="Arial"/>
              <a:cs typeface="Arial"/>
              <a:sym typeface="Arial"/>
            </a:endParaRPr>
          </a:p>
          <a:p>
            <a:pPr indent="-228600" lvl="0" marL="228600" rtl="0" algn="l">
              <a:lnSpc>
                <a:spcPct val="90000"/>
              </a:lnSpc>
              <a:spcBef>
                <a:spcPts val="0"/>
              </a:spcBef>
              <a:spcAft>
                <a:spcPts val="0"/>
              </a:spcAft>
              <a:buClr>
                <a:srgbClr val="374151"/>
              </a:buClr>
              <a:buSzPts val="3000"/>
              <a:buFont typeface="Arial"/>
              <a:buChar char="●"/>
            </a:pPr>
            <a:r>
              <a:rPr lang="en-GB" sz="3000">
                <a:solidFill>
                  <a:srgbClr val="374151"/>
                </a:solidFill>
                <a:latin typeface="Arial"/>
                <a:ea typeface="Arial"/>
                <a:cs typeface="Arial"/>
                <a:sym typeface="Arial"/>
              </a:rPr>
              <a:t>Legal structure and management,</a:t>
            </a:r>
            <a:endParaRPr sz="3000">
              <a:solidFill>
                <a:srgbClr val="374151"/>
              </a:solidFill>
              <a:latin typeface="Arial"/>
              <a:ea typeface="Arial"/>
              <a:cs typeface="Arial"/>
              <a:sym typeface="Arial"/>
            </a:endParaRPr>
          </a:p>
          <a:p>
            <a:pPr indent="-228600" lvl="0" marL="228600" rtl="0" algn="l">
              <a:lnSpc>
                <a:spcPct val="90000"/>
              </a:lnSpc>
              <a:spcBef>
                <a:spcPts val="0"/>
              </a:spcBef>
              <a:spcAft>
                <a:spcPts val="0"/>
              </a:spcAft>
              <a:buClr>
                <a:srgbClr val="374151"/>
              </a:buClr>
              <a:buSzPts val="3000"/>
              <a:buFont typeface="Arial"/>
              <a:buChar char="●"/>
            </a:pPr>
            <a:r>
              <a:rPr lang="en-GB" sz="3000">
                <a:solidFill>
                  <a:srgbClr val="374151"/>
                </a:solidFill>
                <a:latin typeface="Arial"/>
                <a:ea typeface="Arial"/>
                <a:cs typeface="Arial"/>
                <a:sym typeface="Arial"/>
              </a:rPr>
              <a:t> PESTEL analysis,</a:t>
            </a:r>
            <a:endParaRPr sz="3000">
              <a:solidFill>
                <a:srgbClr val="374151"/>
              </a:solidFill>
              <a:latin typeface="Arial"/>
              <a:ea typeface="Arial"/>
              <a:cs typeface="Arial"/>
              <a:sym typeface="Arial"/>
            </a:endParaRPr>
          </a:p>
          <a:p>
            <a:pPr indent="-228600" lvl="0" marL="228600" rtl="0" algn="l">
              <a:lnSpc>
                <a:spcPct val="90000"/>
              </a:lnSpc>
              <a:spcBef>
                <a:spcPts val="0"/>
              </a:spcBef>
              <a:spcAft>
                <a:spcPts val="0"/>
              </a:spcAft>
              <a:buClr>
                <a:srgbClr val="374151"/>
              </a:buClr>
              <a:buSzPts val="3000"/>
              <a:buFont typeface="Arial"/>
              <a:buChar char="●"/>
            </a:pPr>
            <a:r>
              <a:rPr lang="en-GB" sz="3000">
                <a:solidFill>
                  <a:srgbClr val="374151"/>
                </a:solidFill>
                <a:latin typeface="Arial"/>
                <a:ea typeface="Arial"/>
                <a:cs typeface="Arial"/>
                <a:sym typeface="Arial"/>
              </a:rPr>
              <a:t> Marketing strategy</a:t>
            </a:r>
            <a:endParaRPr sz="3000">
              <a:solidFill>
                <a:srgbClr val="374151"/>
              </a:solidFill>
              <a:latin typeface="Arial"/>
              <a:ea typeface="Arial"/>
              <a:cs typeface="Arial"/>
              <a:sym typeface="Arial"/>
            </a:endParaRPr>
          </a:p>
          <a:p>
            <a:pPr indent="-228600" lvl="0" marL="228600" rtl="0" algn="l">
              <a:lnSpc>
                <a:spcPct val="90000"/>
              </a:lnSpc>
              <a:spcBef>
                <a:spcPts val="0"/>
              </a:spcBef>
              <a:spcAft>
                <a:spcPts val="0"/>
              </a:spcAft>
              <a:buClr>
                <a:srgbClr val="374151"/>
              </a:buClr>
              <a:buSzPts val="3000"/>
              <a:buFont typeface="Arial"/>
              <a:buChar char="●"/>
            </a:pPr>
            <a:r>
              <a:rPr lang="en-GB" sz="3000">
                <a:solidFill>
                  <a:srgbClr val="374151"/>
                </a:solidFill>
                <a:latin typeface="Arial"/>
                <a:ea typeface="Arial"/>
                <a:cs typeface="Arial"/>
                <a:sym typeface="Arial"/>
              </a:rPr>
              <a:t>Financial plan </a:t>
            </a:r>
            <a:endParaRPr sz="3000">
              <a:solidFill>
                <a:srgbClr val="374151"/>
              </a:solidFill>
              <a:latin typeface="Arial"/>
              <a:ea typeface="Arial"/>
              <a:cs typeface="Arial"/>
              <a:sym typeface="Arial"/>
            </a:endParaRPr>
          </a:p>
          <a:p>
            <a:pPr indent="-228600" lvl="0" marL="228600" rtl="0" algn="l">
              <a:lnSpc>
                <a:spcPct val="90000"/>
              </a:lnSpc>
              <a:spcBef>
                <a:spcPts val="0"/>
              </a:spcBef>
              <a:spcAft>
                <a:spcPts val="0"/>
              </a:spcAft>
              <a:buClr>
                <a:srgbClr val="374151"/>
              </a:buClr>
              <a:buSzPts val="3000"/>
              <a:buFont typeface="Arial"/>
              <a:buChar char="●"/>
            </a:pPr>
            <a:r>
              <a:rPr lang="en-GB" sz="3000">
                <a:solidFill>
                  <a:srgbClr val="374151"/>
                </a:solidFill>
                <a:latin typeface="Arial"/>
                <a:ea typeface="Arial"/>
                <a:cs typeface="Arial"/>
                <a:sym typeface="Arial"/>
              </a:rPr>
              <a:t> Funding</a:t>
            </a:r>
            <a:endParaRPr sz="3000">
              <a:solidFill>
                <a:srgbClr val="374151"/>
              </a:solidFill>
              <a:latin typeface="Arial"/>
              <a:ea typeface="Arial"/>
              <a:cs typeface="Arial"/>
              <a:sym typeface="Arial"/>
            </a:endParaRPr>
          </a:p>
          <a:p>
            <a:pPr indent="-228600" lvl="0" marL="228600" rtl="0" algn="l">
              <a:lnSpc>
                <a:spcPct val="90000"/>
              </a:lnSpc>
              <a:spcBef>
                <a:spcPts val="0"/>
              </a:spcBef>
              <a:spcAft>
                <a:spcPts val="0"/>
              </a:spcAft>
              <a:buClr>
                <a:srgbClr val="374151"/>
              </a:buClr>
              <a:buSzPts val="3000"/>
              <a:buFont typeface="Arial"/>
              <a:buChar char="●"/>
            </a:pPr>
            <a:r>
              <a:rPr lang="en-GB" sz="3000">
                <a:solidFill>
                  <a:srgbClr val="374151"/>
                </a:solidFill>
                <a:latin typeface="Arial"/>
                <a:ea typeface="Arial"/>
                <a:cs typeface="Arial"/>
                <a:sym typeface="Arial"/>
              </a:rPr>
              <a:t> Forecasts</a:t>
            </a:r>
            <a:endParaRPr sz="3000"/>
          </a:p>
        </p:txBody>
      </p:sp>
      <p:sp>
        <p:nvSpPr>
          <p:cNvPr id="302" name="Google Shape;302;p16"/>
          <p:cNvSpPr txBox="1"/>
          <p:nvPr/>
        </p:nvSpPr>
        <p:spPr>
          <a:xfrm>
            <a:off x="1155514" y="-12"/>
            <a:ext cx="4579800" cy="1564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chemeClr val="dk1"/>
              </a:buClr>
              <a:buSzPts val="3200"/>
              <a:buFont typeface="Calibri"/>
              <a:buNone/>
            </a:pPr>
            <a:r>
              <a:rPr b="1" i="0" lang="en-GB" sz="3200" u="none" cap="none" strike="noStrike">
                <a:solidFill>
                  <a:schemeClr val="dk1"/>
                </a:solidFill>
                <a:latin typeface="Calibri"/>
                <a:ea typeface="Calibri"/>
                <a:cs typeface="Calibri"/>
                <a:sym typeface="Calibri"/>
              </a:rPr>
              <a:t>Slide 2 - </a:t>
            </a:r>
            <a:r>
              <a:rPr b="1" i="0" lang="en-GB" sz="3200" u="none" cap="none" strike="noStrike">
                <a:solidFill>
                  <a:schemeClr val="dk1"/>
                </a:solidFill>
                <a:latin typeface="Arial"/>
                <a:ea typeface="Arial"/>
                <a:cs typeface="Arial"/>
                <a:sym typeface="Arial"/>
              </a:rPr>
              <a:t>Table of Contents</a:t>
            </a:r>
            <a:endParaRPr b="0" i="0" sz="32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3200"/>
              <a:buFont typeface="Arial"/>
              <a:buNone/>
            </a:pPr>
            <a:r>
              <a:t/>
            </a:r>
            <a:endParaRPr b="1" i="0" sz="32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 name="Shape 307"/>
        <p:cNvGrpSpPr/>
        <p:nvPr/>
      </p:nvGrpSpPr>
      <p:grpSpPr>
        <a:xfrm>
          <a:off x="0" y="0"/>
          <a:ext cx="0" cy="0"/>
          <a:chOff x="0" y="0"/>
          <a:chExt cx="0" cy="0"/>
        </a:xfrm>
      </p:grpSpPr>
      <p:sp>
        <p:nvSpPr>
          <p:cNvPr id="308" name="Google Shape;308;p17"/>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1000"/>
              </a:spcBef>
              <a:spcAft>
                <a:spcPts val="0"/>
              </a:spcAft>
              <a:buClr>
                <a:schemeClr val="dk1"/>
              </a:buClr>
              <a:buSzPts val="3600"/>
              <a:buChar char="●"/>
            </a:pPr>
            <a:r>
              <a:rPr lang="en-GB" sz="3600"/>
              <a:t>My name is Fahima, and I will be presenting my business idea, Asmara Beauty Kulture. The aim of this presentation is to explain how my business will operate, how it will attract customers, and how it will become successful and profitable over time.</a:t>
            </a:r>
            <a:endParaRPr sz="3600"/>
          </a:p>
          <a:p>
            <a:pPr indent="0" lvl="0" marL="0" rtl="0" algn="l">
              <a:lnSpc>
                <a:spcPct val="90000"/>
              </a:lnSpc>
              <a:spcBef>
                <a:spcPts val="1600"/>
              </a:spcBef>
              <a:spcAft>
                <a:spcPts val="1600"/>
              </a:spcAft>
              <a:buSzPts val="1800"/>
              <a:buNone/>
            </a:pPr>
            <a:r>
              <a:t/>
            </a:r>
            <a:endParaRPr/>
          </a:p>
        </p:txBody>
      </p:sp>
      <p:sp>
        <p:nvSpPr>
          <p:cNvPr id="309" name="Google Shape;309;p17"/>
          <p:cNvSpPr txBox="1"/>
          <p:nvPr/>
        </p:nvSpPr>
        <p:spPr>
          <a:xfrm>
            <a:off x="977447" y="681025"/>
            <a:ext cx="2974200" cy="1073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chemeClr val="dk1"/>
              </a:buClr>
              <a:buSzPts val="3200"/>
              <a:buFont typeface="Arial"/>
              <a:buNone/>
            </a:pPr>
            <a:r>
              <a:rPr b="1" i="0" lang="en-GB" sz="3200" u="none" cap="none" strike="noStrike">
                <a:solidFill>
                  <a:schemeClr val="dk1"/>
                </a:solidFill>
                <a:latin typeface="Arial"/>
                <a:ea typeface="Arial"/>
                <a:cs typeface="Arial"/>
                <a:sym typeface="Arial"/>
              </a:rPr>
              <a:t>Introduction</a:t>
            </a:r>
            <a:endParaRPr b="0" i="0" sz="32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3200"/>
              <a:buFont typeface="Arial"/>
              <a:buNone/>
            </a:pPr>
            <a:r>
              <a:t/>
            </a:r>
            <a:endParaRPr b="1" i="0" sz="32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4" name="Shape 314"/>
        <p:cNvGrpSpPr/>
        <p:nvPr/>
      </p:nvGrpSpPr>
      <p:grpSpPr>
        <a:xfrm>
          <a:off x="0" y="0"/>
          <a:ext cx="0" cy="0"/>
          <a:chOff x="0" y="0"/>
          <a:chExt cx="0" cy="0"/>
        </a:xfrm>
      </p:grpSpPr>
      <p:sp>
        <p:nvSpPr>
          <p:cNvPr id="315" name="Google Shape;315;p18"/>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fontScale="92500" lnSpcReduction="10000"/>
          </a:bodyPr>
          <a:lstStyle/>
          <a:p>
            <a:pPr indent="0" lvl="0" marL="228600" rtl="0" algn="l">
              <a:lnSpc>
                <a:spcPct val="90000"/>
              </a:lnSpc>
              <a:spcBef>
                <a:spcPts val="1000"/>
              </a:spcBef>
              <a:spcAft>
                <a:spcPts val="0"/>
              </a:spcAft>
              <a:buSzPct val="54054"/>
              <a:buNone/>
            </a:pPr>
            <a:r>
              <a:rPr lang="en-GB" sz="3600"/>
              <a:t>My business is a beauty and aesthetics salon that will offer services such as lash extensions, facials, waxing, brow treatments, and makeup. The aim of my business is to provide high-quality services at affordable prices in a clean and professional environment. This business meets customer needs because there is a high demand for beauty and self-care services, especially among young women.</a:t>
            </a:r>
            <a:endParaRPr sz="3600"/>
          </a:p>
          <a:p>
            <a:pPr indent="0" lvl="0" marL="228600" rtl="0" algn="l">
              <a:lnSpc>
                <a:spcPct val="90000"/>
              </a:lnSpc>
              <a:spcBef>
                <a:spcPts val="1600"/>
              </a:spcBef>
              <a:spcAft>
                <a:spcPts val="0"/>
              </a:spcAft>
              <a:buSzPct val="114467"/>
              <a:buNone/>
            </a:pPr>
            <a:r>
              <a:t/>
            </a:r>
            <a:endParaRPr/>
          </a:p>
          <a:p>
            <a:pPr indent="0" lvl="0" marL="228600" rtl="0" algn="l">
              <a:lnSpc>
                <a:spcPct val="90000"/>
              </a:lnSpc>
              <a:spcBef>
                <a:spcPts val="1600"/>
              </a:spcBef>
              <a:spcAft>
                <a:spcPts val="1600"/>
              </a:spcAft>
              <a:buSzPct val="114467"/>
              <a:buNone/>
            </a:pPr>
            <a:r>
              <a:rPr lang="en-GB"/>
              <a:t>.</a:t>
            </a:r>
            <a:br>
              <a:rPr lang="en-GB"/>
            </a:br>
            <a:endParaRPr/>
          </a:p>
        </p:txBody>
      </p:sp>
      <p:sp>
        <p:nvSpPr>
          <p:cNvPr id="316" name="Google Shape;316;p18"/>
          <p:cNvSpPr txBox="1"/>
          <p:nvPr/>
        </p:nvSpPr>
        <p:spPr>
          <a:xfrm>
            <a:off x="540581" y="609917"/>
            <a:ext cx="7181100" cy="584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chemeClr val="dk1"/>
              </a:buClr>
              <a:buSzPts val="3200"/>
              <a:buFont typeface="Calibri"/>
              <a:buNone/>
            </a:pPr>
            <a:r>
              <a:rPr b="1" i="0" lang="en-GB" sz="3200" u="none" cap="none" strike="noStrike">
                <a:solidFill>
                  <a:schemeClr val="dk1"/>
                </a:solidFill>
                <a:latin typeface="Calibri"/>
                <a:ea typeface="Calibri"/>
                <a:cs typeface="Calibri"/>
                <a:sym typeface="Calibri"/>
              </a:rPr>
              <a:t>Section 1 - </a:t>
            </a:r>
            <a:r>
              <a:rPr b="1" i="0" lang="en-GB" sz="3200" u="none" cap="none" strike="noStrike">
                <a:solidFill>
                  <a:schemeClr val="dk1"/>
                </a:solidFill>
                <a:latin typeface="Arial"/>
                <a:ea typeface="Arial"/>
                <a:cs typeface="Arial"/>
                <a:sym typeface="Arial"/>
              </a:rPr>
              <a:t>Overview of the Business Idea</a:t>
            </a:r>
            <a:endParaRPr b="1" i="0" sz="3200" u="none" cap="none" strike="noStrike">
              <a:solidFill>
                <a:schemeClr val="dk1"/>
              </a:solidFill>
              <a:latin typeface="Calibri"/>
              <a:ea typeface="Calibri"/>
              <a:cs typeface="Calibri"/>
              <a:sym typeface="Calibri"/>
            </a:endParaRPr>
          </a:p>
        </p:txBody>
      </p:sp>
      <p:sp>
        <p:nvSpPr>
          <p:cNvPr id="317" name="Google Shape;317;p18"/>
          <p:cNvSpPr txBox="1"/>
          <p:nvPr/>
        </p:nvSpPr>
        <p:spPr>
          <a:xfrm>
            <a:off x="169763" y="2737271"/>
            <a:ext cx="11858100" cy="6177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800"/>
              <a:buFont typeface="Arial"/>
              <a:buNone/>
            </a:pPr>
            <a:r>
              <a:t/>
            </a:r>
            <a:endParaRPr b="0" i="0" sz="280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2" name="Shape 322"/>
        <p:cNvGrpSpPr/>
        <p:nvPr/>
      </p:nvGrpSpPr>
      <p:grpSpPr>
        <a:xfrm>
          <a:off x="0" y="0"/>
          <a:ext cx="0" cy="0"/>
          <a:chOff x="0" y="0"/>
          <a:chExt cx="0" cy="0"/>
        </a:xfrm>
      </p:grpSpPr>
      <p:sp>
        <p:nvSpPr>
          <p:cNvPr id="323" name="Google Shape;323;p19"/>
          <p:cNvSpPr txBox="1"/>
          <p:nvPr>
            <p:ph idx="1" type="body"/>
          </p:nvPr>
        </p:nvSpPr>
        <p:spPr>
          <a:xfrm>
            <a:off x="732064" y="1352096"/>
            <a:ext cx="10515600" cy="4739700"/>
          </a:xfrm>
          <a:prstGeom prst="rect">
            <a:avLst/>
          </a:prstGeom>
          <a:noFill/>
          <a:ln>
            <a:noFill/>
          </a:ln>
        </p:spPr>
        <p:txBody>
          <a:bodyPr anchorCtr="0" anchor="t" bIns="45700" lIns="91425" spcFirstLastPara="1" rIns="91425" wrap="square" tIns="45700">
            <a:normAutofit fontScale="32500" lnSpcReduction="20000"/>
          </a:bodyPr>
          <a:lstStyle/>
          <a:p>
            <a:pPr indent="-50800" lvl="0" marL="685800" rtl="0" algn="l">
              <a:lnSpc>
                <a:spcPct val="90000"/>
              </a:lnSpc>
              <a:spcBef>
                <a:spcPts val="0"/>
              </a:spcBef>
              <a:spcAft>
                <a:spcPts val="0"/>
              </a:spcAft>
              <a:buClr>
                <a:schemeClr val="dk1"/>
              </a:buClr>
              <a:buSzPct val="164705"/>
              <a:buNone/>
            </a:pPr>
            <a:r>
              <a:t/>
            </a:r>
            <a:endParaRPr/>
          </a:p>
          <a:p>
            <a:pPr indent="0" lvl="0" marL="685800" rtl="0" algn="l">
              <a:lnSpc>
                <a:spcPct val="90000"/>
              </a:lnSpc>
              <a:spcBef>
                <a:spcPts val="1000"/>
              </a:spcBef>
              <a:spcAft>
                <a:spcPts val="0"/>
              </a:spcAft>
              <a:buSzPct val="75869"/>
              <a:buNone/>
            </a:pPr>
            <a:r>
              <a:rPr lang="en-GB" sz="7300"/>
              <a:t>My business will operate as a sole trader because it is simple to set up, requires less paperwork, and allows me to have full control over all decisions. This legal structure aligns with my business goals because I am starting small and want to manage the business independently while keeping costs low.</a:t>
            </a:r>
            <a:endParaRPr sz="7300"/>
          </a:p>
          <a:p>
            <a:pPr indent="0" lvl="0" marL="685800" rtl="0" algn="l">
              <a:lnSpc>
                <a:spcPct val="90000"/>
              </a:lnSpc>
              <a:spcBef>
                <a:spcPts val="1000"/>
              </a:spcBef>
              <a:spcAft>
                <a:spcPts val="0"/>
              </a:spcAft>
              <a:buSzPct val="75869"/>
              <a:buNone/>
            </a:pPr>
            <a:r>
              <a:t/>
            </a:r>
            <a:endParaRPr sz="7300"/>
          </a:p>
          <a:p>
            <a:pPr indent="0" lvl="0" marL="685800" rtl="0" algn="l">
              <a:lnSpc>
                <a:spcPct val="90000"/>
              </a:lnSpc>
              <a:spcBef>
                <a:spcPts val="1000"/>
              </a:spcBef>
              <a:spcAft>
                <a:spcPts val="0"/>
              </a:spcAft>
              <a:buSzPct val="75869"/>
              <a:buNone/>
            </a:pPr>
            <a:r>
              <a:rPr lang="en-GB" sz="7300"/>
              <a:t>The management structure of my business will be straightforward. I will be the owner and responsible for managing the daily operations, including providing services, handling bookings, and promoting the business. As the business grows, I will hire employees such as beauty therapists to deliver services to customers. I will also use an accountant to manage financial records and ensure the business runs efficiently. This structure clearly defines roles and responsibilities and supports the smooth running of the business.</a:t>
            </a:r>
            <a:endParaRPr sz="7300"/>
          </a:p>
          <a:p>
            <a:pPr indent="0" lvl="0" marL="685800" rtl="0" algn="l">
              <a:lnSpc>
                <a:spcPct val="90000"/>
              </a:lnSpc>
              <a:spcBef>
                <a:spcPts val="1000"/>
              </a:spcBef>
              <a:spcAft>
                <a:spcPts val="0"/>
              </a:spcAft>
              <a:buSzPct val="325791"/>
              <a:buNone/>
            </a:pPr>
            <a:r>
              <a:t/>
            </a:r>
            <a:endParaRPr b="1"/>
          </a:p>
          <a:p>
            <a:pPr indent="0" lvl="0" marL="457200" rtl="0" algn="l">
              <a:lnSpc>
                <a:spcPct val="90000"/>
              </a:lnSpc>
              <a:spcBef>
                <a:spcPts val="1000"/>
              </a:spcBef>
              <a:spcAft>
                <a:spcPts val="0"/>
              </a:spcAft>
              <a:buClr>
                <a:schemeClr val="dk1"/>
              </a:buClr>
              <a:buSzPct val="164705"/>
              <a:buNone/>
            </a:pPr>
            <a:br>
              <a:rPr lang="en-GB"/>
            </a:br>
            <a:endParaRPr/>
          </a:p>
          <a:p>
            <a:pPr indent="-50800" lvl="0" marL="685800" rtl="0" algn="l">
              <a:lnSpc>
                <a:spcPct val="90000"/>
              </a:lnSpc>
              <a:spcBef>
                <a:spcPts val="1000"/>
              </a:spcBef>
              <a:spcAft>
                <a:spcPts val="1600"/>
              </a:spcAft>
              <a:buClr>
                <a:schemeClr val="dk1"/>
              </a:buClr>
              <a:buSzPct val="164705"/>
              <a:buNone/>
            </a:pPr>
            <a:r>
              <a:t/>
            </a:r>
            <a:endParaRPr/>
          </a:p>
        </p:txBody>
      </p:sp>
      <p:sp>
        <p:nvSpPr>
          <p:cNvPr id="324" name="Google Shape;324;p19"/>
          <p:cNvSpPr txBox="1"/>
          <p:nvPr/>
        </p:nvSpPr>
        <p:spPr>
          <a:xfrm>
            <a:off x="492525" y="198675"/>
            <a:ext cx="11118900" cy="1073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chemeClr val="dk1"/>
              </a:buClr>
              <a:buSzPts val="3200"/>
              <a:buFont typeface="Calibri"/>
              <a:buNone/>
            </a:pPr>
            <a:r>
              <a:rPr b="1" i="0" lang="en-GB" sz="3200" u="none" cap="none" strike="noStrike">
                <a:solidFill>
                  <a:schemeClr val="dk1"/>
                </a:solidFill>
                <a:latin typeface="Calibri"/>
                <a:ea typeface="Calibri"/>
                <a:cs typeface="Calibri"/>
                <a:sym typeface="Calibri"/>
              </a:rPr>
              <a:t>Section 2 - </a:t>
            </a:r>
            <a:r>
              <a:rPr b="0" i="0" lang="en-GB" sz="3200" u="none" cap="none" strike="noStrike">
                <a:solidFill>
                  <a:schemeClr val="dk1"/>
                </a:solidFill>
                <a:latin typeface="Calibri"/>
                <a:ea typeface="Calibri"/>
                <a:cs typeface="Calibri"/>
                <a:sym typeface="Calibri"/>
              </a:rPr>
              <a:t>Legal Format and Management Structure</a:t>
            </a:r>
            <a:endParaRPr b="0" i="0" sz="1800" u="none" cap="none" strike="noStrike">
              <a:solidFill>
                <a:schemeClr val="dk1"/>
              </a:solidFill>
              <a:latin typeface="Arial"/>
              <a:ea typeface="Arial"/>
              <a:cs typeface="Arial"/>
              <a:sym typeface="Arial"/>
            </a:endParaRPr>
          </a:p>
          <a:p>
            <a:pPr indent="0" lvl="0" marL="0" marR="0" rtl="0" algn="l">
              <a:spcBef>
                <a:spcPts val="0"/>
              </a:spcBef>
              <a:spcAft>
                <a:spcPts val="0"/>
              </a:spcAft>
              <a:buClr>
                <a:schemeClr val="dk1"/>
              </a:buClr>
              <a:buSzPts val="3200"/>
              <a:buFont typeface="Arial"/>
              <a:buNone/>
            </a:pPr>
            <a:r>
              <a:t/>
            </a:r>
            <a:endParaRPr b="1" i="0" sz="32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9" name="Shape 329"/>
        <p:cNvGrpSpPr/>
        <p:nvPr/>
      </p:nvGrpSpPr>
      <p:grpSpPr>
        <a:xfrm>
          <a:off x="0" y="0"/>
          <a:ext cx="0" cy="0"/>
          <a:chOff x="0" y="0"/>
          <a:chExt cx="0" cy="0"/>
        </a:xfrm>
      </p:grpSpPr>
      <p:sp>
        <p:nvSpPr>
          <p:cNvPr id="330" name="Google Shape;330;p20"/>
          <p:cNvSpPr txBox="1"/>
          <p:nvPr>
            <p:ph type="title"/>
          </p:nvPr>
        </p:nvSpPr>
        <p:spPr>
          <a:xfrm>
            <a:off x="1676400" y="1180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Calibri"/>
              <a:buNone/>
            </a:pPr>
            <a:r>
              <a:rPr lang="en-GB" sz="3600" u="sng"/>
              <a:t>Asmara Beauty Kulture chart</a:t>
            </a:r>
            <a:endParaRPr u="sng"/>
          </a:p>
        </p:txBody>
      </p:sp>
      <p:sp>
        <p:nvSpPr>
          <p:cNvPr id="331" name="Google Shape;331;p20"/>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rmAutofit/>
          </a:bodyPr>
          <a:lstStyle/>
          <a:p>
            <a:pPr indent="0" lvl="0" marL="0" rtl="0" algn="r">
              <a:spcBef>
                <a:spcPts val="0"/>
              </a:spcBef>
              <a:spcAft>
                <a:spcPts val="0"/>
              </a:spcAft>
              <a:buClr>
                <a:schemeClr val="dk2"/>
              </a:buClr>
              <a:buSzPts val="1200"/>
              <a:buFont typeface="Nunito"/>
              <a:buNone/>
            </a:pPr>
            <a:fld id="{00000000-1234-1234-1234-123412341234}" type="slidenum">
              <a:rPr lang="en-GB">
                <a:solidFill>
                  <a:schemeClr val="dk2"/>
                </a:solidFill>
                <a:latin typeface="Nunito"/>
                <a:ea typeface="Nunito"/>
                <a:cs typeface="Nunito"/>
                <a:sym typeface="Nunito"/>
              </a:rPr>
              <a:t>‹#›</a:t>
            </a:fld>
            <a:endParaRPr>
              <a:solidFill>
                <a:schemeClr val="dk2"/>
              </a:solidFill>
              <a:latin typeface="Nunito"/>
              <a:ea typeface="Nunito"/>
              <a:cs typeface="Nunito"/>
              <a:sym typeface="Nunito"/>
            </a:endParaRPr>
          </a:p>
        </p:txBody>
      </p:sp>
      <p:sp>
        <p:nvSpPr>
          <p:cNvPr id="332" name="Google Shape;332;p20"/>
          <p:cNvSpPr/>
          <p:nvPr/>
        </p:nvSpPr>
        <p:spPr>
          <a:xfrm>
            <a:off x="5367960" y="1137576"/>
            <a:ext cx="988500" cy="7926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000000"/>
                </a:solidFill>
                <a:latin typeface="Calibri"/>
                <a:ea typeface="Calibri"/>
                <a:cs typeface="Calibri"/>
                <a:sym typeface="Calibri"/>
              </a:rPr>
              <a:t>0</a:t>
            </a:r>
            <a:endParaRPr b="0" i="0" sz="1400" u="none" cap="none" strike="noStrike">
              <a:solidFill>
                <a:srgbClr val="000000"/>
              </a:solidFill>
              <a:latin typeface="Calibri"/>
              <a:ea typeface="Calibri"/>
              <a:cs typeface="Calibri"/>
              <a:sym typeface="Calibri"/>
            </a:endParaRPr>
          </a:p>
        </p:txBody>
      </p:sp>
      <p:sp>
        <p:nvSpPr>
          <p:cNvPr id="333" name="Google Shape;333;p20"/>
          <p:cNvSpPr/>
          <p:nvPr/>
        </p:nvSpPr>
        <p:spPr>
          <a:xfrm>
            <a:off x="6436825" y="1094978"/>
            <a:ext cx="1804800" cy="8778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000000"/>
                </a:solidFill>
                <a:latin typeface="Calibri"/>
                <a:ea typeface="Calibri"/>
                <a:cs typeface="Calibri"/>
                <a:sym typeface="Calibri"/>
              </a:rPr>
              <a:t>owner-Asmara beauty kulture (myself</a:t>
            </a:r>
            <a:endParaRPr b="0" i="0" sz="1400" u="none" cap="none" strike="noStrike">
              <a:solidFill>
                <a:srgbClr val="000000"/>
              </a:solidFill>
              <a:latin typeface="Calibri"/>
              <a:ea typeface="Calibri"/>
              <a:cs typeface="Calibri"/>
              <a:sym typeface="Calibri"/>
            </a:endParaRPr>
          </a:p>
        </p:txBody>
      </p:sp>
      <p:sp>
        <p:nvSpPr>
          <p:cNvPr id="334" name="Google Shape;334;p20"/>
          <p:cNvSpPr/>
          <p:nvPr/>
        </p:nvSpPr>
        <p:spPr>
          <a:xfrm>
            <a:off x="7160575" y="1972774"/>
            <a:ext cx="357300" cy="792600"/>
          </a:xfrm>
          <a:prstGeom prst="down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Calibri"/>
              <a:ea typeface="Calibri"/>
              <a:cs typeface="Calibri"/>
              <a:sym typeface="Calibri"/>
            </a:endParaRPr>
          </a:p>
        </p:txBody>
      </p:sp>
      <p:sp>
        <p:nvSpPr>
          <p:cNvPr id="335" name="Google Shape;335;p20"/>
          <p:cNvSpPr/>
          <p:nvPr/>
        </p:nvSpPr>
        <p:spPr>
          <a:xfrm>
            <a:off x="5717100" y="2765374"/>
            <a:ext cx="988500" cy="8778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000000"/>
                </a:solidFill>
                <a:latin typeface="Calibri"/>
                <a:ea typeface="Calibri"/>
                <a:cs typeface="Calibri"/>
                <a:sym typeface="Calibri"/>
              </a:rPr>
              <a:t>M</a:t>
            </a:r>
            <a:endParaRPr b="0" i="0" sz="1400" u="none" cap="none" strike="noStrike">
              <a:solidFill>
                <a:srgbClr val="000000"/>
              </a:solidFill>
              <a:latin typeface="Calibri"/>
              <a:ea typeface="Calibri"/>
              <a:cs typeface="Calibri"/>
              <a:sym typeface="Calibri"/>
            </a:endParaRPr>
          </a:p>
        </p:txBody>
      </p:sp>
      <p:sp>
        <p:nvSpPr>
          <p:cNvPr id="336" name="Google Shape;336;p20"/>
          <p:cNvSpPr/>
          <p:nvPr/>
        </p:nvSpPr>
        <p:spPr>
          <a:xfrm>
            <a:off x="6705474" y="2765378"/>
            <a:ext cx="1267500" cy="8778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000000"/>
                </a:solidFill>
                <a:latin typeface="Calibri"/>
                <a:ea typeface="Calibri"/>
                <a:cs typeface="Calibri"/>
                <a:sym typeface="Calibri"/>
              </a:rPr>
              <a:t>manager (Myself)</a:t>
            </a:r>
            <a:endParaRPr b="0" i="0" sz="1400" u="none" cap="none" strike="noStrike">
              <a:solidFill>
                <a:srgbClr val="000000"/>
              </a:solidFill>
              <a:latin typeface="Calibri"/>
              <a:ea typeface="Calibri"/>
              <a:cs typeface="Calibri"/>
              <a:sym typeface="Calibri"/>
            </a:endParaRPr>
          </a:p>
        </p:txBody>
      </p:sp>
      <p:sp>
        <p:nvSpPr>
          <p:cNvPr id="337" name="Google Shape;337;p20"/>
          <p:cNvSpPr/>
          <p:nvPr/>
        </p:nvSpPr>
        <p:spPr>
          <a:xfrm>
            <a:off x="7160575" y="3643175"/>
            <a:ext cx="357300" cy="654300"/>
          </a:xfrm>
          <a:prstGeom prst="down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Calibri"/>
              <a:ea typeface="Calibri"/>
              <a:cs typeface="Calibri"/>
              <a:sym typeface="Calibri"/>
            </a:endParaRPr>
          </a:p>
        </p:txBody>
      </p:sp>
      <p:sp>
        <p:nvSpPr>
          <p:cNvPr id="338" name="Google Shape;338;p20"/>
          <p:cNvSpPr/>
          <p:nvPr/>
        </p:nvSpPr>
        <p:spPr>
          <a:xfrm>
            <a:off x="6705473" y="4339188"/>
            <a:ext cx="1267500" cy="6543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000000"/>
                </a:solidFill>
                <a:latin typeface="Calibri"/>
                <a:ea typeface="Calibri"/>
                <a:cs typeface="Calibri"/>
                <a:sym typeface="Calibri"/>
              </a:rPr>
              <a:t>Receptionist accountant- by staff</a:t>
            </a:r>
            <a:endParaRPr b="0" i="0" sz="1400" u="none" cap="none" strike="noStrike">
              <a:solidFill>
                <a:srgbClr val="000000"/>
              </a:solidFill>
              <a:latin typeface="Calibri"/>
              <a:ea typeface="Calibri"/>
              <a:cs typeface="Calibri"/>
              <a:sym typeface="Calibri"/>
            </a:endParaRPr>
          </a:p>
        </p:txBody>
      </p:sp>
      <p:sp>
        <p:nvSpPr>
          <p:cNvPr id="339" name="Google Shape;339;p20"/>
          <p:cNvSpPr/>
          <p:nvPr/>
        </p:nvSpPr>
        <p:spPr>
          <a:xfrm>
            <a:off x="5531250" y="4339201"/>
            <a:ext cx="1129500" cy="7926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000000"/>
                </a:solidFill>
                <a:latin typeface="Calibri"/>
                <a:ea typeface="Calibri"/>
                <a:cs typeface="Calibri"/>
                <a:sym typeface="Calibri"/>
              </a:rPr>
              <a:t>R/A</a:t>
            </a:r>
            <a:endParaRPr b="0" i="0" sz="1400" u="none" cap="none" strike="noStrike">
              <a:solidFill>
                <a:srgbClr val="000000"/>
              </a:solidFill>
              <a:latin typeface="Calibri"/>
              <a:ea typeface="Calibri"/>
              <a:cs typeface="Calibri"/>
              <a:sym typeface="Calibri"/>
            </a:endParaRPr>
          </a:p>
        </p:txBody>
      </p:sp>
      <p:sp>
        <p:nvSpPr>
          <p:cNvPr id="340" name="Google Shape;340;p20"/>
          <p:cNvSpPr/>
          <p:nvPr/>
        </p:nvSpPr>
        <p:spPr>
          <a:xfrm>
            <a:off x="7095625" y="5035225"/>
            <a:ext cx="487200" cy="877800"/>
          </a:xfrm>
          <a:prstGeom prst="down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Calibri"/>
              <a:ea typeface="Calibri"/>
              <a:cs typeface="Calibri"/>
              <a:sym typeface="Calibri"/>
            </a:endParaRPr>
          </a:p>
        </p:txBody>
      </p:sp>
      <p:sp>
        <p:nvSpPr>
          <p:cNvPr id="341" name="Google Shape;341;p20"/>
          <p:cNvSpPr/>
          <p:nvPr/>
        </p:nvSpPr>
        <p:spPr>
          <a:xfrm>
            <a:off x="5646599" y="5827829"/>
            <a:ext cx="1129500" cy="8778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000000"/>
                </a:solidFill>
                <a:latin typeface="Calibri"/>
                <a:ea typeface="Calibri"/>
                <a:cs typeface="Calibri"/>
                <a:sym typeface="Calibri"/>
              </a:rPr>
              <a:t>s</a:t>
            </a:r>
            <a:endParaRPr b="0" i="0" sz="1400" u="none" cap="none" strike="noStrike">
              <a:solidFill>
                <a:srgbClr val="000000"/>
              </a:solidFill>
              <a:latin typeface="Calibri"/>
              <a:ea typeface="Calibri"/>
              <a:cs typeface="Calibri"/>
              <a:sym typeface="Calibri"/>
            </a:endParaRPr>
          </a:p>
        </p:txBody>
      </p:sp>
      <p:sp>
        <p:nvSpPr>
          <p:cNvPr id="342" name="Google Shape;342;p20"/>
          <p:cNvSpPr/>
          <p:nvPr/>
        </p:nvSpPr>
        <p:spPr>
          <a:xfrm>
            <a:off x="6843475" y="5913025"/>
            <a:ext cx="1129500" cy="7926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000000"/>
                </a:solidFill>
                <a:latin typeface="Calibri"/>
                <a:ea typeface="Calibri"/>
                <a:cs typeface="Calibri"/>
                <a:sym typeface="Calibri"/>
              </a:rPr>
              <a:t>solo trade</a:t>
            </a:r>
            <a:endParaRPr b="0" i="0" sz="1400" u="none" cap="none" strike="noStrike">
              <a:solidFill>
                <a:srgbClr val="000000"/>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7" name="Shape 347"/>
        <p:cNvGrpSpPr/>
        <p:nvPr/>
      </p:nvGrpSpPr>
      <p:grpSpPr>
        <a:xfrm>
          <a:off x="0" y="0"/>
          <a:ext cx="0" cy="0"/>
          <a:chOff x="0" y="0"/>
          <a:chExt cx="0" cy="0"/>
        </a:xfrm>
      </p:grpSpPr>
      <p:sp>
        <p:nvSpPr>
          <p:cNvPr id="348" name="Google Shape;348;p21"/>
          <p:cNvSpPr txBox="1"/>
          <p:nvPr/>
        </p:nvSpPr>
        <p:spPr>
          <a:xfrm>
            <a:off x="777450" y="131935"/>
            <a:ext cx="11030700" cy="582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chemeClr val="dk1"/>
              </a:buClr>
              <a:buSzPts val="3200"/>
              <a:buFont typeface="Calibri"/>
              <a:buNone/>
            </a:pPr>
            <a:r>
              <a:rPr b="1" i="0" lang="en-GB" sz="3200" u="none" cap="none" strike="noStrike">
                <a:solidFill>
                  <a:schemeClr val="dk1"/>
                </a:solidFill>
                <a:latin typeface="Calibri"/>
                <a:ea typeface="Calibri"/>
                <a:cs typeface="Calibri"/>
                <a:sym typeface="Calibri"/>
              </a:rPr>
              <a:t>Section 3 – </a:t>
            </a:r>
            <a:r>
              <a:rPr b="0" i="0" lang="en-GB" sz="3200" u="none" cap="none" strike="noStrike">
                <a:solidFill>
                  <a:schemeClr val="dk1"/>
                </a:solidFill>
                <a:latin typeface="Calibri"/>
                <a:ea typeface="Calibri"/>
                <a:cs typeface="Calibri"/>
                <a:sym typeface="Calibri"/>
              </a:rPr>
              <a:t>PESTEL Analysis</a:t>
            </a:r>
            <a:endParaRPr b="1" i="0" sz="3200" u="none" cap="none" strike="noStrike">
              <a:solidFill>
                <a:schemeClr val="dk1"/>
              </a:solidFill>
              <a:latin typeface="Calibri"/>
              <a:ea typeface="Calibri"/>
              <a:cs typeface="Calibri"/>
              <a:sym typeface="Calibri"/>
            </a:endParaRPr>
          </a:p>
        </p:txBody>
      </p:sp>
      <p:sp>
        <p:nvSpPr>
          <p:cNvPr id="349" name="Google Shape;349;p21"/>
          <p:cNvSpPr txBox="1"/>
          <p:nvPr/>
        </p:nvSpPr>
        <p:spPr>
          <a:xfrm>
            <a:off x="674942" y="611915"/>
            <a:ext cx="10637100" cy="7182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chemeClr val="dk1"/>
              </a:buClr>
              <a:buSzPts val="3000"/>
              <a:buFont typeface="Arial"/>
              <a:buNone/>
            </a:pPr>
            <a:r>
              <a:t/>
            </a:r>
            <a:endParaRPr b="0" i="0" sz="3000" u="none" cap="none" strike="noStrike">
              <a:solidFill>
                <a:schemeClr val="dk1"/>
              </a:solidFill>
              <a:latin typeface="Arial"/>
              <a:ea typeface="Arial"/>
              <a:cs typeface="Arial"/>
              <a:sym typeface="Arial"/>
            </a:endParaRPr>
          </a:p>
          <a:p>
            <a:pPr indent="-419100" lvl="0" marL="457200" marR="0" rtl="0" algn="l">
              <a:lnSpc>
                <a:spcPct val="100000"/>
              </a:lnSpc>
              <a:spcBef>
                <a:spcPts val="0"/>
              </a:spcBef>
              <a:spcAft>
                <a:spcPts val="0"/>
              </a:spcAft>
              <a:buClr>
                <a:schemeClr val="dk1"/>
              </a:buClr>
              <a:buSzPts val="3000"/>
              <a:buFont typeface="Arial"/>
              <a:buChar char="●"/>
            </a:pPr>
            <a:r>
              <a:rPr b="0" i="0" lang="en-GB" sz="3000" u="none" cap="none" strike="noStrike">
                <a:solidFill>
                  <a:schemeClr val="dk1"/>
                </a:solidFill>
                <a:latin typeface="Arial"/>
                <a:ea typeface="Arial"/>
                <a:cs typeface="Arial"/>
                <a:sym typeface="Arial"/>
              </a:rPr>
              <a:t>This business is affected by external factors such as government regulations, economic conditions, and social trends. There is a high demand for beauty services, especially among young women, which creates a good opportunity for growth.</a:t>
            </a:r>
            <a:endParaRPr b="0" i="0" sz="30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800"/>
              <a:buFont typeface="Calibri"/>
              <a:buNone/>
            </a:pPr>
            <a:r>
              <a:t/>
            </a:r>
            <a:endParaRPr b="0" i="0" sz="3000" u="none" cap="none" strike="noStrike">
              <a:solidFill>
                <a:schemeClr val="dk1"/>
              </a:solidFill>
              <a:latin typeface="Arial"/>
              <a:ea typeface="Arial"/>
              <a:cs typeface="Arial"/>
              <a:sym typeface="Arial"/>
            </a:endParaRPr>
          </a:p>
          <a:p>
            <a:pPr indent="-419100" lvl="0" marL="457200" marR="0" rtl="0" algn="l">
              <a:lnSpc>
                <a:spcPct val="100000"/>
              </a:lnSpc>
              <a:spcBef>
                <a:spcPts val="0"/>
              </a:spcBef>
              <a:spcAft>
                <a:spcPts val="0"/>
              </a:spcAft>
              <a:buClr>
                <a:schemeClr val="dk1"/>
              </a:buClr>
              <a:buSzPts val="3000"/>
              <a:buFont typeface="Arial"/>
              <a:buChar char="●"/>
            </a:pPr>
            <a:r>
              <a:rPr b="0" i="0" lang="en-GB" sz="3000" u="none" cap="none" strike="noStrike">
                <a:solidFill>
                  <a:schemeClr val="dk1"/>
                </a:solidFill>
                <a:latin typeface="Arial"/>
                <a:ea typeface="Arial"/>
                <a:cs typeface="Arial"/>
                <a:sym typeface="Arial"/>
              </a:rPr>
              <a:t>Technology, such as social media, helps promote the business and attract customers. However, costs like rent and supplies may increase over time. To manage this, I will keep prices competitive, control costs, and use online marketing to grow the business</a:t>
            </a:r>
            <a:endParaRPr b="0" i="0" sz="30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800"/>
              <a:buFont typeface="Calibri"/>
              <a:buNone/>
            </a:pPr>
            <a:r>
              <a:t/>
            </a:r>
            <a:endParaRPr b="0" i="0" sz="18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t/>
            </a:r>
            <a:endParaRPr b="0" i="0" sz="18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t/>
            </a:r>
            <a:endParaRPr b="0" i="0" sz="18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t/>
            </a:r>
            <a:endParaRPr b="0" i="0" sz="18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t/>
            </a:r>
            <a:endParaRPr b="1" i="0" sz="280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4" name="Shape 354"/>
        <p:cNvGrpSpPr/>
        <p:nvPr/>
      </p:nvGrpSpPr>
      <p:grpSpPr>
        <a:xfrm>
          <a:off x="0" y="0"/>
          <a:ext cx="0" cy="0"/>
          <a:chOff x="0" y="0"/>
          <a:chExt cx="0" cy="0"/>
        </a:xfrm>
      </p:grpSpPr>
      <p:sp>
        <p:nvSpPr>
          <p:cNvPr id="355" name="Google Shape;355;p22"/>
          <p:cNvSpPr txBox="1"/>
          <p:nvPr>
            <p:ph idx="1" type="body"/>
          </p:nvPr>
        </p:nvSpPr>
        <p:spPr>
          <a:xfrm>
            <a:off x="838200" y="1604376"/>
            <a:ext cx="10515600" cy="4572600"/>
          </a:xfrm>
          <a:prstGeom prst="rect">
            <a:avLst/>
          </a:prstGeom>
          <a:noFill/>
          <a:ln>
            <a:noFill/>
          </a:ln>
        </p:spPr>
        <p:txBody>
          <a:bodyPr anchorCtr="0" anchor="t" bIns="45700" lIns="91425" spcFirstLastPara="1" rIns="91425" wrap="square" tIns="45700">
            <a:normAutofit fontScale="25000" lnSpcReduction="20000"/>
          </a:bodyPr>
          <a:lstStyle/>
          <a:p>
            <a:pPr indent="-457200" lvl="0" marL="457200" rtl="0" algn="l">
              <a:lnSpc>
                <a:spcPct val="90000"/>
              </a:lnSpc>
              <a:spcBef>
                <a:spcPts val="1000"/>
              </a:spcBef>
              <a:spcAft>
                <a:spcPts val="0"/>
              </a:spcAft>
              <a:buSzPct val="100000"/>
              <a:buChar char="●"/>
            </a:pPr>
            <a:r>
              <a:rPr lang="en-GB" sz="14400"/>
              <a:t>My target market is women aged 18–40 looking for affordable, high-quality beauty services. My business offers professional treatments at competitive prices in a clean environment.</a:t>
            </a:r>
            <a:endParaRPr sz="14400"/>
          </a:p>
          <a:p>
            <a:pPr indent="0" lvl="0" marL="0" rtl="0" algn="l">
              <a:lnSpc>
                <a:spcPct val="90000"/>
              </a:lnSpc>
              <a:spcBef>
                <a:spcPts val="1000"/>
              </a:spcBef>
              <a:spcAft>
                <a:spcPts val="0"/>
              </a:spcAft>
              <a:buClr>
                <a:schemeClr val="dk1"/>
              </a:buClr>
              <a:buSzPts val="700"/>
              <a:buNone/>
            </a:pPr>
            <a:r>
              <a:t/>
            </a:r>
            <a:endParaRPr sz="14400"/>
          </a:p>
          <a:p>
            <a:pPr indent="-457200" lvl="0" marL="457200" rtl="0" algn="l">
              <a:lnSpc>
                <a:spcPct val="90000"/>
              </a:lnSpc>
              <a:spcBef>
                <a:spcPts val="1000"/>
              </a:spcBef>
              <a:spcAft>
                <a:spcPts val="0"/>
              </a:spcAft>
              <a:buSzPct val="100000"/>
              <a:buChar char="●"/>
            </a:pPr>
            <a:r>
              <a:rPr lang="en-GB" sz="14400"/>
              <a:t>I will promote the business using Instagram, TikTok, and loyalty offers. The business requires £5,300 in startup costs and has fixed monthly costs of £3,030. It may make a small loss at first but is expected to break even within a few months.</a:t>
            </a:r>
            <a:endParaRPr sz="14400"/>
          </a:p>
          <a:p>
            <a:pPr indent="0" lvl="0" marL="0" rtl="0" algn="l">
              <a:lnSpc>
                <a:spcPct val="90000"/>
              </a:lnSpc>
              <a:spcBef>
                <a:spcPts val="1000"/>
              </a:spcBef>
              <a:spcAft>
                <a:spcPts val="0"/>
              </a:spcAft>
              <a:buClr>
                <a:schemeClr val="dk1"/>
              </a:buClr>
              <a:buSzPct val="29166"/>
              <a:buNone/>
            </a:pPr>
            <a:r>
              <a:t/>
            </a:r>
            <a:endParaRPr sz="9600"/>
          </a:p>
          <a:p>
            <a:pPr indent="0" lvl="0" marL="0" rtl="0" algn="l">
              <a:lnSpc>
                <a:spcPct val="90000"/>
              </a:lnSpc>
              <a:spcBef>
                <a:spcPts val="1000"/>
              </a:spcBef>
              <a:spcAft>
                <a:spcPts val="0"/>
              </a:spcAft>
              <a:buClr>
                <a:schemeClr val="dk1"/>
              </a:buClr>
              <a:buSzPct val="29166"/>
              <a:buNone/>
            </a:pPr>
            <a:r>
              <a:t/>
            </a:r>
            <a:endParaRPr sz="9600"/>
          </a:p>
          <a:p>
            <a:pPr indent="-64135" lvl="0" marL="228600" rtl="0" algn="l">
              <a:lnSpc>
                <a:spcPct val="90000"/>
              </a:lnSpc>
              <a:spcBef>
                <a:spcPts val="1000"/>
              </a:spcBef>
              <a:spcAft>
                <a:spcPts val="0"/>
              </a:spcAft>
              <a:buClr>
                <a:schemeClr val="dk1"/>
              </a:buClr>
              <a:buSzPct val="164705"/>
              <a:buNone/>
            </a:pPr>
            <a:r>
              <a:t/>
            </a:r>
            <a:endParaRPr/>
          </a:p>
          <a:p>
            <a:pPr indent="-64135" lvl="0" marL="228600" rtl="0" algn="l">
              <a:lnSpc>
                <a:spcPct val="90000"/>
              </a:lnSpc>
              <a:spcBef>
                <a:spcPts val="1000"/>
              </a:spcBef>
              <a:spcAft>
                <a:spcPts val="0"/>
              </a:spcAft>
              <a:buClr>
                <a:schemeClr val="dk1"/>
              </a:buClr>
              <a:buSzPct val="164705"/>
              <a:buNone/>
            </a:pPr>
            <a:r>
              <a:t/>
            </a:r>
            <a:endParaRPr/>
          </a:p>
          <a:p>
            <a:pPr indent="0" lvl="0" marL="0" rtl="0" algn="l">
              <a:lnSpc>
                <a:spcPct val="90000"/>
              </a:lnSpc>
              <a:spcBef>
                <a:spcPts val="1000"/>
              </a:spcBef>
              <a:spcAft>
                <a:spcPts val="0"/>
              </a:spcAft>
              <a:buClr>
                <a:schemeClr val="dk1"/>
              </a:buClr>
              <a:buSzPct val="164705"/>
              <a:buNone/>
            </a:pPr>
            <a:r>
              <a:rPr lang="en-GB"/>
              <a:t>.</a:t>
            </a:r>
            <a:endParaRPr/>
          </a:p>
          <a:p>
            <a:pPr indent="-64135" lvl="0" marL="228600" rtl="0" algn="l">
              <a:lnSpc>
                <a:spcPct val="90000"/>
              </a:lnSpc>
              <a:spcBef>
                <a:spcPts val="1000"/>
              </a:spcBef>
              <a:spcAft>
                <a:spcPts val="1600"/>
              </a:spcAft>
              <a:buClr>
                <a:schemeClr val="dk1"/>
              </a:buClr>
              <a:buSzPct val="164705"/>
              <a:buNone/>
            </a:pPr>
            <a:r>
              <a:t/>
            </a:r>
            <a:endParaRPr/>
          </a:p>
        </p:txBody>
      </p:sp>
      <p:sp>
        <p:nvSpPr>
          <p:cNvPr id="356" name="Google Shape;356;p22"/>
          <p:cNvSpPr txBox="1"/>
          <p:nvPr/>
        </p:nvSpPr>
        <p:spPr>
          <a:xfrm>
            <a:off x="838200" y="681037"/>
            <a:ext cx="11030700" cy="584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chemeClr val="dk1"/>
              </a:buClr>
              <a:buSzPts val="3200"/>
              <a:buFont typeface="Calibri"/>
              <a:buNone/>
            </a:pPr>
            <a:r>
              <a:rPr b="1" i="0" lang="en-GB" sz="3200" u="none" cap="none" strike="noStrike">
                <a:solidFill>
                  <a:schemeClr val="dk1"/>
                </a:solidFill>
                <a:latin typeface="Calibri"/>
                <a:ea typeface="Calibri"/>
                <a:cs typeface="Calibri"/>
                <a:sym typeface="Calibri"/>
              </a:rPr>
              <a:t>Section 4 - </a:t>
            </a:r>
            <a:r>
              <a:rPr b="0" i="0" lang="en-GB" sz="3200" u="none" cap="none" strike="noStrike">
                <a:solidFill>
                  <a:schemeClr val="dk1"/>
                </a:solidFill>
                <a:latin typeface="Calibri"/>
                <a:ea typeface="Calibri"/>
                <a:cs typeface="Calibri"/>
                <a:sym typeface="Calibri"/>
              </a:rPr>
              <a:t>Marketing Strategies</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1" name="Shape 361"/>
        <p:cNvGrpSpPr/>
        <p:nvPr/>
      </p:nvGrpSpPr>
      <p:grpSpPr>
        <a:xfrm>
          <a:off x="0" y="0"/>
          <a:ext cx="0" cy="0"/>
          <a:chOff x="0" y="0"/>
          <a:chExt cx="0" cy="0"/>
        </a:xfrm>
      </p:grpSpPr>
      <p:sp>
        <p:nvSpPr>
          <p:cNvPr id="362" name="Google Shape;362;p23"/>
          <p:cNvSpPr txBox="1"/>
          <p:nvPr>
            <p:ph idx="1" type="body"/>
          </p:nvPr>
        </p:nvSpPr>
        <p:spPr>
          <a:xfrm>
            <a:off x="838200" y="1175112"/>
            <a:ext cx="10515600" cy="4683300"/>
          </a:xfrm>
          <a:prstGeom prst="rect">
            <a:avLst/>
          </a:prstGeom>
          <a:noFill/>
          <a:ln>
            <a:noFill/>
          </a:ln>
        </p:spPr>
        <p:txBody>
          <a:bodyPr anchorCtr="0" anchor="t" bIns="45700" lIns="91425" spcFirstLastPara="1" rIns="91425" wrap="square" tIns="45700">
            <a:normAutofit/>
          </a:bodyPr>
          <a:lstStyle/>
          <a:p>
            <a:pPr indent="-419100" lvl="0" marL="457200" rtl="0" algn="l">
              <a:lnSpc>
                <a:spcPct val="90000"/>
              </a:lnSpc>
              <a:spcBef>
                <a:spcPts val="1000"/>
              </a:spcBef>
              <a:spcAft>
                <a:spcPts val="0"/>
              </a:spcAft>
              <a:buSzPts val="3000"/>
              <a:buChar char="●"/>
            </a:pPr>
            <a:r>
              <a:rPr lang="en-GB" sz="3000"/>
              <a:t>The business requires £5,300 to cover startup costs such as furniture and renovation. Fixed monthly costs are £3,030, while variable costs will depend on demand.</a:t>
            </a:r>
            <a:endParaRPr sz="3000"/>
          </a:p>
          <a:p>
            <a:pPr indent="0" lvl="0" marL="228600" rtl="0" algn="l">
              <a:lnSpc>
                <a:spcPct val="90000"/>
              </a:lnSpc>
              <a:spcBef>
                <a:spcPts val="1000"/>
              </a:spcBef>
              <a:spcAft>
                <a:spcPts val="0"/>
              </a:spcAft>
              <a:buSzPts val="1800"/>
              <a:buNone/>
            </a:pPr>
            <a:r>
              <a:t/>
            </a:r>
            <a:endParaRPr sz="3000"/>
          </a:p>
          <a:p>
            <a:pPr indent="-419100" lvl="0" marL="457200" rtl="0" algn="l">
              <a:lnSpc>
                <a:spcPct val="90000"/>
              </a:lnSpc>
              <a:spcBef>
                <a:spcPts val="1000"/>
              </a:spcBef>
              <a:spcAft>
                <a:spcPts val="0"/>
              </a:spcAft>
              <a:buSzPts val="3000"/>
              <a:buChar char="●"/>
            </a:pPr>
            <a:r>
              <a:rPr lang="en-GB" sz="3000"/>
              <a:t>The financial forecast shows early losses, but revenue will increase, and the business is expected to break even within a few months. Then it will hit the target.</a:t>
            </a:r>
            <a:endParaRPr sz="3000"/>
          </a:p>
          <a:p>
            <a:pPr indent="0" lvl="0" marL="228600" rtl="0" algn="l">
              <a:lnSpc>
                <a:spcPct val="90000"/>
              </a:lnSpc>
              <a:spcBef>
                <a:spcPts val="1000"/>
              </a:spcBef>
              <a:spcAft>
                <a:spcPts val="0"/>
              </a:spcAft>
              <a:buSzPts val="1800"/>
              <a:buNone/>
            </a:pPr>
            <a:r>
              <a:t/>
            </a:r>
            <a:endParaRPr/>
          </a:p>
          <a:p>
            <a:pPr indent="0" lvl="0" marL="228600" rtl="0" algn="l">
              <a:lnSpc>
                <a:spcPct val="90000"/>
              </a:lnSpc>
              <a:spcBef>
                <a:spcPts val="1000"/>
              </a:spcBef>
              <a:spcAft>
                <a:spcPts val="0"/>
              </a:spcAft>
              <a:buSzPts val="1800"/>
              <a:buNone/>
            </a:pPr>
            <a:r>
              <a:t/>
            </a:r>
            <a:endParaRPr/>
          </a:p>
          <a:p>
            <a:pPr indent="-50800" lvl="0" marL="228600" rtl="0" algn="l">
              <a:lnSpc>
                <a:spcPct val="90000"/>
              </a:lnSpc>
              <a:spcBef>
                <a:spcPts val="1000"/>
              </a:spcBef>
              <a:spcAft>
                <a:spcPts val="1600"/>
              </a:spcAft>
              <a:buClr>
                <a:schemeClr val="dk1"/>
              </a:buClr>
              <a:buSzPts val="2800"/>
              <a:buFont typeface="Arial"/>
              <a:buNone/>
            </a:pPr>
            <a:r>
              <a:t/>
            </a:r>
            <a:endParaRPr/>
          </a:p>
        </p:txBody>
      </p:sp>
      <p:sp>
        <p:nvSpPr>
          <p:cNvPr id="363" name="Google Shape;363;p23"/>
          <p:cNvSpPr txBox="1"/>
          <p:nvPr/>
        </p:nvSpPr>
        <p:spPr>
          <a:xfrm>
            <a:off x="838200" y="510760"/>
            <a:ext cx="11030700" cy="584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chemeClr val="dk1"/>
              </a:buClr>
              <a:buSzPts val="3200"/>
              <a:buFont typeface="Calibri"/>
              <a:buNone/>
            </a:pPr>
            <a:r>
              <a:rPr b="1" i="0" lang="en-GB" sz="3200" u="none" cap="none" strike="noStrike">
                <a:solidFill>
                  <a:schemeClr val="dk1"/>
                </a:solidFill>
                <a:latin typeface="Calibri"/>
                <a:ea typeface="Calibri"/>
                <a:cs typeface="Calibri"/>
                <a:sym typeface="Calibri"/>
              </a:rPr>
              <a:t>Section 5 - </a:t>
            </a:r>
            <a:r>
              <a:rPr b="1" i="0" lang="en-GB" sz="3200" u="none" cap="none" strike="noStrike">
                <a:solidFill>
                  <a:srgbClr val="374151"/>
                </a:solidFill>
                <a:latin typeface="Arial"/>
                <a:ea typeface="Arial"/>
                <a:cs typeface="Arial"/>
                <a:sym typeface="Arial"/>
              </a:rPr>
              <a:t>Funding Requirements and Allocation</a:t>
            </a:r>
            <a:endParaRPr b="1" i="0" sz="32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67" name="Shape 367"/>
        <p:cNvGrpSpPr/>
        <p:nvPr/>
      </p:nvGrpSpPr>
      <p:grpSpPr>
        <a:xfrm>
          <a:off x="0" y="0"/>
          <a:ext cx="0" cy="0"/>
          <a:chOff x="0" y="0"/>
          <a:chExt cx="0" cy="0"/>
        </a:xfrm>
      </p:grpSpPr>
      <p:sp>
        <p:nvSpPr>
          <p:cNvPr id="368" name="Google Shape;368;p2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chemeClr val="dk1"/>
              </a:buClr>
              <a:buSzPts val="1800"/>
              <a:buFont typeface="Arial"/>
              <a:buNone/>
            </a:pPr>
            <a:r>
              <a:t/>
            </a:r>
            <a:endParaRPr b="0" i="0" sz="1800" u="none" cap="none" strike="noStrike">
              <a:solidFill>
                <a:schemeClr val="accent1"/>
              </a:solidFill>
              <a:latin typeface="Calibri"/>
              <a:ea typeface="Calibri"/>
              <a:cs typeface="Calibri"/>
              <a:sym typeface="Calibri"/>
            </a:endParaRPr>
          </a:p>
        </p:txBody>
      </p:sp>
      <p:sp>
        <p:nvSpPr>
          <p:cNvPr id="369" name="Google Shape;369;p24"/>
          <p:cNvSpPr/>
          <p:nvPr/>
        </p:nvSpPr>
        <p:spPr>
          <a:xfrm>
            <a:off x="0" y="0"/>
            <a:ext cx="1983504" cy="6858000"/>
          </a:xfrm>
          <a:custGeom>
            <a:rect b="b" l="l" r="r" t="t"/>
            <a:pathLst>
              <a:path extrusionOk="0" h="6858000" w="1983504">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lt2">
              <a:alpha val="50199"/>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chemeClr val="dk1"/>
              </a:buClr>
              <a:buSzPts val="1800"/>
              <a:buFont typeface="Arial"/>
              <a:buNone/>
            </a:pPr>
            <a:r>
              <a:t/>
            </a:r>
            <a:endParaRPr b="0" i="0" sz="1800" u="none" cap="none" strike="noStrike">
              <a:solidFill>
                <a:schemeClr val="dk1"/>
              </a:solidFill>
              <a:latin typeface="Calibri"/>
              <a:ea typeface="Calibri"/>
              <a:cs typeface="Calibri"/>
              <a:sym typeface="Calibri"/>
            </a:endParaRPr>
          </a:p>
        </p:txBody>
      </p:sp>
      <p:graphicFrame>
        <p:nvGraphicFramePr>
          <p:cNvPr id="370" name="Google Shape;370;p24"/>
          <p:cNvGraphicFramePr/>
          <p:nvPr/>
        </p:nvGraphicFramePr>
        <p:xfrm>
          <a:off x="6994525" y="642938"/>
          <a:ext cx="3000000" cy="3000000"/>
        </p:xfrm>
        <a:graphic>
          <a:graphicData uri="http://schemas.openxmlformats.org/drawingml/2006/table">
            <a:tbl>
              <a:tblPr bandRow="1">
                <a:noFill/>
                <a:tableStyleId>{5582B4DD-5D43-441A-801D-C1523A23DF41}</a:tableStyleId>
              </a:tblPr>
              <a:tblGrid>
                <a:gridCol w="3109025"/>
                <a:gridCol w="1442325"/>
              </a:tblGrid>
              <a:tr h="1191350">
                <a:tc>
                  <a:txBody>
                    <a:bodyPr/>
                    <a:lstStyle/>
                    <a:p>
                      <a:pPr indent="0" lvl="0" marL="0" marR="0" rtl="0" algn="l">
                        <a:lnSpc>
                          <a:spcPct val="100000"/>
                        </a:lnSpc>
                        <a:spcBef>
                          <a:spcPts val="0"/>
                        </a:spcBef>
                        <a:spcAft>
                          <a:spcPts val="0"/>
                        </a:spcAft>
                        <a:buClr>
                          <a:srgbClr val="000000"/>
                        </a:buClr>
                        <a:buSzPts val="3300"/>
                        <a:buFont typeface="Arial"/>
                        <a:buNone/>
                      </a:pPr>
                      <a:r>
                        <a:rPr lang="en-GB" sz="3300" u="none" cap="none" strike="noStrike"/>
                        <a:t>Fixed Costs</a:t>
                      </a:r>
                      <a:endParaRPr b="1" i="0" sz="3300" u="none" cap="none" strike="noStrike">
                        <a:solidFill>
                          <a:srgbClr val="000000"/>
                        </a:solidFill>
                        <a:latin typeface="Calibri"/>
                        <a:ea typeface="Calibri"/>
                        <a:cs typeface="Calibri"/>
                        <a:sym typeface="Calibri"/>
                      </a:endParaRPr>
                    </a:p>
                  </a:txBody>
                  <a:tcPr marT="15725" marB="0" marR="15725" marL="15725" anchor="ctr">
                    <a:solidFill>
                      <a:srgbClr val="A8D08C"/>
                    </a:solidFill>
                  </a:tcPr>
                </a:tc>
                <a:tc>
                  <a:txBody>
                    <a:bodyPr/>
                    <a:lstStyle/>
                    <a:p>
                      <a:pPr indent="0" lvl="0" marL="0" marR="0" rtl="0" algn="l">
                        <a:lnSpc>
                          <a:spcPct val="100000"/>
                        </a:lnSpc>
                        <a:spcBef>
                          <a:spcPts val="0"/>
                        </a:spcBef>
                        <a:spcAft>
                          <a:spcPts val="0"/>
                        </a:spcAft>
                        <a:buClr>
                          <a:srgbClr val="000000"/>
                        </a:buClr>
                        <a:buSzPts val="3300"/>
                        <a:buFont typeface="Arial"/>
                        <a:buNone/>
                      </a:pPr>
                      <a:r>
                        <a:rPr lang="en-GB" sz="3300" u="none" cap="none" strike="noStrike"/>
                        <a:t>per month</a:t>
                      </a:r>
                      <a:endParaRPr b="0" i="0" sz="3300" u="none" cap="none" strike="noStrike">
                        <a:solidFill>
                          <a:srgbClr val="000000"/>
                        </a:solidFill>
                        <a:latin typeface="Calibri"/>
                        <a:ea typeface="Calibri"/>
                        <a:cs typeface="Calibri"/>
                        <a:sym typeface="Calibri"/>
                      </a:endParaRPr>
                    </a:p>
                  </a:txBody>
                  <a:tcPr marT="15725" marB="0" marR="15725" marL="15725" anchor="ctr">
                    <a:solidFill>
                      <a:srgbClr val="A8D08C"/>
                    </a:solidFill>
                  </a:tcPr>
                </a:tc>
              </a:tr>
              <a:tr h="637550">
                <a:tc>
                  <a:txBody>
                    <a:bodyPr/>
                    <a:lstStyle/>
                    <a:p>
                      <a:pPr indent="0" lvl="0" marL="0" marR="0" rtl="0" algn="l">
                        <a:lnSpc>
                          <a:spcPct val="100000"/>
                        </a:lnSpc>
                        <a:spcBef>
                          <a:spcPts val="0"/>
                        </a:spcBef>
                        <a:spcAft>
                          <a:spcPts val="0"/>
                        </a:spcAft>
                        <a:buClr>
                          <a:srgbClr val="000000"/>
                        </a:buClr>
                        <a:buSzPts val="3300"/>
                        <a:buFont typeface="Arial"/>
                        <a:buNone/>
                      </a:pPr>
                      <a:r>
                        <a:rPr lang="en-GB" sz="3300" u="none" cap="none" strike="noStrike"/>
                        <a:t>Rent</a:t>
                      </a:r>
                      <a:endParaRPr b="0" i="0" sz="3300" u="none" cap="none" strike="noStrike">
                        <a:solidFill>
                          <a:srgbClr val="000000"/>
                        </a:solidFill>
                        <a:latin typeface="Calibri"/>
                        <a:ea typeface="Calibri"/>
                        <a:cs typeface="Calibri"/>
                        <a:sym typeface="Calibri"/>
                      </a:endParaRPr>
                    </a:p>
                  </a:txBody>
                  <a:tcPr marT="15725" marB="0" marR="15725" marL="15725" anchor="ct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t>£900</a:t>
                      </a:r>
                      <a:endParaRPr b="0" i="0" sz="3300" u="none" cap="none" strike="noStrike">
                        <a:solidFill>
                          <a:srgbClr val="000000"/>
                        </a:solidFill>
                        <a:latin typeface="Calibri"/>
                        <a:ea typeface="Calibri"/>
                        <a:cs typeface="Calibri"/>
                        <a:sym typeface="Calibri"/>
                      </a:endParaRPr>
                    </a:p>
                  </a:txBody>
                  <a:tcPr marT="15725" marB="0" marR="15725" marL="15725" anchor="ctr"/>
                </a:tc>
              </a:tr>
              <a:tr h="637550">
                <a:tc>
                  <a:txBody>
                    <a:bodyPr/>
                    <a:lstStyle/>
                    <a:p>
                      <a:pPr indent="0" lvl="0" marL="0" marR="0" rtl="0" algn="l">
                        <a:lnSpc>
                          <a:spcPct val="100000"/>
                        </a:lnSpc>
                        <a:spcBef>
                          <a:spcPts val="0"/>
                        </a:spcBef>
                        <a:spcAft>
                          <a:spcPts val="0"/>
                        </a:spcAft>
                        <a:buClr>
                          <a:srgbClr val="000000"/>
                        </a:buClr>
                        <a:buSzPts val="3300"/>
                        <a:buFont typeface="Arial"/>
                        <a:buNone/>
                      </a:pPr>
                      <a:r>
                        <a:rPr lang="en-GB" sz="3300" u="none" cap="none" strike="noStrike"/>
                        <a:t>Bus. Rate</a:t>
                      </a:r>
                      <a:endParaRPr b="0" i="0" sz="3300" u="none" cap="none" strike="noStrike">
                        <a:solidFill>
                          <a:srgbClr val="000000"/>
                        </a:solidFill>
                        <a:latin typeface="Calibri"/>
                        <a:ea typeface="Calibri"/>
                        <a:cs typeface="Calibri"/>
                        <a:sym typeface="Calibri"/>
                      </a:endParaRPr>
                    </a:p>
                  </a:txBody>
                  <a:tcPr marT="15725" marB="0" marR="15725" marL="15725" anchor="ct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t>£150</a:t>
                      </a:r>
                      <a:endParaRPr b="0" i="0" sz="3300" u="none" cap="none" strike="noStrike">
                        <a:solidFill>
                          <a:srgbClr val="000000"/>
                        </a:solidFill>
                        <a:latin typeface="Calibri"/>
                        <a:ea typeface="Calibri"/>
                        <a:cs typeface="Calibri"/>
                        <a:sym typeface="Calibri"/>
                      </a:endParaRPr>
                    </a:p>
                  </a:txBody>
                  <a:tcPr marT="15725" marB="0" marR="15725" marL="15725" anchor="ctr"/>
                </a:tc>
              </a:tr>
              <a:tr h="637550">
                <a:tc>
                  <a:txBody>
                    <a:bodyPr/>
                    <a:lstStyle/>
                    <a:p>
                      <a:pPr indent="0" lvl="0" marL="0" marR="0" rtl="0" algn="l">
                        <a:lnSpc>
                          <a:spcPct val="100000"/>
                        </a:lnSpc>
                        <a:spcBef>
                          <a:spcPts val="0"/>
                        </a:spcBef>
                        <a:spcAft>
                          <a:spcPts val="0"/>
                        </a:spcAft>
                        <a:buClr>
                          <a:srgbClr val="000000"/>
                        </a:buClr>
                        <a:buSzPts val="3300"/>
                        <a:buFont typeface="Arial"/>
                        <a:buNone/>
                      </a:pPr>
                      <a:r>
                        <a:rPr lang="en-GB" sz="3300" u="none" cap="none" strike="noStrike"/>
                        <a:t>Gas bill</a:t>
                      </a:r>
                      <a:endParaRPr b="0" i="0" sz="3300" u="none" cap="none" strike="noStrike">
                        <a:solidFill>
                          <a:srgbClr val="000000"/>
                        </a:solidFill>
                        <a:latin typeface="Calibri"/>
                        <a:ea typeface="Calibri"/>
                        <a:cs typeface="Calibri"/>
                        <a:sym typeface="Calibri"/>
                      </a:endParaRPr>
                    </a:p>
                  </a:txBody>
                  <a:tcPr marT="15725" marB="0" marR="15725" marL="15725" anchor="ct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t>£100</a:t>
                      </a:r>
                      <a:endParaRPr b="0" i="0" sz="3300" u="none" cap="none" strike="noStrike">
                        <a:solidFill>
                          <a:srgbClr val="000000"/>
                        </a:solidFill>
                        <a:latin typeface="Calibri"/>
                        <a:ea typeface="Calibri"/>
                        <a:cs typeface="Calibri"/>
                        <a:sym typeface="Calibri"/>
                      </a:endParaRPr>
                    </a:p>
                  </a:txBody>
                  <a:tcPr marT="15725" marB="0" marR="15725" marL="15725" anchor="ctr"/>
                </a:tc>
              </a:tr>
              <a:tr h="1191350">
                <a:tc>
                  <a:txBody>
                    <a:bodyPr/>
                    <a:lstStyle/>
                    <a:p>
                      <a:pPr indent="0" lvl="0" marL="0" marR="0" rtl="0" algn="l">
                        <a:lnSpc>
                          <a:spcPct val="100000"/>
                        </a:lnSpc>
                        <a:spcBef>
                          <a:spcPts val="0"/>
                        </a:spcBef>
                        <a:spcAft>
                          <a:spcPts val="0"/>
                        </a:spcAft>
                        <a:buClr>
                          <a:srgbClr val="000000"/>
                        </a:buClr>
                        <a:buSzPts val="3300"/>
                        <a:buFont typeface="Arial"/>
                        <a:buNone/>
                      </a:pPr>
                      <a:r>
                        <a:rPr lang="en-GB" sz="3300" u="none" cap="none" strike="noStrike"/>
                        <a:t>Two Emp Salary</a:t>
                      </a:r>
                      <a:endParaRPr b="0" i="0" sz="3300" u="none" cap="none" strike="noStrike">
                        <a:solidFill>
                          <a:srgbClr val="000000"/>
                        </a:solidFill>
                        <a:latin typeface="Calibri"/>
                        <a:ea typeface="Calibri"/>
                        <a:cs typeface="Calibri"/>
                        <a:sym typeface="Calibri"/>
                      </a:endParaRPr>
                    </a:p>
                  </a:txBody>
                  <a:tcPr marT="15725" marB="0" marR="15725" marL="15725" anchor="ct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t>£1,800</a:t>
                      </a:r>
                      <a:endParaRPr b="0" i="0" sz="3300" u="none" cap="none" strike="noStrike">
                        <a:solidFill>
                          <a:srgbClr val="000000"/>
                        </a:solidFill>
                        <a:latin typeface="Calibri"/>
                        <a:ea typeface="Calibri"/>
                        <a:cs typeface="Calibri"/>
                        <a:sym typeface="Calibri"/>
                      </a:endParaRPr>
                    </a:p>
                  </a:txBody>
                  <a:tcPr marT="15725" marB="0" marR="15725" marL="15725" anchor="ctr"/>
                </a:tc>
              </a:tr>
              <a:tr h="637550">
                <a:tc>
                  <a:txBody>
                    <a:bodyPr/>
                    <a:lstStyle/>
                    <a:p>
                      <a:pPr indent="0" lvl="0" marL="0" marR="0" rtl="0" algn="l">
                        <a:lnSpc>
                          <a:spcPct val="100000"/>
                        </a:lnSpc>
                        <a:spcBef>
                          <a:spcPts val="0"/>
                        </a:spcBef>
                        <a:spcAft>
                          <a:spcPts val="0"/>
                        </a:spcAft>
                        <a:buClr>
                          <a:srgbClr val="000000"/>
                        </a:buClr>
                        <a:buSzPts val="3300"/>
                        <a:buFont typeface="Arial"/>
                        <a:buNone/>
                      </a:pPr>
                      <a:r>
                        <a:rPr lang="en-GB" sz="3300" u="none" cap="none" strike="noStrike"/>
                        <a:t>Accountant</a:t>
                      </a:r>
                      <a:endParaRPr b="0" i="0" sz="3300" u="none" cap="none" strike="noStrike">
                        <a:solidFill>
                          <a:srgbClr val="000000"/>
                        </a:solidFill>
                        <a:latin typeface="Calibri"/>
                        <a:ea typeface="Calibri"/>
                        <a:cs typeface="Calibri"/>
                        <a:sym typeface="Calibri"/>
                      </a:endParaRPr>
                    </a:p>
                  </a:txBody>
                  <a:tcPr marT="15725" marB="0" marR="15725" marL="15725" anchor="ct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t>£80</a:t>
                      </a:r>
                      <a:endParaRPr b="0" i="0" sz="3300" u="none" cap="none" strike="noStrike">
                        <a:solidFill>
                          <a:srgbClr val="000000"/>
                        </a:solidFill>
                        <a:latin typeface="Calibri"/>
                        <a:ea typeface="Calibri"/>
                        <a:cs typeface="Calibri"/>
                        <a:sym typeface="Calibri"/>
                      </a:endParaRPr>
                    </a:p>
                  </a:txBody>
                  <a:tcPr marT="15725" marB="0" marR="15725" marL="15725" anchor="ctr"/>
                </a:tc>
              </a:tr>
              <a:tr h="637550">
                <a:tc>
                  <a:txBody>
                    <a:bodyPr/>
                    <a:lstStyle/>
                    <a:p>
                      <a:pPr indent="0" lvl="0" marL="0" marR="0" rtl="0" algn="l">
                        <a:lnSpc>
                          <a:spcPct val="100000"/>
                        </a:lnSpc>
                        <a:spcBef>
                          <a:spcPts val="0"/>
                        </a:spcBef>
                        <a:spcAft>
                          <a:spcPts val="0"/>
                        </a:spcAft>
                        <a:buClr>
                          <a:srgbClr val="000000"/>
                        </a:buClr>
                        <a:buSzPts val="3300"/>
                        <a:buFont typeface="Arial"/>
                        <a:buNone/>
                      </a:pPr>
                      <a:r>
                        <a:rPr lang="en-GB" sz="3300" u="none" cap="none" strike="noStrike"/>
                        <a:t>Total cost</a:t>
                      </a:r>
                      <a:endParaRPr b="0" i="0" sz="3300" u="none" cap="none" strike="noStrike">
                        <a:solidFill>
                          <a:srgbClr val="000000"/>
                        </a:solidFill>
                        <a:latin typeface="Calibri"/>
                        <a:ea typeface="Calibri"/>
                        <a:cs typeface="Calibri"/>
                        <a:sym typeface="Calibri"/>
                      </a:endParaRPr>
                    </a:p>
                  </a:txBody>
                  <a:tcPr marT="15725" marB="0" marR="15725" marL="15725" anchor="ctr">
                    <a:solidFill>
                      <a:srgbClr val="FFF2CC"/>
                    </a:solidFill>
                  </a:tcP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t>£3,030</a:t>
                      </a:r>
                      <a:endParaRPr b="0" i="0" sz="3300" u="none" cap="none" strike="noStrike">
                        <a:solidFill>
                          <a:srgbClr val="000000"/>
                        </a:solidFill>
                        <a:latin typeface="Calibri"/>
                        <a:ea typeface="Calibri"/>
                        <a:cs typeface="Calibri"/>
                        <a:sym typeface="Calibri"/>
                      </a:endParaRPr>
                    </a:p>
                  </a:txBody>
                  <a:tcPr marT="15725" marB="0" marR="15725" marL="15725" anchor="ctr"/>
                </a:tc>
              </a:tr>
            </a:tbl>
          </a:graphicData>
        </a:graphic>
      </p:graphicFrame>
      <p:graphicFrame>
        <p:nvGraphicFramePr>
          <p:cNvPr id="371" name="Google Shape;371;p24"/>
          <p:cNvGraphicFramePr/>
          <p:nvPr/>
        </p:nvGraphicFramePr>
        <p:xfrm>
          <a:off x="991752" y="642938"/>
          <a:ext cx="3000000" cy="3000000"/>
        </p:xfrm>
        <a:graphic>
          <a:graphicData uri="http://schemas.openxmlformats.org/drawingml/2006/table">
            <a:tbl>
              <a:tblPr>
                <a:noFill/>
                <a:tableStyleId>{A9EFB491-0639-4282-812A-CD5072D7F2E1}</a:tableStyleId>
              </a:tblPr>
              <a:tblGrid>
                <a:gridCol w="2625300"/>
                <a:gridCol w="1926075"/>
              </a:tblGrid>
              <a:tr h="928425">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83CCEB"/>
                          </a:highlight>
                          <a:latin typeface="Calibri"/>
                          <a:ea typeface="Calibri"/>
                          <a:cs typeface="Calibri"/>
                          <a:sym typeface="Calibri"/>
                        </a:rPr>
                        <a:t>Startup</a:t>
                      </a:r>
                      <a:r>
                        <a:rPr b="0" i="0" lang="en-GB" sz="3300" u="none" cap="none" strike="noStrike">
                          <a:solidFill>
                            <a:srgbClr val="000000"/>
                          </a:solidFill>
                          <a:highlight>
                            <a:srgbClr val="83CCEB"/>
                          </a:highlight>
                          <a:latin typeface="Calibri"/>
                          <a:ea typeface="Calibri"/>
                          <a:cs typeface="Calibri"/>
                          <a:sym typeface="Calibri"/>
                        </a:rPr>
                        <a:t> </a:t>
                      </a:r>
                      <a:r>
                        <a:rPr b="1" i="0" lang="en-GB" sz="3300" u="none" cap="none" strike="noStrike">
                          <a:solidFill>
                            <a:srgbClr val="000000"/>
                          </a:solidFill>
                          <a:highlight>
                            <a:srgbClr val="83CCEB"/>
                          </a:highlight>
                          <a:latin typeface="Calibri"/>
                          <a:ea typeface="Calibri"/>
                          <a:cs typeface="Calibri"/>
                          <a:sym typeface="Calibri"/>
                        </a:rPr>
                        <a:t>Cost</a:t>
                      </a:r>
                      <a:endParaRPr b="0" i="0" sz="2500" u="none" cap="none" strike="noStrike">
                        <a:highlight>
                          <a:srgbClr val="83CCEB"/>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83CCEB"/>
                    </a:solidFill>
                  </a:tcPr>
                </a:tc>
                <a:tc>
                  <a:txBody>
                    <a:bodyPr/>
                    <a:lstStyle/>
                    <a:p>
                      <a:pPr indent="0" lvl="0" marL="0" marR="0" rtl="0" algn="l">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83CCEB"/>
                          </a:highlight>
                          <a:latin typeface="Calibri"/>
                          <a:ea typeface="Calibri"/>
                          <a:cs typeface="Calibri"/>
                          <a:sym typeface="Calibri"/>
                        </a:rPr>
                        <a:t> </a:t>
                      </a:r>
                      <a:endParaRPr b="0" i="0" sz="2500" u="none" cap="none" strike="noStrike">
                        <a:highlight>
                          <a:srgbClr val="83CCEB"/>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83CCEB"/>
                    </a:solidFill>
                  </a:tcPr>
                </a:tc>
              </a:tr>
              <a:tr h="928425">
                <a:tc>
                  <a:txBody>
                    <a:bodyPr/>
                    <a:lstStyle/>
                    <a:p>
                      <a:pPr indent="0" lvl="0" marL="0" marR="0" rtl="0" algn="l">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CAEDFB"/>
                          </a:highlight>
                          <a:latin typeface="Calibri"/>
                          <a:ea typeface="Calibri"/>
                          <a:cs typeface="Calibri"/>
                          <a:sym typeface="Calibri"/>
                        </a:rPr>
                        <a:t>Furniture</a:t>
                      </a:r>
                      <a:endParaRPr b="0" i="0" sz="2500" u="none" cap="none" strike="noStrike">
                        <a:highlight>
                          <a:srgbClr val="CAEDFB"/>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E9EBF5"/>
                          </a:highlight>
                          <a:latin typeface="Calibri"/>
                          <a:ea typeface="Calibri"/>
                          <a:cs typeface="Calibri"/>
                          <a:sym typeface="Calibri"/>
                        </a:rPr>
                        <a:t>£</a:t>
                      </a:r>
                      <a:r>
                        <a:rPr lang="en-GB" sz="3300" u="none" cap="none" strike="noStrike">
                          <a:highlight>
                            <a:srgbClr val="E9EBF5"/>
                          </a:highlight>
                          <a:latin typeface="Calibri"/>
                          <a:ea typeface="Calibri"/>
                          <a:cs typeface="Calibri"/>
                          <a:sym typeface="Calibri"/>
                        </a:rPr>
                        <a:t>2</a:t>
                      </a:r>
                      <a:r>
                        <a:rPr b="0" i="0" lang="en-GB" sz="3300" u="none" cap="none" strike="noStrike">
                          <a:solidFill>
                            <a:srgbClr val="000000"/>
                          </a:solidFill>
                          <a:highlight>
                            <a:srgbClr val="E9EBF5"/>
                          </a:highlight>
                          <a:latin typeface="Calibri"/>
                          <a:ea typeface="Calibri"/>
                          <a:cs typeface="Calibri"/>
                          <a:sym typeface="Calibri"/>
                        </a:rPr>
                        <a:t>,</a:t>
                      </a:r>
                      <a:r>
                        <a:rPr lang="en-GB" sz="3300" u="none" cap="none" strike="noStrike">
                          <a:highlight>
                            <a:srgbClr val="E9EBF5"/>
                          </a:highlight>
                          <a:latin typeface="Calibri"/>
                          <a:ea typeface="Calibri"/>
                          <a:cs typeface="Calibri"/>
                          <a:sym typeface="Calibri"/>
                        </a:rPr>
                        <a:t>0</a:t>
                      </a:r>
                      <a:r>
                        <a:rPr b="0" i="0" lang="en-GB" sz="3300" u="none" cap="none" strike="noStrike">
                          <a:solidFill>
                            <a:srgbClr val="000000"/>
                          </a:solidFill>
                          <a:highlight>
                            <a:srgbClr val="E9EBF5"/>
                          </a:highlight>
                          <a:latin typeface="Calibri"/>
                          <a:ea typeface="Calibri"/>
                          <a:cs typeface="Calibri"/>
                          <a:sym typeface="Calibri"/>
                        </a:rPr>
                        <a:t>00</a:t>
                      </a:r>
                      <a:endParaRPr b="0" i="0" sz="2500" u="none" cap="none" strike="noStrike">
                        <a:highlight>
                          <a:srgbClr val="E9EBF5"/>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r>
              <a:tr h="928425">
                <a:tc>
                  <a:txBody>
                    <a:bodyPr/>
                    <a:lstStyle/>
                    <a:p>
                      <a:pPr indent="0" lvl="0" marL="0" marR="0" rtl="0" algn="l">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CAEDFB"/>
                          </a:highlight>
                          <a:latin typeface="Calibri"/>
                          <a:ea typeface="Calibri"/>
                          <a:cs typeface="Calibri"/>
                          <a:sym typeface="Calibri"/>
                        </a:rPr>
                        <a:t>Accessories</a:t>
                      </a:r>
                      <a:endParaRPr b="0" i="0" sz="2500" u="none" cap="none" strike="noStrike">
                        <a:highlight>
                          <a:srgbClr val="CAEDFB"/>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highlight>
                            <a:srgbClr val="E9EBF5"/>
                          </a:highlight>
                          <a:latin typeface="Calibri"/>
                          <a:ea typeface="Calibri"/>
                          <a:cs typeface="Calibri"/>
                          <a:sym typeface="Calibri"/>
                        </a:rPr>
                        <a:t>£1</a:t>
                      </a:r>
                      <a:r>
                        <a:rPr b="0" i="0" lang="en-GB" sz="3300" u="none" cap="none" strike="noStrike">
                          <a:solidFill>
                            <a:srgbClr val="000000"/>
                          </a:solidFill>
                          <a:highlight>
                            <a:srgbClr val="E9EBF5"/>
                          </a:highlight>
                          <a:latin typeface="Calibri"/>
                          <a:ea typeface="Calibri"/>
                          <a:cs typeface="Calibri"/>
                          <a:sym typeface="Calibri"/>
                        </a:rPr>
                        <a:t>,</a:t>
                      </a:r>
                      <a:r>
                        <a:rPr lang="en-GB" sz="3300" u="none" cap="none" strike="noStrike">
                          <a:highlight>
                            <a:srgbClr val="E9EBF5"/>
                          </a:highlight>
                          <a:latin typeface="Calibri"/>
                          <a:ea typeface="Calibri"/>
                          <a:cs typeface="Calibri"/>
                          <a:sym typeface="Calibri"/>
                        </a:rPr>
                        <a:t>2</a:t>
                      </a:r>
                      <a:r>
                        <a:rPr b="0" i="0" lang="en-GB" sz="3300" u="none" cap="none" strike="noStrike">
                          <a:solidFill>
                            <a:srgbClr val="000000"/>
                          </a:solidFill>
                          <a:highlight>
                            <a:srgbClr val="E9EBF5"/>
                          </a:highlight>
                          <a:latin typeface="Calibri"/>
                          <a:ea typeface="Calibri"/>
                          <a:cs typeface="Calibri"/>
                          <a:sym typeface="Calibri"/>
                        </a:rPr>
                        <a:t>00</a:t>
                      </a:r>
                      <a:endParaRPr b="0" i="0" sz="2500" u="none" cap="none" strike="noStrike">
                        <a:highlight>
                          <a:srgbClr val="E9EBF5"/>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r>
              <a:tr h="928425">
                <a:tc>
                  <a:txBody>
                    <a:bodyPr/>
                    <a:lstStyle/>
                    <a:p>
                      <a:pPr indent="0" lvl="0" marL="0" marR="0" rtl="0" algn="l">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CAEDFB"/>
                          </a:highlight>
                          <a:latin typeface="Calibri"/>
                          <a:ea typeface="Calibri"/>
                          <a:cs typeface="Calibri"/>
                          <a:sym typeface="Calibri"/>
                        </a:rPr>
                        <a:t>Toileteries</a:t>
                      </a:r>
                      <a:endParaRPr b="0" i="0" sz="2500" u="none" cap="none" strike="noStrike">
                        <a:highlight>
                          <a:srgbClr val="CAEDFB"/>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highlight>
                            <a:srgbClr val="E9EBF5"/>
                          </a:highlight>
                          <a:latin typeface="Calibri"/>
                          <a:ea typeface="Calibri"/>
                          <a:cs typeface="Calibri"/>
                          <a:sym typeface="Calibri"/>
                        </a:rPr>
                        <a:t>£6</a:t>
                      </a:r>
                      <a:r>
                        <a:rPr b="0" i="0" lang="en-GB" sz="3300" u="none" cap="none" strike="noStrike">
                          <a:solidFill>
                            <a:srgbClr val="000000"/>
                          </a:solidFill>
                          <a:highlight>
                            <a:srgbClr val="E9EBF5"/>
                          </a:highlight>
                          <a:latin typeface="Calibri"/>
                          <a:ea typeface="Calibri"/>
                          <a:cs typeface="Calibri"/>
                          <a:sym typeface="Calibri"/>
                        </a:rPr>
                        <a:t>00</a:t>
                      </a:r>
                      <a:endParaRPr b="0" i="0" sz="2500" u="none" cap="none" strike="noStrike">
                        <a:highlight>
                          <a:srgbClr val="E9EBF5"/>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r>
              <a:tr h="928425">
                <a:tc>
                  <a:txBody>
                    <a:bodyPr/>
                    <a:lstStyle/>
                    <a:p>
                      <a:pPr indent="0" lvl="0" marL="0" marR="0" rtl="0" algn="l">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CAEDFB"/>
                          </a:highlight>
                          <a:latin typeface="Calibri"/>
                          <a:ea typeface="Calibri"/>
                          <a:cs typeface="Calibri"/>
                          <a:sym typeface="Calibri"/>
                        </a:rPr>
                        <a:t>Renovation</a:t>
                      </a:r>
                      <a:endParaRPr b="0" i="0" sz="2500" u="none" cap="none" strike="noStrike">
                        <a:highlight>
                          <a:srgbClr val="CAEDFB"/>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highlight>
                            <a:srgbClr val="E9EBF5"/>
                          </a:highlight>
                          <a:latin typeface="Calibri"/>
                          <a:ea typeface="Calibri"/>
                          <a:cs typeface="Calibri"/>
                          <a:sym typeface="Calibri"/>
                        </a:rPr>
                        <a:t>£1</a:t>
                      </a:r>
                      <a:r>
                        <a:rPr b="0" i="0" lang="en-GB" sz="3300" u="none" cap="none" strike="noStrike">
                          <a:solidFill>
                            <a:srgbClr val="000000"/>
                          </a:solidFill>
                          <a:highlight>
                            <a:srgbClr val="E9EBF5"/>
                          </a:highlight>
                          <a:latin typeface="Calibri"/>
                          <a:ea typeface="Calibri"/>
                          <a:cs typeface="Calibri"/>
                          <a:sym typeface="Calibri"/>
                        </a:rPr>
                        <a:t>,</a:t>
                      </a:r>
                      <a:r>
                        <a:rPr lang="en-GB" sz="3300" u="none" cap="none" strike="noStrike">
                          <a:highlight>
                            <a:srgbClr val="E9EBF5"/>
                          </a:highlight>
                          <a:latin typeface="Calibri"/>
                          <a:ea typeface="Calibri"/>
                          <a:cs typeface="Calibri"/>
                          <a:sym typeface="Calibri"/>
                        </a:rPr>
                        <a:t>5</a:t>
                      </a:r>
                      <a:r>
                        <a:rPr b="0" i="0" lang="en-GB" sz="3300" u="none" cap="none" strike="noStrike">
                          <a:solidFill>
                            <a:srgbClr val="000000"/>
                          </a:solidFill>
                          <a:highlight>
                            <a:srgbClr val="E9EBF5"/>
                          </a:highlight>
                          <a:latin typeface="Calibri"/>
                          <a:ea typeface="Calibri"/>
                          <a:cs typeface="Calibri"/>
                          <a:sym typeface="Calibri"/>
                        </a:rPr>
                        <a:t>00</a:t>
                      </a:r>
                      <a:endParaRPr b="0" i="0" sz="2500" u="none" cap="none" strike="noStrike">
                        <a:highlight>
                          <a:srgbClr val="E9EBF5"/>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r>
              <a:tr h="928425">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FFFF00"/>
                          </a:highlight>
                          <a:latin typeface="Calibri"/>
                          <a:ea typeface="Calibri"/>
                          <a:cs typeface="Calibri"/>
                          <a:sym typeface="Calibri"/>
                        </a:rPr>
                        <a:t>Total</a:t>
                      </a:r>
                      <a:endParaRPr b="0" i="0" sz="2500" u="none" cap="none" strike="noStrike">
                        <a:highlight>
                          <a:srgbClr val="FFFF00"/>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E9EBF5"/>
                          </a:highlight>
                          <a:latin typeface="Calibri"/>
                          <a:ea typeface="Calibri"/>
                          <a:cs typeface="Calibri"/>
                          <a:sym typeface="Calibri"/>
                        </a:rPr>
                        <a:t>£</a:t>
                      </a:r>
                      <a:r>
                        <a:rPr lang="en-GB" sz="3300" u="none" cap="none" strike="noStrike">
                          <a:highlight>
                            <a:srgbClr val="E9EBF5"/>
                          </a:highlight>
                          <a:latin typeface="Calibri"/>
                          <a:ea typeface="Calibri"/>
                          <a:cs typeface="Calibri"/>
                          <a:sym typeface="Calibri"/>
                        </a:rPr>
                        <a:t>5</a:t>
                      </a:r>
                      <a:r>
                        <a:rPr b="0" i="0" lang="en-GB" sz="3300" u="none" cap="none" strike="noStrike">
                          <a:solidFill>
                            <a:srgbClr val="000000"/>
                          </a:solidFill>
                          <a:highlight>
                            <a:srgbClr val="E9EBF5"/>
                          </a:highlight>
                          <a:latin typeface="Calibri"/>
                          <a:ea typeface="Calibri"/>
                          <a:cs typeface="Calibri"/>
                          <a:sym typeface="Calibri"/>
                        </a:rPr>
                        <a:t>,</a:t>
                      </a:r>
                      <a:r>
                        <a:rPr lang="en-GB" sz="3300" u="none" cap="none" strike="noStrike">
                          <a:highlight>
                            <a:srgbClr val="E9EBF5"/>
                          </a:highlight>
                          <a:latin typeface="Calibri"/>
                          <a:ea typeface="Calibri"/>
                          <a:cs typeface="Calibri"/>
                          <a:sym typeface="Calibri"/>
                        </a:rPr>
                        <a:t>3</a:t>
                      </a:r>
                      <a:r>
                        <a:rPr b="0" i="0" lang="en-GB" sz="3300" u="none" cap="none" strike="noStrike">
                          <a:solidFill>
                            <a:srgbClr val="000000"/>
                          </a:solidFill>
                          <a:highlight>
                            <a:srgbClr val="E9EBF5"/>
                          </a:highlight>
                          <a:latin typeface="Calibri"/>
                          <a:ea typeface="Calibri"/>
                          <a:cs typeface="Calibri"/>
                          <a:sym typeface="Calibri"/>
                        </a:rPr>
                        <a:t>00</a:t>
                      </a:r>
                      <a:endParaRPr b="0" i="0" sz="2500" u="none" cap="none" strike="noStrike">
                        <a:highlight>
                          <a:srgbClr val="E9EBF5"/>
                        </a:highlight>
                        <a:latin typeface="Arial"/>
                        <a:ea typeface="Arial"/>
                        <a:cs typeface="Arial"/>
                        <a:sym typeface="Arial"/>
                      </a:endParaRPr>
                    </a:p>
                  </a:txBody>
                  <a:tcPr marT="13100" marB="0" marR="13100" marL="13100"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75" name="Shape 375"/>
        <p:cNvGrpSpPr/>
        <p:nvPr/>
      </p:nvGrpSpPr>
      <p:grpSpPr>
        <a:xfrm>
          <a:off x="0" y="0"/>
          <a:ext cx="0" cy="0"/>
          <a:chOff x="0" y="0"/>
          <a:chExt cx="0" cy="0"/>
        </a:xfrm>
      </p:grpSpPr>
      <p:sp>
        <p:nvSpPr>
          <p:cNvPr id="376" name="Google Shape;376;p2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chemeClr val="dk1"/>
              </a:buClr>
              <a:buSzPts val="1800"/>
              <a:buFont typeface="Arial"/>
              <a:buNone/>
            </a:pPr>
            <a:r>
              <a:t/>
            </a:r>
            <a:endParaRPr b="0" i="0" sz="1800" u="none" cap="none" strike="noStrike">
              <a:solidFill>
                <a:srgbClr val="FFFFFF"/>
              </a:solidFill>
              <a:latin typeface="Meiryo"/>
              <a:ea typeface="Meiryo"/>
              <a:cs typeface="Meiryo"/>
              <a:sym typeface="Meiryo"/>
            </a:endParaRPr>
          </a:p>
        </p:txBody>
      </p:sp>
      <p:grpSp>
        <p:nvGrpSpPr>
          <p:cNvPr id="377" name="Google Shape;377;p25"/>
          <p:cNvGrpSpPr/>
          <p:nvPr/>
        </p:nvGrpSpPr>
        <p:grpSpPr>
          <a:xfrm>
            <a:off x="547625" y="0"/>
            <a:ext cx="11097905" cy="6858000"/>
            <a:chOff x="547625" y="0"/>
            <a:chExt cx="11097905" cy="6858000"/>
          </a:xfrm>
        </p:grpSpPr>
        <p:sp>
          <p:nvSpPr>
            <p:cNvPr id="378" name="Google Shape;378;p25"/>
            <p:cNvSpPr/>
            <p:nvPr/>
          </p:nvSpPr>
          <p:spPr>
            <a:xfrm flipH="1">
              <a:off x="908222" y="0"/>
              <a:ext cx="10344356" cy="6858000"/>
            </a:xfrm>
            <a:custGeom>
              <a:rect b="b" l="l" r="r" t="t"/>
              <a:pathLst>
                <a:path extrusionOk="0" h="6858000" w="9174595">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lt1">
                <a:alpha val="30199"/>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chemeClr val="dk1"/>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79" name="Google Shape;379;p25"/>
            <p:cNvSpPr/>
            <p:nvPr/>
          </p:nvSpPr>
          <p:spPr>
            <a:xfrm flipH="1">
              <a:off x="711391" y="0"/>
              <a:ext cx="2483604" cy="6858000"/>
            </a:xfrm>
            <a:custGeom>
              <a:rect b="b" l="l" r="r" t="t"/>
              <a:pathLst>
                <a:path extrusionOk="0" h="6858000" w="2521425">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199"/>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Meiryo"/>
                <a:ea typeface="Meiryo"/>
                <a:cs typeface="Meiryo"/>
                <a:sym typeface="Meiryo"/>
              </a:endParaRPr>
            </a:p>
          </p:txBody>
        </p:sp>
        <p:sp>
          <p:nvSpPr>
            <p:cNvPr id="380" name="Google Shape;380;p25"/>
            <p:cNvSpPr/>
            <p:nvPr/>
          </p:nvSpPr>
          <p:spPr>
            <a:xfrm>
              <a:off x="8975235" y="0"/>
              <a:ext cx="2483604" cy="6858000"/>
            </a:xfrm>
            <a:custGeom>
              <a:rect b="b" l="l" r="r" t="t"/>
              <a:pathLst>
                <a:path extrusionOk="0" h="6858000" w="2521425">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199"/>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Meiryo"/>
                <a:ea typeface="Meiryo"/>
                <a:cs typeface="Meiryo"/>
                <a:sym typeface="Meiryo"/>
              </a:endParaRPr>
            </a:p>
          </p:txBody>
        </p:sp>
        <p:sp>
          <p:nvSpPr>
            <p:cNvPr id="381" name="Google Shape;381;p25"/>
            <p:cNvSpPr/>
            <p:nvPr/>
          </p:nvSpPr>
          <p:spPr>
            <a:xfrm flipH="1">
              <a:off x="547625" y="0"/>
              <a:ext cx="2209181" cy="6858000"/>
            </a:xfrm>
            <a:custGeom>
              <a:rect b="b" l="l" r="r" t="t"/>
              <a:pathLst>
                <a:path extrusionOk="0" h="6858000" w="2209181">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199"/>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Meiryo"/>
                <a:ea typeface="Meiryo"/>
                <a:cs typeface="Meiryo"/>
                <a:sym typeface="Meiryo"/>
              </a:endParaRPr>
            </a:p>
          </p:txBody>
        </p:sp>
        <p:sp>
          <p:nvSpPr>
            <p:cNvPr id="382" name="Google Shape;382;p25"/>
            <p:cNvSpPr/>
            <p:nvPr/>
          </p:nvSpPr>
          <p:spPr>
            <a:xfrm>
              <a:off x="9436349" y="0"/>
              <a:ext cx="2209181" cy="6858000"/>
            </a:xfrm>
            <a:custGeom>
              <a:rect b="b" l="l" r="r" t="t"/>
              <a:pathLst>
                <a:path extrusionOk="0" h="6858000" w="2209181">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199"/>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Meiryo"/>
                <a:ea typeface="Meiryo"/>
                <a:cs typeface="Meiryo"/>
                <a:sym typeface="Meiryo"/>
              </a:endParaRPr>
            </a:p>
          </p:txBody>
        </p:sp>
      </p:grpSp>
      <p:graphicFrame>
        <p:nvGraphicFramePr>
          <p:cNvPr id="383" name="Google Shape;383;p25"/>
          <p:cNvGraphicFramePr/>
          <p:nvPr/>
        </p:nvGraphicFramePr>
        <p:xfrm>
          <a:off x="698596" y="322112"/>
          <a:ext cx="3000000" cy="3000000"/>
        </p:xfrm>
        <a:graphic>
          <a:graphicData uri="http://schemas.openxmlformats.org/drawingml/2006/table">
            <a:tbl>
              <a:tblPr>
                <a:noFill/>
                <a:tableStyleId>{A9EFB491-0639-4282-812A-CD5072D7F2E1}</a:tableStyleId>
              </a:tblPr>
              <a:tblGrid>
                <a:gridCol w="1573350"/>
                <a:gridCol w="805900"/>
                <a:gridCol w="1036325"/>
                <a:gridCol w="1036325"/>
                <a:gridCol w="1036325"/>
                <a:gridCol w="1036325"/>
                <a:gridCol w="1036325"/>
              </a:tblGrid>
              <a:tr h="779525">
                <a:tc>
                  <a:txBody>
                    <a:bodyPr/>
                    <a:lstStyle/>
                    <a:p>
                      <a:pPr indent="0" lvl="0" marL="0" marR="0" rtl="0" algn="l">
                        <a:lnSpc>
                          <a:spcPct val="100000"/>
                        </a:lnSpc>
                        <a:spcBef>
                          <a:spcPts val="0"/>
                        </a:spcBef>
                        <a:spcAft>
                          <a:spcPts val="0"/>
                        </a:spcAft>
                        <a:buClr>
                          <a:srgbClr val="000000"/>
                        </a:buClr>
                        <a:buSzPts val="2400"/>
                        <a:buFont typeface="Arial"/>
                        <a:buNone/>
                      </a:pPr>
                      <a:r>
                        <a:rPr b="1" i="0" lang="en-GB" sz="2400" u="none" cap="none" strike="noStrike">
                          <a:solidFill>
                            <a:srgbClr val="000000"/>
                          </a:solidFill>
                          <a:highlight>
                            <a:srgbClr val="A6C9EC"/>
                          </a:highlight>
                          <a:latin typeface="Calibri"/>
                          <a:ea typeface="Calibri"/>
                          <a:cs typeface="Calibri"/>
                          <a:sym typeface="Calibri"/>
                        </a:rPr>
                        <a:t>Variable Costs</a:t>
                      </a:r>
                      <a:endParaRPr b="0" i="0" sz="2200" u="none" cap="none" strike="noStrike">
                        <a:highlight>
                          <a:srgbClr val="A6C9EC"/>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A6C9EC"/>
                    </a:solidFill>
                  </a:tcPr>
                </a:tc>
                <a:tc>
                  <a:txBody>
                    <a:bodyPr/>
                    <a:lstStyle/>
                    <a:p>
                      <a:pPr indent="0" lvl="0" marL="0" marR="0" rtl="0" algn="l">
                        <a:lnSpc>
                          <a:spcPct val="100000"/>
                        </a:lnSpc>
                        <a:spcBef>
                          <a:spcPts val="0"/>
                        </a:spcBef>
                        <a:spcAft>
                          <a:spcPts val="0"/>
                        </a:spcAft>
                        <a:buClr>
                          <a:srgbClr val="000000"/>
                        </a:buClr>
                        <a:buSzPts val="2400"/>
                        <a:buFont typeface="Arial"/>
                        <a:buNone/>
                      </a:pPr>
                      <a:r>
                        <a:rPr b="1" i="0" lang="en-GB" sz="2400" u="none" cap="none" strike="noStrike">
                          <a:solidFill>
                            <a:srgbClr val="000000"/>
                          </a:solidFill>
                          <a:highlight>
                            <a:srgbClr val="A6C9EC"/>
                          </a:highlight>
                          <a:latin typeface="Calibri"/>
                          <a:ea typeface="Calibri"/>
                          <a:cs typeface="Calibri"/>
                          <a:sym typeface="Calibri"/>
                        </a:rPr>
                        <a:t>Jan</a:t>
                      </a:r>
                      <a:endParaRPr b="0" i="0" sz="2200" u="none" cap="none" strike="noStrike">
                        <a:highlight>
                          <a:srgbClr val="A6C9EC"/>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A6C9EC"/>
                    </a:solidFill>
                  </a:tcPr>
                </a:tc>
                <a:tc>
                  <a:txBody>
                    <a:bodyPr/>
                    <a:lstStyle/>
                    <a:p>
                      <a:pPr indent="0" lvl="0" marL="0" marR="0" rtl="0" algn="l">
                        <a:lnSpc>
                          <a:spcPct val="100000"/>
                        </a:lnSpc>
                        <a:spcBef>
                          <a:spcPts val="0"/>
                        </a:spcBef>
                        <a:spcAft>
                          <a:spcPts val="0"/>
                        </a:spcAft>
                        <a:buClr>
                          <a:srgbClr val="000000"/>
                        </a:buClr>
                        <a:buSzPts val="2400"/>
                        <a:buFont typeface="Arial"/>
                        <a:buNone/>
                      </a:pPr>
                      <a:r>
                        <a:rPr b="1" i="0" lang="en-GB" sz="2400" u="none" cap="none" strike="noStrike">
                          <a:solidFill>
                            <a:srgbClr val="000000"/>
                          </a:solidFill>
                          <a:highlight>
                            <a:srgbClr val="A6C9EC"/>
                          </a:highlight>
                          <a:latin typeface="Calibri"/>
                          <a:ea typeface="Calibri"/>
                          <a:cs typeface="Calibri"/>
                          <a:sym typeface="Calibri"/>
                        </a:rPr>
                        <a:t>Feb</a:t>
                      </a:r>
                      <a:endParaRPr b="0" i="0" sz="2200" u="none" cap="none" strike="noStrike">
                        <a:highlight>
                          <a:srgbClr val="A6C9EC"/>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A6C9EC"/>
                    </a:solidFill>
                  </a:tcPr>
                </a:tc>
                <a:tc>
                  <a:txBody>
                    <a:bodyPr/>
                    <a:lstStyle/>
                    <a:p>
                      <a:pPr indent="0" lvl="0" marL="0" marR="0" rtl="0" algn="l">
                        <a:lnSpc>
                          <a:spcPct val="100000"/>
                        </a:lnSpc>
                        <a:spcBef>
                          <a:spcPts val="0"/>
                        </a:spcBef>
                        <a:spcAft>
                          <a:spcPts val="0"/>
                        </a:spcAft>
                        <a:buClr>
                          <a:srgbClr val="000000"/>
                        </a:buClr>
                        <a:buSzPts val="2400"/>
                        <a:buFont typeface="Arial"/>
                        <a:buNone/>
                      </a:pPr>
                      <a:r>
                        <a:rPr b="1" i="0" lang="en-GB" sz="2400" u="none" cap="none" strike="noStrike">
                          <a:solidFill>
                            <a:srgbClr val="000000"/>
                          </a:solidFill>
                          <a:highlight>
                            <a:srgbClr val="A6C9EC"/>
                          </a:highlight>
                          <a:latin typeface="Calibri"/>
                          <a:ea typeface="Calibri"/>
                          <a:cs typeface="Calibri"/>
                          <a:sym typeface="Calibri"/>
                        </a:rPr>
                        <a:t>Mar</a:t>
                      </a:r>
                      <a:endParaRPr b="0" i="0" sz="2200" u="none" cap="none" strike="noStrike">
                        <a:highlight>
                          <a:srgbClr val="A6C9EC"/>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A6C9EC"/>
                    </a:solidFill>
                  </a:tcPr>
                </a:tc>
                <a:tc>
                  <a:txBody>
                    <a:bodyPr/>
                    <a:lstStyle/>
                    <a:p>
                      <a:pPr indent="0" lvl="0" marL="0" marR="0" rtl="0" algn="l">
                        <a:lnSpc>
                          <a:spcPct val="100000"/>
                        </a:lnSpc>
                        <a:spcBef>
                          <a:spcPts val="0"/>
                        </a:spcBef>
                        <a:spcAft>
                          <a:spcPts val="0"/>
                        </a:spcAft>
                        <a:buClr>
                          <a:srgbClr val="000000"/>
                        </a:buClr>
                        <a:buSzPts val="2400"/>
                        <a:buFont typeface="Arial"/>
                        <a:buNone/>
                      </a:pPr>
                      <a:r>
                        <a:rPr b="1" i="0" lang="en-GB" sz="2400" u="none" cap="none" strike="noStrike">
                          <a:solidFill>
                            <a:srgbClr val="000000"/>
                          </a:solidFill>
                          <a:highlight>
                            <a:srgbClr val="A6C9EC"/>
                          </a:highlight>
                          <a:latin typeface="Calibri"/>
                          <a:ea typeface="Calibri"/>
                          <a:cs typeface="Calibri"/>
                          <a:sym typeface="Calibri"/>
                        </a:rPr>
                        <a:t>Apr</a:t>
                      </a:r>
                      <a:endParaRPr b="0" i="0" sz="2200" u="none" cap="none" strike="noStrike">
                        <a:highlight>
                          <a:srgbClr val="A6C9EC"/>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A6C9EC"/>
                    </a:solidFill>
                  </a:tcPr>
                </a:tc>
                <a:tc>
                  <a:txBody>
                    <a:bodyPr/>
                    <a:lstStyle/>
                    <a:p>
                      <a:pPr indent="0" lvl="0" marL="0" marR="0" rtl="0" algn="l">
                        <a:lnSpc>
                          <a:spcPct val="100000"/>
                        </a:lnSpc>
                        <a:spcBef>
                          <a:spcPts val="0"/>
                        </a:spcBef>
                        <a:spcAft>
                          <a:spcPts val="0"/>
                        </a:spcAft>
                        <a:buClr>
                          <a:srgbClr val="000000"/>
                        </a:buClr>
                        <a:buSzPts val="2400"/>
                        <a:buFont typeface="Arial"/>
                        <a:buNone/>
                      </a:pPr>
                      <a:r>
                        <a:rPr b="1" i="0" lang="en-GB" sz="2400" u="none" cap="none" strike="noStrike">
                          <a:solidFill>
                            <a:srgbClr val="000000"/>
                          </a:solidFill>
                          <a:highlight>
                            <a:srgbClr val="A6C9EC"/>
                          </a:highlight>
                          <a:latin typeface="Calibri"/>
                          <a:ea typeface="Calibri"/>
                          <a:cs typeface="Calibri"/>
                          <a:sym typeface="Calibri"/>
                        </a:rPr>
                        <a:t>May</a:t>
                      </a:r>
                      <a:endParaRPr b="0" i="0" sz="2200" u="none" cap="none" strike="noStrike">
                        <a:highlight>
                          <a:srgbClr val="A6C9EC"/>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A6C9EC"/>
                    </a:solidFill>
                  </a:tcPr>
                </a:tc>
                <a:tc>
                  <a:txBody>
                    <a:bodyPr/>
                    <a:lstStyle/>
                    <a:p>
                      <a:pPr indent="0" lvl="0" marL="0" marR="0" rtl="0" algn="l">
                        <a:lnSpc>
                          <a:spcPct val="100000"/>
                        </a:lnSpc>
                        <a:spcBef>
                          <a:spcPts val="0"/>
                        </a:spcBef>
                        <a:spcAft>
                          <a:spcPts val="0"/>
                        </a:spcAft>
                        <a:buClr>
                          <a:srgbClr val="000000"/>
                        </a:buClr>
                        <a:buSzPts val="2400"/>
                        <a:buFont typeface="Arial"/>
                        <a:buNone/>
                      </a:pPr>
                      <a:r>
                        <a:rPr b="1" i="0" lang="en-GB" sz="2400" u="none" cap="none" strike="noStrike">
                          <a:solidFill>
                            <a:srgbClr val="000000"/>
                          </a:solidFill>
                          <a:highlight>
                            <a:srgbClr val="A6C9EC"/>
                          </a:highlight>
                          <a:latin typeface="Calibri"/>
                          <a:ea typeface="Calibri"/>
                          <a:cs typeface="Calibri"/>
                          <a:sym typeface="Calibri"/>
                        </a:rPr>
                        <a:t>June</a:t>
                      </a:r>
                      <a:endParaRPr b="0" i="0" sz="2200" u="none" cap="none" strike="noStrike">
                        <a:highlight>
                          <a:srgbClr val="A6C9EC"/>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A6C9EC"/>
                    </a:solidFill>
                  </a:tcPr>
                </a:tc>
              </a:tr>
              <a:tr h="413750">
                <a:tc>
                  <a:txBody>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CAEDFB"/>
                          </a:highlight>
                          <a:latin typeface="Calibri"/>
                          <a:ea typeface="Calibri"/>
                          <a:cs typeface="Calibri"/>
                          <a:sym typeface="Calibri"/>
                        </a:rPr>
                        <a:t>Electricity</a:t>
                      </a:r>
                      <a:endParaRPr b="0" i="0" sz="2200" u="none" cap="none" strike="noStrike">
                        <a:highlight>
                          <a:srgbClr val="CAEDFB"/>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E9EBF5"/>
                          </a:highlight>
                          <a:latin typeface="Calibri"/>
                          <a:ea typeface="Calibri"/>
                          <a:cs typeface="Calibri"/>
                          <a:sym typeface="Calibri"/>
                        </a:rPr>
                        <a:t>£</a:t>
                      </a:r>
                      <a:r>
                        <a:rPr lang="en-GB" sz="2400" u="none" cap="none" strike="noStrike">
                          <a:highlight>
                            <a:srgbClr val="E9EBF5"/>
                          </a:highlight>
                          <a:latin typeface="Calibri"/>
                          <a:ea typeface="Calibri"/>
                          <a:cs typeface="Calibri"/>
                          <a:sym typeface="Calibri"/>
                        </a:rPr>
                        <a:t>15</a:t>
                      </a:r>
                      <a:r>
                        <a:rPr b="0" i="0" lang="en-GB" sz="2400" u="none" cap="none" strike="noStrike">
                          <a:solidFill>
                            <a:srgbClr val="000000"/>
                          </a:solidFill>
                          <a:highlight>
                            <a:srgbClr val="E9EBF5"/>
                          </a:highlight>
                          <a:latin typeface="Calibri"/>
                          <a:ea typeface="Calibri"/>
                          <a:cs typeface="Calibri"/>
                          <a:sym typeface="Calibri"/>
                        </a:rPr>
                        <a:t>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2</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25</a:t>
                      </a:r>
                      <a:r>
                        <a:rPr b="0" i="0" lang="en-GB" sz="2400" u="none" cap="none" strike="noStrike">
                          <a:solidFill>
                            <a:srgbClr val="000000"/>
                          </a:solidFill>
                          <a:highlight>
                            <a:srgbClr val="E9EBF5"/>
                          </a:highlight>
                          <a:latin typeface="Calibri"/>
                          <a:ea typeface="Calibri"/>
                          <a:cs typeface="Calibri"/>
                          <a:sym typeface="Calibri"/>
                        </a:rPr>
                        <a:t>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3</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3</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3</a:t>
                      </a:r>
                      <a:r>
                        <a:rPr b="0" i="0" lang="en-GB" sz="2400" u="none" cap="none" strike="noStrike">
                          <a:solidFill>
                            <a:srgbClr val="000000"/>
                          </a:solidFill>
                          <a:highlight>
                            <a:srgbClr val="E9EBF5"/>
                          </a:highlight>
                          <a:latin typeface="Calibri"/>
                          <a:ea typeface="Calibri"/>
                          <a:cs typeface="Calibri"/>
                          <a:sym typeface="Calibri"/>
                        </a:rPr>
                        <a:t>50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r>
              <a:tr h="779525">
                <a:tc>
                  <a:txBody>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CAEDFB"/>
                          </a:highlight>
                          <a:latin typeface="Calibri"/>
                          <a:ea typeface="Calibri"/>
                          <a:cs typeface="Calibri"/>
                          <a:sym typeface="Calibri"/>
                        </a:rPr>
                        <a:t>Raw materials</a:t>
                      </a:r>
                      <a:endParaRPr b="0" i="0" sz="2200" u="none" cap="none" strike="noStrike">
                        <a:highlight>
                          <a:srgbClr val="CAEDFB"/>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E9EBF5"/>
                          </a:highlight>
                          <a:latin typeface="Calibri"/>
                          <a:ea typeface="Calibri"/>
                          <a:cs typeface="Calibri"/>
                          <a:sym typeface="Calibri"/>
                        </a:rPr>
                        <a:t>£</a:t>
                      </a:r>
                      <a:r>
                        <a:rPr lang="en-GB" sz="2400" u="none" cap="none" strike="noStrike">
                          <a:highlight>
                            <a:srgbClr val="E9EBF5"/>
                          </a:highlight>
                          <a:latin typeface="Calibri"/>
                          <a:ea typeface="Calibri"/>
                          <a:cs typeface="Calibri"/>
                          <a:sym typeface="Calibri"/>
                        </a:rPr>
                        <a:t>25</a:t>
                      </a:r>
                      <a:r>
                        <a:rPr b="0" i="0" lang="en-GB" sz="2400" u="none" cap="none" strike="noStrike">
                          <a:solidFill>
                            <a:srgbClr val="000000"/>
                          </a:solidFill>
                          <a:highlight>
                            <a:srgbClr val="E9EBF5"/>
                          </a:highlight>
                          <a:latin typeface="Calibri"/>
                          <a:ea typeface="Calibri"/>
                          <a:cs typeface="Calibri"/>
                          <a:sym typeface="Calibri"/>
                        </a:rPr>
                        <a:t>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4</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E9EBF5"/>
                          </a:highlight>
                          <a:latin typeface="Calibri"/>
                          <a:ea typeface="Calibri"/>
                          <a:cs typeface="Calibri"/>
                          <a:sym typeface="Calibri"/>
                        </a:rPr>
                        <a:t>500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6</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6</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7</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r>
              <a:tr h="779525">
                <a:tc>
                  <a:txBody>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CAEDFB"/>
                          </a:highlight>
                          <a:latin typeface="Calibri"/>
                          <a:ea typeface="Calibri"/>
                          <a:cs typeface="Calibri"/>
                          <a:sym typeface="Calibri"/>
                        </a:rPr>
                        <a:t>hourly paid Emp</a:t>
                      </a:r>
                      <a:endParaRPr b="0" i="0" sz="2200" u="none" cap="none" strike="noStrike">
                        <a:highlight>
                          <a:srgbClr val="CAEDFB"/>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E9EBF5"/>
                          </a:highlight>
                          <a:latin typeface="Calibri"/>
                          <a:ea typeface="Calibri"/>
                          <a:cs typeface="Calibri"/>
                          <a:sym typeface="Calibri"/>
                        </a:rPr>
                        <a:t>£0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2</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25</a:t>
                      </a:r>
                      <a:r>
                        <a:rPr b="0" i="0" lang="en-GB" sz="2400" u="none" cap="none" strike="noStrike">
                          <a:solidFill>
                            <a:srgbClr val="000000"/>
                          </a:solidFill>
                          <a:highlight>
                            <a:srgbClr val="E9EBF5"/>
                          </a:highlight>
                          <a:latin typeface="Calibri"/>
                          <a:ea typeface="Calibri"/>
                          <a:cs typeface="Calibri"/>
                          <a:sym typeface="Calibri"/>
                        </a:rPr>
                        <a:t>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3</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3</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35</a:t>
                      </a:r>
                      <a:r>
                        <a:rPr b="0" i="0" lang="en-GB" sz="2400" u="none" cap="none" strike="noStrike">
                          <a:solidFill>
                            <a:srgbClr val="000000"/>
                          </a:solidFill>
                          <a:highlight>
                            <a:srgbClr val="E9EBF5"/>
                          </a:highlight>
                          <a:latin typeface="Calibri"/>
                          <a:ea typeface="Calibri"/>
                          <a:cs typeface="Calibri"/>
                          <a:sym typeface="Calibri"/>
                        </a:rPr>
                        <a:t>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r>
              <a:tr h="779525">
                <a:tc>
                  <a:txBody>
                    <a:bodyPr/>
                    <a:lstStyle/>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FFFF00"/>
                          </a:highlight>
                          <a:latin typeface="Calibri"/>
                          <a:ea typeface="Calibri"/>
                          <a:cs typeface="Calibri"/>
                          <a:sym typeface="Calibri"/>
                        </a:rPr>
                        <a:t>Total Var cost</a:t>
                      </a:r>
                      <a:endParaRPr b="0" i="0" sz="2200" u="none" cap="none" strike="noStrike">
                        <a:highlight>
                          <a:srgbClr val="FFFF00"/>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marR="0" rtl="0" algn="r">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E9EBF5"/>
                          </a:highlight>
                          <a:latin typeface="Calibri"/>
                          <a:ea typeface="Calibri"/>
                          <a:cs typeface="Calibri"/>
                          <a:sym typeface="Calibri"/>
                        </a:rPr>
                        <a:t>£</a:t>
                      </a:r>
                      <a:r>
                        <a:rPr lang="en-GB" sz="2400" u="none" cap="none" strike="noStrike">
                          <a:highlight>
                            <a:srgbClr val="E9EBF5"/>
                          </a:highlight>
                          <a:latin typeface="Calibri"/>
                          <a:ea typeface="Calibri"/>
                          <a:cs typeface="Calibri"/>
                          <a:sym typeface="Calibri"/>
                        </a:rPr>
                        <a:t>4</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lang="en-GB" sz="2400" u="none" cap="none" strike="noStrike">
                          <a:highlight>
                            <a:srgbClr val="E9EBF5"/>
                          </a:highlight>
                          <a:latin typeface="Calibri"/>
                          <a:ea typeface="Calibri"/>
                          <a:cs typeface="Calibri"/>
                          <a:sym typeface="Calibri"/>
                        </a:rPr>
                        <a:t>£8</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E9EBF5"/>
                          </a:highlight>
                          <a:latin typeface="Calibri"/>
                          <a:ea typeface="Calibri"/>
                          <a:cs typeface="Calibri"/>
                          <a:sym typeface="Calibri"/>
                        </a:rPr>
                        <a:t>£1,</a:t>
                      </a:r>
                      <a:r>
                        <a:rPr lang="en-GB" sz="2400" u="none" cap="none" strike="noStrike">
                          <a:highlight>
                            <a:srgbClr val="E9EBF5"/>
                          </a:highlight>
                          <a:latin typeface="Calibri"/>
                          <a:ea typeface="Calibri"/>
                          <a:cs typeface="Calibri"/>
                          <a:sym typeface="Calibri"/>
                        </a:rPr>
                        <a:t>00</a:t>
                      </a:r>
                      <a:r>
                        <a:rPr b="0" i="0" lang="en-GB" sz="2400" u="none" cap="none" strike="noStrike">
                          <a:solidFill>
                            <a:srgbClr val="000000"/>
                          </a:solidFill>
                          <a:highlight>
                            <a:srgbClr val="E9EBF5"/>
                          </a:highlight>
                          <a:latin typeface="Calibri"/>
                          <a:ea typeface="Calibri"/>
                          <a:cs typeface="Calibri"/>
                          <a:sym typeface="Calibri"/>
                        </a:rPr>
                        <a:t>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E9EBF5"/>
                          </a:highlight>
                          <a:latin typeface="Calibri"/>
                          <a:ea typeface="Calibri"/>
                          <a:cs typeface="Calibri"/>
                          <a:sym typeface="Calibri"/>
                        </a:rPr>
                        <a:t>£</a:t>
                      </a:r>
                      <a:r>
                        <a:rPr lang="en-GB" sz="2400" u="none" cap="none" strike="noStrike">
                          <a:highlight>
                            <a:srgbClr val="E9EBF5"/>
                          </a:highlight>
                          <a:latin typeface="Calibri"/>
                          <a:ea typeface="Calibri"/>
                          <a:cs typeface="Calibri"/>
                          <a:sym typeface="Calibri"/>
                        </a:rPr>
                        <a:t>1</a:t>
                      </a:r>
                      <a:r>
                        <a:rPr b="0" i="0" lang="en-GB" sz="2400" u="none" cap="none" strike="noStrike">
                          <a:solidFill>
                            <a:srgbClr val="000000"/>
                          </a:solidFill>
                          <a:highlight>
                            <a:srgbClr val="E9EBF5"/>
                          </a:highlight>
                          <a:latin typeface="Calibri"/>
                          <a:ea typeface="Calibri"/>
                          <a:cs typeface="Calibri"/>
                          <a:sym typeface="Calibri"/>
                        </a:rPr>
                        <a:t>,</a:t>
                      </a:r>
                      <a:r>
                        <a:rPr lang="en-GB" sz="2400" u="none" cap="none" strike="noStrike">
                          <a:highlight>
                            <a:srgbClr val="E9EBF5"/>
                          </a:highlight>
                          <a:latin typeface="Calibri"/>
                          <a:ea typeface="Calibri"/>
                          <a:cs typeface="Calibri"/>
                          <a:sym typeface="Calibri"/>
                        </a:rPr>
                        <a:t>2</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E9EBF5"/>
                          </a:highlight>
                          <a:latin typeface="Calibri"/>
                          <a:ea typeface="Calibri"/>
                          <a:cs typeface="Calibri"/>
                          <a:sym typeface="Calibri"/>
                        </a:rPr>
                        <a:t>£</a:t>
                      </a:r>
                      <a:r>
                        <a:rPr lang="en-GB" sz="2400" u="none" cap="none" strike="noStrike">
                          <a:highlight>
                            <a:srgbClr val="E9EBF5"/>
                          </a:highlight>
                          <a:latin typeface="Calibri"/>
                          <a:ea typeface="Calibri"/>
                          <a:cs typeface="Calibri"/>
                          <a:sym typeface="Calibri"/>
                        </a:rPr>
                        <a:t>1</a:t>
                      </a:r>
                      <a:r>
                        <a:rPr b="0" i="0" lang="en-GB" sz="2400" u="none" cap="none" strike="noStrike">
                          <a:solidFill>
                            <a:srgbClr val="000000"/>
                          </a:solidFill>
                          <a:highlight>
                            <a:srgbClr val="E9EBF5"/>
                          </a:highlight>
                          <a:latin typeface="Calibri"/>
                          <a:ea typeface="Calibri"/>
                          <a:cs typeface="Calibri"/>
                          <a:sym typeface="Calibri"/>
                        </a:rPr>
                        <a:t>,</a:t>
                      </a:r>
                      <a:r>
                        <a:rPr lang="en-GB" sz="2400" u="none" cap="none" strike="noStrike">
                          <a:highlight>
                            <a:srgbClr val="E9EBF5"/>
                          </a:highlight>
                          <a:latin typeface="Calibri"/>
                          <a:ea typeface="Calibri"/>
                          <a:cs typeface="Calibri"/>
                          <a:sym typeface="Calibri"/>
                        </a:rPr>
                        <a:t>2</a:t>
                      </a:r>
                      <a:r>
                        <a:rPr b="0" i="0" lang="en-GB" sz="2400" u="none" cap="none" strike="noStrike">
                          <a:solidFill>
                            <a:srgbClr val="000000"/>
                          </a:solidFill>
                          <a:highlight>
                            <a:srgbClr val="E9EBF5"/>
                          </a:highlight>
                          <a:latin typeface="Calibri"/>
                          <a:ea typeface="Calibri"/>
                          <a:cs typeface="Calibri"/>
                          <a:sym typeface="Calibri"/>
                        </a:rPr>
                        <a:t>00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c>
                  <a:txBody>
                    <a:bodyPr/>
                    <a:lstStyle/>
                    <a:p>
                      <a:pPr indent="0" lvl="0" marL="0" marR="0" rtl="0" algn="r">
                        <a:lnSpc>
                          <a:spcPct val="100000"/>
                        </a:lnSpc>
                        <a:spcBef>
                          <a:spcPts val="0"/>
                        </a:spcBef>
                        <a:spcAft>
                          <a:spcPts val="0"/>
                        </a:spcAft>
                        <a:buClr>
                          <a:srgbClr val="000000"/>
                        </a:buClr>
                        <a:buSzPts val="2400"/>
                        <a:buFont typeface="Arial"/>
                        <a:buNone/>
                      </a:pPr>
                      <a:r>
                        <a:rPr b="0" i="0" lang="en-GB" sz="2400" u="none" cap="none" strike="noStrike">
                          <a:solidFill>
                            <a:srgbClr val="000000"/>
                          </a:solidFill>
                          <a:highlight>
                            <a:srgbClr val="E9EBF5"/>
                          </a:highlight>
                          <a:latin typeface="Calibri"/>
                          <a:ea typeface="Calibri"/>
                          <a:cs typeface="Calibri"/>
                          <a:sym typeface="Calibri"/>
                        </a:rPr>
                        <a:t>£</a:t>
                      </a:r>
                      <a:r>
                        <a:rPr lang="en-GB" sz="2400" u="none" cap="none" strike="noStrike">
                          <a:highlight>
                            <a:srgbClr val="E9EBF5"/>
                          </a:highlight>
                          <a:latin typeface="Calibri"/>
                          <a:ea typeface="Calibri"/>
                          <a:cs typeface="Calibri"/>
                          <a:sym typeface="Calibri"/>
                        </a:rPr>
                        <a:t>1</a:t>
                      </a:r>
                      <a:r>
                        <a:rPr b="0" i="0" lang="en-GB" sz="2400" u="none" cap="none" strike="noStrike">
                          <a:solidFill>
                            <a:srgbClr val="000000"/>
                          </a:solidFill>
                          <a:highlight>
                            <a:srgbClr val="E9EBF5"/>
                          </a:highlight>
                          <a:latin typeface="Calibri"/>
                          <a:ea typeface="Calibri"/>
                          <a:cs typeface="Calibri"/>
                          <a:sym typeface="Calibri"/>
                        </a:rPr>
                        <a:t>,4</a:t>
                      </a:r>
                      <a:r>
                        <a:rPr lang="en-GB" sz="2400" u="none" cap="none" strike="noStrike">
                          <a:highlight>
                            <a:srgbClr val="E9EBF5"/>
                          </a:highlight>
                          <a:latin typeface="Calibri"/>
                          <a:ea typeface="Calibri"/>
                          <a:cs typeface="Calibri"/>
                          <a:sym typeface="Calibri"/>
                        </a:rPr>
                        <a:t>0</a:t>
                      </a:r>
                      <a:r>
                        <a:rPr b="0" i="0" lang="en-GB" sz="2400" u="none" cap="none" strike="noStrike">
                          <a:solidFill>
                            <a:srgbClr val="000000"/>
                          </a:solidFill>
                          <a:highlight>
                            <a:srgbClr val="E9EBF5"/>
                          </a:highlight>
                          <a:latin typeface="Calibri"/>
                          <a:ea typeface="Calibri"/>
                          <a:cs typeface="Calibri"/>
                          <a:sym typeface="Calibri"/>
                        </a:rPr>
                        <a:t>0</a:t>
                      </a:r>
                      <a:endParaRPr b="0" i="0" sz="2200" u="none" cap="none" strike="noStrike">
                        <a:highlight>
                          <a:srgbClr val="E9EBF5"/>
                        </a:highlight>
                        <a:latin typeface="Arial"/>
                        <a:ea typeface="Arial"/>
                        <a:cs typeface="Arial"/>
                        <a:sym typeface="Arial"/>
                      </a:endParaRPr>
                    </a:p>
                  </a:txBody>
                  <a:tcPr marT="11425" marB="0" marR="11425" marL="1142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E9EBF5"/>
                    </a:solidFill>
                  </a:tcPr>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88" name="Shape 388"/>
        <p:cNvGrpSpPr/>
        <p:nvPr/>
      </p:nvGrpSpPr>
      <p:grpSpPr>
        <a:xfrm>
          <a:off x="0" y="0"/>
          <a:ext cx="0" cy="0"/>
          <a:chOff x="0" y="0"/>
          <a:chExt cx="0" cy="0"/>
        </a:xfrm>
      </p:grpSpPr>
      <p:sp>
        <p:nvSpPr>
          <p:cNvPr id="389" name="Google Shape;389;p26"/>
          <p:cNvSpPr/>
          <p:nvPr/>
        </p:nvSpPr>
        <p:spPr>
          <a:xfrm>
            <a:off x="0" y="0"/>
            <a:ext cx="12192000" cy="6858000"/>
          </a:xfrm>
          <a:prstGeom prst="rect">
            <a:avLst/>
          </a:prstGeom>
          <a:solidFill>
            <a:srgbClr val="595959"/>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chemeClr val="dk1"/>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390" name="Google Shape;390;p26"/>
          <p:cNvSpPr/>
          <p:nvPr/>
        </p:nvSpPr>
        <p:spPr>
          <a:xfrm>
            <a:off x="477012" y="480060"/>
            <a:ext cx="11238000" cy="589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chemeClr val="dk1"/>
              </a:buClr>
              <a:buSzPts val="1800"/>
              <a:buFont typeface="Arial"/>
              <a:buNone/>
            </a:pPr>
            <a:r>
              <a:t/>
            </a:r>
            <a:endParaRPr b="0" i="0" sz="1800" u="none" cap="none" strike="noStrike">
              <a:solidFill>
                <a:schemeClr val="lt1"/>
              </a:solidFill>
              <a:latin typeface="Calibri"/>
              <a:ea typeface="Calibri"/>
              <a:cs typeface="Calibri"/>
              <a:sym typeface="Calibri"/>
            </a:endParaRPr>
          </a:p>
        </p:txBody>
      </p:sp>
      <p:graphicFrame>
        <p:nvGraphicFramePr>
          <p:cNvPr id="391" name="Google Shape;391;p26"/>
          <p:cNvGraphicFramePr/>
          <p:nvPr/>
        </p:nvGraphicFramePr>
        <p:xfrm>
          <a:off x="750302" y="810693"/>
          <a:ext cx="3000000" cy="3000000"/>
        </p:xfrm>
        <a:graphic>
          <a:graphicData uri="http://schemas.openxmlformats.org/drawingml/2006/table">
            <a:tbl>
              <a:tblPr>
                <a:noFill/>
                <a:tableStyleId>{A9EFB491-0639-4282-812A-CD5072D7F2E1}</a:tableStyleId>
              </a:tblPr>
              <a:tblGrid>
                <a:gridCol w="2045525"/>
                <a:gridCol w="1396725"/>
                <a:gridCol w="1396725"/>
                <a:gridCol w="1396725"/>
                <a:gridCol w="1394725"/>
                <a:gridCol w="1394725"/>
                <a:gridCol w="1396725"/>
              </a:tblGrid>
              <a:tr h="561425">
                <a:tc>
                  <a:txBody>
                    <a:bodyPr/>
                    <a:lstStyle/>
                    <a:p>
                      <a:pPr indent="0" lvl="0" marL="0" marR="0" rtl="0" algn="l">
                        <a:lnSpc>
                          <a:spcPct val="100000"/>
                        </a:lnSpc>
                        <a:spcBef>
                          <a:spcPts val="0"/>
                        </a:spcBef>
                        <a:spcAft>
                          <a:spcPts val="0"/>
                        </a:spcAft>
                        <a:buClr>
                          <a:srgbClr val="000000"/>
                        </a:buClr>
                        <a:buSzPts val="2300"/>
                        <a:buFont typeface="Arial"/>
                        <a:buNone/>
                      </a:pPr>
                      <a:r>
                        <a:t/>
                      </a:r>
                      <a:endParaRPr b="0" i="0" sz="2300" u="none" cap="none" strike="noStrike">
                        <a:latin typeface="Arial"/>
                        <a:ea typeface="Arial"/>
                        <a:cs typeface="Arial"/>
                        <a:sym typeface="Arial"/>
                      </a:endParaRPr>
                    </a:p>
                  </a:txBody>
                  <a:tcPr marT="12100" marB="0" marR="12100" marL="12100" anchor="b">
                    <a:lnL cap="flat" cmpd="sng" w="9525">
                      <a:solidFill>
                        <a:srgbClr val="000000">
                          <a:alpha val="0"/>
                        </a:srgbClr>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4D93D9"/>
                          </a:highlight>
                          <a:latin typeface="Arial"/>
                          <a:ea typeface="Arial"/>
                          <a:cs typeface="Arial"/>
                          <a:sym typeface="Arial"/>
                        </a:rPr>
                        <a:t>Jan</a:t>
                      </a:r>
                      <a:endParaRPr b="0" i="0" sz="2300" u="none" cap="none" strike="noStrike">
                        <a:highlight>
                          <a:srgbClr val="4D93D9"/>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4D93D9"/>
                    </a:solidFill>
                  </a:tcPr>
                </a:tc>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4D93D9"/>
                          </a:highlight>
                          <a:latin typeface="Arial"/>
                          <a:ea typeface="Arial"/>
                          <a:cs typeface="Arial"/>
                          <a:sym typeface="Arial"/>
                        </a:rPr>
                        <a:t>Feb</a:t>
                      </a:r>
                      <a:endParaRPr b="0" i="0" sz="2300" u="none" cap="none" strike="noStrike">
                        <a:highlight>
                          <a:srgbClr val="4D93D9"/>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4D93D9"/>
                    </a:solidFill>
                  </a:tcPr>
                </a:tc>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4D93D9"/>
                          </a:highlight>
                          <a:latin typeface="Arial"/>
                          <a:ea typeface="Arial"/>
                          <a:cs typeface="Arial"/>
                          <a:sym typeface="Arial"/>
                        </a:rPr>
                        <a:t>Mar</a:t>
                      </a:r>
                      <a:endParaRPr b="0" i="0" sz="2300" u="none" cap="none" strike="noStrike">
                        <a:highlight>
                          <a:srgbClr val="4D93D9"/>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4D93D9"/>
                    </a:solidFill>
                  </a:tcPr>
                </a:tc>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4D93D9"/>
                          </a:highlight>
                          <a:latin typeface="Arial"/>
                          <a:ea typeface="Arial"/>
                          <a:cs typeface="Arial"/>
                          <a:sym typeface="Arial"/>
                        </a:rPr>
                        <a:t>Apr</a:t>
                      </a:r>
                      <a:endParaRPr b="0" i="0" sz="2300" u="none" cap="none" strike="noStrike">
                        <a:highlight>
                          <a:srgbClr val="4D93D9"/>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4D93D9"/>
                    </a:solidFill>
                  </a:tcPr>
                </a:tc>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4D93D9"/>
                          </a:highlight>
                          <a:latin typeface="Arial"/>
                          <a:ea typeface="Arial"/>
                          <a:cs typeface="Arial"/>
                          <a:sym typeface="Arial"/>
                        </a:rPr>
                        <a:t>May</a:t>
                      </a:r>
                      <a:endParaRPr b="0" i="0" sz="2300" u="none" cap="none" strike="noStrike">
                        <a:highlight>
                          <a:srgbClr val="4D93D9"/>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4D93D9"/>
                    </a:solidFill>
                  </a:tcPr>
                </a:tc>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4D93D9"/>
                          </a:highlight>
                          <a:latin typeface="Arial"/>
                          <a:ea typeface="Arial"/>
                          <a:cs typeface="Arial"/>
                          <a:sym typeface="Arial"/>
                        </a:rPr>
                        <a:t>Jun</a:t>
                      </a:r>
                      <a:endParaRPr b="0" i="0" sz="2300" u="none" cap="none" strike="noStrike">
                        <a:highlight>
                          <a:srgbClr val="4D93D9"/>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4D93D9"/>
                    </a:solidFill>
                  </a:tcPr>
                </a:tc>
              </a:tr>
              <a:tr h="561425">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CAEDFB"/>
                          </a:highlight>
                          <a:latin typeface="Arial"/>
                          <a:ea typeface="Arial"/>
                          <a:cs typeface="Arial"/>
                          <a:sym typeface="Arial"/>
                        </a:rPr>
                        <a:t>Fixed</a:t>
                      </a:r>
                      <a:endParaRPr b="0" i="0" sz="2300" u="none" cap="none" strike="noStrike">
                        <a:highlight>
                          <a:srgbClr val="CAEDFB"/>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CAEDFB"/>
                          </a:highlight>
                          <a:latin typeface="Arial"/>
                          <a:ea typeface="Arial"/>
                          <a:cs typeface="Arial"/>
                          <a:sym typeface="Arial"/>
                        </a:rPr>
                        <a:t>£</a:t>
                      </a:r>
                      <a:r>
                        <a:rPr lang="en-GB" sz="3300" u="none" cap="none" strike="noStrike">
                          <a:highlight>
                            <a:srgbClr val="CAEDFB"/>
                          </a:highlight>
                        </a:rPr>
                        <a:t>3</a:t>
                      </a:r>
                      <a:r>
                        <a:rPr b="0" i="0" lang="en-GB" sz="3300" u="none" cap="none" strike="noStrike">
                          <a:solidFill>
                            <a:srgbClr val="000000"/>
                          </a:solidFill>
                          <a:highlight>
                            <a:srgbClr val="CAEDFB"/>
                          </a:highlight>
                          <a:latin typeface="Arial"/>
                          <a:ea typeface="Arial"/>
                          <a:cs typeface="Arial"/>
                          <a:sym typeface="Arial"/>
                        </a:rPr>
                        <a:t>,</a:t>
                      </a:r>
                      <a:r>
                        <a:rPr lang="en-GB" sz="3300" u="none" cap="none" strike="noStrike">
                          <a:highlight>
                            <a:srgbClr val="CAEDFB"/>
                          </a:highlight>
                        </a:rPr>
                        <a:t>03</a:t>
                      </a:r>
                      <a:r>
                        <a:rPr b="0" i="0" lang="en-GB" sz="3300" u="none" cap="none" strike="noStrike">
                          <a:solidFill>
                            <a:srgbClr val="000000"/>
                          </a:solidFill>
                          <a:highlight>
                            <a:srgbClr val="CAEDFB"/>
                          </a:highlight>
                          <a:latin typeface="Arial"/>
                          <a:ea typeface="Arial"/>
                          <a:cs typeface="Arial"/>
                          <a:sym typeface="Arial"/>
                        </a:rPr>
                        <a:t>0</a:t>
                      </a:r>
                      <a:endParaRPr b="0" i="0" sz="2300" u="none" cap="none" strike="noStrike">
                        <a:highlight>
                          <a:srgbClr val="CAEDFB"/>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solidFill>
                            <a:schemeClr val="dk1"/>
                          </a:solidFill>
                          <a:highlight>
                            <a:srgbClr val="CAEDFB"/>
                          </a:highlight>
                        </a:rPr>
                        <a:t>£3,030</a:t>
                      </a:r>
                      <a:endParaRPr b="0" i="0" sz="2300" u="none" cap="none" strike="noStrike">
                        <a:highlight>
                          <a:srgbClr val="CAEDFB"/>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solidFill>
                            <a:schemeClr val="dk1"/>
                          </a:solidFill>
                          <a:highlight>
                            <a:srgbClr val="CAEDFB"/>
                          </a:highlight>
                        </a:rPr>
                        <a:t>£3,030</a:t>
                      </a:r>
                      <a:endParaRPr b="0" i="0" sz="2300" u="none" cap="none" strike="noStrike">
                        <a:highlight>
                          <a:srgbClr val="CAEDFB"/>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solidFill>
                            <a:schemeClr val="dk1"/>
                          </a:solidFill>
                          <a:highlight>
                            <a:srgbClr val="CAEDFB"/>
                          </a:highlight>
                        </a:rPr>
                        <a:t>£3,030</a:t>
                      </a:r>
                      <a:endParaRPr b="0" i="0" sz="2300" u="none" cap="none" strike="noStrike">
                        <a:highlight>
                          <a:srgbClr val="CAEDFB"/>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solidFill>
                            <a:schemeClr val="dk1"/>
                          </a:solidFill>
                          <a:highlight>
                            <a:srgbClr val="CAEDFB"/>
                          </a:highlight>
                        </a:rPr>
                        <a:t>£3,030</a:t>
                      </a:r>
                      <a:endParaRPr b="0" i="0" sz="2300" u="none" cap="none" strike="noStrike">
                        <a:highlight>
                          <a:srgbClr val="CAEDFB"/>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solidFill>
                            <a:schemeClr val="dk1"/>
                          </a:solidFill>
                          <a:highlight>
                            <a:srgbClr val="CAEDFB"/>
                          </a:highlight>
                        </a:rPr>
                        <a:t>£3,030</a:t>
                      </a:r>
                      <a:endParaRPr b="0" i="0" sz="2300" u="none" cap="none" strike="noStrike">
                        <a:highlight>
                          <a:srgbClr val="CAEDFB"/>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CAEDFB"/>
                    </a:solidFill>
                  </a:tcPr>
                </a:tc>
              </a:tr>
              <a:tr h="1064350">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FBE2D5"/>
                          </a:highlight>
                          <a:latin typeface="Arial"/>
                          <a:ea typeface="Arial"/>
                          <a:cs typeface="Arial"/>
                          <a:sym typeface="Arial"/>
                        </a:rPr>
                        <a:t>Variable cost</a:t>
                      </a:r>
                      <a:endParaRPr b="0" i="0" sz="2300" u="none" cap="none" strike="noStrike">
                        <a:highlight>
                          <a:srgbClr val="FBE2D5"/>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BE2D5"/>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BE2D5"/>
                          </a:highlight>
                          <a:latin typeface="Arial"/>
                          <a:ea typeface="Arial"/>
                          <a:cs typeface="Arial"/>
                          <a:sym typeface="Arial"/>
                        </a:rPr>
                        <a:t>£</a:t>
                      </a:r>
                      <a:r>
                        <a:rPr lang="en-GB" sz="3300" u="none" cap="none" strike="noStrike">
                          <a:highlight>
                            <a:srgbClr val="FBE2D5"/>
                          </a:highlight>
                        </a:rPr>
                        <a:t>4</a:t>
                      </a:r>
                      <a:r>
                        <a:rPr b="0" i="0" lang="en-GB" sz="3300" u="none" cap="none" strike="noStrike">
                          <a:solidFill>
                            <a:srgbClr val="000000"/>
                          </a:solidFill>
                          <a:highlight>
                            <a:srgbClr val="FBE2D5"/>
                          </a:highlight>
                          <a:latin typeface="Arial"/>
                          <a:ea typeface="Arial"/>
                          <a:cs typeface="Arial"/>
                          <a:sym typeface="Arial"/>
                        </a:rPr>
                        <a:t>00</a:t>
                      </a:r>
                      <a:endParaRPr b="0" i="0" sz="2300" u="none" cap="none" strike="noStrike">
                        <a:highlight>
                          <a:srgbClr val="FBE2D5"/>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BE2D5"/>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BE2D5"/>
                          </a:highlight>
                          <a:latin typeface="Arial"/>
                          <a:ea typeface="Arial"/>
                          <a:cs typeface="Arial"/>
                          <a:sym typeface="Arial"/>
                        </a:rPr>
                        <a:t>£</a:t>
                      </a:r>
                      <a:r>
                        <a:rPr lang="en-GB" sz="3300" u="none" cap="none" strike="noStrike">
                          <a:highlight>
                            <a:srgbClr val="FBE2D5"/>
                          </a:highlight>
                        </a:rPr>
                        <a:t>8</a:t>
                      </a:r>
                      <a:r>
                        <a:rPr b="0" i="0" lang="en-GB" sz="3300" u="none" cap="none" strike="noStrike">
                          <a:solidFill>
                            <a:srgbClr val="000000"/>
                          </a:solidFill>
                          <a:highlight>
                            <a:srgbClr val="FBE2D5"/>
                          </a:highlight>
                          <a:latin typeface="Arial"/>
                          <a:ea typeface="Arial"/>
                          <a:cs typeface="Arial"/>
                          <a:sym typeface="Arial"/>
                        </a:rPr>
                        <a:t>00</a:t>
                      </a:r>
                      <a:endParaRPr b="0" i="0" sz="2300" u="none" cap="none" strike="noStrike">
                        <a:highlight>
                          <a:srgbClr val="FBE2D5"/>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BE2D5"/>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BE2D5"/>
                          </a:highlight>
                          <a:latin typeface="Arial"/>
                          <a:ea typeface="Arial"/>
                          <a:cs typeface="Arial"/>
                          <a:sym typeface="Arial"/>
                        </a:rPr>
                        <a:t>£1,</a:t>
                      </a:r>
                      <a:r>
                        <a:rPr lang="en-GB" sz="3300" u="none" cap="none" strike="noStrike">
                          <a:highlight>
                            <a:srgbClr val="FBE2D5"/>
                          </a:highlight>
                        </a:rPr>
                        <a:t>00</a:t>
                      </a:r>
                      <a:r>
                        <a:rPr b="0" i="0" lang="en-GB" sz="3300" u="none" cap="none" strike="noStrike">
                          <a:solidFill>
                            <a:srgbClr val="000000"/>
                          </a:solidFill>
                          <a:highlight>
                            <a:srgbClr val="FBE2D5"/>
                          </a:highlight>
                          <a:latin typeface="Arial"/>
                          <a:ea typeface="Arial"/>
                          <a:cs typeface="Arial"/>
                          <a:sym typeface="Arial"/>
                        </a:rPr>
                        <a:t>0</a:t>
                      </a:r>
                      <a:endParaRPr b="0" i="0" sz="2300" u="none" cap="none" strike="noStrike">
                        <a:highlight>
                          <a:srgbClr val="FBE2D5"/>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BE2D5"/>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BE2D5"/>
                          </a:highlight>
                          <a:latin typeface="Arial"/>
                          <a:ea typeface="Arial"/>
                          <a:cs typeface="Arial"/>
                          <a:sym typeface="Arial"/>
                        </a:rPr>
                        <a:t>£</a:t>
                      </a:r>
                      <a:r>
                        <a:rPr lang="en-GB" sz="3300" u="none" cap="none" strike="noStrike">
                          <a:solidFill>
                            <a:schemeClr val="dk1"/>
                          </a:solidFill>
                          <a:highlight>
                            <a:srgbClr val="CAEDFB"/>
                          </a:highlight>
                        </a:rPr>
                        <a:t>1,200</a:t>
                      </a:r>
                      <a:endParaRPr b="0" i="0" sz="2300" u="none" cap="none" strike="noStrike">
                        <a:highlight>
                          <a:srgbClr val="FBE2D5"/>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BE2D5"/>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BE2D5"/>
                          </a:highlight>
                          <a:latin typeface="Arial"/>
                          <a:ea typeface="Arial"/>
                          <a:cs typeface="Arial"/>
                          <a:sym typeface="Arial"/>
                        </a:rPr>
                        <a:t>£</a:t>
                      </a:r>
                      <a:r>
                        <a:rPr lang="en-GB" sz="3300" u="none" cap="none" strike="noStrike">
                          <a:highlight>
                            <a:srgbClr val="FBE2D5"/>
                          </a:highlight>
                        </a:rPr>
                        <a:t>1,2</a:t>
                      </a:r>
                      <a:r>
                        <a:rPr b="0" i="0" lang="en-GB" sz="3300" u="none" cap="none" strike="noStrike">
                          <a:solidFill>
                            <a:srgbClr val="000000"/>
                          </a:solidFill>
                          <a:highlight>
                            <a:srgbClr val="FBE2D5"/>
                          </a:highlight>
                          <a:latin typeface="Arial"/>
                          <a:ea typeface="Arial"/>
                          <a:cs typeface="Arial"/>
                          <a:sym typeface="Arial"/>
                        </a:rPr>
                        <a:t>00</a:t>
                      </a:r>
                      <a:endParaRPr b="0" i="0" sz="2300" u="none" cap="none" strike="noStrike">
                        <a:highlight>
                          <a:srgbClr val="FBE2D5"/>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BE2D5"/>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BE2D5"/>
                          </a:highlight>
                          <a:latin typeface="Arial"/>
                          <a:ea typeface="Arial"/>
                          <a:cs typeface="Arial"/>
                          <a:sym typeface="Arial"/>
                        </a:rPr>
                        <a:t>£1,4</a:t>
                      </a:r>
                      <a:r>
                        <a:rPr lang="en-GB" sz="3300" u="none" cap="none" strike="noStrike">
                          <a:highlight>
                            <a:srgbClr val="FBE2D5"/>
                          </a:highlight>
                        </a:rPr>
                        <a:t>0</a:t>
                      </a:r>
                      <a:r>
                        <a:rPr b="0" i="0" lang="en-GB" sz="3300" u="none" cap="none" strike="noStrike">
                          <a:solidFill>
                            <a:srgbClr val="000000"/>
                          </a:solidFill>
                          <a:highlight>
                            <a:srgbClr val="FBE2D5"/>
                          </a:highlight>
                          <a:latin typeface="Arial"/>
                          <a:ea typeface="Arial"/>
                          <a:cs typeface="Arial"/>
                          <a:sym typeface="Arial"/>
                        </a:rPr>
                        <a:t>0</a:t>
                      </a:r>
                      <a:endParaRPr b="0" i="0" sz="2300" u="none" cap="none" strike="noStrike">
                        <a:highlight>
                          <a:srgbClr val="FBE2D5"/>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BE2D5"/>
                    </a:solidFill>
                  </a:tcPr>
                </a:tc>
              </a:tr>
              <a:tr h="561425">
                <a:tc>
                  <a:txBody>
                    <a:bodyPr/>
                    <a:lstStyle/>
                    <a:p>
                      <a:pPr indent="0" lvl="0" marL="0" marR="0" rtl="0" algn="l">
                        <a:lnSpc>
                          <a:spcPct val="100000"/>
                        </a:lnSpc>
                        <a:spcBef>
                          <a:spcPts val="0"/>
                        </a:spcBef>
                        <a:spcAft>
                          <a:spcPts val="0"/>
                        </a:spcAft>
                        <a:buClr>
                          <a:srgbClr val="000000"/>
                        </a:buClr>
                        <a:buSzPts val="3300"/>
                        <a:buFont typeface="Arial"/>
                        <a:buNone/>
                      </a:pPr>
                      <a:r>
                        <a:rPr b="0" i="0" lang="en-GB" sz="3300" u="none" cap="none" strike="noStrike">
                          <a:solidFill>
                            <a:srgbClr val="FF0000"/>
                          </a:solidFill>
                          <a:highlight>
                            <a:srgbClr val="F2CEEF"/>
                          </a:highlight>
                          <a:latin typeface="Arial"/>
                          <a:ea typeface="Arial"/>
                          <a:cs typeface="Arial"/>
                          <a:sym typeface="Arial"/>
                        </a:rPr>
                        <a:t>Total cost</a:t>
                      </a:r>
                      <a:endParaRPr b="0" i="0" sz="2300" u="none" cap="none" strike="noStrike">
                        <a:highlight>
                          <a:srgbClr val="F2CEEF"/>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2CEEF"/>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2CEEF"/>
                          </a:highlight>
                          <a:latin typeface="Arial"/>
                          <a:ea typeface="Arial"/>
                          <a:cs typeface="Arial"/>
                          <a:sym typeface="Arial"/>
                        </a:rPr>
                        <a:t>£</a:t>
                      </a:r>
                      <a:r>
                        <a:rPr lang="en-GB" sz="3300" u="none" cap="none" strike="noStrike">
                          <a:highlight>
                            <a:srgbClr val="F2CEEF"/>
                          </a:highlight>
                        </a:rPr>
                        <a:t>3</a:t>
                      </a:r>
                      <a:r>
                        <a:rPr b="0" i="0" lang="en-GB" sz="3300" u="none" cap="none" strike="noStrike">
                          <a:solidFill>
                            <a:srgbClr val="000000"/>
                          </a:solidFill>
                          <a:highlight>
                            <a:srgbClr val="F2CEEF"/>
                          </a:highlight>
                          <a:latin typeface="Arial"/>
                          <a:ea typeface="Arial"/>
                          <a:cs typeface="Arial"/>
                          <a:sym typeface="Arial"/>
                        </a:rPr>
                        <a:t>,</a:t>
                      </a:r>
                      <a:r>
                        <a:rPr lang="en-GB" sz="3300" u="none" cap="none" strike="noStrike">
                          <a:highlight>
                            <a:srgbClr val="F2CEEF"/>
                          </a:highlight>
                        </a:rPr>
                        <a:t>43</a:t>
                      </a:r>
                      <a:r>
                        <a:rPr b="0" i="0" lang="en-GB" sz="3300" u="none" cap="none" strike="noStrike">
                          <a:solidFill>
                            <a:srgbClr val="000000"/>
                          </a:solidFill>
                          <a:highlight>
                            <a:srgbClr val="F2CEEF"/>
                          </a:highlight>
                          <a:latin typeface="Arial"/>
                          <a:ea typeface="Arial"/>
                          <a:cs typeface="Arial"/>
                          <a:sym typeface="Arial"/>
                        </a:rPr>
                        <a:t>0</a:t>
                      </a:r>
                      <a:endParaRPr b="0" i="0" sz="2300" u="none" cap="none" strike="noStrike">
                        <a:highlight>
                          <a:srgbClr val="F2CEEF"/>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2CEEF"/>
                    </a:solidFill>
                  </a:tcPr>
                </a:tc>
                <a:tc>
                  <a:txBody>
                    <a:bodyPr/>
                    <a:lstStyle/>
                    <a:p>
                      <a:pPr indent="0" lvl="0" marL="0" marR="0" rtl="0" algn="r">
                        <a:lnSpc>
                          <a:spcPct val="100000"/>
                        </a:lnSpc>
                        <a:spcBef>
                          <a:spcPts val="0"/>
                        </a:spcBef>
                        <a:spcAft>
                          <a:spcPts val="0"/>
                        </a:spcAft>
                        <a:buClr>
                          <a:srgbClr val="000000"/>
                        </a:buClr>
                        <a:buSzPts val="3300"/>
                        <a:buFont typeface="Arial"/>
                        <a:buNone/>
                      </a:pPr>
                      <a:r>
                        <a:rPr lang="en-GB" sz="3300" u="none" cap="none" strike="noStrike">
                          <a:highlight>
                            <a:srgbClr val="F2CEEF"/>
                          </a:highlight>
                        </a:rPr>
                        <a:t>£3</a:t>
                      </a:r>
                      <a:r>
                        <a:rPr b="0" i="0" lang="en-GB" sz="3300" u="none" cap="none" strike="noStrike">
                          <a:solidFill>
                            <a:srgbClr val="000000"/>
                          </a:solidFill>
                          <a:highlight>
                            <a:srgbClr val="F2CEEF"/>
                          </a:highlight>
                          <a:latin typeface="Arial"/>
                          <a:ea typeface="Arial"/>
                          <a:cs typeface="Arial"/>
                          <a:sym typeface="Arial"/>
                        </a:rPr>
                        <a:t>,</a:t>
                      </a:r>
                      <a:r>
                        <a:rPr lang="en-GB" sz="3300" u="none" cap="none" strike="noStrike">
                          <a:highlight>
                            <a:srgbClr val="F2CEEF"/>
                          </a:highlight>
                        </a:rPr>
                        <a:t>83</a:t>
                      </a:r>
                      <a:r>
                        <a:rPr b="0" i="0" lang="en-GB" sz="3300" u="none" cap="none" strike="noStrike">
                          <a:solidFill>
                            <a:srgbClr val="000000"/>
                          </a:solidFill>
                          <a:highlight>
                            <a:srgbClr val="F2CEEF"/>
                          </a:highlight>
                          <a:latin typeface="Arial"/>
                          <a:ea typeface="Arial"/>
                          <a:cs typeface="Arial"/>
                          <a:sym typeface="Arial"/>
                        </a:rPr>
                        <a:t>0</a:t>
                      </a:r>
                      <a:endParaRPr b="0" i="0" sz="2300" u="none" cap="none" strike="noStrike">
                        <a:highlight>
                          <a:srgbClr val="F2CEEF"/>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2CEEF"/>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2CEEF"/>
                          </a:highlight>
                          <a:latin typeface="Arial"/>
                          <a:ea typeface="Arial"/>
                          <a:cs typeface="Arial"/>
                          <a:sym typeface="Arial"/>
                        </a:rPr>
                        <a:t>£</a:t>
                      </a:r>
                      <a:r>
                        <a:rPr lang="en-GB" sz="3300" u="none" cap="none" strike="noStrike">
                          <a:highlight>
                            <a:srgbClr val="F2CEEF"/>
                          </a:highlight>
                        </a:rPr>
                        <a:t>4</a:t>
                      </a:r>
                      <a:r>
                        <a:rPr b="0" i="0" lang="en-GB" sz="3300" u="none" cap="none" strike="noStrike">
                          <a:solidFill>
                            <a:srgbClr val="000000"/>
                          </a:solidFill>
                          <a:highlight>
                            <a:srgbClr val="F2CEEF"/>
                          </a:highlight>
                          <a:latin typeface="Arial"/>
                          <a:ea typeface="Arial"/>
                          <a:cs typeface="Arial"/>
                          <a:sym typeface="Arial"/>
                        </a:rPr>
                        <a:t>,</a:t>
                      </a:r>
                      <a:r>
                        <a:rPr lang="en-GB" sz="3300" u="none" cap="none" strike="noStrike">
                          <a:highlight>
                            <a:srgbClr val="F2CEEF"/>
                          </a:highlight>
                        </a:rPr>
                        <a:t>03</a:t>
                      </a:r>
                      <a:r>
                        <a:rPr b="0" i="0" lang="en-GB" sz="3300" u="none" cap="none" strike="noStrike">
                          <a:solidFill>
                            <a:srgbClr val="000000"/>
                          </a:solidFill>
                          <a:highlight>
                            <a:srgbClr val="F2CEEF"/>
                          </a:highlight>
                          <a:latin typeface="Arial"/>
                          <a:ea typeface="Arial"/>
                          <a:cs typeface="Arial"/>
                          <a:sym typeface="Arial"/>
                        </a:rPr>
                        <a:t>0</a:t>
                      </a:r>
                      <a:endParaRPr b="0" i="0" sz="2300" u="none" cap="none" strike="noStrike">
                        <a:highlight>
                          <a:srgbClr val="F2CEEF"/>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2CEEF"/>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2CEEF"/>
                          </a:highlight>
                          <a:latin typeface="Arial"/>
                          <a:ea typeface="Arial"/>
                          <a:cs typeface="Arial"/>
                          <a:sym typeface="Arial"/>
                        </a:rPr>
                        <a:t>£</a:t>
                      </a:r>
                      <a:r>
                        <a:rPr lang="en-GB" sz="3300" u="none" cap="none" strike="noStrike">
                          <a:highlight>
                            <a:srgbClr val="F2CEEF"/>
                          </a:highlight>
                        </a:rPr>
                        <a:t>423</a:t>
                      </a:r>
                      <a:r>
                        <a:rPr b="0" i="0" lang="en-GB" sz="3300" u="none" cap="none" strike="noStrike">
                          <a:solidFill>
                            <a:srgbClr val="000000"/>
                          </a:solidFill>
                          <a:highlight>
                            <a:srgbClr val="F2CEEF"/>
                          </a:highlight>
                          <a:latin typeface="Arial"/>
                          <a:ea typeface="Arial"/>
                          <a:cs typeface="Arial"/>
                          <a:sym typeface="Arial"/>
                        </a:rPr>
                        <a:t>0</a:t>
                      </a:r>
                      <a:endParaRPr b="0" i="0" sz="2300" u="none" cap="none" strike="noStrike">
                        <a:highlight>
                          <a:srgbClr val="F2CEEF"/>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2CEEF"/>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2CEEF"/>
                          </a:highlight>
                          <a:latin typeface="Arial"/>
                          <a:ea typeface="Arial"/>
                          <a:cs typeface="Arial"/>
                          <a:sym typeface="Arial"/>
                        </a:rPr>
                        <a:t>£</a:t>
                      </a:r>
                      <a:r>
                        <a:rPr lang="en-GB" sz="3300" u="none" cap="none" strike="noStrike">
                          <a:highlight>
                            <a:srgbClr val="F2CEEF"/>
                          </a:highlight>
                        </a:rPr>
                        <a:t>4</a:t>
                      </a:r>
                      <a:r>
                        <a:rPr b="0" i="0" lang="en-GB" sz="3300" u="none" cap="none" strike="noStrike">
                          <a:solidFill>
                            <a:srgbClr val="000000"/>
                          </a:solidFill>
                          <a:highlight>
                            <a:srgbClr val="F2CEEF"/>
                          </a:highlight>
                          <a:latin typeface="Arial"/>
                          <a:ea typeface="Arial"/>
                          <a:cs typeface="Arial"/>
                          <a:sym typeface="Arial"/>
                        </a:rPr>
                        <a:t>,</a:t>
                      </a:r>
                      <a:r>
                        <a:rPr lang="en-GB" sz="3300" u="none" cap="none" strike="noStrike">
                          <a:highlight>
                            <a:srgbClr val="F2CEEF"/>
                          </a:highlight>
                        </a:rPr>
                        <a:t>23</a:t>
                      </a:r>
                      <a:r>
                        <a:rPr b="0" i="0" lang="en-GB" sz="3300" u="none" cap="none" strike="noStrike">
                          <a:solidFill>
                            <a:srgbClr val="000000"/>
                          </a:solidFill>
                          <a:highlight>
                            <a:srgbClr val="F2CEEF"/>
                          </a:highlight>
                          <a:latin typeface="Arial"/>
                          <a:ea typeface="Arial"/>
                          <a:cs typeface="Arial"/>
                          <a:sym typeface="Arial"/>
                        </a:rPr>
                        <a:t>0</a:t>
                      </a:r>
                      <a:endParaRPr b="0" i="0" sz="2300" u="none" cap="none" strike="noStrike">
                        <a:highlight>
                          <a:srgbClr val="F2CEEF"/>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2CEEF"/>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highlight>
                            <a:srgbClr val="F2CEEF"/>
                          </a:highlight>
                          <a:latin typeface="Arial"/>
                          <a:ea typeface="Arial"/>
                          <a:cs typeface="Arial"/>
                          <a:sym typeface="Arial"/>
                        </a:rPr>
                        <a:t>£</a:t>
                      </a:r>
                      <a:r>
                        <a:rPr lang="en-GB" sz="3300" u="none" cap="none" strike="noStrike">
                          <a:highlight>
                            <a:srgbClr val="F2CEEF"/>
                          </a:highlight>
                        </a:rPr>
                        <a:t>4,43</a:t>
                      </a:r>
                      <a:r>
                        <a:rPr b="0" i="0" lang="en-GB" sz="3300" u="none" cap="none" strike="noStrike">
                          <a:solidFill>
                            <a:srgbClr val="000000"/>
                          </a:solidFill>
                          <a:highlight>
                            <a:srgbClr val="F2CEEF"/>
                          </a:highlight>
                          <a:latin typeface="Arial"/>
                          <a:ea typeface="Arial"/>
                          <a:cs typeface="Arial"/>
                          <a:sym typeface="Arial"/>
                        </a:rPr>
                        <a:t>0</a:t>
                      </a:r>
                      <a:endParaRPr b="0" i="0" sz="2300" u="none" cap="none" strike="noStrike">
                        <a:highlight>
                          <a:srgbClr val="F2CEEF"/>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2CEEF"/>
                    </a:solidFill>
                  </a:tcPr>
                </a:tc>
              </a:tr>
              <a:tr h="561425">
                <a:tc>
                  <a:txBody>
                    <a:bodyPr/>
                    <a:lstStyle/>
                    <a:p>
                      <a:pPr indent="0" lvl="0" marL="0" marR="0" rtl="0" algn="l">
                        <a:lnSpc>
                          <a:spcPct val="100000"/>
                        </a:lnSpc>
                        <a:spcBef>
                          <a:spcPts val="0"/>
                        </a:spcBef>
                        <a:spcAft>
                          <a:spcPts val="0"/>
                        </a:spcAft>
                        <a:buClr>
                          <a:srgbClr val="000000"/>
                        </a:buClr>
                        <a:buSzPts val="3300"/>
                        <a:buFont typeface="Arial"/>
                        <a:buNone/>
                      </a:pPr>
                      <a:r>
                        <a:rPr b="0" i="0" lang="en-GB" sz="3300" u="none" cap="none" strike="noStrike">
                          <a:solidFill>
                            <a:srgbClr val="000000"/>
                          </a:solidFill>
                          <a:latin typeface="Arial"/>
                          <a:ea typeface="Arial"/>
                          <a:cs typeface="Arial"/>
                          <a:sym typeface="Arial"/>
                        </a:rPr>
                        <a:t>Revenue</a:t>
                      </a:r>
                      <a:endParaRPr b="0" i="0" sz="2300" u="none" cap="none" strike="noStrike">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latin typeface="Arial"/>
                          <a:ea typeface="Arial"/>
                          <a:cs typeface="Arial"/>
                          <a:sym typeface="Arial"/>
                        </a:rPr>
                        <a:t>£</a:t>
                      </a:r>
                      <a:r>
                        <a:rPr lang="en-GB" sz="3300" u="none" cap="none" strike="noStrike"/>
                        <a:t>2</a:t>
                      </a:r>
                      <a:r>
                        <a:rPr b="0" i="0" lang="en-GB" sz="3300" u="none" cap="none" strike="noStrike">
                          <a:solidFill>
                            <a:srgbClr val="000000"/>
                          </a:solidFill>
                          <a:latin typeface="Arial"/>
                          <a:ea typeface="Arial"/>
                          <a:cs typeface="Arial"/>
                          <a:sym typeface="Arial"/>
                        </a:rPr>
                        <a:t>,000</a:t>
                      </a:r>
                      <a:endParaRPr b="0" i="0" sz="2300" u="none" cap="none" strike="noStrike">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latin typeface="Arial"/>
                          <a:ea typeface="Arial"/>
                          <a:cs typeface="Arial"/>
                          <a:sym typeface="Arial"/>
                        </a:rPr>
                        <a:t>£</a:t>
                      </a:r>
                      <a:r>
                        <a:rPr lang="en-GB" sz="3300" u="none" cap="none" strike="noStrike"/>
                        <a:t>3</a:t>
                      </a:r>
                      <a:r>
                        <a:rPr b="0" i="0" lang="en-GB" sz="3300" u="none" cap="none" strike="noStrike">
                          <a:solidFill>
                            <a:srgbClr val="000000"/>
                          </a:solidFill>
                          <a:latin typeface="Arial"/>
                          <a:ea typeface="Arial"/>
                          <a:cs typeface="Arial"/>
                          <a:sym typeface="Arial"/>
                        </a:rPr>
                        <a:t>,</a:t>
                      </a:r>
                      <a:r>
                        <a:rPr lang="en-GB" sz="3300" u="none" cap="none" strike="noStrike"/>
                        <a:t>0</a:t>
                      </a:r>
                      <a:r>
                        <a:rPr b="0" i="0" lang="en-GB" sz="3300" u="none" cap="none" strike="noStrike">
                          <a:solidFill>
                            <a:srgbClr val="000000"/>
                          </a:solidFill>
                          <a:latin typeface="Arial"/>
                          <a:ea typeface="Arial"/>
                          <a:cs typeface="Arial"/>
                          <a:sym typeface="Arial"/>
                        </a:rPr>
                        <a:t>00</a:t>
                      </a:r>
                      <a:endParaRPr b="0" i="0" sz="2300" u="none" cap="none" strike="noStrike">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latin typeface="Arial"/>
                          <a:ea typeface="Arial"/>
                          <a:cs typeface="Arial"/>
                          <a:sym typeface="Arial"/>
                        </a:rPr>
                        <a:t>£</a:t>
                      </a:r>
                      <a:r>
                        <a:rPr lang="en-GB" sz="3300" u="none" cap="none" strike="noStrike"/>
                        <a:t>4</a:t>
                      </a:r>
                      <a:r>
                        <a:rPr b="0" i="0" lang="en-GB" sz="3300" u="none" cap="none" strike="noStrike">
                          <a:solidFill>
                            <a:srgbClr val="000000"/>
                          </a:solidFill>
                          <a:latin typeface="Arial"/>
                          <a:ea typeface="Arial"/>
                          <a:cs typeface="Arial"/>
                          <a:sym typeface="Arial"/>
                        </a:rPr>
                        <a:t>,</a:t>
                      </a:r>
                      <a:r>
                        <a:rPr lang="en-GB" sz="3300" u="none" cap="none" strike="noStrike"/>
                        <a:t>5</a:t>
                      </a:r>
                      <a:r>
                        <a:rPr b="0" i="0" lang="en-GB" sz="3300" u="none" cap="none" strike="noStrike">
                          <a:solidFill>
                            <a:srgbClr val="000000"/>
                          </a:solidFill>
                          <a:latin typeface="Arial"/>
                          <a:ea typeface="Arial"/>
                          <a:cs typeface="Arial"/>
                          <a:sym typeface="Arial"/>
                        </a:rPr>
                        <a:t>00</a:t>
                      </a:r>
                      <a:endParaRPr b="0" i="0" sz="2300" u="none" cap="none" strike="noStrike">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latin typeface="Arial"/>
                          <a:ea typeface="Arial"/>
                          <a:cs typeface="Arial"/>
                          <a:sym typeface="Arial"/>
                        </a:rPr>
                        <a:t>£</a:t>
                      </a:r>
                      <a:r>
                        <a:rPr lang="en-GB" sz="3300" u="none" cap="none" strike="noStrike"/>
                        <a:t>5</a:t>
                      </a:r>
                      <a:r>
                        <a:rPr b="0" i="0" lang="en-GB" sz="3300" u="none" cap="none" strike="noStrike">
                          <a:solidFill>
                            <a:srgbClr val="000000"/>
                          </a:solidFill>
                          <a:latin typeface="Arial"/>
                          <a:ea typeface="Arial"/>
                          <a:cs typeface="Arial"/>
                          <a:sym typeface="Arial"/>
                        </a:rPr>
                        <a:t>,</a:t>
                      </a:r>
                      <a:r>
                        <a:rPr lang="en-GB" sz="3300" u="none" cap="none" strike="noStrike"/>
                        <a:t>5</a:t>
                      </a:r>
                      <a:r>
                        <a:rPr b="0" i="0" lang="en-GB" sz="3300" u="none" cap="none" strike="noStrike">
                          <a:solidFill>
                            <a:srgbClr val="000000"/>
                          </a:solidFill>
                          <a:latin typeface="Arial"/>
                          <a:ea typeface="Arial"/>
                          <a:cs typeface="Arial"/>
                          <a:sym typeface="Arial"/>
                        </a:rPr>
                        <a:t>00</a:t>
                      </a:r>
                      <a:endParaRPr b="0" i="0" sz="2300" u="none" cap="none" strike="noStrike">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latin typeface="Arial"/>
                          <a:ea typeface="Arial"/>
                          <a:cs typeface="Arial"/>
                          <a:sym typeface="Arial"/>
                        </a:rPr>
                        <a:t>£</a:t>
                      </a:r>
                      <a:r>
                        <a:rPr lang="en-GB" sz="3300" u="none" cap="none" strike="noStrike"/>
                        <a:t>6</a:t>
                      </a:r>
                      <a:r>
                        <a:rPr b="0" i="0" lang="en-GB" sz="3300" u="none" cap="none" strike="noStrike">
                          <a:solidFill>
                            <a:srgbClr val="000000"/>
                          </a:solidFill>
                          <a:latin typeface="Arial"/>
                          <a:ea typeface="Arial"/>
                          <a:cs typeface="Arial"/>
                          <a:sym typeface="Arial"/>
                        </a:rPr>
                        <a:t>,</a:t>
                      </a:r>
                      <a:r>
                        <a:rPr lang="en-GB" sz="3300" u="none" cap="none" strike="noStrike"/>
                        <a:t>0</a:t>
                      </a:r>
                      <a:r>
                        <a:rPr b="0" i="0" lang="en-GB" sz="3300" u="none" cap="none" strike="noStrike">
                          <a:solidFill>
                            <a:srgbClr val="000000"/>
                          </a:solidFill>
                          <a:latin typeface="Arial"/>
                          <a:ea typeface="Arial"/>
                          <a:cs typeface="Arial"/>
                          <a:sym typeface="Arial"/>
                        </a:rPr>
                        <a:t>00</a:t>
                      </a:r>
                      <a:endParaRPr b="0" i="0" sz="2300" u="none" cap="none" strike="noStrike">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marR="0" rtl="0" algn="r">
                        <a:lnSpc>
                          <a:spcPct val="100000"/>
                        </a:lnSpc>
                        <a:spcBef>
                          <a:spcPts val="0"/>
                        </a:spcBef>
                        <a:spcAft>
                          <a:spcPts val="0"/>
                        </a:spcAft>
                        <a:buClr>
                          <a:srgbClr val="000000"/>
                        </a:buClr>
                        <a:buSzPts val="3300"/>
                        <a:buFont typeface="Arial"/>
                        <a:buNone/>
                      </a:pPr>
                      <a:r>
                        <a:rPr b="0" i="0" lang="en-GB" sz="3300" u="none" cap="none" strike="noStrike">
                          <a:solidFill>
                            <a:srgbClr val="000000"/>
                          </a:solidFill>
                          <a:latin typeface="Arial"/>
                          <a:ea typeface="Arial"/>
                          <a:cs typeface="Arial"/>
                          <a:sym typeface="Arial"/>
                        </a:rPr>
                        <a:t>£</a:t>
                      </a:r>
                      <a:r>
                        <a:rPr lang="en-GB" sz="3300" u="none" cap="none" strike="noStrike"/>
                        <a:t>7</a:t>
                      </a:r>
                      <a:r>
                        <a:rPr b="0" i="0" lang="en-GB" sz="3300" u="none" cap="none" strike="noStrike">
                          <a:solidFill>
                            <a:srgbClr val="000000"/>
                          </a:solidFill>
                          <a:latin typeface="Arial"/>
                          <a:ea typeface="Arial"/>
                          <a:cs typeface="Arial"/>
                          <a:sym typeface="Arial"/>
                        </a:rPr>
                        <a:t>,</a:t>
                      </a:r>
                      <a:r>
                        <a:rPr lang="en-GB" sz="3300" u="none" cap="none" strike="noStrike"/>
                        <a:t>0</a:t>
                      </a:r>
                      <a:r>
                        <a:rPr b="0" i="0" lang="en-GB" sz="3300" u="none" cap="none" strike="noStrike">
                          <a:solidFill>
                            <a:srgbClr val="000000"/>
                          </a:solidFill>
                          <a:latin typeface="Arial"/>
                          <a:ea typeface="Arial"/>
                          <a:cs typeface="Arial"/>
                          <a:sym typeface="Arial"/>
                        </a:rPr>
                        <a:t>00</a:t>
                      </a:r>
                      <a:endParaRPr b="0" i="0" sz="2300" u="none" cap="none" strike="noStrike">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r h="561425">
                <a:tc>
                  <a:txBody>
                    <a:bodyPr/>
                    <a:lstStyle/>
                    <a:p>
                      <a:pPr indent="0" lvl="0" marL="0" marR="0" rtl="0" algn="l">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FFFF00"/>
                          </a:highlight>
                          <a:latin typeface="Arial"/>
                          <a:ea typeface="Arial"/>
                          <a:cs typeface="Arial"/>
                          <a:sym typeface="Arial"/>
                        </a:rPr>
                        <a:t>Profit/loss</a:t>
                      </a:r>
                      <a:endParaRPr b="0" i="0" sz="2300" u="none" cap="none" strike="noStrike">
                        <a:highlight>
                          <a:srgbClr val="FFFF00"/>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B5E6A2"/>
                          </a:highlight>
                          <a:latin typeface="Arial"/>
                          <a:ea typeface="Arial"/>
                          <a:cs typeface="Arial"/>
                          <a:sym typeface="Arial"/>
                        </a:rPr>
                        <a:t>-£</a:t>
                      </a:r>
                      <a:r>
                        <a:rPr b="1" lang="en-GB" sz="3300" u="none" cap="none" strike="noStrike">
                          <a:highlight>
                            <a:srgbClr val="B5E6A2"/>
                          </a:highlight>
                        </a:rPr>
                        <a:t>1,43</a:t>
                      </a:r>
                      <a:r>
                        <a:rPr b="1" i="0" lang="en-GB" sz="3300" u="none" cap="none" strike="noStrike">
                          <a:solidFill>
                            <a:srgbClr val="000000"/>
                          </a:solidFill>
                          <a:highlight>
                            <a:srgbClr val="B5E6A2"/>
                          </a:highlight>
                          <a:latin typeface="Arial"/>
                          <a:ea typeface="Arial"/>
                          <a:cs typeface="Arial"/>
                          <a:sym typeface="Arial"/>
                        </a:rPr>
                        <a:t>0</a:t>
                      </a:r>
                      <a:endParaRPr b="0" i="0" sz="2300" u="none" cap="none" strike="noStrike">
                        <a:highlight>
                          <a:srgbClr val="B5E6A2"/>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5E6A2"/>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B5E6A2"/>
                          </a:highlight>
                          <a:latin typeface="Arial"/>
                          <a:ea typeface="Arial"/>
                          <a:cs typeface="Arial"/>
                          <a:sym typeface="Arial"/>
                        </a:rPr>
                        <a:t>-£</a:t>
                      </a:r>
                      <a:r>
                        <a:rPr b="1" lang="en-GB" sz="3300" u="none" cap="none" strike="noStrike">
                          <a:highlight>
                            <a:srgbClr val="B5E6A2"/>
                          </a:highlight>
                        </a:rPr>
                        <a:t>830</a:t>
                      </a:r>
                      <a:endParaRPr b="0" i="0" sz="2300" u="none" cap="none" strike="noStrike">
                        <a:highlight>
                          <a:srgbClr val="B5E6A2"/>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5E6A2"/>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B5E6A2"/>
                          </a:highlight>
                          <a:latin typeface="Arial"/>
                          <a:ea typeface="Arial"/>
                          <a:cs typeface="Arial"/>
                          <a:sym typeface="Arial"/>
                        </a:rPr>
                        <a:t>-£</a:t>
                      </a:r>
                      <a:r>
                        <a:rPr b="1" lang="en-GB" sz="3300" u="none" cap="none" strike="noStrike">
                          <a:highlight>
                            <a:srgbClr val="B5E6A2"/>
                          </a:highlight>
                        </a:rPr>
                        <a:t>470</a:t>
                      </a:r>
                      <a:endParaRPr b="0" i="0" sz="2300" u="none" cap="none" strike="noStrike">
                        <a:highlight>
                          <a:srgbClr val="B5E6A2"/>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5E6A2"/>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B5E6A2"/>
                          </a:highlight>
                          <a:latin typeface="Arial"/>
                          <a:ea typeface="Arial"/>
                          <a:cs typeface="Arial"/>
                          <a:sym typeface="Arial"/>
                        </a:rPr>
                        <a:t>£</a:t>
                      </a:r>
                      <a:r>
                        <a:rPr b="1" lang="en-GB" sz="3300" u="none" cap="none" strike="noStrike">
                          <a:highlight>
                            <a:srgbClr val="B5E6A2"/>
                          </a:highlight>
                        </a:rPr>
                        <a:t>1,270</a:t>
                      </a:r>
                      <a:endParaRPr b="0" i="0" sz="2300" u="none" cap="none" strike="noStrike">
                        <a:highlight>
                          <a:srgbClr val="B5E6A2"/>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5E6A2"/>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B5E6A2"/>
                          </a:highlight>
                          <a:latin typeface="Arial"/>
                          <a:ea typeface="Arial"/>
                          <a:cs typeface="Arial"/>
                          <a:sym typeface="Arial"/>
                        </a:rPr>
                        <a:t>£</a:t>
                      </a:r>
                      <a:r>
                        <a:rPr b="1" lang="en-GB" sz="3300" u="none" cap="none" strike="noStrike">
                          <a:highlight>
                            <a:srgbClr val="B5E6A2"/>
                          </a:highlight>
                        </a:rPr>
                        <a:t>1,77</a:t>
                      </a:r>
                      <a:r>
                        <a:rPr b="1" i="0" lang="en-GB" sz="3300" u="none" cap="none" strike="noStrike">
                          <a:solidFill>
                            <a:srgbClr val="000000"/>
                          </a:solidFill>
                          <a:highlight>
                            <a:srgbClr val="B5E6A2"/>
                          </a:highlight>
                          <a:latin typeface="Arial"/>
                          <a:ea typeface="Arial"/>
                          <a:cs typeface="Arial"/>
                          <a:sym typeface="Arial"/>
                        </a:rPr>
                        <a:t>0</a:t>
                      </a:r>
                      <a:endParaRPr b="0" i="0" sz="2300" u="none" cap="none" strike="noStrike">
                        <a:highlight>
                          <a:srgbClr val="B5E6A2"/>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5E6A2"/>
                    </a:solidFill>
                  </a:tcPr>
                </a:tc>
                <a:tc>
                  <a:txBody>
                    <a:bodyPr/>
                    <a:lstStyle/>
                    <a:p>
                      <a:pPr indent="0" lvl="0" marL="0" marR="0" rtl="0" algn="r">
                        <a:lnSpc>
                          <a:spcPct val="100000"/>
                        </a:lnSpc>
                        <a:spcBef>
                          <a:spcPts val="0"/>
                        </a:spcBef>
                        <a:spcAft>
                          <a:spcPts val="0"/>
                        </a:spcAft>
                        <a:buClr>
                          <a:srgbClr val="000000"/>
                        </a:buClr>
                        <a:buSzPts val="3300"/>
                        <a:buFont typeface="Arial"/>
                        <a:buNone/>
                      </a:pPr>
                      <a:r>
                        <a:rPr b="1" i="0" lang="en-GB" sz="3300" u="none" cap="none" strike="noStrike">
                          <a:solidFill>
                            <a:srgbClr val="000000"/>
                          </a:solidFill>
                          <a:highlight>
                            <a:srgbClr val="B5E6A2"/>
                          </a:highlight>
                          <a:latin typeface="Arial"/>
                          <a:ea typeface="Arial"/>
                          <a:cs typeface="Arial"/>
                          <a:sym typeface="Arial"/>
                        </a:rPr>
                        <a:t>£</a:t>
                      </a:r>
                      <a:r>
                        <a:rPr b="1" lang="en-GB" sz="3300" u="none" cap="none" strike="noStrike">
                          <a:highlight>
                            <a:srgbClr val="B5E6A2"/>
                          </a:highlight>
                        </a:rPr>
                        <a:t>2</a:t>
                      </a:r>
                      <a:r>
                        <a:rPr b="1" i="0" lang="en-GB" sz="3300" u="none" cap="none" strike="noStrike">
                          <a:solidFill>
                            <a:srgbClr val="000000"/>
                          </a:solidFill>
                          <a:highlight>
                            <a:srgbClr val="B5E6A2"/>
                          </a:highlight>
                          <a:latin typeface="Arial"/>
                          <a:ea typeface="Arial"/>
                          <a:cs typeface="Arial"/>
                          <a:sym typeface="Arial"/>
                        </a:rPr>
                        <a:t>,5</a:t>
                      </a:r>
                      <a:r>
                        <a:rPr b="1" lang="en-GB" sz="3300" u="none" cap="none" strike="noStrike">
                          <a:highlight>
                            <a:srgbClr val="B5E6A2"/>
                          </a:highlight>
                        </a:rPr>
                        <a:t>7</a:t>
                      </a:r>
                      <a:r>
                        <a:rPr b="1" i="0" lang="en-GB" sz="3300" u="none" cap="none" strike="noStrike">
                          <a:solidFill>
                            <a:srgbClr val="000000"/>
                          </a:solidFill>
                          <a:highlight>
                            <a:srgbClr val="B5E6A2"/>
                          </a:highlight>
                          <a:latin typeface="Arial"/>
                          <a:ea typeface="Arial"/>
                          <a:cs typeface="Arial"/>
                          <a:sym typeface="Arial"/>
                        </a:rPr>
                        <a:t>0</a:t>
                      </a:r>
                      <a:endParaRPr b="0" i="0" sz="2300" u="none" cap="none" strike="noStrike">
                        <a:highlight>
                          <a:srgbClr val="B5E6A2"/>
                        </a:highlight>
                        <a:latin typeface="Arial"/>
                        <a:ea typeface="Arial"/>
                        <a:cs typeface="Arial"/>
                        <a:sym typeface="Arial"/>
                      </a:endParaRPr>
                    </a:p>
                  </a:txBody>
                  <a:tcPr marT="12100" marB="0" marR="12100" marL="12100"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5E6A2"/>
                    </a:solidFill>
                  </a:tcPr>
                </a:tc>
              </a:tr>
            </a:tbl>
          </a:graphicData>
        </a:graphic>
      </p:graphicFrame>
      <p:sp>
        <p:nvSpPr>
          <p:cNvPr id="392" name="Google Shape;392;p26"/>
          <p:cNvSpPr txBox="1"/>
          <p:nvPr/>
        </p:nvSpPr>
        <p:spPr>
          <a:xfrm>
            <a:off x="967050" y="5142500"/>
            <a:ext cx="111012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rgbClr val="000000"/>
              </a:buClr>
              <a:buSzPts val="4000"/>
              <a:buFont typeface="Arial"/>
              <a:buNone/>
            </a:pPr>
            <a:r>
              <a:rPr b="1" i="0" lang="en-GB" sz="4000" u="none" cap="none" strike="noStrike">
                <a:solidFill>
                  <a:srgbClr val="000000"/>
                </a:solidFill>
                <a:latin typeface="Arial"/>
                <a:ea typeface="Arial"/>
                <a:cs typeface="Arial"/>
                <a:sym typeface="Arial"/>
              </a:rPr>
              <a:t>Investment capital needed  £</a:t>
            </a:r>
            <a:r>
              <a:rPr b="1" i="0" lang="en-GB" sz="4000" u="none" cap="none" strike="noStrike">
                <a:solidFill>
                  <a:schemeClr val="dk1"/>
                </a:solidFill>
                <a:latin typeface="Arial"/>
                <a:ea typeface="Arial"/>
                <a:cs typeface="Arial"/>
                <a:sym typeface="Arial"/>
              </a:rPr>
              <a:t>5,300+£1430+£830=£7,560</a:t>
            </a:r>
            <a:r>
              <a:rPr b="0" i="0" lang="en-GB" sz="4000" u="none" cap="none" strike="noStrike">
                <a:solidFill>
                  <a:schemeClr val="dk1"/>
                </a:solidFill>
                <a:latin typeface="Calibri"/>
                <a:ea typeface="Calibri"/>
                <a:cs typeface="Calibri"/>
                <a:sym typeface="Calibri"/>
              </a:rPr>
              <a:t>             </a:t>
            </a:r>
            <a:endParaRPr b="0" i="0" sz="1800" u="none" cap="none" strike="noStrike">
              <a:solidFill>
                <a:schemeClr val="dk1"/>
              </a:solidFill>
              <a:latin typeface="Arial"/>
              <a:ea typeface="Arial"/>
              <a:cs typeface="Arial"/>
              <a:sym typeface="Arial"/>
            </a:endParaRPr>
          </a:p>
        </p:txBody>
      </p:sp>
      <p:sp>
        <p:nvSpPr>
          <p:cNvPr id="393" name="Google Shape;393;p26"/>
          <p:cNvSpPr txBox="1"/>
          <p:nvPr/>
        </p:nvSpPr>
        <p:spPr>
          <a:xfrm>
            <a:off x="967050" y="6377953"/>
            <a:ext cx="9785100" cy="9294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chemeClr val="dk1"/>
              </a:buClr>
              <a:buSzPts val="1800"/>
              <a:buFont typeface="Arial"/>
              <a:buNone/>
            </a:pPr>
            <a:r>
              <a:rPr b="0" i="0" lang="en-GB" sz="1800" u="none" cap="none" strike="noStrike">
                <a:solidFill>
                  <a:schemeClr val="dk1"/>
                </a:solidFill>
                <a:highlight>
                  <a:srgbClr val="FFFF00"/>
                </a:highlight>
                <a:latin typeface="Arial"/>
                <a:ea typeface="Arial"/>
                <a:cs typeface="Arial"/>
                <a:sym typeface="Arial"/>
              </a:rPr>
              <a:t>Investment needed</a:t>
            </a:r>
            <a:r>
              <a:rPr b="0" i="0" lang="en-GB" sz="1800" u="none" cap="none" strike="noStrike">
                <a:solidFill>
                  <a:schemeClr val="dk1"/>
                </a:solidFill>
                <a:latin typeface="Arial"/>
                <a:ea typeface="Arial"/>
                <a:cs typeface="Arial"/>
                <a:sym typeface="Arial"/>
              </a:rPr>
              <a:t> = </a:t>
            </a:r>
            <a:r>
              <a:rPr b="0" i="0" lang="en-GB" sz="1800" u="none" cap="none" strike="noStrike">
                <a:solidFill>
                  <a:schemeClr val="dk1"/>
                </a:solidFill>
                <a:highlight>
                  <a:srgbClr val="00FFFF"/>
                </a:highlight>
                <a:latin typeface="Arial"/>
                <a:ea typeface="Arial"/>
                <a:cs typeface="Arial"/>
                <a:sym typeface="Arial"/>
              </a:rPr>
              <a:t>Total Startup Cost</a:t>
            </a:r>
            <a:r>
              <a:rPr b="0" i="0" lang="en-GB" sz="1800" u="none" cap="none" strike="noStrike">
                <a:solidFill>
                  <a:schemeClr val="dk1"/>
                </a:solidFill>
                <a:latin typeface="Arial"/>
                <a:ea typeface="Arial"/>
                <a:cs typeface="Arial"/>
                <a:sym typeface="Arial"/>
              </a:rPr>
              <a:t> + (</a:t>
            </a:r>
            <a:r>
              <a:rPr b="0" i="0" lang="en-GB" sz="1800" u="none" cap="none" strike="noStrike">
                <a:solidFill>
                  <a:schemeClr val="dk1"/>
                </a:solidFill>
                <a:highlight>
                  <a:srgbClr val="00FF00"/>
                </a:highlight>
                <a:latin typeface="Arial"/>
                <a:ea typeface="Arial"/>
                <a:cs typeface="Arial"/>
                <a:sym typeface="Arial"/>
              </a:rPr>
              <a:t>Operational Cost</a:t>
            </a:r>
            <a:r>
              <a:rPr b="0" i="0" lang="en-GB" sz="1800" u="none" cap="none" strike="noStrike">
                <a:solidFill>
                  <a:schemeClr val="dk1"/>
                </a:solidFill>
                <a:latin typeface="Arial"/>
                <a:ea typeface="Arial"/>
                <a:cs typeface="Arial"/>
                <a:sym typeface="Arial"/>
              </a:rPr>
              <a:t>– </a:t>
            </a:r>
            <a:r>
              <a:rPr b="0" i="0" lang="en-GB" sz="1800" u="none" cap="none" strike="noStrike">
                <a:solidFill>
                  <a:schemeClr val="dk1"/>
                </a:solidFill>
                <a:highlight>
                  <a:srgbClr val="FF00FF"/>
                </a:highlight>
                <a:latin typeface="Arial"/>
                <a:ea typeface="Arial"/>
                <a:cs typeface="Arial"/>
                <a:sym typeface="Arial"/>
              </a:rPr>
              <a:t>Revenue</a:t>
            </a:r>
            <a:r>
              <a:rPr b="0" i="0" lang="en-GB" sz="1800" u="none" cap="none" strike="noStrike">
                <a:solidFill>
                  <a:schemeClr val="dk1"/>
                </a:solidFill>
                <a:latin typeface="Arial"/>
                <a:ea typeface="Arial"/>
                <a:cs typeface="Arial"/>
                <a:sym typeface="Arial"/>
              </a:rPr>
              <a:t>  up to the break-even point)</a:t>
            </a:r>
            <a:endParaRPr b="0" i="0" sz="1800" u="none" cap="none" strike="noStrike">
              <a:solidFill>
                <a:schemeClr val="dk1"/>
              </a:solidFill>
              <a:latin typeface="Arial"/>
              <a:ea typeface="Arial"/>
              <a:cs typeface="Arial"/>
              <a:sym typeface="Arial"/>
            </a:endParaRPr>
          </a:p>
          <a:p>
            <a:pPr indent="0" lvl="0" marL="0" marR="0" rtl="0" algn="l">
              <a:spcBef>
                <a:spcPts val="0"/>
              </a:spcBef>
              <a:spcAft>
                <a:spcPts val="0"/>
              </a:spcAft>
              <a:buClr>
                <a:schemeClr val="dk1"/>
              </a:buClr>
              <a:buSzPts val="1800"/>
              <a:buFont typeface="Arial"/>
              <a:buNone/>
            </a:pPr>
            <a:r>
              <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8" name="Shape 398"/>
        <p:cNvGrpSpPr/>
        <p:nvPr/>
      </p:nvGrpSpPr>
      <p:grpSpPr>
        <a:xfrm>
          <a:off x="0" y="0"/>
          <a:ext cx="0" cy="0"/>
          <a:chOff x="0" y="0"/>
          <a:chExt cx="0" cy="0"/>
        </a:xfrm>
      </p:grpSpPr>
      <p:sp>
        <p:nvSpPr>
          <p:cNvPr id="399" name="Google Shape;399;p27"/>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1800"/>
              <a:buNone/>
            </a:pPr>
            <a:r>
              <a:rPr lang="en-GB">
                <a:solidFill>
                  <a:schemeClr val="dk1"/>
                </a:solidFill>
              </a:rPr>
              <a:t>conclusion</a:t>
            </a:r>
            <a:endParaRPr>
              <a:solidFill>
                <a:schemeClr val="dk1"/>
              </a:solidFill>
            </a:endParaRPr>
          </a:p>
        </p:txBody>
      </p:sp>
      <p:sp>
        <p:nvSpPr>
          <p:cNvPr id="400" name="Google Shape;400;p27"/>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1000"/>
              </a:spcBef>
              <a:spcAft>
                <a:spcPts val="1600"/>
              </a:spcAft>
              <a:buSzPts val="1800"/>
              <a:buNone/>
            </a:pPr>
            <a:r>
              <a:rPr lang="en-GB" sz="3600"/>
              <a:t>In conclusion, my business Asmara beauty culture has strong potential due to high demand in the beauty industry. With effective marketing, good customer service, and careful financial management, I believe my business will grow and become successful over time.</a:t>
            </a:r>
            <a:endParaRPr sz="3600">
              <a:solidFill>
                <a:schemeClr val="accent3"/>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28"/>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lang="en-GB"/>
              <a:t>Questions? </a:t>
            </a:r>
            <a:endParaRPr/>
          </a:p>
        </p:txBody>
      </p:sp>
      <p:pic>
        <p:nvPicPr>
          <p:cNvPr descr="Question mark boxes" id="406" name="Google Shape;406;p28"/>
          <p:cNvPicPr preferRelativeResize="0"/>
          <p:nvPr>
            <p:ph idx="1" type="body"/>
          </p:nvPr>
        </p:nvPicPr>
        <p:blipFill rotWithShape="1">
          <a:blip r:embed="rId3">
            <a:alphaModFix/>
          </a:blip>
          <a:srcRect b="0" l="0" r="0" t="0"/>
          <a:stretch/>
        </p:blipFill>
        <p:spPr>
          <a:xfrm>
            <a:off x="2228287" y="1825625"/>
            <a:ext cx="7735500" cy="43512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