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302" r:id="rId3"/>
    <p:sldId id="303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1" d="100"/>
          <a:sy n="41" d="100"/>
        </p:scale>
        <p:origin x="1188" y="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8290B5A4-7897-47FF-80C3-2BEC7FD3A7E5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500" dirty="0" smtClean="0"/>
              <a:t>CAT : HELEN AVEYARD</a:t>
            </a:r>
            <a:endParaRPr lang="en-GB" sz="65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166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752600"/>
            <a:ext cx="7620000" cy="4700736"/>
          </a:xfrm>
        </p:spPr>
        <p:txBody>
          <a:bodyPr/>
          <a:lstStyle/>
          <a:p>
            <a:r>
              <a:rPr lang="en-GB" dirty="0" smtClean="0"/>
              <a:t>This CAT is Aveyard’s </a:t>
            </a:r>
            <a:r>
              <a:rPr lang="en-GB" dirty="0" smtClean="0"/>
              <a:t>general breakdown (pages 110 – 116</a:t>
            </a:r>
            <a:r>
              <a:rPr lang="en-GB" dirty="0" smtClean="0"/>
              <a:t>)</a:t>
            </a:r>
          </a:p>
          <a:p>
            <a:r>
              <a:rPr lang="en-GB" dirty="0" smtClean="0"/>
              <a:t>You answer each question in relation to the journal article or study of </a:t>
            </a:r>
            <a:r>
              <a:rPr lang="en-GB" smtClean="0"/>
              <a:t>your choice 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36037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Who wrote the paper?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Where is the paper published?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Is there a research question and is the method appropriate for addressing the question?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Was the right qualitative research method used?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Who was the sample for the study?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How big was the sample?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How were the data collected?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How were the data analysed?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5980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427</TotalTime>
  <Words>93</Words>
  <Application>Microsoft Office PowerPoint</Application>
  <PresentationFormat>On-screen Show (4:3)</PresentationFormat>
  <Paragraphs>13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Arial Black</vt:lpstr>
      <vt:lpstr>Essential</vt:lpstr>
      <vt:lpstr>CAT : HELEN AVEYARD</vt:lpstr>
      <vt:lpstr>Methods 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Methods Used and Methodology</dc:title>
  <dc:creator>Administrator</dc:creator>
  <cp:lastModifiedBy>Tania Davies</cp:lastModifiedBy>
  <cp:revision>18</cp:revision>
  <dcterms:created xsi:type="dcterms:W3CDTF">2015-10-27T08:45:34Z</dcterms:created>
  <dcterms:modified xsi:type="dcterms:W3CDTF">2017-11-08T18:30:05Z</dcterms:modified>
</cp:coreProperties>
</file>