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8" r:id="rId3"/>
    <p:sldId id="260" r:id="rId4"/>
    <p:sldId id="261" r:id="rId5"/>
    <p:sldId id="262" r:id="rId6"/>
    <p:sldId id="267" r:id="rId7"/>
    <p:sldId id="264" r:id="rId8"/>
    <p:sldId id="270" r:id="rId9"/>
    <p:sldId id="265" r:id="rId10"/>
    <p:sldId id="257" r:id="rId11"/>
    <p:sldId id="271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i Shang" userId="a1c9ac8fe76fca23" providerId="LiveId" clId="{9248AC02-73FC-4035-A4B0-77ED0E984410}"/>
    <pc:docChg chg="undo redo custSel addSld delSld modSld sldOrd">
      <pc:chgData name="Lili Shang" userId="a1c9ac8fe76fca23" providerId="LiveId" clId="{9248AC02-73FC-4035-A4B0-77ED0E984410}" dt="2023-12-03T09:32:00.857" v="1259" actId="20577"/>
      <pc:docMkLst>
        <pc:docMk/>
      </pc:docMkLst>
      <pc:sldChg chg="del">
        <pc:chgData name="Lili Shang" userId="a1c9ac8fe76fca23" providerId="LiveId" clId="{9248AC02-73FC-4035-A4B0-77ED0E984410}" dt="2023-11-28T11:33:02.756" v="399" actId="2696"/>
        <pc:sldMkLst>
          <pc:docMk/>
          <pc:sldMk cId="1264779129" sldId="256"/>
        </pc:sldMkLst>
      </pc:sldChg>
      <pc:sldChg chg="modSp mod">
        <pc:chgData name="Lili Shang" userId="a1c9ac8fe76fca23" providerId="LiveId" clId="{9248AC02-73FC-4035-A4B0-77ED0E984410}" dt="2023-12-02T13:24:10.253" v="1255" actId="27636"/>
        <pc:sldMkLst>
          <pc:docMk/>
          <pc:sldMk cId="3660457705" sldId="257"/>
        </pc:sldMkLst>
        <pc:spChg chg="mod">
          <ac:chgData name="Lili Shang" userId="a1c9ac8fe76fca23" providerId="LiveId" clId="{9248AC02-73FC-4035-A4B0-77ED0E984410}" dt="2023-11-29T13:13:03.988" v="852"/>
          <ac:spMkLst>
            <pc:docMk/>
            <pc:sldMk cId="3660457705" sldId="257"/>
            <ac:spMk id="2" creationId="{9B8C9D61-DBD0-B1EE-7E83-CE9AED6C5C57}"/>
          </ac:spMkLst>
        </pc:spChg>
        <pc:spChg chg="mod">
          <ac:chgData name="Lili Shang" userId="a1c9ac8fe76fca23" providerId="LiveId" clId="{9248AC02-73FC-4035-A4B0-77ED0E984410}" dt="2023-12-02T13:24:10.253" v="1255" actId="27636"/>
          <ac:spMkLst>
            <pc:docMk/>
            <pc:sldMk cId="3660457705" sldId="257"/>
            <ac:spMk id="3" creationId="{A80205AA-9D94-5F23-78BD-AD1B0A5AC5F6}"/>
          </ac:spMkLst>
        </pc:spChg>
      </pc:sldChg>
      <pc:sldChg chg="addSp delSp modSp mod ord">
        <pc:chgData name="Lili Shang" userId="a1c9ac8fe76fca23" providerId="LiveId" clId="{9248AC02-73FC-4035-A4B0-77ED0E984410}" dt="2023-12-02T13:03:22.217" v="1081"/>
        <pc:sldMkLst>
          <pc:docMk/>
          <pc:sldMk cId="2450253650" sldId="258"/>
        </pc:sldMkLst>
        <pc:spChg chg="mod">
          <ac:chgData name="Lili Shang" userId="a1c9ac8fe76fca23" providerId="LiveId" clId="{9248AC02-73FC-4035-A4B0-77ED0E984410}" dt="2023-12-02T13:03:22.217" v="1081"/>
          <ac:spMkLst>
            <pc:docMk/>
            <pc:sldMk cId="2450253650" sldId="258"/>
            <ac:spMk id="2" creationId="{69F51F90-F4CF-831B-4B6E-6AF87ED69D09}"/>
          </ac:spMkLst>
        </pc:spChg>
        <pc:spChg chg="mod">
          <ac:chgData name="Lili Shang" userId="a1c9ac8fe76fca23" providerId="LiveId" clId="{9248AC02-73FC-4035-A4B0-77ED0E984410}" dt="2023-12-02T12:47:54.152" v="1045" actId="20577"/>
          <ac:spMkLst>
            <pc:docMk/>
            <pc:sldMk cId="2450253650" sldId="258"/>
            <ac:spMk id="3" creationId="{BBEFBE8F-051B-159C-BCC4-14A31B205040}"/>
          </ac:spMkLst>
        </pc:spChg>
        <pc:spChg chg="add del mod">
          <ac:chgData name="Lili Shang" userId="a1c9ac8fe76fca23" providerId="LiveId" clId="{9248AC02-73FC-4035-A4B0-77ED0E984410}" dt="2023-12-02T11:52:10.916" v="894" actId="478"/>
          <ac:spMkLst>
            <pc:docMk/>
            <pc:sldMk cId="2450253650" sldId="258"/>
            <ac:spMk id="6" creationId="{F41E889F-59A0-DB00-04AE-0D054B283A8C}"/>
          </ac:spMkLst>
        </pc:spChg>
        <pc:spChg chg="del">
          <ac:chgData name="Lili Shang" userId="a1c9ac8fe76fca23" providerId="LiveId" clId="{9248AC02-73FC-4035-A4B0-77ED0E984410}" dt="2023-11-29T11:56:49.844" v="580" actId="478"/>
          <ac:spMkLst>
            <pc:docMk/>
            <pc:sldMk cId="2450253650" sldId="258"/>
            <ac:spMk id="7" creationId="{8E2FED7F-E9A4-DB69-3C08-75A93BB5B89B}"/>
          </ac:spMkLst>
        </pc:spChg>
        <pc:spChg chg="add del mod">
          <ac:chgData name="Lili Shang" userId="a1c9ac8fe76fca23" providerId="LiveId" clId="{9248AC02-73FC-4035-A4B0-77ED0E984410}" dt="2023-12-02T11:51:53.934" v="887" actId="478"/>
          <ac:spMkLst>
            <pc:docMk/>
            <pc:sldMk cId="2450253650" sldId="258"/>
            <ac:spMk id="7" creationId="{91F9B8BF-9FAB-E9D8-1683-3F76C1F70DC2}"/>
          </ac:spMkLst>
        </pc:spChg>
        <pc:spChg chg="add del mod">
          <ac:chgData name="Lili Shang" userId="a1c9ac8fe76fca23" providerId="LiveId" clId="{9248AC02-73FC-4035-A4B0-77ED0E984410}" dt="2023-12-02T11:52:31.517" v="898"/>
          <ac:spMkLst>
            <pc:docMk/>
            <pc:sldMk cId="2450253650" sldId="258"/>
            <ac:spMk id="9" creationId="{EDE89EFE-835C-9AC4-8DBC-BD3E34F9788C}"/>
          </ac:spMkLst>
        </pc:spChg>
        <pc:spChg chg="add mod">
          <ac:chgData name="Lili Shang" userId="a1c9ac8fe76fca23" providerId="LiveId" clId="{9248AC02-73FC-4035-A4B0-77ED0E984410}" dt="2023-12-02T11:53:42.043" v="901"/>
          <ac:spMkLst>
            <pc:docMk/>
            <pc:sldMk cId="2450253650" sldId="258"/>
            <ac:spMk id="11" creationId="{B9951A59-DEE5-FBA2-D1BF-065AC886E84B}"/>
          </ac:spMkLst>
        </pc:spChg>
        <pc:picChg chg="del mod">
          <ac:chgData name="Lili Shang" userId="a1c9ac8fe76fca23" providerId="LiveId" clId="{9248AC02-73FC-4035-A4B0-77ED0E984410}" dt="2023-11-29T11:56:46.324" v="579" actId="478"/>
          <ac:picMkLst>
            <pc:docMk/>
            <pc:sldMk cId="2450253650" sldId="258"/>
            <ac:picMk id="4" creationId="{906A6217-6ACA-590E-E6FF-3A0288C47581}"/>
          </ac:picMkLst>
        </pc:picChg>
        <pc:picChg chg="add del">
          <ac:chgData name="Lili Shang" userId="a1c9ac8fe76fca23" providerId="LiveId" clId="{9248AC02-73FC-4035-A4B0-77ED0E984410}" dt="2023-12-02T11:52:12.059" v="895" actId="478"/>
          <ac:picMkLst>
            <pc:docMk/>
            <pc:sldMk cId="2450253650" sldId="258"/>
            <ac:picMk id="5" creationId="{F231D5DD-F81D-8366-1F27-1C147CFD607B}"/>
          </ac:picMkLst>
        </pc:picChg>
        <pc:picChg chg="add mod">
          <ac:chgData name="Lili Shang" userId="a1c9ac8fe76fca23" providerId="LiveId" clId="{9248AC02-73FC-4035-A4B0-77ED0E984410}" dt="2023-12-02T11:52:36.044" v="899" actId="1076"/>
          <ac:picMkLst>
            <pc:docMk/>
            <pc:sldMk cId="2450253650" sldId="258"/>
            <ac:picMk id="10" creationId="{EC82AB5F-92DB-A7DB-2D0D-0F15F7979652}"/>
          </ac:picMkLst>
        </pc:picChg>
      </pc:sldChg>
      <pc:sldChg chg="modSp mod">
        <pc:chgData name="Lili Shang" userId="a1c9ac8fe76fca23" providerId="LiveId" clId="{9248AC02-73FC-4035-A4B0-77ED0E984410}" dt="2023-12-03T09:32:00.857" v="1259" actId="20577"/>
        <pc:sldMkLst>
          <pc:docMk/>
          <pc:sldMk cId="326915502" sldId="260"/>
        </pc:sldMkLst>
        <pc:spChg chg="mod">
          <ac:chgData name="Lili Shang" userId="a1c9ac8fe76fca23" providerId="LiveId" clId="{9248AC02-73FC-4035-A4B0-77ED0E984410}" dt="2023-11-29T12:56:50.418" v="779" actId="113"/>
          <ac:spMkLst>
            <pc:docMk/>
            <pc:sldMk cId="326915502" sldId="260"/>
            <ac:spMk id="2" creationId="{2CF44242-D5F2-8289-3534-8187291D748A}"/>
          </ac:spMkLst>
        </pc:spChg>
        <pc:spChg chg="mod">
          <ac:chgData name="Lili Shang" userId="a1c9ac8fe76fca23" providerId="LiveId" clId="{9248AC02-73FC-4035-A4B0-77ED0E984410}" dt="2023-12-03T09:32:00.857" v="1259" actId="20577"/>
          <ac:spMkLst>
            <pc:docMk/>
            <pc:sldMk cId="326915502" sldId="260"/>
            <ac:spMk id="3" creationId="{6FCD27E4-4477-3CE8-29F8-F19B62A9C72A}"/>
          </ac:spMkLst>
        </pc:spChg>
        <pc:spChg chg="mod">
          <ac:chgData name="Lili Shang" userId="a1c9ac8fe76fca23" providerId="LiveId" clId="{9248AC02-73FC-4035-A4B0-77ED0E984410}" dt="2023-11-29T12:34:47.101" v="641" actId="20577"/>
          <ac:spMkLst>
            <pc:docMk/>
            <pc:sldMk cId="326915502" sldId="260"/>
            <ac:spMk id="6" creationId="{8ED54FDC-751B-8630-1BB1-88A827953DFF}"/>
          </ac:spMkLst>
        </pc:spChg>
      </pc:sldChg>
      <pc:sldChg chg="modSp mod">
        <pc:chgData name="Lili Shang" userId="a1c9ac8fe76fca23" providerId="LiveId" clId="{9248AC02-73FC-4035-A4B0-77ED0E984410}" dt="2023-12-02T13:21:18.945" v="1248" actId="20577"/>
        <pc:sldMkLst>
          <pc:docMk/>
          <pc:sldMk cId="1191401845" sldId="261"/>
        </pc:sldMkLst>
        <pc:spChg chg="mod">
          <ac:chgData name="Lili Shang" userId="a1c9ac8fe76fca23" providerId="LiveId" clId="{9248AC02-73FC-4035-A4B0-77ED0E984410}" dt="2023-11-29T12:56:45.065" v="778" actId="113"/>
          <ac:spMkLst>
            <pc:docMk/>
            <pc:sldMk cId="1191401845" sldId="261"/>
            <ac:spMk id="2" creationId="{E860B39B-8110-02D5-5451-79C052E8DD4E}"/>
          </ac:spMkLst>
        </pc:spChg>
        <pc:spChg chg="mod">
          <ac:chgData name="Lili Shang" userId="a1c9ac8fe76fca23" providerId="LiveId" clId="{9248AC02-73FC-4035-A4B0-77ED0E984410}" dt="2023-12-02T13:21:18.945" v="1248" actId="20577"/>
          <ac:spMkLst>
            <pc:docMk/>
            <pc:sldMk cId="1191401845" sldId="261"/>
            <ac:spMk id="3" creationId="{954075DD-7DAA-5702-6D49-AA1CAE4D79F0}"/>
          </ac:spMkLst>
        </pc:spChg>
      </pc:sldChg>
      <pc:sldChg chg="addSp delSp modSp mod">
        <pc:chgData name="Lili Shang" userId="a1c9ac8fe76fca23" providerId="LiveId" clId="{9248AC02-73FC-4035-A4B0-77ED0E984410}" dt="2023-12-02T13:17:08.121" v="1196" actId="255"/>
        <pc:sldMkLst>
          <pc:docMk/>
          <pc:sldMk cId="549130129" sldId="262"/>
        </pc:sldMkLst>
        <pc:spChg chg="mod">
          <ac:chgData name="Lili Shang" userId="a1c9ac8fe76fca23" providerId="LiveId" clId="{9248AC02-73FC-4035-A4B0-77ED0E984410}" dt="2023-11-29T12:56:37.736" v="777" actId="113"/>
          <ac:spMkLst>
            <pc:docMk/>
            <pc:sldMk cId="549130129" sldId="262"/>
            <ac:spMk id="2" creationId="{4ABB4688-2399-5D54-D5A9-D2A734372783}"/>
          </ac:spMkLst>
        </pc:spChg>
        <pc:spChg chg="mod">
          <ac:chgData name="Lili Shang" userId="a1c9ac8fe76fca23" providerId="LiveId" clId="{9248AC02-73FC-4035-A4B0-77ED0E984410}" dt="2023-11-29T12:53:06.164" v="756" actId="2711"/>
          <ac:spMkLst>
            <pc:docMk/>
            <pc:sldMk cId="549130129" sldId="262"/>
            <ac:spMk id="3" creationId="{AF7F67A2-41F8-477B-997B-DE82ABC75248}"/>
          </ac:spMkLst>
        </pc:spChg>
        <pc:spChg chg="add mod">
          <ac:chgData name="Lili Shang" userId="a1c9ac8fe76fca23" providerId="LiveId" clId="{9248AC02-73FC-4035-A4B0-77ED0E984410}" dt="2023-11-29T12:35:07.391" v="645" actId="20577"/>
          <ac:spMkLst>
            <pc:docMk/>
            <pc:sldMk cId="549130129" sldId="262"/>
            <ac:spMk id="6" creationId="{8057547A-6A22-9F42-5E81-37B155C88F45}"/>
          </ac:spMkLst>
        </pc:spChg>
        <pc:spChg chg="add del mod">
          <ac:chgData name="Lili Shang" userId="a1c9ac8fe76fca23" providerId="LiveId" clId="{9248AC02-73FC-4035-A4B0-77ED0E984410}" dt="2023-11-28T10:51:42.471" v="136" actId="767"/>
          <ac:spMkLst>
            <pc:docMk/>
            <pc:sldMk cId="549130129" sldId="262"/>
            <ac:spMk id="7" creationId="{2874F90D-60C7-5B9F-8E36-9F939F84811F}"/>
          </ac:spMkLst>
        </pc:spChg>
        <pc:spChg chg="add mod">
          <ac:chgData name="Lili Shang" userId="a1c9ac8fe76fca23" providerId="LiveId" clId="{9248AC02-73FC-4035-A4B0-77ED0E984410}" dt="2023-11-28T10:53:40.530" v="149" actId="255"/>
          <ac:spMkLst>
            <pc:docMk/>
            <pc:sldMk cId="549130129" sldId="262"/>
            <ac:spMk id="8" creationId="{DF77A8F5-EDDB-23B3-BCFA-4E52C17D2354}"/>
          </ac:spMkLst>
        </pc:spChg>
        <pc:spChg chg="mod">
          <ac:chgData name="Lili Shang" userId="a1c9ac8fe76fca23" providerId="LiveId" clId="{9248AC02-73FC-4035-A4B0-77ED0E984410}" dt="2023-12-02T13:17:08.121" v="1196" actId="255"/>
          <ac:spMkLst>
            <pc:docMk/>
            <pc:sldMk cId="549130129" sldId="262"/>
            <ac:spMk id="9" creationId="{644661E4-923A-8E39-6C22-2166A3C88211}"/>
          </ac:spMkLst>
        </pc:spChg>
        <pc:spChg chg="mod">
          <ac:chgData name="Lili Shang" userId="a1c9ac8fe76fca23" providerId="LiveId" clId="{9248AC02-73FC-4035-A4B0-77ED0E984410}" dt="2023-12-02T13:16:42.380" v="1195" actId="1076"/>
          <ac:spMkLst>
            <pc:docMk/>
            <pc:sldMk cId="549130129" sldId="262"/>
            <ac:spMk id="13" creationId="{10AF2E4E-F3D3-78F3-14A7-80C1EEE8D936}"/>
          </ac:spMkLst>
        </pc:spChg>
        <pc:picChg chg="add mod modCrop">
          <ac:chgData name="Lili Shang" userId="a1c9ac8fe76fca23" providerId="LiveId" clId="{9248AC02-73FC-4035-A4B0-77ED0E984410}" dt="2023-11-28T10:53:22.628" v="146" actId="1076"/>
          <ac:picMkLst>
            <pc:docMk/>
            <pc:sldMk cId="549130129" sldId="262"/>
            <ac:picMk id="5" creationId="{55E2E455-8037-4408-FC8F-F0DB1BE5C2E4}"/>
          </ac:picMkLst>
        </pc:picChg>
        <pc:picChg chg="mod">
          <ac:chgData name="Lili Shang" userId="a1c9ac8fe76fca23" providerId="LiveId" clId="{9248AC02-73FC-4035-A4B0-77ED0E984410}" dt="2023-12-02T13:16:27.916" v="1193" actId="1076"/>
          <ac:picMkLst>
            <pc:docMk/>
            <pc:sldMk cId="549130129" sldId="262"/>
            <ac:picMk id="11" creationId="{7304505A-8AC1-EE29-D4D6-638DC0BBCB37}"/>
          </ac:picMkLst>
        </pc:picChg>
      </pc:sldChg>
      <pc:sldChg chg="addSp delSp modSp mod">
        <pc:chgData name="Lili Shang" userId="a1c9ac8fe76fca23" providerId="LiveId" clId="{9248AC02-73FC-4035-A4B0-77ED0E984410}" dt="2023-11-29T12:56:05.829" v="775" actId="113"/>
        <pc:sldMkLst>
          <pc:docMk/>
          <pc:sldMk cId="2547016552" sldId="264"/>
        </pc:sldMkLst>
        <pc:spChg chg="mod">
          <ac:chgData name="Lili Shang" userId="a1c9ac8fe76fca23" providerId="LiveId" clId="{9248AC02-73FC-4035-A4B0-77ED0E984410}" dt="2023-11-29T12:56:05.829" v="775" actId="113"/>
          <ac:spMkLst>
            <pc:docMk/>
            <pc:sldMk cId="2547016552" sldId="264"/>
            <ac:spMk id="2" creationId="{E9AEF8B2-B08C-18EA-18E1-97459CF8A624}"/>
          </ac:spMkLst>
        </pc:spChg>
        <pc:spChg chg="mod">
          <ac:chgData name="Lili Shang" userId="a1c9ac8fe76fca23" providerId="LiveId" clId="{9248AC02-73FC-4035-A4B0-77ED0E984410}" dt="2023-11-29T12:51:49.433" v="736" actId="20577"/>
          <ac:spMkLst>
            <pc:docMk/>
            <pc:sldMk cId="2547016552" sldId="264"/>
            <ac:spMk id="3" creationId="{739FD685-75AB-728F-3AA3-61C99748167C}"/>
          </ac:spMkLst>
        </pc:spChg>
        <pc:spChg chg="add del mod">
          <ac:chgData name="Lili Shang" userId="a1c9ac8fe76fca23" providerId="LiveId" clId="{9248AC02-73FC-4035-A4B0-77ED0E984410}" dt="2023-11-29T12:21:07.682" v="610"/>
          <ac:spMkLst>
            <pc:docMk/>
            <pc:sldMk cId="2547016552" sldId="264"/>
            <ac:spMk id="4" creationId="{104E26FA-BDFE-7238-B451-4CF11400D946}"/>
          </ac:spMkLst>
        </pc:spChg>
        <pc:spChg chg="add mod">
          <ac:chgData name="Lili Shang" userId="a1c9ac8fe76fca23" providerId="LiveId" clId="{9248AC02-73FC-4035-A4B0-77ED0E984410}" dt="2023-11-29T12:51:37.575" v="735" actId="1076"/>
          <ac:spMkLst>
            <pc:docMk/>
            <pc:sldMk cId="2547016552" sldId="264"/>
            <ac:spMk id="7" creationId="{C91C0C2A-25A0-F2C9-9D2A-C1F4CE5048A8}"/>
          </ac:spMkLst>
        </pc:spChg>
        <pc:spChg chg="add del mod">
          <ac:chgData name="Lili Shang" userId="a1c9ac8fe76fca23" providerId="LiveId" clId="{9248AC02-73FC-4035-A4B0-77ED0E984410}" dt="2023-11-29T12:36:14.320" v="656" actId="767"/>
          <ac:spMkLst>
            <pc:docMk/>
            <pc:sldMk cId="2547016552" sldId="264"/>
            <ac:spMk id="8" creationId="{45344EDF-B2E1-4E70-70B4-9427543AE072}"/>
          </ac:spMkLst>
        </pc:spChg>
        <pc:picChg chg="add del mod">
          <ac:chgData name="Lili Shang" userId="a1c9ac8fe76fca23" providerId="LiveId" clId="{9248AC02-73FC-4035-A4B0-77ED0E984410}" dt="2023-11-29T12:20:43.525" v="605"/>
          <ac:picMkLst>
            <pc:docMk/>
            <pc:sldMk cId="2547016552" sldId="264"/>
            <ac:picMk id="5" creationId="{9919149E-B001-78D1-459B-7E1541FCD432}"/>
          </ac:picMkLst>
        </pc:picChg>
        <pc:picChg chg="add mod">
          <ac:chgData name="Lili Shang" userId="a1c9ac8fe76fca23" providerId="LiveId" clId="{9248AC02-73FC-4035-A4B0-77ED0E984410}" dt="2023-11-29T12:21:11.006" v="611" actId="1076"/>
          <ac:picMkLst>
            <pc:docMk/>
            <pc:sldMk cId="2547016552" sldId="264"/>
            <ac:picMk id="6" creationId="{6CDB7E0A-DF60-D739-065A-8900D796DD52}"/>
          </ac:picMkLst>
        </pc:picChg>
      </pc:sldChg>
      <pc:sldChg chg="modSp mod">
        <pc:chgData name="Lili Shang" userId="a1c9ac8fe76fca23" providerId="LiveId" clId="{9248AC02-73FC-4035-A4B0-77ED0E984410}" dt="2023-11-29T12:55:39.625" v="771" actId="113"/>
        <pc:sldMkLst>
          <pc:docMk/>
          <pc:sldMk cId="3773508444" sldId="265"/>
        </pc:sldMkLst>
        <pc:spChg chg="mod">
          <ac:chgData name="Lili Shang" userId="a1c9ac8fe76fca23" providerId="LiveId" clId="{9248AC02-73FC-4035-A4B0-77ED0E984410}" dt="2023-11-29T12:55:39.625" v="771" actId="113"/>
          <ac:spMkLst>
            <pc:docMk/>
            <pc:sldMk cId="3773508444" sldId="265"/>
            <ac:spMk id="2" creationId="{0A5B9E40-7FFC-3954-BFDD-9ADBD90B2EAC}"/>
          </ac:spMkLst>
        </pc:spChg>
        <pc:spChg chg="mod">
          <ac:chgData name="Lili Shang" userId="a1c9ac8fe76fca23" providerId="LiveId" clId="{9248AC02-73FC-4035-A4B0-77ED0E984410}" dt="2023-11-29T12:50:31.595" v="731"/>
          <ac:spMkLst>
            <pc:docMk/>
            <pc:sldMk cId="3773508444" sldId="265"/>
            <ac:spMk id="3" creationId="{6E7DA218-A409-4296-2DF1-A57F3E3F46FC}"/>
          </ac:spMkLst>
        </pc:spChg>
      </pc:sldChg>
      <pc:sldChg chg="modSp new del mod">
        <pc:chgData name="Lili Shang" userId="a1c9ac8fe76fca23" providerId="LiveId" clId="{9248AC02-73FC-4035-A4B0-77ED0E984410}" dt="2023-11-28T10:43:07.307" v="33" actId="2696"/>
        <pc:sldMkLst>
          <pc:docMk/>
          <pc:sldMk cId="284747576" sldId="266"/>
        </pc:sldMkLst>
        <pc:spChg chg="mod">
          <ac:chgData name="Lili Shang" userId="a1c9ac8fe76fca23" providerId="LiveId" clId="{9248AC02-73FC-4035-A4B0-77ED0E984410}" dt="2023-11-28T10:42:48.282" v="32" actId="20577"/>
          <ac:spMkLst>
            <pc:docMk/>
            <pc:sldMk cId="284747576" sldId="266"/>
            <ac:spMk id="2" creationId="{4615589A-1460-C397-D15E-78B38A43198F}"/>
          </ac:spMkLst>
        </pc:spChg>
      </pc:sldChg>
      <pc:sldChg chg="new del">
        <pc:chgData name="Lili Shang" userId="a1c9ac8fe76fca23" providerId="LiveId" clId="{9248AC02-73FC-4035-A4B0-77ED0E984410}" dt="2023-11-28T10:54:12.562" v="153" actId="2696"/>
        <pc:sldMkLst>
          <pc:docMk/>
          <pc:sldMk cId="3505734669" sldId="266"/>
        </pc:sldMkLst>
      </pc:sldChg>
      <pc:sldChg chg="addSp delSp modSp new mod">
        <pc:chgData name="Lili Shang" userId="a1c9ac8fe76fca23" providerId="LiveId" clId="{9248AC02-73FC-4035-A4B0-77ED0E984410}" dt="2023-12-02T13:26:24.593" v="1258" actId="20577"/>
        <pc:sldMkLst>
          <pc:docMk/>
          <pc:sldMk cId="2651196296" sldId="267"/>
        </pc:sldMkLst>
        <pc:spChg chg="mod">
          <ac:chgData name="Lili Shang" userId="a1c9ac8fe76fca23" providerId="LiveId" clId="{9248AC02-73FC-4035-A4B0-77ED0E984410}" dt="2023-12-02T13:26:24.593" v="1258" actId="20577"/>
          <ac:spMkLst>
            <pc:docMk/>
            <pc:sldMk cId="2651196296" sldId="267"/>
            <ac:spMk id="2" creationId="{4EA1C40E-5677-9272-620D-08187FAC8565}"/>
          </ac:spMkLst>
        </pc:spChg>
        <pc:spChg chg="mod">
          <ac:chgData name="Lili Shang" userId="a1c9ac8fe76fca23" providerId="LiveId" clId="{9248AC02-73FC-4035-A4B0-77ED0E984410}" dt="2023-11-29T12:52:23.463" v="741" actId="27636"/>
          <ac:spMkLst>
            <pc:docMk/>
            <pc:sldMk cId="2651196296" sldId="267"/>
            <ac:spMk id="3" creationId="{F7201342-6A34-06E3-C9AD-C692D1FDB213}"/>
          </ac:spMkLst>
        </pc:spChg>
        <pc:spChg chg="add del mod">
          <ac:chgData name="Lili Shang" userId="a1c9ac8fe76fca23" providerId="LiveId" clId="{9248AC02-73FC-4035-A4B0-77ED0E984410}" dt="2023-11-29T12:52:45.800" v="754" actId="2711"/>
          <ac:spMkLst>
            <pc:docMk/>
            <pc:sldMk cId="2651196296" sldId="267"/>
            <ac:spMk id="4" creationId="{DB974356-5D2A-C0C8-3C3D-62143B62D6E4}"/>
          </ac:spMkLst>
        </pc:spChg>
        <pc:spChg chg="add del mod">
          <ac:chgData name="Lili Shang" userId="a1c9ac8fe76fca23" providerId="LiveId" clId="{9248AC02-73FC-4035-A4B0-77ED0E984410}" dt="2023-11-28T11:06:20.690" v="189" actId="767"/>
          <ac:spMkLst>
            <pc:docMk/>
            <pc:sldMk cId="2651196296" sldId="267"/>
            <ac:spMk id="6" creationId="{7A10442C-A788-D573-A578-3C53F335F9A1}"/>
          </ac:spMkLst>
        </pc:spChg>
        <pc:spChg chg="add del mod">
          <ac:chgData name="Lili Shang" userId="a1c9ac8fe76fca23" providerId="LiveId" clId="{9248AC02-73FC-4035-A4B0-77ED0E984410}" dt="2023-11-28T11:06:17.019" v="182" actId="767"/>
          <ac:spMkLst>
            <pc:docMk/>
            <pc:sldMk cId="2651196296" sldId="267"/>
            <ac:spMk id="7" creationId="{C5A3D0A2-0797-1E5D-BA33-029929FD4E79}"/>
          </ac:spMkLst>
        </pc:spChg>
        <pc:spChg chg="add mod">
          <ac:chgData name="Lili Shang" userId="a1c9ac8fe76fca23" providerId="LiveId" clId="{9248AC02-73FC-4035-A4B0-77ED0E984410}" dt="2023-11-28T11:09:45.875" v="223" actId="255"/>
          <ac:spMkLst>
            <pc:docMk/>
            <pc:sldMk cId="2651196296" sldId="267"/>
            <ac:spMk id="8" creationId="{60C93EC9-1765-5142-2D61-D657BBD72382}"/>
          </ac:spMkLst>
        </pc:spChg>
        <pc:spChg chg="add del mod">
          <ac:chgData name="Lili Shang" userId="a1c9ac8fe76fca23" providerId="LiveId" clId="{9248AC02-73FC-4035-A4B0-77ED0E984410}" dt="2023-11-29T12:54:59.167" v="768" actId="1076"/>
          <ac:spMkLst>
            <pc:docMk/>
            <pc:sldMk cId="2651196296" sldId="267"/>
            <ac:spMk id="9" creationId="{34C0BC04-A76A-85E3-0F2B-60B63D95F833}"/>
          </ac:spMkLst>
        </pc:spChg>
        <pc:picChg chg="add del mod">
          <ac:chgData name="Lili Shang" userId="a1c9ac8fe76fca23" providerId="LiveId" clId="{9248AC02-73FC-4035-A4B0-77ED0E984410}" dt="2023-11-28T11:06:22.275" v="192"/>
          <ac:picMkLst>
            <pc:docMk/>
            <pc:sldMk cId="2651196296" sldId="267"/>
            <ac:picMk id="5" creationId="{5C0993DE-614B-A71C-9954-5308FE2B25D3}"/>
          </ac:picMkLst>
        </pc:picChg>
        <pc:picChg chg="add mod">
          <ac:chgData name="Lili Shang" userId="a1c9ac8fe76fca23" providerId="LiveId" clId="{9248AC02-73FC-4035-A4B0-77ED0E984410}" dt="2023-11-29T12:37:48.064" v="661" actId="14100"/>
          <ac:picMkLst>
            <pc:docMk/>
            <pc:sldMk cId="2651196296" sldId="267"/>
            <ac:picMk id="1026" creationId="{EDC68000-615F-70B7-670A-4CDE847EADBF}"/>
          </ac:picMkLst>
        </pc:picChg>
      </pc:sldChg>
      <pc:sldChg chg="modSp new mod">
        <pc:chgData name="Lili Shang" userId="a1c9ac8fe76fca23" providerId="LiveId" clId="{9248AC02-73FC-4035-A4B0-77ED0E984410}" dt="2023-12-02T13:24:42.315" v="1257" actId="20577"/>
        <pc:sldMkLst>
          <pc:docMk/>
          <pc:sldMk cId="751227379" sldId="268"/>
        </pc:sldMkLst>
        <pc:spChg chg="mod">
          <ac:chgData name="Lili Shang" userId="a1c9ac8fe76fca23" providerId="LiveId" clId="{9248AC02-73FC-4035-A4B0-77ED0E984410}" dt="2023-12-02T13:24:42.315" v="1257" actId="20577"/>
          <ac:spMkLst>
            <pc:docMk/>
            <pc:sldMk cId="751227379" sldId="268"/>
            <ac:spMk id="3" creationId="{88623B08-0AE2-3471-C50F-15808EBFF4F7}"/>
          </ac:spMkLst>
        </pc:spChg>
        <pc:spChg chg="mod">
          <ac:chgData name="Lili Shang" userId="a1c9ac8fe76fca23" providerId="LiveId" clId="{9248AC02-73FC-4035-A4B0-77ED0E984410}" dt="2023-11-29T12:53:56.757" v="763" actId="2711"/>
          <ac:spMkLst>
            <pc:docMk/>
            <pc:sldMk cId="751227379" sldId="268"/>
            <ac:spMk id="4" creationId="{F29E4FB0-AD1F-69B1-FF13-2A86E4099B4C}"/>
          </ac:spMkLst>
        </pc:spChg>
      </pc:sldChg>
      <pc:sldChg chg="new del">
        <pc:chgData name="Lili Shang" userId="a1c9ac8fe76fca23" providerId="LiveId" clId="{9248AC02-73FC-4035-A4B0-77ED0E984410}" dt="2023-11-28T10:54:55.084" v="155" actId="2696"/>
        <pc:sldMkLst>
          <pc:docMk/>
          <pc:sldMk cId="945518255" sldId="268"/>
        </pc:sldMkLst>
      </pc:sldChg>
      <pc:sldChg chg="modSp new mod">
        <pc:chgData name="Lili Shang" userId="a1c9ac8fe76fca23" providerId="LiveId" clId="{9248AC02-73FC-4035-A4B0-77ED0E984410}" dt="2023-11-29T13:13:13.560" v="854"/>
        <pc:sldMkLst>
          <pc:docMk/>
          <pc:sldMk cId="57987450" sldId="269"/>
        </pc:sldMkLst>
        <pc:spChg chg="mod">
          <ac:chgData name="Lili Shang" userId="a1c9ac8fe76fca23" providerId="LiveId" clId="{9248AC02-73FC-4035-A4B0-77ED0E984410}" dt="2023-11-29T13:13:13.560" v="854"/>
          <ac:spMkLst>
            <pc:docMk/>
            <pc:sldMk cId="57987450" sldId="269"/>
            <ac:spMk id="2" creationId="{0AD8BA4E-F0FA-1F97-845A-55C78B85E58B}"/>
          </ac:spMkLst>
        </pc:spChg>
        <pc:spChg chg="mod">
          <ac:chgData name="Lili Shang" userId="a1c9ac8fe76fca23" providerId="LiveId" clId="{9248AC02-73FC-4035-A4B0-77ED0E984410}" dt="2023-11-29T13:12:47.279" v="848" actId="255"/>
          <ac:spMkLst>
            <pc:docMk/>
            <pc:sldMk cId="57987450" sldId="269"/>
            <ac:spMk id="3" creationId="{6ADA2381-56B4-FAD3-84AB-F79CC418F0F7}"/>
          </ac:spMkLst>
        </pc:spChg>
      </pc:sldChg>
      <pc:sldChg chg="addSp delSp modSp new mod">
        <pc:chgData name="Lili Shang" userId="a1c9ac8fe76fca23" providerId="LiveId" clId="{9248AC02-73FC-4035-A4B0-77ED0E984410}" dt="2023-11-29T12:55:55.713" v="774" actId="113"/>
        <pc:sldMkLst>
          <pc:docMk/>
          <pc:sldMk cId="1181766930" sldId="270"/>
        </pc:sldMkLst>
        <pc:spChg chg="mod">
          <ac:chgData name="Lili Shang" userId="a1c9ac8fe76fca23" providerId="LiveId" clId="{9248AC02-73FC-4035-A4B0-77ED0E984410}" dt="2023-11-29T12:55:50.304" v="773" actId="113"/>
          <ac:spMkLst>
            <pc:docMk/>
            <pc:sldMk cId="1181766930" sldId="270"/>
            <ac:spMk id="2" creationId="{F1242FEC-9EF3-3318-051C-09155EFE7801}"/>
          </ac:spMkLst>
        </pc:spChg>
        <pc:spChg chg="mod">
          <ac:chgData name="Lili Shang" userId="a1c9ac8fe76fca23" providerId="LiveId" clId="{9248AC02-73FC-4035-A4B0-77ED0E984410}" dt="2023-11-29T12:55:55.713" v="774" actId="113"/>
          <ac:spMkLst>
            <pc:docMk/>
            <pc:sldMk cId="1181766930" sldId="270"/>
            <ac:spMk id="3" creationId="{E8AA27BB-3F73-BF03-5F71-EC5CDBF5DE45}"/>
          </ac:spMkLst>
        </pc:spChg>
        <pc:spChg chg="del">
          <ac:chgData name="Lili Shang" userId="a1c9ac8fe76fca23" providerId="LiveId" clId="{9248AC02-73FC-4035-A4B0-77ED0E984410}" dt="2023-11-29T12:18:20.025" v="588"/>
          <ac:spMkLst>
            <pc:docMk/>
            <pc:sldMk cId="1181766930" sldId="270"/>
            <ac:spMk id="4" creationId="{7C3AC503-E8AF-5E6B-3FB7-1B04604D7542}"/>
          </ac:spMkLst>
        </pc:spChg>
        <pc:spChg chg="add del mod">
          <ac:chgData name="Lili Shang" userId="a1c9ac8fe76fca23" providerId="LiveId" clId="{9248AC02-73FC-4035-A4B0-77ED0E984410}" dt="2023-11-29T12:20:59.105" v="608" actId="478"/>
          <ac:spMkLst>
            <pc:docMk/>
            <pc:sldMk cId="1181766930" sldId="270"/>
            <ac:spMk id="6" creationId="{56EEB1D3-2A9A-44E2-CA86-DA80B76531FA}"/>
          </ac:spMkLst>
        </pc:spChg>
        <pc:spChg chg="add del mod">
          <ac:chgData name="Lili Shang" userId="a1c9ac8fe76fca23" providerId="LiveId" clId="{9248AC02-73FC-4035-A4B0-77ED0E984410}" dt="2023-11-29T12:20:46.133" v="606" actId="21"/>
          <ac:spMkLst>
            <pc:docMk/>
            <pc:sldMk cId="1181766930" sldId="270"/>
            <ac:spMk id="8" creationId="{6FF75AC7-B3F7-3B46-98CE-FE8BA71BC92C}"/>
          </ac:spMkLst>
        </pc:spChg>
        <pc:spChg chg="add del mod">
          <ac:chgData name="Lili Shang" userId="a1c9ac8fe76fca23" providerId="LiveId" clId="{9248AC02-73FC-4035-A4B0-77ED0E984410}" dt="2023-11-29T12:32:22.158" v="622"/>
          <ac:spMkLst>
            <pc:docMk/>
            <pc:sldMk cId="1181766930" sldId="270"/>
            <ac:spMk id="10" creationId="{BAACAC7A-3374-7E78-3897-6EA17D34E9A1}"/>
          </ac:spMkLst>
        </pc:spChg>
        <pc:spChg chg="add mod">
          <ac:chgData name="Lili Shang" userId="a1c9ac8fe76fca23" providerId="LiveId" clId="{9248AC02-73FC-4035-A4B0-77ED0E984410}" dt="2023-11-29T12:33:36.402" v="626"/>
          <ac:spMkLst>
            <pc:docMk/>
            <pc:sldMk cId="1181766930" sldId="270"/>
            <ac:spMk id="12" creationId="{D1EE0F24-CB12-1118-C972-5F1AB7DF232F}"/>
          </ac:spMkLst>
        </pc:spChg>
        <pc:spChg chg="add mod">
          <ac:chgData name="Lili Shang" userId="a1c9ac8fe76fca23" providerId="LiveId" clId="{9248AC02-73FC-4035-A4B0-77ED0E984410}" dt="2023-11-29T12:55:24.540" v="769" actId="2711"/>
          <ac:spMkLst>
            <pc:docMk/>
            <pc:sldMk cId="1181766930" sldId="270"/>
            <ac:spMk id="13" creationId="{48D86900-81E7-3131-DD4F-158E8475695A}"/>
          </ac:spMkLst>
        </pc:spChg>
        <pc:picChg chg="add del mod">
          <ac:chgData name="Lili Shang" userId="a1c9ac8fe76fca23" providerId="LiveId" clId="{9248AC02-73FC-4035-A4B0-77ED0E984410}" dt="2023-11-29T12:21:02.456" v="609" actId="21"/>
          <ac:picMkLst>
            <pc:docMk/>
            <pc:sldMk cId="1181766930" sldId="270"/>
            <ac:picMk id="5" creationId="{D36340C5-F36C-E73E-85F2-CD3C66719C64}"/>
          </ac:picMkLst>
        </pc:picChg>
        <pc:picChg chg="add mod">
          <ac:chgData name="Lili Shang" userId="a1c9ac8fe76fca23" providerId="LiveId" clId="{9248AC02-73FC-4035-A4B0-77ED0E984410}" dt="2023-11-29T12:32:34.351" v="624" actId="1076"/>
          <ac:picMkLst>
            <pc:docMk/>
            <pc:sldMk cId="1181766930" sldId="270"/>
            <ac:picMk id="11" creationId="{CBA5455B-4F54-6AAB-351F-33D147E70829}"/>
          </ac:picMkLst>
        </pc:picChg>
      </pc:sldChg>
      <pc:sldChg chg="modSp new del mod">
        <pc:chgData name="Lili Shang" userId="a1c9ac8fe76fca23" providerId="LiveId" clId="{9248AC02-73FC-4035-A4B0-77ED0E984410}" dt="2023-11-29T13:07:53.357" v="812" actId="680"/>
        <pc:sldMkLst>
          <pc:docMk/>
          <pc:sldMk cId="2777530254" sldId="271"/>
        </pc:sldMkLst>
        <pc:spChg chg="mod">
          <ac:chgData name="Lili Shang" userId="a1c9ac8fe76fca23" providerId="LiveId" clId="{9248AC02-73FC-4035-A4B0-77ED0E984410}" dt="2023-11-29T13:07:52.023" v="811"/>
          <ac:spMkLst>
            <pc:docMk/>
            <pc:sldMk cId="2777530254" sldId="271"/>
            <ac:spMk id="3" creationId="{1DA17BF5-FC85-F900-D975-051CD1C5432F}"/>
          </ac:spMkLst>
        </pc:spChg>
      </pc:sldChg>
      <pc:sldChg chg="modSp new mod">
        <pc:chgData name="Lili Shang" userId="a1c9ac8fe76fca23" providerId="LiveId" clId="{9248AC02-73FC-4035-A4B0-77ED0E984410}" dt="2023-11-29T13:13:10.603" v="853"/>
        <pc:sldMkLst>
          <pc:docMk/>
          <pc:sldMk cId="3897819016" sldId="271"/>
        </pc:sldMkLst>
        <pc:spChg chg="mod">
          <ac:chgData name="Lili Shang" userId="a1c9ac8fe76fca23" providerId="LiveId" clId="{9248AC02-73FC-4035-A4B0-77ED0E984410}" dt="2023-11-29T13:13:10.603" v="853"/>
          <ac:spMkLst>
            <pc:docMk/>
            <pc:sldMk cId="3897819016" sldId="271"/>
            <ac:spMk id="2" creationId="{1FE9A145-93AC-E3E0-C2B4-5ED8DD26BFFE}"/>
          </ac:spMkLst>
        </pc:spChg>
        <pc:spChg chg="mod">
          <ac:chgData name="Lili Shang" userId="a1c9ac8fe76fca23" providerId="LiveId" clId="{9248AC02-73FC-4035-A4B0-77ED0E984410}" dt="2023-11-29T13:12:19.158" v="845" actId="20577"/>
          <ac:spMkLst>
            <pc:docMk/>
            <pc:sldMk cId="3897819016" sldId="271"/>
            <ac:spMk id="3" creationId="{3818F0E6-77E0-EBD8-314A-53AA79DEBBFA}"/>
          </ac:spMkLst>
        </pc:spChg>
      </pc:sldChg>
      <pc:sldChg chg="modSp new del mod">
        <pc:chgData name="Lili Shang" userId="a1c9ac8fe76fca23" providerId="LiveId" clId="{9248AC02-73FC-4035-A4B0-77ED0E984410}" dt="2023-12-02T13:24:16.604" v="1256" actId="2696"/>
        <pc:sldMkLst>
          <pc:docMk/>
          <pc:sldMk cId="2707165449" sldId="272"/>
        </pc:sldMkLst>
        <pc:spChg chg="mod">
          <ac:chgData name="Lili Shang" userId="a1c9ac8fe76fca23" providerId="LiveId" clId="{9248AC02-73FC-4035-A4B0-77ED0E984410}" dt="2023-12-02T11:53:57.235" v="903"/>
          <ac:spMkLst>
            <pc:docMk/>
            <pc:sldMk cId="2707165449" sldId="272"/>
            <ac:spMk id="3" creationId="{8D6DB099-0047-64EB-E437-40F297412382}"/>
          </ac:spMkLst>
        </pc:spChg>
      </pc:sldChg>
      <pc:sldChg chg="new del">
        <pc:chgData name="Lili Shang" userId="a1c9ac8fe76fca23" providerId="LiveId" clId="{9248AC02-73FC-4035-A4B0-77ED0E984410}" dt="2023-12-02T12:17:01.607" v="905" actId="2696"/>
        <pc:sldMkLst>
          <pc:docMk/>
          <pc:sldMk cId="2847900497" sldId="27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FC148-6EED-09D4-EABB-FBBBE95398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48F2CB-0834-7A0C-2566-E4038F16EF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D1B0D-1225-7DCC-BBE7-562021E5F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AA8E3-12ED-4F3F-450A-333110DFC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BC6AB-3F1F-8B71-04A4-CDD4437A7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520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C4BF6-B28D-57DA-4399-2C3B0134C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5008B-074A-5AB6-5A39-EBA92DDA6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5CA4E-8E51-B816-3804-74259AF36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BF3AC-F06E-2BED-84A7-419E89630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BD8A4-261B-55A4-6A01-D3B7CAB8E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664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0926F-60FB-525B-502D-98FA496AE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A98D0A-0078-CB48-E9D4-82E001608E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40026C-D487-AC81-80F2-2C3E61E67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7F885-6F1C-C394-8EFD-0BB695E6C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51AB3-EF77-6372-297A-8DDF5A88B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317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B4671-B389-DFD8-D552-8063CF7A7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00CA2-5BAF-ABDB-8671-DEEE18A412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E0DF5F-17EF-503E-21AC-420636BF0F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C8732-F999-6D49-ADB6-8F5BFDBC2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45800A-D736-C3CB-5A80-47602E913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305C64-136F-E4F3-2B04-768746230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936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D6776-DB71-314B-B9E8-C3E4A370A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22F783-0E3D-5714-E406-E791AF06C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8E125D-4469-6BBA-E43C-5DB44B27A0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F60CEC-BC63-E140-DC0D-8A086285F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0BF891-6332-3F5B-BB9F-2047EA53B6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DE9783-033E-113E-80E0-5E4ADCCDA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0D034B-4182-BAE5-B603-AE06F1328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C3DF81-D469-A92D-8C9A-2CE1F738E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15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D66A5-928D-D6CF-376B-F5063DBE4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56CA85-A337-5AF0-82C0-E22962377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B60524-6E2C-9F7B-6692-8DEC71331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4B5A8D-367D-FDAF-172D-606DAB156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951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09699B-70F3-81B8-F115-311B1BE5A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201DD7-C60C-5150-3EA9-1730E1DB8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0A74B9-398F-7DA2-C5D8-0B21883E6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848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53AB6-D9B2-3F5E-2121-C3B800C2E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960AF-89A1-05D5-3CC8-7FFB84D41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4B1291-38C0-2999-51B0-A3DE7C0615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6350F6-4247-623F-9562-1554EA321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41ACC-8F7C-A69C-D6DF-19F3133B3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FC026E-C5FD-D7CD-05C2-486CDCF0A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449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40309-13C8-6CF4-7DC7-41C99FE73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6E6E7E-3208-91A2-BDD9-CED06F698B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BAF244-0DEA-0BC6-E2F9-70CEA3BAC7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F05F4D-40B7-4A6E-9CE6-7B4C5870C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BF6CBA-F3A3-3B2E-C877-97BB95377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3BAAFB-6E49-6F18-849A-2250B438A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448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5965E-6783-45FA-14B1-322B10EEB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253A51-5BF7-2992-E72F-3B8DFDE067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02210-0CF6-D0D3-838C-B664154B7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25770A-A62F-DA23-DBE7-95C21B58B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F91B1-36C8-482C-DDAC-93F8728F8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61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5352C3-9ED3-D5EA-FC82-1DFAC64AA8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92C6BC-5914-367C-7863-CE1734C88C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7DBD3-A99D-F5D9-3701-C3C1F5418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62E5A5-F596-334B-536F-9B6941A2D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B74D7-9094-930A-9795-DF4085D17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361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A8A612-F489-607D-76E2-A45BC83A3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0C805E-4F7C-01BE-95BF-A751EA6EB3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43A5C-F163-D1B2-E700-BC4ACCAFB2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1F406-C288-4573-BBC1-7DA61F94123A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1259B-DC01-8DF1-C354-DAAA3A4D47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4A86A8-1B6C-25DC-FC8D-8D7D9F4C63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A03F1-0C81-4928-B02B-76DE60D943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651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national-child-measurement-programme-operational-guidance/national-child-measurement-programme-2022-information-for-school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F5FA7-6B5B-E0E8-6725-92974E477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23B08-0AE2-3471-C50F-15808EBFF4F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Population Health and Digital Health Promotion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LCHS7007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Title: Group Project Presentation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Diola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Bijlhout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 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9E4FB0-AD1F-69B1-FF13-2A86E4099B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 1: Justification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Lili Shang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2231265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 2: Application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 3: Barriers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 4: Benefits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27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51F90-F4CF-831B-4B6E-6AF87ED69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Animated AI Intervention for Childhood Obesity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FBE8F-051B-159C-BCC4-14A31B2050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Chosen population: Obesity in children aged 6-12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Target activity: Engage, educate and empower children to adopt healthier lifestyles using AI Pin with animated cartoon voice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C82AB5F-92DB-A7DB-2D0D-0F15F797965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30108" y="2078083"/>
            <a:ext cx="5181600" cy="27018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9951A59-DEE5-FBA2-D1BF-065AC886E84B}"/>
              </a:ext>
            </a:extLst>
          </p:cNvPr>
          <p:cNvSpPr txBox="1"/>
          <p:nvPr/>
        </p:nvSpPr>
        <p:spPr>
          <a:xfrm>
            <a:off x="8277726" y="5133474"/>
            <a:ext cx="2775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GovTech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253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44242-D5F2-8289-3534-8187291D7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Goals and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D27E4-4477-3CE8-29F8-F19B62A9C7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reduce the incidence of obesity in children aged 6-12 through engaging digital interventions.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activities 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community</a:t>
            </a:r>
          </a:p>
          <a:p>
            <a:r>
              <a:rPr lang="en-GB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 awareness program</a:t>
            </a:r>
          </a:p>
          <a:p>
            <a:r>
              <a:rPr lang="en-GB" dirty="0" err="1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</a:t>
            </a:r>
            <a:r>
              <a:rPr lang="en-GB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benefits of AI in preventing childhood obesity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096DC1-7E6D-1196-436E-48445A4F08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24600" y="1825625"/>
            <a:ext cx="5181600" cy="30241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D54FDC-751B-8630-1BB1-88A827953DFF}"/>
              </a:ext>
            </a:extLst>
          </p:cNvPr>
          <p:cNvSpPr txBox="1"/>
          <p:nvPr/>
        </p:nvSpPr>
        <p:spPr>
          <a:xfrm>
            <a:off x="7200900" y="5334000"/>
            <a:ext cx="3943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1: The role of telehealth for obesity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3E0191-6B8C-1D7B-8E67-B026CFDB073A}"/>
              </a:ext>
            </a:extLst>
          </p:cNvPr>
          <p:cNvSpPr txBox="1"/>
          <p:nvPr/>
        </p:nvSpPr>
        <p:spPr>
          <a:xfrm>
            <a:off x="9525000" y="4849794"/>
            <a:ext cx="1619250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Mdpi</a:t>
            </a:r>
            <a:r>
              <a:rPr lang="en-GB" dirty="0">
                <a:solidFill>
                  <a:srgbClr val="2C3E50"/>
                </a:solidFill>
                <a:latin typeface="Roboto" panose="02000000000000000000" pitchFamily="2" charset="0"/>
              </a:rPr>
              <a:t>,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15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0B39B-8110-02D5-5451-79C052E8D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Digital Health Technology: </a:t>
            </a:r>
            <a:r>
              <a:rPr lang="en-GB" b="1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 Pin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075DD-7DAA-5702-6D49-AA1CAE4D79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1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b="1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hat it is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AI Pin is a wearable gadget that offers a range of features through artificial intelligence </a:t>
            </a:r>
            <a:r>
              <a:rPr lang="en-GB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Domusweb</a:t>
            </a:r>
            <a:r>
              <a:rPr lang="en-GB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pPr marL="0" indent="0">
              <a:buNone/>
            </a:pPr>
            <a:r>
              <a:rPr lang="en-GB" b="1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it works</a:t>
            </a:r>
            <a:endParaRPr lang="en-GB" b="1" dirty="0">
              <a:solidFill>
                <a:srgbClr val="0F0F0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No need for a screen; your palm can be used as the interface, operated entirely by voice and gestures, fingers together is to confirm, clenched fist is to go back</a:t>
            </a:r>
          </a:p>
          <a:p>
            <a:pPr marL="0" indent="0">
              <a:buNone/>
            </a:pPr>
            <a:r>
              <a:rPr lang="en-GB" altLang="zh-CN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The camera can accurately identify the grams of food and the nutritional content.</a:t>
            </a:r>
          </a:p>
          <a:p>
            <a:pPr marL="0" indent="0">
              <a:buNone/>
            </a:pPr>
            <a:r>
              <a:rPr lang="en-GB" altLang="zh-CN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Can help the children and their parents with real-time simultaneous interpretation, with no language barriers</a:t>
            </a:r>
          </a:p>
          <a:p>
            <a:pPr marL="0" indent="0" algn="r">
              <a:buNone/>
            </a:pPr>
            <a:r>
              <a:rPr lang="en-GB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Oladokun</a:t>
            </a:r>
            <a:r>
              <a:rPr lang="en-GB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en-GB" b="0" i="0" dirty="0">
              <a:solidFill>
                <a:srgbClr val="0F0F0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0F0F0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F0F0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="1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ole in the intervention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Education and Advocacy through weekly cartoon episodes on nutrition and exercise  (</a:t>
            </a:r>
            <a:r>
              <a:rPr lang="en-GB" b="0" i="0" dirty="0" err="1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Prosperi</a:t>
            </a:r>
            <a:r>
              <a:rPr lang="en-GB" b="0" i="0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2022)</a:t>
            </a:r>
            <a:endParaRPr lang="en-GB" b="0" i="0" dirty="0">
              <a:solidFill>
                <a:srgbClr val="0F0F0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Gamification Monitoring and tracking of diet and exercise</a:t>
            </a:r>
            <a:r>
              <a:rPr lang="en-GB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(Gómez-del-Río et al., 2020)</a:t>
            </a:r>
            <a:endParaRPr lang="en-GB" b="0" i="0" dirty="0">
              <a:solidFill>
                <a:srgbClr val="0F0F0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 health feedback </a:t>
            </a:r>
            <a:r>
              <a:rPr lang="en-GB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Salinari</a:t>
            </a:r>
            <a:r>
              <a:rPr lang="en-GB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et al., 2023)</a:t>
            </a:r>
            <a:endParaRPr lang="en-GB" b="0" i="0" dirty="0">
              <a:solidFill>
                <a:srgbClr val="0F0F0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324F49C-4E99-746F-B6F7-3C87CF303B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52034" y="2061766"/>
            <a:ext cx="3992166" cy="26614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987896-44CA-CF38-BA63-F51F4E11E71A}"/>
              </a:ext>
            </a:extLst>
          </p:cNvPr>
          <p:cNvSpPr txBox="1"/>
          <p:nvPr/>
        </p:nvSpPr>
        <p:spPr>
          <a:xfrm>
            <a:off x="9334500" y="5124450"/>
            <a:ext cx="167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(Wired,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401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B4688-2399-5D54-D5A9-D2A734372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F67A2-41F8-477B-997B-DE82ABC752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92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According to the data, 28% of children between the ages of 2 and 15 were classified as overweight or obese. Specifically, 31% of males and 27% of girls fell into this category </a:t>
            </a:r>
            <a:r>
              <a:rPr lang="en-GB" sz="18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 Digital, 2019)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44661E4-923A-8E39-6C22-2166A3C882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560353"/>
            <a:ext cx="5181600" cy="3657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Two main Risk factors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Physical activity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Food environment and diet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Content Placeholder 5">
            <a:extLst>
              <a:ext uri="{FF2B5EF4-FFF2-40B4-BE49-F238E27FC236}">
                <a16:creationId xmlns:a16="http://schemas.microsoft.com/office/drawing/2014/main" id="{7304505A-8AC1-EE29-D4D6-638DC0BBC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170954"/>
            <a:ext cx="5181600" cy="280639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0AF2E4E-F3D3-78F3-14A7-80C1EEE8D936}"/>
              </a:ext>
            </a:extLst>
          </p:cNvPr>
          <p:cNvSpPr txBox="1"/>
          <p:nvPr/>
        </p:nvSpPr>
        <p:spPr>
          <a:xfrm>
            <a:off x="1428750" y="6019618"/>
            <a:ext cx="40005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Figure 2: Prevalence of overweight and obesity in children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2E455-8037-4408-FC8F-F0DB1BE5C2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890" t="19204" r="18601" b="16111"/>
          <a:stretch/>
        </p:blipFill>
        <p:spPr>
          <a:xfrm>
            <a:off x="6953325" y="3080288"/>
            <a:ext cx="2956246" cy="22173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57547A-6A22-9F42-5E81-37B155C88F45}"/>
              </a:ext>
            </a:extLst>
          </p:cNvPr>
          <p:cNvSpPr txBox="1"/>
          <p:nvPr/>
        </p:nvSpPr>
        <p:spPr>
          <a:xfrm>
            <a:off x="7944375" y="5846460"/>
            <a:ext cx="334938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Figure 3: Density of fast-food outlets per 100,000 population in England by local authority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77A8F5-EDDB-23B3-BCFA-4E52C17D2354}"/>
              </a:ext>
            </a:extLst>
          </p:cNvPr>
          <p:cNvSpPr txBox="1"/>
          <p:nvPr/>
        </p:nvSpPr>
        <p:spPr>
          <a:xfrm>
            <a:off x="9739618" y="5545123"/>
            <a:ext cx="155413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(Holmes, 2021)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49130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1C40E-5677-9272-620D-08187FAC8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National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01342-6A34-06E3-C9AD-C692D1FDB2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Health Guidelines Addressing Childhood Obesity in the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Activity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Educational Initiatives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Health and Wellbeing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 Guidance</a:t>
            </a:r>
          </a:p>
          <a:p>
            <a:pPr marL="0" indent="0" algn="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(OHID, 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974356-5D2A-C0C8-3C3D-62143B62D6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68580" y="1690688"/>
            <a:ext cx="4506333" cy="34853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B0C0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GB" sz="2400" b="0" i="0" dirty="0">
                <a:solidFill>
                  <a:srgbClr val="0B0C0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ey guidance and policy documents on increasing physical activity in children and young people 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(GOV.UK, 2023)</a:t>
            </a:r>
            <a:endParaRPr lang="en-GB" sz="2400" b="0" i="0" dirty="0">
              <a:solidFill>
                <a:srgbClr val="0B0C0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C68000-615F-70B7-670A-4CDE847EAD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150" y="3016251"/>
            <a:ext cx="4027763" cy="1857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C93EC9-1765-5142-2D61-D657BBD72382}"/>
              </a:ext>
            </a:extLst>
          </p:cNvPr>
          <p:cNvSpPr txBox="1"/>
          <p:nvPr/>
        </p:nvSpPr>
        <p:spPr>
          <a:xfrm>
            <a:off x="9412448" y="5167312"/>
            <a:ext cx="16624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(Service, 2023)</a:t>
            </a:r>
            <a:endParaRPr lang="en-GB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C0BC04-A76A-85E3-0F2B-60B63D95F833}"/>
              </a:ext>
            </a:extLst>
          </p:cNvPr>
          <p:cNvSpPr txBox="1"/>
          <p:nvPr/>
        </p:nvSpPr>
        <p:spPr>
          <a:xfrm>
            <a:off x="7730455" y="5661878"/>
            <a:ext cx="33639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0B0C0C"/>
                </a:solidFill>
                <a:effectLst/>
                <a:latin typeface="GDS Transport"/>
              </a:rPr>
              <a:t>Figure 4: promising principles for practice from - ‘What works in schools and colleges to increase levels of physical activity in children and young people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511962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EF8B2-B08C-18EA-18E1-97459CF8A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Consequences of Not Addressing the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FD685-75AB-728F-3AA3-61C9974816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Physical Health Risks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Heart disease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blood pressure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cancers</a:t>
            </a:r>
            <a:endParaRPr lang="en-GB" dirty="0"/>
          </a:p>
          <a:p>
            <a:pPr marL="0" indent="0" algn="r">
              <a:buNone/>
            </a:pPr>
            <a:r>
              <a:rPr lang="en-GB" sz="16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b="0" i="0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Balasundaram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Krishna, 2023)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CDB7E0A-DF60-D739-065A-8900D796DD5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38275" y="1825625"/>
            <a:ext cx="3249450" cy="30360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1C0C2A-25A0-F2C9-9D2A-C1F4CE5048A8}"/>
              </a:ext>
            </a:extLst>
          </p:cNvPr>
          <p:cNvSpPr txBox="1"/>
          <p:nvPr/>
        </p:nvSpPr>
        <p:spPr>
          <a:xfrm>
            <a:off x="8594558" y="4861696"/>
            <a:ext cx="2807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Cancerresearchuk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016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42FEC-9EF3-3318-051C-09155EFE7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Consequences of Not Addressing the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A27BB-3F73-BF03-5F71-EC5CDBF5DE4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Psychological and Social Effects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Psychological and Emotional Health (Rankin et al., 2016)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Experience of Bullying and Social Stigma (Pont et al., 2017)</a:t>
            </a:r>
          </a:p>
          <a:p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CBA5455B-4F54-6AAB-351F-33D147E7082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80749" y="2200167"/>
            <a:ext cx="5181600" cy="245766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1EE0F24-CB12-1118-C972-5F1AB7DF232F}"/>
              </a:ext>
            </a:extLst>
          </p:cNvPr>
          <p:cNvSpPr txBox="1"/>
          <p:nvPr/>
        </p:nvSpPr>
        <p:spPr>
          <a:xfrm>
            <a:off x="8971549" y="4892842"/>
            <a:ext cx="2257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Patte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et al., 2021)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D86900-81E7-3131-DD4F-158E8475695A}"/>
              </a:ext>
            </a:extLst>
          </p:cNvPr>
          <p:cNvSpPr txBox="1"/>
          <p:nvPr/>
        </p:nvSpPr>
        <p:spPr>
          <a:xfrm>
            <a:off x="6769768" y="5678905"/>
            <a:ext cx="5181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Figure 6: </a:t>
            </a: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Self-reported bullying victimization within the last 30 days by BMI classification among boys and girls in Year 7 (2018/19)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766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B9E40-7FFC-3954-BFDD-9ADBD90B2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rationale of the chosen AI Pin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DA218-A409-4296-2DF1-A57F3E3F4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Engagement and Accessibility 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(Stephens et al., 2019)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 interventions can be personalised, interactive, and easily integrated into daily routines, making health education and management more attractive to children.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Positive Impact on Weight-Related Outcomes </a:t>
            </a:r>
            <a:r>
              <a:rPr lang="fi-FI" sz="20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(Konstantia Zarkogianni et al., 2023)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Body mass index (BMI) can be significantly reduced through these interventions and can increase the level of physical activity in children, which is essential for controlling and preventing obesity​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Multi-Component Approach </a:t>
            </a:r>
            <a:r>
              <a:rPr lang="en-GB" sz="20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(Maher et al., 2020)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multi-component interventions are more likely to be successful in combating obesity, as they provide a holistic approach to health promotion​</a:t>
            </a:r>
          </a:p>
        </p:txBody>
      </p:sp>
    </p:spTree>
    <p:extLst>
      <p:ext uri="{BB962C8B-B14F-4D97-AF65-F5344CB8AC3E}">
        <p14:creationId xmlns:p14="http://schemas.microsoft.com/office/powerpoint/2010/main" val="3773508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C9D61-DBD0-B1EE-7E83-CE9AED6C5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  <a:r>
              <a:rPr lang="en-US" altLang="zh-CN" dirty="0"/>
              <a:t>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205AA-9D94-5F23-78BD-AD1B0A5AC5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‌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Balasundaram</a:t>
            </a: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P. and Krishna, S. (2023). Obesity Effects On Child Health. [online] PubMed. Available at: https://www.ncbi.nlm.nih.gov/books/NBK570613/.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Cancerresearchuk.org. (2021). Available at: https://www.cancerresearchuk.org/sites/default/files/styles/cruk_wide_resp_breakpoint_one/public/992_how_can_overweight_and_obesity_cause_cancer_main_1.jpg?itok=aIF9Au5C [Accessed 29 Nov. 2023].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Gómez-del-Río, N., González-González, C.S., Toledo-Delgado, P.A., Muñoz-Cruz, V. and García-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Peñalvo</a:t>
            </a: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F. (2020). Health Promotion for Childhood Obesity: An Approach Based on Self-Tracking of Data. Sensors (14248220), [online] 20(13), pp.3778–3778.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doi:https</a:t>
            </a: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://doi.org/10.3390/s20133778.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GOV.UK (2023). National Child Measurement Programme 2022: information for schools. [online] GOV.UK. Available at: </a:t>
            </a:r>
            <a:r>
              <a:rPr lang="en-GB" sz="11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https://www.gov.uk/government/publications/national-child-measurement-programme-operational-guidance/national-child-measurement-programme-2022-information-for-schools</a:t>
            </a:r>
            <a:r>
              <a:rPr lang="en-GB" sz="11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Accessed 29 November 2023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‌Holmes, J. (2021). Tackling obesity The role of the NHS in a whole-system approach. [online] The King’s Fund. Available at: https://www.kingsfund.org.uk/sites/default/files/2021-07/Tackling%20obesity.pdf. Accessed 29 November 2023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Konstantia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Zarkogianni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Evi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Chatzidaki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Nektaria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Polychronaki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Kalafatis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E., Nicolaides, N.C., Antonis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Voutetakis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Vassiliki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Chioti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Rosa-Anna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Kitani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Kostas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Mitsis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Perakis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l-GR" sz="1100" dirty="0">
                <a:latin typeface="Arial" panose="020B0604020202020204" pitchFamily="34" charset="0"/>
                <a:cs typeface="Arial" panose="020B0604020202020204" pitchFamily="34" charset="0"/>
              </a:rPr>
              <a:t>Κ.,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Athanasiou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Antonopoulou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Panagiota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Pervanidou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Kanaka-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Gantenbein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 and Konstantina Nikita (2023). The ENDORSE Feasibility Study: Exploring the Use of M-Health, Artificial Intelligence and Serious Games for the Management of Childhood Obesity. 15(6), pp.1451–1451.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://doi.org/10.3390/nu15061451.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0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GovTech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(2022).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AI-Driven App Combines Fitness, STEM for Elementary Schools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https://www.govtech.com/education/k-12/ai-driven-app-combines-fitness-stem-for-elementary-schools.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3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457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9A145-93AC-E3E0-C2B4-5ED8DD26B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  <a:r>
              <a:rPr lang="en-US" altLang="zh-CN" dirty="0"/>
              <a:t>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8F0E6-77E0-EBD8-314A-53AA79DEB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Maher, C.A., Davis, C.R., Curtis, R.G., Short, C.E. and Murphy, K.J. (2020). A Physical Activity and Diet Program Delivered by Artificially Intelligent Virtual Health Coach: Proof-of-Concept Study. JMIR mHealth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uHealth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[online] 8(7), p.e17558.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://doi.org/10.2196/17558.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‌Mdpi.com. (2023). Available at: https://www.mdpi.com/nutrients/nutrients-13-03689/article_deploy/html/images/nutrients-13-03689-g001-550.jpg [Accessed 26 Nov. 2023].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‌NHS Digital (2019). Summary report - NHS Digital. [online] NHS Digital. Available at: https://digital.nhs.uk/data-and-information/publications/statistical/health-survey-for-england/2018/summary. Accessed 29 November 2023</a:t>
            </a:r>
            <a:endParaRPr lang="en-GB" sz="11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‌Office for Health Improvement and Disparities (2022). Childhood obesity: applying All Our Health. [online] GOV.UK. Available at: https://www.gov.uk/government/publications/childhood-obesity-applying-all-our-health/childhood-obesity-applying-all-our-health. Accessed 29 November 2023</a:t>
            </a:r>
          </a:p>
          <a:p>
            <a:pPr algn="l"/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Oladokun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T. (2023). AI Pin Technical Review. [online] Medium. Available at: https://medium.com/@Temitope_Oladokun/ai-pin-technical-review-41389254dc14 [Accessed 26 Nov. 2023].</a:t>
            </a:r>
          </a:p>
          <a:p>
            <a:pPr algn="l"/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Patte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K.A., Livermore, M., Qian, W. and Leatherdale, S.T. (2021). Do weight perception and bullying victimization account for links between weight status and mental health among adolescents? BMC Public Health, 21(1).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://doi.org/10.1186/s12889-021-11037-8.</a:t>
            </a:r>
          </a:p>
          <a:p>
            <a:pPr algn="l"/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‌Pont, S.J.,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Puhl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Cook, S.R. and Slusser, W. (2017). Stigma Experienced by Children and Adolescents With Obesity.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140(6), p.e20173034.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://doi.org/10.1542/peds.2017-3034.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819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8BA4E-F0FA-1F97-845A-55C78B85E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  <a:r>
              <a:rPr lang="en-US" altLang="zh-CN" dirty="0"/>
              <a:t>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A2381-56B4-FAD3-84AB-F79CC418F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l"/>
            <a:endParaRPr lang="en-GB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Prosperi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E;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G; Napoli C,;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Gnessi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 and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Iocchi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 (2022) Therapeutic educational robot enhancing social interactions in the management of obesity. Front. Robot. AI 9:895039.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10.3389/frobt.2022.895039 ‌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Rankin, J., Matthews, L.,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Cobley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S., Han, A., Sanders, R., Wiltshire, H.D. and Baker, J.S. (2016). Psychological consequences of childhood obesity: Psychiatric comorbidity and prevention. Adolescent Health, Medicine and Therapeutics, [online] 7(7), pp.125–146.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doi:https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://doi.org/10.2147/ahmt.s101631.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‌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Salinari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A.,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Machì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M., Armas Diaz, Y.,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Cianciosi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D., Qi, Z., Yang, B.,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Ferreiro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Cotorruelo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M.S., Villar, S.G., Dzul Lopez, L.A.,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Battino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M. and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Giampieri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F. (2023). The Application of Digital Technologies and Artificial Intelligence in Healthcare: An Overview on Nutrition Assessment. Diseases, [online] 11(3), p.97.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doi:https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://doi.org/10.3390/diseases11030097.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Service.gov.uk. (2023). Available at: https://assets.publishing.service.gov.uk/media/62cd30c6d3bf7f2fffd66c75/ncmp-teachers-guide-figure2.jpg [Accessed 28 Nov. 2023].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‌‌Stephens, T.N.,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Joerin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A.,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Rauws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M. and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Werk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L.N. (2019). Feasibility of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pediatric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obesity and prediabetes treatment support through Tess, the AI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behavioral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coaching chatbot. Translational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Behavioral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Medicine, 9(3), pp.440–447.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doi:https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://doi.org/10.1093/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tbm</a:t>
            </a: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/ibz043.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‌Wired.com. (2023). Available at: https://media.wired.com/photos/654c0a3dc9d51892912e8ba5/master/w_960 [Accessed 26 Nov. 2023].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‌www.domusweb.it. (n.d.). Humane Ai Pin: what is it, and why should we care? [online] Available at: https://www.domusweb.it/en/news/2023/10/01/humane-ai-pin-what-is-it-and-why-should-we-care.html [Accessed 28 Nov. 2023].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874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853</TotalTime>
  <Words>1894</Words>
  <Application>Microsoft Office PowerPoint</Application>
  <PresentationFormat>Widescreen</PresentationFormat>
  <Paragraphs>125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GDS Transport</vt:lpstr>
      <vt:lpstr>Arial</vt:lpstr>
      <vt:lpstr>Calibri</vt:lpstr>
      <vt:lpstr>Calibri Light</vt:lpstr>
      <vt:lpstr>Roboto</vt:lpstr>
      <vt:lpstr>Wingdings</vt:lpstr>
      <vt:lpstr>Office Theme</vt:lpstr>
      <vt:lpstr>PowerPoint Presentation</vt:lpstr>
      <vt:lpstr>Animated AI Intervention for Childhood Obesity</vt:lpstr>
      <vt:lpstr>Goals and Content</vt:lpstr>
      <vt:lpstr> Digital Health Technology: AI Pin</vt:lpstr>
      <vt:lpstr>Introduction </vt:lpstr>
      <vt:lpstr>National Guidelines</vt:lpstr>
      <vt:lpstr>Consequences of Not Addressing the Issue</vt:lpstr>
      <vt:lpstr>Consequences of Not Addressing the Issue</vt:lpstr>
      <vt:lpstr>The rationale of the chosen AI Pin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Lili Shang</dc:creator>
  <cp:lastModifiedBy>Lili Shang</cp:lastModifiedBy>
  <cp:revision>4</cp:revision>
  <dcterms:created xsi:type="dcterms:W3CDTF">2023-11-23T19:43:15Z</dcterms:created>
  <dcterms:modified xsi:type="dcterms:W3CDTF">2023-12-03T09:34:03Z</dcterms:modified>
</cp:coreProperties>
</file>