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3" r:id="rId1"/>
  </p:sldMasterIdLst>
  <p:notesMasterIdLst>
    <p:notesMasterId r:id="rId13"/>
  </p:notesMasterIdLst>
  <p:sldIdLst>
    <p:sldId id="309" r:id="rId2"/>
    <p:sldId id="310" r:id="rId3"/>
    <p:sldId id="257" r:id="rId4"/>
    <p:sldId id="258" r:id="rId5"/>
    <p:sldId id="263" r:id="rId6"/>
    <p:sldId id="259" r:id="rId7"/>
    <p:sldId id="260" r:id="rId8"/>
    <p:sldId id="261" r:id="rId9"/>
    <p:sldId id="262"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3912" autoAdjust="0"/>
  </p:normalViewPr>
  <p:slideViewPr>
    <p:cSldViewPr snapToGrid="0">
      <p:cViewPr varScale="1">
        <p:scale>
          <a:sx n="77" d="100"/>
          <a:sy n="77" d="100"/>
        </p:scale>
        <p:origin x="912" y="86"/>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1B7CC6-D935-4FAA-AF0F-DAD2682220B0}"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B57901-1B52-48AC-A358-0BADBED2FF9E}" type="slidenum">
              <a:rPr lang="en-GB" smtClean="0"/>
              <a:t>‹#›</a:t>
            </a:fld>
            <a:endParaRPr lang="en-GB"/>
          </a:p>
        </p:txBody>
      </p:sp>
    </p:spTree>
    <p:extLst>
      <p:ext uri="{BB962C8B-B14F-4D97-AF65-F5344CB8AC3E}">
        <p14:creationId xmlns:p14="http://schemas.microsoft.com/office/powerpoint/2010/main" val="3184969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This presentation will describe the importance of guest and service quality in the Hospitality industry of the UK. The changing nature of the hospitality service according to the changing nature of the customer base and the demand of the customers will be analysed in the presentation as well. This presentation will choose, Marriot International a renowned hotel brand in the UK. The brand of the Marriot will be chosen here is JW Marriot which conducts its business in different countries of the world. The changing nature of the customer base and the changes of the hotels according to the customer base of the organisations will be showcased in the presentation. The identification of the customer base of the hotels will be described here. The roles and the nature of the guest service in the organisations will be described here. The roles of the customer base will be described here in the presentation. The role of the hospitality industry in meeting the demand of the customers will be described in this presentation as well.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3</a:t>
            </a:fld>
            <a:endParaRPr lang="en-GB"/>
          </a:p>
        </p:txBody>
      </p:sp>
    </p:spTree>
    <p:extLst>
      <p:ext uri="{BB962C8B-B14F-4D97-AF65-F5344CB8AC3E}">
        <p14:creationId xmlns:p14="http://schemas.microsoft.com/office/powerpoint/2010/main" val="1731794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The background of JW Marriot </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This is one of the renowned international brands established by Marriot International in the year of 1984. The first hotel was established in Washington DC and now the hotel with the name of JW Marriot operates near about 103 locations across the world. The brand was introduced by the organisation named JW Marriot and was established by the organisation Marriot International on a tribute of John Willard Marriot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Heppell</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2015</a:t>
            </a:r>
            <a:r>
              <a:rPr lang="en-US" sz="1800" dirty="0">
                <a:effectLst/>
                <a:latin typeface="Times New Roman" panose="02020603050405020304" pitchFamily="18" charset="0"/>
                <a:ea typeface="Calibri" panose="020F0502020204030204" pitchFamily="34" charset="0"/>
                <a:cs typeface="Arial" panose="020B0604020202020204" pitchFamily="34" charset="0"/>
              </a:rPr>
              <a:t>). The yearly Revenue of the organisation JW Marriot is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Arial" panose="020B0604020202020204" pitchFamily="34" charset="0"/>
              </a:rPr>
              <a:t>20 million. As the organisation operates its business near about 103 locations in the UK it has a vast type of customer base so it has to operate its business according to the demand of the customers (O'Fallon, 2010).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4</a:t>
            </a:fld>
            <a:endParaRPr lang="en-GB"/>
          </a:p>
        </p:txBody>
      </p:sp>
    </p:spTree>
    <p:extLst>
      <p:ext uri="{BB962C8B-B14F-4D97-AF65-F5344CB8AC3E}">
        <p14:creationId xmlns:p14="http://schemas.microsoft.com/office/powerpoint/2010/main" val="2939103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This is one of the renowned international brands established by Marriot International in the year of 1984. The first hotel was established in Washington DC and now the hotel with the name of JW Marriot operates near about 103 locations across the world. The brand was introduced by the organisation named JW Marriot and was established by the organisation Marriot International on a tribute of John Willard Marriot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Heppell</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2015</a:t>
            </a:r>
            <a:r>
              <a:rPr lang="en-US" sz="1800" dirty="0">
                <a:effectLst/>
                <a:latin typeface="Times New Roman" panose="02020603050405020304" pitchFamily="18" charset="0"/>
                <a:ea typeface="Calibri" panose="020F0502020204030204" pitchFamily="34" charset="0"/>
                <a:cs typeface="Arial" panose="020B0604020202020204" pitchFamily="34" charset="0"/>
              </a:rPr>
              <a:t>). The yearly Revenue of the organisation JW Marriot is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Arial" panose="020B0604020202020204" pitchFamily="34" charset="0"/>
              </a:rPr>
              <a:t>20 million. As the organisation operates its business near about 103 locations in the UK it has a vast type of customer base so it has to operate its business according to the demand of the customers (O'Fallon, 2010).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5</a:t>
            </a:fld>
            <a:endParaRPr lang="en-GB"/>
          </a:p>
        </p:txBody>
      </p:sp>
    </p:spTree>
    <p:extLst>
      <p:ext uri="{BB962C8B-B14F-4D97-AF65-F5344CB8AC3E}">
        <p14:creationId xmlns:p14="http://schemas.microsoft.com/office/powerpoint/2010/main" val="2164798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The main customer base of JW Marriot</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parent organisation Marriot international mainly provides Luxurious accommodations to its guests along with restaurant and food services. There are mainly two types of customer base of the organisation one is the customer of restaurants and the second one is the residential customer means the travellers or tourists (</a:t>
            </a:r>
            <a:r>
              <a:rPr lang="en-IN" sz="1800" dirty="0" err="1">
                <a:effectLst/>
                <a:latin typeface="Times New Roman" panose="02020603050405020304" pitchFamily="18" charset="0"/>
                <a:ea typeface="Calibri" panose="020F0502020204030204" pitchFamily="34" charset="0"/>
                <a:cs typeface="Arial" panose="020B0604020202020204" pitchFamily="34" charset="0"/>
              </a:rPr>
              <a:t>Ntounis</a:t>
            </a:r>
            <a:r>
              <a:rPr lang="en-IN" sz="1800" dirty="0">
                <a:effectLst/>
                <a:latin typeface="Times New Roman" panose="02020603050405020304" pitchFamily="18" charset="0"/>
                <a:ea typeface="Calibri" panose="020F0502020204030204" pitchFamily="34" charset="0"/>
                <a:cs typeface="Arial" panose="020B0604020202020204" pitchFamily="34" charset="0"/>
              </a:rPr>
              <a:t>, et al., 2022</a:t>
            </a:r>
            <a:r>
              <a:rPr lang="en-IN"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US" sz="1800" dirty="0">
                <a:effectLst/>
                <a:latin typeface="Times New Roman" panose="02020603050405020304" pitchFamily="18" charset="0"/>
                <a:ea typeface="Calibri" panose="020F0502020204030204" pitchFamily="34" charset="0"/>
                <a:cs typeface="Arial" panose="020B0604020202020204" pitchFamily="34" charset="0"/>
              </a:rPr>
              <a:t>Some of the outlets of JW Marriot provides banquet facilities which target different types of events and cultural programme. The common thing in the customer base of the organisation is all the customer of the organisation prefers luxurious staying and food facilities. The main customer base of the brand is Upper-middle-class people to higher-class people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Tesone</a:t>
            </a:r>
            <a:r>
              <a:rPr lang="en-US" sz="1800" dirty="0">
                <a:effectLst/>
                <a:latin typeface="Times New Roman" panose="02020603050405020304" pitchFamily="18" charset="0"/>
                <a:ea typeface="Calibri" panose="020F0502020204030204" pitchFamily="34" charset="0"/>
                <a:cs typeface="Arial" panose="020B0604020202020204" pitchFamily="34" charset="0"/>
              </a:rPr>
              <a:t>, 2014).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6</a:t>
            </a:fld>
            <a:endParaRPr lang="en-GB"/>
          </a:p>
        </p:txBody>
      </p:sp>
    </p:spTree>
    <p:extLst>
      <p:ext uri="{BB962C8B-B14F-4D97-AF65-F5344CB8AC3E}">
        <p14:creationId xmlns:p14="http://schemas.microsoft.com/office/powerpoint/2010/main" val="17075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The guest service facilities provided by JW Marriot </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Luxury staying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JW Marriot offers its customer the option of Luxurious staying in the hotels. They provide high class and well-maintained rooms and facilities to the customer of the organisation along with some quality service. The tourists or the residents of JW Marriot gets some attractive extra service also which are the gym, Swimming pool and many more (People, 2017).  </a:t>
            </a:r>
            <a:r>
              <a:rPr lang="en-US" sz="1800" b="1"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Restaurant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JW Marriot offers restaurant facilities as well. The non-residential customers can choose Luxury to dine in in the restaurants of the Hotel apartment. As an international brand, the organisation takes care of the demand and the preferences of local customers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Zientara</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et al., 2022</a:t>
            </a:r>
            <a:r>
              <a:rPr lang="en-US" sz="1800"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7</a:t>
            </a:fld>
            <a:endParaRPr lang="en-GB"/>
          </a:p>
        </p:txBody>
      </p:sp>
    </p:spTree>
    <p:extLst>
      <p:ext uri="{BB962C8B-B14F-4D97-AF65-F5344CB8AC3E}">
        <p14:creationId xmlns:p14="http://schemas.microsoft.com/office/powerpoint/2010/main" val="4079621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The role of Guest service </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Ensures the customer satisfaction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primary role of guest service is to take care of the needs and requirements of the guests. Providing good quality service and ensuring the safety and satisfaction of the guest sustains both the reputation of the organisation and the customer (</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Baum, 2019</a:t>
            </a:r>
            <a:r>
              <a:rPr lang="en-US" sz="1800"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Maintaining the reputation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Efficient guest service and satisfaction of customers bring sustainability to the business of an organisation. The customer base increases and the number of loyal customers increases as well.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Handling the needs of the visitors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Every different customer has different requirements, The guest service of a hotel takes care of the needs of the customer and provides the facility to the customers.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8</a:t>
            </a:fld>
            <a:endParaRPr lang="en-GB"/>
          </a:p>
        </p:txBody>
      </p:sp>
    </p:spTree>
    <p:extLst>
      <p:ext uri="{BB962C8B-B14F-4D97-AF65-F5344CB8AC3E}">
        <p14:creationId xmlns:p14="http://schemas.microsoft.com/office/powerpoint/2010/main" val="22287239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Providing compulsory foods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Today most of the hotels from the hospitality industry provide compulsory food to their guests and these are free of cost. The compulsory food for the guests increases their satisfaction of the guests.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WIFI facilities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 Internet is now a part of the daily life of a human being. JW Marriot provides free internet service to its customer.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Arial" panose="020B0604020202020204" pitchFamily="34" charset="0"/>
              </a:rPr>
              <a:t>Authentic and quality service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Most customers choose luxury hotels as it provides high-quality service to customers. JW Marriot also provides high-quality service to its customers. The efforts from JW Marriot makes the organisation a renowned brand and enhance the reputation of the customers of the organisation (Wood, 2015).  </a:t>
            </a:r>
            <a:r>
              <a:rPr lang="en-US" sz="1800" b="1" dirty="0">
                <a:effectLst/>
                <a:latin typeface="Times New Roman" panose="02020603050405020304" pitchFamily="18" charset="0"/>
                <a:ea typeface="Calibri" panose="020F0502020204030204" pitchFamily="34" charset="0"/>
                <a:cs typeface="Arial" panose="020B0604020202020204" pitchFamily="34" charset="0"/>
              </a:rPr>
              <a:t> </a:t>
            </a:r>
            <a:br>
              <a:rPr lang="en-US" sz="1800" b="1" dirty="0">
                <a:effectLst/>
                <a:latin typeface="Times New Roman" panose="02020603050405020304" pitchFamily="18" charset="0"/>
                <a:ea typeface="Calibri" panose="020F0502020204030204" pitchFamily="34" charset="0"/>
                <a:cs typeface="Arial" panose="020B0604020202020204" pitchFamily="34" charset="0"/>
              </a:rPr>
            </a:b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9</a:t>
            </a:fld>
            <a:endParaRPr lang="en-GB"/>
          </a:p>
        </p:txBody>
      </p:sp>
    </p:spTree>
    <p:extLst>
      <p:ext uri="{BB962C8B-B14F-4D97-AF65-F5344CB8AC3E}">
        <p14:creationId xmlns:p14="http://schemas.microsoft.com/office/powerpoint/2010/main" val="1846814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Arial" panose="020B0604020202020204" pitchFamily="34" charset="0"/>
              </a:rPr>
              <a:t>This presentation has elaborated on the importance of guest and service quality in the Hospitality industry those are situated in the UK. The customer base around the globe and their demands from the industries are changing daily. The changing nature of the customer base according to the time has been described in the report. This presentation has chosen, Marriot International a renowned hotel brand in the UK. The brand of the Marriot that has been chosen here is JW Marriot which conducts its business in different countries of the world. The changing nature of the customer base and the changes of the hotels according to the customer base of the organisations have been showcased in the presentation. The identification of the customer base of the hotels has been added here. The roles and the nature of guest service in the organisations have been elaborated here. The roles of the customer base have been described here in the presentation. The role of the hospitality industry in meeting the demand of customers has also been elaborated on in the presentation.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10</a:t>
            </a:fld>
            <a:endParaRPr lang="en-GB"/>
          </a:p>
        </p:txBody>
      </p:sp>
    </p:spTree>
    <p:extLst>
      <p:ext uri="{BB962C8B-B14F-4D97-AF65-F5344CB8AC3E}">
        <p14:creationId xmlns:p14="http://schemas.microsoft.com/office/powerpoint/2010/main" val="3672856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Baum, T., (2019). Does the hospitality industry need or deserve talent?. </a:t>
            </a:r>
            <a:r>
              <a:rPr lang="en-GB" sz="1800" i="1" dirty="0">
                <a:effectLst/>
                <a:latin typeface="Times New Roman" panose="02020603050405020304" pitchFamily="18" charset="0"/>
                <a:ea typeface="Calibri" panose="020F0502020204030204" pitchFamily="34" charset="0"/>
                <a:cs typeface="Arial" panose="020B0604020202020204" pitchFamily="34" charset="0"/>
              </a:rPr>
              <a:t>International Journal of Contemporary Hospitality Management</a:t>
            </a:r>
            <a:r>
              <a:rPr lang="en-GB" sz="1800" dirty="0">
                <a:effectLst/>
                <a:latin typeface="Times New Roman" panose="02020603050405020304" pitchFamily="18" charset="0"/>
                <a:ea typeface="Calibri" panose="020F0502020204030204" pitchFamily="34" charset="0"/>
                <a:cs typeface="Arial" panose="020B0604020202020204" pitchFamily="34" charset="0"/>
              </a:rPr>
              <a:t>.</a:t>
            </a:r>
          </a:p>
          <a:p>
            <a:pPr marL="0" marR="0" algn="just">
              <a:lnSpc>
                <a:spcPct val="200000"/>
              </a:lnSpc>
              <a:spcBef>
                <a:spcPts val="0"/>
              </a:spcBef>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Calinaud</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V.,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Kokkranikal</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J. and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Gebbels</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(2021). Career advancement for women in the British hospitality industry: The enabling factors. </a:t>
            </a:r>
            <a:r>
              <a:rPr lang="en-GB" sz="1800" i="1" dirty="0">
                <a:effectLst/>
                <a:latin typeface="Times New Roman" panose="02020603050405020304" pitchFamily="18" charset="0"/>
                <a:ea typeface="Calibri" panose="020F0502020204030204" pitchFamily="34" charset="0"/>
                <a:cs typeface="Arial" panose="020B0604020202020204" pitchFamily="34" charset="0"/>
              </a:rPr>
              <a:t>Work, Employment and Society</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35</a:t>
            </a:r>
            <a:r>
              <a:rPr lang="en-GB" sz="1800" dirty="0">
                <a:effectLst/>
                <a:latin typeface="Times New Roman" panose="02020603050405020304" pitchFamily="18" charset="0"/>
                <a:ea typeface="Calibri" panose="020F0502020204030204" pitchFamily="34" charset="0"/>
                <a:cs typeface="Arial" panose="020B0604020202020204" pitchFamily="34" charset="0"/>
              </a:rPr>
              <a:t>(4), pp.677-695.</a:t>
            </a:r>
          </a:p>
          <a:p>
            <a:pPr marL="0" marR="0" algn="just">
              <a:lnSpc>
                <a:spcPct val="200000"/>
              </a:lnSpc>
              <a:spcBef>
                <a:spcPts val="0"/>
              </a:spcBef>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Heppell</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(2015). </a:t>
            </a:r>
            <a:r>
              <a:rPr lang="en-GB" sz="1800" dirty="0">
                <a:effectLst/>
                <a:latin typeface="Times New Roman" panose="02020603050405020304" pitchFamily="18" charset="0"/>
                <a:ea typeface="Calibri" panose="020F0502020204030204" pitchFamily="34" charset="0"/>
                <a:cs typeface="Arial" panose="020B0604020202020204" pitchFamily="34" charset="0"/>
              </a:rPr>
              <a:t>Five Star Service: How to deliver exceptional customer service. Pearson UK.</a:t>
            </a:r>
          </a:p>
          <a:p>
            <a:pPr marL="0" marR="0" algn="just">
              <a:lnSpc>
                <a:spcPct val="200000"/>
              </a:lnSpc>
              <a:spcBef>
                <a:spcPts val="0"/>
              </a:spcBef>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Ntounis</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N., Parker, C., Skinner, H., Steadman, C. and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Warnaby</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G., (2022). Tourism and Hospitality industry resilience during the Covid-19 pandemic: Evidence from England. </a:t>
            </a:r>
            <a:r>
              <a:rPr lang="en-GB" sz="1800" i="1" dirty="0">
                <a:effectLst/>
                <a:latin typeface="Times New Roman" panose="02020603050405020304" pitchFamily="18" charset="0"/>
                <a:ea typeface="Calibri" panose="020F0502020204030204" pitchFamily="34" charset="0"/>
                <a:cs typeface="Arial" panose="020B0604020202020204" pitchFamily="34" charset="0"/>
              </a:rPr>
              <a:t>Current Issues in Tourism</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25</a:t>
            </a:r>
            <a:r>
              <a:rPr lang="en-GB" sz="1800" dirty="0">
                <a:effectLst/>
                <a:latin typeface="Times New Roman" panose="02020603050405020304" pitchFamily="18" charset="0"/>
                <a:ea typeface="Calibri" panose="020F0502020204030204" pitchFamily="34" charset="0"/>
                <a:cs typeface="Arial" panose="020B0604020202020204" pitchFamily="34" charset="0"/>
              </a:rPr>
              <a:t>(1), pp.46-59.</a:t>
            </a: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People 1 </a:t>
            </a:r>
            <a:r>
              <a:rPr lang="en-US" sz="1800" dirty="0" err="1">
                <a:effectLst/>
                <a:latin typeface="Times New Roman" panose="02020603050405020304" pitchFamily="18" charset="0"/>
                <a:ea typeface="Calibri" panose="020F0502020204030204" pitchFamily="34" charset="0"/>
                <a:cs typeface="Arial" panose="020B0604020202020204" pitchFamily="34" charset="0"/>
              </a:rPr>
              <a:t>st</a:t>
            </a:r>
            <a:r>
              <a:rPr lang="en-US" sz="1800" dirty="0">
                <a:effectLst/>
                <a:latin typeface="Times New Roman" panose="02020603050405020304" pitchFamily="18" charset="0"/>
                <a:ea typeface="Calibri" panose="020F0502020204030204" pitchFamily="34" charset="0"/>
                <a:cs typeface="Arial" panose="020B0604020202020204" pitchFamily="34" charset="0"/>
              </a:rPr>
              <a:t> (2017) The performance &amp; talent management revolution, PF, Uxbridge.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Arial" panose="020B0604020202020204" pitchFamily="34" charset="0"/>
              </a:rPr>
              <a:t>Tesone</a:t>
            </a:r>
            <a:r>
              <a:rPr lang="en-US" sz="1800" dirty="0">
                <a:effectLst/>
                <a:latin typeface="Times New Roman" panose="02020603050405020304" pitchFamily="18" charset="0"/>
                <a:ea typeface="Calibri" panose="020F0502020204030204" pitchFamily="34" charset="0"/>
                <a:cs typeface="Arial" panose="020B0604020202020204" pitchFamily="34" charset="0"/>
              </a:rPr>
              <a:t>, V. (2014) Principles of Management for the Hospitality Industry, Butterworth Heineman, Oxford</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Wood, R.C., (2015). Hospitality Management: a brief introduction, Sage, London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algn="just">
              <a:lnSpc>
                <a:spcPct val="200000"/>
              </a:lnSpc>
              <a:spcBef>
                <a:spcPts val="0"/>
              </a:spcBef>
              <a:spcAft>
                <a:spcPts val="800"/>
              </a:spcAft>
            </a:pP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Zientara</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P.,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Adamska-Mieruszewska</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J. and </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Bąk</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(2022). Factors Affecting Hospitality Workers’ Intention to Leave the Industry during the Coronavirus Pandemic. Evidence from the UK.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Quality Assurance in Hospitality &amp; Tourism</a:t>
            </a:r>
            <a:r>
              <a:rPr lang="en-GB" sz="1800" dirty="0">
                <a:effectLst/>
                <a:latin typeface="Times New Roman" panose="02020603050405020304" pitchFamily="18" charset="0"/>
                <a:ea typeface="Calibri" panose="020F0502020204030204" pitchFamily="34" charset="0"/>
                <a:cs typeface="Arial" panose="020B0604020202020204" pitchFamily="34" charset="0"/>
              </a:rPr>
              <a:t>, pp.1-34.</a:t>
            </a:r>
          </a:p>
          <a:p>
            <a:endParaRPr lang="en-GB" dirty="0"/>
          </a:p>
        </p:txBody>
      </p:sp>
      <p:sp>
        <p:nvSpPr>
          <p:cNvPr id="4" name="Slide Number Placeholder 3"/>
          <p:cNvSpPr>
            <a:spLocks noGrp="1"/>
          </p:cNvSpPr>
          <p:nvPr>
            <p:ph type="sldNum" sz="quarter" idx="5"/>
          </p:nvPr>
        </p:nvSpPr>
        <p:spPr/>
        <p:txBody>
          <a:bodyPr/>
          <a:lstStyle/>
          <a:p>
            <a:fld id="{B2B57901-1B52-48AC-A358-0BADBED2FF9E}" type="slidenum">
              <a:rPr lang="en-GB" smtClean="0"/>
              <a:t>11</a:t>
            </a:fld>
            <a:endParaRPr lang="en-GB"/>
          </a:p>
        </p:txBody>
      </p:sp>
    </p:spTree>
    <p:extLst>
      <p:ext uri="{BB962C8B-B14F-4D97-AF65-F5344CB8AC3E}">
        <p14:creationId xmlns:p14="http://schemas.microsoft.com/office/powerpoint/2010/main" val="235743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418AA7-07C3-4111-840A-A884D4067A95}"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674152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418AA7-07C3-4111-840A-A884D4067A95}"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3561867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18AA7-07C3-4111-840A-A884D4067A95}"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3657456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418AA7-07C3-4111-840A-A884D4067A95}"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209339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418AA7-07C3-4111-840A-A884D4067A95}" type="datetimeFigureOut">
              <a:rPr lang="en-GB" smtClean="0"/>
              <a:t>10/02/2023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4286117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418AA7-07C3-4111-840A-A884D4067A95}"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2560134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418AA7-07C3-4111-840A-A884D4067A95}" type="datetimeFigureOut">
              <a:rPr lang="en-GB" smtClean="0"/>
              <a:t>10/02/2023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292355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418AA7-07C3-4111-840A-A884D4067A95}"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2555411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418AA7-07C3-4111-840A-A884D4067A95}"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3452660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18AA7-07C3-4111-840A-A884D4067A95}"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4237198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418AA7-07C3-4111-840A-A884D4067A95}"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A337942-1E2A-4823-AC61-B082D5F128F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50536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D418AA7-07C3-4111-840A-A884D4067A95}"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2350073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D418AA7-07C3-4111-840A-A884D4067A95}"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337942-1E2A-4823-AC61-B082D5F128F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19433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D418AA7-07C3-4111-840A-A884D4067A95}"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2576679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418AA7-07C3-4111-840A-A884D4067A95}"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38080392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418AA7-07C3-4111-840A-A884D4067A95}"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A337942-1E2A-4823-AC61-B082D5F128F0}" type="slidenum">
              <a:rPr lang="en-GB" smtClean="0"/>
              <a:t>‹#›</a:t>
            </a:fld>
            <a:endParaRPr lang="en-GB"/>
          </a:p>
        </p:txBody>
      </p:sp>
    </p:spTree>
    <p:extLst>
      <p:ext uri="{BB962C8B-B14F-4D97-AF65-F5344CB8AC3E}">
        <p14:creationId xmlns:p14="http://schemas.microsoft.com/office/powerpoint/2010/main" val="29413244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chemeClr val="accent6">
            <a:lumMod val="50000"/>
          </a:schemeClr>
        </a:solidFill>
        <a:effectLst/>
      </p:bgPr>
    </p:bg>
    <p:spTree>
      <p:nvGrpSpPr>
        <p:cNvPr id="1" name=""/>
        <p:cNvGrpSpPr/>
        <p:nvPr/>
      </p:nvGrpSpPr>
      <p:grpSpPr>
        <a:xfrm>
          <a:off x="0" y="0"/>
          <a:ext cx="0" cy="0"/>
          <a:chOff x="0" y="0"/>
          <a:chExt cx="0" cy="0"/>
        </a:xfrm>
      </p:grpSpPr>
      <p:pic>
        <p:nvPicPr>
          <p:cNvPr id="892" name="Picture Placeholder 16">
            <a:extLst>
              <a:ext uri="{FF2B5EF4-FFF2-40B4-BE49-F238E27FC236}">
                <a16:creationId xmlns:a16="http://schemas.microsoft.com/office/drawing/2014/main" id="{3B453A6B-D4B5-AF8B-7B5B-B0E677574B5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a:stretch/>
        </p:blipFill>
        <p:spPr>
          <a:xfrm>
            <a:off x="2" y="0"/>
            <a:ext cx="3081402"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5422392" y="1993392"/>
            <a:ext cx="6135624" cy="1938528"/>
          </a:xfrm>
        </p:spPr>
        <p:txBody>
          <a:bodyPr anchor="t">
            <a:noAutofit/>
          </a:bodyPr>
          <a:lstStyle>
            <a:lvl1pPr algn="l">
              <a:lnSpc>
                <a:spcPct val="75000"/>
              </a:lnSpc>
              <a:defRPr sz="8800"/>
            </a:lvl1pPr>
          </a:lstStyle>
          <a:p>
            <a:r>
              <a:rPr lang="en-US"/>
              <a:t>Click to edit Master title style</a:t>
            </a:r>
            <a:endParaRPr lang="en-US" dirty="0"/>
          </a:p>
        </p:txBody>
      </p:sp>
      <p:sp>
        <p:nvSpPr>
          <p:cNvPr id="890" name="Freeform: Shape 889">
            <a:extLst>
              <a:ext uri="{FF2B5EF4-FFF2-40B4-BE49-F238E27FC236}">
                <a16:creationId xmlns:a16="http://schemas.microsoft.com/office/drawing/2014/main" id="{7213DB82-47AE-009B-3F64-CFFC933746AD}"/>
              </a:ext>
            </a:extLst>
          </p:cNvPr>
          <p:cNvSpPr/>
          <p:nvPr userDrawn="1"/>
        </p:nvSpPr>
        <p:spPr>
          <a:xfrm>
            <a:off x="10577766" y="2751149"/>
            <a:ext cx="1614234" cy="4099774"/>
          </a:xfrm>
          <a:custGeom>
            <a:avLst/>
            <a:gdLst>
              <a:gd name="connsiteX0" fmla="*/ 1544651 w 1614234"/>
              <a:gd name="connsiteY0" fmla="*/ 4097058 h 4099774"/>
              <a:gd name="connsiteX1" fmla="*/ 1551259 w 1614234"/>
              <a:gd name="connsiteY1" fmla="*/ 4098488 h 4099774"/>
              <a:gd name="connsiteX2" fmla="*/ 1550869 w 1614234"/>
              <a:gd name="connsiteY2" fmla="*/ 4099774 h 4099774"/>
              <a:gd name="connsiteX3" fmla="*/ 1540869 w 1614234"/>
              <a:gd name="connsiteY3" fmla="*/ 4099774 h 4099774"/>
              <a:gd name="connsiteX4" fmla="*/ 1540750 w 1614234"/>
              <a:gd name="connsiteY4" fmla="*/ 4099260 h 4099774"/>
              <a:gd name="connsiteX5" fmla="*/ 1544651 w 1614234"/>
              <a:gd name="connsiteY5" fmla="*/ 4097058 h 4099774"/>
              <a:gd name="connsiteX6" fmla="*/ 1534409 w 1614234"/>
              <a:gd name="connsiteY6" fmla="*/ 4075625 h 4099774"/>
              <a:gd name="connsiteX7" fmla="*/ 1535289 w 1614234"/>
              <a:gd name="connsiteY7" fmla="*/ 4097267 h 4099774"/>
              <a:gd name="connsiteX8" fmla="*/ 1534558 w 1614234"/>
              <a:gd name="connsiteY8" fmla="*/ 4099774 h 4099774"/>
              <a:gd name="connsiteX9" fmla="*/ 1526034 w 1614234"/>
              <a:gd name="connsiteY9" fmla="*/ 4099774 h 4099774"/>
              <a:gd name="connsiteX10" fmla="*/ 844225 w 1614234"/>
              <a:gd name="connsiteY10" fmla="*/ 3979940 h 4099774"/>
              <a:gd name="connsiteX11" fmla="*/ 872869 w 1614234"/>
              <a:gd name="connsiteY11" fmla="*/ 4004957 h 4099774"/>
              <a:gd name="connsiteX12" fmla="*/ 839392 w 1614234"/>
              <a:gd name="connsiteY12" fmla="*/ 3988435 h 4099774"/>
              <a:gd name="connsiteX13" fmla="*/ 844225 w 1614234"/>
              <a:gd name="connsiteY13" fmla="*/ 3979940 h 4099774"/>
              <a:gd name="connsiteX14" fmla="*/ 1476850 w 1614234"/>
              <a:gd name="connsiteY14" fmla="*/ 3890905 h 4099774"/>
              <a:gd name="connsiteX15" fmla="*/ 1475449 w 1614234"/>
              <a:gd name="connsiteY15" fmla="*/ 4057163 h 4099774"/>
              <a:gd name="connsiteX16" fmla="*/ 1467616 w 1614234"/>
              <a:gd name="connsiteY16" fmla="*/ 4099774 h 4099774"/>
              <a:gd name="connsiteX17" fmla="*/ 1465608 w 1614234"/>
              <a:gd name="connsiteY17" fmla="*/ 4099774 h 4099774"/>
              <a:gd name="connsiteX18" fmla="*/ 1462809 w 1614234"/>
              <a:gd name="connsiteY18" fmla="*/ 4066848 h 4099774"/>
              <a:gd name="connsiteX19" fmla="*/ 1468331 w 1614234"/>
              <a:gd name="connsiteY19" fmla="*/ 3923934 h 4099774"/>
              <a:gd name="connsiteX20" fmla="*/ 1468696 w 1614234"/>
              <a:gd name="connsiteY20" fmla="*/ 3891538 h 4099774"/>
              <a:gd name="connsiteX21" fmla="*/ 1476850 w 1614234"/>
              <a:gd name="connsiteY21" fmla="*/ 3890905 h 4099774"/>
              <a:gd name="connsiteX22" fmla="*/ 668945 w 1614234"/>
              <a:gd name="connsiteY22" fmla="*/ 3868890 h 4099774"/>
              <a:gd name="connsiteX23" fmla="*/ 708723 w 1614234"/>
              <a:gd name="connsiteY23" fmla="*/ 3895626 h 4099774"/>
              <a:gd name="connsiteX24" fmla="*/ 788783 w 1614234"/>
              <a:gd name="connsiteY24" fmla="*/ 3959805 h 4099774"/>
              <a:gd name="connsiteX25" fmla="*/ 828560 w 1614234"/>
              <a:gd name="connsiteY25" fmla="*/ 3986540 h 4099774"/>
              <a:gd name="connsiteX26" fmla="*/ 686739 w 1614234"/>
              <a:gd name="connsiteY26" fmla="*/ 3889170 h 4099774"/>
              <a:gd name="connsiteX27" fmla="*/ 673072 w 1614234"/>
              <a:gd name="connsiteY27" fmla="*/ 3887283 h 4099774"/>
              <a:gd name="connsiteX28" fmla="*/ 668945 w 1614234"/>
              <a:gd name="connsiteY28" fmla="*/ 3868890 h 4099774"/>
              <a:gd name="connsiteX29" fmla="*/ 651150 w 1614234"/>
              <a:gd name="connsiteY29" fmla="*/ 3848610 h 4099774"/>
              <a:gd name="connsiteX30" fmla="*/ 651976 w 1614234"/>
              <a:gd name="connsiteY30" fmla="*/ 3861984 h 4099774"/>
              <a:gd name="connsiteX31" fmla="*/ 640337 w 1614234"/>
              <a:gd name="connsiteY31" fmla="*/ 3849556 h 4099774"/>
              <a:gd name="connsiteX32" fmla="*/ 640641 w 1614234"/>
              <a:gd name="connsiteY32" fmla="*/ 3849381 h 4099774"/>
              <a:gd name="connsiteX33" fmla="*/ 651150 w 1614234"/>
              <a:gd name="connsiteY33" fmla="*/ 3848610 h 4099774"/>
              <a:gd name="connsiteX34" fmla="*/ 614189 w 1614234"/>
              <a:gd name="connsiteY34" fmla="*/ 3819026 h 4099774"/>
              <a:gd name="connsiteX35" fmla="*/ 637660 w 1614234"/>
              <a:gd name="connsiteY35" fmla="*/ 3847028 h 4099774"/>
              <a:gd name="connsiteX36" fmla="*/ 614189 w 1614234"/>
              <a:gd name="connsiteY36" fmla="*/ 3819026 h 4099774"/>
              <a:gd name="connsiteX37" fmla="*/ 1569979 w 1614234"/>
              <a:gd name="connsiteY37" fmla="*/ 3811878 h 4099774"/>
              <a:gd name="connsiteX38" fmla="*/ 1508040 w 1614234"/>
              <a:gd name="connsiteY38" fmla="*/ 4023630 h 4099774"/>
              <a:gd name="connsiteX39" fmla="*/ 1508864 w 1614234"/>
              <a:gd name="connsiteY39" fmla="*/ 4037005 h 4099774"/>
              <a:gd name="connsiteX40" fmla="*/ 1551040 w 1614234"/>
              <a:gd name="connsiteY40" fmla="*/ 4028542 h 4099774"/>
              <a:gd name="connsiteX41" fmla="*/ 1614234 w 1614234"/>
              <a:gd name="connsiteY41" fmla="*/ 3876344 h 4099774"/>
              <a:gd name="connsiteX42" fmla="*/ 1614234 w 1614234"/>
              <a:gd name="connsiteY42" fmla="*/ 3911412 h 4099774"/>
              <a:gd name="connsiteX43" fmla="*/ 1570008 w 1614234"/>
              <a:gd name="connsiteY43" fmla="*/ 4026961 h 4099774"/>
              <a:gd name="connsiteX44" fmla="*/ 1588993 w 1614234"/>
              <a:gd name="connsiteY44" fmla="*/ 4028222 h 4099774"/>
              <a:gd name="connsiteX45" fmla="*/ 1614234 w 1614234"/>
              <a:gd name="connsiteY45" fmla="*/ 3986756 h 4099774"/>
              <a:gd name="connsiteX46" fmla="*/ 1614234 w 1614234"/>
              <a:gd name="connsiteY46" fmla="*/ 4009375 h 4099774"/>
              <a:gd name="connsiteX47" fmla="*/ 1599502 w 1614234"/>
              <a:gd name="connsiteY47" fmla="*/ 4027451 h 4099774"/>
              <a:gd name="connsiteX48" fmla="*/ 1614234 w 1614234"/>
              <a:gd name="connsiteY48" fmla="*/ 4040839 h 4099774"/>
              <a:gd name="connsiteX49" fmla="*/ 1614234 w 1614234"/>
              <a:gd name="connsiteY49" fmla="*/ 4079381 h 4099774"/>
              <a:gd name="connsiteX50" fmla="*/ 1602979 w 1614234"/>
              <a:gd name="connsiteY50" fmla="*/ 4077130 h 4099774"/>
              <a:gd name="connsiteX51" fmla="*/ 1561427 w 1614234"/>
              <a:gd name="connsiteY51" fmla="*/ 4092208 h 4099774"/>
              <a:gd name="connsiteX52" fmla="*/ 1573287 w 1614234"/>
              <a:gd name="connsiteY52" fmla="*/ 4069881 h 4099774"/>
              <a:gd name="connsiteX53" fmla="*/ 1567305 w 1614234"/>
              <a:gd name="connsiteY53" fmla="*/ 4062335 h 4099774"/>
              <a:gd name="connsiteX54" fmla="*/ 1535637 w 1614234"/>
              <a:gd name="connsiteY54" fmla="*/ 4070027 h 4099774"/>
              <a:gd name="connsiteX55" fmla="*/ 1482691 w 1614234"/>
              <a:gd name="connsiteY55" fmla="*/ 4044375 h 4099774"/>
              <a:gd name="connsiteX56" fmla="*/ 1501190 w 1614234"/>
              <a:gd name="connsiteY56" fmla="*/ 4037769 h 4099774"/>
              <a:gd name="connsiteX57" fmla="*/ 1555399 w 1614234"/>
              <a:gd name="connsiteY57" fmla="*/ 3866737 h 4099774"/>
              <a:gd name="connsiteX58" fmla="*/ 1569979 w 1614234"/>
              <a:gd name="connsiteY58" fmla="*/ 3811878 h 4099774"/>
              <a:gd name="connsiteX59" fmla="*/ 1118230 w 1614234"/>
              <a:gd name="connsiteY59" fmla="*/ 3803819 h 4099774"/>
              <a:gd name="connsiteX60" fmla="*/ 1137172 w 1614234"/>
              <a:gd name="connsiteY60" fmla="*/ 3840140 h 4099774"/>
              <a:gd name="connsiteX61" fmla="*/ 1118230 w 1614234"/>
              <a:gd name="connsiteY61" fmla="*/ 3803819 h 4099774"/>
              <a:gd name="connsiteX62" fmla="*/ 548423 w 1614234"/>
              <a:gd name="connsiteY62" fmla="*/ 3733747 h 4099774"/>
              <a:gd name="connsiteX63" fmla="*/ 563624 w 1614234"/>
              <a:gd name="connsiteY63" fmla="*/ 3755334 h 4099774"/>
              <a:gd name="connsiteX64" fmla="*/ 609340 w 1614234"/>
              <a:gd name="connsiteY64" fmla="*/ 3824677 h 4099774"/>
              <a:gd name="connsiteX65" fmla="*/ 591867 w 1614234"/>
              <a:gd name="connsiteY65" fmla="*/ 3807062 h 4099774"/>
              <a:gd name="connsiteX66" fmla="*/ 540816 w 1614234"/>
              <a:gd name="connsiteY66" fmla="*/ 3735504 h 4099774"/>
              <a:gd name="connsiteX67" fmla="*/ 548423 w 1614234"/>
              <a:gd name="connsiteY67" fmla="*/ 3733747 h 4099774"/>
              <a:gd name="connsiteX68" fmla="*/ 532130 w 1614234"/>
              <a:gd name="connsiteY68" fmla="*/ 3715719 h 4099774"/>
              <a:gd name="connsiteX69" fmla="*/ 539316 w 1614234"/>
              <a:gd name="connsiteY69" fmla="*/ 3718854 h 4099774"/>
              <a:gd name="connsiteX70" fmla="*/ 539491 w 1614234"/>
              <a:gd name="connsiteY70" fmla="*/ 3719159 h 4099774"/>
              <a:gd name="connsiteX71" fmla="*/ 529146 w 1614234"/>
              <a:gd name="connsiteY71" fmla="*/ 3725132 h 4099774"/>
              <a:gd name="connsiteX72" fmla="*/ 525825 w 1614234"/>
              <a:gd name="connsiteY72" fmla="*/ 3717271 h 4099774"/>
              <a:gd name="connsiteX73" fmla="*/ 532130 w 1614234"/>
              <a:gd name="connsiteY73" fmla="*/ 3715719 h 4099774"/>
              <a:gd name="connsiteX74" fmla="*/ 733556 w 1614234"/>
              <a:gd name="connsiteY74" fmla="*/ 3623819 h 4099774"/>
              <a:gd name="connsiteX75" fmla="*/ 918186 w 1614234"/>
              <a:gd name="connsiteY75" fmla="*/ 3863502 h 4099774"/>
              <a:gd name="connsiteX76" fmla="*/ 925654 w 1614234"/>
              <a:gd name="connsiteY76" fmla="*/ 3892596 h 4099774"/>
              <a:gd name="connsiteX77" fmla="*/ 941658 w 1614234"/>
              <a:gd name="connsiteY77" fmla="*/ 3891504 h 4099774"/>
              <a:gd name="connsiteX78" fmla="*/ 942804 w 1614234"/>
              <a:gd name="connsiteY78" fmla="*/ 3907546 h 4099774"/>
              <a:gd name="connsiteX79" fmla="*/ 958807 w 1614234"/>
              <a:gd name="connsiteY79" fmla="*/ 3906454 h 4099774"/>
              <a:gd name="connsiteX80" fmla="*/ 988901 w 1614234"/>
              <a:gd name="connsiteY80" fmla="*/ 3947335 h 4099774"/>
              <a:gd name="connsiteX81" fmla="*/ 1025038 w 1614234"/>
              <a:gd name="connsiteY81" fmla="*/ 3963544 h 4099774"/>
              <a:gd name="connsiteX82" fmla="*/ 1156532 w 1614234"/>
              <a:gd name="connsiteY82" fmla="*/ 4069729 h 4099774"/>
              <a:gd name="connsiteX83" fmla="*/ 1167022 w 1614234"/>
              <a:gd name="connsiteY83" fmla="*/ 4066116 h 4099774"/>
              <a:gd name="connsiteX84" fmla="*/ 1195241 w 1614234"/>
              <a:gd name="connsiteY84" fmla="*/ 4086915 h 4099774"/>
              <a:gd name="connsiteX85" fmla="*/ 1221281 w 1614234"/>
              <a:gd name="connsiteY85" fmla="*/ 4099774 h 4099774"/>
              <a:gd name="connsiteX86" fmla="*/ 1203212 w 1614234"/>
              <a:gd name="connsiteY86" fmla="*/ 4099774 h 4099774"/>
              <a:gd name="connsiteX87" fmla="*/ 1198968 w 1614234"/>
              <a:gd name="connsiteY87" fmla="*/ 4096151 h 4099774"/>
              <a:gd name="connsiteX88" fmla="*/ 1182643 w 1614234"/>
              <a:gd name="connsiteY88" fmla="*/ 4094577 h 4099774"/>
              <a:gd name="connsiteX89" fmla="*/ 1140849 w 1614234"/>
              <a:gd name="connsiteY89" fmla="*/ 4073486 h 4099774"/>
              <a:gd name="connsiteX90" fmla="*/ 1069446 w 1614234"/>
              <a:gd name="connsiteY90" fmla="*/ 4019382 h 4099774"/>
              <a:gd name="connsiteX91" fmla="*/ 1069768 w 1614234"/>
              <a:gd name="connsiteY91" fmla="*/ 4022048 h 4099774"/>
              <a:gd name="connsiteX92" fmla="*/ 991900 w 1614234"/>
              <a:gd name="connsiteY92" fmla="*/ 3952529 h 4099774"/>
              <a:gd name="connsiteX93" fmla="*/ 970239 w 1614234"/>
              <a:gd name="connsiteY93" fmla="*/ 3948740 h 4099774"/>
              <a:gd name="connsiteX94" fmla="*/ 902523 w 1614234"/>
              <a:gd name="connsiteY94" fmla="*/ 3870101 h 4099774"/>
              <a:gd name="connsiteX95" fmla="*/ 799715 w 1614234"/>
              <a:gd name="connsiteY95" fmla="*/ 3753873 h 4099774"/>
              <a:gd name="connsiteX96" fmla="*/ 761449 w 1614234"/>
              <a:gd name="connsiteY96" fmla="*/ 3710783 h 4099774"/>
              <a:gd name="connsiteX97" fmla="*/ 740656 w 1614234"/>
              <a:gd name="connsiteY97" fmla="*/ 3685309 h 4099774"/>
              <a:gd name="connsiteX98" fmla="*/ 815882 w 1614234"/>
              <a:gd name="connsiteY98" fmla="*/ 3757982 h 4099774"/>
              <a:gd name="connsiteX99" fmla="*/ 839335 w 1614234"/>
              <a:gd name="connsiteY99" fmla="*/ 3783144 h 4099774"/>
              <a:gd name="connsiteX100" fmla="*/ 795071 w 1614234"/>
              <a:gd name="connsiteY100" fmla="*/ 3729666 h 4099774"/>
              <a:gd name="connsiteX101" fmla="*/ 733556 w 1614234"/>
              <a:gd name="connsiteY101" fmla="*/ 3623819 h 4099774"/>
              <a:gd name="connsiteX102" fmla="*/ 447322 w 1614234"/>
              <a:gd name="connsiteY102" fmla="*/ 3601678 h 4099774"/>
              <a:gd name="connsiteX103" fmla="*/ 447500 w 1614234"/>
              <a:gd name="connsiteY103" fmla="*/ 3601983 h 4099774"/>
              <a:gd name="connsiteX104" fmla="*/ 467970 w 1614234"/>
              <a:gd name="connsiteY104" fmla="*/ 3624792 h 4099774"/>
              <a:gd name="connsiteX105" fmla="*/ 501870 w 1614234"/>
              <a:gd name="connsiteY105" fmla="*/ 3681402 h 4099774"/>
              <a:gd name="connsiteX106" fmla="*/ 528323 w 1614234"/>
              <a:gd name="connsiteY106" fmla="*/ 3711757 h 4099774"/>
              <a:gd name="connsiteX107" fmla="*/ 480737 w 1614234"/>
              <a:gd name="connsiteY107" fmla="*/ 3650420 h 4099774"/>
              <a:gd name="connsiteX108" fmla="*/ 447322 w 1614234"/>
              <a:gd name="connsiteY108" fmla="*/ 3601678 h 4099774"/>
              <a:gd name="connsiteX109" fmla="*/ 711966 w 1614234"/>
              <a:gd name="connsiteY109" fmla="*/ 3582915 h 4099774"/>
              <a:gd name="connsiteX110" fmla="*/ 725414 w 1614234"/>
              <a:gd name="connsiteY110" fmla="*/ 3619557 h 4099774"/>
              <a:gd name="connsiteX111" fmla="*/ 711966 w 1614234"/>
              <a:gd name="connsiteY111" fmla="*/ 3582915 h 4099774"/>
              <a:gd name="connsiteX112" fmla="*/ 699990 w 1614234"/>
              <a:gd name="connsiteY112" fmla="*/ 3564980 h 4099774"/>
              <a:gd name="connsiteX113" fmla="*/ 709309 w 1614234"/>
              <a:gd name="connsiteY113" fmla="*/ 3583228 h 4099774"/>
              <a:gd name="connsiteX114" fmla="*/ 699990 w 1614234"/>
              <a:gd name="connsiteY114" fmla="*/ 3564980 h 4099774"/>
              <a:gd name="connsiteX115" fmla="*/ 1183829 w 1614234"/>
              <a:gd name="connsiteY115" fmla="*/ 3360187 h 4099774"/>
              <a:gd name="connsiteX116" fmla="*/ 1192001 w 1614234"/>
              <a:gd name="connsiteY116" fmla="*/ 3362395 h 4099774"/>
              <a:gd name="connsiteX117" fmla="*/ 1180038 w 1614234"/>
              <a:gd name="connsiteY117" fmla="*/ 3452001 h 4099774"/>
              <a:gd name="connsiteX118" fmla="*/ 1183829 w 1614234"/>
              <a:gd name="connsiteY118" fmla="*/ 3360187 h 4099774"/>
              <a:gd name="connsiteX119" fmla="*/ 1158038 w 1614234"/>
              <a:gd name="connsiteY119" fmla="*/ 3338005 h 4099774"/>
              <a:gd name="connsiteX120" fmla="*/ 1160333 w 1614234"/>
              <a:gd name="connsiteY120" fmla="*/ 3370087 h 4099774"/>
              <a:gd name="connsiteX121" fmla="*/ 1158038 w 1614234"/>
              <a:gd name="connsiteY121" fmla="*/ 3338005 h 4099774"/>
              <a:gd name="connsiteX122" fmla="*/ 1186854 w 1614234"/>
              <a:gd name="connsiteY122" fmla="*/ 3327480 h 4099774"/>
              <a:gd name="connsiteX123" fmla="*/ 1187029 w 1614234"/>
              <a:gd name="connsiteY123" fmla="*/ 3327786 h 4099774"/>
              <a:gd name="connsiteX124" fmla="*/ 1197478 w 1614234"/>
              <a:gd name="connsiteY124" fmla="*/ 3359233 h 4099774"/>
              <a:gd name="connsiteX125" fmla="*/ 1186325 w 1614234"/>
              <a:gd name="connsiteY125" fmla="*/ 3354672 h 4099774"/>
              <a:gd name="connsiteX126" fmla="*/ 1185985 w 1614234"/>
              <a:gd name="connsiteY126" fmla="*/ 3349166 h 4099774"/>
              <a:gd name="connsiteX127" fmla="*/ 1186854 w 1614234"/>
              <a:gd name="connsiteY127" fmla="*/ 3327480 h 4099774"/>
              <a:gd name="connsiteX128" fmla="*/ 1388820 w 1614234"/>
              <a:gd name="connsiteY128" fmla="*/ 3324534 h 4099774"/>
              <a:gd name="connsiteX129" fmla="*/ 1388515 w 1614234"/>
              <a:gd name="connsiteY129" fmla="*/ 3324710 h 4099774"/>
              <a:gd name="connsiteX130" fmla="*/ 1385474 w 1614234"/>
              <a:gd name="connsiteY130" fmla="*/ 3354576 h 4099774"/>
              <a:gd name="connsiteX131" fmla="*/ 1398139 w 1614234"/>
              <a:gd name="connsiteY131" fmla="*/ 3342783 h 4099774"/>
              <a:gd name="connsiteX132" fmla="*/ 1388820 w 1614234"/>
              <a:gd name="connsiteY132" fmla="*/ 3324534 h 4099774"/>
              <a:gd name="connsiteX133" fmla="*/ 853962 w 1614234"/>
              <a:gd name="connsiteY133" fmla="*/ 3322906 h 4099774"/>
              <a:gd name="connsiteX134" fmla="*/ 863542 w 1614234"/>
              <a:gd name="connsiteY134" fmla="*/ 3376038 h 4099774"/>
              <a:gd name="connsiteX135" fmla="*/ 853962 w 1614234"/>
              <a:gd name="connsiteY135" fmla="*/ 3322906 h 4099774"/>
              <a:gd name="connsiteX136" fmla="*/ 450274 w 1614234"/>
              <a:gd name="connsiteY136" fmla="*/ 3284248 h 4099774"/>
              <a:gd name="connsiteX137" fmla="*/ 456594 w 1614234"/>
              <a:gd name="connsiteY137" fmla="*/ 3297302 h 4099774"/>
              <a:gd name="connsiteX138" fmla="*/ 450274 w 1614234"/>
              <a:gd name="connsiteY138" fmla="*/ 3284248 h 4099774"/>
              <a:gd name="connsiteX139" fmla="*/ 1121930 w 1614234"/>
              <a:gd name="connsiteY139" fmla="*/ 3283895 h 4099774"/>
              <a:gd name="connsiteX140" fmla="*/ 1124545 w 1614234"/>
              <a:gd name="connsiteY140" fmla="*/ 3318641 h 4099774"/>
              <a:gd name="connsiteX141" fmla="*/ 1121930 w 1614234"/>
              <a:gd name="connsiteY141" fmla="*/ 3283895 h 4099774"/>
              <a:gd name="connsiteX142" fmla="*/ 435281 w 1614234"/>
              <a:gd name="connsiteY142" fmla="*/ 3258276 h 4099774"/>
              <a:gd name="connsiteX143" fmla="*/ 435308 w 1614234"/>
              <a:gd name="connsiteY143" fmla="*/ 3258362 h 4099774"/>
              <a:gd name="connsiteX144" fmla="*/ 434977 w 1614234"/>
              <a:gd name="connsiteY144" fmla="*/ 3258451 h 4099774"/>
              <a:gd name="connsiteX145" fmla="*/ 439315 w 1614234"/>
              <a:gd name="connsiteY145" fmla="*/ 3257271 h 4099774"/>
              <a:gd name="connsiteX146" fmla="*/ 445807 w 1614234"/>
              <a:gd name="connsiteY146" fmla="*/ 3260346 h 4099774"/>
              <a:gd name="connsiteX147" fmla="*/ 447276 w 1614234"/>
              <a:gd name="connsiteY147" fmla="*/ 3279053 h 4099774"/>
              <a:gd name="connsiteX148" fmla="*/ 439183 w 1614234"/>
              <a:gd name="connsiteY148" fmla="*/ 3271096 h 4099774"/>
              <a:gd name="connsiteX149" fmla="*/ 435308 w 1614234"/>
              <a:gd name="connsiteY149" fmla="*/ 3258362 h 4099774"/>
              <a:gd name="connsiteX150" fmla="*/ 1453069 w 1614234"/>
              <a:gd name="connsiteY150" fmla="*/ 3252406 h 4099774"/>
              <a:gd name="connsiteX151" fmla="*/ 1445557 w 1614234"/>
              <a:gd name="connsiteY151" fmla="*/ 3258372 h 4099774"/>
              <a:gd name="connsiteX152" fmla="*/ 1449703 w 1614234"/>
              <a:gd name="connsiteY152" fmla="*/ 3279606 h 4099774"/>
              <a:gd name="connsiteX153" fmla="*/ 1453069 w 1614234"/>
              <a:gd name="connsiteY153" fmla="*/ 3252406 h 4099774"/>
              <a:gd name="connsiteX154" fmla="*/ 455123 w 1614234"/>
              <a:gd name="connsiteY154" fmla="*/ 3249467 h 4099774"/>
              <a:gd name="connsiteX155" fmla="*/ 478514 w 1614234"/>
              <a:gd name="connsiteY155" fmla="*/ 3280368 h 4099774"/>
              <a:gd name="connsiteX156" fmla="*/ 505897 w 1614234"/>
              <a:gd name="connsiteY156" fmla="*/ 3312427 h 4099774"/>
              <a:gd name="connsiteX157" fmla="*/ 565721 w 1614234"/>
              <a:gd name="connsiteY157" fmla="*/ 3426583 h 4099774"/>
              <a:gd name="connsiteX158" fmla="*/ 595494 w 1614234"/>
              <a:gd name="connsiteY158" fmla="*/ 3464799 h 4099774"/>
              <a:gd name="connsiteX159" fmla="*/ 706046 w 1614234"/>
              <a:gd name="connsiteY159" fmla="*/ 3647849 h 4099774"/>
              <a:gd name="connsiteX160" fmla="*/ 501691 w 1614234"/>
              <a:gd name="connsiteY160" fmla="*/ 3323410 h 4099774"/>
              <a:gd name="connsiteX161" fmla="*/ 452959 w 1614234"/>
              <a:gd name="connsiteY161" fmla="*/ 3246032 h 4099774"/>
              <a:gd name="connsiteX162" fmla="*/ 455123 w 1614234"/>
              <a:gd name="connsiteY162" fmla="*/ 3249467 h 4099774"/>
              <a:gd name="connsiteX163" fmla="*/ 452656 w 1614234"/>
              <a:gd name="connsiteY163" fmla="*/ 3246208 h 4099774"/>
              <a:gd name="connsiteX164" fmla="*/ 419403 w 1614234"/>
              <a:gd name="connsiteY164" fmla="*/ 3202667 h 4099774"/>
              <a:gd name="connsiteX165" fmla="*/ 433234 w 1614234"/>
              <a:gd name="connsiteY165" fmla="*/ 3209756 h 4099774"/>
              <a:gd name="connsiteX166" fmla="*/ 433714 w 1614234"/>
              <a:gd name="connsiteY166" fmla="*/ 3209885 h 4099774"/>
              <a:gd name="connsiteX167" fmla="*/ 446838 w 1614234"/>
              <a:gd name="connsiteY167" fmla="*/ 3243862 h 4099774"/>
              <a:gd name="connsiteX168" fmla="*/ 425705 w 1614234"/>
              <a:gd name="connsiteY168" fmla="*/ 3212880 h 4099774"/>
              <a:gd name="connsiteX169" fmla="*/ 420873 w 1614234"/>
              <a:gd name="connsiteY169" fmla="*/ 3221374 h 4099774"/>
              <a:gd name="connsiteX170" fmla="*/ 419403 w 1614234"/>
              <a:gd name="connsiteY170" fmla="*/ 3202667 h 4099774"/>
              <a:gd name="connsiteX171" fmla="*/ 932097 w 1614234"/>
              <a:gd name="connsiteY171" fmla="*/ 3189800 h 4099774"/>
              <a:gd name="connsiteX172" fmla="*/ 951378 w 1614234"/>
              <a:gd name="connsiteY172" fmla="*/ 3231628 h 4099774"/>
              <a:gd name="connsiteX173" fmla="*/ 932097 w 1614234"/>
              <a:gd name="connsiteY173" fmla="*/ 3189800 h 4099774"/>
              <a:gd name="connsiteX174" fmla="*/ 1227490 w 1614234"/>
              <a:gd name="connsiteY174" fmla="*/ 3186381 h 4099774"/>
              <a:gd name="connsiteX175" fmla="*/ 1234365 w 1614234"/>
              <a:gd name="connsiteY175" fmla="*/ 3210124 h 4099774"/>
              <a:gd name="connsiteX176" fmla="*/ 1226913 w 1614234"/>
              <a:gd name="connsiteY176" fmla="*/ 3287241 h 4099774"/>
              <a:gd name="connsiteX177" fmla="*/ 1219681 w 1614234"/>
              <a:gd name="connsiteY177" fmla="*/ 3330933 h 4099774"/>
              <a:gd name="connsiteX178" fmla="*/ 1224759 w 1614234"/>
              <a:gd name="connsiteY178" fmla="*/ 3258389 h 4099774"/>
              <a:gd name="connsiteX179" fmla="*/ 1227062 w 1614234"/>
              <a:gd name="connsiteY179" fmla="*/ 3184901 h 4099774"/>
              <a:gd name="connsiteX180" fmla="*/ 1227541 w 1614234"/>
              <a:gd name="connsiteY180" fmla="*/ 3185031 h 4099774"/>
              <a:gd name="connsiteX181" fmla="*/ 1227490 w 1614234"/>
              <a:gd name="connsiteY181" fmla="*/ 3186381 h 4099774"/>
              <a:gd name="connsiteX182" fmla="*/ 1484998 w 1614234"/>
              <a:gd name="connsiteY182" fmla="*/ 3174900 h 4099774"/>
              <a:gd name="connsiteX183" fmla="*/ 1484293 w 1614234"/>
              <a:gd name="connsiteY183" fmla="*/ 3201786 h 4099774"/>
              <a:gd name="connsiteX184" fmla="*/ 1477930 w 1614234"/>
              <a:gd name="connsiteY184" fmla="*/ 3223792 h 4099774"/>
              <a:gd name="connsiteX185" fmla="*/ 1484998 w 1614234"/>
              <a:gd name="connsiteY185" fmla="*/ 3174900 h 4099774"/>
              <a:gd name="connsiteX186" fmla="*/ 1059023 w 1614234"/>
              <a:gd name="connsiteY186" fmla="*/ 3129962 h 4099774"/>
              <a:gd name="connsiteX187" fmla="*/ 1066149 w 1614234"/>
              <a:gd name="connsiteY187" fmla="*/ 3153550 h 4099774"/>
              <a:gd name="connsiteX188" fmla="*/ 1059023 w 1614234"/>
              <a:gd name="connsiteY188" fmla="*/ 3129962 h 4099774"/>
              <a:gd name="connsiteX189" fmla="*/ 1510069 w 1614234"/>
              <a:gd name="connsiteY189" fmla="*/ 3116427 h 4099774"/>
              <a:gd name="connsiteX190" fmla="*/ 1506042 w 1614234"/>
              <a:gd name="connsiteY190" fmla="*/ 3135455 h 4099774"/>
              <a:gd name="connsiteX191" fmla="*/ 1510069 w 1614234"/>
              <a:gd name="connsiteY191" fmla="*/ 3116427 h 4099774"/>
              <a:gd name="connsiteX192" fmla="*/ 977002 w 1614234"/>
              <a:gd name="connsiteY192" fmla="*/ 3108062 h 4099774"/>
              <a:gd name="connsiteX193" fmla="*/ 977057 w 1614234"/>
              <a:gd name="connsiteY193" fmla="*/ 3108459 h 4099774"/>
              <a:gd name="connsiteX194" fmla="*/ 976873 w 1614234"/>
              <a:gd name="connsiteY194" fmla="*/ 3108543 h 4099774"/>
              <a:gd name="connsiteX195" fmla="*/ 803955 w 1614234"/>
              <a:gd name="connsiteY195" fmla="*/ 3089419 h 4099774"/>
              <a:gd name="connsiteX196" fmla="*/ 804331 w 1614234"/>
              <a:gd name="connsiteY196" fmla="*/ 3090051 h 4099774"/>
              <a:gd name="connsiteX197" fmla="*/ 803403 w 1614234"/>
              <a:gd name="connsiteY197" fmla="*/ 3094525 h 4099774"/>
              <a:gd name="connsiteX198" fmla="*/ 802260 w 1614234"/>
              <a:gd name="connsiteY198" fmla="*/ 3097730 h 4099774"/>
              <a:gd name="connsiteX199" fmla="*/ 849583 w 1614234"/>
              <a:gd name="connsiteY199" fmla="*/ 3228884 h 4099774"/>
              <a:gd name="connsiteX200" fmla="*/ 852198 w 1614234"/>
              <a:gd name="connsiteY200" fmla="*/ 3263630 h 4099774"/>
              <a:gd name="connsiteX201" fmla="*/ 871138 w 1614234"/>
              <a:gd name="connsiteY201" fmla="*/ 3299951 h 4099774"/>
              <a:gd name="connsiteX202" fmla="*/ 873756 w 1614234"/>
              <a:gd name="connsiteY202" fmla="*/ 3334699 h 4099774"/>
              <a:gd name="connsiteX203" fmla="*/ 887758 w 1614234"/>
              <a:gd name="connsiteY203" fmla="*/ 3446794 h 4099774"/>
              <a:gd name="connsiteX204" fmla="*/ 875502 w 1614234"/>
              <a:gd name="connsiteY204" fmla="*/ 3391131 h 4099774"/>
              <a:gd name="connsiteX205" fmla="*/ 898589 w 1614234"/>
              <a:gd name="connsiteY205" fmla="*/ 3448688 h 4099774"/>
              <a:gd name="connsiteX206" fmla="*/ 908715 w 1614234"/>
              <a:gd name="connsiteY206" fmla="*/ 3477470 h 4099774"/>
              <a:gd name="connsiteX207" fmla="*/ 873198 w 1614234"/>
              <a:gd name="connsiteY207" fmla="*/ 3259246 h 4099774"/>
              <a:gd name="connsiteX208" fmla="*/ 856429 w 1614234"/>
              <a:gd name="connsiteY208" fmla="*/ 3214744 h 4099774"/>
              <a:gd name="connsiteX209" fmla="*/ 845982 w 1614234"/>
              <a:gd name="connsiteY209" fmla="*/ 3183297 h 4099774"/>
              <a:gd name="connsiteX210" fmla="*/ 829112 w 1614234"/>
              <a:gd name="connsiteY210" fmla="*/ 3131675 h 4099774"/>
              <a:gd name="connsiteX211" fmla="*/ 804331 w 1614234"/>
              <a:gd name="connsiteY211" fmla="*/ 3090051 h 4099774"/>
              <a:gd name="connsiteX212" fmla="*/ 804435 w 1614234"/>
              <a:gd name="connsiteY212" fmla="*/ 3089549 h 4099774"/>
              <a:gd name="connsiteX213" fmla="*/ 779293 w 1614234"/>
              <a:gd name="connsiteY213" fmla="*/ 3080437 h 4099774"/>
              <a:gd name="connsiteX214" fmla="*/ 779513 w 1614234"/>
              <a:gd name="connsiteY214" fmla="*/ 3080990 h 4099774"/>
              <a:gd name="connsiteX215" fmla="*/ 786319 w 1614234"/>
              <a:gd name="connsiteY215" fmla="*/ 3119921 h 4099774"/>
              <a:gd name="connsiteX216" fmla="*/ 799175 w 1614234"/>
              <a:gd name="connsiteY216" fmla="*/ 3162657 h 4099774"/>
              <a:gd name="connsiteX217" fmla="*/ 829301 w 1614234"/>
              <a:gd name="connsiteY217" fmla="*/ 3313922 h 4099774"/>
              <a:gd name="connsiteX218" fmla="*/ 833813 w 1614234"/>
              <a:gd name="connsiteY218" fmla="*/ 3302763 h 4099774"/>
              <a:gd name="connsiteX219" fmla="*/ 846896 w 1614234"/>
              <a:gd name="connsiteY219" fmla="*/ 3371797 h 4099774"/>
              <a:gd name="connsiteX220" fmla="*/ 804381 w 1614234"/>
              <a:gd name="connsiteY220" fmla="*/ 3143413 h 4099774"/>
              <a:gd name="connsiteX221" fmla="*/ 779513 w 1614234"/>
              <a:gd name="connsiteY221" fmla="*/ 3080990 h 4099774"/>
              <a:gd name="connsiteX222" fmla="*/ 779471 w 1614234"/>
              <a:gd name="connsiteY222" fmla="*/ 3080742 h 4099774"/>
              <a:gd name="connsiteX223" fmla="*/ 1496021 w 1614234"/>
              <a:gd name="connsiteY223" fmla="*/ 3039394 h 4099774"/>
              <a:gd name="connsiteX224" fmla="*/ 1500167 w 1614234"/>
              <a:gd name="connsiteY224" fmla="*/ 3060629 h 4099774"/>
              <a:gd name="connsiteX225" fmla="*/ 1496021 w 1614234"/>
              <a:gd name="connsiteY225" fmla="*/ 3039394 h 4099774"/>
              <a:gd name="connsiteX226" fmla="*/ 767861 w 1614234"/>
              <a:gd name="connsiteY226" fmla="*/ 3038150 h 4099774"/>
              <a:gd name="connsiteX227" fmla="*/ 772007 w 1614234"/>
              <a:gd name="connsiteY227" fmla="*/ 3059385 h 4099774"/>
              <a:gd name="connsiteX228" fmla="*/ 767861 w 1614234"/>
              <a:gd name="connsiteY228" fmla="*/ 3038150 h 4099774"/>
              <a:gd name="connsiteX229" fmla="*/ 301279 w 1614234"/>
              <a:gd name="connsiteY229" fmla="*/ 3029694 h 4099774"/>
              <a:gd name="connsiteX230" fmla="*/ 411979 w 1614234"/>
              <a:gd name="connsiteY230" fmla="*/ 3355650 h 4099774"/>
              <a:gd name="connsiteX231" fmla="*/ 516553 w 1614234"/>
              <a:gd name="connsiteY231" fmla="*/ 3531152 h 4099774"/>
              <a:gd name="connsiteX232" fmla="*/ 556790 w 1614234"/>
              <a:gd name="connsiteY232" fmla="*/ 3603658 h 4099774"/>
              <a:gd name="connsiteX233" fmla="*/ 562285 w 1614234"/>
              <a:gd name="connsiteY233" fmla="*/ 3603337 h 4099774"/>
              <a:gd name="connsiteX234" fmla="*/ 672899 w 1614234"/>
              <a:gd name="connsiteY234" fmla="*/ 3754168 h 4099774"/>
              <a:gd name="connsiteX235" fmla="*/ 683729 w 1614234"/>
              <a:gd name="connsiteY235" fmla="*/ 3756063 h 4099774"/>
              <a:gd name="connsiteX236" fmla="*/ 755575 w 1614234"/>
              <a:gd name="connsiteY236" fmla="*/ 3853095 h 4099774"/>
              <a:gd name="connsiteX237" fmla="*/ 773386 w 1614234"/>
              <a:gd name="connsiteY237" fmla="*/ 3876217 h 4099774"/>
              <a:gd name="connsiteX238" fmla="*/ 814311 w 1614234"/>
              <a:gd name="connsiteY238" fmla="*/ 3918993 h 4099774"/>
              <a:gd name="connsiteX239" fmla="*/ 873431 w 1614234"/>
              <a:gd name="connsiteY239" fmla="*/ 3955337 h 4099774"/>
              <a:gd name="connsiteX240" fmla="*/ 919692 w 1614234"/>
              <a:gd name="connsiteY240" fmla="*/ 4000329 h 4099774"/>
              <a:gd name="connsiteX241" fmla="*/ 924544 w 1614234"/>
              <a:gd name="connsiteY241" fmla="*/ 3994676 h 4099774"/>
              <a:gd name="connsiteX242" fmla="*/ 1033228 w 1614234"/>
              <a:gd name="connsiteY242" fmla="*/ 4081031 h 4099774"/>
              <a:gd name="connsiteX243" fmla="*/ 1064614 w 1614234"/>
              <a:gd name="connsiteY243" fmla="*/ 4097183 h 4099774"/>
              <a:gd name="connsiteX244" fmla="*/ 1067791 w 1614234"/>
              <a:gd name="connsiteY244" fmla="*/ 4099774 h 4099774"/>
              <a:gd name="connsiteX245" fmla="*/ 1054241 w 1614234"/>
              <a:gd name="connsiteY245" fmla="*/ 4099774 h 4099774"/>
              <a:gd name="connsiteX246" fmla="*/ 1053020 w 1614234"/>
              <a:gd name="connsiteY246" fmla="*/ 4097918 h 4099774"/>
              <a:gd name="connsiteX247" fmla="*/ 1035156 w 1614234"/>
              <a:gd name="connsiteY247" fmla="*/ 4089289 h 4099774"/>
              <a:gd name="connsiteX248" fmla="*/ 924619 w 1614234"/>
              <a:gd name="connsiteY248" fmla="*/ 4013780 h 4099774"/>
              <a:gd name="connsiteX249" fmla="*/ 923958 w 1614234"/>
              <a:gd name="connsiteY249" fmla="*/ 4005608 h 4099774"/>
              <a:gd name="connsiteX250" fmla="*/ 913952 w 1614234"/>
              <a:gd name="connsiteY250" fmla="*/ 4017087 h 4099774"/>
              <a:gd name="connsiteX251" fmla="*/ 912806 w 1614234"/>
              <a:gd name="connsiteY251" fmla="*/ 4001047 h 4099774"/>
              <a:gd name="connsiteX252" fmla="*/ 778153 w 1614234"/>
              <a:gd name="connsiteY252" fmla="*/ 3892204 h 4099774"/>
              <a:gd name="connsiteX253" fmla="*/ 668025 w 1614234"/>
              <a:gd name="connsiteY253" fmla="*/ 3749241 h 4099774"/>
              <a:gd name="connsiteX254" fmla="*/ 629437 w 1614234"/>
              <a:gd name="connsiteY254" fmla="*/ 3703486 h 4099774"/>
              <a:gd name="connsiteX255" fmla="*/ 539136 w 1614234"/>
              <a:gd name="connsiteY255" fmla="*/ 3578000 h 4099774"/>
              <a:gd name="connsiteX256" fmla="*/ 527983 w 1614234"/>
              <a:gd name="connsiteY256" fmla="*/ 3573439 h 4099774"/>
              <a:gd name="connsiteX257" fmla="*/ 424218 w 1614234"/>
              <a:gd name="connsiteY257" fmla="*/ 3408470 h 4099774"/>
              <a:gd name="connsiteX258" fmla="*/ 407130 w 1614234"/>
              <a:gd name="connsiteY258" fmla="*/ 3361302 h 4099774"/>
              <a:gd name="connsiteX259" fmla="*/ 382529 w 1614234"/>
              <a:gd name="connsiteY259" fmla="*/ 3320101 h 4099774"/>
              <a:gd name="connsiteX260" fmla="*/ 320457 w 1614234"/>
              <a:gd name="connsiteY260" fmla="*/ 3138800 h 4099774"/>
              <a:gd name="connsiteX261" fmla="*/ 301279 w 1614234"/>
              <a:gd name="connsiteY261" fmla="*/ 3029694 h 4099774"/>
              <a:gd name="connsiteX262" fmla="*/ 1521855 w 1614234"/>
              <a:gd name="connsiteY262" fmla="*/ 3026515 h 4099774"/>
              <a:gd name="connsiteX263" fmla="*/ 1515769 w 1614234"/>
              <a:gd name="connsiteY263" fmla="*/ 3086248 h 4099774"/>
              <a:gd name="connsiteX264" fmla="*/ 1532685 w 1614234"/>
              <a:gd name="connsiteY264" fmla="*/ 3028410 h 4099774"/>
              <a:gd name="connsiteX265" fmla="*/ 1521855 w 1614234"/>
              <a:gd name="connsiteY265" fmla="*/ 3026515 h 4099774"/>
              <a:gd name="connsiteX266" fmla="*/ 734707 w 1614234"/>
              <a:gd name="connsiteY266" fmla="*/ 3024293 h 4099774"/>
              <a:gd name="connsiteX267" fmla="*/ 735369 w 1614234"/>
              <a:gd name="connsiteY267" fmla="*/ 3032466 h 4099774"/>
              <a:gd name="connsiteX268" fmla="*/ 752961 w 1614234"/>
              <a:gd name="connsiteY268" fmla="*/ 3090343 h 4099774"/>
              <a:gd name="connsiteX269" fmla="*/ 778546 w 1614234"/>
              <a:gd name="connsiteY269" fmla="*/ 3142384 h 4099774"/>
              <a:gd name="connsiteX270" fmla="*/ 734707 w 1614234"/>
              <a:gd name="connsiteY270" fmla="*/ 3024293 h 4099774"/>
              <a:gd name="connsiteX271" fmla="*/ 1614234 w 1614234"/>
              <a:gd name="connsiteY271" fmla="*/ 3021067 h 4099774"/>
              <a:gd name="connsiteX272" fmla="*/ 1614234 w 1614234"/>
              <a:gd name="connsiteY272" fmla="*/ 3101748 h 4099774"/>
              <a:gd name="connsiteX273" fmla="*/ 1592800 w 1614234"/>
              <a:gd name="connsiteY273" fmla="*/ 3184604 h 4099774"/>
              <a:gd name="connsiteX274" fmla="*/ 1563520 w 1614234"/>
              <a:gd name="connsiteY274" fmla="*/ 3265226 h 4099774"/>
              <a:gd name="connsiteX275" fmla="*/ 1575924 w 1614234"/>
              <a:gd name="connsiteY275" fmla="*/ 3218549 h 4099774"/>
              <a:gd name="connsiteX276" fmla="*/ 1599569 w 1614234"/>
              <a:gd name="connsiteY276" fmla="*/ 3106309 h 4099774"/>
              <a:gd name="connsiteX277" fmla="*/ 330478 w 1614234"/>
              <a:gd name="connsiteY277" fmla="*/ 2991702 h 4099774"/>
              <a:gd name="connsiteX278" fmla="*/ 339531 w 1614234"/>
              <a:gd name="connsiteY278" fmla="*/ 2993350 h 4099774"/>
              <a:gd name="connsiteX279" fmla="*/ 400797 w 1614234"/>
              <a:gd name="connsiteY279" fmla="*/ 3164117 h 4099774"/>
              <a:gd name="connsiteX280" fmla="*/ 357944 w 1614234"/>
              <a:gd name="connsiteY280" fmla="*/ 3056864 h 4099774"/>
              <a:gd name="connsiteX281" fmla="*/ 329198 w 1614234"/>
              <a:gd name="connsiteY281" fmla="*/ 2994427 h 4099774"/>
              <a:gd name="connsiteX282" fmla="*/ 329022 w 1614234"/>
              <a:gd name="connsiteY282" fmla="*/ 2994121 h 4099774"/>
              <a:gd name="connsiteX283" fmla="*/ 330478 w 1614234"/>
              <a:gd name="connsiteY283" fmla="*/ 2991702 h 4099774"/>
              <a:gd name="connsiteX284" fmla="*/ 302024 w 1614234"/>
              <a:gd name="connsiteY284" fmla="*/ 2988117 h 4099774"/>
              <a:gd name="connsiteX285" fmla="*/ 299687 w 1614234"/>
              <a:gd name="connsiteY285" fmla="*/ 2991096 h 4099774"/>
              <a:gd name="connsiteX286" fmla="*/ 307154 w 1614234"/>
              <a:gd name="connsiteY286" fmla="*/ 3020191 h 4099774"/>
              <a:gd name="connsiteX287" fmla="*/ 302322 w 1614234"/>
              <a:gd name="connsiteY287" fmla="*/ 3028684 h 4099774"/>
              <a:gd name="connsiteX288" fmla="*/ 302144 w 1614234"/>
              <a:gd name="connsiteY288" fmla="*/ 3028379 h 4099774"/>
              <a:gd name="connsiteX289" fmla="*/ 296530 w 1614234"/>
              <a:gd name="connsiteY289" fmla="*/ 2988438 h 4099774"/>
              <a:gd name="connsiteX290" fmla="*/ 302024 w 1614234"/>
              <a:gd name="connsiteY290" fmla="*/ 2988117 h 4099774"/>
              <a:gd name="connsiteX291" fmla="*/ 693768 w 1614234"/>
              <a:gd name="connsiteY291" fmla="*/ 2986413 h 4099774"/>
              <a:gd name="connsiteX292" fmla="*/ 809259 w 1614234"/>
              <a:gd name="connsiteY292" fmla="*/ 3338937 h 4099774"/>
              <a:gd name="connsiteX293" fmla="*/ 755061 w 1614234"/>
              <a:gd name="connsiteY293" fmla="*/ 3119277 h 4099774"/>
              <a:gd name="connsiteX294" fmla="*/ 699907 w 1614234"/>
              <a:gd name="connsiteY294" fmla="*/ 2991424 h 4099774"/>
              <a:gd name="connsiteX295" fmla="*/ 694250 w 1614234"/>
              <a:gd name="connsiteY295" fmla="*/ 2986544 h 4099774"/>
              <a:gd name="connsiteX296" fmla="*/ 1374781 w 1614234"/>
              <a:gd name="connsiteY296" fmla="*/ 2961510 h 4099774"/>
              <a:gd name="connsiteX297" fmla="*/ 1378441 w 1614234"/>
              <a:gd name="connsiteY297" fmla="*/ 2974877 h 4099774"/>
              <a:gd name="connsiteX298" fmla="*/ 1374781 w 1614234"/>
              <a:gd name="connsiteY298" fmla="*/ 2961510 h 4099774"/>
              <a:gd name="connsiteX299" fmla="*/ 665139 w 1614234"/>
              <a:gd name="connsiteY299" fmla="*/ 2956500 h 4099774"/>
              <a:gd name="connsiteX300" fmla="*/ 665701 w 1614234"/>
              <a:gd name="connsiteY300" fmla="*/ 2957045 h 4099774"/>
              <a:gd name="connsiteX301" fmla="*/ 678649 w 1614234"/>
              <a:gd name="connsiteY301" fmla="*/ 3023558 h 4099774"/>
              <a:gd name="connsiteX302" fmla="*/ 687960 w 1614234"/>
              <a:gd name="connsiteY302" fmla="*/ 3076135 h 4099774"/>
              <a:gd name="connsiteX303" fmla="*/ 767184 w 1614234"/>
              <a:gd name="connsiteY303" fmla="*/ 3272382 h 4099774"/>
              <a:gd name="connsiteX304" fmla="*/ 682890 w 1614234"/>
              <a:gd name="connsiteY304" fmla="*/ 3011841 h 4099774"/>
              <a:gd name="connsiteX305" fmla="*/ 675535 w 1614234"/>
              <a:gd name="connsiteY305" fmla="*/ 2966590 h 4099774"/>
              <a:gd name="connsiteX306" fmla="*/ 665701 w 1614234"/>
              <a:gd name="connsiteY306" fmla="*/ 2957045 h 4099774"/>
              <a:gd name="connsiteX307" fmla="*/ 665620 w 1614234"/>
              <a:gd name="connsiteY307" fmla="*/ 2956631 h 4099774"/>
              <a:gd name="connsiteX308" fmla="*/ 1071891 w 1614234"/>
              <a:gd name="connsiteY308" fmla="*/ 2917578 h 4099774"/>
              <a:gd name="connsiteX309" fmla="*/ 1076738 w 1614234"/>
              <a:gd name="connsiteY309" fmla="*/ 2934372 h 4099774"/>
              <a:gd name="connsiteX310" fmla="*/ 1073095 w 1614234"/>
              <a:gd name="connsiteY310" fmla="*/ 2923847 h 4099774"/>
              <a:gd name="connsiteX311" fmla="*/ 1071891 w 1614234"/>
              <a:gd name="connsiteY311" fmla="*/ 2917578 h 4099774"/>
              <a:gd name="connsiteX312" fmla="*/ 955045 w 1614234"/>
              <a:gd name="connsiteY312" fmla="*/ 2902785 h 4099774"/>
              <a:gd name="connsiteX313" fmla="*/ 956006 w 1614234"/>
              <a:gd name="connsiteY313" fmla="*/ 2903045 h 4099774"/>
              <a:gd name="connsiteX314" fmla="*/ 956032 w 1614234"/>
              <a:gd name="connsiteY314" fmla="*/ 2903091 h 4099774"/>
              <a:gd name="connsiteX315" fmla="*/ 957703 w 1614234"/>
              <a:gd name="connsiteY315" fmla="*/ 2902472 h 4099774"/>
              <a:gd name="connsiteX316" fmla="*/ 959180 w 1614234"/>
              <a:gd name="connsiteY316" fmla="*/ 2904064 h 4099774"/>
              <a:gd name="connsiteX317" fmla="*/ 958931 w 1614234"/>
              <a:gd name="connsiteY317" fmla="*/ 2903986 h 4099774"/>
              <a:gd name="connsiteX318" fmla="*/ 674933 w 1614234"/>
              <a:gd name="connsiteY318" fmla="*/ 2882813 h 4099774"/>
              <a:gd name="connsiteX319" fmla="*/ 683589 w 1614234"/>
              <a:gd name="connsiteY319" fmla="*/ 2892889 h 4099774"/>
              <a:gd name="connsiteX320" fmla="*/ 674933 w 1614234"/>
              <a:gd name="connsiteY320" fmla="*/ 2882813 h 4099774"/>
              <a:gd name="connsiteX321" fmla="*/ 788726 w 1614234"/>
              <a:gd name="connsiteY321" fmla="*/ 2857854 h 4099774"/>
              <a:gd name="connsiteX322" fmla="*/ 831503 w 1614234"/>
              <a:gd name="connsiteY322" fmla="*/ 2889782 h 4099774"/>
              <a:gd name="connsiteX323" fmla="*/ 823010 w 1614234"/>
              <a:gd name="connsiteY323" fmla="*/ 2884908 h 4099774"/>
              <a:gd name="connsiteX324" fmla="*/ 977765 w 1614234"/>
              <a:gd name="connsiteY324" fmla="*/ 3153656 h 4099774"/>
              <a:gd name="connsiteX325" fmla="*/ 979652 w 1614234"/>
              <a:gd name="connsiteY325" fmla="*/ 3127411 h 4099774"/>
              <a:gd name="connsiteX326" fmla="*/ 977057 w 1614234"/>
              <a:gd name="connsiteY326" fmla="*/ 3108459 h 4099774"/>
              <a:gd name="connsiteX327" fmla="*/ 980282 w 1614234"/>
              <a:gd name="connsiteY327" fmla="*/ 3106982 h 4099774"/>
              <a:gd name="connsiteX328" fmla="*/ 982531 w 1614234"/>
              <a:gd name="connsiteY328" fmla="*/ 3113423 h 4099774"/>
              <a:gd name="connsiteX329" fmla="*/ 910452 w 1614234"/>
              <a:gd name="connsiteY329" fmla="*/ 2943605 h 4099774"/>
              <a:gd name="connsiteX330" fmla="*/ 950204 w 1614234"/>
              <a:gd name="connsiteY330" fmla="*/ 3008242 h 4099774"/>
              <a:gd name="connsiteX331" fmla="*/ 969971 w 1614234"/>
              <a:gd name="connsiteY331" fmla="*/ 3057939 h 4099774"/>
              <a:gd name="connsiteX332" fmla="*/ 1039007 w 1614234"/>
              <a:gd name="connsiteY332" fmla="*/ 3257623 h 4099774"/>
              <a:gd name="connsiteX333" fmla="*/ 994849 w 1614234"/>
              <a:gd name="connsiteY333" fmla="*/ 3136867 h 4099774"/>
              <a:gd name="connsiteX334" fmla="*/ 1003357 w 1614234"/>
              <a:gd name="connsiteY334" fmla="*/ 3249281 h 4099774"/>
              <a:gd name="connsiteX335" fmla="*/ 1014189 w 1614234"/>
              <a:gd name="connsiteY335" fmla="*/ 3251176 h 4099774"/>
              <a:gd name="connsiteX336" fmla="*/ 1025638 w 1614234"/>
              <a:gd name="connsiteY336" fmla="*/ 3296304 h 4099774"/>
              <a:gd name="connsiteX337" fmla="*/ 1013642 w 1614234"/>
              <a:gd name="connsiteY337" fmla="*/ 3275527 h 4099774"/>
              <a:gd name="connsiteX338" fmla="*/ 1019935 w 1614234"/>
              <a:gd name="connsiteY338" fmla="*/ 3431184 h 4099774"/>
              <a:gd name="connsiteX339" fmla="*/ 1014762 w 1614234"/>
              <a:gd name="connsiteY339" fmla="*/ 3434170 h 4099774"/>
              <a:gd name="connsiteX340" fmla="*/ 975463 w 1614234"/>
              <a:gd name="connsiteY340" fmla="*/ 3162318 h 4099774"/>
              <a:gd name="connsiteX341" fmla="*/ 963970 w 1614234"/>
              <a:gd name="connsiteY341" fmla="*/ 3152249 h 4099774"/>
              <a:gd name="connsiteX342" fmla="*/ 860911 w 1614234"/>
              <a:gd name="connsiteY342" fmla="*/ 2960393 h 4099774"/>
              <a:gd name="connsiteX343" fmla="*/ 849418 w 1614234"/>
              <a:gd name="connsiteY343" fmla="*/ 2950325 h 4099774"/>
              <a:gd name="connsiteX344" fmla="*/ 788726 w 1614234"/>
              <a:gd name="connsiteY344" fmla="*/ 2857854 h 4099774"/>
              <a:gd name="connsiteX345" fmla="*/ 630140 w 1614234"/>
              <a:gd name="connsiteY345" fmla="*/ 2856528 h 4099774"/>
              <a:gd name="connsiteX346" fmla="*/ 641615 w 1614234"/>
              <a:gd name="connsiteY346" fmla="*/ 2863755 h 4099774"/>
              <a:gd name="connsiteX347" fmla="*/ 630140 w 1614234"/>
              <a:gd name="connsiteY347" fmla="*/ 2856528 h 4099774"/>
              <a:gd name="connsiteX348" fmla="*/ 1089204 w 1614234"/>
              <a:gd name="connsiteY348" fmla="*/ 2855476 h 4099774"/>
              <a:gd name="connsiteX349" fmla="*/ 1097860 w 1614234"/>
              <a:gd name="connsiteY349" fmla="*/ 2865551 h 4099774"/>
              <a:gd name="connsiteX350" fmla="*/ 1089204 w 1614234"/>
              <a:gd name="connsiteY350" fmla="*/ 2855476 h 4099774"/>
              <a:gd name="connsiteX351" fmla="*/ 878917 w 1614234"/>
              <a:gd name="connsiteY351" fmla="*/ 2832910 h 4099774"/>
              <a:gd name="connsiteX352" fmla="*/ 887099 w 1614234"/>
              <a:gd name="connsiteY352" fmla="*/ 2843426 h 4099774"/>
              <a:gd name="connsiteX353" fmla="*/ 875624 w 1614234"/>
              <a:gd name="connsiteY353" fmla="*/ 2836199 h 4099774"/>
              <a:gd name="connsiteX354" fmla="*/ 878917 w 1614234"/>
              <a:gd name="connsiteY354" fmla="*/ 2832910 h 4099774"/>
              <a:gd name="connsiteX355" fmla="*/ 1407284 w 1614234"/>
              <a:gd name="connsiteY355" fmla="*/ 2821751 h 4099774"/>
              <a:gd name="connsiteX356" fmla="*/ 1394913 w 1614234"/>
              <a:gd name="connsiteY356" fmla="*/ 2978812 h 4099774"/>
              <a:gd name="connsiteX357" fmla="*/ 1383761 w 1614234"/>
              <a:gd name="connsiteY357" fmla="*/ 2974251 h 4099774"/>
              <a:gd name="connsiteX358" fmla="*/ 1411166 w 1614234"/>
              <a:gd name="connsiteY358" fmla="*/ 3158047 h 4099774"/>
              <a:gd name="connsiteX359" fmla="*/ 1414036 w 1614234"/>
              <a:gd name="connsiteY359" fmla="*/ 3268423 h 4099774"/>
              <a:gd name="connsiteX360" fmla="*/ 1414340 w 1614234"/>
              <a:gd name="connsiteY360" fmla="*/ 3268247 h 4099774"/>
              <a:gd name="connsiteX361" fmla="*/ 1411825 w 1614234"/>
              <a:gd name="connsiteY361" fmla="*/ 3270921 h 4099774"/>
              <a:gd name="connsiteX362" fmla="*/ 1414824 w 1614234"/>
              <a:gd name="connsiteY362" fmla="*/ 3276115 h 4099774"/>
              <a:gd name="connsiteX363" fmla="*/ 1407284 w 1614234"/>
              <a:gd name="connsiteY363" fmla="*/ 2821751 h 4099774"/>
              <a:gd name="connsiteX364" fmla="*/ 902162 w 1614234"/>
              <a:gd name="connsiteY364" fmla="*/ 2796434 h 4099774"/>
              <a:gd name="connsiteX365" fmla="*/ 911141 w 1614234"/>
              <a:gd name="connsiteY365" fmla="*/ 2809174 h 4099774"/>
              <a:gd name="connsiteX366" fmla="*/ 902162 w 1614234"/>
              <a:gd name="connsiteY366" fmla="*/ 2796434 h 4099774"/>
              <a:gd name="connsiteX367" fmla="*/ 992655 w 1614234"/>
              <a:gd name="connsiteY367" fmla="*/ 2784520 h 4099774"/>
              <a:gd name="connsiteX368" fmla="*/ 1013788 w 1614234"/>
              <a:gd name="connsiteY368" fmla="*/ 2815502 h 4099774"/>
              <a:gd name="connsiteX369" fmla="*/ 992655 w 1614234"/>
              <a:gd name="connsiteY369" fmla="*/ 2784520 h 4099774"/>
              <a:gd name="connsiteX370" fmla="*/ 634593 w 1614234"/>
              <a:gd name="connsiteY370" fmla="*/ 2772888 h 4099774"/>
              <a:gd name="connsiteX371" fmla="*/ 780837 w 1614234"/>
              <a:gd name="connsiteY371" fmla="*/ 2929219 h 4099774"/>
              <a:gd name="connsiteX372" fmla="*/ 831403 w 1614234"/>
              <a:gd name="connsiteY372" fmla="*/ 2992910 h 4099774"/>
              <a:gd name="connsiteX373" fmla="*/ 928805 w 1614234"/>
              <a:gd name="connsiteY373" fmla="*/ 3179885 h 4099774"/>
              <a:gd name="connsiteX374" fmla="*/ 928630 w 1614234"/>
              <a:gd name="connsiteY374" fmla="*/ 3179579 h 4099774"/>
              <a:gd name="connsiteX375" fmla="*/ 747379 w 1614234"/>
              <a:gd name="connsiteY375" fmla="*/ 2915538 h 4099774"/>
              <a:gd name="connsiteX376" fmla="*/ 732421 w 1614234"/>
              <a:gd name="connsiteY376" fmla="*/ 2895250 h 4099774"/>
              <a:gd name="connsiteX377" fmla="*/ 639060 w 1614234"/>
              <a:gd name="connsiteY377" fmla="*/ 2796788 h 4099774"/>
              <a:gd name="connsiteX378" fmla="*/ 634593 w 1614234"/>
              <a:gd name="connsiteY378" fmla="*/ 2772888 h 4099774"/>
              <a:gd name="connsiteX379" fmla="*/ 1357397 w 1614234"/>
              <a:gd name="connsiteY379" fmla="*/ 2769074 h 4099774"/>
              <a:gd name="connsiteX380" fmla="*/ 1364846 w 1614234"/>
              <a:gd name="connsiteY380" fmla="*/ 2795328 h 4099774"/>
              <a:gd name="connsiteX381" fmla="*/ 1357397 w 1614234"/>
              <a:gd name="connsiteY381" fmla="*/ 2769074 h 4099774"/>
              <a:gd name="connsiteX382" fmla="*/ 1087319 w 1614234"/>
              <a:gd name="connsiteY382" fmla="*/ 2755938 h 4099774"/>
              <a:gd name="connsiteX383" fmla="*/ 1109258 w 1614234"/>
              <a:gd name="connsiteY383" fmla="*/ 2797455 h 4099774"/>
              <a:gd name="connsiteX384" fmla="*/ 1180225 w 1614234"/>
              <a:gd name="connsiteY384" fmla="*/ 3061614 h 4099774"/>
              <a:gd name="connsiteX385" fmla="*/ 1189044 w 1614234"/>
              <a:gd name="connsiteY385" fmla="*/ 3322140 h 4099774"/>
              <a:gd name="connsiteX386" fmla="*/ 1123366 w 1614234"/>
              <a:gd name="connsiteY386" fmla="*/ 2842269 h 4099774"/>
              <a:gd name="connsiteX387" fmla="*/ 1087319 w 1614234"/>
              <a:gd name="connsiteY387" fmla="*/ 2755938 h 4099774"/>
              <a:gd name="connsiteX388" fmla="*/ 1080110 w 1614234"/>
              <a:gd name="connsiteY388" fmla="*/ 2742838 h 4099774"/>
              <a:gd name="connsiteX389" fmla="*/ 1086335 w 1614234"/>
              <a:gd name="connsiteY389" fmla="*/ 2745100 h 4099774"/>
              <a:gd name="connsiteX390" fmla="*/ 1084484 w 1614234"/>
              <a:gd name="connsiteY390" fmla="*/ 2755946 h 4099774"/>
              <a:gd name="connsiteX391" fmla="*/ 1075825 w 1614234"/>
              <a:gd name="connsiteY391" fmla="*/ 2745871 h 4099774"/>
              <a:gd name="connsiteX392" fmla="*/ 1075521 w 1614234"/>
              <a:gd name="connsiteY392" fmla="*/ 2746047 h 4099774"/>
              <a:gd name="connsiteX393" fmla="*/ 1080110 w 1614234"/>
              <a:gd name="connsiteY393" fmla="*/ 2742838 h 4099774"/>
              <a:gd name="connsiteX394" fmla="*/ 1325452 w 1614234"/>
              <a:gd name="connsiteY394" fmla="*/ 2739039 h 4099774"/>
              <a:gd name="connsiteX395" fmla="*/ 1325557 w 1614234"/>
              <a:gd name="connsiteY395" fmla="*/ 2739726 h 4099774"/>
              <a:gd name="connsiteX396" fmla="*/ 1316121 w 1614234"/>
              <a:gd name="connsiteY396" fmla="*/ 2790868 h 4099774"/>
              <a:gd name="connsiteX397" fmla="*/ 1306980 w 1614234"/>
              <a:gd name="connsiteY397" fmla="*/ 2848291 h 4099774"/>
              <a:gd name="connsiteX398" fmla="*/ 1343792 w 1614234"/>
              <a:gd name="connsiteY398" fmla="*/ 2980216 h 4099774"/>
              <a:gd name="connsiteX399" fmla="*/ 1333781 w 1614234"/>
              <a:gd name="connsiteY399" fmla="*/ 2793104 h 4099774"/>
              <a:gd name="connsiteX400" fmla="*/ 1325557 w 1614234"/>
              <a:gd name="connsiteY400" fmla="*/ 2739726 h 4099774"/>
              <a:gd name="connsiteX401" fmla="*/ 1325627 w 1614234"/>
              <a:gd name="connsiteY401" fmla="*/ 2739345 h 4099774"/>
              <a:gd name="connsiteX402" fmla="*/ 368935 w 1614234"/>
              <a:gd name="connsiteY402" fmla="*/ 2725846 h 4099774"/>
              <a:gd name="connsiteX403" fmla="*/ 369060 w 1614234"/>
              <a:gd name="connsiteY403" fmla="*/ 2726166 h 4099774"/>
              <a:gd name="connsiteX404" fmla="*/ 368194 w 1614234"/>
              <a:gd name="connsiteY404" fmla="*/ 2727479 h 4099774"/>
              <a:gd name="connsiteX405" fmla="*/ 458527 w 1614234"/>
              <a:gd name="connsiteY405" fmla="*/ 2718102 h 4099774"/>
              <a:gd name="connsiteX406" fmla="*/ 481980 w 1614234"/>
              <a:gd name="connsiteY406" fmla="*/ 2743264 h 4099774"/>
              <a:gd name="connsiteX407" fmla="*/ 458527 w 1614234"/>
              <a:gd name="connsiteY407" fmla="*/ 2718102 h 4099774"/>
              <a:gd name="connsiteX408" fmla="*/ 556870 w 1614234"/>
              <a:gd name="connsiteY408" fmla="*/ 2705729 h 4099774"/>
              <a:gd name="connsiteX409" fmla="*/ 560257 w 1614234"/>
              <a:gd name="connsiteY409" fmla="*/ 2707155 h 4099774"/>
              <a:gd name="connsiteX410" fmla="*/ 559090 w 1614234"/>
              <a:gd name="connsiteY410" fmla="*/ 2710100 h 4099774"/>
              <a:gd name="connsiteX411" fmla="*/ 560191 w 1614234"/>
              <a:gd name="connsiteY411" fmla="*/ 2713588 h 4099774"/>
              <a:gd name="connsiteX412" fmla="*/ 571343 w 1614234"/>
              <a:gd name="connsiteY412" fmla="*/ 2718149 h 4099774"/>
              <a:gd name="connsiteX413" fmla="*/ 563906 w 1614234"/>
              <a:gd name="connsiteY413" fmla="*/ 2708693 h 4099774"/>
              <a:gd name="connsiteX414" fmla="*/ 560257 w 1614234"/>
              <a:gd name="connsiteY414" fmla="*/ 2707155 h 4099774"/>
              <a:gd name="connsiteX415" fmla="*/ 560298 w 1614234"/>
              <a:gd name="connsiteY415" fmla="*/ 2707054 h 4099774"/>
              <a:gd name="connsiteX416" fmla="*/ 556870 w 1614234"/>
              <a:gd name="connsiteY416" fmla="*/ 2705729 h 4099774"/>
              <a:gd name="connsiteX417" fmla="*/ 1507625 w 1614234"/>
              <a:gd name="connsiteY417" fmla="*/ 2696191 h 4099774"/>
              <a:gd name="connsiteX418" fmla="*/ 1507321 w 1614234"/>
              <a:gd name="connsiteY418" fmla="*/ 2696366 h 4099774"/>
              <a:gd name="connsiteX419" fmla="*/ 1507232 w 1614234"/>
              <a:gd name="connsiteY419" fmla="*/ 2871188 h 4099774"/>
              <a:gd name="connsiteX420" fmla="*/ 1507102 w 1614234"/>
              <a:gd name="connsiteY420" fmla="*/ 2976369 h 4099774"/>
              <a:gd name="connsiteX421" fmla="*/ 1512963 w 1614234"/>
              <a:gd name="connsiteY421" fmla="*/ 2698405 h 4099774"/>
              <a:gd name="connsiteX422" fmla="*/ 1507625 w 1614234"/>
              <a:gd name="connsiteY422" fmla="*/ 2696191 h 4099774"/>
              <a:gd name="connsiteX423" fmla="*/ 270799 w 1614234"/>
              <a:gd name="connsiteY423" fmla="*/ 2688789 h 4099774"/>
              <a:gd name="connsiteX424" fmla="*/ 278972 w 1614234"/>
              <a:gd name="connsiteY424" fmla="*/ 2690996 h 4099774"/>
              <a:gd name="connsiteX425" fmla="*/ 328598 w 1614234"/>
              <a:gd name="connsiteY425" fmla="*/ 2954035 h 4099774"/>
              <a:gd name="connsiteX426" fmla="*/ 296371 w 1614234"/>
              <a:gd name="connsiteY426" fmla="*/ 2886274 h 4099774"/>
              <a:gd name="connsiteX427" fmla="*/ 271460 w 1614234"/>
              <a:gd name="connsiteY427" fmla="*/ 2696962 h 4099774"/>
              <a:gd name="connsiteX428" fmla="*/ 270799 w 1614234"/>
              <a:gd name="connsiteY428" fmla="*/ 2688789 h 4099774"/>
              <a:gd name="connsiteX429" fmla="*/ 490580 w 1614234"/>
              <a:gd name="connsiteY429" fmla="*/ 2680857 h 4099774"/>
              <a:gd name="connsiteX430" fmla="*/ 505538 w 1614234"/>
              <a:gd name="connsiteY430" fmla="*/ 2701145 h 4099774"/>
              <a:gd name="connsiteX431" fmla="*/ 490580 w 1614234"/>
              <a:gd name="connsiteY431" fmla="*/ 2680857 h 4099774"/>
              <a:gd name="connsiteX432" fmla="*/ 508435 w 1614234"/>
              <a:gd name="connsiteY432" fmla="*/ 2668918 h 4099774"/>
              <a:gd name="connsiteX433" fmla="*/ 543039 w 1614234"/>
              <a:gd name="connsiteY433" fmla="*/ 2698638 h 4099774"/>
              <a:gd name="connsiteX434" fmla="*/ 544230 w 1614234"/>
              <a:gd name="connsiteY434" fmla="*/ 2679620 h 4099774"/>
              <a:gd name="connsiteX435" fmla="*/ 629419 w 1614234"/>
              <a:gd name="connsiteY435" fmla="*/ 2775873 h 4099774"/>
              <a:gd name="connsiteX436" fmla="*/ 549038 w 1614234"/>
              <a:gd name="connsiteY436" fmla="*/ 2709028 h 4099774"/>
              <a:gd name="connsiteX437" fmla="*/ 509261 w 1614234"/>
              <a:gd name="connsiteY437" fmla="*/ 2682293 h 4099774"/>
              <a:gd name="connsiteX438" fmla="*/ 508435 w 1614234"/>
              <a:gd name="connsiteY438" fmla="*/ 2668918 h 4099774"/>
              <a:gd name="connsiteX439" fmla="*/ 839520 w 1614234"/>
              <a:gd name="connsiteY439" fmla="*/ 2666913 h 4099774"/>
              <a:gd name="connsiteX440" fmla="*/ 841819 w 1614234"/>
              <a:gd name="connsiteY440" fmla="*/ 2668726 h 4099774"/>
              <a:gd name="connsiteX441" fmla="*/ 883230 w 1614234"/>
              <a:gd name="connsiteY441" fmla="*/ 2719370 h 4099774"/>
              <a:gd name="connsiteX442" fmla="*/ 856468 w 1614234"/>
              <a:gd name="connsiteY442" fmla="*/ 2698052 h 4099774"/>
              <a:gd name="connsiteX443" fmla="*/ 838965 w 1614234"/>
              <a:gd name="connsiteY443" fmla="*/ 2665892 h 4099774"/>
              <a:gd name="connsiteX444" fmla="*/ 839520 w 1614234"/>
              <a:gd name="connsiteY444" fmla="*/ 2666913 h 4099774"/>
              <a:gd name="connsiteX445" fmla="*/ 838837 w 1614234"/>
              <a:gd name="connsiteY445" fmla="*/ 2666374 h 4099774"/>
              <a:gd name="connsiteX446" fmla="*/ 497264 w 1614234"/>
              <a:gd name="connsiteY446" fmla="*/ 2661516 h 4099774"/>
              <a:gd name="connsiteX447" fmla="*/ 505921 w 1614234"/>
              <a:gd name="connsiteY447" fmla="*/ 2671592 h 4099774"/>
              <a:gd name="connsiteX448" fmla="*/ 497264 w 1614234"/>
              <a:gd name="connsiteY448" fmla="*/ 2661516 h 4099774"/>
              <a:gd name="connsiteX449" fmla="*/ 913167 w 1614234"/>
              <a:gd name="connsiteY449" fmla="*/ 2658087 h 4099774"/>
              <a:gd name="connsiteX450" fmla="*/ 922164 w 1614234"/>
              <a:gd name="connsiteY450" fmla="*/ 2673671 h 4099774"/>
              <a:gd name="connsiteX451" fmla="*/ 913167 w 1614234"/>
              <a:gd name="connsiteY451" fmla="*/ 2658087 h 4099774"/>
              <a:gd name="connsiteX452" fmla="*/ 482791 w 1614234"/>
              <a:gd name="connsiteY452" fmla="*/ 2649095 h 4099774"/>
              <a:gd name="connsiteX453" fmla="*/ 494605 w 1614234"/>
              <a:gd name="connsiteY453" fmla="*/ 2661829 h 4099774"/>
              <a:gd name="connsiteX454" fmla="*/ 482791 w 1614234"/>
              <a:gd name="connsiteY454" fmla="*/ 2649095 h 4099774"/>
              <a:gd name="connsiteX455" fmla="*/ 265009 w 1614234"/>
              <a:gd name="connsiteY455" fmla="*/ 2648542 h 4099774"/>
              <a:gd name="connsiteX456" fmla="*/ 272798 w 1614234"/>
              <a:gd name="connsiteY456" fmla="*/ 2680303 h 4099774"/>
              <a:gd name="connsiteX457" fmla="*/ 265009 w 1614234"/>
              <a:gd name="connsiteY457" fmla="*/ 2648542 h 4099774"/>
              <a:gd name="connsiteX458" fmla="*/ 1107787 w 1614234"/>
              <a:gd name="connsiteY458" fmla="*/ 2638200 h 4099774"/>
              <a:gd name="connsiteX459" fmla="*/ 1107963 w 1614234"/>
              <a:gd name="connsiteY459" fmla="*/ 2638506 h 4099774"/>
              <a:gd name="connsiteX460" fmla="*/ 1158164 w 1614234"/>
              <a:gd name="connsiteY460" fmla="*/ 2734591 h 4099774"/>
              <a:gd name="connsiteX461" fmla="*/ 1234892 w 1614234"/>
              <a:gd name="connsiteY461" fmla="*/ 3181602 h 4099774"/>
              <a:gd name="connsiteX462" fmla="*/ 1227443 w 1614234"/>
              <a:gd name="connsiteY462" fmla="*/ 3155348 h 4099774"/>
              <a:gd name="connsiteX463" fmla="*/ 1218639 w 1614234"/>
              <a:gd name="connsiteY463" fmla="*/ 3002365 h 4099774"/>
              <a:gd name="connsiteX464" fmla="*/ 1133242 w 1614234"/>
              <a:gd name="connsiteY464" fmla="*/ 2690722 h 4099774"/>
              <a:gd name="connsiteX465" fmla="*/ 1134007 w 1614234"/>
              <a:gd name="connsiteY465" fmla="*/ 2736317 h 4099774"/>
              <a:gd name="connsiteX466" fmla="*/ 1125234 w 1614234"/>
              <a:gd name="connsiteY466" fmla="*/ 2693716 h 4099774"/>
              <a:gd name="connsiteX467" fmla="*/ 1109935 w 1614234"/>
              <a:gd name="connsiteY467" fmla="*/ 2667921 h 4099774"/>
              <a:gd name="connsiteX468" fmla="*/ 1117769 w 1614234"/>
              <a:gd name="connsiteY468" fmla="*/ 2664621 h 4099774"/>
              <a:gd name="connsiteX469" fmla="*/ 1107787 w 1614234"/>
              <a:gd name="connsiteY469" fmla="*/ 2638200 h 4099774"/>
              <a:gd name="connsiteX470" fmla="*/ 1510713 w 1614234"/>
              <a:gd name="connsiteY470" fmla="*/ 2631264 h 4099774"/>
              <a:gd name="connsiteX471" fmla="*/ 1512798 w 1614234"/>
              <a:gd name="connsiteY471" fmla="*/ 2693205 h 4099774"/>
              <a:gd name="connsiteX472" fmla="*/ 1510713 w 1614234"/>
              <a:gd name="connsiteY472" fmla="*/ 2631264 h 4099774"/>
              <a:gd name="connsiteX473" fmla="*/ 596633 w 1614234"/>
              <a:gd name="connsiteY473" fmla="*/ 2624922 h 4099774"/>
              <a:gd name="connsiteX474" fmla="*/ 725424 w 1614234"/>
              <a:gd name="connsiteY474" fmla="*/ 2766481 h 4099774"/>
              <a:gd name="connsiteX475" fmla="*/ 756005 w 1614234"/>
              <a:gd name="connsiteY475" fmla="*/ 2815230 h 4099774"/>
              <a:gd name="connsiteX476" fmla="*/ 761178 w 1614234"/>
              <a:gd name="connsiteY476" fmla="*/ 2812243 h 4099774"/>
              <a:gd name="connsiteX477" fmla="*/ 782777 w 1614234"/>
              <a:gd name="connsiteY477" fmla="*/ 2848252 h 4099774"/>
              <a:gd name="connsiteX478" fmla="*/ 769609 w 1614234"/>
              <a:gd name="connsiteY478" fmla="*/ 2849336 h 4099774"/>
              <a:gd name="connsiteX479" fmla="*/ 769128 w 1614234"/>
              <a:gd name="connsiteY479" fmla="*/ 2849206 h 4099774"/>
              <a:gd name="connsiteX480" fmla="*/ 760132 w 1614234"/>
              <a:gd name="connsiteY480" fmla="*/ 2833623 h 4099774"/>
              <a:gd name="connsiteX481" fmla="*/ 740807 w 1614234"/>
              <a:gd name="connsiteY481" fmla="*/ 2826855 h 4099774"/>
              <a:gd name="connsiteX482" fmla="*/ 742999 w 1614234"/>
              <a:gd name="connsiteY482" fmla="*/ 2821516 h 4099774"/>
              <a:gd name="connsiteX483" fmla="*/ 751638 w 1614234"/>
              <a:gd name="connsiteY483" fmla="*/ 2828749 h 4099774"/>
              <a:gd name="connsiteX484" fmla="*/ 733681 w 1614234"/>
              <a:gd name="connsiteY484" fmla="*/ 2803267 h 4099774"/>
              <a:gd name="connsiteX485" fmla="*/ 737002 w 1614234"/>
              <a:gd name="connsiteY485" fmla="*/ 2811128 h 4099774"/>
              <a:gd name="connsiteX486" fmla="*/ 708376 w 1614234"/>
              <a:gd name="connsiteY486" fmla="*/ 2788953 h 4099774"/>
              <a:gd name="connsiteX487" fmla="*/ 719869 w 1614234"/>
              <a:gd name="connsiteY487" fmla="*/ 2799020 h 4099774"/>
              <a:gd name="connsiteX488" fmla="*/ 728022 w 1614234"/>
              <a:gd name="connsiteY488" fmla="*/ 2798387 h 4099774"/>
              <a:gd name="connsiteX489" fmla="*/ 596633 w 1614234"/>
              <a:gd name="connsiteY489" fmla="*/ 2624922 h 4099774"/>
              <a:gd name="connsiteX490" fmla="*/ 499646 w 1614234"/>
              <a:gd name="connsiteY490" fmla="*/ 2623478 h 4099774"/>
              <a:gd name="connsiteX491" fmla="*/ 541074 w 1614234"/>
              <a:gd name="connsiteY491" fmla="*/ 2676963 h 4099774"/>
              <a:gd name="connsiteX492" fmla="*/ 499646 w 1614234"/>
              <a:gd name="connsiteY492" fmla="*/ 2623478 h 4099774"/>
              <a:gd name="connsiteX493" fmla="*/ 841624 w 1614234"/>
              <a:gd name="connsiteY493" fmla="*/ 2609360 h 4099774"/>
              <a:gd name="connsiteX494" fmla="*/ 940197 w 1614234"/>
              <a:gd name="connsiteY494" fmla="*/ 2774475 h 4099774"/>
              <a:gd name="connsiteX495" fmla="*/ 1066520 w 1614234"/>
              <a:gd name="connsiteY495" fmla="*/ 3128893 h 4099774"/>
              <a:gd name="connsiteX496" fmla="*/ 1108462 w 1614234"/>
              <a:gd name="connsiteY496" fmla="*/ 3292891 h 4099774"/>
              <a:gd name="connsiteX497" fmla="*/ 1065990 w 1614234"/>
              <a:gd name="connsiteY497" fmla="*/ 3156086 h 4099774"/>
              <a:gd name="connsiteX498" fmla="*/ 1093737 w 1614234"/>
              <a:gd name="connsiteY498" fmla="*/ 3345390 h 4099774"/>
              <a:gd name="connsiteX499" fmla="*/ 1086905 w 1614234"/>
              <a:gd name="connsiteY499" fmla="*/ 3467070 h 4099774"/>
              <a:gd name="connsiteX500" fmla="*/ 1034908 w 1614234"/>
              <a:gd name="connsiteY500" fmla="*/ 3096627 h 4099774"/>
              <a:gd name="connsiteX501" fmla="*/ 1028631 w 1614234"/>
              <a:gd name="connsiteY501" fmla="*/ 3048513 h 4099774"/>
              <a:gd name="connsiteX502" fmla="*/ 993517 w 1614234"/>
              <a:gd name="connsiteY502" fmla="*/ 2971268 h 4099774"/>
              <a:gd name="connsiteX503" fmla="*/ 956032 w 1614234"/>
              <a:gd name="connsiteY503" fmla="*/ 2903091 h 4099774"/>
              <a:gd name="connsiteX504" fmla="*/ 958931 w 1614234"/>
              <a:gd name="connsiteY504" fmla="*/ 2903986 h 4099774"/>
              <a:gd name="connsiteX505" fmla="*/ 971475 w 1614234"/>
              <a:gd name="connsiteY505" fmla="*/ 2919474 h 4099774"/>
              <a:gd name="connsiteX506" fmla="*/ 984817 w 1614234"/>
              <a:gd name="connsiteY506" fmla="*/ 2941001 h 4099774"/>
              <a:gd name="connsiteX507" fmla="*/ 914103 w 1614234"/>
              <a:gd name="connsiteY507" fmla="*/ 2752468 h 4099774"/>
              <a:gd name="connsiteX508" fmla="*/ 885139 w 1614234"/>
              <a:gd name="connsiteY508" fmla="*/ 2724785 h 4099774"/>
              <a:gd name="connsiteX509" fmla="*/ 841624 w 1614234"/>
              <a:gd name="connsiteY509" fmla="*/ 2609360 h 4099774"/>
              <a:gd name="connsiteX510" fmla="*/ 470856 w 1614234"/>
              <a:gd name="connsiteY510" fmla="*/ 2596100 h 4099774"/>
              <a:gd name="connsiteX511" fmla="*/ 490666 w 1614234"/>
              <a:gd name="connsiteY511" fmla="*/ 2610736 h 4099774"/>
              <a:gd name="connsiteX512" fmla="*/ 494650 w 1614234"/>
              <a:gd name="connsiteY512" fmla="*/ 2626770 h 4099774"/>
              <a:gd name="connsiteX513" fmla="*/ 470856 w 1614234"/>
              <a:gd name="connsiteY513" fmla="*/ 2596100 h 4099774"/>
              <a:gd name="connsiteX514" fmla="*/ 1611755 w 1614234"/>
              <a:gd name="connsiteY514" fmla="*/ 2583519 h 4099774"/>
              <a:gd name="connsiteX515" fmla="*/ 1614234 w 1614234"/>
              <a:gd name="connsiteY515" fmla="*/ 2598429 h 4099774"/>
              <a:gd name="connsiteX516" fmla="*/ 1614234 w 1614234"/>
              <a:gd name="connsiteY516" fmla="*/ 2755331 h 4099774"/>
              <a:gd name="connsiteX517" fmla="*/ 1612814 w 1614234"/>
              <a:gd name="connsiteY517" fmla="*/ 2774381 h 4099774"/>
              <a:gd name="connsiteX518" fmla="*/ 1586204 w 1614234"/>
              <a:gd name="connsiteY518" fmla="*/ 2991809 h 4099774"/>
              <a:gd name="connsiteX519" fmla="*/ 1554829 w 1614234"/>
              <a:gd name="connsiteY519" fmla="*/ 3144768 h 4099774"/>
              <a:gd name="connsiteX520" fmla="*/ 1508616 w 1614234"/>
              <a:gd name="connsiteY520" fmla="*/ 3317702 h 4099774"/>
              <a:gd name="connsiteX521" fmla="*/ 1495889 w 1614234"/>
              <a:gd name="connsiteY521" fmla="*/ 3361714 h 4099774"/>
              <a:gd name="connsiteX522" fmla="*/ 1482018 w 1614234"/>
              <a:gd name="connsiteY522" fmla="*/ 3389685 h 4099774"/>
              <a:gd name="connsiteX523" fmla="*/ 1492569 w 1614234"/>
              <a:gd name="connsiteY523" fmla="*/ 3353853 h 4099774"/>
              <a:gd name="connsiteX524" fmla="*/ 1490779 w 1614234"/>
              <a:gd name="connsiteY524" fmla="*/ 3332481 h 4099774"/>
              <a:gd name="connsiteX525" fmla="*/ 1606085 w 1614234"/>
              <a:gd name="connsiteY525" fmla="*/ 2583534 h 4099774"/>
              <a:gd name="connsiteX526" fmla="*/ 1606260 w 1614234"/>
              <a:gd name="connsiteY526" fmla="*/ 2583840 h 4099774"/>
              <a:gd name="connsiteX527" fmla="*/ 1611755 w 1614234"/>
              <a:gd name="connsiteY527" fmla="*/ 2583519 h 4099774"/>
              <a:gd name="connsiteX528" fmla="*/ 435249 w 1614234"/>
              <a:gd name="connsiteY528" fmla="*/ 2552698 h 4099774"/>
              <a:gd name="connsiteX529" fmla="*/ 465021 w 1614234"/>
              <a:gd name="connsiteY529" fmla="*/ 2590914 h 4099774"/>
              <a:gd name="connsiteX530" fmla="*/ 435249 w 1614234"/>
              <a:gd name="connsiteY530" fmla="*/ 2552698 h 4099774"/>
              <a:gd name="connsiteX531" fmla="*/ 1238298 w 1614234"/>
              <a:gd name="connsiteY531" fmla="*/ 2516408 h 4099774"/>
              <a:gd name="connsiteX532" fmla="*/ 1252083 w 1614234"/>
              <a:gd name="connsiteY532" fmla="*/ 2558557 h 4099774"/>
              <a:gd name="connsiteX533" fmla="*/ 1283680 w 1614234"/>
              <a:gd name="connsiteY533" fmla="*/ 2728528 h 4099774"/>
              <a:gd name="connsiteX534" fmla="*/ 1267295 w 1614234"/>
              <a:gd name="connsiteY534" fmla="*/ 2654473 h 4099774"/>
              <a:gd name="connsiteX535" fmla="*/ 1237994 w 1614234"/>
              <a:gd name="connsiteY535" fmla="*/ 2516583 h 4099774"/>
              <a:gd name="connsiteX536" fmla="*/ 679266 w 1614234"/>
              <a:gd name="connsiteY536" fmla="*/ 2513662 h 4099774"/>
              <a:gd name="connsiteX537" fmla="*/ 831788 w 1614234"/>
              <a:gd name="connsiteY537" fmla="*/ 2718108 h 4099774"/>
              <a:gd name="connsiteX538" fmla="*/ 893506 w 1614234"/>
              <a:gd name="connsiteY538" fmla="*/ 2786359 h 4099774"/>
              <a:gd name="connsiteX539" fmla="*/ 891995 w 1614234"/>
              <a:gd name="connsiteY539" fmla="*/ 2802712 h 4099774"/>
              <a:gd name="connsiteX540" fmla="*/ 934406 w 1614234"/>
              <a:gd name="connsiteY540" fmla="*/ 2867037 h 4099774"/>
              <a:gd name="connsiteX541" fmla="*/ 955363 w 1614234"/>
              <a:gd name="connsiteY541" fmla="*/ 2897714 h 4099774"/>
              <a:gd name="connsiteX542" fmla="*/ 935230 w 1614234"/>
              <a:gd name="connsiteY542" fmla="*/ 2880412 h 4099774"/>
              <a:gd name="connsiteX543" fmla="*/ 850102 w 1614234"/>
              <a:gd name="connsiteY543" fmla="*/ 2751940 h 4099774"/>
              <a:gd name="connsiteX544" fmla="*/ 808353 w 1614234"/>
              <a:gd name="connsiteY544" fmla="*/ 2695789 h 4099774"/>
              <a:gd name="connsiteX545" fmla="*/ 797200 w 1614234"/>
              <a:gd name="connsiteY545" fmla="*/ 2691228 h 4099774"/>
              <a:gd name="connsiteX546" fmla="*/ 779404 w 1614234"/>
              <a:gd name="connsiteY546" fmla="*/ 2670947 h 4099774"/>
              <a:gd name="connsiteX547" fmla="*/ 678962 w 1614234"/>
              <a:gd name="connsiteY547" fmla="*/ 2513838 h 4099774"/>
              <a:gd name="connsiteX548" fmla="*/ 262803 w 1614234"/>
              <a:gd name="connsiteY548" fmla="*/ 2441640 h 4099774"/>
              <a:gd name="connsiteX549" fmla="*/ 290402 w 1614234"/>
              <a:gd name="connsiteY549" fmla="*/ 2488037 h 4099774"/>
              <a:gd name="connsiteX550" fmla="*/ 434753 w 1614234"/>
              <a:gd name="connsiteY550" fmla="*/ 2690275 h 4099774"/>
              <a:gd name="connsiteX551" fmla="*/ 450373 w 1614234"/>
              <a:gd name="connsiteY551" fmla="*/ 2718736 h 4099774"/>
              <a:gd name="connsiteX552" fmla="*/ 262803 w 1614234"/>
              <a:gd name="connsiteY552" fmla="*/ 2441640 h 4099774"/>
              <a:gd name="connsiteX553" fmla="*/ 1474696 w 1614234"/>
              <a:gd name="connsiteY553" fmla="*/ 2410070 h 4099774"/>
              <a:gd name="connsiteX554" fmla="*/ 1470080 w 1614234"/>
              <a:gd name="connsiteY554" fmla="*/ 2488509 h 4099774"/>
              <a:gd name="connsiteX555" fmla="*/ 1474696 w 1614234"/>
              <a:gd name="connsiteY555" fmla="*/ 2410070 h 4099774"/>
              <a:gd name="connsiteX556" fmla="*/ 1360746 w 1614234"/>
              <a:gd name="connsiteY556" fmla="*/ 2389085 h 4099774"/>
              <a:gd name="connsiteX557" fmla="*/ 1365536 w 1614234"/>
              <a:gd name="connsiteY557" fmla="*/ 2415651 h 4099774"/>
              <a:gd name="connsiteX558" fmla="*/ 1360746 w 1614234"/>
              <a:gd name="connsiteY558" fmla="*/ 2389085 h 4099774"/>
              <a:gd name="connsiteX559" fmla="*/ 1085834 w 1614234"/>
              <a:gd name="connsiteY559" fmla="*/ 2384443 h 4099774"/>
              <a:gd name="connsiteX560" fmla="*/ 1092961 w 1614234"/>
              <a:gd name="connsiteY560" fmla="*/ 2408030 h 4099774"/>
              <a:gd name="connsiteX561" fmla="*/ 1085834 w 1614234"/>
              <a:gd name="connsiteY561" fmla="*/ 2384443 h 4099774"/>
              <a:gd name="connsiteX562" fmla="*/ 996047 w 1614234"/>
              <a:gd name="connsiteY562" fmla="*/ 2369470 h 4099774"/>
              <a:gd name="connsiteX563" fmla="*/ 1005365 w 1614234"/>
              <a:gd name="connsiteY563" fmla="*/ 2387718 h 4099774"/>
              <a:gd name="connsiteX564" fmla="*/ 996047 w 1614234"/>
              <a:gd name="connsiteY564" fmla="*/ 2369470 h 4099774"/>
              <a:gd name="connsiteX565" fmla="*/ 321698 w 1614234"/>
              <a:gd name="connsiteY565" fmla="*/ 2364454 h 4099774"/>
              <a:gd name="connsiteX566" fmla="*/ 377072 w 1614234"/>
              <a:gd name="connsiteY566" fmla="*/ 2457553 h 4099774"/>
              <a:gd name="connsiteX567" fmla="*/ 431783 w 1614234"/>
              <a:gd name="connsiteY567" fmla="*/ 2542478 h 4099774"/>
              <a:gd name="connsiteX568" fmla="*/ 378218 w 1614234"/>
              <a:gd name="connsiteY568" fmla="*/ 2473592 h 4099774"/>
              <a:gd name="connsiteX569" fmla="*/ 321698 w 1614234"/>
              <a:gd name="connsiteY569" fmla="*/ 2364454 h 4099774"/>
              <a:gd name="connsiteX570" fmla="*/ 1083539 w 1614234"/>
              <a:gd name="connsiteY570" fmla="*/ 2352362 h 4099774"/>
              <a:gd name="connsiteX571" fmla="*/ 1079836 w 1614234"/>
              <a:gd name="connsiteY571" fmla="*/ 2374054 h 4099774"/>
              <a:gd name="connsiteX572" fmla="*/ 1083539 w 1614234"/>
              <a:gd name="connsiteY572" fmla="*/ 2352362 h 4099774"/>
              <a:gd name="connsiteX573" fmla="*/ 929434 w 1614234"/>
              <a:gd name="connsiteY573" fmla="*/ 2341932 h 4099774"/>
              <a:gd name="connsiteX574" fmla="*/ 939075 w 1614234"/>
              <a:gd name="connsiteY574" fmla="*/ 2362847 h 4099774"/>
              <a:gd name="connsiteX575" fmla="*/ 929434 w 1614234"/>
              <a:gd name="connsiteY575" fmla="*/ 2341932 h 4099774"/>
              <a:gd name="connsiteX576" fmla="*/ 912928 w 1614234"/>
              <a:gd name="connsiteY576" fmla="*/ 2332315 h 4099774"/>
              <a:gd name="connsiteX577" fmla="*/ 912971 w 1614234"/>
              <a:gd name="connsiteY577" fmla="*/ 2332463 h 4099774"/>
              <a:gd name="connsiteX578" fmla="*/ 912624 w 1614234"/>
              <a:gd name="connsiteY578" fmla="*/ 2332490 h 4099774"/>
              <a:gd name="connsiteX579" fmla="*/ 920778 w 1614234"/>
              <a:gd name="connsiteY579" fmla="*/ 2331857 h 4099774"/>
              <a:gd name="connsiteX580" fmla="*/ 924924 w 1614234"/>
              <a:gd name="connsiteY580" fmla="*/ 2353092 h 4099774"/>
              <a:gd name="connsiteX581" fmla="*/ 916837 w 1614234"/>
              <a:gd name="connsiteY581" fmla="*/ 2346202 h 4099774"/>
              <a:gd name="connsiteX582" fmla="*/ 912971 w 1614234"/>
              <a:gd name="connsiteY582" fmla="*/ 2332463 h 4099774"/>
              <a:gd name="connsiteX583" fmla="*/ 1467352 w 1614234"/>
              <a:gd name="connsiteY583" fmla="*/ 2316537 h 4099774"/>
              <a:gd name="connsiteX584" fmla="*/ 1472865 w 1614234"/>
              <a:gd name="connsiteY584" fmla="*/ 2319058 h 4099774"/>
              <a:gd name="connsiteX585" fmla="*/ 1473169 w 1614234"/>
              <a:gd name="connsiteY585" fmla="*/ 2318882 h 4099774"/>
              <a:gd name="connsiteX586" fmla="*/ 1476888 w 1614234"/>
              <a:gd name="connsiteY586" fmla="*/ 2404731 h 4099774"/>
              <a:gd name="connsiteX587" fmla="*/ 1467352 w 1614234"/>
              <a:gd name="connsiteY587" fmla="*/ 2316537 h 4099774"/>
              <a:gd name="connsiteX588" fmla="*/ 989285 w 1614234"/>
              <a:gd name="connsiteY588" fmla="*/ 2313488 h 4099774"/>
              <a:gd name="connsiteX589" fmla="*/ 1000056 w 1614234"/>
              <a:gd name="connsiteY589" fmla="*/ 2347602 h 4099774"/>
              <a:gd name="connsiteX590" fmla="*/ 989285 w 1614234"/>
              <a:gd name="connsiteY590" fmla="*/ 2313488 h 4099774"/>
              <a:gd name="connsiteX591" fmla="*/ 287961 w 1614234"/>
              <a:gd name="connsiteY591" fmla="*/ 2313047 h 4099774"/>
              <a:gd name="connsiteX592" fmla="*/ 304244 w 1614234"/>
              <a:gd name="connsiteY592" fmla="*/ 2349681 h 4099774"/>
              <a:gd name="connsiteX593" fmla="*/ 287961 w 1614234"/>
              <a:gd name="connsiteY593" fmla="*/ 2313047 h 4099774"/>
              <a:gd name="connsiteX594" fmla="*/ 909826 w 1614234"/>
              <a:gd name="connsiteY594" fmla="*/ 2289700 h 4099774"/>
              <a:gd name="connsiteX595" fmla="*/ 912120 w 1614234"/>
              <a:gd name="connsiteY595" fmla="*/ 2321782 h 4099774"/>
              <a:gd name="connsiteX596" fmla="*/ 896500 w 1614234"/>
              <a:gd name="connsiteY596" fmla="*/ 2293321 h 4099774"/>
              <a:gd name="connsiteX597" fmla="*/ 909826 w 1614234"/>
              <a:gd name="connsiteY597" fmla="*/ 2289700 h 4099774"/>
              <a:gd name="connsiteX598" fmla="*/ 1406052 w 1614234"/>
              <a:gd name="connsiteY598" fmla="*/ 2280635 h 4099774"/>
              <a:gd name="connsiteX599" fmla="*/ 1405687 w 1614234"/>
              <a:gd name="connsiteY599" fmla="*/ 2313030 h 4099774"/>
              <a:gd name="connsiteX600" fmla="*/ 1406052 w 1614234"/>
              <a:gd name="connsiteY600" fmla="*/ 2280635 h 4099774"/>
              <a:gd name="connsiteX601" fmla="*/ 415998 w 1614234"/>
              <a:gd name="connsiteY601" fmla="*/ 2263567 h 4099774"/>
              <a:gd name="connsiteX602" fmla="*/ 450239 w 1614234"/>
              <a:gd name="connsiteY602" fmla="*/ 2325684 h 4099774"/>
              <a:gd name="connsiteX603" fmla="*/ 583097 w 1614234"/>
              <a:gd name="connsiteY603" fmla="*/ 2517854 h 4099774"/>
              <a:gd name="connsiteX604" fmla="*/ 610695 w 1614234"/>
              <a:gd name="connsiteY604" fmla="*/ 2564251 h 4099774"/>
              <a:gd name="connsiteX605" fmla="*/ 647109 w 1614234"/>
              <a:gd name="connsiteY605" fmla="*/ 2618187 h 4099774"/>
              <a:gd name="connsiteX606" fmla="*/ 660939 w 1614234"/>
              <a:gd name="connsiteY606" fmla="*/ 2625276 h 4099774"/>
              <a:gd name="connsiteX607" fmla="*/ 703351 w 1614234"/>
              <a:gd name="connsiteY607" fmla="*/ 2689599 h 4099774"/>
              <a:gd name="connsiteX608" fmla="*/ 720016 w 1614234"/>
              <a:gd name="connsiteY608" fmla="*/ 2696680 h 4099774"/>
              <a:gd name="connsiteX609" fmla="*/ 740166 w 1614234"/>
              <a:gd name="connsiteY609" fmla="*/ 2716824 h 4099774"/>
              <a:gd name="connsiteX610" fmla="*/ 740470 w 1614234"/>
              <a:gd name="connsiteY610" fmla="*/ 2716648 h 4099774"/>
              <a:gd name="connsiteX611" fmla="*/ 674928 w 1614234"/>
              <a:gd name="connsiteY611" fmla="*/ 2629828 h 4099774"/>
              <a:gd name="connsiteX612" fmla="*/ 712872 w 1614234"/>
              <a:gd name="connsiteY612" fmla="*/ 2670252 h 4099774"/>
              <a:gd name="connsiteX613" fmla="*/ 726684 w 1614234"/>
              <a:gd name="connsiteY613" fmla="*/ 2674499 h 4099774"/>
              <a:gd name="connsiteX614" fmla="*/ 819322 w 1614234"/>
              <a:gd name="connsiteY614" fmla="*/ 2797006 h 4099774"/>
              <a:gd name="connsiteX615" fmla="*/ 873252 w 1614234"/>
              <a:gd name="connsiteY615" fmla="*/ 2833496 h 4099774"/>
              <a:gd name="connsiteX616" fmla="*/ 850946 w 1614234"/>
              <a:gd name="connsiteY616" fmla="*/ 2824375 h 4099774"/>
              <a:gd name="connsiteX617" fmla="*/ 910787 w 1614234"/>
              <a:gd name="connsiteY617" fmla="*/ 2941374 h 4099774"/>
              <a:gd name="connsiteX618" fmla="*/ 785377 w 1614234"/>
              <a:gd name="connsiteY618" fmla="*/ 2775457 h 4099774"/>
              <a:gd name="connsiteX619" fmla="*/ 783587 w 1614234"/>
              <a:gd name="connsiteY619" fmla="*/ 2754085 h 4099774"/>
              <a:gd name="connsiteX620" fmla="*/ 781735 w 1614234"/>
              <a:gd name="connsiteY620" fmla="*/ 2764931 h 4099774"/>
              <a:gd name="connsiteX621" fmla="*/ 762089 w 1614234"/>
              <a:gd name="connsiteY621" fmla="*/ 2755497 h 4099774"/>
              <a:gd name="connsiteX622" fmla="*/ 762957 w 1614234"/>
              <a:gd name="connsiteY622" fmla="*/ 2733812 h 4099774"/>
              <a:gd name="connsiteX623" fmla="*/ 755787 w 1614234"/>
              <a:gd name="connsiteY623" fmla="*/ 2745284 h 4099774"/>
              <a:gd name="connsiteX624" fmla="*/ 729658 w 1614234"/>
              <a:gd name="connsiteY624" fmla="*/ 2717594 h 4099774"/>
              <a:gd name="connsiteX625" fmla="*/ 719148 w 1614234"/>
              <a:gd name="connsiteY625" fmla="*/ 2718366 h 4099774"/>
              <a:gd name="connsiteX626" fmla="*/ 591548 w 1614234"/>
              <a:gd name="connsiteY626" fmla="*/ 2557788 h 4099774"/>
              <a:gd name="connsiteX627" fmla="*/ 504082 w 1614234"/>
              <a:gd name="connsiteY627" fmla="*/ 2432295 h 4099774"/>
              <a:gd name="connsiteX628" fmla="*/ 417146 w 1614234"/>
              <a:gd name="connsiteY628" fmla="*/ 2279609 h 4099774"/>
              <a:gd name="connsiteX629" fmla="*/ 415998 w 1614234"/>
              <a:gd name="connsiteY629" fmla="*/ 2263567 h 4099774"/>
              <a:gd name="connsiteX630" fmla="*/ 167220 w 1614234"/>
              <a:gd name="connsiteY630" fmla="*/ 2238134 h 4099774"/>
              <a:gd name="connsiteX631" fmla="*/ 174006 w 1614234"/>
              <a:gd name="connsiteY631" fmla="*/ 2256214 h 4099774"/>
              <a:gd name="connsiteX632" fmla="*/ 167220 w 1614234"/>
              <a:gd name="connsiteY632" fmla="*/ 2238134 h 4099774"/>
              <a:gd name="connsiteX633" fmla="*/ 794924 w 1614234"/>
              <a:gd name="connsiteY633" fmla="*/ 2227713 h 4099774"/>
              <a:gd name="connsiteX634" fmla="*/ 946376 w 1614234"/>
              <a:gd name="connsiteY634" fmla="*/ 2491441 h 4099774"/>
              <a:gd name="connsiteX635" fmla="*/ 1009199 w 1614234"/>
              <a:gd name="connsiteY635" fmla="*/ 2610793 h 4099774"/>
              <a:gd name="connsiteX636" fmla="*/ 1116901 w 1614234"/>
              <a:gd name="connsiteY636" fmla="*/ 2931554 h 4099774"/>
              <a:gd name="connsiteX637" fmla="*/ 1104279 w 1614234"/>
              <a:gd name="connsiteY637" fmla="*/ 2908288 h 4099774"/>
              <a:gd name="connsiteX638" fmla="*/ 1165046 w 1614234"/>
              <a:gd name="connsiteY638" fmla="*/ 3321331 h 4099774"/>
              <a:gd name="connsiteX639" fmla="*/ 1155449 w 1614234"/>
              <a:gd name="connsiteY639" fmla="*/ 3265356 h 4099774"/>
              <a:gd name="connsiteX640" fmla="*/ 1007302 w 1614234"/>
              <a:gd name="connsiteY640" fmla="*/ 2656698 h 4099774"/>
              <a:gd name="connsiteX641" fmla="*/ 1005171 w 1614234"/>
              <a:gd name="connsiteY641" fmla="*/ 2629819 h 4099774"/>
              <a:gd name="connsiteX642" fmla="*/ 975782 w 1614234"/>
              <a:gd name="connsiteY642" fmla="*/ 2562049 h 4099774"/>
              <a:gd name="connsiteX643" fmla="*/ 937415 w 1614234"/>
              <a:gd name="connsiteY643" fmla="*/ 2481541 h 4099774"/>
              <a:gd name="connsiteX644" fmla="*/ 817706 w 1614234"/>
              <a:gd name="connsiteY644" fmla="*/ 2285444 h 4099774"/>
              <a:gd name="connsiteX645" fmla="*/ 818011 w 1614234"/>
              <a:gd name="connsiteY645" fmla="*/ 2285268 h 4099774"/>
              <a:gd name="connsiteX646" fmla="*/ 794924 w 1614234"/>
              <a:gd name="connsiteY646" fmla="*/ 2227713 h 4099774"/>
              <a:gd name="connsiteX647" fmla="*/ 243595 w 1614234"/>
              <a:gd name="connsiteY647" fmla="*/ 2222149 h 4099774"/>
              <a:gd name="connsiteX648" fmla="*/ 250382 w 1614234"/>
              <a:gd name="connsiteY648" fmla="*/ 2240228 h 4099774"/>
              <a:gd name="connsiteX649" fmla="*/ 243595 w 1614234"/>
              <a:gd name="connsiteY649" fmla="*/ 2222149 h 4099774"/>
              <a:gd name="connsiteX650" fmla="*/ 159770 w 1614234"/>
              <a:gd name="connsiteY650" fmla="*/ 2211881 h 4099774"/>
              <a:gd name="connsiteX651" fmla="*/ 151939 w 1614234"/>
              <a:gd name="connsiteY651" fmla="*/ 2215181 h 4099774"/>
              <a:gd name="connsiteX652" fmla="*/ 166897 w 1614234"/>
              <a:gd name="connsiteY652" fmla="*/ 2235468 h 4099774"/>
              <a:gd name="connsiteX653" fmla="*/ 159770 w 1614234"/>
              <a:gd name="connsiteY653" fmla="*/ 2211881 h 4099774"/>
              <a:gd name="connsiteX654" fmla="*/ 543844 w 1614234"/>
              <a:gd name="connsiteY654" fmla="*/ 2210940 h 4099774"/>
              <a:gd name="connsiteX655" fmla="*/ 595215 w 1614234"/>
              <a:gd name="connsiteY655" fmla="*/ 2285164 h 4099774"/>
              <a:gd name="connsiteX656" fmla="*/ 676335 w 1614234"/>
              <a:gd name="connsiteY656" fmla="*/ 2435506 h 4099774"/>
              <a:gd name="connsiteX657" fmla="*/ 697614 w 1614234"/>
              <a:gd name="connsiteY657" fmla="*/ 2468848 h 4099774"/>
              <a:gd name="connsiteX658" fmla="*/ 745181 w 1614234"/>
              <a:gd name="connsiteY658" fmla="*/ 2527345 h 4099774"/>
              <a:gd name="connsiteX659" fmla="*/ 785723 w 1614234"/>
              <a:gd name="connsiteY659" fmla="*/ 2599674 h 4099774"/>
              <a:gd name="connsiteX660" fmla="*/ 793876 w 1614234"/>
              <a:gd name="connsiteY660" fmla="*/ 2599039 h 4099774"/>
              <a:gd name="connsiteX661" fmla="*/ 831117 w 1614234"/>
              <a:gd name="connsiteY661" fmla="*/ 2666350 h 4099774"/>
              <a:gd name="connsiteX662" fmla="*/ 798667 w 1614234"/>
              <a:gd name="connsiteY662" fmla="*/ 2625606 h 4099774"/>
              <a:gd name="connsiteX663" fmla="*/ 798235 w 1614234"/>
              <a:gd name="connsiteY663" fmla="*/ 2626263 h 4099774"/>
              <a:gd name="connsiteX664" fmla="*/ 543844 w 1614234"/>
              <a:gd name="connsiteY664" fmla="*/ 2210940 h 4099774"/>
              <a:gd name="connsiteX665" fmla="*/ 777354 w 1614234"/>
              <a:gd name="connsiteY665" fmla="*/ 2196786 h 4099774"/>
              <a:gd name="connsiteX666" fmla="*/ 786447 w 1614234"/>
              <a:gd name="connsiteY666" fmla="*/ 2225680 h 4099774"/>
              <a:gd name="connsiteX667" fmla="*/ 770827 w 1614234"/>
              <a:gd name="connsiteY667" fmla="*/ 2197219 h 4099774"/>
              <a:gd name="connsiteX668" fmla="*/ 777354 w 1614234"/>
              <a:gd name="connsiteY668" fmla="*/ 2196786 h 4099774"/>
              <a:gd name="connsiteX669" fmla="*/ 629937 w 1614234"/>
              <a:gd name="connsiteY669" fmla="*/ 2186493 h 4099774"/>
              <a:gd name="connsiteX670" fmla="*/ 642559 w 1614234"/>
              <a:gd name="connsiteY670" fmla="*/ 2209759 h 4099774"/>
              <a:gd name="connsiteX671" fmla="*/ 830085 w 1614234"/>
              <a:gd name="connsiteY671" fmla="*/ 2521915 h 4099774"/>
              <a:gd name="connsiteX672" fmla="*/ 847236 w 1614234"/>
              <a:gd name="connsiteY672" fmla="*/ 2536863 h 4099774"/>
              <a:gd name="connsiteX673" fmla="*/ 851364 w 1614234"/>
              <a:gd name="connsiteY673" fmla="*/ 2555257 h 4099774"/>
              <a:gd name="connsiteX674" fmla="*/ 853216 w 1614234"/>
              <a:gd name="connsiteY674" fmla="*/ 2544411 h 4099774"/>
              <a:gd name="connsiteX675" fmla="*/ 983415 w 1614234"/>
              <a:gd name="connsiteY675" fmla="*/ 2736895 h 4099774"/>
              <a:gd name="connsiteX676" fmla="*/ 988733 w 1614234"/>
              <a:gd name="connsiteY676" fmla="*/ 2736268 h 4099774"/>
              <a:gd name="connsiteX677" fmla="*/ 1040446 w 1614234"/>
              <a:gd name="connsiteY677" fmla="*/ 2815999 h 4099774"/>
              <a:gd name="connsiteX678" fmla="*/ 1031128 w 1614234"/>
              <a:gd name="connsiteY678" fmla="*/ 2797751 h 4099774"/>
              <a:gd name="connsiteX679" fmla="*/ 1030822 w 1614234"/>
              <a:gd name="connsiteY679" fmla="*/ 2797926 h 4099774"/>
              <a:gd name="connsiteX680" fmla="*/ 1027842 w 1614234"/>
              <a:gd name="connsiteY680" fmla="*/ 2795573 h 4099774"/>
              <a:gd name="connsiteX681" fmla="*/ 986048 w 1614234"/>
              <a:gd name="connsiteY681" fmla="*/ 2774482 h 4099774"/>
              <a:gd name="connsiteX682" fmla="*/ 936187 w 1614234"/>
              <a:gd name="connsiteY682" fmla="*/ 2683905 h 4099774"/>
              <a:gd name="connsiteX683" fmla="*/ 963402 w 1614234"/>
              <a:gd name="connsiteY683" fmla="*/ 2759855 h 4099774"/>
              <a:gd name="connsiteX684" fmla="*/ 987134 w 1614234"/>
              <a:gd name="connsiteY684" fmla="*/ 2822744 h 4099774"/>
              <a:gd name="connsiteX685" fmla="*/ 1044740 w 1614234"/>
              <a:gd name="connsiteY685" fmla="*/ 2980142 h 4099774"/>
              <a:gd name="connsiteX686" fmla="*/ 1107577 w 1614234"/>
              <a:gd name="connsiteY686" fmla="*/ 3207036 h 4099774"/>
              <a:gd name="connsiteX687" fmla="*/ 1123816 w 1614234"/>
              <a:gd name="connsiteY687" fmla="*/ 3278730 h 4099774"/>
              <a:gd name="connsiteX688" fmla="*/ 1066958 w 1614234"/>
              <a:gd name="connsiteY688" fmla="*/ 3059383 h 4099774"/>
              <a:gd name="connsiteX689" fmla="*/ 1039083 w 1614234"/>
              <a:gd name="connsiteY689" fmla="*/ 2975261 h 4099774"/>
              <a:gd name="connsiteX690" fmla="*/ 907059 w 1614234"/>
              <a:gd name="connsiteY690" fmla="*/ 2651021 h 4099774"/>
              <a:gd name="connsiteX691" fmla="*/ 674625 w 1614234"/>
              <a:gd name="connsiteY691" fmla="*/ 2280056 h 4099774"/>
              <a:gd name="connsiteX692" fmla="*/ 629937 w 1614234"/>
              <a:gd name="connsiteY692" fmla="*/ 2186493 h 4099774"/>
              <a:gd name="connsiteX693" fmla="*/ 530576 w 1614234"/>
              <a:gd name="connsiteY693" fmla="*/ 2182342 h 4099774"/>
              <a:gd name="connsiteX694" fmla="*/ 543216 w 1614234"/>
              <a:gd name="connsiteY694" fmla="*/ 2208450 h 4099774"/>
              <a:gd name="connsiteX695" fmla="*/ 530576 w 1614234"/>
              <a:gd name="connsiteY695" fmla="*/ 2182342 h 4099774"/>
              <a:gd name="connsiteX696" fmla="*/ 463417 w 1614234"/>
              <a:gd name="connsiteY696" fmla="*/ 2179156 h 4099774"/>
              <a:gd name="connsiteX697" fmla="*/ 480550 w 1614234"/>
              <a:gd name="connsiteY697" fmla="*/ 2191262 h 4099774"/>
              <a:gd name="connsiteX698" fmla="*/ 676909 w 1614234"/>
              <a:gd name="connsiteY698" fmla="*/ 2513800 h 4099774"/>
              <a:gd name="connsiteX699" fmla="*/ 540051 w 1614234"/>
              <a:gd name="connsiteY699" fmla="*/ 2302755 h 4099774"/>
              <a:gd name="connsiteX700" fmla="*/ 463417 w 1614234"/>
              <a:gd name="connsiteY700" fmla="*/ 2179156 h 4099774"/>
              <a:gd name="connsiteX701" fmla="*/ 453794 w 1614234"/>
              <a:gd name="connsiteY701" fmla="*/ 2161084 h 4099774"/>
              <a:gd name="connsiteX702" fmla="*/ 465754 w 1614234"/>
              <a:gd name="connsiteY702" fmla="*/ 2176177 h 4099774"/>
              <a:gd name="connsiteX703" fmla="*/ 453794 w 1614234"/>
              <a:gd name="connsiteY703" fmla="*/ 2161084 h 4099774"/>
              <a:gd name="connsiteX704" fmla="*/ 966990 w 1614234"/>
              <a:gd name="connsiteY704" fmla="*/ 2158924 h 4099774"/>
              <a:gd name="connsiteX705" fmla="*/ 978422 w 1614234"/>
              <a:gd name="connsiteY705" fmla="*/ 2201210 h 4099774"/>
              <a:gd name="connsiteX706" fmla="*/ 966990 w 1614234"/>
              <a:gd name="connsiteY706" fmla="*/ 2158924 h 4099774"/>
              <a:gd name="connsiteX707" fmla="*/ 247325 w 1614234"/>
              <a:gd name="connsiteY707" fmla="*/ 2134444 h 4099774"/>
              <a:gd name="connsiteX708" fmla="*/ 247550 w 1614234"/>
              <a:gd name="connsiteY708" fmla="*/ 2135536 h 4099774"/>
              <a:gd name="connsiteX709" fmla="*/ 386300 w 1614234"/>
              <a:gd name="connsiteY709" fmla="*/ 2405374 h 4099774"/>
              <a:gd name="connsiteX710" fmla="*/ 390428 w 1614234"/>
              <a:gd name="connsiteY710" fmla="*/ 2423768 h 4099774"/>
              <a:gd name="connsiteX711" fmla="*/ 474572 w 1614234"/>
              <a:gd name="connsiteY711" fmla="*/ 2541401 h 4099774"/>
              <a:gd name="connsiteX712" fmla="*/ 637648 w 1614234"/>
              <a:gd name="connsiteY712" fmla="*/ 2710015 h 4099774"/>
              <a:gd name="connsiteX713" fmla="*/ 638455 w 1614234"/>
              <a:gd name="connsiteY713" fmla="*/ 2720549 h 4099774"/>
              <a:gd name="connsiteX714" fmla="*/ 702510 w 1614234"/>
              <a:gd name="connsiteY714" fmla="*/ 2785821 h 4099774"/>
              <a:gd name="connsiteX715" fmla="*/ 661908 w 1614234"/>
              <a:gd name="connsiteY715" fmla="*/ 2745711 h 4099774"/>
              <a:gd name="connsiteX716" fmla="*/ 457907 w 1614234"/>
              <a:gd name="connsiteY716" fmla="*/ 2534321 h 4099774"/>
              <a:gd name="connsiteX717" fmla="*/ 453924 w 1614234"/>
              <a:gd name="connsiteY717" fmla="*/ 2518287 h 4099774"/>
              <a:gd name="connsiteX718" fmla="*/ 393718 w 1614234"/>
              <a:gd name="connsiteY718" fmla="*/ 2433683 h 4099774"/>
              <a:gd name="connsiteX719" fmla="*/ 285018 w 1614234"/>
              <a:gd name="connsiteY719" fmla="*/ 2239787 h 4099774"/>
              <a:gd name="connsiteX720" fmla="*/ 269882 w 1614234"/>
              <a:gd name="connsiteY720" fmla="*/ 2219193 h 4099774"/>
              <a:gd name="connsiteX721" fmla="*/ 261754 w 1614234"/>
              <a:gd name="connsiteY721" fmla="*/ 2181924 h 4099774"/>
              <a:gd name="connsiteX722" fmla="*/ 247325 w 1614234"/>
              <a:gd name="connsiteY722" fmla="*/ 2134444 h 4099774"/>
              <a:gd name="connsiteX723" fmla="*/ 105945 w 1614234"/>
              <a:gd name="connsiteY723" fmla="*/ 2108112 h 4099774"/>
              <a:gd name="connsiteX724" fmla="*/ 122712 w 1614234"/>
              <a:gd name="connsiteY724" fmla="*/ 2152613 h 4099774"/>
              <a:gd name="connsiteX725" fmla="*/ 105945 w 1614234"/>
              <a:gd name="connsiteY725" fmla="*/ 2108112 h 4099774"/>
              <a:gd name="connsiteX726" fmla="*/ 1388209 w 1614234"/>
              <a:gd name="connsiteY726" fmla="*/ 2042430 h 4099774"/>
              <a:gd name="connsiteX727" fmla="*/ 1344596 w 1614234"/>
              <a:gd name="connsiteY727" fmla="*/ 2142569 h 4099774"/>
              <a:gd name="connsiteX728" fmla="*/ 1389432 w 1614234"/>
              <a:gd name="connsiteY728" fmla="*/ 2379041 h 4099774"/>
              <a:gd name="connsiteX729" fmla="*/ 1390650 w 1614234"/>
              <a:gd name="connsiteY729" fmla="*/ 2378338 h 4099774"/>
              <a:gd name="connsiteX730" fmla="*/ 1395544 w 1614234"/>
              <a:gd name="connsiteY730" fmla="*/ 2337624 h 4099774"/>
              <a:gd name="connsiteX731" fmla="*/ 1400996 w 1614234"/>
              <a:gd name="connsiteY731" fmla="*/ 2372364 h 4099774"/>
              <a:gd name="connsiteX732" fmla="*/ 1385816 w 1614234"/>
              <a:gd name="connsiteY732" fmla="*/ 2386832 h 4099774"/>
              <a:gd name="connsiteX733" fmla="*/ 1394632 w 1614234"/>
              <a:gd name="connsiteY733" fmla="*/ 2394371 h 4099774"/>
              <a:gd name="connsiteX734" fmla="*/ 1395457 w 1614234"/>
              <a:gd name="connsiteY734" fmla="*/ 2407746 h 4099774"/>
              <a:gd name="connsiteX735" fmla="*/ 1384948 w 1614234"/>
              <a:gd name="connsiteY735" fmla="*/ 2408517 h 4099774"/>
              <a:gd name="connsiteX736" fmla="*/ 1389814 w 1614234"/>
              <a:gd name="connsiteY736" fmla="*/ 2510406 h 4099774"/>
              <a:gd name="connsiteX737" fmla="*/ 1386815 w 1614234"/>
              <a:gd name="connsiteY737" fmla="*/ 2505212 h 4099774"/>
              <a:gd name="connsiteX738" fmla="*/ 1375532 w 1614234"/>
              <a:gd name="connsiteY738" fmla="*/ 2605833 h 4099774"/>
              <a:gd name="connsiteX739" fmla="*/ 1360632 w 1614234"/>
              <a:gd name="connsiteY739" fmla="*/ 2658027 h 4099774"/>
              <a:gd name="connsiteX740" fmla="*/ 1369994 w 1614234"/>
              <a:gd name="connsiteY740" fmla="*/ 2641215 h 4099774"/>
              <a:gd name="connsiteX741" fmla="*/ 1363587 w 1614234"/>
              <a:gd name="connsiteY741" fmla="*/ 2698282 h 4099774"/>
              <a:gd name="connsiteX742" fmla="*/ 1360943 w 1614234"/>
              <a:gd name="connsiteY742" fmla="*/ 2806136 h 4099774"/>
              <a:gd name="connsiteX743" fmla="*/ 1360580 w 1614234"/>
              <a:gd name="connsiteY743" fmla="*/ 2838530 h 4099774"/>
              <a:gd name="connsiteX744" fmla="*/ 1373261 w 1614234"/>
              <a:gd name="connsiteY744" fmla="*/ 2829579 h 4099774"/>
              <a:gd name="connsiteX745" fmla="*/ 1378025 w 1614234"/>
              <a:gd name="connsiteY745" fmla="*/ 2894047 h 4099774"/>
              <a:gd name="connsiteX746" fmla="*/ 1367680 w 1614234"/>
              <a:gd name="connsiteY746" fmla="*/ 2900020 h 4099774"/>
              <a:gd name="connsiteX747" fmla="*/ 1376319 w 1614234"/>
              <a:gd name="connsiteY747" fmla="*/ 2907254 h 4099774"/>
              <a:gd name="connsiteX748" fmla="*/ 1369148 w 1614234"/>
              <a:gd name="connsiteY748" fmla="*/ 2918726 h 4099774"/>
              <a:gd name="connsiteX749" fmla="*/ 1365507 w 1614234"/>
              <a:gd name="connsiteY749" fmla="*/ 2908201 h 4099774"/>
              <a:gd name="connsiteX750" fmla="*/ 1381787 w 1614234"/>
              <a:gd name="connsiteY750" fmla="*/ 2944835 h 4099774"/>
              <a:gd name="connsiteX751" fmla="*/ 1397497 w 1614234"/>
              <a:gd name="connsiteY751" fmla="*/ 2798476 h 4099774"/>
              <a:gd name="connsiteX752" fmla="*/ 1400966 w 1614234"/>
              <a:gd name="connsiteY752" fmla="*/ 2703996 h 4099774"/>
              <a:gd name="connsiteX753" fmla="*/ 1395545 w 1614234"/>
              <a:gd name="connsiteY753" fmla="*/ 2526654 h 4099774"/>
              <a:gd name="connsiteX754" fmla="*/ 1405142 w 1614234"/>
              <a:gd name="connsiteY754" fmla="*/ 2582628 h 4099774"/>
              <a:gd name="connsiteX755" fmla="*/ 1415572 w 1614234"/>
              <a:gd name="connsiteY755" fmla="*/ 2261287 h 4099774"/>
              <a:gd name="connsiteX756" fmla="*/ 1421570 w 1614234"/>
              <a:gd name="connsiteY756" fmla="*/ 2271675 h 4099774"/>
              <a:gd name="connsiteX757" fmla="*/ 1416763 w 1614234"/>
              <a:gd name="connsiteY757" fmla="*/ 2242267 h 4099774"/>
              <a:gd name="connsiteX758" fmla="*/ 1411931 w 1614234"/>
              <a:gd name="connsiteY758" fmla="*/ 2250761 h 4099774"/>
              <a:gd name="connsiteX759" fmla="*/ 1388209 w 1614234"/>
              <a:gd name="connsiteY759" fmla="*/ 2042430 h 4099774"/>
              <a:gd name="connsiteX760" fmla="*/ 87690 w 1614234"/>
              <a:gd name="connsiteY760" fmla="*/ 2042061 h 4099774"/>
              <a:gd name="connsiteX761" fmla="*/ 94350 w 1614234"/>
              <a:gd name="connsiteY761" fmla="*/ 2060623 h 4099774"/>
              <a:gd name="connsiteX762" fmla="*/ 87690 w 1614234"/>
              <a:gd name="connsiteY762" fmla="*/ 2042061 h 4099774"/>
              <a:gd name="connsiteX763" fmla="*/ 839734 w 1614234"/>
              <a:gd name="connsiteY763" fmla="*/ 2011591 h 4099774"/>
              <a:gd name="connsiteX764" fmla="*/ 840214 w 1614234"/>
              <a:gd name="connsiteY764" fmla="*/ 2011721 h 4099774"/>
              <a:gd name="connsiteX765" fmla="*/ 890108 w 1614234"/>
              <a:gd name="connsiteY765" fmla="*/ 2212681 h 4099774"/>
              <a:gd name="connsiteX766" fmla="*/ 895281 w 1614234"/>
              <a:gd name="connsiteY766" fmla="*/ 2209695 h 4099774"/>
              <a:gd name="connsiteX767" fmla="*/ 905244 w 1614234"/>
              <a:gd name="connsiteY767" fmla="*/ 2233275 h 4099774"/>
              <a:gd name="connsiteX768" fmla="*/ 959911 w 1614234"/>
              <a:gd name="connsiteY768" fmla="*/ 2353260 h 4099774"/>
              <a:gd name="connsiteX769" fmla="*/ 960737 w 1614234"/>
              <a:gd name="connsiteY769" fmla="*/ 2366636 h 4099774"/>
              <a:gd name="connsiteX770" fmla="*/ 1019048 w 1614234"/>
              <a:gd name="connsiteY770" fmla="*/ 2497148 h 4099774"/>
              <a:gd name="connsiteX771" fmla="*/ 1037989 w 1614234"/>
              <a:gd name="connsiteY771" fmla="*/ 2533468 h 4099774"/>
              <a:gd name="connsiteX772" fmla="*/ 1114214 w 1614234"/>
              <a:gd name="connsiteY772" fmla="*/ 2724523 h 4099774"/>
              <a:gd name="connsiteX773" fmla="*/ 1141266 w 1614234"/>
              <a:gd name="connsiteY773" fmla="*/ 2795270 h 4099774"/>
              <a:gd name="connsiteX774" fmla="*/ 1142414 w 1614234"/>
              <a:gd name="connsiteY774" fmla="*/ 2811312 h 4099774"/>
              <a:gd name="connsiteX775" fmla="*/ 1173228 w 1614234"/>
              <a:gd name="connsiteY775" fmla="*/ 2932847 h 4099774"/>
              <a:gd name="connsiteX776" fmla="*/ 1040909 w 1614234"/>
              <a:gd name="connsiteY776" fmla="*/ 2568040 h 4099774"/>
              <a:gd name="connsiteX777" fmla="*/ 1004878 w 1614234"/>
              <a:gd name="connsiteY777" fmla="*/ 2484552 h 4099774"/>
              <a:gd name="connsiteX778" fmla="*/ 929800 w 1614234"/>
              <a:gd name="connsiteY778" fmla="*/ 2309538 h 4099774"/>
              <a:gd name="connsiteX779" fmla="*/ 924305 w 1614234"/>
              <a:gd name="connsiteY779" fmla="*/ 2309858 h 4099774"/>
              <a:gd name="connsiteX780" fmla="*/ 907537 w 1614234"/>
              <a:gd name="connsiteY780" fmla="*/ 2265357 h 4099774"/>
              <a:gd name="connsiteX781" fmla="*/ 897531 w 1614234"/>
              <a:gd name="connsiteY781" fmla="*/ 2276837 h 4099774"/>
              <a:gd name="connsiteX782" fmla="*/ 887891 w 1614234"/>
              <a:gd name="connsiteY782" fmla="*/ 2255923 h 4099774"/>
              <a:gd name="connsiteX783" fmla="*/ 902042 w 1614234"/>
              <a:gd name="connsiteY783" fmla="*/ 2265677 h 4099774"/>
              <a:gd name="connsiteX784" fmla="*/ 856353 w 1614234"/>
              <a:gd name="connsiteY784" fmla="*/ 2158433 h 4099774"/>
              <a:gd name="connsiteX785" fmla="*/ 839734 w 1614234"/>
              <a:gd name="connsiteY785" fmla="*/ 2011591 h 4099774"/>
              <a:gd name="connsiteX786" fmla="*/ 1553900 w 1614234"/>
              <a:gd name="connsiteY786" fmla="*/ 2000545 h 4099774"/>
              <a:gd name="connsiteX787" fmla="*/ 1546669 w 1614234"/>
              <a:gd name="connsiteY787" fmla="*/ 2044236 h 4099774"/>
              <a:gd name="connsiteX788" fmla="*/ 1553900 w 1614234"/>
              <a:gd name="connsiteY788" fmla="*/ 2000545 h 4099774"/>
              <a:gd name="connsiteX789" fmla="*/ 1364477 w 1614234"/>
              <a:gd name="connsiteY789" fmla="*/ 1979542 h 4099774"/>
              <a:gd name="connsiteX790" fmla="*/ 1346814 w 1614234"/>
              <a:gd name="connsiteY790" fmla="*/ 2099328 h 4099774"/>
              <a:gd name="connsiteX791" fmla="*/ 1364477 w 1614234"/>
              <a:gd name="connsiteY791" fmla="*/ 1979542 h 4099774"/>
              <a:gd name="connsiteX792" fmla="*/ 87344 w 1614234"/>
              <a:gd name="connsiteY792" fmla="*/ 1972598 h 4099774"/>
              <a:gd name="connsiteX793" fmla="*/ 215682 w 1614234"/>
              <a:gd name="connsiteY793" fmla="*/ 2321371 h 4099774"/>
              <a:gd name="connsiteX794" fmla="*/ 229832 w 1614234"/>
              <a:gd name="connsiteY794" fmla="*/ 2331127 h 4099774"/>
              <a:gd name="connsiteX795" fmla="*/ 264396 w 1614234"/>
              <a:gd name="connsiteY795" fmla="*/ 2395908 h 4099774"/>
              <a:gd name="connsiteX796" fmla="*/ 370802 w 1614234"/>
              <a:gd name="connsiteY796" fmla="*/ 2557723 h 4099774"/>
              <a:gd name="connsiteX797" fmla="*/ 376297 w 1614234"/>
              <a:gd name="connsiteY797" fmla="*/ 2557403 h 4099774"/>
              <a:gd name="connsiteX798" fmla="*/ 485261 w 1614234"/>
              <a:gd name="connsiteY798" fmla="*/ 2681483 h 4099774"/>
              <a:gd name="connsiteX799" fmla="*/ 260170 w 1614234"/>
              <a:gd name="connsiteY799" fmla="*/ 2404052 h 4099774"/>
              <a:gd name="connsiteX800" fmla="*/ 259258 w 1614234"/>
              <a:gd name="connsiteY800" fmla="*/ 2404578 h 4099774"/>
              <a:gd name="connsiteX801" fmla="*/ 175497 w 1614234"/>
              <a:gd name="connsiteY801" fmla="*/ 2257391 h 4099774"/>
              <a:gd name="connsiteX802" fmla="*/ 218333 w 1614234"/>
              <a:gd name="connsiteY802" fmla="*/ 2361802 h 4099774"/>
              <a:gd name="connsiteX803" fmla="*/ 235465 w 1614234"/>
              <a:gd name="connsiteY803" fmla="*/ 2373909 h 4099774"/>
              <a:gd name="connsiteX804" fmla="*/ 259197 w 1614234"/>
              <a:gd name="connsiteY804" fmla="*/ 2436796 h 4099774"/>
              <a:gd name="connsiteX805" fmla="*/ 188543 w 1614234"/>
              <a:gd name="connsiteY805" fmla="*/ 2320745 h 4099774"/>
              <a:gd name="connsiteX806" fmla="*/ 127938 w 1614234"/>
              <a:gd name="connsiteY806" fmla="*/ 2158151 h 4099774"/>
              <a:gd name="connsiteX807" fmla="*/ 153521 w 1614234"/>
              <a:gd name="connsiteY807" fmla="*/ 2210192 h 4099774"/>
              <a:gd name="connsiteX808" fmla="*/ 87344 w 1614234"/>
              <a:gd name="connsiteY808" fmla="*/ 1972598 h 4099774"/>
              <a:gd name="connsiteX809" fmla="*/ 709502 w 1614234"/>
              <a:gd name="connsiteY809" fmla="*/ 1953971 h 4099774"/>
              <a:gd name="connsiteX810" fmla="*/ 717674 w 1614234"/>
              <a:gd name="connsiteY810" fmla="*/ 1956178 h 4099774"/>
              <a:gd name="connsiteX811" fmla="*/ 728078 w 1614234"/>
              <a:gd name="connsiteY811" fmla="*/ 2022687 h 4099774"/>
              <a:gd name="connsiteX812" fmla="*/ 709502 w 1614234"/>
              <a:gd name="connsiteY812" fmla="*/ 1953971 h 4099774"/>
              <a:gd name="connsiteX813" fmla="*/ 1378011 w 1614234"/>
              <a:gd name="connsiteY813" fmla="*/ 1946062 h 4099774"/>
              <a:gd name="connsiteX814" fmla="*/ 1384653 w 1614234"/>
              <a:gd name="connsiteY814" fmla="*/ 1961783 h 4099774"/>
              <a:gd name="connsiteX815" fmla="*/ 1378011 w 1614234"/>
              <a:gd name="connsiteY815" fmla="*/ 1946062 h 4099774"/>
              <a:gd name="connsiteX816" fmla="*/ 80328 w 1614234"/>
              <a:gd name="connsiteY816" fmla="*/ 1945686 h 4099774"/>
              <a:gd name="connsiteX817" fmla="*/ 87293 w 1614234"/>
              <a:gd name="connsiteY817" fmla="*/ 1964073 h 4099774"/>
              <a:gd name="connsiteX818" fmla="*/ 80328 w 1614234"/>
              <a:gd name="connsiteY818" fmla="*/ 1945686 h 4099774"/>
              <a:gd name="connsiteX819" fmla="*/ 80391 w 1614234"/>
              <a:gd name="connsiteY819" fmla="*/ 1913468 h 4099774"/>
              <a:gd name="connsiteX820" fmla="*/ 82199 w 1614234"/>
              <a:gd name="connsiteY820" fmla="*/ 1937682 h 4099774"/>
              <a:gd name="connsiteX821" fmla="*/ 80391 w 1614234"/>
              <a:gd name="connsiteY821" fmla="*/ 1913468 h 4099774"/>
              <a:gd name="connsiteX822" fmla="*/ 604138 w 1614234"/>
              <a:gd name="connsiteY822" fmla="*/ 1875476 h 4099774"/>
              <a:gd name="connsiteX823" fmla="*/ 619349 w 1614234"/>
              <a:gd name="connsiteY823" fmla="*/ 1971392 h 4099774"/>
              <a:gd name="connsiteX824" fmla="*/ 604138 w 1614234"/>
              <a:gd name="connsiteY824" fmla="*/ 1875476 h 4099774"/>
              <a:gd name="connsiteX825" fmla="*/ 1484079 w 1614234"/>
              <a:gd name="connsiteY825" fmla="*/ 1857123 h 4099774"/>
              <a:gd name="connsiteX826" fmla="*/ 1470298 w 1614234"/>
              <a:gd name="connsiteY826" fmla="*/ 2313207 h 4099774"/>
              <a:gd name="connsiteX827" fmla="*/ 1470169 w 1614234"/>
              <a:gd name="connsiteY827" fmla="*/ 2313689 h 4099774"/>
              <a:gd name="connsiteX828" fmla="*/ 1468553 w 1614234"/>
              <a:gd name="connsiteY828" fmla="*/ 2152075 h 4099774"/>
              <a:gd name="connsiteX829" fmla="*/ 1470135 w 1614234"/>
              <a:gd name="connsiteY829" fmla="*/ 1958058 h 4099774"/>
              <a:gd name="connsiteX830" fmla="*/ 1472397 w 1614234"/>
              <a:gd name="connsiteY830" fmla="*/ 1879756 h 4099774"/>
              <a:gd name="connsiteX831" fmla="*/ 1476246 w 1614234"/>
              <a:gd name="connsiteY831" fmla="*/ 1860423 h 4099774"/>
              <a:gd name="connsiteX832" fmla="*/ 1478583 w 1614234"/>
              <a:gd name="connsiteY832" fmla="*/ 1857444 h 4099774"/>
              <a:gd name="connsiteX833" fmla="*/ 1484079 w 1614234"/>
              <a:gd name="connsiteY833" fmla="*/ 1857123 h 4099774"/>
              <a:gd name="connsiteX834" fmla="*/ 733809 w 1614234"/>
              <a:gd name="connsiteY834" fmla="*/ 1849905 h 4099774"/>
              <a:gd name="connsiteX835" fmla="*/ 729636 w 1614234"/>
              <a:gd name="connsiteY835" fmla="*/ 1866572 h 4099774"/>
              <a:gd name="connsiteX836" fmla="*/ 733809 w 1614234"/>
              <a:gd name="connsiteY836" fmla="*/ 1849905 h 4099774"/>
              <a:gd name="connsiteX837" fmla="*/ 827621 w 1614234"/>
              <a:gd name="connsiteY837" fmla="*/ 1845852 h 4099774"/>
              <a:gd name="connsiteX838" fmla="*/ 836233 w 1614234"/>
              <a:gd name="connsiteY838" fmla="*/ 1890988 h 4099774"/>
              <a:gd name="connsiteX839" fmla="*/ 827621 w 1614234"/>
              <a:gd name="connsiteY839" fmla="*/ 1845852 h 4099774"/>
              <a:gd name="connsiteX840" fmla="*/ 1085492 w 1614234"/>
              <a:gd name="connsiteY840" fmla="*/ 1841533 h 4099774"/>
              <a:gd name="connsiteX841" fmla="*/ 1094665 w 1614234"/>
              <a:gd name="connsiteY841" fmla="*/ 1861197 h 4099774"/>
              <a:gd name="connsiteX842" fmla="*/ 1097304 w 1614234"/>
              <a:gd name="connsiteY842" fmla="*/ 1893436 h 4099774"/>
              <a:gd name="connsiteX843" fmla="*/ 1152309 w 1614234"/>
              <a:gd name="connsiteY843" fmla="*/ 2123630 h 4099774"/>
              <a:gd name="connsiteX844" fmla="*/ 1241833 w 1614234"/>
              <a:gd name="connsiteY844" fmla="*/ 2453665 h 4099774"/>
              <a:gd name="connsiteX845" fmla="*/ 1243581 w 1614234"/>
              <a:gd name="connsiteY845" fmla="*/ 2510098 h 4099774"/>
              <a:gd name="connsiteX846" fmla="*/ 1226212 w 1614234"/>
              <a:gd name="connsiteY846" fmla="*/ 2425205 h 4099774"/>
              <a:gd name="connsiteX847" fmla="*/ 1188356 w 1614234"/>
              <a:gd name="connsiteY847" fmla="*/ 2314660 h 4099774"/>
              <a:gd name="connsiteX848" fmla="*/ 1150397 w 1614234"/>
              <a:gd name="connsiteY848" fmla="*/ 2166695 h 4099774"/>
              <a:gd name="connsiteX849" fmla="*/ 1089898 w 1614234"/>
              <a:gd name="connsiteY849" fmla="*/ 1899252 h 4099774"/>
              <a:gd name="connsiteX850" fmla="*/ 1085361 w 1614234"/>
              <a:gd name="connsiteY850" fmla="*/ 1839808 h 4099774"/>
              <a:gd name="connsiteX851" fmla="*/ 1085492 w 1614234"/>
              <a:gd name="connsiteY851" fmla="*/ 1841533 h 4099774"/>
              <a:gd name="connsiteX852" fmla="*/ 1085066 w 1614234"/>
              <a:gd name="connsiteY852" fmla="*/ 1840616 h 4099774"/>
              <a:gd name="connsiteX853" fmla="*/ 692014 w 1614234"/>
              <a:gd name="connsiteY853" fmla="*/ 1828815 h 4099774"/>
              <a:gd name="connsiteX854" fmla="*/ 706226 w 1614234"/>
              <a:gd name="connsiteY854" fmla="*/ 1911050 h 4099774"/>
              <a:gd name="connsiteX855" fmla="*/ 692014 w 1614234"/>
              <a:gd name="connsiteY855" fmla="*/ 1828815 h 4099774"/>
              <a:gd name="connsiteX856" fmla="*/ 81843 w 1614234"/>
              <a:gd name="connsiteY856" fmla="*/ 1824633 h 4099774"/>
              <a:gd name="connsiteX857" fmla="*/ 76304 w 1614234"/>
              <a:gd name="connsiteY857" fmla="*/ 1860014 h 4099774"/>
              <a:gd name="connsiteX858" fmla="*/ 81843 w 1614234"/>
              <a:gd name="connsiteY858" fmla="*/ 1824633 h 4099774"/>
              <a:gd name="connsiteX859" fmla="*/ 1083623 w 1614234"/>
              <a:gd name="connsiteY859" fmla="*/ 1817038 h 4099774"/>
              <a:gd name="connsiteX860" fmla="*/ 1089783 w 1614234"/>
              <a:gd name="connsiteY860" fmla="*/ 1827708 h 4099774"/>
              <a:gd name="connsiteX861" fmla="*/ 1085361 w 1614234"/>
              <a:gd name="connsiteY861" fmla="*/ 1839808 h 4099774"/>
              <a:gd name="connsiteX862" fmla="*/ 1083561 w 1614234"/>
              <a:gd name="connsiteY862" fmla="*/ 1816227 h 4099774"/>
              <a:gd name="connsiteX863" fmla="*/ 1083623 w 1614234"/>
              <a:gd name="connsiteY863" fmla="*/ 1817038 h 4099774"/>
              <a:gd name="connsiteX864" fmla="*/ 1083256 w 1614234"/>
              <a:gd name="connsiteY864" fmla="*/ 1816403 h 4099774"/>
              <a:gd name="connsiteX865" fmla="*/ 596759 w 1614234"/>
              <a:gd name="connsiteY865" fmla="*/ 1776262 h 4099774"/>
              <a:gd name="connsiteX866" fmla="*/ 605651 w 1614234"/>
              <a:gd name="connsiteY866" fmla="*/ 1859123 h 4099774"/>
              <a:gd name="connsiteX867" fmla="*/ 596759 w 1614234"/>
              <a:gd name="connsiteY867" fmla="*/ 1776262 h 4099774"/>
              <a:gd name="connsiteX868" fmla="*/ 686946 w 1614234"/>
              <a:gd name="connsiteY868" fmla="*/ 1764523 h 4099774"/>
              <a:gd name="connsiteX869" fmla="*/ 692415 w 1614234"/>
              <a:gd name="connsiteY869" fmla="*/ 1802104 h 4099774"/>
              <a:gd name="connsiteX870" fmla="*/ 686946 w 1614234"/>
              <a:gd name="connsiteY870" fmla="*/ 1764523 h 4099774"/>
              <a:gd name="connsiteX871" fmla="*/ 722640 w 1614234"/>
              <a:gd name="connsiteY871" fmla="*/ 1737804 h 4099774"/>
              <a:gd name="connsiteX872" fmla="*/ 733000 w 1614234"/>
              <a:gd name="connsiteY872" fmla="*/ 1839372 h 4099774"/>
              <a:gd name="connsiteX873" fmla="*/ 722640 w 1614234"/>
              <a:gd name="connsiteY873" fmla="*/ 1737804 h 4099774"/>
              <a:gd name="connsiteX874" fmla="*/ 1078086 w 1614234"/>
              <a:gd name="connsiteY874" fmla="*/ 1714690 h 4099774"/>
              <a:gd name="connsiteX875" fmla="*/ 1076469 w 1614234"/>
              <a:gd name="connsiteY875" fmla="*/ 1798323 h 4099774"/>
              <a:gd name="connsiteX876" fmla="*/ 1078086 w 1614234"/>
              <a:gd name="connsiteY876" fmla="*/ 1714690 h 4099774"/>
              <a:gd name="connsiteX877" fmla="*/ 526125 w 1614234"/>
              <a:gd name="connsiteY877" fmla="*/ 1550043 h 4099774"/>
              <a:gd name="connsiteX878" fmla="*/ 527530 w 1614234"/>
              <a:gd name="connsiteY878" fmla="*/ 1553056 h 4099774"/>
              <a:gd name="connsiteX879" fmla="*/ 526088 w 1614234"/>
              <a:gd name="connsiteY879" fmla="*/ 1552667 h 4099774"/>
              <a:gd name="connsiteX880" fmla="*/ 972865 w 1614234"/>
              <a:gd name="connsiteY880" fmla="*/ 1526117 h 4099774"/>
              <a:gd name="connsiteX881" fmla="*/ 995497 w 1614234"/>
              <a:gd name="connsiteY881" fmla="*/ 2036137 h 4099774"/>
              <a:gd name="connsiteX882" fmla="*/ 1011839 w 1614234"/>
              <a:gd name="connsiteY882" fmla="*/ 2145253 h 4099774"/>
              <a:gd name="connsiteX883" fmla="*/ 1020349 w 1614234"/>
              <a:gd name="connsiteY883" fmla="*/ 2257667 h 4099774"/>
              <a:gd name="connsiteX884" fmla="*/ 1043774 w 1614234"/>
              <a:gd name="connsiteY884" fmla="*/ 2320731 h 4099774"/>
              <a:gd name="connsiteX885" fmla="*/ 1090227 w 1614234"/>
              <a:gd name="connsiteY885" fmla="*/ 2473570 h 4099774"/>
              <a:gd name="connsiteX886" fmla="*/ 1089874 w 1614234"/>
              <a:gd name="connsiteY886" fmla="*/ 2472959 h 4099774"/>
              <a:gd name="connsiteX887" fmla="*/ 1074916 w 1614234"/>
              <a:gd name="connsiteY887" fmla="*/ 2452669 h 4099774"/>
              <a:gd name="connsiteX888" fmla="*/ 1039912 w 1614234"/>
              <a:gd name="connsiteY888" fmla="*/ 2344960 h 4099774"/>
              <a:gd name="connsiteX889" fmla="*/ 1097855 w 1614234"/>
              <a:gd name="connsiteY889" fmla="*/ 2612566 h 4099774"/>
              <a:gd name="connsiteX890" fmla="*/ 1073638 w 1614234"/>
              <a:gd name="connsiteY890" fmla="*/ 2541811 h 4099774"/>
              <a:gd name="connsiteX891" fmla="*/ 1048422 w 1614234"/>
              <a:gd name="connsiteY891" fmla="*/ 2457375 h 4099774"/>
              <a:gd name="connsiteX892" fmla="*/ 1022439 w 1614234"/>
              <a:gd name="connsiteY892" fmla="*/ 2327346 h 4099774"/>
              <a:gd name="connsiteX893" fmla="*/ 1010888 w 1614234"/>
              <a:gd name="connsiteY893" fmla="*/ 2244797 h 4099774"/>
              <a:gd name="connsiteX894" fmla="*/ 994928 w 1614234"/>
              <a:gd name="connsiteY894" fmla="*/ 2210828 h 4099774"/>
              <a:gd name="connsiteX895" fmla="*/ 998571 w 1614234"/>
              <a:gd name="connsiteY895" fmla="*/ 2221353 h 4099774"/>
              <a:gd name="connsiteX896" fmla="*/ 986299 w 1614234"/>
              <a:gd name="connsiteY896" fmla="*/ 2058150 h 4099774"/>
              <a:gd name="connsiteX897" fmla="*/ 972602 w 1614234"/>
              <a:gd name="connsiteY897" fmla="*/ 1841180 h 4099774"/>
              <a:gd name="connsiteX898" fmla="*/ 960259 w 1614234"/>
              <a:gd name="connsiteY898" fmla="*/ 1610392 h 4099774"/>
              <a:gd name="connsiteX899" fmla="*/ 972865 w 1614234"/>
              <a:gd name="connsiteY899" fmla="*/ 1526117 h 4099774"/>
              <a:gd name="connsiteX900" fmla="*/ 526603 w 1614234"/>
              <a:gd name="connsiteY900" fmla="*/ 1515815 h 4099774"/>
              <a:gd name="connsiteX901" fmla="*/ 526125 w 1614234"/>
              <a:gd name="connsiteY901" fmla="*/ 1550043 h 4099774"/>
              <a:gd name="connsiteX902" fmla="*/ 522897 w 1614234"/>
              <a:gd name="connsiteY902" fmla="*/ 1543122 h 4099774"/>
              <a:gd name="connsiteX903" fmla="*/ 523328 w 1614234"/>
              <a:gd name="connsiteY903" fmla="*/ 1533127 h 4099774"/>
              <a:gd name="connsiteX904" fmla="*/ 526792 w 1614234"/>
              <a:gd name="connsiteY904" fmla="*/ 1502359 h 4099774"/>
              <a:gd name="connsiteX905" fmla="*/ 527233 w 1614234"/>
              <a:gd name="connsiteY905" fmla="*/ 1512488 h 4099774"/>
              <a:gd name="connsiteX906" fmla="*/ 526603 w 1614234"/>
              <a:gd name="connsiteY906" fmla="*/ 1515815 h 4099774"/>
              <a:gd name="connsiteX907" fmla="*/ 1213495 w 1614234"/>
              <a:gd name="connsiteY907" fmla="*/ 1370893 h 4099774"/>
              <a:gd name="connsiteX908" fmla="*/ 1225005 w 1614234"/>
              <a:gd name="connsiteY908" fmla="*/ 1488502 h 4099774"/>
              <a:gd name="connsiteX909" fmla="*/ 1213495 w 1614234"/>
              <a:gd name="connsiteY909" fmla="*/ 1370893 h 4099774"/>
              <a:gd name="connsiteX910" fmla="*/ 1162122 w 1614234"/>
              <a:gd name="connsiteY910" fmla="*/ 1296668 h 4099774"/>
              <a:gd name="connsiteX911" fmla="*/ 1194467 w 1614234"/>
              <a:gd name="connsiteY911" fmla="*/ 1404693 h 4099774"/>
              <a:gd name="connsiteX912" fmla="*/ 1162122 w 1614234"/>
              <a:gd name="connsiteY912" fmla="*/ 1296668 h 4099774"/>
              <a:gd name="connsiteX913" fmla="*/ 828918 w 1614234"/>
              <a:gd name="connsiteY913" fmla="*/ 1291347 h 4099774"/>
              <a:gd name="connsiteX914" fmla="*/ 831685 w 1614234"/>
              <a:gd name="connsiteY914" fmla="*/ 1293533 h 4099774"/>
              <a:gd name="connsiteX915" fmla="*/ 954952 w 1614234"/>
              <a:gd name="connsiteY915" fmla="*/ 1927960 h 4099774"/>
              <a:gd name="connsiteX916" fmla="*/ 962990 w 1614234"/>
              <a:gd name="connsiteY916" fmla="*/ 2140049 h 4099774"/>
              <a:gd name="connsiteX917" fmla="*/ 878120 w 1614234"/>
              <a:gd name="connsiteY917" fmla="*/ 1443528 h 4099774"/>
              <a:gd name="connsiteX918" fmla="*/ 826834 w 1614234"/>
              <a:gd name="connsiteY918" fmla="*/ 1299184 h 4099774"/>
              <a:gd name="connsiteX919" fmla="*/ 829008 w 1614234"/>
              <a:gd name="connsiteY919" fmla="*/ 1291004 h 4099774"/>
              <a:gd name="connsiteX920" fmla="*/ 828918 w 1614234"/>
              <a:gd name="connsiteY920" fmla="*/ 1291347 h 4099774"/>
              <a:gd name="connsiteX921" fmla="*/ 828704 w 1614234"/>
              <a:gd name="connsiteY921" fmla="*/ 1291179 h 4099774"/>
              <a:gd name="connsiteX922" fmla="*/ 667087 w 1614234"/>
              <a:gd name="connsiteY922" fmla="*/ 1286717 h 4099774"/>
              <a:gd name="connsiteX923" fmla="*/ 675581 w 1614234"/>
              <a:gd name="connsiteY923" fmla="*/ 1291591 h 4099774"/>
              <a:gd name="connsiteX924" fmla="*/ 685975 w 1614234"/>
              <a:gd name="connsiteY924" fmla="*/ 1748787 h 4099774"/>
              <a:gd name="connsiteX925" fmla="*/ 665532 w 1614234"/>
              <a:gd name="connsiteY925" fmla="*/ 1583377 h 4099774"/>
              <a:gd name="connsiteX926" fmla="*/ 665090 w 1614234"/>
              <a:gd name="connsiteY926" fmla="*/ 1295203 h 4099774"/>
              <a:gd name="connsiteX927" fmla="*/ 667265 w 1614234"/>
              <a:gd name="connsiteY927" fmla="*/ 1287022 h 4099774"/>
              <a:gd name="connsiteX928" fmla="*/ 599006 w 1614234"/>
              <a:gd name="connsiteY928" fmla="*/ 1240469 h 4099774"/>
              <a:gd name="connsiteX929" fmla="*/ 607619 w 1614234"/>
              <a:gd name="connsiteY929" fmla="*/ 1285608 h 4099774"/>
              <a:gd name="connsiteX930" fmla="*/ 599006 w 1614234"/>
              <a:gd name="connsiteY930" fmla="*/ 1240469 h 4099774"/>
              <a:gd name="connsiteX931" fmla="*/ 721159 w 1614234"/>
              <a:gd name="connsiteY931" fmla="*/ 1213128 h 4099774"/>
              <a:gd name="connsiteX932" fmla="*/ 740649 w 1614234"/>
              <a:gd name="connsiteY932" fmla="*/ 1225096 h 4099774"/>
              <a:gd name="connsiteX933" fmla="*/ 789656 w 1614234"/>
              <a:gd name="connsiteY933" fmla="*/ 1444901 h 4099774"/>
              <a:gd name="connsiteX934" fmla="*/ 798341 w 1614234"/>
              <a:gd name="connsiteY934" fmla="*/ 1312376 h 4099774"/>
              <a:gd name="connsiteX935" fmla="*/ 806100 w 1614234"/>
              <a:gd name="connsiteY935" fmla="*/ 1486738 h 4099774"/>
              <a:gd name="connsiteX936" fmla="*/ 854306 w 1614234"/>
              <a:gd name="connsiteY936" fmla="*/ 1948995 h 4099774"/>
              <a:gd name="connsiteX937" fmla="*/ 854964 w 1614234"/>
              <a:gd name="connsiteY937" fmla="*/ 1949429 h 4099774"/>
              <a:gd name="connsiteX938" fmla="*/ 846469 w 1614234"/>
              <a:gd name="connsiteY938" fmla="*/ 1944557 h 4099774"/>
              <a:gd name="connsiteX939" fmla="*/ 846911 w 1614234"/>
              <a:gd name="connsiteY939" fmla="*/ 1987485 h 4099774"/>
              <a:gd name="connsiteX940" fmla="*/ 853276 w 1614234"/>
              <a:gd name="connsiteY940" fmla="*/ 1965478 h 4099774"/>
              <a:gd name="connsiteX941" fmla="*/ 887342 w 1614234"/>
              <a:gd name="connsiteY941" fmla="*/ 2167836 h 4099774"/>
              <a:gd name="connsiteX942" fmla="*/ 852424 w 1614234"/>
              <a:gd name="connsiteY942" fmla="*/ 1990005 h 4099774"/>
              <a:gd name="connsiteX943" fmla="*/ 847913 w 1614234"/>
              <a:gd name="connsiteY943" fmla="*/ 2001164 h 4099774"/>
              <a:gd name="connsiteX944" fmla="*/ 839758 w 1614234"/>
              <a:gd name="connsiteY944" fmla="*/ 2001799 h 4099774"/>
              <a:gd name="connsiteX945" fmla="*/ 841611 w 1614234"/>
              <a:gd name="connsiteY945" fmla="*/ 1990951 h 4099774"/>
              <a:gd name="connsiteX946" fmla="*/ 829616 w 1614234"/>
              <a:gd name="connsiteY946" fmla="*/ 1970175 h 4099774"/>
              <a:gd name="connsiteX947" fmla="*/ 796785 w 1614234"/>
              <a:gd name="connsiteY947" fmla="*/ 1609036 h 4099774"/>
              <a:gd name="connsiteX948" fmla="*/ 730800 w 1614234"/>
              <a:gd name="connsiteY948" fmla="*/ 1234042 h 4099774"/>
              <a:gd name="connsiteX949" fmla="*/ 721159 w 1614234"/>
              <a:gd name="connsiteY949" fmla="*/ 1213128 h 4099774"/>
              <a:gd name="connsiteX950" fmla="*/ 685880 w 1614234"/>
              <a:gd name="connsiteY950" fmla="*/ 1180128 h 4099774"/>
              <a:gd name="connsiteX951" fmla="*/ 697034 w 1614234"/>
              <a:gd name="connsiteY951" fmla="*/ 1184689 h 4099774"/>
              <a:gd name="connsiteX952" fmla="*/ 692521 w 1614234"/>
              <a:gd name="connsiteY952" fmla="*/ 1195849 h 4099774"/>
              <a:gd name="connsiteX953" fmla="*/ 681368 w 1614234"/>
              <a:gd name="connsiteY953" fmla="*/ 1191288 h 4099774"/>
              <a:gd name="connsiteX954" fmla="*/ 685880 w 1614234"/>
              <a:gd name="connsiteY954" fmla="*/ 1180128 h 4099774"/>
              <a:gd name="connsiteX955" fmla="*/ 1140992 w 1614234"/>
              <a:gd name="connsiteY955" fmla="*/ 1160988 h 4099774"/>
              <a:gd name="connsiteX956" fmla="*/ 1194452 w 1614234"/>
              <a:gd name="connsiteY956" fmla="*/ 1297151 h 4099774"/>
              <a:gd name="connsiteX957" fmla="*/ 1140992 w 1614234"/>
              <a:gd name="connsiteY957" fmla="*/ 1160988 h 4099774"/>
              <a:gd name="connsiteX958" fmla="*/ 590740 w 1614234"/>
              <a:gd name="connsiteY958" fmla="*/ 1160100 h 4099774"/>
              <a:gd name="connsiteX959" fmla="*/ 590787 w 1614234"/>
              <a:gd name="connsiteY959" fmla="*/ 1160249 h 4099774"/>
              <a:gd name="connsiteX960" fmla="*/ 590436 w 1614234"/>
              <a:gd name="connsiteY960" fmla="*/ 1160276 h 4099774"/>
              <a:gd name="connsiteX961" fmla="*/ 600944 w 1614234"/>
              <a:gd name="connsiteY961" fmla="*/ 1159505 h 4099774"/>
              <a:gd name="connsiteX962" fmla="*/ 596093 w 1614234"/>
              <a:gd name="connsiteY962" fmla="*/ 1165157 h 4099774"/>
              <a:gd name="connsiteX963" fmla="*/ 602735 w 1614234"/>
              <a:gd name="connsiteY963" fmla="*/ 1180877 h 4099774"/>
              <a:gd name="connsiteX964" fmla="*/ 592882 w 1614234"/>
              <a:gd name="connsiteY964" fmla="*/ 1166973 h 4099774"/>
              <a:gd name="connsiteX965" fmla="*/ 590787 w 1614234"/>
              <a:gd name="connsiteY965" fmla="*/ 1160249 h 4099774"/>
              <a:gd name="connsiteX966" fmla="*/ 599295 w 1614234"/>
              <a:gd name="connsiteY966" fmla="*/ 1132753 h 4099774"/>
              <a:gd name="connsiteX967" fmla="*/ 598991 w 1614234"/>
              <a:gd name="connsiteY967" fmla="*/ 1132929 h 4099774"/>
              <a:gd name="connsiteX968" fmla="*/ 589628 w 1614234"/>
              <a:gd name="connsiteY968" fmla="*/ 1149740 h 4099774"/>
              <a:gd name="connsiteX969" fmla="*/ 588804 w 1614234"/>
              <a:gd name="connsiteY969" fmla="*/ 1136366 h 4099774"/>
              <a:gd name="connsiteX970" fmla="*/ 599295 w 1614234"/>
              <a:gd name="connsiteY970" fmla="*/ 1132753 h 4099774"/>
              <a:gd name="connsiteX971" fmla="*/ 1601447 w 1614234"/>
              <a:gd name="connsiteY971" fmla="*/ 1103319 h 4099774"/>
              <a:gd name="connsiteX972" fmla="*/ 1606784 w 1614234"/>
              <a:gd name="connsiteY972" fmla="*/ 1105534 h 4099774"/>
              <a:gd name="connsiteX973" fmla="*/ 1614234 w 1614234"/>
              <a:gd name="connsiteY973" fmla="*/ 1265884 h 4099774"/>
              <a:gd name="connsiteX974" fmla="*/ 1614234 w 1614234"/>
              <a:gd name="connsiteY974" fmla="*/ 1685523 h 4099774"/>
              <a:gd name="connsiteX975" fmla="*/ 1604761 w 1614234"/>
              <a:gd name="connsiteY975" fmla="*/ 1758980 h 4099774"/>
              <a:gd name="connsiteX976" fmla="*/ 1580152 w 1614234"/>
              <a:gd name="connsiteY976" fmla="*/ 1963796 h 4099774"/>
              <a:gd name="connsiteX977" fmla="*/ 1560565 w 1614234"/>
              <a:gd name="connsiteY977" fmla="*/ 2167390 h 4099774"/>
              <a:gd name="connsiteX978" fmla="*/ 1552647 w 1614234"/>
              <a:gd name="connsiteY978" fmla="*/ 2240811 h 4099774"/>
              <a:gd name="connsiteX979" fmla="*/ 1611729 w 1614234"/>
              <a:gd name="connsiteY979" fmla="*/ 1423292 h 4099774"/>
              <a:gd name="connsiteX980" fmla="*/ 1600839 w 1614234"/>
              <a:gd name="connsiteY980" fmla="*/ 1103670 h 4099774"/>
              <a:gd name="connsiteX981" fmla="*/ 1607011 w 1614234"/>
              <a:gd name="connsiteY981" fmla="*/ 1030036 h 4099774"/>
              <a:gd name="connsiteX982" fmla="*/ 1606099 w 1614234"/>
              <a:gd name="connsiteY982" fmla="*/ 1086783 h 4099774"/>
              <a:gd name="connsiteX983" fmla="*/ 1599338 w 1614234"/>
              <a:gd name="connsiteY983" fmla="*/ 1030800 h 4099774"/>
              <a:gd name="connsiteX984" fmla="*/ 1598858 w 1614234"/>
              <a:gd name="connsiteY984" fmla="*/ 1030670 h 4099774"/>
              <a:gd name="connsiteX985" fmla="*/ 1607011 w 1614234"/>
              <a:gd name="connsiteY985" fmla="*/ 1030036 h 4099774"/>
              <a:gd name="connsiteX986" fmla="*/ 1594979 w 1614234"/>
              <a:gd name="connsiteY986" fmla="*/ 947357 h 4099774"/>
              <a:gd name="connsiteX987" fmla="*/ 1598213 w 1614234"/>
              <a:gd name="connsiteY987" fmla="*/ 1025338 h 4099774"/>
              <a:gd name="connsiteX988" fmla="*/ 1594979 w 1614234"/>
              <a:gd name="connsiteY988" fmla="*/ 947357 h 4099774"/>
              <a:gd name="connsiteX989" fmla="*/ 254150 w 1614234"/>
              <a:gd name="connsiteY989" fmla="*/ 939708 h 4099774"/>
              <a:gd name="connsiteX990" fmla="*/ 299413 w 1614234"/>
              <a:gd name="connsiteY990" fmla="*/ 1111568 h 4099774"/>
              <a:gd name="connsiteX991" fmla="*/ 254150 w 1614234"/>
              <a:gd name="connsiteY991" fmla="*/ 939708 h 4099774"/>
              <a:gd name="connsiteX992" fmla="*/ 1597199 w 1614234"/>
              <a:gd name="connsiteY992" fmla="*/ 904116 h 4099774"/>
              <a:gd name="connsiteX993" fmla="*/ 1602814 w 1614234"/>
              <a:gd name="connsiteY993" fmla="*/ 944058 h 4099774"/>
              <a:gd name="connsiteX994" fmla="*/ 1597199 w 1614234"/>
              <a:gd name="connsiteY994" fmla="*/ 904116 h 4099774"/>
              <a:gd name="connsiteX995" fmla="*/ 1516798 w 1614234"/>
              <a:gd name="connsiteY995" fmla="*/ 872400 h 4099774"/>
              <a:gd name="connsiteX996" fmla="*/ 1524006 w 1614234"/>
              <a:gd name="connsiteY996" fmla="*/ 892853 h 4099774"/>
              <a:gd name="connsiteX997" fmla="*/ 1522710 w 1614234"/>
              <a:gd name="connsiteY997" fmla="*/ 914938 h 4099774"/>
              <a:gd name="connsiteX998" fmla="*/ 1543902 w 1614234"/>
              <a:gd name="connsiteY998" fmla="*/ 1018401 h 4099774"/>
              <a:gd name="connsiteX999" fmla="*/ 1550117 w 1614234"/>
              <a:gd name="connsiteY999" fmla="*/ 1098734 h 4099774"/>
              <a:gd name="connsiteX1000" fmla="*/ 1546029 w 1614234"/>
              <a:gd name="connsiteY1000" fmla="*/ 1149982 h 4099774"/>
              <a:gd name="connsiteX1001" fmla="*/ 1545855 w 1614234"/>
              <a:gd name="connsiteY1001" fmla="*/ 1290222 h 4099774"/>
              <a:gd name="connsiteX1002" fmla="*/ 1520994 w 1614234"/>
              <a:gd name="connsiteY1002" fmla="*/ 1564084 h 4099774"/>
              <a:gd name="connsiteX1003" fmla="*/ 1521818 w 1614234"/>
              <a:gd name="connsiteY1003" fmla="*/ 1577458 h 4099774"/>
              <a:gd name="connsiteX1004" fmla="*/ 1487801 w 1614234"/>
              <a:gd name="connsiteY1004" fmla="*/ 1838271 h 4099774"/>
              <a:gd name="connsiteX1005" fmla="*/ 1485463 w 1614234"/>
              <a:gd name="connsiteY1005" fmla="*/ 1841251 h 4099774"/>
              <a:gd name="connsiteX1006" fmla="*/ 1501242 w 1614234"/>
              <a:gd name="connsiteY1006" fmla="*/ 1621928 h 4099774"/>
              <a:gd name="connsiteX1007" fmla="*/ 1508412 w 1614234"/>
              <a:gd name="connsiteY1007" fmla="*/ 1610455 h 4099774"/>
              <a:gd name="connsiteX1008" fmla="*/ 1524602 w 1614234"/>
              <a:gd name="connsiteY1008" fmla="*/ 973732 h 4099774"/>
              <a:gd name="connsiteX1009" fmla="*/ 1512406 w 1614234"/>
              <a:gd name="connsiteY1009" fmla="*/ 895985 h 4099774"/>
              <a:gd name="connsiteX1010" fmla="*/ 1516900 w 1614234"/>
              <a:gd name="connsiteY1010" fmla="*/ 871849 h 4099774"/>
              <a:gd name="connsiteX1011" fmla="*/ 1516798 w 1614234"/>
              <a:gd name="connsiteY1011" fmla="*/ 872400 h 4099774"/>
              <a:gd name="connsiteX1012" fmla="*/ 1516773 w 1614234"/>
              <a:gd name="connsiteY1012" fmla="*/ 872332 h 4099774"/>
              <a:gd name="connsiteX1013" fmla="*/ 1592305 w 1614234"/>
              <a:gd name="connsiteY1013" fmla="*/ 840129 h 4099774"/>
              <a:gd name="connsiteX1014" fmla="*/ 1598241 w 1614234"/>
              <a:gd name="connsiteY1014" fmla="*/ 882737 h 4099774"/>
              <a:gd name="connsiteX1015" fmla="*/ 1592305 w 1614234"/>
              <a:gd name="connsiteY1015" fmla="*/ 840129 h 4099774"/>
              <a:gd name="connsiteX1016" fmla="*/ 366432 w 1614234"/>
              <a:gd name="connsiteY1016" fmla="*/ 819986 h 4099774"/>
              <a:gd name="connsiteX1017" fmla="*/ 351855 w 1614234"/>
              <a:gd name="connsiteY1017" fmla="*/ 825041 h 4099774"/>
              <a:gd name="connsiteX1018" fmla="*/ 421558 w 1614234"/>
              <a:gd name="connsiteY1018" fmla="*/ 1285886 h 4099774"/>
              <a:gd name="connsiteX1019" fmla="*/ 332547 w 1614234"/>
              <a:gd name="connsiteY1019" fmla="*/ 821114 h 4099774"/>
              <a:gd name="connsiteX1020" fmla="*/ 273401 w 1614234"/>
              <a:gd name="connsiteY1020" fmla="*/ 822672 h 4099774"/>
              <a:gd name="connsiteX1021" fmla="*/ 302807 w 1614234"/>
              <a:gd name="connsiteY1021" fmla="*/ 893282 h 4099774"/>
              <a:gd name="connsiteX1022" fmla="*/ 358092 w 1614234"/>
              <a:gd name="connsiteY1022" fmla="*/ 1161201 h 4099774"/>
              <a:gd name="connsiteX1023" fmla="*/ 357003 w 1614234"/>
              <a:gd name="connsiteY1023" fmla="*/ 1217641 h 4099774"/>
              <a:gd name="connsiteX1024" fmla="*/ 285318 w 1614234"/>
              <a:gd name="connsiteY1024" fmla="*/ 872826 h 4099774"/>
              <a:gd name="connsiteX1025" fmla="*/ 252869 w 1614234"/>
              <a:gd name="connsiteY1025" fmla="*/ 832083 h 4099774"/>
              <a:gd name="connsiteX1026" fmla="*/ 251357 w 1614234"/>
              <a:gd name="connsiteY1026" fmla="*/ 848437 h 4099774"/>
              <a:gd name="connsiteX1027" fmla="*/ 225712 w 1614234"/>
              <a:gd name="connsiteY1027" fmla="*/ 828614 h 4099774"/>
              <a:gd name="connsiteX1028" fmla="*/ 250224 w 1614234"/>
              <a:gd name="connsiteY1028" fmla="*/ 939936 h 4099774"/>
              <a:gd name="connsiteX1029" fmla="*/ 213047 w 1614234"/>
              <a:gd name="connsiteY1029" fmla="*/ 840406 h 4099774"/>
              <a:gd name="connsiteX1030" fmla="*/ 173930 w 1614234"/>
              <a:gd name="connsiteY1030" fmla="*/ 821845 h 4099774"/>
              <a:gd name="connsiteX1031" fmla="*/ 213723 w 1614234"/>
              <a:gd name="connsiteY1031" fmla="*/ 956121 h 4099774"/>
              <a:gd name="connsiteX1032" fmla="*/ 198737 w 1614234"/>
              <a:gd name="connsiteY1032" fmla="*/ 1078436 h 4099774"/>
              <a:gd name="connsiteX1033" fmla="*/ 172918 w 1614234"/>
              <a:gd name="connsiteY1033" fmla="*/ 1198855 h 4099774"/>
              <a:gd name="connsiteX1034" fmla="*/ 172050 w 1614234"/>
              <a:gd name="connsiteY1034" fmla="*/ 1220541 h 4099774"/>
              <a:gd name="connsiteX1035" fmla="*/ 63117 w 1614234"/>
              <a:gd name="connsiteY1035" fmla="*/ 1802038 h 4099774"/>
              <a:gd name="connsiteX1036" fmla="*/ 48145 w 1614234"/>
              <a:gd name="connsiteY1036" fmla="*/ 2031893 h 4099774"/>
              <a:gd name="connsiteX1037" fmla="*/ 99624 w 1614234"/>
              <a:gd name="connsiteY1037" fmla="*/ 2284085 h 4099774"/>
              <a:gd name="connsiteX1038" fmla="*/ 123355 w 1614234"/>
              <a:gd name="connsiteY1038" fmla="*/ 2346972 h 4099774"/>
              <a:gd name="connsiteX1039" fmla="*/ 141168 w 1614234"/>
              <a:gd name="connsiteY1039" fmla="*/ 2370094 h 4099774"/>
              <a:gd name="connsiteX1040" fmla="*/ 254555 w 1614234"/>
              <a:gd name="connsiteY1040" fmla="*/ 2553137 h 4099774"/>
              <a:gd name="connsiteX1041" fmla="*/ 316438 w 1614234"/>
              <a:gd name="connsiteY1041" fmla="*/ 2626589 h 4099774"/>
              <a:gd name="connsiteX1042" fmla="*/ 323078 w 1614234"/>
              <a:gd name="connsiteY1042" fmla="*/ 2642309 h 4099774"/>
              <a:gd name="connsiteX1043" fmla="*/ 345062 w 1614234"/>
              <a:gd name="connsiteY1043" fmla="*/ 2648764 h 4099774"/>
              <a:gd name="connsiteX1044" fmla="*/ 418437 w 1614234"/>
              <a:gd name="connsiteY1044" fmla="*/ 2732285 h 4099774"/>
              <a:gd name="connsiteX1045" fmla="*/ 426269 w 1614234"/>
              <a:gd name="connsiteY1045" fmla="*/ 2728985 h 4099774"/>
              <a:gd name="connsiteX1046" fmla="*/ 438266 w 1614234"/>
              <a:gd name="connsiteY1046" fmla="*/ 2749761 h 4099774"/>
              <a:gd name="connsiteX1047" fmla="*/ 491210 w 1614234"/>
              <a:gd name="connsiteY1047" fmla="*/ 2775413 h 4099774"/>
              <a:gd name="connsiteX1048" fmla="*/ 491916 w 1614234"/>
              <a:gd name="connsiteY1048" fmla="*/ 2748525 h 4099774"/>
              <a:gd name="connsiteX1049" fmla="*/ 512387 w 1614234"/>
              <a:gd name="connsiteY1049" fmla="*/ 2771334 h 4099774"/>
              <a:gd name="connsiteX1050" fmla="*/ 552505 w 1614234"/>
              <a:gd name="connsiteY1050" fmla="*/ 2803576 h 4099774"/>
              <a:gd name="connsiteX1051" fmla="*/ 586468 w 1614234"/>
              <a:gd name="connsiteY1051" fmla="*/ 2827966 h 4099774"/>
              <a:gd name="connsiteX1052" fmla="*/ 595446 w 1614234"/>
              <a:gd name="connsiteY1052" fmla="*/ 2840708 h 4099774"/>
              <a:gd name="connsiteX1053" fmla="*/ 597784 w 1614234"/>
              <a:gd name="connsiteY1053" fmla="*/ 2837728 h 4099774"/>
              <a:gd name="connsiteX1054" fmla="*/ 607765 w 1614234"/>
              <a:gd name="connsiteY1054" fmla="*/ 2864151 h 4099774"/>
              <a:gd name="connsiteX1055" fmla="*/ 653861 w 1614234"/>
              <a:gd name="connsiteY1055" fmla="*/ 2903941 h 4099774"/>
              <a:gd name="connsiteX1056" fmla="*/ 666483 w 1614234"/>
              <a:gd name="connsiteY1056" fmla="*/ 2927208 h 4099774"/>
              <a:gd name="connsiteX1057" fmla="*/ 733374 w 1614234"/>
              <a:gd name="connsiteY1057" fmla="*/ 2992471 h 4099774"/>
              <a:gd name="connsiteX1058" fmla="*/ 790788 w 1614234"/>
              <a:gd name="connsiteY1058" fmla="*/ 3042023 h 4099774"/>
              <a:gd name="connsiteX1059" fmla="*/ 810113 w 1614234"/>
              <a:gd name="connsiteY1059" fmla="*/ 3048791 h 4099774"/>
              <a:gd name="connsiteX1060" fmla="*/ 893465 w 1614234"/>
              <a:gd name="connsiteY1060" fmla="*/ 3263432 h 4099774"/>
              <a:gd name="connsiteX1061" fmla="*/ 911278 w 1614234"/>
              <a:gd name="connsiteY1061" fmla="*/ 3286555 h 4099774"/>
              <a:gd name="connsiteX1062" fmla="*/ 938982 w 1614234"/>
              <a:gd name="connsiteY1062" fmla="*/ 3510919 h 4099774"/>
              <a:gd name="connsiteX1063" fmla="*/ 949107 w 1614234"/>
              <a:gd name="connsiteY1063" fmla="*/ 3539701 h 4099774"/>
              <a:gd name="connsiteX1064" fmla="*/ 935617 w 1614234"/>
              <a:gd name="connsiteY1064" fmla="*/ 3538120 h 4099774"/>
              <a:gd name="connsiteX1065" fmla="*/ 935998 w 1614234"/>
              <a:gd name="connsiteY1065" fmla="*/ 3613267 h 4099774"/>
              <a:gd name="connsiteX1066" fmla="*/ 931191 w 1614234"/>
              <a:gd name="connsiteY1066" fmla="*/ 3583858 h 4099774"/>
              <a:gd name="connsiteX1067" fmla="*/ 975130 w 1614234"/>
              <a:gd name="connsiteY1067" fmla="*/ 3739370 h 4099774"/>
              <a:gd name="connsiteX1068" fmla="*/ 929736 w 1614234"/>
              <a:gd name="connsiteY1068" fmla="*/ 3672694 h 4099774"/>
              <a:gd name="connsiteX1069" fmla="*/ 973296 w 1614234"/>
              <a:gd name="connsiteY1069" fmla="*/ 3753058 h 4099774"/>
              <a:gd name="connsiteX1070" fmla="*/ 985978 w 1614234"/>
              <a:gd name="connsiteY1070" fmla="*/ 3744106 h 4099774"/>
              <a:gd name="connsiteX1071" fmla="*/ 1028051 w 1614234"/>
              <a:gd name="connsiteY1071" fmla="*/ 3802924 h 4099774"/>
              <a:gd name="connsiteX1072" fmla="*/ 1072018 w 1614234"/>
              <a:gd name="connsiteY1072" fmla="*/ 3815833 h 4099774"/>
              <a:gd name="connsiteX1073" fmla="*/ 1119263 w 1614234"/>
              <a:gd name="connsiteY1073" fmla="*/ 3871663 h 4099774"/>
              <a:gd name="connsiteX1074" fmla="*/ 1127418 w 1614234"/>
              <a:gd name="connsiteY1074" fmla="*/ 3871029 h 4099774"/>
              <a:gd name="connsiteX1075" fmla="*/ 1173855 w 1614234"/>
              <a:gd name="connsiteY1075" fmla="*/ 3916326 h 4099774"/>
              <a:gd name="connsiteX1076" fmla="*/ 1143804 w 1614234"/>
              <a:gd name="connsiteY1076" fmla="*/ 3840384 h 4099774"/>
              <a:gd name="connsiteX1077" fmla="*/ 1147949 w 1614234"/>
              <a:gd name="connsiteY1077" fmla="*/ 3861619 h 4099774"/>
              <a:gd name="connsiteX1078" fmla="*/ 1158780 w 1614234"/>
              <a:gd name="connsiteY1078" fmla="*/ 3863514 h 4099774"/>
              <a:gd name="connsiteX1079" fmla="*/ 1190525 w 1614234"/>
              <a:gd name="connsiteY1079" fmla="*/ 3931145 h 4099774"/>
              <a:gd name="connsiteX1080" fmla="*/ 1210014 w 1614234"/>
              <a:gd name="connsiteY1080" fmla="*/ 3943114 h 4099774"/>
              <a:gd name="connsiteX1081" fmla="*/ 1216995 w 1614234"/>
              <a:gd name="connsiteY1081" fmla="*/ 3964342 h 4099774"/>
              <a:gd name="connsiteX1082" fmla="*/ 1320524 w 1614234"/>
              <a:gd name="connsiteY1082" fmla="*/ 4056526 h 4099774"/>
              <a:gd name="connsiteX1083" fmla="*/ 1354000 w 1614234"/>
              <a:gd name="connsiteY1083" fmla="*/ 4073048 h 4099774"/>
              <a:gd name="connsiteX1084" fmla="*/ 1284432 w 1614234"/>
              <a:gd name="connsiteY1084" fmla="*/ 4005255 h 4099774"/>
              <a:gd name="connsiteX1085" fmla="*/ 1123799 w 1614234"/>
              <a:gd name="connsiteY1085" fmla="*/ 3766382 h 4099774"/>
              <a:gd name="connsiteX1086" fmla="*/ 1060655 w 1614234"/>
              <a:gd name="connsiteY1086" fmla="*/ 3644366 h 4099774"/>
              <a:gd name="connsiteX1087" fmla="*/ 1235220 w 1614234"/>
              <a:gd name="connsiteY1087" fmla="*/ 3927747 h 4099774"/>
              <a:gd name="connsiteX1088" fmla="*/ 1285787 w 1614234"/>
              <a:gd name="connsiteY1088" fmla="*/ 3991437 h 4099774"/>
              <a:gd name="connsiteX1089" fmla="*/ 1332047 w 1614234"/>
              <a:gd name="connsiteY1089" fmla="*/ 4036428 h 4099774"/>
              <a:gd name="connsiteX1090" fmla="*/ 1366652 w 1614234"/>
              <a:gd name="connsiteY1090" fmla="*/ 4066151 h 4099774"/>
              <a:gd name="connsiteX1091" fmla="*/ 1371487 w 1614234"/>
              <a:gd name="connsiteY1091" fmla="*/ 4057656 h 4099774"/>
              <a:gd name="connsiteX1092" fmla="*/ 1372311 w 1614234"/>
              <a:gd name="connsiteY1092" fmla="*/ 4071031 h 4099774"/>
              <a:gd name="connsiteX1093" fmla="*/ 1404804 w 1614234"/>
              <a:gd name="connsiteY1093" fmla="*/ 4076714 h 4099774"/>
              <a:gd name="connsiteX1094" fmla="*/ 1381011 w 1614234"/>
              <a:gd name="connsiteY1094" fmla="*/ 4046047 h 4099774"/>
              <a:gd name="connsiteX1095" fmla="*/ 1352088 w 1614234"/>
              <a:gd name="connsiteY1095" fmla="*/ 3983303 h 4099774"/>
              <a:gd name="connsiteX1096" fmla="*/ 1347943 w 1614234"/>
              <a:gd name="connsiteY1096" fmla="*/ 3962068 h 4099774"/>
              <a:gd name="connsiteX1097" fmla="*/ 1335967 w 1614234"/>
              <a:gd name="connsiteY1097" fmla="*/ 3944133 h 4099774"/>
              <a:gd name="connsiteX1098" fmla="*/ 1335255 w 1614234"/>
              <a:gd name="connsiteY1098" fmla="*/ 3472788 h 4099774"/>
              <a:gd name="connsiteX1099" fmla="*/ 1370435 w 1614234"/>
              <a:gd name="connsiteY1099" fmla="*/ 3335556 h 4099774"/>
              <a:gd name="connsiteX1100" fmla="*/ 1349671 w 1614234"/>
              <a:gd name="connsiteY1100" fmla="*/ 3167479 h 4099774"/>
              <a:gd name="connsiteX1101" fmla="*/ 1305025 w 1614234"/>
              <a:gd name="connsiteY1101" fmla="*/ 3038856 h 4099774"/>
              <a:gd name="connsiteX1102" fmla="*/ 1312901 w 1614234"/>
              <a:gd name="connsiteY1102" fmla="*/ 3000495 h 4099774"/>
              <a:gd name="connsiteX1103" fmla="*/ 1335605 w 1614234"/>
              <a:gd name="connsiteY1103" fmla="*/ 3087604 h 4099774"/>
              <a:gd name="connsiteX1104" fmla="*/ 1290403 w 1614234"/>
              <a:gd name="connsiteY1104" fmla="*/ 2883527 h 4099774"/>
              <a:gd name="connsiteX1105" fmla="*/ 1272346 w 1614234"/>
              <a:gd name="connsiteY1105" fmla="*/ 3178310 h 4099774"/>
              <a:gd name="connsiteX1106" fmla="*/ 1294157 w 1614234"/>
              <a:gd name="connsiteY1106" fmla="*/ 3325007 h 4099774"/>
              <a:gd name="connsiteX1107" fmla="*/ 1285222 w 1614234"/>
              <a:gd name="connsiteY1107" fmla="*/ 3277204 h 4099774"/>
              <a:gd name="connsiteX1108" fmla="*/ 1268113 w 1614234"/>
              <a:gd name="connsiteY1108" fmla="*/ 3227196 h 4099774"/>
              <a:gd name="connsiteX1109" fmla="*/ 1281191 w 1614234"/>
              <a:gd name="connsiteY1109" fmla="*/ 3043246 h 4099774"/>
              <a:gd name="connsiteX1110" fmla="*/ 1288859 w 1614234"/>
              <a:gd name="connsiteY1110" fmla="*/ 2789498 h 4099774"/>
              <a:gd name="connsiteX1111" fmla="*/ 1279261 w 1614234"/>
              <a:gd name="connsiteY1111" fmla="*/ 2733523 h 4099774"/>
              <a:gd name="connsiteX1112" fmla="*/ 1298864 w 1614234"/>
              <a:gd name="connsiteY1112" fmla="*/ 2778018 h 4099774"/>
              <a:gd name="connsiteX1113" fmla="*/ 1337307 w 1614234"/>
              <a:gd name="connsiteY1113" fmla="*/ 2576164 h 4099774"/>
              <a:gd name="connsiteX1114" fmla="*/ 1336952 w 1614234"/>
              <a:gd name="connsiteY1114" fmla="*/ 2463116 h 4099774"/>
              <a:gd name="connsiteX1115" fmla="*/ 1345297 w 1614234"/>
              <a:gd name="connsiteY1115" fmla="*/ 2325082 h 4099774"/>
              <a:gd name="connsiteX1116" fmla="*/ 1311848 w 1614234"/>
              <a:gd name="connsiteY1116" fmla="*/ 2165957 h 4099774"/>
              <a:gd name="connsiteX1117" fmla="*/ 1318212 w 1614234"/>
              <a:gd name="connsiteY1117" fmla="*/ 2143951 h 4099774"/>
              <a:gd name="connsiteX1118" fmla="*/ 1309407 w 1614234"/>
              <a:gd name="connsiteY1118" fmla="*/ 1990967 h 4099774"/>
              <a:gd name="connsiteX1119" fmla="*/ 1297447 w 1614234"/>
              <a:gd name="connsiteY1119" fmla="*/ 1975874 h 4099774"/>
              <a:gd name="connsiteX1120" fmla="*/ 1273697 w 1614234"/>
              <a:gd name="connsiteY1120" fmla="*/ 1910145 h 4099774"/>
              <a:gd name="connsiteX1121" fmla="*/ 1247672 w 1614234"/>
              <a:gd name="connsiteY1121" fmla="*/ 1815175 h 4099774"/>
              <a:gd name="connsiteX1122" fmla="*/ 1190641 w 1614234"/>
              <a:gd name="connsiteY1122" fmla="*/ 1736071 h 4099774"/>
              <a:gd name="connsiteX1123" fmla="*/ 1155374 w 1614234"/>
              <a:gd name="connsiteY1123" fmla="*/ 1698176 h 4099774"/>
              <a:gd name="connsiteX1124" fmla="*/ 1102811 w 1614234"/>
              <a:gd name="connsiteY1124" fmla="*/ 1642972 h 4099774"/>
              <a:gd name="connsiteX1125" fmla="*/ 1030626 w 1614234"/>
              <a:gd name="connsiteY1125" fmla="*/ 1540433 h 4099774"/>
              <a:gd name="connsiteX1126" fmla="*/ 993022 w 1614234"/>
              <a:gd name="connsiteY1126" fmla="*/ 1505516 h 4099774"/>
              <a:gd name="connsiteX1127" fmla="*/ 1035771 w 1614234"/>
              <a:gd name="connsiteY1127" fmla="*/ 1680048 h 4099774"/>
              <a:gd name="connsiteX1128" fmla="*/ 1043325 w 1614234"/>
              <a:gd name="connsiteY1128" fmla="*/ 1639022 h 4099774"/>
              <a:gd name="connsiteX1129" fmla="*/ 1039578 w 1614234"/>
              <a:gd name="connsiteY1129" fmla="*/ 1695775 h 4099774"/>
              <a:gd name="connsiteX1130" fmla="*/ 1046541 w 1614234"/>
              <a:gd name="connsiteY1130" fmla="*/ 1714160 h 4099774"/>
              <a:gd name="connsiteX1131" fmla="*/ 1040663 w 1614234"/>
              <a:gd name="connsiteY1131" fmla="*/ 1744035 h 4099774"/>
              <a:gd name="connsiteX1132" fmla="*/ 1065426 w 1614234"/>
              <a:gd name="connsiteY1132" fmla="*/ 2035686 h 4099774"/>
              <a:gd name="connsiteX1133" fmla="*/ 1070921 w 1614234"/>
              <a:gd name="connsiteY1133" fmla="*/ 2035366 h 4099774"/>
              <a:gd name="connsiteX1134" fmla="*/ 1104308 w 1614234"/>
              <a:gd name="connsiteY1134" fmla="*/ 2226709 h 4099774"/>
              <a:gd name="connsiteX1135" fmla="*/ 1155951 w 1614234"/>
              <a:gd name="connsiteY1135" fmla="*/ 2484102 h 4099774"/>
              <a:gd name="connsiteX1136" fmla="*/ 1062706 w 1614234"/>
              <a:gd name="connsiteY1136" fmla="*/ 2068218 h 4099774"/>
              <a:gd name="connsiteX1137" fmla="*/ 1080342 w 1614234"/>
              <a:gd name="connsiteY1137" fmla="*/ 2336283 h 4099774"/>
              <a:gd name="connsiteX1138" fmla="*/ 1028669 w 1614234"/>
              <a:gd name="connsiteY1138" fmla="*/ 1723257 h 4099774"/>
              <a:gd name="connsiteX1139" fmla="*/ 964022 w 1614234"/>
              <a:gd name="connsiteY1139" fmla="*/ 1472151 h 4099774"/>
              <a:gd name="connsiteX1140" fmla="*/ 906990 w 1614234"/>
              <a:gd name="connsiteY1140" fmla="*/ 1393046 h 4099774"/>
              <a:gd name="connsiteX1141" fmla="*/ 822064 w 1614234"/>
              <a:gd name="connsiteY1141" fmla="*/ 1226978 h 4099774"/>
              <a:gd name="connsiteX1142" fmla="*/ 808739 w 1614234"/>
              <a:gd name="connsiteY1142" fmla="*/ 1230597 h 4099774"/>
              <a:gd name="connsiteX1143" fmla="*/ 763787 w 1614234"/>
              <a:gd name="connsiteY1143" fmla="*/ 1206849 h 4099774"/>
              <a:gd name="connsiteX1144" fmla="*/ 638274 w 1614234"/>
              <a:gd name="connsiteY1144" fmla="*/ 1108212 h 4099774"/>
              <a:gd name="connsiteX1145" fmla="*/ 698817 w 1614234"/>
              <a:gd name="connsiteY1145" fmla="*/ 1303024 h 4099774"/>
              <a:gd name="connsiteX1146" fmla="*/ 706197 w 1614234"/>
              <a:gd name="connsiteY1146" fmla="*/ 1402240 h 4099774"/>
              <a:gd name="connsiteX1147" fmla="*/ 716001 w 1614234"/>
              <a:gd name="connsiteY1147" fmla="*/ 1428356 h 4099774"/>
              <a:gd name="connsiteX1148" fmla="*/ 730594 w 1614234"/>
              <a:gd name="connsiteY1148" fmla="*/ 1726285 h 4099774"/>
              <a:gd name="connsiteX1149" fmla="*/ 710680 w 1614234"/>
              <a:gd name="connsiteY1149" fmla="*/ 1533680 h 4099774"/>
              <a:gd name="connsiteX1150" fmla="*/ 684362 w 1614234"/>
              <a:gd name="connsiteY1150" fmla="*/ 1293445 h 4099774"/>
              <a:gd name="connsiteX1151" fmla="*/ 606345 w 1614234"/>
              <a:gd name="connsiteY1151" fmla="*/ 1081018 h 4099774"/>
              <a:gd name="connsiteX1152" fmla="*/ 560084 w 1614234"/>
              <a:gd name="connsiteY1152" fmla="*/ 1036026 h 4099774"/>
              <a:gd name="connsiteX1153" fmla="*/ 524816 w 1614234"/>
              <a:gd name="connsiteY1153" fmla="*/ 998131 h 4099774"/>
              <a:gd name="connsiteX1154" fmla="*/ 598371 w 1614234"/>
              <a:gd name="connsiteY1154" fmla="*/ 1684890 h 4099774"/>
              <a:gd name="connsiteX1155" fmla="*/ 595447 w 1614234"/>
              <a:gd name="connsiteY1155" fmla="*/ 1755018 h 4099774"/>
              <a:gd name="connsiteX1156" fmla="*/ 567757 w 1614234"/>
              <a:gd name="connsiteY1156" fmla="*/ 1280510 h 4099774"/>
              <a:gd name="connsiteX1157" fmla="*/ 516662 w 1614234"/>
              <a:gd name="connsiteY1157" fmla="*/ 998766 h 4099774"/>
              <a:gd name="connsiteX1158" fmla="*/ 408063 w 1614234"/>
              <a:gd name="connsiteY1158" fmla="*/ 842290 h 4099774"/>
              <a:gd name="connsiteX1159" fmla="*/ 415191 w 1614234"/>
              <a:gd name="connsiteY1159" fmla="*/ 865878 h 4099774"/>
              <a:gd name="connsiteX1160" fmla="*/ 432297 w 1614234"/>
              <a:gd name="connsiteY1160" fmla="*/ 915886 h 4099774"/>
              <a:gd name="connsiteX1161" fmla="*/ 528340 w 1614234"/>
              <a:gd name="connsiteY1161" fmla="*/ 1391734 h 4099774"/>
              <a:gd name="connsiteX1162" fmla="*/ 526792 w 1614234"/>
              <a:gd name="connsiteY1162" fmla="*/ 1502359 h 4099774"/>
              <a:gd name="connsiteX1163" fmla="*/ 520936 w 1614234"/>
              <a:gd name="connsiteY1163" fmla="*/ 1367932 h 4099774"/>
              <a:gd name="connsiteX1164" fmla="*/ 441674 w 1614234"/>
              <a:gd name="connsiteY1164" fmla="*/ 950397 h 4099774"/>
              <a:gd name="connsiteX1165" fmla="*/ 381026 w 1614234"/>
              <a:gd name="connsiteY1165" fmla="*/ 822864 h 4099774"/>
              <a:gd name="connsiteX1166" fmla="*/ 366432 w 1614234"/>
              <a:gd name="connsiteY1166" fmla="*/ 819986 h 4099774"/>
              <a:gd name="connsiteX1167" fmla="*/ 152374 w 1614234"/>
              <a:gd name="connsiteY1167" fmla="*/ 806995 h 4099774"/>
              <a:gd name="connsiteX1168" fmla="*/ 155989 w 1614234"/>
              <a:gd name="connsiteY1168" fmla="*/ 821867 h 4099774"/>
              <a:gd name="connsiteX1169" fmla="*/ 164862 w 1614234"/>
              <a:gd name="connsiteY1169" fmla="*/ 830137 h 4099774"/>
              <a:gd name="connsiteX1170" fmla="*/ 164691 w 1614234"/>
              <a:gd name="connsiteY1170" fmla="*/ 830437 h 4099774"/>
              <a:gd name="connsiteX1171" fmla="*/ 164995 w 1614234"/>
              <a:gd name="connsiteY1171" fmla="*/ 830261 h 4099774"/>
              <a:gd name="connsiteX1172" fmla="*/ 164862 w 1614234"/>
              <a:gd name="connsiteY1172" fmla="*/ 830137 h 4099774"/>
              <a:gd name="connsiteX1173" fmla="*/ 169524 w 1614234"/>
              <a:gd name="connsiteY1173" fmla="*/ 821944 h 4099774"/>
              <a:gd name="connsiteX1174" fmla="*/ 169185 w 1614234"/>
              <a:gd name="connsiteY1174" fmla="*/ 816436 h 4099774"/>
              <a:gd name="connsiteX1175" fmla="*/ 152374 w 1614234"/>
              <a:gd name="connsiteY1175" fmla="*/ 806995 h 4099774"/>
              <a:gd name="connsiteX1176" fmla="*/ 1581649 w 1614234"/>
              <a:gd name="connsiteY1176" fmla="*/ 697993 h 4099774"/>
              <a:gd name="connsiteX1177" fmla="*/ 1590983 w 1614234"/>
              <a:gd name="connsiteY1177" fmla="*/ 823782 h 4099774"/>
              <a:gd name="connsiteX1178" fmla="*/ 1581649 w 1614234"/>
              <a:gd name="connsiteY1178" fmla="*/ 697993 h 4099774"/>
              <a:gd name="connsiteX1179" fmla="*/ 435406 w 1614234"/>
              <a:gd name="connsiteY1179" fmla="*/ 633562 h 4099774"/>
              <a:gd name="connsiteX1180" fmla="*/ 436077 w 1614234"/>
              <a:gd name="connsiteY1180" fmla="*/ 639941 h 4099774"/>
              <a:gd name="connsiteX1181" fmla="*/ 355590 w 1614234"/>
              <a:gd name="connsiteY1181" fmla="*/ 640374 h 4099774"/>
              <a:gd name="connsiteX1182" fmla="*/ 348420 w 1614234"/>
              <a:gd name="connsiteY1182" fmla="*/ 651847 h 4099774"/>
              <a:gd name="connsiteX1183" fmla="*/ 339604 w 1614234"/>
              <a:gd name="connsiteY1183" fmla="*/ 644307 h 4099774"/>
              <a:gd name="connsiteX1184" fmla="*/ 331450 w 1614234"/>
              <a:gd name="connsiteY1184" fmla="*/ 644942 h 4099774"/>
              <a:gd name="connsiteX1185" fmla="*/ 326617 w 1614234"/>
              <a:gd name="connsiteY1185" fmla="*/ 653435 h 4099774"/>
              <a:gd name="connsiteX1186" fmla="*/ 209308 w 1614234"/>
              <a:gd name="connsiteY1186" fmla="*/ 667388 h 4099774"/>
              <a:gd name="connsiteX1187" fmla="*/ 204475 w 1614234"/>
              <a:gd name="connsiteY1187" fmla="*/ 675881 h 4099774"/>
              <a:gd name="connsiteX1188" fmla="*/ 130648 w 1614234"/>
              <a:gd name="connsiteY1188" fmla="*/ 694878 h 4099774"/>
              <a:gd name="connsiteX1189" fmla="*/ 128475 w 1614234"/>
              <a:gd name="connsiteY1189" fmla="*/ 703058 h 4099774"/>
              <a:gd name="connsiteX1190" fmla="*/ 44303 w 1614234"/>
              <a:gd name="connsiteY1190" fmla="*/ 728028 h 4099774"/>
              <a:gd name="connsiteX1191" fmla="*/ 140026 w 1614234"/>
              <a:gd name="connsiteY1191" fmla="*/ 785606 h 4099774"/>
              <a:gd name="connsiteX1192" fmla="*/ 153370 w 1614234"/>
              <a:gd name="connsiteY1192" fmla="*/ 784828 h 4099774"/>
              <a:gd name="connsiteX1193" fmla="*/ 217487 w 1614234"/>
              <a:gd name="connsiteY1193" fmla="*/ 817880 h 4099774"/>
              <a:gd name="connsiteX1194" fmla="*/ 329623 w 1614234"/>
              <a:gd name="connsiteY1194" fmla="*/ 806915 h 4099774"/>
              <a:gd name="connsiteX1195" fmla="*/ 339647 w 1614234"/>
              <a:gd name="connsiteY1195" fmla="*/ 798275 h 4099774"/>
              <a:gd name="connsiteX1196" fmla="*/ 420735 w 1614234"/>
              <a:gd name="connsiteY1196" fmla="*/ 838233 h 4099774"/>
              <a:gd name="connsiteX1197" fmla="*/ 434060 w 1614234"/>
              <a:gd name="connsiteY1197" fmla="*/ 834614 h 4099774"/>
              <a:gd name="connsiteX1198" fmla="*/ 466170 w 1614234"/>
              <a:gd name="connsiteY1198" fmla="*/ 869850 h 4099774"/>
              <a:gd name="connsiteX1199" fmla="*/ 488935 w 1614234"/>
              <a:gd name="connsiteY1199" fmla="*/ 924740 h 4099774"/>
              <a:gd name="connsiteX1200" fmla="*/ 499428 w 1614234"/>
              <a:gd name="connsiteY1200" fmla="*/ 921128 h 4099774"/>
              <a:gd name="connsiteX1201" fmla="*/ 577930 w 1614234"/>
              <a:gd name="connsiteY1201" fmla="*/ 1036724 h 4099774"/>
              <a:gd name="connsiteX1202" fmla="*/ 606878 w 1614234"/>
              <a:gd name="connsiteY1202" fmla="*/ 1061563 h 4099774"/>
              <a:gd name="connsiteX1203" fmla="*/ 671802 w 1614234"/>
              <a:gd name="connsiteY1203" fmla="*/ 1105149 h 4099774"/>
              <a:gd name="connsiteX1204" fmla="*/ 700913 w 1614234"/>
              <a:gd name="connsiteY1204" fmla="*/ 1135192 h 4099774"/>
              <a:gd name="connsiteX1205" fmla="*/ 758504 w 1614234"/>
              <a:gd name="connsiteY1205" fmla="*/ 1185049 h 4099774"/>
              <a:gd name="connsiteX1206" fmla="*/ 774507 w 1614234"/>
              <a:gd name="connsiteY1206" fmla="*/ 1183958 h 4099774"/>
              <a:gd name="connsiteX1207" fmla="*/ 834095 w 1614234"/>
              <a:gd name="connsiteY1207" fmla="*/ 1225328 h 4099774"/>
              <a:gd name="connsiteX1208" fmla="*/ 844587 w 1614234"/>
              <a:gd name="connsiteY1208" fmla="*/ 1221715 h 4099774"/>
              <a:gd name="connsiteX1209" fmla="*/ 860529 w 1614234"/>
              <a:gd name="connsiteY1209" fmla="*/ 1252842 h 4099774"/>
              <a:gd name="connsiteX1210" fmla="*/ 873535 w 1614234"/>
              <a:gd name="connsiteY1210" fmla="*/ 1246555 h 4099774"/>
              <a:gd name="connsiteX1211" fmla="*/ 891285 w 1614234"/>
              <a:gd name="connsiteY1211" fmla="*/ 1301897 h 4099774"/>
              <a:gd name="connsiteX1212" fmla="*/ 936956 w 1614234"/>
              <a:gd name="connsiteY1212" fmla="*/ 1406299 h 4099774"/>
              <a:gd name="connsiteX1213" fmla="*/ 947448 w 1614234"/>
              <a:gd name="connsiteY1213" fmla="*/ 1402686 h 4099774"/>
              <a:gd name="connsiteX1214" fmla="*/ 956427 w 1614234"/>
              <a:gd name="connsiteY1214" fmla="*/ 1415428 h 4099774"/>
              <a:gd name="connsiteX1215" fmla="*/ 949238 w 1614234"/>
              <a:gd name="connsiteY1215" fmla="*/ 1424059 h 4099774"/>
              <a:gd name="connsiteX1216" fmla="*/ 956749 w 1614234"/>
              <a:gd name="connsiteY1216" fmla="*/ 1418094 h 4099774"/>
              <a:gd name="connsiteX1217" fmla="*/ 970857 w 1614234"/>
              <a:gd name="connsiteY1217" fmla="*/ 1462908 h 4099774"/>
              <a:gd name="connsiteX1218" fmla="*/ 984201 w 1614234"/>
              <a:gd name="connsiteY1218" fmla="*/ 1462130 h 4099774"/>
              <a:gd name="connsiteX1219" fmla="*/ 997484 w 1614234"/>
              <a:gd name="connsiteY1219" fmla="*/ 1493569 h 4099774"/>
              <a:gd name="connsiteX1220" fmla="*/ 1007977 w 1614234"/>
              <a:gd name="connsiteY1220" fmla="*/ 1489956 h 4099774"/>
              <a:gd name="connsiteX1221" fmla="*/ 1025788 w 1614234"/>
              <a:gd name="connsiteY1221" fmla="*/ 1513079 h 4099774"/>
              <a:gd name="connsiteX1222" fmla="*/ 1020617 w 1614234"/>
              <a:gd name="connsiteY1222" fmla="*/ 1516065 h 4099774"/>
              <a:gd name="connsiteX1223" fmla="*/ 1036960 w 1614234"/>
              <a:gd name="connsiteY1223" fmla="*/ 1520480 h 4099774"/>
              <a:gd name="connsiteX1224" fmla="*/ 1054431 w 1614234"/>
              <a:gd name="connsiteY1224" fmla="*/ 1538095 h 4099774"/>
              <a:gd name="connsiteX1225" fmla="*/ 1072389 w 1614234"/>
              <a:gd name="connsiteY1225" fmla="*/ 1563577 h 4099774"/>
              <a:gd name="connsiteX1226" fmla="*/ 1112142 w 1614234"/>
              <a:gd name="connsiteY1226" fmla="*/ 1628214 h 4099774"/>
              <a:gd name="connsiteX1227" fmla="*/ 1151920 w 1614234"/>
              <a:gd name="connsiteY1227" fmla="*/ 1654950 h 4099774"/>
              <a:gd name="connsiteX1228" fmla="*/ 1182354 w 1614234"/>
              <a:gd name="connsiteY1228" fmla="*/ 1701339 h 4099774"/>
              <a:gd name="connsiteX1229" fmla="*/ 1199165 w 1614234"/>
              <a:gd name="connsiteY1229" fmla="*/ 1710780 h 4099774"/>
              <a:gd name="connsiteX1230" fmla="*/ 1257842 w 1614234"/>
              <a:gd name="connsiteY1230" fmla="*/ 1808897 h 4099774"/>
              <a:gd name="connsiteX1231" fmla="*/ 1262692 w 1614234"/>
              <a:gd name="connsiteY1231" fmla="*/ 1803245 h 4099774"/>
              <a:gd name="connsiteX1232" fmla="*/ 1312144 w 1614234"/>
              <a:gd name="connsiteY1232" fmla="*/ 1961277 h 4099774"/>
              <a:gd name="connsiteX1233" fmla="*/ 1319169 w 1614234"/>
              <a:gd name="connsiteY1233" fmla="*/ 1947445 h 4099774"/>
              <a:gd name="connsiteX1234" fmla="*/ 1325489 w 1614234"/>
              <a:gd name="connsiteY1234" fmla="*/ 1960498 h 4099774"/>
              <a:gd name="connsiteX1235" fmla="*/ 1304360 w 1614234"/>
              <a:gd name="connsiteY1235" fmla="*/ 1824816 h 4099774"/>
              <a:gd name="connsiteX1236" fmla="*/ 1311851 w 1614234"/>
              <a:gd name="connsiteY1236" fmla="*/ 1816010 h 4099774"/>
              <a:gd name="connsiteX1237" fmla="*/ 1284400 w 1614234"/>
              <a:gd name="connsiteY1237" fmla="*/ 1667273 h 4099774"/>
              <a:gd name="connsiteX1238" fmla="*/ 1256158 w 1614234"/>
              <a:gd name="connsiteY1238" fmla="*/ 1615545 h 4099774"/>
              <a:gd name="connsiteX1239" fmla="*/ 1235730 w 1614234"/>
              <a:gd name="connsiteY1239" fmla="*/ 1557676 h 4099774"/>
              <a:gd name="connsiteX1240" fmla="*/ 1207810 w 1614234"/>
              <a:gd name="connsiteY1240" fmla="*/ 1508613 h 4099774"/>
              <a:gd name="connsiteX1241" fmla="*/ 1205406 w 1614234"/>
              <a:gd name="connsiteY1241" fmla="*/ 1494877 h 4099774"/>
              <a:gd name="connsiteX1242" fmla="*/ 1200450 w 1614234"/>
              <a:gd name="connsiteY1242" fmla="*/ 1482583 h 4099774"/>
              <a:gd name="connsiteX1243" fmla="*/ 1200616 w 1614234"/>
              <a:gd name="connsiteY1243" fmla="*/ 1481398 h 4099774"/>
              <a:gd name="connsiteX1244" fmla="*/ 1200360 w 1614234"/>
              <a:gd name="connsiteY1244" fmla="*/ 1482360 h 4099774"/>
              <a:gd name="connsiteX1245" fmla="*/ 1200450 w 1614234"/>
              <a:gd name="connsiteY1245" fmla="*/ 1482583 h 4099774"/>
              <a:gd name="connsiteX1246" fmla="*/ 1199473 w 1614234"/>
              <a:gd name="connsiteY1246" fmla="*/ 1489531 h 4099774"/>
              <a:gd name="connsiteX1247" fmla="*/ 1188740 w 1614234"/>
              <a:gd name="connsiteY1247" fmla="*/ 1500883 h 4099774"/>
              <a:gd name="connsiteX1248" fmla="*/ 1153459 w 1614234"/>
              <a:gd name="connsiteY1248" fmla="*/ 1355446 h 4099774"/>
              <a:gd name="connsiteX1249" fmla="*/ 1103788 w 1614234"/>
              <a:gd name="connsiteY1249" fmla="*/ 1127469 h 4099774"/>
              <a:gd name="connsiteX1250" fmla="*/ 979509 w 1614234"/>
              <a:gd name="connsiteY1250" fmla="*/ 974751 h 4099774"/>
              <a:gd name="connsiteX1251" fmla="*/ 960184 w 1614234"/>
              <a:gd name="connsiteY1251" fmla="*/ 967983 h 4099774"/>
              <a:gd name="connsiteX1252" fmla="*/ 864843 w 1614234"/>
              <a:gd name="connsiteY1252" fmla="*/ 880850 h 4099774"/>
              <a:gd name="connsiteX1253" fmla="*/ 854335 w 1614234"/>
              <a:gd name="connsiteY1253" fmla="*/ 881620 h 4099774"/>
              <a:gd name="connsiteX1254" fmla="*/ 714025 w 1614234"/>
              <a:gd name="connsiteY1254" fmla="*/ 767897 h 4099774"/>
              <a:gd name="connsiteX1255" fmla="*/ 658949 w 1614234"/>
              <a:gd name="connsiteY1255" fmla="*/ 715366 h 4099774"/>
              <a:gd name="connsiteX1256" fmla="*/ 636139 w 1614234"/>
              <a:gd name="connsiteY1256" fmla="*/ 695537 h 4099774"/>
              <a:gd name="connsiteX1257" fmla="*/ 595153 w 1614234"/>
              <a:gd name="connsiteY1257" fmla="*/ 684979 h 4099774"/>
              <a:gd name="connsiteX1258" fmla="*/ 567189 w 1614234"/>
              <a:gd name="connsiteY1258" fmla="*/ 670977 h 4099774"/>
              <a:gd name="connsiteX1259" fmla="*/ 558211 w 1614234"/>
              <a:gd name="connsiteY1259" fmla="*/ 658237 h 4099774"/>
              <a:gd name="connsiteX1260" fmla="*/ 515050 w 1614234"/>
              <a:gd name="connsiteY1260" fmla="*/ 655860 h 4099774"/>
              <a:gd name="connsiteX1261" fmla="*/ 508731 w 1614234"/>
              <a:gd name="connsiteY1261" fmla="*/ 642806 h 4099774"/>
              <a:gd name="connsiteX1262" fmla="*/ 501221 w 1614234"/>
              <a:gd name="connsiteY1262" fmla="*/ 648772 h 4099774"/>
              <a:gd name="connsiteX1263" fmla="*/ 449421 w 1614234"/>
              <a:gd name="connsiteY1263" fmla="*/ 639162 h 4099774"/>
              <a:gd name="connsiteX1264" fmla="*/ 439261 w 1614234"/>
              <a:gd name="connsiteY1264" fmla="*/ 633773 h 4099774"/>
              <a:gd name="connsiteX1265" fmla="*/ 435406 w 1614234"/>
              <a:gd name="connsiteY1265" fmla="*/ 633562 h 4099774"/>
              <a:gd name="connsiteX1266" fmla="*/ 1552669 w 1614234"/>
              <a:gd name="connsiteY1266" fmla="*/ 562768 h 4099774"/>
              <a:gd name="connsiteX1267" fmla="*/ 1574564 w 1614234"/>
              <a:gd name="connsiteY1267" fmla="*/ 639344 h 4099774"/>
              <a:gd name="connsiteX1268" fmla="*/ 1552669 w 1614234"/>
              <a:gd name="connsiteY1268" fmla="*/ 562768 h 4099774"/>
              <a:gd name="connsiteX1269" fmla="*/ 1529796 w 1614234"/>
              <a:gd name="connsiteY1269" fmla="*/ 332 h 4099774"/>
              <a:gd name="connsiteX1270" fmla="*/ 1560595 w 1614234"/>
              <a:gd name="connsiteY1270" fmla="*/ 14327 h 4099774"/>
              <a:gd name="connsiteX1271" fmla="*/ 1605954 w 1614234"/>
              <a:gd name="connsiteY1271" fmla="*/ 63201 h 4099774"/>
              <a:gd name="connsiteX1272" fmla="*/ 1614234 w 1614234"/>
              <a:gd name="connsiteY1272" fmla="*/ 68260 h 4099774"/>
              <a:gd name="connsiteX1273" fmla="*/ 1614234 w 1614234"/>
              <a:gd name="connsiteY1273" fmla="*/ 94697 h 4099774"/>
              <a:gd name="connsiteX1274" fmla="*/ 1612054 w 1614234"/>
              <a:gd name="connsiteY1274" fmla="*/ 91863 h 4099774"/>
              <a:gd name="connsiteX1275" fmla="*/ 1599823 w 1614234"/>
              <a:gd name="connsiteY1275" fmla="*/ 85786 h 4099774"/>
              <a:gd name="connsiteX1276" fmla="*/ 1556221 w 1614234"/>
              <a:gd name="connsiteY1276" fmla="*/ 40482 h 4099774"/>
              <a:gd name="connsiteX1277" fmla="*/ 1533575 w 1614234"/>
              <a:gd name="connsiteY1277" fmla="*/ 25853 h 4099774"/>
              <a:gd name="connsiteX1278" fmla="*/ 1482261 w 1614234"/>
              <a:gd name="connsiteY1278" fmla="*/ 24111 h 4099774"/>
              <a:gd name="connsiteX1279" fmla="*/ 1481940 w 1614234"/>
              <a:gd name="connsiteY1279" fmla="*/ 21446 h 4099774"/>
              <a:gd name="connsiteX1280" fmla="*/ 1481282 w 1614234"/>
              <a:gd name="connsiteY1280" fmla="*/ 21009 h 4099774"/>
              <a:gd name="connsiteX1281" fmla="*/ 1479108 w 1614234"/>
              <a:gd name="connsiteY1281" fmla="*/ 29190 h 4099774"/>
              <a:gd name="connsiteX1282" fmla="*/ 1420623 w 1614234"/>
              <a:gd name="connsiteY1282" fmla="*/ 38921 h 4099774"/>
              <a:gd name="connsiteX1283" fmla="*/ 1375246 w 1614234"/>
              <a:gd name="connsiteY1283" fmla="*/ 79785 h 4099774"/>
              <a:gd name="connsiteX1284" fmla="*/ 1327810 w 1614234"/>
              <a:gd name="connsiteY1284" fmla="*/ 161356 h 4099774"/>
              <a:gd name="connsiteX1285" fmla="*/ 1317300 w 1614234"/>
              <a:gd name="connsiteY1285" fmla="*/ 162127 h 4099774"/>
              <a:gd name="connsiteX1286" fmla="*/ 1267527 w 1614234"/>
              <a:gd name="connsiteY1286" fmla="*/ 246676 h 4099774"/>
              <a:gd name="connsiteX1287" fmla="*/ 1261710 w 1614234"/>
              <a:gd name="connsiteY1287" fmla="*/ 244331 h 4099774"/>
              <a:gd name="connsiteX1288" fmla="*/ 1237509 w 1614234"/>
              <a:gd name="connsiteY1288" fmla="*/ 281117 h 4099774"/>
              <a:gd name="connsiteX1289" fmla="*/ 1195130 w 1614234"/>
              <a:gd name="connsiteY1289" fmla="*/ 327175 h 4099774"/>
              <a:gd name="connsiteX1290" fmla="*/ 1189472 w 1614234"/>
              <a:gd name="connsiteY1290" fmla="*/ 322294 h 4099774"/>
              <a:gd name="connsiteX1291" fmla="*/ 1119643 w 1614234"/>
              <a:gd name="connsiteY1291" fmla="*/ 464864 h 4099774"/>
              <a:gd name="connsiteX1292" fmla="*/ 1102466 w 1614234"/>
              <a:gd name="connsiteY1292" fmla="*/ 592518 h 4099774"/>
              <a:gd name="connsiteX1293" fmla="*/ 1090928 w 1614234"/>
              <a:gd name="connsiteY1293" fmla="*/ 617511 h 4099774"/>
              <a:gd name="connsiteX1294" fmla="*/ 1082025 w 1614234"/>
              <a:gd name="connsiteY1294" fmla="*/ 680092 h 4099774"/>
              <a:gd name="connsiteX1295" fmla="*/ 1065831 w 1614234"/>
              <a:gd name="connsiteY1295" fmla="*/ 818585 h 4099774"/>
              <a:gd name="connsiteX1296" fmla="*/ 1035501 w 1614234"/>
              <a:gd name="connsiteY1296" fmla="*/ 950164 h 4099774"/>
              <a:gd name="connsiteX1297" fmla="*/ 1100499 w 1614234"/>
              <a:gd name="connsiteY1297" fmla="*/ 1061335 h 4099774"/>
              <a:gd name="connsiteX1298" fmla="*/ 1149212 w 1614234"/>
              <a:gd name="connsiteY1298" fmla="*/ 1135872 h 4099774"/>
              <a:gd name="connsiteX1299" fmla="*/ 1153339 w 1614234"/>
              <a:gd name="connsiteY1299" fmla="*/ 1154266 h 4099774"/>
              <a:gd name="connsiteX1300" fmla="*/ 1170491 w 1614234"/>
              <a:gd name="connsiteY1300" fmla="*/ 1169215 h 4099774"/>
              <a:gd name="connsiteX1301" fmla="*/ 1178279 w 1614234"/>
              <a:gd name="connsiteY1301" fmla="*/ 1200975 h 4099774"/>
              <a:gd name="connsiteX1302" fmla="*/ 1210139 w 1614234"/>
              <a:gd name="connsiteY1302" fmla="*/ 1301131 h 4099774"/>
              <a:gd name="connsiteX1303" fmla="*/ 1227245 w 1614234"/>
              <a:gd name="connsiteY1303" fmla="*/ 1351141 h 4099774"/>
              <a:gd name="connsiteX1304" fmla="*/ 1257286 w 1614234"/>
              <a:gd name="connsiteY1304" fmla="*/ 1572525 h 4099774"/>
              <a:gd name="connsiteX1305" fmla="*/ 1341300 w 1614234"/>
              <a:gd name="connsiteY1305" fmla="*/ 1795340 h 4099774"/>
              <a:gd name="connsiteX1306" fmla="*/ 1368107 w 1614234"/>
              <a:gd name="connsiteY1306" fmla="*/ 1938745 h 4099774"/>
              <a:gd name="connsiteX1307" fmla="*/ 1362300 w 1614234"/>
              <a:gd name="connsiteY1307" fmla="*/ 1790957 h 4099774"/>
              <a:gd name="connsiteX1308" fmla="*/ 1414047 w 1614234"/>
              <a:gd name="connsiteY1308" fmla="*/ 2226318 h 4099774"/>
              <a:gd name="connsiteX1309" fmla="*/ 1421025 w 1614234"/>
              <a:gd name="connsiteY1309" fmla="*/ 2352245 h 4099774"/>
              <a:gd name="connsiteX1310" fmla="*/ 1413798 w 1614234"/>
              <a:gd name="connsiteY1310" fmla="*/ 2648922 h 4099774"/>
              <a:gd name="connsiteX1311" fmla="*/ 1405966 w 1614234"/>
              <a:gd name="connsiteY1311" fmla="*/ 2652222 h 4099774"/>
              <a:gd name="connsiteX1312" fmla="*/ 1425114 w 1614234"/>
              <a:gd name="connsiteY1312" fmla="*/ 2903932 h 4099774"/>
              <a:gd name="connsiteX1313" fmla="*/ 1439004 w 1614234"/>
              <a:gd name="connsiteY1313" fmla="*/ 3228749 h 4099774"/>
              <a:gd name="connsiteX1314" fmla="*/ 1446084 w 1614234"/>
              <a:gd name="connsiteY1314" fmla="*/ 2684465 h 4099774"/>
              <a:gd name="connsiteX1315" fmla="*/ 1449831 w 1614234"/>
              <a:gd name="connsiteY1315" fmla="*/ 2627711 h 4099774"/>
              <a:gd name="connsiteX1316" fmla="*/ 1459460 w 1614234"/>
              <a:gd name="connsiteY1316" fmla="*/ 3144016 h 4099774"/>
              <a:gd name="connsiteX1317" fmla="*/ 1461207 w 1614234"/>
              <a:gd name="connsiteY1317" fmla="*/ 3200450 h 4099774"/>
              <a:gd name="connsiteX1318" fmla="*/ 1469744 w 1614234"/>
              <a:gd name="connsiteY1318" fmla="*/ 3170263 h 4099774"/>
              <a:gd name="connsiteX1319" fmla="*/ 1490992 w 1614234"/>
              <a:gd name="connsiteY1319" fmla="*/ 2743274 h 4099774"/>
              <a:gd name="connsiteX1320" fmla="*/ 1497120 w 1614234"/>
              <a:gd name="connsiteY1320" fmla="*/ 2648481 h 4099774"/>
              <a:gd name="connsiteX1321" fmla="*/ 1488304 w 1614234"/>
              <a:gd name="connsiteY1321" fmla="*/ 2640942 h 4099774"/>
              <a:gd name="connsiteX1322" fmla="*/ 1496650 w 1614234"/>
              <a:gd name="connsiteY1322" fmla="*/ 2502908 h 4099774"/>
              <a:gd name="connsiteX1323" fmla="*/ 1507126 w 1614234"/>
              <a:gd name="connsiteY1323" fmla="*/ 2391753 h 4099774"/>
              <a:gd name="connsiteX1324" fmla="*/ 1531782 w 1614234"/>
              <a:gd name="connsiteY1324" fmla="*/ 2147751 h 4099774"/>
              <a:gd name="connsiteX1325" fmla="*/ 1527314 w 1614234"/>
              <a:gd name="connsiteY1325" fmla="*/ 2123851 h 4099774"/>
              <a:gd name="connsiteX1326" fmla="*/ 1541230 w 1614234"/>
              <a:gd name="connsiteY1326" fmla="*/ 2060818 h 4099774"/>
              <a:gd name="connsiteX1327" fmla="*/ 1513637 w 1614234"/>
              <a:gd name="connsiteY1327" fmla="*/ 2512654 h 4099774"/>
              <a:gd name="connsiteX1328" fmla="*/ 1551417 w 1614234"/>
              <a:gd name="connsiteY1328" fmla="*/ 2302629 h 4099774"/>
              <a:gd name="connsiteX1329" fmla="*/ 1598734 w 1614234"/>
              <a:gd name="connsiteY1329" fmla="*/ 2180796 h 4099774"/>
              <a:gd name="connsiteX1330" fmla="*/ 1612973 w 1614234"/>
              <a:gd name="connsiteY1330" fmla="*/ 2120430 h 4099774"/>
              <a:gd name="connsiteX1331" fmla="*/ 1614234 w 1614234"/>
              <a:gd name="connsiteY1331" fmla="*/ 2118150 h 4099774"/>
              <a:gd name="connsiteX1332" fmla="*/ 1614234 w 1614234"/>
              <a:gd name="connsiteY1332" fmla="*/ 2192696 h 4099774"/>
              <a:gd name="connsiteX1333" fmla="*/ 1604211 w 1614234"/>
              <a:gd name="connsiteY1333" fmla="*/ 2218831 h 4099774"/>
              <a:gd name="connsiteX1334" fmla="*/ 1575452 w 1614234"/>
              <a:gd name="connsiteY1334" fmla="*/ 2309122 h 4099774"/>
              <a:gd name="connsiteX1335" fmla="*/ 1558202 w 1614234"/>
              <a:gd name="connsiteY1335" fmla="*/ 2859685 h 4099774"/>
              <a:gd name="connsiteX1336" fmla="*/ 1559289 w 1614234"/>
              <a:gd name="connsiteY1336" fmla="*/ 2907944 h 4099774"/>
              <a:gd name="connsiteX1337" fmla="*/ 1563329 w 1614234"/>
              <a:gd name="connsiteY1337" fmla="*/ 2996459 h 4099774"/>
              <a:gd name="connsiteX1338" fmla="*/ 1552776 w 1614234"/>
              <a:gd name="connsiteY1338" fmla="*/ 3032291 h 4099774"/>
              <a:gd name="connsiteX1339" fmla="*/ 1525106 w 1614234"/>
              <a:gd name="connsiteY1339" fmla="*/ 3163557 h 4099774"/>
              <a:gd name="connsiteX1340" fmla="*/ 1519065 w 1614234"/>
              <a:gd name="connsiteY1340" fmla="*/ 3188229 h 4099774"/>
              <a:gd name="connsiteX1341" fmla="*/ 1496977 w 1614234"/>
              <a:gd name="connsiteY1341" fmla="*/ 3249053 h 4099774"/>
              <a:gd name="connsiteX1342" fmla="*/ 1486469 w 1614234"/>
              <a:gd name="connsiteY1342" fmla="*/ 3249825 h 4099774"/>
              <a:gd name="connsiteX1343" fmla="*/ 1400843 w 1614234"/>
              <a:gd name="connsiteY1343" fmla="*/ 3363628 h 4099774"/>
              <a:gd name="connsiteX1344" fmla="*/ 1354572 w 1614234"/>
              <a:gd name="connsiteY1344" fmla="*/ 3464080 h 4099774"/>
              <a:gd name="connsiteX1345" fmla="*/ 1332602 w 1614234"/>
              <a:gd name="connsiteY1345" fmla="*/ 3810415 h 4099774"/>
              <a:gd name="connsiteX1346" fmla="*/ 1409124 w 1614234"/>
              <a:gd name="connsiteY1346" fmla="*/ 4042036 h 4099774"/>
              <a:gd name="connsiteX1347" fmla="*/ 1422938 w 1614234"/>
              <a:gd name="connsiteY1347" fmla="*/ 4046283 h 4099774"/>
              <a:gd name="connsiteX1348" fmla="*/ 1433723 w 1614234"/>
              <a:gd name="connsiteY1348" fmla="*/ 4083239 h 4099774"/>
              <a:gd name="connsiteX1349" fmla="*/ 1421040 w 1614234"/>
              <a:gd name="connsiteY1349" fmla="*/ 4092192 h 4099774"/>
              <a:gd name="connsiteX1350" fmla="*/ 1405037 w 1614234"/>
              <a:gd name="connsiteY1350" fmla="*/ 4093283 h 4099774"/>
              <a:gd name="connsiteX1351" fmla="*/ 1351385 w 1614234"/>
              <a:gd name="connsiteY1351" fmla="*/ 4094519 h 4099774"/>
              <a:gd name="connsiteX1352" fmla="*/ 1349075 w 1614234"/>
              <a:gd name="connsiteY1352" fmla="*/ 4099774 h 4099774"/>
              <a:gd name="connsiteX1353" fmla="*/ 1329212 w 1614234"/>
              <a:gd name="connsiteY1353" fmla="*/ 4099774 h 4099774"/>
              <a:gd name="connsiteX1354" fmla="*/ 1330272 w 1614234"/>
              <a:gd name="connsiteY1354" fmla="*/ 4094487 h 4099774"/>
              <a:gd name="connsiteX1355" fmla="*/ 1291154 w 1614234"/>
              <a:gd name="connsiteY1355" fmla="*/ 4075926 h 4099774"/>
              <a:gd name="connsiteX1356" fmla="*/ 1288962 w 1614234"/>
              <a:gd name="connsiteY1356" fmla="*/ 4081266 h 4099774"/>
              <a:gd name="connsiteX1357" fmla="*/ 1080452 w 1614234"/>
              <a:gd name="connsiteY1357" fmla="*/ 3881034 h 4099774"/>
              <a:gd name="connsiteX1358" fmla="*/ 1051019 w 1614234"/>
              <a:gd name="connsiteY1358" fmla="*/ 3848326 h 4099774"/>
              <a:gd name="connsiteX1359" fmla="*/ 966109 w 1614234"/>
              <a:gd name="connsiteY1359" fmla="*/ 3789798 h 4099774"/>
              <a:gd name="connsiteX1360" fmla="*/ 938509 w 1614234"/>
              <a:gd name="connsiteY1360" fmla="*/ 3743403 h 4099774"/>
              <a:gd name="connsiteX1361" fmla="*/ 892336 w 1614234"/>
              <a:gd name="connsiteY1361" fmla="*/ 3628290 h 4099774"/>
              <a:gd name="connsiteX1362" fmla="*/ 910661 w 1614234"/>
              <a:gd name="connsiteY1362" fmla="*/ 3516678 h 4099774"/>
              <a:gd name="connsiteX1363" fmla="*/ 851925 w 1614234"/>
              <a:gd name="connsiteY1363" fmla="*/ 3450780 h 4099774"/>
              <a:gd name="connsiteX1364" fmla="*/ 745840 w 1614234"/>
              <a:gd name="connsiteY1364" fmla="*/ 3291631 h 4099774"/>
              <a:gd name="connsiteX1365" fmla="*/ 742033 w 1614234"/>
              <a:gd name="connsiteY1365" fmla="*/ 3275904 h 4099774"/>
              <a:gd name="connsiteX1366" fmla="*/ 639164 w 1614234"/>
              <a:gd name="connsiteY1366" fmla="*/ 2946647 h 4099774"/>
              <a:gd name="connsiteX1367" fmla="*/ 628655 w 1614234"/>
              <a:gd name="connsiteY1367" fmla="*/ 2947418 h 4099774"/>
              <a:gd name="connsiteX1368" fmla="*/ 632359 w 1614234"/>
              <a:gd name="connsiteY1368" fmla="*/ 2925725 h 4099774"/>
              <a:gd name="connsiteX1369" fmla="*/ 610758 w 1614234"/>
              <a:gd name="connsiteY1369" fmla="*/ 2889717 h 4099774"/>
              <a:gd name="connsiteX1370" fmla="*/ 541529 w 1614234"/>
              <a:gd name="connsiteY1370" fmla="*/ 2827431 h 4099774"/>
              <a:gd name="connsiteX1371" fmla="*/ 496093 w 1614234"/>
              <a:gd name="connsiteY1371" fmla="*/ 2795814 h 4099774"/>
              <a:gd name="connsiteX1372" fmla="*/ 386540 w 1614234"/>
              <a:gd name="connsiteY1372" fmla="*/ 2731145 h 4099774"/>
              <a:gd name="connsiteX1373" fmla="*/ 515757 w 1614234"/>
              <a:gd name="connsiteY1373" fmla="*/ 3158038 h 4099774"/>
              <a:gd name="connsiteX1374" fmla="*/ 523927 w 1614234"/>
              <a:gd name="connsiteY1374" fmla="*/ 3160246 h 4099774"/>
              <a:gd name="connsiteX1375" fmla="*/ 616598 w 1614234"/>
              <a:gd name="connsiteY1375" fmla="*/ 3393136 h 4099774"/>
              <a:gd name="connsiteX1376" fmla="*/ 628073 w 1614234"/>
              <a:gd name="connsiteY1376" fmla="*/ 3400362 h 4099774"/>
              <a:gd name="connsiteX1377" fmla="*/ 632540 w 1614234"/>
              <a:gd name="connsiteY1377" fmla="*/ 3424263 h 4099774"/>
              <a:gd name="connsiteX1378" fmla="*/ 658124 w 1614234"/>
              <a:gd name="connsiteY1378" fmla="*/ 3476303 h 4099774"/>
              <a:gd name="connsiteX1379" fmla="*/ 691495 w 1614234"/>
              <a:gd name="connsiteY1379" fmla="*/ 3560106 h 4099774"/>
              <a:gd name="connsiteX1380" fmla="*/ 623720 w 1614234"/>
              <a:gd name="connsiteY1380" fmla="*/ 3408986 h 4099774"/>
              <a:gd name="connsiteX1381" fmla="*/ 504598 w 1614234"/>
              <a:gd name="connsiteY1381" fmla="*/ 3145740 h 4099774"/>
              <a:gd name="connsiteX1382" fmla="*/ 432033 w 1614234"/>
              <a:gd name="connsiteY1382" fmla="*/ 2968053 h 4099774"/>
              <a:gd name="connsiteX1383" fmla="*/ 420541 w 1614234"/>
              <a:gd name="connsiteY1383" fmla="*/ 2957985 h 4099774"/>
              <a:gd name="connsiteX1384" fmla="*/ 375382 w 1614234"/>
              <a:gd name="connsiteY1384" fmla="*/ 2718848 h 4099774"/>
              <a:gd name="connsiteX1385" fmla="*/ 370605 w 1614234"/>
              <a:gd name="connsiteY1385" fmla="*/ 2722167 h 4099774"/>
              <a:gd name="connsiteX1386" fmla="*/ 368935 w 1614234"/>
              <a:gd name="connsiteY1386" fmla="*/ 2725846 h 4099774"/>
              <a:gd name="connsiteX1387" fmla="*/ 358379 w 1614234"/>
              <a:gd name="connsiteY1387" fmla="*/ 2698620 h 4099774"/>
              <a:gd name="connsiteX1388" fmla="*/ 344137 w 1614234"/>
              <a:gd name="connsiteY1388" fmla="*/ 2682297 h 4099774"/>
              <a:gd name="connsiteX1389" fmla="*/ 241153 w 1614234"/>
              <a:gd name="connsiteY1389" fmla="*/ 2565763 h 4099774"/>
              <a:gd name="connsiteX1390" fmla="*/ 206208 w 1614234"/>
              <a:gd name="connsiteY1390" fmla="*/ 2530534 h 4099774"/>
              <a:gd name="connsiteX1391" fmla="*/ 239275 w 1614234"/>
              <a:gd name="connsiteY1391" fmla="*/ 2964459 h 4099774"/>
              <a:gd name="connsiteX1392" fmla="*/ 257764 w 1614234"/>
              <a:gd name="connsiteY1392" fmla="*/ 3103295 h 4099774"/>
              <a:gd name="connsiteX1393" fmla="*/ 274400 w 1614234"/>
              <a:gd name="connsiteY1393" fmla="*/ 3252980 h 4099774"/>
              <a:gd name="connsiteX1394" fmla="*/ 283058 w 1614234"/>
              <a:gd name="connsiteY1394" fmla="*/ 3263053 h 4099774"/>
              <a:gd name="connsiteX1395" fmla="*/ 394184 w 1614234"/>
              <a:gd name="connsiteY1395" fmla="*/ 3524398 h 4099774"/>
              <a:gd name="connsiteX1396" fmla="*/ 442916 w 1614234"/>
              <a:gd name="connsiteY1396" fmla="*/ 3601777 h 4099774"/>
              <a:gd name="connsiteX1397" fmla="*/ 400182 w 1614234"/>
              <a:gd name="connsiteY1397" fmla="*/ 3534787 h 4099774"/>
              <a:gd name="connsiteX1398" fmla="*/ 381902 w 1614234"/>
              <a:gd name="connsiteY1398" fmla="*/ 3506639 h 4099774"/>
              <a:gd name="connsiteX1399" fmla="*/ 370733 w 1614234"/>
              <a:gd name="connsiteY1399" fmla="*/ 3499237 h 4099774"/>
              <a:gd name="connsiteX1400" fmla="*/ 314891 w 1614234"/>
              <a:gd name="connsiteY1400" fmla="*/ 3401112 h 4099774"/>
              <a:gd name="connsiteX1401" fmla="*/ 393027 w 1614234"/>
              <a:gd name="connsiteY1401" fmla="*/ 3653801 h 4099774"/>
              <a:gd name="connsiteX1402" fmla="*/ 427606 w 1614234"/>
              <a:gd name="connsiteY1402" fmla="*/ 3721425 h 4099774"/>
              <a:gd name="connsiteX1403" fmla="*/ 438438 w 1614234"/>
              <a:gd name="connsiteY1403" fmla="*/ 3723319 h 4099774"/>
              <a:gd name="connsiteX1404" fmla="*/ 569888 w 1614234"/>
              <a:gd name="connsiteY1404" fmla="*/ 3864564 h 4099774"/>
              <a:gd name="connsiteX1405" fmla="*/ 573548 w 1614234"/>
              <a:gd name="connsiteY1405" fmla="*/ 3877931 h 4099774"/>
              <a:gd name="connsiteX1406" fmla="*/ 586716 w 1614234"/>
              <a:gd name="connsiteY1406" fmla="*/ 3876848 h 4099774"/>
              <a:gd name="connsiteX1407" fmla="*/ 587541 w 1614234"/>
              <a:gd name="connsiteY1407" fmla="*/ 3890222 h 4099774"/>
              <a:gd name="connsiteX1408" fmla="*/ 651640 w 1614234"/>
              <a:gd name="connsiteY1408" fmla="*/ 3920433 h 4099774"/>
              <a:gd name="connsiteX1409" fmla="*/ 655301 w 1614234"/>
              <a:gd name="connsiteY1409" fmla="*/ 3933801 h 4099774"/>
              <a:gd name="connsiteX1410" fmla="*/ 662811 w 1614234"/>
              <a:gd name="connsiteY1410" fmla="*/ 3927836 h 4099774"/>
              <a:gd name="connsiteX1411" fmla="*/ 756745 w 1614234"/>
              <a:gd name="connsiteY1411" fmla="*/ 3964044 h 4099774"/>
              <a:gd name="connsiteX1412" fmla="*/ 762742 w 1614234"/>
              <a:gd name="connsiteY1412" fmla="*/ 3974432 h 4099774"/>
              <a:gd name="connsiteX1413" fmla="*/ 812545 w 1614234"/>
              <a:gd name="connsiteY1413" fmla="*/ 3992528 h 4099774"/>
              <a:gd name="connsiteX1414" fmla="*/ 852322 w 1614234"/>
              <a:gd name="connsiteY1414" fmla="*/ 4019263 h 4099774"/>
              <a:gd name="connsiteX1415" fmla="*/ 984503 w 1614234"/>
              <a:gd name="connsiteY1415" fmla="*/ 4095719 h 4099774"/>
              <a:gd name="connsiteX1416" fmla="*/ 1005820 w 1614234"/>
              <a:gd name="connsiteY1416" fmla="*/ 4096792 h 4099774"/>
              <a:gd name="connsiteX1417" fmla="*/ 1013344 w 1614234"/>
              <a:gd name="connsiteY1417" fmla="*/ 4099774 h 4099774"/>
              <a:gd name="connsiteX1418" fmla="*/ 959302 w 1614234"/>
              <a:gd name="connsiteY1418" fmla="*/ 4099774 h 4099774"/>
              <a:gd name="connsiteX1419" fmla="*/ 933489 w 1614234"/>
              <a:gd name="connsiteY1419" fmla="*/ 4086063 h 4099774"/>
              <a:gd name="connsiteX1420" fmla="*/ 849403 w 1614234"/>
              <a:gd name="connsiteY1420" fmla="*/ 4040911 h 4099774"/>
              <a:gd name="connsiteX1421" fmla="*/ 720203 w 1614234"/>
              <a:gd name="connsiteY1421" fmla="*/ 3966808 h 4099774"/>
              <a:gd name="connsiteX1422" fmla="*/ 698883 w 1614234"/>
              <a:gd name="connsiteY1422" fmla="*/ 3968525 h 4099774"/>
              <a:gd name="connsiteX1423" fmla="*/ 659425 w 1614234"/>
              <a:gd name="connsiteY1423" fmla="*/ 3944457 h 4099774"/>
              <a:gd name="connsiteX1424" fmla="*/ 637781 w 1614234"/>
              <a:gd name="connsiteY1424" fmla="*/ 3943508 h 4099774"/>
              <a:gd name="connsiteX1425" fmla="*/ 614330 w 1614234"/>
              <a:gd name="connsiteY1425" fmla="*/ 3918347 h 4099774"/>
              <a:gd name="connsiteX1426" fmla="*/ 564041 w 1614234"/>
              <a:gd name="connsiteY1426" fmla="*/ 3892383 h 4099774"/>
              <a:gd name="connsiteX1427" fmla="*/ 520456 w 1614234"/>
              <a:gd name="connsiteY1427" fmla="*/ 3849920 h 4099774"/>
              <a:gd name="connsiteX1428" fmla="*/ 445569 w 1614234"/>
              <a:gd name="connsiteY1428" fmla="*/ 3782754 h 4099774"/>
              <a:gd name="connsiteX1429" fmla="*/ 395387 w 1614234"/>
              <a:gd name="connsiteY1429" fmla="*/ 3689511 h 4099774"/>
              <a:gd name="connsiteX1430" fmla="*/ 336270 w 1614234"/>
              <a:gd name="connsiteY1430" fmla="*/ 3548465 h 4099774"/>
              <a:gd name="connsiteX1431" fmla="*/ 251577 w 1614234"/>
              <a:gd name="connsiteY1431" fmla="*/ 3209936 h 4099774"/>
              <a:gd name="connsiteX1432" fmla="*/ 245599 w 1614234"/>
              <a:gd name="connsiteY1432" fmla="*/ 3202388 h 4099774"/>
              <a:gd name="connsiteX1433" fmla="*/ 208299 w 1614234"/>
              <a:gd name="connsiteY1433" fmla="*/ 2817350 h 4099774"/>
              <a:gd name="connsiteX1434" fmla="*/ 180216 w 1614234"/>
              <a:gd name="connsiteY1434" fmla="*/ 2517838 h 4099774"/>
              <a:gd name="connsiteX1435" fmla="*/ 193706 w 1614234"/>
              <a:gd name="connsiteY1435" fmla="*/ 2519420 h 4099774"/>
              <a:gd name="connsiteX1436" fmla="*/ 109282 w 1614234"/>
              <a:gd name="connsiteY1436" fmla="*/ 2364060 h 4099774"/>
              <a:gd name="connsiteX1437" fmla="*/ 85534 w 1614234"/>
              <a:gd name="connsiteY1437" fmla="*/ 2298331 h 4099774"/>
              <a:gd name="connsiteX1438" fmla="*/ 17140 w 1614234"/>
              <a:gd name="connsiteY1438" fmla="*/ 2103977 h 4099774"/>
              <a:gd name="connsiteX1439" fmla="*/ 19741 w 1614234"/>
              <a:gd name="connsiteY1439" fmla="*/ 2031182 h 4099774"/>
              <a:gd name="connsiteX1440" fmla="*/ 38536 w 1614234"/>
              <a:gd name="connsiteY1440" fmla="*/ 1819896 h 4099774"/>
              <a:gd name="connsiteX1441" fmla="*/ 56907 w 1614234"/>
              <a:gd name="connsiteY1441" fmla="*/ 1673223 h 4099774"/>
              <a:gd name="connsiteX1442" fmla="*/ 66235 w 1614234"/>
              <a:gd name="connsiteY1442" fmla="*/ 1546028 h 4099774"/>
              <a:gd name="connsiteX1443" fmla="*/ 77771 w 1614234"/>
              <a:gd name="connsiteY1443" fmla="*/ 1521035 h 4099774"/>
              <a:gd name="connsiteX1444" fmla="*/ 104883 w 1614234"/>
              <a:gd name="connsiteY1444" fmla="*/ 1314316 h 4099774"/>
              <a:gd name="connsiteX1445" fmla="*/ 128442 w 1614234"/>
              <a:gd name="connsiteY1445" fmla="*/ 1272198 h 4099774"/>
              <a:gd name="connsiteX1446" fmla="*/ 176140 w 1614234"/>
              <a:gd name="connsiteY1446" fmla="*/ 1120813 h 4099774"/>
              <a:gd name="connsiteX1447" fmla="*/ 188129 w 1614234"/>
              <a:gd name="connsiteY1447" fmla="*/ 993304 h 4099774"/>
              <a:gd name="connsiteX1448" fmla="*/ 57634 w 1614234"/>
              <a:gd name="connsiteY1448" fmla="*/ 760255 h 4099774"/>
              <a:gd name="connsiteX1449" fmla="*/ 41630 w 1614234"/>
              <a:gd name="connsiteY1449" fmla="*/ 761347 h 4099774"/>
              <a:gd name="connsiteX1450" fmla="*/ 20836 w 1614234"/>
              <a:gd name="connsiteY1450" fmla="*/ 735871 h 4099774"/>
              <a:gd name="connsiteX1451" fmla="*/ 0 w 1614234"/>
              <a:gd name="connsiteY1451" fmla="*/ 745456 h 4099774"/>
              <a:gd name="connsiteX1452" fmla="*/ 100219 w 1614234"/>
              <a:gd name="connsiteY1452" fmla="*/ 684336 h 4099774"/>
              <a:gd name="connsiteX1453" fmla="*/ 124863 w 1614234"/>
              <a:gd name="connsiteY1453" fmla="*/ 690478 h 4099774"/>
              <a:gd name="connsiteX1454" fmla="*/ 181234 w 1614234"/>
              <a:gd name="connsiteY1454" fmla="*/ 656710 h 4099774"/>
              <a:gd name="connsiteX1455" fmla="*/ 221395 w 1614234"/>
              <a:gd name="connsiteY1455" fmla="*/ 653891 h 4099774"/>
              <a:gd name="connsiteX1456" fmla="*/ 226229 w 1614234"/>
              <a:gd name="connsiteY1456" fmla="*/ 645398 h 4099774"/>
              <a:gd name="connsiteX1457" fmla="*/ 269389 w 1614234"/>
              <a:gd name="connsiteY1457" fmla="*/ 647774 h 4099774"/>
              <a:gd name="connsiteX1458" fmla="*/ 265221 w 1614234"/>
              <a:gd name="connsiteY1458" fmla="*/ 644070 h 4099774"/>
              <a:gd name="connsiteX1459" fmla="*/ 312231 w 1614234"/>
              <a:gd name="connsiteY1459" fmla="*/ 627114 h 4099774"/>
              <a:gd name="connsiteX1460" fmla="*/ 312553 w 1614234"/>
              <a:gd name="connsiteY1460" fmla="*/ 629780 h 4099774"/>
              <a:gd name="connsiteX1461" fmla="*/ 410556 w 1614234"/>
              <a:gd name="connsiteY1461" fmla="*/ 611899 h 4099774"/>
              <a:gd name="connsiteX1462" fmla="*/ 499858 w 1614234"/>
              <a:gd name="connsiteY1462" fmla="*/ 619004 h 4099774"/>
              <a:gd name="connsiteX1463" fmla="*/ 541329 w 1614234"/>
              <a:gd name="connsiteY1463" fmla="*/ 637429 h 4099774"/>
              <a:gd name="connsiteX1464" fmla="*/ 549160 w 1614234"/>
              <a:gd name="connsiteY1464" fmla="*/ 634129 h 4099774"/>
              <a:gd name="connsiteX1465" fmla="*/ 701493 w 1614234"/>
              <a:gd name="connsiteY1465" fmla="*/ 730729 h 4099774"/>
              <a:gd name="connsiteX1466" fmla="*/ 791575 w 1614234"/>
              <a:gd name="connsiteY1466" fmla="*/ 786270 h 4099774"/>
              <a:gd name="connsiteX1467" fmla="*/ 795219 w 1614234"/>
              <a:gd name="connsiteY1467" fmla="*/ 796795 h 4099774"/>
              <a:gd name="connsiteX1468" fmla="*/ 918879 w 1614234"/>
              <a:gd name="connsiteY1468" fmla="*/ 906279 h 4099774"/>
              <a:gd name="connsiteX1469" fmla="*/ 922862 w 1614234"/>
              <a:gd name="connsiteY1469" fmla="*/ 922313 h 4099774"/>
              <a:gd name="connsiteX1470" fmla="*/ 927695 w 1614234"/>
              <a:gd name="connsiteY1470" fmla="*/ 913818 h 4099774"/>
              <a:gd name="connsiteX1471" fmla="*/ 981625 w 1614234"/>
              <a:gd name="connsiteY1471" fmla="*/ 950308 h 4099774"/>
              <a:gd name="connsiteX1472" fmla="*/ 1005417 w 1614234"/>
              <a:gd name="connsiteY1472" fmla="*/ 980977 h 4099774"/>
              <a:gd name="connsiteX1473" fmla="*/ 1071675 w 1614234"/>
              <a:gd name="connsiteY1473" fmla="*/ 650219 h 4099774"/>
              <a:gd name="connsiteX1474" fmla="*/ 1076230 w 1614234"/>
              <a:gd name="connsiteY1474" fmla="*/ 603997 h 4099774"/>
              <a:gd name="connsiteX1475" fmla="*/ 1137890 w 1614234"/>
              <a:gd name="connsiteY1475" fmla="*/ 354519 h 4099774"/>
              <a:gd name="connsiteX1476" fmla="*/ 1190437 w 1614234"/>
              <a:gd name="connsiteY1476" fmla="*/ 302182 h 4099774"/>
              <a:gd name="connsiteX1477" fmla="*/ 1204634 w 1614234"/>
              <a:gd name="connsiteY1477" fmla="*/ 276878 h 4099774"/>
              <a:gd name="connsiteX1478" fmla="*/ 1262033 w 1614234"/>
              <a:gd name="connsiteY1478" fmla="*/ 218886 h 4099774"/>
              <a:gd name="connsiteX1479" fmla="*/ 1283736 w 1614234"/>
              <a:gd name="connsiteY1479" fmla="*/ 187616 h 4099774"/>
              <a:gd name="connsiteX1480" fmla="*/ 1324004 w 1614234"/>
              <a:gd name="connsiteY1480" fmla="*/ 117519 h 4099774"/>
              <a:gd name="connsiteX1481" fmla="*/ 1370249 w 1614234"/>
              <a:gd name="connsiteY1481" fmla="*/ 54968 h 4099774"/>
              <a:gd name="connsiteX1482" fmla="*/ 1387764 w 1614234"/>
              <a:gd name="connsiteY1482" fmla="*/ 37522 h 4099774"/>
              <a:gd name="connsiteX1483" fmla="*/ 1412469 w 1614234"/>
              <a:gd name="connsiteY1483" fmla="*/ 11445 h 4099774"/>
              <a:gd name="connsiteX1484" fmla="*/ 1454967 w 1614234"/>
              <a:gd name="connsiteY1484" fmla="*/ 5648 h 4099774"/>
              <a:gd name="connsiteX1485" fmla="*/ 1465798 w 1614234"/>
              <a:gd name="connsiteY1485" fmla="*/ 7542 h 4099774"/>
              <a:gd name="connsiteX1486" fmla="*/ 1489312 w 1614234"/>
              <a:gd name="connsiteY1486" fmla="*/ 485 h 4099774"/>
              <a:gd name="connsiteX1487" fmla="*/ 1498128 w 1614234"/>
              <a:gd name="connsiteY1487" fmla="*/ 8025 h 4099774"/>
              <a:gd name="connsiteX1488" fmla="*/ 1529796 w 1614234"/>
              <a:gd name="connsiteY1488" fmla="*/ 332 h 409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Lst>
            <a:rect l="l" t="t" r="r" b="b"/>
            <a:pathLst>
              <a:path w="1614234" h="4099774">
                <a:moveTo>
                  <a:pt x="1544651" y="4097058"/>
                </a:moveTo>
                <a:cubicBezTo>
                  <a:pt x="1546556" y="4098249"/>
                  <a:pt x="1548912" y="4100046"/>
                  <a:pt x="1551259" y="4098488"/>
                </a:cubicBezTo>
                <a:lnTo>
                  <a:pt x="1550869" y="4099774"/>
                </a:lnTo>
                <a:lnTo>
                  <a:pt x="1540869" y="4099774"/>
                </a:lnTo>
                <a:lnTo>
                  <a:pt x="1540750" y="4099260"/>
                </a:lnTo>
                <a:cubicBezTo>
                  <a:pt x="1541293" y="4095280"/>
                  <a:pt x="1542746" y="4095866"/>
                  <a:pt x="1544651" y="4097058"/>
                </a:cubicBezTo>
                <a:close/>
                <a:moveTo>
                  <a:pt x="1534409" y="4075625"/>
                </a:moveTo>
                <a:cubicBezTo>
                  <a:pt x="1543012" y="4077175"/>
                  <a:pt x="1539233" y="4086792"/>
                  <a:pt x="1535289" y="4097267"/>
                </a:cubicBezTo>
                <a:lnTo>
                  <a:pt x="1534558" y="4099774"/>
                </a:lnTo>
                <a:lnTo>
                  <a:pt x="1526034" y="4099774"/>
                </a:lnTo>
                <a:close/>
                <a:moveTo>
                  <a:pt x="844225" y="3979940"/>
                </a:moveTo>
                <a:cubicBezTo>
                  <a:pt x="853156" y="3991895"/>
                  <a:pt x="869027" y="3983546"/>
                  <a:pt x="872869" y="4004957"/>
                </a:cubicBezTo>
                <a:cubicBezTo>
                  <a:pt x="861059" y="3999962"/>
                  <a:pt x="852067" y="3992117"/>
                  <a:pt x="839392" y="3988435"/>
                </a:cubicBezTo>
                <a:cubicBezTo>
                  <a:pt x="837612" y="3982537"/>
                  <a:pt x="844340" y="3984355"/>
                  <a:pt x="844225" y="3979940"/>
                </a:cubicBezTo>
                <a:close/>
                <a:moveTo>
                  <a:pt x="1476850" y="3890905"/>
                </a:moveTo>
                <a:cubicBezTo>
                  <a:pt x="1478117" y="3942115"/>
                  <a:pt x="1481265" y="4003697"/>
                  <a:pt x="1475449" y="4057163"/>
                </a:cubicBezTo>
                <a:lnTo>
                  <a:pt x="1467616" y="4099774"/>
                </a:lnTo>
                <a:lnTo>
                  <a:pt x="1465608" y="4099774"/>
                </a:lnTo>
                <a:lnTo>
                  <a:pt x="1462809" y="4066848"/>
                </a:lnTo>
                <a:cubicBezTo>
                  <a:pt x="1463847" y="4018413"/>
                  <a:pt x="1475147" y="3952080"/>
                  <a:pt x="1468331" y="3923934"/>
                </a:cubicBezTo>
                <a:cubicBezTo>
                  <a:pt x="1467779" y="3912437"/>
                  <a:pt x="1471395" y="3904647"/>
                  <a:pt x="1468696" y="3891538"/>
                </a:cubicBezTo>
                <a:cubicBezTo>
                  <a:pt x="1471355" y="3891226"/>
                  <a:pt x="1474191" y="3891218"/>
                  <a:pt x="1476850" y="3890905"/>
                </a:cubicBezTo>
                <a:close/>
                <a:moveTo>
                  <a:pt x="668945" y="3868890"/>
                </a:moveTo>
                <a:cubicBezTo>
                  <a:pt x="682726" y="3875192"/>
                  <a:pt x="694611" y="3899291"/>
                  <a:pt x="708723" y="3895626"/>
                </a:cubicBezTo>
                <a:cubicBezTo>
                  <a:pt x="733830" y="3927166"/>
                  <a:pt x="764431" y="3930274"/>
                  <a:pt x="788783" y="3959805"/>
                </a:cubicBezTo>
                <a:cubicBezTo>
                  <a:pt x="807159" y="3961417"/>
                  <a:pt x="832331" y="3968475"/>
                  <a:pt x="828560" y="3986540"/>
                </a:cubicBezTo>
                <a:cubicBezTo>
                  <a:pt x="780307" y="3957773"/>
                  <a:pt x="722328" y="3929731"/>
                  <a:pt x="686739" y="3889170"/>
                </a:cubicBezTo>
                <a:cubicBezTo>
                  <a:pt x="684622" y="3885504"/>
                  <a:pt x="679596" y="3890851"/>
                  <a:pt x="673072" y="3887283"/>
                </a:cubicBezTo>
                <a:cubicBezTo>
                  <a:pt x="673804" y="3878713"/>
                  <a:pt x="667780" y="3878117"/>
                  <a:pt x="668945" y="3868890"/>
                </a:cubicBezTo>
                <a:close/>
                <a:moveTo>
                  <a:pt x="651150" y="3848610"/>
                </a:moveTo>
                <a:cubicBezTo>
                  <a:pt x="651570" y="3852849"/>
                  <a:pt x="651861" y="3857569"/>
                  <a:pt x="651976" y="3861984"/>
                </a:cubicBezTo>
                <a:cubicBezTo>
                  <a:pt x="646030" y="3860120"/>
                  <a:pt x="640822" y="3857424"/>
                  <a:pt x="640337" y="3849556"/>
                </a:cubicBezTo>
                <a:lnTo>
                  <a:pt x="640641" y="3849381"/>
                </a:lnTo>
                <a:cubicBezTo>
                  <a:pt x="644263" y="3849327"/>
                  <a:pt x="647706" y="3848968"/>
                  <a:pt x="651150" y="3848610"/>
                </a:cubicBezTo>
                <a:close/>
                <a:moveTo>
                  <a:pt x="614189" y="3819026"/>
                </a:moveTo>
                <a:cubicBezTo>
                  <a:pt x="624655" y="3825205"/>
                  <a:pt x="633213" y="3833707"/>
                  <a:pt x="637660" y="3847028"/>
                </a:cubicBezTo>
                <a:cubicBezTo>
                  <a:pt x="625851" y="3842032"/>
                  <a:pt x="614088" y="3837824"/>
                  <a:pt x="614189" y="3819026"/>
                </a:cubicBezTo>
                <a:close/>
                <a:moveTo>
                  <a:pt x="1569979" y="3811878"/>
                </a:moveTo>
                <a:cubicBezTo>
                  <a:pt x="1561626" y="3885955"/>
                  <a:pt x="1542638" y="3961285"/>
                  <a:pt x="1508040" y="4023630"/>
                </a:cubicBezTo>
                <a:cubicBezTo>
                  <a:pt x="1508154" y="4028045"/>
                  <a:pt x="1508749" y="4032590"/>
                  <a:pt x="1508864" y="4037005"/>
                </a:cubicBezTo>
                <a:cubicBezTo>
                  <a:pt x="1526755" y="4030749"/>
                  <a:pt x="1530772" y="4024356"/>
                  <a:pt x="1551040" y="4028542"/>
                </a:cubicBezTo>
                <a:lnTo>
                  <a:pt x="1614234" y="3876344"/>
                </a:lnTo>
                <a:lnTo>
                  <a:pt x="1614234" y="3911412"/>
                </a:lnTo>
                <a:lnTo>
                  <a:pt x="1570008" y="4026961"/>
                </a:lnTo>
                <a:cubicBezTo>
                  <a:pt x="1577730" y="4026984"/>
                  <a:pt x="1579811" y="4024968"/>
                  <a:pt x="1588993" y="4028222"/>
                </a:cubicBezTo>
                <a:lnTo>
                  <a:pt x="1614234" y="3986756"/>
                </a:lnTo>
                <a:lnTo>
                  <a:pt x="1614234" y="4009375"/>
                </a:lnTo>
                <a:lnTo>
                  <a:pt x="1599502" y="4027451"/>
                </a:lnTo>
                <a:lnTo>
                  <a:pt x="1614234" y="4040839"/>
                </a:lnTo>
                <a:lnTo>
                  <a:pt x="1614234" y="4079381"/>
                </a:lnTo>
                <a:lnTo>
                  <a:pt x="1602979" y="4077130"/>
                </a:lnTo>
                <a:cubicBezTo>
                  <a:pt x="1587048" y="4078435"/>
                  <a:pt x="1571539" y="4083722"/>
                  <a:pt x="1561427" y="4092208"/>
                </a:cubicBezTo>
                <a:cubicBezTo>
                  <a:pt x="1558375" y="4078490"/>
                  <a:pt x="1578661" y="4085518"/>
                  <a:pt x="1573287" y="4069881"/>
                </a:cubicBezTo>
                <a:cubicBezTo>
                  <a:pt x="1571394" y="4067307"/>
                  <a:pt x="1566860" y="4067889"/>
                  <a:pt x="1567305" y="4062335"/>
                </a:cubicBezTo>
                <a:cubicBezTo>
                  <a:pt x="1557767" y="4078841"/>
                  <a:pt x="1536956" y="4050525"/>
                  <a:pt x="1535637" y="4070027"/>
                </a:cubicBezTo>
                <a:cubicBezTo>
                  <a:pt x="1524445" y="4052044"/>
                  <a:pt x="1490982" y="4058736"/>
                  <a:pt x="1482691" y="4044375"/>
                </a:cubicBezTo>
                <a:cubicBezTo>
                  <a:pt x="1492512" y="4045224"/>
                  <a:pt x="1495537" y="4040626"/>
                  <a:pt x="1501190" y="4037769"/>
                </a:cubicBezTo>
                <a:cubicBezTo>
                  <a:pt x="1515253" y="3977096"/>
                  <a:pt x="1538485" y="3924575"/>
                  <a:pt x="1555399" y="3866737"/>
                </a:cubicBezTo>
                <a:cubicBezTo>
                  <a:pt x="1555610" y="3844617"/>
                  <a:pt x="1558449" y="3824237"/>
                  <a:pt x="1569979" y="3811878"/>
                </a:cubicBezTo>
                <a:close/>
                <a:moveTo>
                  <a:pt x="1118230" y="3803819"/>
                </a:moveTo>
                <a:cubicBezTo>
                  <a:pt x="1125423" y="3802926"/>
                  <a:pt x="1143491" y="3825085"/>
                  <a:pt x="1137172" y="3840140"/>
                </a:cubicBezTo>
                <a:cubicBezTo>
                  <a:pt x="1127394" y="3832341"/>
                  <a:pt x="1122724" y="3817927"/>
                  <a:pt x="1118230" y="3803819"/>
                </a:cubicBezTo>
                <a:close/>
                <a:moveTo>
                  <a:pt x="548423" y="3733747"/>
                </a:moveTo>
                <a:cubicBezTo>
                  <a:pt x="555983" y="3735379"/>
                  <a:pt x="562814" y="3746025"/>
                  <a:pt x="563624" y="3755334"/>
                </a:cubicBezTo>
                <a:cubicBezTo>
                  <a:pt x="580840" y="3773912"/>
                  <a:pt x="613938" y="3799615"/>
                  <a:pt x="609340" y="3824677"/>
                </a:cubicBezTo>
                <a:cubicBezTo>
                  <a:pt x="602829" y="3816214"/>
                  <a:pt x="602230" y="3803931"/>
                  <a:pt x="591867" y="3807062"/>
                </a:cubicBezTo>
                <a:cubicBezTo>
                  <a:pt x="582891" y="3773950"/>
                  <a:pt x="555681" y="3761957"/>
                  <a:pt x="540816" y="3735504"/>
                </a:cubicBezTo>
                <a:cubicBezTo>
                  <a:pt x="543302" y="3733661"/>
                  <a:pt x="545903" y="3733204"/>
                  <a:pt x="548423" y="3733747"/>
                </a:cubicBezTo>
                <a:close/>
                <a:moveTo>
                  <a:pt x="532130" y="3715719"/>
                </a:moveTo>
                <a:cubicBezTo>
                  <a:pt x="534296" y="3716659"/>
                  <a:pt x="536608" y="3718380"/>
                  <a:pt x="539316" y="3718854"/>
                </a:cubicBezTo>
                <a:lnTo>
                  <a:pt x="539491" y="3719159"/>
                </a:lnTo>
                <a:cubicBezTo>
                  <a:pt x="537989" y="3722879"/>
                  <a:pt x="534161" y="3724682"/>
                  <a:pt x="529146" y="3725132"/>
                </a:cubicBezTo>
                <a:cubicBezTo>
                  <a:pt x="527911" y="3722993"/>
                  <a:pt x="525892" y="3720900"/>
                  <a:pt x="525825" y="3717271"/>
                </a:cubicBezTo>
                <a:cubicBezTo>
                  <a:pt x="527947" y="3714622"/>
                  <a:pt x="529965" y="3714780"/>
                  <a:pt x="532130" y="3715719"/>
                </a:cubicBezTo>
                <a:close/>
                <a:moveTo>
                  <a:pt x="733556" y="3623819"/>
                </a:moveTo>
                <a:cubicBezTo>
                  <a:pt x="790188" y="3709264"/>
                  <a:pt x="853452" y="3787215"/>
                  <a:pt x="918186" y="3863502"/>
                </a:cubicBezTo>
                <a:cubicBezTo>
                  <a:pt x="915057" y="3879160"/>
                  <a:pt x="922425" y="3878573"/>
                  <a:pt x="925654" y="3892596"/>
                </a:cubicBezTo>
                <a:cubicBezTo>
                  <a:pt x="933789" y="3889122"/>
                  <a:pt x="931756" y="3891925"/>
                  <a:pt x="941658" y="3891504"/>
                </a:cubicBezTo>
                <a:cubicBezTo>
                  <a:pt x="941996" y="3897013"/>
                  <a:pt x="942465" y="3902038"/>
                  <a:pt x="942804" y="3907546"/>
                </a:cubicBezTo>
                <a:cubicBezTo>
                  <a:pt x="951456" y="3909883"/>
                  <a:pt x="948779" y="3907355"/>
                  <a:pt x="958807" y="3906454"/>
                </a:cubicBezTo>
                <a:cubicBezTo>
                  <a:pt x="964985" y="3924885"/>
                  <a:pt x="985237" y="3926230"/>
                  <a:pt x="988901" y="3947335"/>
                </a:cubicBezTo>
                <a:cubicBezTo>
                  <a:pt x="1010801" y="3947320"/>
                  <a:pt x="1004500" y="3965216"/>
                  <a:pt x="1025038" y="3963544"/>
                </a:cubicBezTo>
                <a:cubicBezTo>
                  <a:pt x="1060584" y="4011056"/>
                  <a:pt x="1116699" y="4034469"/>
                  <a:pt x="1156532" y="4069729"/>
                </a:cubicBezTo>
                <a:cubicBezTo>
                  <a:pt x="1161241" y="4069454"/>
                  <a:pt x="1164636" y="4068309"/>
                  <a:pt x="1167022" y="4066116"/>
                </a:cubicBezTo>
                <a:cubicBezTo>
                  <a:pt x="1175919" y="4074322"/>
                  <a:pt x="1185346" y="4081075"/>
                  <a:pt x="1195241" y="4086915"/>
                </a:cubicBezTo>
                <a:lnTo>
                  <a:pt x="1221281" y="4099774"/>
                </a:lnTo>
                <a:lnTo>
                  <a:pt x="1203212" y="4099774"/>
                </a:lnTo>
                <a:lnTo>
                  <a:pt x="1198968" y="4096151"/>
                </a:lnTo>
                <a:cubicBezTo>
                  <a:pt x="1194898" y="4094020"/>
                  <a:pt x="1187802" y="4096487"/>
                  <a:pt x="1182643" y="4094577"/>
                </a:cubicBezTo>
                <a:cubicBezTo>
                  <a:pt x="1158414" y="4084937"/>
                  <a:pt x="1145951" y="4059134"/>
                  <a:pt x="1140849" y="4073486"/>
                </a:cubicBezTo>
                <a:cubicBezTo>
                  <a:pt x="1123469" y="4049707"/>
                  <a:pt x="1086116" y="4034201"/>
                  <a:pt x="1069446" y="4019382"/>
                </a:cubicBezTo>
                <a:cubicBezTo>
                  <a:pt x="1071017" y="4019291"/>
                  <a:pt x="1072557" y="4021254"/>
                  <a:pt x="1069768" y="4022048"/>
                </a:cubicBezTo>
                <a:cubicBezTo>
                  <a:pt x="1047740" y="3994435"/>
                  <a:pt x="1012024" y="3982464"/>
                  <a:pt x="991900" y="3952529"/>
                </a:cubicBezTo>
                <a:cubicBezTo>
                  <a:pt x="983698" y="3952376"/>
                  <a:pt x="981819" y="3944906"/>
                  <a:pt x="970239" y="3948740"/>
                </a:cubicBezTo>
                <a:cubicBezTo>
                  <a:pt x="953974" y="3914947"/>
                  <a:pt x="915841" y="3907224"/>
                  <a:pt x="902523" y="3870101"/>
                </a:cubicBezTo>
                <a:cubicBezTo>
                  <a:pt x="857646" y="3837346"/>
                  <a:pt x="834661" y="3789103"/>
                  <a:pt x="799715" y="3753873"/>
                </a:cubicBezTo>
                <a:cubicBezTo>
                  <a:pt x="788959" y="3742973"/>
                  <a:pt x="765498" y="3730445"/>
                  <a:pt x="761449" y="3710783"/>
                </a:cubicBezTo>
                <a:cubicBezTo>
                  <a:pt x="751386" y="3706001"/>
                  <a:pt x="739849" y="3702885"/>
                  <a:pt x="740656" y="3685309"/>
                </a:cubicBezTo>
                <a:cubicBezTo>
                  <a:pt x="767967" y="3706613"/>
                  <a:pt x="785449" y="3739703"/>
                  <a:pt x="815882" y="3757982"/>
                </a:cubicBezTo>
                <a:cubicBezTo>
                  <a:pt x="820085" y="3767370"/>
                  <a:pt x="836377" y="3791370"/>
                  <a:pt x="839335" y="3783144"/>
                </a:cubicBezTo>
                <a:cubicBezTo>
                  <a:pt x="835423" y="3778476"/>
                  <a:pt x="818419" y="3737778"/>
                  <a:pt x="795071" y="3729666"/>
                </a:cubicBezTo>
                <a:cubicBezTo>
                  <a:pt x="782012" y="3699319"/>
                  <a:pt x="739857" y="3662141"/>
                  <a:pt x="733556" y="3623819"/>
                </a:cubicBezTo>
                <a:close/>
                <a:moveTo>
                  <a:pt x="447322" y="3601678"/>
                </a:moveTo>
                <a:lnTo>
                  <a:pt x="447500" y="3601983"/>
                </a:lnTo>
                <a:cubicBezTo>
                  <a:pt x="454854" y="3606291"/>
                  <a:pt x="465196" y="3620691"/>
                  <a:pt x="467970" y="3624792"/>
                </a:cubicBezTo>
                <a:cubicBezTo>
                  <a:pt x="482370" y="3646218"/>
                  <a:pt x="496331" y="3660564"/>
                  <a:pt x="501870" y="3681402"/>
                </a:cubicBezTo>
                <a:cubicBezTo>
                  <a:pt x="514787" y="3689017"/>
                  <a:pt x="526888" y="3698734"/>
                  <a:pt x="528323" y="3711757"/>
                </a:cubicBezTo>
                <a:cubicBezTo>
                  <a:pt x="508711" y="3708006"/>
                  <a:pt x="488133" y="3668148"/>
                  <a:pt x="480737" y="3650420"/>
                </a:cubicBezTo>
                <a:cubicBezTo>
                  <a:pt x="463672" y="3641941"/>
                  <a:pt x="446052" y="3621966"/>
                  <a:pt x="447322" y="3601678"/>
                </a:cubicBezTo>
                <a:close/>
                <a:moveTo>
                  <a:pt x="711966" y="3582915"/>
                </a:moveTo>
                <a:cubicBezTo>
                  <a:pt x="719437" y="3591639"/>
                  <a:pt x="724875" y="3603165"/>
                  <a:pt x="725414" y="3619557"/>
                </a:cubicBezTo>
                <a:cubicBezTo>
                  <a:pt x="719111" y="3609345"/>
                  <a:pt x="711945" y="3600446"/>
                  <a:pt x="711966" y="3582915"/>
                </a:cubicBezTo>
                <a:close/>
                <a:moveTo>
                  <a:pt x="699990" y="3564980"/>
                </a:moveTo>
                <a:cubicBezTo>
                  <a:pt x="708497" y="3564958"/>
                  <a:pt x="712205" y="3579111"/>
                  <a:pt x="709309" y="3583228"/>
                </a:cubicBezTo>
                <a:cubicBezTo>
                  <a:pt x="703011" y="3580754"/>
                  <a:pt x="694451" y="3572252"/>
                  <a:pt x="699990" y="3564980"/>
                </a:cubicBezTo>
                <a:close/>
                <a:moveTo>
                  <a:pt x="1183829" y="3360187"/>
                </a:moveTo>
                <a:cubicBezTo>
                  <a:pt x="1188010" y="3358996"/>
                  <a:pt x="1188684" y="3362273"/>
                  <a:pt x="1192001" y="3362395"/>
                </a:cubicBezTo>
                <a:cubicBezTo>
                  <a:pt x="1186847" y="3396332"/>
                  <a:pt x="1196509" y="3427826"/>
                  <a:pt x="1180038" y="3452001"/>
                </a:cubicBezTo>
                <a:cubicBezTo>
                  <a:pt x="1183050" y="3424190"/>
                  <a:pt x="1186599" y="3384661"/>
                  <a:pt x="1183829" y="3360187"/>
                </a:cubicBezTo>
                <a:close/>
                <a:moveTo>
                  <a:pt x="1158038" y="3338005"/>
                </a:moveTo>
                <a:cubicBezTo>
                  <a:pt x="1165424" y="3340259"/>
                  <a:pt x="1174639" y="3369567"/>
                  <a:pt x="1160333" y="3370087"/>
                </a:cubicBezTo>
                <a:cubicBezTo>
                  <a:pt x="1161030" y="3355834"/>
                  <a:pt x="1152742" y="3349210"/>
                  <a:pt x="1158038" y="3338005"/>
                </a:cubicBezTo>
                <a:close/>
                <a:moveTo>
                  <a:pt x="1186854" y="3327480"/>
                </a:moveTo>
                <a:lnTo>
                  <a:pt x="1187029" y="3327786"/>
                </a:lnTo>
                <a:cubicBezTo>
                  <a:pt x="1192738" y="3333453"/>
                  <a:pt x="1193031" y="3345912"/>
                  <a:pt x="1197478" y="3359233"/>
                </a:cubicBezTo>
                <a:cubicBezTo>
                  <a:pt x="1193328" y="3358369"/>
                  <a:pt x="1194764" y="3351022"/>
                  <a:pt x="1186325" y="3354672"/>
                </a:cubicBezTo>
                <a:cubicBezTo>
                  <a:pt x="1186562" y="3350869"/>
                  <a:pt x="1196974" y="3348523"/>
                  <a:pt x="1185985" y="3349166"/>
                </a:cubicBezTo>
                <a:cubicBezTo>
                  <a:pt x="1183175" y="3339381"/>
                  <a:pt x="1188173" y="3336089"/>
                  <a:pt x="1186854" y="3327480"/>
                </a:cubicBezTo>
                <a:close/>
                <a:moveTo>
                  <a:pt x="1388820" y="3324534"/>
                </a:moveTo>
                <a:lnTo>
                  <a:pt x="1388515" y="3324710"/>
                </a:lnTo>
                <a:cubicBezTo>
                  <a:pt x="1383511" y="3340637"/>
                  <a:pt x="1382440" y="3343698"/>
                  <a:pt x="1385474" y="3354576"/>
                </a:cubicBezTo>
                <a:cubicBezTo>
                  <a:pt x="1385645" y="3347144"/>
                  <a:pt x="1396476" y="3349039"/>
                  <a:pt x="1398139" y="3342783"/>
                </a:cubicBezTo>
                <a:cubicBezTo>
                  <a:pt x="1395078" y="3341698"/>
                  <a:pt x="1396432" y="3327880"/>
                  <a:pt x="1388820" y="3324534"/>
                </a:cubicBezTo>
                <a:close/>
                <a:moveTo>
                  <a:pt x="853962" y="3322906"/>
                </a:moveTo>
                <a:cubicBezTo>
                  <a:pt x="857204" y="3332033"/>
                  <a:pt x="852640" y="3362778"/>
                  <a:pt x="863542" y="3376038"/>
                </a:cubicBezTo>
                <a:cubicBezTo>
                  <a:pt x="861702" y="3353879"/>
                  <a:pt x="871479" y="3333569"/>
                  <a:pt x="853962" y="3322906"/>
                </a:cubicBezTo>
                <a:close/>
                <a:moveTo>
                  <a:pt x="450274" y="3284248"/>
                </a:moveTo>
                <a:cubicBezTo>
                  <a:pt x="456249" y="3284056"/>
                  <a:pt x="456334" y="3290526"/>
                  <a:pt x="456594" y="3297302"/>
                </a:cubicBezTo>
                <a:cubicBezTo>
                  <a:pt x="448618" y="3298240"/>
                  <a:pt x="447762" y="3286921"/>
                  <a:pt x="450274" y="3284248"/>
                </a:cubicBezTo>
                <a:close/>
                <a:moveTo>
                  <a:pt x="1121930" y="3283895"/>
                </a:moveTo>
                <a:cubicBezTo>
                  <a:pt x="1131689" y="3288851"/>
                  <a:pt x="1134891" y="3312669"/>
                  <a:pt x="1124545" y="3318641"/>
                </a:cubicBezTo>
                <a:cubicBezTo>
                  <a:pt x="1123513" y="3307015"/>
                  <a:pt x="1122962" y="3295520"/>
                  <a:pt x="1121930" y="3283895"/>
                </a:cubicBezTo>
                <a:close/>
                <a:moveTo>
                  <a:pt x="435281" y="3258276"/>
                </a:moveTo>
                <a:lnTo>
                  <a:pt x="435308" y="3258362"/>
                </a:lnTo>
                <a:lnTo>
                  <a:pt x="434977" y="3258451"/>
                </a:lnTo>
                <a:close/>
                <a:moveTo>
                  <a:pt x="439315" y="3257271"/>
                </a:moveTo>
                <a:cubicBezTo>
                  <a:pt x="441566" y="3258619"/>
                  <a:pt x="444174" y="3260678"/>
                  <a:pt x="445807" y="3260346"/>
                </a:cubicBezTo>
                <a:cubicBezTo>
                  <a:pt x="446195" y="3266640"/>
                  <a:pt x="446888" y="3272758"/>
                  <a:pt x="447276" y="3279053"/>
                </a:cubicBezTo>
                <a:cubicBezTo>
                  <a:pt x="441133" y="3280358"/>
                  <a:pt x="439809" y="3276132"/>
                  <a:pt x="439183" y="3271096"/>
                </a:cubicBezTo>
                <a:lnTo>
                  <a:pt x="435308" y="3258362"/>
                </a:lnTo>
                <a:close/>
                <a:moveTo>
                  <a:pt x="1453069" y="3252406"/>
                </a:moveTo>
                <a:cubicBezTo>
                  <a:pt x="1453839" y="3257257"/>
                  <a:pt x="1451101" y="3258838"/>
                  <a:pt x="1445557" y="3258372"/>
                </a:cubicBezTo>
                <a:cubicBezTo>
                  <a:pt x="1447516" y="3264574"/>
                  <a:pt x="1443454" y="3277919"/>
                  <a:pt x="1449703" y="3279606"/>
                </a:cubicBezTo>
                <a:cubicBezTo>
                  <a:pt x="1453769" y="3273999"/>
                  <a:pt x="1466625" y="3257615"/>
                  <a:pt x="1453069" y="3252406"/>
                </a:cubicBezTo>
                <a:close/>
                <a:moveTo>
                  <a:pt x="455123" y="3249467"/>
                </a:moveTo>
                <a:lnTo>
                  <a:pt x="478514" y="3280368"/>
                </a:lnTo>
                <a:cubicBezTo>
                  <a:pt x="485809" y="3293267"/>
                  <a:pt x="493358" y="3305815"/>
                  <a:pt x="505897" y="3312427"/>
                </a:cubicBezTo>
                <a:cubicBezTo>
                  <a:pt x="517925" y="3359258"/>
                  <a:pt x="557174" y="3385076"/>
                  <a:pt x="565721" y="3426583"/>
                </a:cubicBezTo>
                <a:cubicBezTo>
                  <a:pt x="581249" y="3433100"/>
                  <a:pt x="579838" y="3458764"/>
                  <a:pt x="595494" y="3464799"/>
                </a:cubicBezTo>
                <a:cubicBezTo>
                  <a:pt x="621571" y="3540184"/>
                  <a:pt x="675731" y="3585504"/>
                  <a:pt x="706046" y="3647849"/>
                </a:cubicBezTo>
                <a:cubicBezTo>
                  <a:pt x="622735" y="3559066"/>
                  <a:pt x="562502" y="3428036"/>
                  <a:pt x="501691" y="3323410"/>
                </a:cubicBezTo>
                <a:close/>
                <a:moveTo>
                  <a:pt x="452959" y="3246032"/>
                </a:moveTo>
                <a:lnTo>
                  <a:pt x="455123" y="3249467"/>
                </a:lnTo>
                <a:lnTo>
                  <a:pt x="452656" y="3246208"/>
                </a:lnTo>
                <a:close/>
                <a:moveTo>
                  <a:pt x="419403" y="3202667"/>
                </a:moveTo>
                <a:cubicBezTo>
                  <a:pt x="428907" y="3208589"/>
                  <a:pt x="419056" y="3209795"/>
                  <a:pt x="433234" y="3209756"/>
                </a:cubicBezTo>
                <a:lnTo>
                  <a:pt x="433714" y="3209885"/>
                </a:lnTo>
                <a:cubicBezTo>
                  <a:pt x="431514" y="3227860"/>
                  <a:pt x="454727" y="3228715"/>
                  <a:pt x="446838" y="3243862"/>
                </a:cubicBezTo>
                <a:cubicBezTo>
                  <a:pt x="442698" y="3230364"/>
                  <a:pt x="432524" y="3228907"/>
                  <a:pt x="425705" y="3212880"/>
                </a:cubicBezTo>
                <a:cubicBezTo>
                  <a:pt x="423320" y="3215072"/>
                  <a:pt x="422249" y="3218136"/>
                  <a:pt x="420873" y="3221374"/>
                </a:cubicBezTo>
                <a:cubicBezTo>
                  <a:pt x="413967" y="3219250"/>
                  <a:pt x="423686" y="3210788"/>
                  <a:pt x="419403" y="3202667"/>
                </a:cubicBezTo>
                <a:close/>
                <a:moveTo>
                  <a:pt x="932097" y="3189800"/>
                </a:moveTo>
                <a:cubicBezTo>
                  <a:pt x="945913" y="3201785"/>
                  <a:pt x="944718" y="3213067"/>
                  <a:pt x="951378" y="3231628"/>
                </a:cubicBezTo>
                <a:cubicBezTo>
                  <a:pt x="940591" y="3222783"/>
                  <a:pt x="938324" y="3209019"/>
                  <a:pt x="932097" y="3189800"/>
                </a:cubicBezTo>
                <a:close/>
                <a:moveTo>
                  <a:pt x="1227490" y="3186381"/>
                </a:moveTo>
                <a:lnTo>
                  <a:pt x="1234365" y="3210124"/>
                </a:lnTo>
                <a:cubicBezTo>
                  <a:pt x="1237171" y="3236098"/>
                  <a:pt x="1228534" y="3263695"/>
                  <a:pt x="1226913" y="3287241"/>
                </a:cubicBezTo>
                <a:cubicBezTo>
                  <a:pt x="1225704" y="3303419"/>
                  <a:pt x="1234975" y="3320881"/>
                  <a:pt x="1219681" y="3330933"/>
                </a:cubicBezTo>
                <a:cubicBezTo>
                  <a:pt x="1221829" y="3304435"/>
                  <a:pt x="1223485" y="3281480"/>
                  <a:pt x="1224759" y="3258389"/>
                </a:cubicBezTo>
                <a:close/>
                <a:moveTo>
                  <a:pt x="1227062" y="3184901"/>
                </a:moveTo>
                <a:lnTo>
                  <a:pt x="1227541" y="3185031"/>
                </a:lnTo>
                <a:lnTo>
                  <a:pt x="1227490" y="3186381"/>
                </a:lnTo>
                <a:close/>
                <a:moveTo>
                  <a:pt x="1484998" y="3174900"/>
                </a:moveTo>
                <a:cubicBezTo>
                  <a:pt x="1479266" y="3179025"/>
                  <a:pt x="1478716" y="3195638"/>
                  <a:pt x="1484293" y="3201786"/>
                </a:cubicBezTo>
                <a:cubicBezTo>
                  <a:pt x="1475910" y="3193591"/>
                  <a:pt x="1470172" y="3218087"/>
                  <a:pt x="1477930" y="3223792"/>
                </a:cubicBezTo>
                <a:cubicBezTo>
                  <a:pt x="1480726" y="3210364"/>
                  <a:pt x="1497326" y="3185708"/>
                  <a:pt x="1484998" y="3174900"/>
                </a:cubicBezTo>
                <a:close/>
                <a:moveTo>
                  <a:pt x="1059023" y="3129962"/>
                </a:moveTo>
                <a:cubicBezTo>
                  <a:pt x="1055869" y="3135042"/>
                  <a:pt x="1057898" y="3152611"/>
                  <a:pt x="1066149" y="3153550"/>
                </a:cubicBezTo>
                <a:cubicBezTo>
                  <a:pt x="1066591" y="3140259"/>
                  <a:pt x="1058705" y="3135034"/>
                  <a:pt x="1059023" y="3129962"/>
                </a:cubicBezTo>
                <a:close/>
                <a:moveTo>
                  <a:pt x="1510069" y="3116427"/>
                </a:moveTo>
                <a:cubicBezTo>
                  <a:pt x="1506740" y="3121201"/>
                  <a:pt x="1503715" y="3125799"/>
                  <a:pt x="1506042" y="3135455"/>
                </a:cubicBezTo>
                <a:cubicBezTo>
                  <a:pt x="1515656" y="3138052"/>
                  <a:pt x="1517724" y="3112822"/>
                  <a:pt x="1510069" y="3116427"/>
                </a:cubicBezTo>
                <a:close/>
                <a:moveTo>
                  <a:pt x="977002" y="3108062"/>
                </a:moveTo>
                <a:lnTo>
                  <a:pt x="977057" y="3108459"/>
                </a:lnTo>
                <a:lnTo>
                  <a:pt x="976873" y="3108543"/>
                </a:lnTo>
                <a:close/>
                <a:moveTo>
                  <a:pt x="803955" y="3089419"/>
                </a:moveTo>
                <a:lnTo>
                  <a:pt x="804331" y="3090051"/>
                </a:lnTo>
                <a:lnTo>
                  <a:pt x="803403" y="3094525"/>
                </a:lnTo>
                <a:cubicBezTo>
                  <a:pt x="804310" y="3095835"/>
                  <a:pt x="805200" y="3096849"/>
                  <a:pt x="802260" y="3097730"/>
                </a:cubicBezTo>
                <a:cubicBezTo>
                  <a:pt x="816911" y="3138565"/>
                  <a:pt x="839654" y="3182877"/>
                  <a:pt x="849583" y="3228884"/>
                </a:cubicBezTo>
                <a:cubicBezTo>
                  <a:pt x="851831" y="3239806"/>
                  <a:pt x="849165" y="3252754"/>
                  <a:pt x="852198" y="3263630"/>
                </a:cubicBezTo>
                <a:cubicBezTo>
                  <a:pt x="856162" y="3276822"/>
                  <a:pt x="868009" y="3287500"/>
                  <a:pt x="871138" y="3299951"/>
                </a:cubicBezTo>
                <a:cubicBezTo>
                  <a:pt x="873870" y="3311005"/>
                  <a:pt x="872114" y="3323425"/>
                  <a:pt x="873756" y="3334699"/>
                </a:cubicBezTo>
                <a:cubicBezTo>
                  <a:pt x="879528" y="3372104"/>
                  <a:pt x="901980" y="3411695"/>
                  <a:pt x="887758" y="3446794"/>
                </a:cubicBezTo>
                <a:cubicBezTo>
                  <a:pt x="885103" y="3426735"/>
                  <a:pt x="878461" y="3411015"/>
                  <a:pt x="875502" y="3391131"/>
                </a:cubicBezTo>
                <a:cubicBezTo>
                  <a:pt x="842719" y="3408837"/>
                  <a:pt x="883847" y="3470236"/>
                  <a:pt x="898589" y="3448688"/>
                </a:cubicBezTo>
                <a:cubicBezTo>
                  <a:pt x="903176" y="3456632"/>
                  <a:pt x="899102" y="3474872"/>
                  <a:pt x="908715" y="3477470"/>
                </a:cubicBezTo>
                <a:cubicBezTo>
                  <a:pt x="905182" y="3407402"/>
                  <a:pt x="891769" y="3320225"/>
                  <a:pt x="873198" y="3259246"/>
                </a:cubicBezTo>
                <a:cubicBezTo>
                  <a:pt x="869859" y="3248545"/>
                  <a:pt x="859804" y="3231129"/>
                  <a:pt x="856429" y="3214744"/>
                </a:cubicBezTo>
                <a:cubicBezTo>
                  <a:pt x="853731" y="3201637"/>
                  <a:pt x="854401" y="3169067"/>
                  <a:pt x="845982" y="3183297"/>
                </a:cubicBezTo>
                <a:cubicBezTo>
                  <a:pt x="842046" y="3164182"/>
                  <a:pt x="836269" y="3147148"/>
                  <a:pt x="829112" y="3131675"/>
                </a:cubicBezTo>
                <a:lnTo>
                  <a:pt x="804331" y="3090051"/>
                </a:lnTo>
                <a:lnTo>
                  <a:pt x="804435" y="3089549"/>
                </a:lnTo>
                <a:close/>
                <a:moveTo>
                  <a:pt x="779293" y="3080437"/>
                </a:moveTo>
                <a:lnTo>
                  <a:pt x="779513" y="3080990"/>
                </a:lnTo>
                <a:lnTo>
                  <a:pt x="786319" y="3119921"/>
                </a:lnTo>
                <a:cubicBezTo>
                  <a:pt x="790627" y="3133270"/>
                  <a:pt x="795938" y="3147212"/>
                  <a:pt x="799175" y="3162657"/>
                </a:cubicBezTo>
                <a:cubicBezTo>
                  <a:pt x="810326" y="3215699"/>
                  <a:pt x="807013" y="3279533"/>
                  <a:pt x="829301" y="3313922"/>
                </a:cubicBezTo>
                <a:cubicBezTo>
                  <a:pt x="829315" y="3309026"/>
                  <a:pt x="830466" y="3304695"/>
                  <a:pt x="833813" y="3302763"/>
                </a:cubicBezTo>
                <a:cubicBezTo>
                  <a:pt x="830991" y="3325983"/>
                  <a:pt x="835544" y="3356353"/>
                  <a:pt x="846896" y="3371797"/>
                </a:cubicBezTo>
                <a:cubicBezTo>
                  <a:pt x="838621" y="3298968"/>
                  <a:pt x="826169" y="3212968"/>
                  <a:pt x="804381" y="3143413"/>
                </a:cubicBezTo>
                <a:lnTo>
                  <a:pt x="779513" y="3080990"/>
                </a:lnTo>
                <a:lnTo>
                  <a:pt x="779471" y="3080742"/>
                </a:lnTo>
                <a:close/>
                <a:moveTo>
                  <a:pt x="1496021" y="3039394"/>
                </a:moveTo>
                <a:cubicBezTo>
                  <a:pt x="1503460" y="3050171"/>
                  <a:pt x="1487875" y="3055503"/>
                  <a:pt x="1500167" y="3060629"/>
                </a:cubicBezTo>
                <a:cubicBezTo>
                  <a:pt x="1500356" y="3056038"/>
                  <a:pt x="1507443" y="3038095"/>
                  <a:pt x="1496021" y="3039394"/>
                </a:cubicBezTo>
                <a:close/>
                <a:moveTo>
                  <a:pt x="767861" y="3038150"/>
                </a:moveTo>
                <a:cubicBezTo>
                  <a:pt x="752995" y="3039807"/>
                  <a:pt x="768739" y="3060049"/>
                  <a:pt x="772007" y="3059385"/>
                </a:cubicBezTo>
                <a:cubicBezTo>
                  <a:pt x="772258" y="3050684"/>
                  <a:pt x="766443" y="3048339"/>
                  <a:pt x="767861" y="3038150"/>
                </a:cubicBezTo>
                <a:close/>
                <a:moveTo>
                  <a:pt x="301279" y="3029694"/>
                </a:moveTo>
                <a:cubicBezTo>
                  <a:pt x="329509" y="3142536"/>
                  <a:pt x="366312" y="3258985"/>
                  <a:pt x="411979" y="3355650"/>
                </a:cubicBezTo>
                <a:cubicBezTo>
                  <a:pt x="438838" y="3423251"/>
                  <a:pt x="479687" y="3475032"/>
                  <a:pt x="516553" y="3531152"/>
                </a:cubicBezTo>
                <a:cubicBezTo>
                  <a:pt x="523251" y="3563135"/>
                  <a:pt x="549786" y="3571851"/>
                  <a:pt x="556790" y="3603658"/>
                </a:cubicBezTo>
                <a:cubicBezTo>
                  <a:pt x="556772" y="3600817"/>
                  <a:pt x="561307" y="3600235"/>
                  <a:pt x="562285" y="3603337"/>
                </a:cubicBezTo>
                <a:cubicBezTo>
                  <a:pt x="594086" y="3659121"/>
                  <a:pt x="640184" y="3698911"/>
                  <a:pt x="672899" y="3754168"/>
                </a:cubicBezTo>
                <a:cubicBezTo>
                  <a:pt x="676907" y="3760409"/>
                  <a:pt x="682606" y="3750601"/>
                  <a:pt x="683729" y="3756063"/>
                </a:cubicBezTo>
                <a:cubicBezTo>
                  <a:pt x="704404" y="3797493"/>
                  <a:pt x="737492" y="3807722"/>
                  <a:pt x="755575" y="3853095"/>
                </a:cubicBezTo>
                <a:cubicBezTo>
                  <a:pt x="767749" y="3853806"/>
                  <a:pt x="771216" y="3864026"/>
                  <a:pt x="773386" y="3876217"/>
                </a:cubicBezTo>
                <a:cubicBezTo>
                  <a:pt x="788340" y="3888767"/>
                  <a:pt x="805375" y="3899300"/>
                  <a:pt x="814311" y="3918993"/>
                </a:cubicBezTo>
                <a:cubicBezTo>
                  <a:pt x="838296" y="3924699"/>
                  <a:pt x="848555" y="3960738"/>
                  <a:pt x="873431" y="3955337"/>
                </a:cubicBezTo>
                <a:cubicBezTo>
                  <a:pt x="876762" y="3978673"/>
                  <a:pt x="909457" y="3974870"/>
                  <a:pt x="919692" y="4000329"/>
                </a:cubicBezTo>
                <a:cubicBezTo>
                  <a:pt x="919979" y="3997312"/>
                  <a:pt x="922109" y="3996082"/>
                  <a:pt x="924544" y="3994676"/>
                </a:cubicBezTo>
                <a:cubicBezTo>
                  <a:pt x="957293" y="4027507"/>
                  <a:pt x="1006372" y="4041539"/>
                  <a:pt x="1033228" y="4081031"/>
                </a:cubicBezTo>
                <a:cubicBezTo>
                  <a:pt x="1044562" y="4079580"/>
                  <a:pt x="1054672" y="4088307"/>
                  <a:pt x="1064614" y="4097183"/>
                </a:cubicBezTo>
                <a:lnTo>
                  <a:pt x="1067791" y="4099774"/>
                </a:lnTo>
                <a:lnTo>
                  <a:pt x="1054241" y="4099774"/>
                </a:lnTo>
                <a:lnTo>
                  <a:pt x="1053020" y="4097918"/>
                </a:lnTo>
                <a:cubicBezTo>
                  <a:pt x="1047187" y="4094666"/>
                  <a:pt x="1040173" y="4092707"/>
                  <a:pt x="1035156" y="4089289"/>
                </a:cubicBezTo>
                <a:cubicBezTo>
                  <a:pt x="998310" y="4064120"/>
                  <a:pt x="967321" y="4026606"/>
                  <a:pt x="924619" y="4013780"/>
                </a:cubicBezTo>
                <a:cubicBezTo>
                  <a:pt x="924297" y="4011115"/>
                  <a:pt x="924279" y="4008273"/>
                  <a:pt x="923958" y="4005608"/>
                </a:cubicBezTo>
                <a:cubicBezTo>
                  <a:pt x="914185" y="4005546"/>
                  <a:pt x="926334" y="4016049"/>
                  <a:pt x="913952" y="4017087"/>
                </a:cubicBezTo>
                <a:cubicBezTo>
                  <a:pt x="910375" y="4010190"/>
                  <a:pt x="912121" y="4010404"/>
                  <a:pt x="912806" y="4001047"/>
                </a:cubicBezTo>
                <a:cubicBezTo>
                  <a:pt x="864053" y="3969308"/>
                  <a:pt x="820265" y="3936332"/>
                  <a:pt x="778153" y="3892204"/>
                </a:cubicBezTo>
                <a:cubicBezTo>
                  <a:pt x="744720" y="3840620"/>
                  <a:pt x="700289" y="3802314"/>
                  <a:pt x="668025" y="3749241"/>
                </a:cubicBezTo>
                <a:cubicBezTo>
                  <a:pt x="650253" y="3739541"/>
                  <a:pt x="636163" y="3725676"/>
                  <a:pt x="629437" y="3703486"/>
                </a:cubicBezTo>
                <a:cubicBezTo>
                  <a:pt x="594875" y="3666813"/>
                  <a:pt x="559577" y="3630974"/>
                  <a:pt x="539136" y="3578000"/>
                </a:cubicBezTo>
                <a:cubicBezTo>
                  <a:pt x="532906" y="3579153"/>
                  <a:pt x="529060" y="3578113"/>
                  <a:pt x="527983" y="3573439"/>
                </a:cubicBezTo>
                <a:cubicBezTo>
                  <a:pt x="497946" y="3520711"/>
                  <a:pt x="457528" y="3468273"/>
                  <a:pt x="424218" y="3408470"/>
                </a:cubicBezTo>
                <a:cubicBezTo>
                  <a:pt x="416232" y="3393935"/>
                  <a:pt x="414075" y="3376847"/>
                  <a:pt x="407130" y="3361302"/>
                </a:cubicBezTo>
                <a:cubicBezTo>
                  <a:pt x="400409" y="3346849"/>
                  <a:pt x="387905" y="3335736"/>
                  <a:pt x="382529" y="3320101"/>
                </a:cubicBezTo>
                <a:cubicBezTo>
                  <a:pt x="362630" y="3263148"/>
                  <a:pt x="338724" y="3199954"/>
                  <a:pt x="320457" y="3138800"/>
                </a:cubicBezTo>
                <a:cubicBezTo>
                  <a:pt x="309412" y="3102809"/>
                  <a:pt x="293017" y="3061760"/>
                  <a:pt x="301279" y="3029694"/>
                </a:cubicBezTo>
                <a:close/>
                <a:moveTo>
                  <a:pt x="1521855" y="3026515"/>
                </a:moveTo>
                <a:cubicBezTo>
                  <a:pt x="1518856" y="3049430"/>
                  <a:pt x="1517145" y="3054899"/>
                  <a:pt x="1515769" y="3086248"/>
                </a:cubicBezTo>
                <a:cubicBezTo>
                  <a:pt x="1523689" y="3069047"/>
                  <a:pt x="1531610" y="3051844"/>
                  <a:pt x="1532685" y="3028410"/>
                </a:cubicBezTo>
                <a:cubicBezTo>
                  <a:pt x="1528151" y="3028991"/>
                  <a:pt x="1524482" y="3028258"/>
                  <a:pt x="1521855" y="3026515"/>
                </a:cubicBezTo>
                <a:close/>
                <a:moveTo>
                  <a:pt x="734707" y="3024293"/>
                </a:moveTo>
                <a:cubicBezTo>
                  <a:pt x="733860" y="3028448"/>
                  <a:pt x="731858" y="3029197"/>
                  <a:pt x="735369" y="3032466"/>
                </a:cubicBezTo>
                <a:cubicBezTo>
                  <a:pt x="741962" y="3047399"/>
                  <a:pt x="745499" y="3068986"/>
                  <a:pt x="752961" y="3090343"/>
                </a:cubicBezTo>
                <a:cubicBezTo>
                  <a:pt x="759268" y="3108294"/>
                  <a:pt x="768353" y="3138084"/>
                  <a:pt x="778546" y="3142384"/>
                </a:cubicBezTo>
                <a:cubicBezTo>
                  <a:pt x="763991" y="3103122"/>
                  <a:pt x="757793" y="3053740"/>
                  <a:pt x="734707" y="3024293"/>
                </a:cubicBezTo>
                <a:close/>
                <a:moveTo>
                  <a:pt x="1614234" y="3021067"/>
                </a:moveTo>
                <a:lnTo>
                  <a:pt x="1614234" y="3101748"/>
                </a:lnTo>
                <a:lnTo>
                  <a:pt x="1592800" y="3184604"/>
                </a:lnTo>
                <a:cubicBezTo>
                  <a:pt x="1584240" y="3212442"/>
                  <a:pt x="1574511" y="3239377"/>
                  <a:pt x="1563520" y="3265226"/>
                </a:cubicBezTo>
                <a:cubicBezTo>
                  <a:pt x="1553896" y="3247154"/>
                  <a:pt x="1571656" y="3233642"/>
                  <a:pt x="1575924" y="3218549"/>
                </a:cubicBezTo>
                <a:cubicBezTo>
                  <a:pt x="1585789" y="3184336"/>
                  <a:pt x="1591517" y="3144365"/>
                  <a:pt x="1599569" y="3106309"/>
                </a:cubicBezTo>
                <a:close/>
                <a:moveTo>
                  <a:pt x="330478" y="2991702"/>
                </a:moveTo>
                <a:cubicBezTo>
                  <a:pt x="333082" y="2992720"/>
                  <a:pt x="338371" y="3001354"/>
                  <a:pt x="339531" y="2993350"/>
                </a:cubicBezTo>
                <a:cubicBezTo>
                  <a:pt x="359607" y="3050609"/>
                  <a:pt x="381154" y="3106202"/>
                  <a:pt x="400797" y="3164117"/>
                </a:cubicBezTo>
                <a:cubicBezTo>
                  <a:pt x="378275" y="3141270"/>
                  <a:pt x="367881" y="3090237"/>
                  <a:pt x="357944" y="3056864"/>
                </a:cubicBezTo>
                <a:cubicBezTo>
                  <a:pt x="342716" y="3042435"/>
                  <a:pt x="343082" y="3010040"/>
                  <a:pt x="329198" y="2994427"/>
                </a:cubicBezTo>
                <a:lnTo>
                  <a:pt x="329022" y="2994121"/>
                </a:lnTo>
                <a:cubicBezTo>
                  <a:pt x="329041" y="2991869"/>
                  <a:pt x="329610" y="2991362"/>
                  <a:pt x="330478" y="2991702"/>
                </a:cubicBezTo>
                <a:close/>
                <a:moveTo>
                  <a:pt x="302024" y="2988117"/>
                </a:moveTo>
                <a:cubicBezTo>
                  <a:pt x="303101" y="2992792"/>
                  <a:pt x="300009" y="2993762"/>
                  <a:pt x="299687" y="2991096"/>
                </a:cubicBezTo>
                <a:cubicBezTo>
                  <a:pt x="290643" y="3002835"/>
                  <a:pt x="307868" y="3008779"/>
                  <a:pt x="307154" y="3020191"/>
                </a:cubicBezTo>
                <a:cubicBezTo>
                  <a:pt x="300380" y="3025323"/>
                  <a:pt x="298276" y="3016761"/>
                  <a:pt x="302322" y="3028684"/>
                </a:cubicBezTo>
                <a:lnTo>
                  <a:pt x="302144" y="3028379"/>
                </a:lnTo>
                <a:cubicBezTo>
                  <a:pt x="292835" y="3025606"/>
                  <a:pt x="293218" y="2996053"/>
                  <a:pt x="296530" y="2988438"/>
                </a:cubicBezTo>
                <a:cubicBezTo>
                  <a:pt x="298404" y="2988170"/>
                  <a:pt x="299973" y="2988078"/>
                  <a:pt x="302024" y="2988117"/>
                </a:cubicBezTo>
                <a:close/>
                <a:moveTo>
                  <a:pt x="693768" y="2986413"/>
                </a:moveTo>
                <a:cubicBezTo>
                  <a:pt x="717633" y="3112776"/>
                  <a:pt x="759501" y="3229561"/>
                  <a:pt x="809259" y="3338937"/>
                </a:cubicBezTo>
                <a:cubicBezTo>
                  <a:pt x="803697" y="3251301"/>
                  <a:pt x="771670" y="3194425"/>
                  <a:pt x="755061" y="3119277"/>
                </a:cubicBezTo>
                <a:cubicBezTo>
                  <a:pt x="730801" y="3083582"/>
                  <a:pt x="728890" y="3021948"/>
                  <a:pt x="699907" y="2991424"/>
                </a:cubicBezTo>
                <a:cubicBezTo>
                  <a:pt x="699105" y="2988627"/>
                  <a:pt x="696831" y="2987497"/>
                  <a:pt x="694250" y="2986544"/>
                </a:cubicBezTo>
                <a:close/>
                <a:moveTo>
                  <a:pt x="1374781" y="2961510"/>
                </a:moveTo>
                <a:cubicBezTo>
                  <a:pt x="1370168" y="2963358"/>
                  <a:pt x="1372970" y="2985776"/>
                  <a:pt x="1378441" y="2974877"/>
                </a:cubicBezTo>
                <a:cubicBezTo>
                  <a:pt x="1371408" y="2973235"/>
                  <a:pt x="1387085" y="2961738"/>
                  <a:pt x="1374781" y="2961510"/>
                </a:cubicBezTo>
                <a:close/>
                <a:moveTo>
                  <a:pt x="665139" y="2956500"/>
                </a:moveTo>
                <a:lnTo>
                  <a:pt x="665701" y="2957045"/>
                </a:lnTo>
                <a:lnTo>
                  <a:pt x="678649" y="3023558"/>
                </a:lnTo>
                <a:cubicBezTo>
                  <a:pt x="683681" y="3042550"/>
                  <a:pt x="688094" y="3059151"/>
                  <a:pt x="687960" y="3076135"/>
                </a:cubicBezTo>
                <a:cubicBezTo>
                  <a:pt x="702865" y="3144117"/>
                  <a:pt x="722513" y="3237879"/>
                  <a:pt x="767184" y="3272382"/>
                </a:cubicBezTo>
                <a:cubicBezTo>
                  <a:pt x="739425" y="3200413"/>
                  <a:pt x="703636" y="3092749"/>
                  <a:pt x="682890" y="3011841"/>
                </a:cubicBezTo>
                <a:cubicBezTo>
                  <a:pt x="679337" y="2998310"/>
                  <a:pt x="682181" y="2979253"/>
                  <a:pt x="675535" y="2966590"/>
                </a:cubicBezTo>
                <a:lnTo>
                  <a:pt x="665701" y="2957045"/>
                </a:lnTo>
                <a:lnTo>
                  <a:pt x="665620" y="2956631"/>
                </a:lnTo>
                <a:close/>
                <a:moveTo>
                  <a:pt x="1071891" y="2917578"/>
                </a:moveTo>
                <a:cubicBezTo>
                  <a:pt x="1074013" y="2915552"/>
                  <a:pt x="1083485" y="2924977"/>
                  <a:pt x="1076738" y="2934372"/>
                </a:cubicBezTo>
                <a:cubicBezTo>
                  <a:pt x="1068232" y="2934395"/>
                  <a:pt x="1078793" y="2914039"/>
                  <a:pt x="1073095" y="2923847"/>
                </a:cubicBezTo>
                <a:cubicBezTo>
                  <a:pt x="1071295" y="2920201"/>
                  <a:pt x="1071186" y="2918253"/>
                  <a:pt x="1071891" y="2917578"/>
                </a:cubicBezTo>
                <a:close/>
                <a:moveTo>
                  <a:pt x="955045" y="2902785"/>
                </a:moveTo>
                <a:lnTo>
                  <a:pt x="956006" y="2903045"/>
                </a:lnTo>
                <a:lnTo>
                  <a:pt x="956032" y="2903091"/>
                </a:lnTo>
                <a:close/>
                <a:moveTo>
                  <a:pt x="957703" y="2902472"/>
                </a:moveTo>
                <a:cubicBezTo>
                  <a:pt x="959778" y="2902903"/>
                  <a:pt x="959947" y="2903722"/>
                  <a:pt x="959180" y="2904064"/>
                </a:cubicBezTo>
                <a:lnTo>
                  <a:pt x="958931" y="2903986"/>
                </a:lnTo>
                <a:close/>
                <a:moveTo>
                  <a:pt x="674933" y="2882813"/>
                </a:moveTo>
                <a:cubicBezTo>
                  <a:pt x="681949" y="2881615"/>
                  <a:pt x="683938" y="2885762"/>
                  <a:pt x="683589" y="2892889"/>
                </a:cubicBezTo>
                <a:cubicBezTo>
                  <a:pt x="676574" y="2894087"/>
                  <a:pt x="674586" y="2889940"/>
                  <a:pt x="674933" y="2882813"/>
                </a:cubicBezTo>
                <a:close/>
                <a:moveTo>
                  <a:pt x="788726" y="2857854"/>
                </a:moveTo>
                <a:cubicBezTo>
                  <a:pt x="806693" y="2870701"/>
                  <a:pt x="824169" y="2867944"/>
                  <a:pt x="831503" y="2889782"/>
                </a:cubicBezTo>
                <a:cubicBezTo>
                  <a:pt x="828571" y="2888216"/>
                  <a:pt x="828152" y="2883977"/>
                  <a:pt x="823010" y="2884908"/>
                </a:cubicBezTo>
                <a:cubicBezTo>
                  <a:pt x="873961" y="2975266"/>
                  <a:pt x="939463" y="3048665"/>
                  <a:pt x="977765" y="3153656"/>
                </a:cubicBezTo>
                <a:cubicBezTo>
                  <a:pt x="979051" y="3146396"/>
                  <a:pt x="979729" y="3136328"/>
                  <a:pt x="979652" y="3127411"/>
                </a:cubicBezTo>
                <a:lnTo>
                  <a:pt x="977057" y="3108459"/>
                </a:lnTo>
                <a:lnTo>
                  <a:pt x="980282" y="3106982"/>
                </a:lnTo>
                <a:cubicBezTo>
                  <a:pt x="981987" y="3108441"/>
                  <a:pt x="983499" y="3111235"/>
                  <a:pt x="982531" y="3113423"/>
                </a:cubicBezTo>
                <a:cubicBezTo>
                  <a:pt x="973331" y="3051108"/>
                  <a:pt x="933747" y="2999412"/>
                  <a:pt x="910452" y="2943605"/>
                </a:cubicBezTo>
                <a:cubicBezTo>
                  <a:pt x="931108" y="2954084"/>
                  <a:pt x="938544" y="2985236"/>
                  <a:pt x="950204" y="3008242"/>
                </a:cubicBezTo>
                <a:cubicBezTo>
                  <a:pt x="958416" y="3023871"/>
                  <a:pt x="970067" y="3031401"/>
                  <a:pt x="969971" y="3057939"/>
                </a:cubicBezTo>
                <a:cubicBezTo>
                  <a:pt x="1003457" y="3118046"/>
                  <a:pt x="1021790" y="3182827"/>
                  <a:pt x="1039007" y="3257623"/>
                </a:cubicBezTo>
                <a:cubicBezTo>
                  <a:pt x="1017778" y="3225069"/>
                  <a:pt x="1015951" y="3169903"/>
                  <a:pt x="994849" y="3136867"/>
                </a:cubicBezTo>
                <a:cubicBezTo>
                  <a:pt x="988046" y="3172165"/>
                  <a:pt x="1008866" y="3215956"/>
                  <a:pt x="1003357" y="3249281"/>
                </a:cubicBezTo>
                <a:cubicBezTo>
                  <a:pt x="1006503" y="3256837"/>
                  <a:pt x="1010356" y="3245242"/>
                  <a:pt x="1014189" y="3251176"/>
                </a:cubicBezTo>
                <a:cubicBezTo>
                  <a:pt x="1015610" y="3269097"/>
                  <a:pt x="1022008" y="3280882"/>
                  <a:pt x="1025638" y="3296304"/>
                </a:cubicBezTo>
                <a:cubicBezTo>
                  <a:pt x="1012531" y="3293279"/>
                  <a:pt x="1021369" y="3283289"/>
                  <a:pt x="1013642" y="3275527"/>
                </a:cubicBezTo>
                <a:cubicBezTo>
                  <a:pt x="1002503" y="3322290"/>
                  <a:pt x="1018910" y="3378815"/>
                  <a:pt x="1019935" y="3431184"/>
                </a:cubicBezTo>
                <a:cubicBezTo>
                  <a:pt x="1016296" y="3428396"/>
                  <a:pt x="1014294" y="3429143"/>
                  <a:pt x="1014762" y="3434170"/>
                </a:cubicBezTo>
                <a:cubicBezTo>
                  <a:pt x="998945" y="3346343"/>
                  <a:pt x="1005774" y="3245035"/>
                  <a:pt x="975463" y="3162318"/>
                </a:cubicBezTo>
                <a:cubicBezTo>
                  <a:pt x="973554" y="3156903"/>
                  <a:pt x="969562" y="3153502"/>
                  <a:pt x="963970" y="3152249"/>
                </a:cubicBezTo>
                <a:cubicBezTo>
                  <a:pt x="942727" y="3068372"/>
                  <a:pt x="894595" y="3031385"/>
                  <a:pt x="860911" y="2960393"/>
                </a:cubicBezTo>
                <a:cubicBezTo>
                  <a:pt x="858265" y="2955809"/>
                  <a:pt x="854273" y="2952410"/>
                  <a:pt x="849418" y="2950325"/>
                </a:cubicBezTo>
                <a:cubicBezTo>
                  <a:pt x="834627" y="2914867"/>
                  <a:pt x="799430" y="2888339"/>
                  <a:pt x="788726" y="2857854"/>
                </a:cubicBezTo>
                <a:close/>
                <a:moveTo>
                  <a:pt x="630140" y="2856528"/>
                </a:moveTo>
                <a:cubicBezTo>
                  <a:pt x="635683" y="2856994"/>
                  <a:pt x="636071" y="2863288"/>
                  <a:pt x="641615" y="2863755"/>
                </a:cubicBezTo>
                <a:cubicBezTo>
                  <a:pt x="635406" y="2875487"/>
                  <a:pt x="630498" y="2864877"/>
                  <a:pt x="630140" y="2856528"/>
                </a:cubicBezTo>
                <a:close/>
                <a:moveTo>
                  <a:pt x="1089204" y="2855476"/>
                </a:moveTo>
                <a:cubicBezTo>
                  <a:pt x="1087285" y="2862695"/>
                  <a:pt x="1096630" y="2871150"/>
                  <a:pt x="1097860" y="2865551"/>
                </a:cubicBezTo>
                <a:cubicBezTo>
                  <a:pt x="1093759" y="2865474"/>
                  <a:pt x="1101314" y="2852559"/>
                  <a:pt x="1089204" y="2855476"/>
                </a:cubicBezTo>
                <a:close/>
                <a:moveTo>
                  <a:pt x="878917" y="2832910"/>
                </a:moveTo>
                <a:cubicBezTo>
                  <a:pt x="881980" y="2833242"/>
                  <a:pt x="884443" y="2842514"/>
                  <a:pt x="887099" y="2843426"/>
                </a:cubicBezTo>
                <a:cubicBezTo>
                  <a:pt x="881001" y="2851835"/>
                  <a:pt x="876281" y="2836634"/>
                  <a:pt x="875624" y="2836199"/>
                </a:cubicBezTo>
                <a:cubicBezTo>
                  <a:pt x="876809" y="2833682"/>
                  <a:pt x="877897" y="2832799"/>
                  <a:pt x="878917" y="2832910"/>
                </a:cubicBezTo>
                <a:close/>
                <a:moveTo>
                  <a:pt x="1407284" y="2821751"/>
                </a:moveTo>
                <a:cubicBezTo>
                  <a:pt x="1396047" y="2866938"/>
                  <a:pt x="1392032" y="2929551"/>
                  <a:pt x="1394913" y="2978812"/>
                </a:cubicBezTo>
                <a:cubicBezTo>
                  <a:pt x="1386472" y="2982462"/>
                  <a:pt x="1387909" y="2975114"/>
                  <a:pt x="1383761" y="2974251"/>
                </a:cubicBezTo>
                <a:cubicBezTo>
                  <a:pt x="1385671" y="3035885"/>
                  <a:pt x="1408503" y="3094403"/>
                  <a:pt x="1411166" y="3158047"/>
                </a:cubicBezTo>
                <a:cubicBezTo>
                  <a:pt x="1391005" y="3170911"/>
                  <a:pt x="1412007" y="3250855"/>
                  <a:pt x="1414036" y="3268423"/>
                </a:cubicBezTo>
                <a:lnTo>
                  <a:pt x="1414340" y="3268247"/>
                </a:lnTo>
                <a:cubicBezTo>
                  <a:pt x="1413841" y="3265276"/>
                  <a:pt x="1410750" y="3266246"/>
                  <a:pt x="1411825" y="3270921"/>
                </a:cubicBezTo>
                <a:cubicBezTo>
                  <a:pt x="1411845" y="3273763"/>
                  <a:pt x="1414071" y="3274106"/>
                  <a:pt x="1414824" y="3276115"/>
                </a:cubicBezTo>
                <a:cubicBezTo>
                  <a:pt x="1426777" y="3142924"/>
                  <a:pt x="1414051" y="2941689"/>
                  <a:pt x="1407284" y="2821751"/>
                </a:cubicBezTo>
                <a:close/>
                <a:moveTo>
                  <a:pt x="902162" y="2796434"/>
                </a:moveTo>
                <a:cubicBezTo>
                  <a:pt x="907755" y="2797687"/>
                  <a:pt x="912610" y="2799772"/>
                  <a:pt x="911141" y="2809174"/>
                </a:cubicBezTo>
                <a:cubicBezTo>
                  <a:pt x="906286" y="2807089"/>
                  <a:pt x="901430" y="2805004"/>
                  <a:pt x="902162" y="2796434"/>
                </a:cubicBezTo>
                <a:close/>
                <a:moveTo>
                  <a:pt x="992655" y="2784520"/>
                </a:moveTo>
                <a:cubicBezTo>
                  <a:pt x="1001952" y="2792188"/>
                  <a:pt x="1013153" y="2797536"/>
                  <a:pt x="1013788" y="2815502"/>
                </a:cubicBezTo>
                <a:cubicBezTo>
                  <a:pt x="1000073" y="2812828"/>
                  <a:pt x="998141" y="2796833"/>
                  <a:pt x="992655" y="2784520"/>
                </a:cubicBezTo>
                <a:close/>
                <a:moveTo>
                  <a:pt x="634593" y="2772888"/>
                </a:moveTo>
                <a:cubicBezTo>
                  <a:pt x="685439" y="2825824"/>
                  <a:pt x="734157" y="2879989"/>
                  <a:pt x="780837" y="2929219"/>
                </a:cubicBezTo>
                <a:cubicBezTo>
                  <a:pt x="791805" y="2946108"/>
                  <a:pt x="808855" y="2979855"/>
                  <a:pt x="831403" y="2992910"/>
                </a:cubicBezTo>
                <a:cubicBezTo>
                  <a:pt x="862200" y="3055385"/>
                  <a:pt x="909589" y="3113576"/>
                  <a:pt x="928805" y="3179885"/>
                </a:cubicBezTo>
                <a:lnTo>
                  <a:pt x="928630" y="3179579"/>
                </a:lnTo>
                <a:cubicBezTo>
                  <a:pt x="870998" y="3088192"/>
                  <a:pt x="825279" y="2983002"/>
                  <a:pt x="747379" y="2915538"/>
                </a:cubicBezTo>
                <a:cubicBezTo>
                  <a:pt x="746348" y="2903912"/>
                  <a:pt x="742113" y="2896579"/>
                  <a:pt x="732421" y="2895250"/>
                </a:cubicBezTo>
                <a:cubicBezTo>
                  <a:pt x="706397" y="2856500"/>
                  <a:pt x="674657" y="2824716"/>
                  <a:pt x="639060" y="2796788"/>
                </a:cubicBezTo>
                <a:cubicBezTo>
                  <a:pt x="637612" y="2788662"/>
                  <a:pt x="627884" y="2781649"/>
                  <a:pt x="634593" y="2772888"/>
                </a:cubicBezTo>
                <a:close/>
                <a:moveTo>
                  <a:pt x="1357397" y="2769074"/>
                </a:moveTo>
                <a:cubicBezTo>
                  <a:pt x="1353556" y="2775773"/>
                  <a:pt x="1355250" y="2795571"/>
                  <a:pt x="1364846" y="2795328"/>
                </a:cubicBezTo>
                <a:cubicBezTo>
                  <a:pt x="1367306" y="2784129"/>
                  <a:pt x="1362385" y="2778416"/>
                  <a:pt x="1357397" y="2769074"/>
                </a:cubicBezTo>
                <a:close/>
                <a:moveTo>
                  <a:pt x="1087319" y="2755938"/>
                </a:moveTo>
                <a:cubicBezTo>
                  <a:pt x="1102445" y="2761056"/>
                  <a:pt x="1106219" y="2778839"/>
                  <a:pt x="1109258" y="2797455"/>
                </a:cubicBezTo>
                <a:cubicBezTo>
                  <a:pt x="1151401" y="2867637"/>
                  <a:pt x="1169194" y="2964508"/>
                  <a:pt x="1180225" y="3061614"/>
                </a:cubicBezTo>
                <a:cubicBezTo>
                  <a:pt x="1190465" y="3151031"/>
                  <a:pt x="1199667" y="3241455"/>
                  <a:pt x="1189044" y="3322140"/>
                </a:cubicBezTo>
                <a:cubicBezTo>
                  <a:pt x="1183101" y="3159357"/>
                  <a:pt x="1181361" y="2977852"/>
                  <a:pt x="1123366" y="2842269"/>
                </a:cubicBezTo>
                <a:cubicBezTo>
                  <a:pt x="1111062" y="2813929"/>
                  <a:pt x="1094226" y="2786171"/>
                  <a:pt x="1087319" y="2755938"/>
                </a:cubicBezTo>
                <a:close/>
                <a:moveTo>
                  <a:pt x="1080110" y="2742838"/>
                </a:moveTo>
                <a:cubicBezTo>
                  <a:pt x="1082605" y="2743383"/>
                  <a:pt x="1085374" y="2744841"/>
                  <a:pt x="1086335" y="2745100"/>
                </a:cubicBezTo>
                <a:cubicBezTo>
                  <a:pt x="1087940" y="2750691"/>
                  <a:pt x="1085201" y="2752272"/>
                  <a:pt x="1084484" y="2755946"/>
                </a:cubicBezTo>
                <a:cubicBezTo>
                  <a:pt x="1077339" y="2757627"/>
                  <a:pt x="1081193" y="2746032"/>
                  <a:pt x="1075825" y="2745871"/>
                </a:cubicBezTo>
                <a:lnTo>
                  <a:pt x="1075521" y="2746047"/>
                </a:lnTo>
                <a:cubicBezTo>
                  <a:pt x="1075392" y="2742660"/>
                  <a:pt x="1077614" y="2742292"/>
                  <a:pt x="1080110" y="2742838"/>
                </a:cubicBezTo>
                <a:close/>
                <a:moveTo>
                  <a:pt x="1325452" y="2739039"/>
                </a:moveTo>
                <a:lnTo>
                  <a:pt x="1325557" y="2739726"/>
                </a:lnTo>
                <a:lnTo>
                  <a:pt x="1316121" y="2790868"/>
                </a:lnTo>
                <a:cubicBezTo>
                  <a:pt x="1312331" y="2809250"/>
                  <a:pt x="1308602" y="2828614"/>
                  <a:pt x="1306980" y="2848291"/>
                </a:cubicBezTo>
                <a:cubicBezTo>
                  <a:pt x="1323840" y="2886629"/>
                  <a:pt x="1327060" y="2941396"/>
                  <a:pt x="1343792" y="2980216"/>
                </a:cubicBezTo>
                <a:cubicBezTo>
                  <a:pt x="1340515" y="2921307"/>
                  <a:pt x="1339941" y="2851667"/>
                  <a:pt x="1333781" y="2793104"/>
                </a:cubicBezTo>
                <a:lnTo>
                  <a:pt x="1325557" y="2739726"/>
                </a:lnTo>
                <a:lnTo>
                  <a:pt x="1325627" y="2739345"/>
                </a:lnTo>
                <a:close/>
                <a:moveTo>
                  <a:pt x="368935" y="2725846"/>
                </a:moveTo>
                <a:lnTo>
                  <a:pt x="369060" y="2726166"/>
                </a:lnTo>
                <a:lnTo>
                  <a:pt x="368194" y="2727479"/>
                </a:lnTo>
                <a:close/>
                <a:moveTo>
                  <a:pt x="458527" y="2718102"/>
                </a:moveTo>
                <a:cubicBezTo>
                  <a:pt x="468512" y="2724152"/>
                  <a:pt x="476415" y="2732217"/>
                  <a:pt x="481980" y="2743264"/>
                </a:cubicBezTo>
                <a:cubicBezTo>
                  <a:pt x="469226" y="2740849"/>
                  <a:pt x="458634" y="2735151"/>
                  <a:pt x="458527" y="2718102"/>
                </a:cubicBezTo>
                <a:close/>
                <a:moveTo>
                  <a:pt x="556870" y="2705729"/>
                </a:moveTo>
                <a:lnTo>
                  <a:pt x="560257" y="2707155"/>
                </a:lnTo>
                <a:lnTo>
                  <a:pt x="559090" y="2710100"/>
                </a:lnTo>
                <a:cubicBezTo>
                  <a:pt x="557707" y="2712272"/>
                  <a:pt x="556138" y="2714298"/>
                  <a:pt x="560191" y="2713588"/>
                </a:cubicBezTo>
                <a:cubicBezTo>
                  <a:pt x="562845" y="2705538"/>
                  <a:pt x="563304" y="2723197"/>
                  <a:pt x="571343" y="2718149"/>
                </a:cubicBezTo>
                <a:cubicBezTo>
                  <a:pt x="569868" y="2715946"/>
                  <a:pt x="566855" y="2711778"/>
                  <a:pt x="563906" y="2708693"/>
                </a:cubicBezTo>
                <a:lnTo>
                  <a:pt x="560257" y="2707155"/>
                </a:lnTo>
                <a:lnTo>
                  <a:pt x="560298" y="2707054"/>
                </a:lnTo>
                <a:cubicBezTo>
                  <a:pt x="560171" y="2706217"/>
                  <a:pt x="559269" y="2705667"/>
                  <a:pt x="556870" y="2705729"/>
                </a:cubicBezTo>
                <a:close/>
                <a:moveTo>
                  <a:pt x="1507625" y="2696191"/>
                </a:moveTo>
                <a:lnTo>
                  <a:pt x="1507321" y="2696366"/>
                </a:lnTo>
                <a:cubicBezTo>
                  <a:pt x="1498610" y="2754358"/>
                  <a:pt x="1506684" y="2811211"/>
                  <a:pt x="1507232" y="2871188"/>
                </a:cubicBezTo>
                <a:cubicBezTo>
                  <a:pt x="1507638" y="2908433"/>
                  <a:pt x="1498431" y="2943080"/>
                  <a:pt x="1507102" y="2976369"/>
                </a:cubicBezTo>
                <a:cubicBezTo>
                  <a:pt x="1515748" y="2886640"/>
                  <a:pt x="1526030" y="2800449"/>
                  <a:pt x="1512963" y="2698405"/>
                </a:cubicBezTo>
                <a:cubicBezTo>
                  <a:pt x="1512511" y="2696222"/>
                  <a:pt x="1510893" y="2695527"/>
                  <a:pt x="1507625" y="2696191"/>
                </a:cubicBezTo>
                <a:close/>
                <a:moveTo>
                  <a:pt x="270799" y="2688789"/>
                </a:moveTo>
                <a:cubicBezTo>
                  <a:pt x="274981" y="2687598"/>
                  <a:pt x="275654" y="2690875"/>
                  <a:pt x="278972" y="2690996"/>
                </a:cubicBezTo>
                <a:cubicBezTo>
                  <a:pt x="282796" y="2793895"/>
                  <a:pt x="302276" y="2874717"/>
                  <a:pt x="328598" y="2954035"/>
                </a:cubicBezTo>
                <a:cubicBezTo>
                  <a:pt x="311931" y="2946954"/>
                  <a:pt x="302970" y="2908945"/>
                  <a:pt x="296371" y="2886274"/>
                </a:cubicBezTo>
                <a:cubicBezTo>
                  <a:pt x="280270" y="2829573"/>
                  <a:pt x="274973" y="2756450"/>
                  <a:pt x="271460" y="2696962"/>
                </a:cubicBezTo>
                <a:cubicBezTo>
                  <a:pt x="271139" y="2694297"/>
                  <a:pt x="271121" y="2691455"/>
                  <a:pt x="270799" y="2688789"/>
                </a:cubicBezTo>
                <a:close/>
                <a:moveTo>
                  <a:pt x="490580" y="2680857"/>
                </a:moveTo>
                <a:cubicBezTo>
                  <a:pt x="499969" y="2682362"/>
                  <a:pt x="501736" y="2693155"/>
                  <a:pt x="505538" y="2701145"/>
                </a:cubicBezTo>
                <a:cubicBezTo>
                  <a:pt x="499833" y="2695477"/>
                  <a:pt x="491739" y="2692001"/>
                  <a:pt x="490580" y="2680857"/>
                </a:cubicBezTo>
                <a:close/>
                <a:moveTo>
                  <a:pt x="508435" y="2668918"/>
                </a:moveTo>
                <a:cubicBezTo>
                  <a:pt x="521401" y="2677320"/>
                  <a:pt x="534797" y="2685065"/>
                  <a:pt x="543039" y="2698638"/>
                </a:cubicBezTo>
                <a:cubicBezTo>
                  <a:pt x="553227" y="2695203"/>
                  <a:pt x="542635" y="2689504"/>
                  <a:pt x="544230" y="2679620"/>
                </a:cubicBezTo>
                <a:cubicBezTo>
                  <a:pt x="572799" y="2713643"/>
                  <a:pt x="596380" y="2738323"/>
                  <a:pt x="629419" y="2775873"/>
                </a:cubicBezTo>
                <a:cubicBezTo>
                  <a:pt x="597804" y="2763980"/>
                  <a:pt x="574603" y="2730118"/>
                  <a:pt x="549038" y="2709028"/>
                </a:cubicBezTo>
                <a:cubicBezTo>
                  <a:pt x="535926" y="2698265"/>
                  <a:pt x="523825" y="2688550"/>
                  <a:pt x="509261" y="2682293"/>
                </a:cubicBezTo>
                <a:cubicBezTo>
                  <a:pt x="509146" y="2677878"/>
                  <a:pt x="508854" y="2673157"/>
                  <a:pt x="508435" y="2668918"/>
                </a:cubicBezTo>
                <a:close/>
                <a:moveTo>
                  <a:pt x="839520" y="2666913"/>
                </a:moveTo>
                <a:lnTo>
                  <a:pt x="841819" y="2668726"/>
                </a:lnTo>
                <a:cubicBezTo>
                  <a:pt x="854838" y="2685654"/>
                  <a:pt x="880064" y="2701236"/>
                  <a:pt x="883230" y="2719370"/>
                </a:cubicBezTo>
                <a:cubicBezTo>
                  <a:pt x="873917" y="2712728"/>
                  <a:pt x="864422" y="2706294"/>
                  <a:pt x="856468" y="2698052"/>
                </a:cubicBezTo>
                <a:close/>
                <a:moveTo>
                  <a:pt x="838965" y="2665892"/>
                </a:moveTo>
                <a:lnTo>
                  <a:pt x="839520" y="2666913"/>
                </a:lnTo>
                <a:lnTo>
                  <a:pt x="838837" y="2666374"/>
                </a:lnTo>
                <a:close/>
                <a:moveTo>
                  <a:pt x="497264" y="2661516"/>
                </a:moveTo>
                <a:cubicBezTo>
                  <a:pt x="504280" y="2660318"/>
                  <a:pt x="506269" y="2664465"/>
                  <a:pt x="505921" y="2671592"/>
                </a:cubicBezTo>
                <a:cubicBezTo>
                  <a:pt x="498905" y="2672790"/>
                  <a:pt x="496917" y="2668642"/>
                  <a:pt x="497264" y="2661516"/>
                </a:cubicBezTo>
                <a:close/>
                <a:moveTo>
                  <a:pt x="913167" y="2658087"/>
                </a:moveTo>
                <a:cubicBezTo>
                  <a:pt x="916902" y="2662448"/>
                  <a:pt x="913273" y="2675137"/>
                  <a:pt x="922164" y="2673671"/>
                </a:cubicBezTo>
                <a:cubicBezTo>
                  <a:pt x="921806" y="2665320"/>
                  <a:pt x="918808" y="2660127"/>
                  <a:pt x="913167" y="2658087"/>
                </a:cubicBezTo>
                <a:close/>
                <a:moveTo>
                  <a:pt x="482791" y="2649095"/>
                </a:moveTo>
                <a:cubicBezTo>
                  <a:pt x="487696" y="2651967"/>
                  <a:pt x="493639" y="2653831"/>
                  <a:pt x="494605" y="2661829"/>
                </a:cubicBezTo>
                <a:cubicBezTo>
                  <a:pt x="489397" y="2659133"/>
                  <a:pt x="481547" y="2659590"/>
                  <a:pt x="482791" y="2649095"/>
                </a:cubicBezTo>
                <a:close/>
                <a:moveTo>
                  <a:pt x="265009" y="2648542"/>
                </a:moveTo>
                <a:cubicBezTo>
                  <a:pt x="274575" y="2650353"/>
                  <a:pt x="277277" y="2671198"/>
                  <a:pt x="272798" y="2680303"/>
                </a:cubicBezTo>
                <a:cubicBezTo>
                  <a:pt x="266562" y="2673718"/>
                  <a:pt x="265658" y="2661612"/>
                  <a:pt x="265009" y="2648542"/>
                </a:cubicBezTo>
                <a:close/>
                <a:moveTo>
                  <a:pt x="1107787" y="2638200"/>
                </a:moveTo>
                <a:lnTo>
                  <a:pt x="1107963" y="2638506"/>
                </a:lnTo>
                <a:cubicBezTo>
                  <a:pt x="1133577" y="2660383"/>
                  <a:pt x="1146975" y="2696239"/>
                  <a:pt x="1158164" y="2734591"/>
                </a:cubicBezTo>
                <a:cubicBezTo>
                  <a:pt x="1218473" y="2856617"/>
                  <a:pt x="1234431" y="3023395"/>
                  <a:pt x="1234892" y="3181602"/>
                </a:cubicBezTo>
                <a:cubicBezTo>
                  <a:pt x="1218774" y="3178278"/>
                  <a:pt x="1228586" y="3163651"/>
                  <a:pt x="1227443" y="3155348"/>
                </a:cubicBezTo>
                <a:cubicBezTo>
                  <a:pt x="1220590" y="3105530"/>
                  <a:pt x="1225493" y="3052183"/>
                  <a:pt x="1218639" y="3002365"/>
                </a:cubicBezTo>
                <a:cubicBezTo>
                  <a:pt x="1203113" y="2891149"/>
                  <a:pt x="1173154" y="2780934"/>
                  <a:pt x="1133242" y="2690722"/>
                </a:cubicBezTo>
                <a:cubicBezTo>
                  <a:pt x="1120176" y="2701118"/>
                  <a:pt x="1143946" y="2721208"/>
                  <a:pt x="1134007" y="2736317"/>
                </a:cubicBezTo>
                <a:cubicBezTo>
                  <a:pt x="1123700" y="2727601"/>
                  <a:pt x="1123673" y="2709284"/>
                  <a:pt x="1125234" y="2693716"/>
                </a:cubicBezTo>
                <a:cubicBezTo>
                  <a:pt x="1121322" y="2689050"/>
                  <a:pt x="1108697" y="2686154"/>
                  <a:pt x="1109935" y="2667921"/>
                </a:cubicBezTo>
                <a:cubicBezTo>
                  <a:pt x="1108520" y="2657740"/>
                  <a:pt x="1112065" y="2666691"/>
                  <a:pt x="1117769" y="2664621"/>
                </a:cubicBezTo>
                <a:cubicBezTo>
                  <a:pt x="1110411" y="2660314"/>
                  <a:pt x="1112069" y="2646320"/>
                  <a:pt x="1107787" y="2638200"/>
                </a:cubicBezTo>
                <a:close/>
                <a:moveTo>
                  <a:pt x="1510713" y="2631264"/>
                </a:moveTo>
                <a:cubicBezTo>
                  <a:pt x="1513196" y="2658755"/>
                  <a:pt x="1493548" y="2677431"/>
                  <a:pt x="1512798" y="2693205"/>
                </a:cubicBezTo>
                <a:cubicBezTo>
                  <a:pt x="1508604" y="2671182"/>
                  <a:pt x="1521520" y="2650689"/>
                  <a:pt x="1510713" y="2631264"/>
                </a:cubicBezTo>
                <a:close/>
                <a:moveTo>
                  <a:pt x="596633" y="2624922"/>
                </a:moveTo>
                <a:cubicBezTo>
                  <a:pt x="642665" y="2661084"/>
                  <a:pt x="676526" y="2732381"/>
                  <a:pt x="725424" y="2766481"/>
                </a:cubicBezTo>
                <a:cubicBezTo>
                  <a:pt x="728803" y="2790603"/>
                  <a:pt x="752498" y="2791588"/>
                  <a:pt x="756005" y="2815230"/>
                </a:cubicBezTo>
                <a:cubicBezTo>
                  <a:pt x="759016" y="2815528"/>
                  <a:pt x="760664" y="2814168"/>
                  <a:pt x="761178" y="2812243"/>
                </a:cubicBezTo>
                <a:cubicBezTo>
                  <a:pt x="765335" y="2828583"/>
                  <a:pt x="776726" y="2829338"/>
                  <a:pt x="782777" y="2848252"/>
                </a:cubicBezTo>
                <a:cubicBezTo>
                  <a:pt x="782988" y="2854241"/>
                  <a:pt x="775823" y="2845341"/>
                  <a:pt x="769609" y="2849336"/>
                </a:cubicBezTo>
                <a:lnTo>
                  <a:pt x="769128" y="2849206"/>
                </a:lnTo>
                <a:cubicBezTo>
                  <a:pt x="768467" y="2841033"/>
                  <a:pt x="761354" y="2840658"/>
                  <a:pt x="760132" y="2833623"/>
                </a:cubicBezTo>
                <a:cubicBezTo>
                  <a:pt x="752609" y="2844485"/>
                  <a:pt x="753945" y="2827826"/>
                  <a:pt x="740807" y="2826855"/>
                </a:cubicBezTo>
                <a:cubicBezTo>
                  <a:pt x="742056" y="2824097"/>
                  <a:pt x="747934" y="2822333"/>
                  <a:pt x="742999" y="2821516"/>
                </a:cubicBezTo>
                <a:cubicBezTo>
                  <a:pt x="746822" y="2811975"/>
                  <a:pt x="749186" y="2827314"/>
                  <a:pt x="751638" y="2828749"/>
                </a:cubicBezTo>
                <a:cubicBezTo>
                  <a:pt x="760664" y="2814168"/>
                  <a:pt x="739740" y="2809547"/>
                  <a:pt x="733681" y="2803267"/>
                </a:cubicBezTo>
                <a:cubicBezTo>
                  <a:pt x="724758" y="2806789"/>
                  <a:pt x="741098" y="2803466"/>
                  <a:pt x="737002" y="2811128"/>
                </a:cubicBezTo>
                <a:cubicBezTo>
                  <a:pt x="720213" y="2812265"/>
                  <a:pt x="712390" y="2802931"/>
                  <a:pt x="708376" y="2788953"/>
                </a:cubicBezTo>
                <a:cubicBezTo>
                  <a:pt x="715136" y="2788716"/>
                  <a:pt x="712931" y="2798952"/>
                  <a:pt x="719869" y="2799020"/>
                </a:cubicBezTo>
                <a:cubicBezTo>
                  <a:pt x="723119" y="2795514"/>
                  <a:pt x="723873" y="2797524"/>
                  <a:pt x="728022" y="2798387"/>
                </a:cubicBezTo>
                <a:cubicBezTo>
                  <a:pt x="687502" y="2736637"/>
                  <a:pt x="633166" y="2691011"/>
                  <a:pt x="596633" y="2624922"/>
                </a:cubicBezTo>
                <a:close/>
                <a:moveTo>
                  <a:pt x="499646" y="2623478"/>
                </a:moveTo>
                <a:cubicBezTo>
                  <a:pt x="510759" y="2642727"/>
                  <a:pt x="536130" y="2660670"/>
                  <a:pt x="541074" y="2676963"/>
                </a:cubicBezTo>
                <a:cubicBezTo>
                  <a:pt x="523120" y="2659219"/>
                  <a:pt x="500735" y="2651366"/>
                  <a:pt x="499646" y="2623478"/>
                </a:cubicBezTo>
                <a:close/>
                <a:moveTo>
                  <a:pt x="841624" y="2609360"/>
                </a:moveTo>
                <a:cubicBezTo>
                  <a:pt x="881093" y="2656643"/>
                  <a:pt x="901161" y="2726535"/>
                  <a:pt x="940197" y="2774475"/>
                </a:cubicBezTo>
                <a:cubicBezTo>
                  <a:pt x="981884" y="2883216"/>
                  <a:pt x="1027502" y="3007204"/>
                  <a:pt x="1066520" y="3128893"/>
                </a:cubicBezTo>
                <a:cubicBezTo>
                  <a:pt x="1083868" y="3182836"/>
                  <a:pt x="1100831" y="3230484"/>
                  <a:pt x="1108462" y="3292891"/>
                </a:cubicBezTo>
                <a:cubicBezTo>
                  <a:pt x="1086813" y="3256096"/>
                  <a:pt x="1086776" y="3194194"/>
                  <a:pt x="1065990" y="3156086"/>
                </a:cubicBezTo>
                <a:cubicBezTo>
                  <a:pt x="1069291" y="3209585"/>
                  <a:pt x="1086813" y="3284206"/>
                  <a:pt x="1093737" y="3345390"/>
                </a:cubicBezTo>
                <a:cubicBezTo>
                  <a:pt x="1090621" y="3384262"/>
                  <a:pt x="1107841" y="3438686"/>
                  <a:pt x="1086905" y="3467070"/>
                </a:cubicBezTo>
                <a:cubicBezTo>
                  <a:pt x="1098782" y="3342884"/>
                  <a:pt x="1061380" y="3214153"/>
                  <a:pt x="1034908" y="3096627"/>
                </a:cubicBezTo>
                <a:cubicBezTo>
                  <a:pt x="1031583" y="3081030"/>
                  <a:pt x="1032870" y="3063583"/>
                  <a:pt x="1028631" y="3048513"/>
                </a:cubicBezTo>
                <a:cubicBezTo>
                  <a:pt x="1020733" y="3020075"/>
                  <a:pt x="1007325" y="2994920"/>
                  <a:pt x="993517" y="2971268"/>
                </a:cubicBezTo>
                <a:lnTo>
                  <a:pt x="956032" y="2903091"/>
                </a:lnTo>
                <a:lnTo>
                  <a:pt x="958931" y="2903986"/>
                </a:lnTo>
                <a:lnTo>
                  <a:pt x="971475" y="2919474"/>
                </a:lnTo>
                <a:cubicBezTo>
                  <a:pt x="975246" y="2927584"/>
                  <a:pt x="978943" y="2936449"/>
                  <a:pt x="984817" y="2941001"/>
                </a:cubicBezTo>
                <a:cubicBezTo>
                  <a:pt x="977968" y="2870811"/>
                  <a:pt x="938298" y="2812644"/>
                  <a:pt x="914103" y="2752468"/>
                </a:cubicBezTo>
                <a:cubicBezTo>
                  <a:pt x="905703" y="2741429"/>
                  <a:pt x="891459" y="2737839"/>
                  <a:pt x="885139" y="2724785"/>
                </a:cubicBezTo>
                <a:cubicBezTo>
                  <a:pt x="895995" y="2688778"/>
                  <a:pt x="845192" y="2657002"/>
                  <a:pt x="841624" y="2609360"/>
                </a:cubicBezTo>
                <a:close/>
                <a:moveTo>
                  <a:pt x="470856" y="2596100"/>
                </a:moveTo>
                <a:cubicBezTo>
                  <a:pt x="484567" y="2591036"/>
                  <a:pt x="484294" y="2617267"/>
                  <a:pt x="490666" y="2610736"/>
                </a:cubicBezTo>
                <a:cubicBezTo>
                  <a:pt x="493471" y="2612783"/>
                  <a:pt x="492801" y="2617244"/>
                  <a:pt x="494650" y="2626770"/>
                </a:cubicBezTo>
                <a:cubicBezTo>
                  <a:pt x="479717" y="2624798"/>
                  <a:pt x="480379" y="2604863"/>
                  <a:pt x="470856" y="2596100"/>
                </a:cubicBezTo>
                <a:close/>
                <a:moveTo>
                  <a:pt x="1611755" y="2583519"/>
                </a:moveTo>
                <a:lnTo>
                  <a:pt x="1614234" y="2598429"/>
                </a:lnTo>
                <a:lnTo>
                  <a:pt x="1614234" y="2755331"/>
                </a:lnTo>
                <a:lnTo>
                  <a:pt x="1612814" y="2774381"/>
                </a:lnTo>
                <a:cubicBezTo>
                  <a:pt x="1607571" y="2850330"/>
                  <a:pt x="1600935" y="2926677"/>
                  <a:pt x="1586204" y="2991809"/>
                </a:cubicBezTo>
                <a:cubicBezTo>
                  <a:pt x="1575003" y="3042680"/>
                  <a:pt x="1577090" y="3104620"/>
                  <a:pt x="1554829" y="3144768"/>
                </a:cubicBezTo>
                <a:cubicBezTo>
                  <a:pt x="1540767" y="3205440"/>
                  <a:pt x="1529505" y="3260421"/>
                  <a:pt x="1508616" y="3317702"/>
                </a:cubicBezTo>
                <a:cubicBezTo>
                  <a:pt x="1503386" y="3332535"/>
                  <a:pt x="1493040" y="3338508"/>
                  <a:pt x="1495889" y="3361714"/>
                </a:cubicBezTo>
                <a:cubicBezTo>
                  <a:pt x="1488781" y="3369077"/>
                  <a:pt x="1482810" y="3377006"/>
                  <a:pt x="1482018" y="3389685"/>
                </a:cubicBezTo>
                <a:cubicBezTo>
                  <a:pt x="1472690" y="3384071"/>
                  <a:pt x="1483308" y="3351867"/>
                  <a:pt x="1492569" y="3353853"/>
                </a:cubicBezTo>
                <a:cubicBezTo>
                  <a:pt x="1492132" y="3346772"/>
                  <a:pt x="1491519" y="3339386"/>
                  <a:pt x="1490779" y="3332481"/>
                </a:cubicBezTo>
                <a:cubicBezTo>
                  <a:pt x="1565480" y="3110509"/>
                  <a:pt x="1617137" y="2852140"/>
                  <a:pt x="1606085" y="2583534"/>
                </a:cubicBezTo>
                <a:lnTo>
                  <a:pt x="1606260" y="2583840"/>
                </a:lnTo>
                <a:cubicBezTo>
                  <a:pt x="1608712" y="2585276"/>
                  <a:pt x="1611164" y="2586712"/>
                  <a:pt x="1611755" y="2583519"/>
                </a:cubicBezTo>
                <a:close/>
                <a:moveTo>
                  <a:pt x="435249" y="2552698"/>
                </a:moveTo>
                <a:cubicBezTo>
                  <a:pt x="444816" y="2554508"/>
                  <a:pt x="464626" y="2569144"/>
                  <a:pt x="465021" y="2590914"/>
                </a:cubicBezTo>
                <a:cubicBezTo>
                  <a:pt x="452793" y="2581679"/>
                  <a:pt x="439758" y="2561910"/>
                  <a:pt x="435249" y="2552698"/>
                </a:cubicBezTo>
                <a:close/>
                <a:moveTo>
                  <a:pt x="1238298" y="2516408"/>
                </a:moveTo>
                <a:cubicBezTo>
                  <a:pt x="1253469" y="2514575"/>
                  <a:pt x="1249963" y="2547152"/>
                  <a:pt x="1252083" y="2558557"/>
                </a:cubicBezTo>
                <a:cubicBezTo>
                  <a:pt x="1261743" y="2610422"/>
                  <a:pt x="1281646" y="2675112"/>
                  <a:pt x="1283680" y="2728528"/>
                </a:cubicBezTo>
                <a:cubicBezTo>
                  <a:pt x="1267323" y="2729009"/>
                  <a:pt x="1267930" y="2672439"/>
                  <a:pt x="1267295" y="2654473"/>
                </a:cubicBezTo>
                <a:cubicBezTo>
                  <a:pt x="1253162" y="2619451"/>
                  <a:pt x="1248524" y="2554501"/>
                  <a:pt x="1237994" y="2516583"/>
                </a:cubicBezTo>
                <a:close/>
                <a:moveTo>
                  <a:pt x="679266" y="2513662"/>
                </a:moveTo>
                <a:cubicBezTo>
                  <a:pt x="735837" y="2575107"/>
                  <a:pt x="778289" y="2652852"/>
                  <a:pt x="831788" y="2718108"/>
                </a:cubicBezTo>
                <a:cubicBezTo>
                  <a:pt x="853300" y="2739909"/>
                  <a:pt x="870521" y="2766224"/>
                  <a:pt x="893506" y="2786359"/>
                </a:cubicBezTo>
                <a:cubicBezTo>
                  <a:pt x="893894" y="2792654"/>
                  <a:pt x="889281" y="2794502"/>
                  <a:pt x="891995" y="2802712"/>
                </a:cubicBezTo>
                <a:cubicBezTo>
                  <a:pt x="907690" y="2822169"/>
                  <a:pt x="929150" y="2835444"/>
                  <a:pt x="934406" y="2867037"/>
                </a:cubicBezTo>
                <a:cubicBezTo>
                  <a:pt x="946039" y="2871727"/>
                  <a:pt x="952566" y="2883032"/>
                  <a:pt x="955363" y="2897714"/>
                </a:cubicBezTo>
                <a:cubicBezTo>
                  <a:pt x="944886" y="2896429"/>
                  <a:pt x="942635" y="2885507"/>
                  <a:pt x="935230" y="2880412"/>
                </a:cubicBezTo>
                <a:cubicBezTo>
                  <a:pt x="913237" y="2830372"/>
                  <a:pt x="869759" y="2804959"/>
                  <a:pt x="850102" y="2751940"/>
                </a:cubicBezTo>
                <a:cubicBezTo>
                  <a:pt x="831047" y="2739313"/>
                  <a:pt x="815801" y="2722042"/>
                  <a:pt x="808353" y="2695789"/>
                </a:cubicBezTo>
                <a:cubicBezTo>
                  <a:pt x="805803" y="2692779"/>
                  <a:pt x="802250" y="2696460"/>
                  <a:pt x="797200" y="2691228"/>
                </a:cubicBezTo>
                <a:cubicBezTo>
                  <a:pt x="792005" y="2683636"/>
                  <a:pt x="790187" y="2672056"/>
                  <a:pt x="779404" y="2670947"/>
                </a:cubicBezTo>
                <a:cubicBezTo>
                  <a:pt x="753416" y="2609771"/>
                  <a:pt x="704646" y="2575191"/>
                  <a:pt x="678962" y="2513838"/>
                </a:cubicBezTo>
                <a:close/>
                <a:moveTo>
                  <a:pt x="262803" y="2441640"/>
                </a:moveTo>
                <a:cubicBezTo>
                  <a:pt x="279901" y="2448065"/>
                  <a:pt x="282737" y="2476166"/>
                  <a:pt x="290402" y="2488037"/>
                </a:cubicBezTo>
                <a:cubicBezTo>
                  <a:pt x="332928" y="2556776"/>
                  <a:pt x="386286" y="2627409"/>
                  <a:pt x="434753" y="2690275"/>
                </a:cubicBezTo>
                <a:cubicBezTo>
                  <a:pt x="442510" y="2695981"/>
                  <a:pt x="456838" y="2706041"/>
                  <a:pt x="450373" y="2718736"/>
                </a:cubicBezTo>
                <a:cubicBezTo>
                  <a:pt x="378727" y="2632588"/>
                  <a:pt x="304467" y="2539802"/>
                  <a:pt x="262803" y="2441640"/>
                </a:cubicBezTo>
                <a:close/>
                <a:moveTo>
                  <a:pt x="1474696" y="2410070"/>
                </a:moveTo>
                <a:cubicBezTo>
                  <a:pt x="1477642" y="2434849"/>
                  <a:pt x="1484876" y="2475485"/>
                  <a:pt x="1470080" y="2488509"/>
                </a:cubicBezTo>
                <a:cubicBezTo>
                  <a:pt x="1466154" y="2460629"/>
                  <a:pt x="1461026" y="2428554"/>
                  <a:pt x="1474696" y="2410070"/>
                </a:cubicBezTo>
                <a:close/>
                <a:moveTo>
                  <a:pt x="1360746" y="2389085"/>
                </a:moveTo>
                <a:cubicBezTo>
                  <a:pt x="1358701" y="2396784"/>
                  <a:pt x="1358938" y="2421089"/>
                  <a:pt x="1365536" y="2415651"/>
                </a:cubicBezTo>
                <a:cubicBezTo>
                  <a:pt x="1360327" y="2412955"/>
                  <a:pt x="1369240" y="2393957"/>
                  <a:pt x="1360746" y="2389085"/>
                </a:cubicBezTo>
                <a:close/>
                <a:moveTo>
                  <a:pt x="1085834" y="2384443"/>
                </a:moveTo>
                <a:cubicBezTo>
                  <a:pt x="1094086" y="2385383"/>
                  <a:pt x="1096114" y="2402950"/>
                  <a:pt x="1092961" y="2408030"/>
                </a:cubicBezTo>
                <a:cubicBezTo>
                  <a:pt x="1085878" y="2405601"/>
                  <a:pt x="1082809" y="2389041"/>
                  <a:pt x="1085834" y="2384443"/>
                </a:cubicBezTo>
                <a:close/>
                <a:moveTo>
                  <a:pt x="996047" y="2369470"/>
                </a:moveTo>
                <a:cubicBezTo>
                  <a:pt x="1004553" y="2369447"/>
                  <a:pt x="1003919" y="2379591"/>
                  <a:pt x="1005365" y="2387718"/>
                </a:cubicBezTo>
                <a:cubicBezTo>
                  <a:pt x="995994" y="2389054"/>
                  <a:pt x="992108" y="2374595"/>
                  <a:pt x="996047" y="2369470"/>
                </a:cubicBezTo>
                <a:close/>
                <a:moveTo>
                  <a:pt x="321698" y="2364454"/>
                </a:moveTo>
                <a:cubicBezTo>
                  <a:pt x="336247" y="2395978"/>
                  <a:pt x="357632" y="2446370"/>
                  <a:pt x="377072" y="2457553"/>
                </a:cubicBezTo>
                <a:cubicBezTo>
                  <a:pt x="385694" y="2490054"/>
                  <a:pt x="415421" y="2507112"/>
                  <a:pt x="431783" y="2542478"/>
                </a:cubicBezTo>
                <a:cubicBezTo>
                  <a:pt x="406045" y="2528820"/>
                  <a:pt x="394990" y="2497724"/>
                  <a:pt x="378218" y="2473592"/>
                </a:cubicBezTo>
                <a:cubicBezTo>
                  <a:pt x="353787" y="2445331"/>
                  <a:pt x="324848" y="2407856"/>
                  <a:pt x="321698" y="2364454"/>
                </a:cubicBezTo>
                <a:close/>
                <a:moveTo>
                  <a:pt x="1083539" y="2352362"/>
                </a:moveTo>
                <a:cubicBezTo>
                  <a:pt x="1081561" y="2363689"/>
                  <a:pt x="1094093" y="2372748"/>
                  <a:pt x="1079836" y="2374054"/>
                </a:cubicBezTo>
                <a:cubicBezTo>
                  <a:pt x="1081158" y="2362292"/>
                  <a:pt x="1070949" y="2355150"/>
                  <a:pt x="1083539" y="2352362"/>
                </a:cubicBezTo>
                <a:close/>
                <a:moveTo>
                  <a:pt x="929434" y="2341932"/>
                </a:moveTo>
                <a:cubicBezTo>
                  <a:pt x="938854" y="2341383"/>
                  <a:pt x="938749" y="2352443"/>
                  <a:pt x="939075" y="2362847"/>
                </a:cubicBezTo>
                <a:cubicBezTo>
                  <a:pt x="930087" y="2362740"/>
                  <a:pt x="930801" y="2351326"/>
                  <a:pt x="929434" y="2341932"/>
                </a:cubicBezTo>
                <a:close/>
                <a:moveTo>
                  <a:pt x="912928" y="2332315"/>
                </a:moveTo>
                <a:lnTo>
                  <a:pt x="912971" y="2332463"/>
                </a:lnTo>
                <a:lnTo>
                  <a:pt x="912624" y="2332490"/>
                </a:lnTo>
                <a:close/>
                <a:moveTo>
                  <a:pt x="920778" y="2331857"/>
                </a:moveTo>
                <a:cubicBezTo>
                  <a:pt x="920831" y="2340381"/>
                  <a:pt x="926343" y="2342903"/>
                  <a:pt x="924924" y="2353092"/>
                </a:cubicBezTo>
                <a:cubicBezTo>
                  <a:pt x="918683" y="2352825"/>
                  <a:pt x="917412" y="2350096"/>
                  <a:pt x="916837" y="2346202"/>
                </a:cubicBezTo>
                <a:lnTo>
                  <a:pt x="912971" y="2332463"/>
                </a:lnTo>
                <a:close/>
                <a:moveTo>
                  <a:pt x="1467352" y="2316537"/>
                </a:moveTo>
                <a:cubicBezTo>
                  <a:pt x="1470108" y="2317798"/>
                  <a:pt x="1471890" y="2323695"/>
                  <a:pt x="1472865" y="2319058"/>
                </a:cubicBezTo>
                <a:lnTo>
                  <a:pt x="1473169" y="2318882"/>
                </a:lnTo>
                <a:cubicBezTo>
                  <a:pt x="1479718" y="2340766"/>
                  <a:pt x="1466549" y="2369961"/>
                  <a:pt x="1476888" y="2404731"/>
                </a:cubicBezTo>
                <a:cubicBezTo>
                  <a:pt x="1456500" y="2388392"/>
                  <a:pt x="1468918" y="2336817"/>
                  <a:pt x="1467352" y="2316537"/>
                </a:cubicBezTo>
                <a:close/>
                <a:moveTo>
                  <a:pt x="989285" y="2313488"/>
                </a:moveTo>
                <a:cubicBezTo>
                  <a:pt x="998997" y="2317658"/>
                  <a:pt x="999310" y="2332958"/>
                  <a:pt x="1000056" y="2347602"/>
                </a:cubicBezTo>
                <a:cubicBezTo>
                  <a:pt x="991130" y="2343385"/>
                  <a:pt x="983989" y="2324693"/>
                  <a:pt x="989285" y="2313488"/>
                </a:cubicBezTo>
                <a:close/>
                <a:moveTo>
                  <a:pt x="287961" y="2313047"/>
                </a:moveTo>
                <a:cubicBezTo>
                  <a:pt x="297835" y="2322419"/>
                  <a:pt x="308852" y="2340094"/>
                  <a:pt x="304244" y="2349681"/>
                </a:cubicBezTo>
                <a:cubicBezTo>
                  <a:pt x="296421" y="2340347"/>
                  <a:pt x="291110" y="2328339"/>
                  <a:pt x="287961" y="2313047"/>
                </a:cubicBezTo>
                <a:close/>
                <a:moveTo>
                  <a:pt x="909826" y="2289700"/>
                </a:moveTo>
                <a:cubicBezTo>
                  <a:pt x="907127" y="2304702"/>
                  <a:pt x="922162" y="2315984"/>
                  <a:pt x="912120" y="2321782"/>
                </a:cubicBezTo>
                <a:cubicBezTo>
                  <a:pt x="902841" y="2316954"/>
                  <a:pt x="903569" y="2300646"/>
                  <a:pt x="896500" y="2293321"/>
                </a:cubicBezTo>
                <a:cubicBezTo>
                  <a:pt x="895679" y="2287683"/>
                  <a:pt x="905999" y="2291503"/>
                  <a:pt x="909826" y="2289700"/>
                </a:cubicBezTo>
                <a:close/>
                <a:moveTo>
                  <a:pt x="1406052" y="2280635"/>
                </a:moveTo>
                <a:cubicBezTo>
                  <a:pt x="1411278" y="2286173"/>
                  <a:pt x="1406066" y="2303848"/>
                  <a:pt x="1405687" y="2313030"/>
                </a:cubicBezTo>
                <a:cubicBezTo>
                  <a:pt x="1393092" y="2308080"/>
                  <a:pt x="1405721" y="2290603"/>
                  <a:pt x="1406052" y="2280635"/>
                </a:cubicBezTo>
                <a:close/>
                <a:moveTo>
                  <a:pt x="415998" y="2263567"/>
                </a:moveTo>
                <a:cubicBezTo>
                  <a:pt x="427667" y="2273941"/>
                  <a:pt x="443624" y="2300172"/>
                  <a:pt x="450239" y="2325684"/>
                </a:cubicBezTo>
                <a:cubicBezTo>
                  <a:pt x="493131" y="2390138"/>
                  <a:pt x="533960" y="2459450"/>
                  <a:pt x="583097" y="2517854"/>
                </a:cubicBezTo>
                <a:cubicBezTo>
                  <a:pt x="593998" y="2531115"/>
                  <a:pt x="599490" y="2551166"/>
                  <a:pt x="610695" y="2564251"/>
                </a:cubicBezTo>
                <a:cubicBezTo>
                  <a:pt x="621068" y="2576594"/>
                  <a:pt x="638483" y="2606057"/>
                  <a:pt x="647109" y="2618187"/>
                </a:cubicBezTo>
                <a:cubicBezTo>
                  <a:pt x="648520" y="2620631"/>
                  <a:pt x="658391" y="2622266"/>
                  <a:pt x="660939" y="2625276"/>
                </a:cubicBezTo>
                <a:cubicBezTo>
                  <a:pt x="676489" y="2642371"/>
                  <a:pt x="684661" y="2672688"/>
                  <a:pt x="703351" y="2689599"/>
                </a:cubicBezTo>
                <a:cubicBezTo>
                  <a:pt x="707341" y="2692999"/>
                  <a:pt x="716153" y="2692800"/>
                  <a:pt x="720016" y="2696680"/>
                </a:cubicBezTo>
                <a:cubicBezTo>
                  <a:pt x="727214" y="2703525"/>
                  <a:pt x="725750" y="2720665"/>
                  <a:pt x="740166" y="2716824"/>
                </a:cubicBezTo>
                <a:lnTo>
                  <a:pt x="740470" y="2716648"/>
                </a:lnTo>
                <a:cubicBezTo>
                  <a:pt x="720853" y="2677050"/>
                  <a:pt x="690870" y="2660955"/>
                  <a:pt x="674928" y="2629828"/>
                </a:cubicBezTo>
                <a:cubicBezTo>
                  <a:pt x="690883" y="2627949"/>
                  <a:pt x="704739" y="2653356"/>
                  <a:pt x="712872" y="2670252"/>
                </a:cubicBezTo>
                <a:cubicBezTo>
                  <a:pt x="726983" y="2666585"/>
                  <a:pt x="712268" y="2678341"/>
                  <a:pt x="726684" y="2674499"/>
                </a:cubicBezTo>
                <a:cubicBezTo>
                  <a:pt x="753753" y="2719978"/>
                  <a:pt x="793726" y="2749861"/>
                  <a:pt x="819322" y="2797006"/>
                </a:cubicBezTo>
                <a:cubicBezTo>
                  <a:pt x="840288" y="2815048"/>
                  <a:pt x="852428" y="2810076"/>
                  <a:pt x="873252" y="2833496"/>
                </a:cubicBezTo>
                <a:cubicBezTo>
                  <a:pt x="864014" y="2842089"/>
                  <a:pt x="860287" y="2825093"/>
                  <a:pt x="850946" y="2824375"/>
                </a:cubicBezTo>
                <a:cubicBezTo>
                  <a:pt x="858069" y="2868334"/>
                  <a:pt x="901662" y="2898163"/>
                  <a:pt x="910787" y="2941374"/>
                </a:cubicBezTo>
                <a:cubicBezTo>
                  <a:pt x="862890" y="2892846"/>
                  <a:pt x="841504" y="2814346"/>
                  <a:pt x="785377" y="2775457"/>
                </a:cubicBezTo>
                <a:cubicBezTo>
                  <a:pt x="784941" y="2768377"/>
                  <a:pt x="784329" y="2760990"/>
                  <a:pt x="783587" y="2754085"/>
                </a:cubicBezTo>
                <a:cubicBezTo>
                  <a:pt x="780191" y="2755230"/>
                  <a:pt x="781973" y="2761128"/>
                  <a:pt x="781735" y="2764931"/>
                </a:cubicBezTo>
                <a:cubicBezTo>
                  <a:pt x="776218" y="2754673"/>
                  <a:pt x="771477" y="2757003"/>
                  <a:pt x="762089" y="2755497"/>
                </a:cubicBezTo>
                <a:cubicBezTo>
                  <a:pt x="761616" y="2742733"/>
                  <a:pt x="768443" y="2746126"/>
                  <a:pt x="762957" y="2733812"/>
                </a:cubicBezTo>
                <a:cubicBezTo>
                  <a:pt x="754177" y="2731955"/>
                  <a:pt x="760047" y="2742825"/>
                  <a:pt x="755787" y="2745284"/>
                </a:cubicBezTo>
                <a:cubicBezTo>
                  <a:pt x="746137" y="2737005"/>
                  <a:pt x="733543" y="2732055"/>
                  <a:pt x="729658" y="2717594"/>
                </a:cubicBezTo>
                <a:cubicBezTo>
                  <a:pt x="724048" y="2713500"/>
                  <a:pt x="726212" y="2717954"/>
                  <a:pt x="719148" y="2718366"/>
                </a:cubicBezTo>
                <a:cubicBezTo>
                  <a:pt x="672212" y="2670098"/>
                  <a:pt x="639828" y="2604873"/>
                  <a:pt x="591548" y="2557788"/>
                </a:cubicBezTo>
                <a:cubicBezTo>
                  <a:pt x="568513" y="2508757"/>
                  <a:pt x="536209" y="2470373"/>
                  <a:pt x="504082" y="2432295"/>
                </a:cubicBezTo>
                <a:cubicBezTo>
                  <a:pt x="477745" y="2378245"/>
                  <a:pt x="444523" y="2332650"/>
                  <a:pt x="417146" y="2279609"/>
                </a:cubicBezTo>
                <a:cubicBezTo>
                  <a:pt x="416806" y="2274101"/>
                  <a:pt x="416339" y="2269075"/>
                  <a:pt x="415998" y="2263567"/>
                </a:cubicBezTo>
                <a:close/>
                <a:moveTo>
                  <a:pt x="167220" y="2238134"/>
                </a:moveTo>
                <a:cubicBezTo>
                  <a:pt x="162240" y="2244268"/>
                  <a:pt x="169663" y="2252204"/>
                  <a:pt x="174006" y="2256214"/>
                </a:cubicBezTo>
                <a:cubicBezTo>
                  <a:pt x="172481" y="2249355"/>
                  <a:pt x="171386" y="2241839"/>
                  <a:pt x="167220" y="2238134"/>
                </a:cubicBezTo>
                <a:close/>
                <a:moveTo>
                  <a:pt x="794924" y="2227713"/>
                </a:moveTo>
                <a:cubicBezTo>
                  <a:pt x="844078" y="2317068"/>
                  <a:pt x="903240" y="2394943"/>
                  <a:pt x="946376" y="2491441"/>
                </a:cubicBezTo>
                <a:cubicBezTo>
                  <a:pt x="975054" y="2522138"/>
                  <a:pt x="980520" y="2580093"/>
                  <a:pt x="1009199" y="2610793"/>
                </a:cubicBezTo>
                <a:cubicBezTo>
                  <a:pt x="1045454" y="2723483"/>
                  <a:pt x="1097974" y="2813746"/>
                  <a:pt x="1116901" y="2931554"/>
                </a:cubicBezTo>
                <a:cubicBezTo>
                  <a:pt x="1106902" y="2930402"/>
                  <a:pt x="1114708" y="2908786"/>
                  <a:pt x="1104279" y="2908288"/>
                </a:cubicBezTo>
                <a:cubicBezTo>
                  <a:pt x="1134485" y="3030175"/>
                  <a:pt x="1158940" y="3181454"/>
                  <a:pt x="1165046" y="3321331"/>
                </a:cubicBezTo>
                <a:cubicBezTo>
                  <a:pt x="1149774" y="3313852"/>
                  <a:pt x="1156887" y="3286117"/>
                  <a:pt x="1155449" y="3265356"/>
                </a:cubicBezTo>
                <a:cubicBezTo>
                  <a:pt x="1138961" y="3041441"/>
                  <a:pt x="1076035" y="2828451"/>
                  <a:pt x="1007302" y="2656698"/>
                </a:cubicBezTo>
                <a:cubicBezTo>
                  <a:pt x="1006592" y="2647738"/>
                  <a:pt x="1005883" y="2638779"/>
                  <a:pt x="1005171" y="2629819"/>
                </a:cubicBezTo>
                <a:cubicBezTo>
                  <a:pt x="993573" y="2602702"/>
                  <a:pt x="977966" y="2597455"/>
                  <a:pt x="975782" y="2562049"/>
                </a:cubicBezTo>
                <a:cubicBezTo>
                  <a:pt x="958949" y="2542030"/>
                  <a:pt x="941803" y="2506709"/>
                  <a:pt x="937415" y="2481541"/>
                </a:cubicBezTo>
                <a:cubicBezTo>
                  <a:pt x="899712" y="2416941"/>
                  <a:pt x="858182" y="2354144"/>
                  <a:pt x="817706" y="2285444"/>
                </a:cubicBezTo>
                <a:lnTo>
                  <a:pt x="818011" y="2285268"/>
                </a:lnTo>
                <a:cubicBezTo>
                  <a:pt x="806063" y="2265278"/>
                  <a:pt x="796701" y="2253980"/>
                  <a:pt x="794924" y="2227713"/>
                </a:cubicBezTo>
                <a:close/>
                <a:moveTo>
                  <a:pt x="243595" y="2222149"/>
                </a:moveTo>
                <a:cubicBezTo>
                  <a:pt x="248066" y="2225677"/>
                  <a:pt x="249721" y="2232055"/>
                  <a:pt x="250382" y="2240228"/>
                </a:cubicBezTo>
                <a:cubicBezTo>
                  <a:pt x="240738" y="2239686"/>
                  <a:pt x="241933" y="2228404"/>
                  <a:pt x="243595" y="2222149"/>
                </a:cubicBezTo>
                <a:close/>
                <a:moveTo>
                  <a:pt x="159770" y="2211881"/>
                </a:moveTo>
                <a:cubicBezTo>
                  <a:pt x="156503" y="2212546"/>
                  <a:pt x="152224" y="2212164"/>
                  <a:pt x="151939" y="2215181"/>
                </a:cubicBezTo>
                <a:cubicBezTo>
                  <a:pt x="159422" y="2219008"/>
                  <a:pt x="155427" y="2235980"/>
                  <a:pt x="166897" y="2235468"/>
                </a:cubicBezTo>
                <a:cubicBezTo>
                  <a:pt x="164666" y="2227386"/>
                  <a:pt x="163474" y="2218297"/>
                  <a:pt x="159770" y="2211881"/>
                </a:cubicBezTo>
                <a:close/>
                <a:moveTo>
                  <a:pt x="543844" y="2210940"/>
                </a:moveTo>
                <a:cubicBezTo>
                  <a:pt x="563432" y="2232222"/>
                  <a:pt x="580702" y="2259323"/>
                  <a:pt x="595215" y="2285164"/>
                </a:cubicBezTo>
                <a:cubicBezTo>
                  <a:pt x="622527" y="2334578"/>
                  <a:pt x="648543" y="2385962"/>
                  <a:pt x="676335" y="2435506"/>
                </a:cubicBezTo>
                <a:cubicBezTo>
                  <a:pt x="686721" y="2442953"/>
                  <a:pt x="693856" y="2453907"/>
                  <a:pt x="697614" y="2468848"/>
                </a:cubicBezTo>
                <a:cubicBezTo>
                  <a:pt x="719285" y="2488113"/>
                  <a:pt x="721094" y="2512326"/>
                  <a:pt x="745181" y="2527345"/>
                </a:cubicBezTo>
                <a:cubicBezTo>
                  <a:pt x="748199" y="2563489"/>
                  <a:pt x="778896" y="2568172"/>
                  <a:pt x="785723" y="2599674"/>
                </a:cubicBezTo>
                <a:cubicBezTo>
                  <a:pt x="787056" y="2603386"/>
                  <a:pt x="788942" y="2598222"/>
                  <a:pt x="793876" y="2599039"/>
                </a:cubicBezTo>
                <a:cubicBezTo>
                  <a:pt x="797591" y="2620932"/>
                  <a:pt x="834207" y="2637271"/>
                  <a:pt x="831117" y="2666350"/>
                </a:cubicBezTo>
                <a:cubicBezTo>
                  <a:pt x="817671" y="2657817"/>
                  <a:pt x="803325" y="2616806"/>
                  <a:pt x="798667" y="2625606"/>
                </a:cubicBezTo>
                <a:lnTo>
                  <a:pt x="798235" y="2626263"/>
                </a:lnTo>
                <a:cubicBezTo>
                  <a:pt x="708050" y="2505191"/>
                  <a:pt x="616936" y="2361434"/>
                  <a:pt x="543844" y="2210940"/>
                </a:cubicBezTo>
                <a:close/>
                <a:moveTo>
                  <a:pt x="777354" y="2196786"/>
                </a:moveTo>
                <a:cubicBezTo>
                  <a:pt x="783378" y="2200336"/>
                  <a:pt x="787522" y="2214366"/>
                  <a:pt x="786447" y="2225680"/>
                </a:cubicBezTo>
                <a:cubicBezTo>
                  <a:pt x="778771" y="2218706"/>
                  <a:pt x="771824" y="2203162"/>
                  <a:pt x="770827" y="2197219"/>
                </a:cubicBezTo>
                <a:cubicBezTo>
                  <a:pt x="773129" y="2195584"/>
                  <a:pt x="775346" y="2195603"/>
                  <a:pt x="777354" y="2196786"/>
                </a:cubicBezTo>
                <a:close/>
                <a:moveTo>
                  <a:pt x="629937" y="2186493"/>
                </a:moveTo>
                <a:cubicBezTo>
                  <a:pt x="640671" y="2186813"/>
                  <a:pt x="639190" y="2201113"/>
                  <a:pt x="642559" y="2209759"/>
                </a:cubicBezTo>
                <a:cubicBezTo>
                  <a:pt x="706625" y="2318615"/>
                  <a:pt x="769287" y="2412394"/>
                  <a:pt x="830085" y="2521915"/>
                </a:cubicBezTo>
                <a:cubicBezTo>
                  <a:pt x="834575" y="2528286"/>
                  <a:pt x="840537" y="2532991"/>
                  <a:pt x="847236" y="2536863"/>
                </a:cubicBezTo>
                <a:cubicBezTo>
                  <a:pt x="846072" y="2546091"/>
                  <a:pt x="852096" y="2546687"/>
                  <a:pt x="851364" y="2555257"/>
                </a:cubicBezTo>
                <a:cubicBezTo>
                  <a:pt x="854759" y="2554112"/>
                  <a:pt x="853155" y="2548521"/>
                  <a:pt x="853216" y="2544411"/>
                </a:cubicBezTo>
                <a:cubicBezTo>
                  <a:pt x="891130" y="2614998"/>
                  <a:pt x="940218" y="2672616"/>
                  <a:pt x="983415" y="2736895"/>
                </a:cubicBezTo>
                <a:cubicBezTo>
                  <a:pt x="984394" y="2739995"/>
                  <a:pt x="989056" y="2738934"/>
                  <a:pt x="988733" y="2736268"/>
                </a:cubicBezTo>
                <a:cubicBezTo>
                  <a:pt x="1000482" y="2773483"/>
                  <a:pt x="1036071" y="2785934"/>
                  <a:pt x="1040446" y="2815999"/>
                </a:cubicBezTo>
                <a:cubicBezTo>
                  <a:pt x="1039833" y="2808613"/>
                  <a:pt x="1023537" y="2804984"/>
                  <a:pt x="1031128" y="2797751"/>
                </a:cubicBezTo>
                <a:lnTo>
                  <a:pt x="1030822" y="2797926"/>
                </a:lnTo>
                <a:cubicBezTo>
                  <a:pt x="1031158" y="2795695"/>
                  <a:pt x="1029411" y="2795482"/>
                  <a:pt x="1027842" y="2795573"/>
                </a:cubicBezTo>
                <a:cubicBezTo>
                  <a:pt x="1011937" y="2798240"/>
                  <a:pt x="1014188" y="2760681"/>
                  <a:pt x="986048" y="2774482"/>
                </a:cubicBezTo>
                <a:cubicBezTo>
                  <a:pt x="965780" y="2742187"/>
                  <a:pt x="948563" y="2723610"/>
                  <a:pt x="936187" y="2683905"/>
                </a:cubicBezTo>
                <a:cubicBezTo>
                  <a:pt x="924238" y="2712398"/>
                  <a:pt x="956258" y="2733425"/>
                  <a:pt x="963402" y="2759855"/>
                </a:cubicBezTo>
                <a:cubicBezTo>
                  <a:pt x="971174" y="2788775"/>
                  <a:pt x="979351" y="2798720"/>
                  <a:pt x="987134" y="2822744"/>
                </a:cubicBezTo>
                <a:cubicBezTo>
                  <a:pt x="1004436" y="2875899"/>
                  <a:pt x="1040496" y="2929223"/>
                  <a:pt x="1044740" y="2980142"/>
                </a:cubicBezTo>
                <a:cubicBezTo>
                  <a:pt x="1074799" y="3043450"/>
                  <a:pt x="1098064" y="3129421"/>
                  <a:pt x="1107577" y="3207036"/>
                </a:cubicBezTo>
                <a:cubicBezTo>
                  <a:pt x="1117857" y="3225543"/>
                  <a:pt x="1118259" y="3255051"/>
                  <a:pt x="1123816" y="3278730"/>
                </a:cubicBezTo>
                <a:cubicBezTo>
                  <a:pt x="1096257" y="3217644"/>
                  <a:pt x="1086924" y="3119964"/>
                  <a:pt x="1066958" y="3059383"/>
                </a:cubicBezTo>
                <a:cubicBezTo>
                  <a:pt x="1049738" y="3033069"/>
                  <a:pt x="1047815" y="3004439"/>
                  <a:pt x="1039083" y="2975261"/>
                </a:cubicBezTo>
                <a:cubicBezTo>
                  <a:pt x="1004828" y="2861822"/>
                  <a:pt x="941618" y="2764285"/>
                  <a:pt x="907059" y="2651021"/>
                </a:cubicBezTo>
                <a:cubicBezTo>
                  <a:pt x="828828" y="2537306"/>
                  <a:pt x="748696" y="2405541"/>
                  <a:pt x="674625" y="2280056"/>
                </a:cubicBezTo>
                <a:cubicBezTo>
                  <a:pt x="656681" y="2249677"/>
                  <a:pt x="639044" y="2226861"/>
                  <a:pt x="629937" y="2186493"/>
                </a:cubicBezTo>
                <a:close/>
                <a:moveTo>
                  <a:pt x="530576" y="2182342"/>
                </a:moveTo>
                <a:cubicBezTo>
                  <a:pt x="537205" y="2174849"/>
                  <a:pt x="545553" y="2205471"/>
                  <a:pt x="543216" y="2208450"/>
                </a:cubicBezTo>
                <a:cubicBezTo>
                  <a:pt x="530833" y="2209489"/>
                  <a:pt x="537676" y="2187612"/>
                  <a:pt x="530576" y="2182342"/>
                </a:cubicBezTo>
                <a:close/>
                <a:moveTo>
                  <a:pt x="463417" y="2179156"/>
                </a:moveTo>
                <a:cubicBezTo>
                  <a:pt x="473749" y="2178079"/>
                  <a:pt x="470394" y="2192645"/>
                  <a:pt x="480550" y="2191262"/>
                </a:cubicBezTo>
                <a:cubicBezTo>
                  <a:pt x="537859" y="2308095"/>
                  <a:pt x="619423" y="2396664"/>
                  <a:pt x="676909" y="2513800"/>
                </a:cubicBezTo>
                <a:cubicBezTo>
                  <a:pt x="628072" y="2447482"/>
                  <a:pt x="580837" y="2379018"/>
                  <a:pt x="540051" y="2302755"/>
                </a:cubicBezTo>
                <a:cubicBezTo>
                  <a:pt x="506134" y="2271413"/>
                  <a:pt x="484255" y="2225788"/>
                  <a:pt x="463417" y="2179156"/>
                </a:cubicBezTo>
                <a:close/>
                <a:moveTo>
                  <a:pt x="453794" y="2161084"/>
                </a:moveTo>
                <a:cubicBezTo>
                  <a:pt x="460524" y="2162903"/>
                  <a:pt x="464180" y="2168531"/>
                  <a:pt x="465754" y="2176177"/>
                </a:cubicBezTo>
                <a:cubicBezTo>
                  <a:pt x="459154" y="2173879"/>
                  <a:pt x="452295" y="2172542"/>
                  <a:pt x="453794" y="2161084"/>
                </a:cubicBezTo>
                <a:close/>
                <a:moveTo>
                  <a:pt x="966990" y="2158924"/>
                </a:moveTo>
                <a:cubicBezTo>
                  <a:pt x="982532" y="2160544"/>
                  <a:pt x="973324" y="2195191"/>
                  <a:pt x="978422" y="2201210"/>
                </a:cubicBezTo>
                <a:cubicBezTo>
                  <a:pt x="964954" y="2210209"/>
                  <a:pt x="963745" y="2170168"/>
                  <a:pt x="966990" y="2158924"/>
                </a:cubicBezTo>
                <a:close/>
                <a:moveTo>
                  <a:pt x="247325" y="2134444"/>
                </a:moveTo>
                <a:lnTo>
                  <a:pt x="247550" y="2135536"/>
                </a:lnTo>
                <a:cubicBezTo>
                  <a:pt x="292657" y="2233339"/>
                  <a:pt x="324400" y="2329081"/>
                  <a:pt x="386300" y="2405374"/>
                </a:cubicBezTo>
                <a:cubicBezTo>
                  <a:pt x="385264" y="2414121"/>
                  <a:pt x="388951" y="2417695"/>
                  <a:pt x="390428" y="2423768"/>
                </a:cubicBezTo>
                <a:cubicBezTo>
                  <a:pt x="419111" y="2462205"/>
                  <a:pt x="448963" y="2499152"/>
                  <a:pt x="474572" y="2541401"/>
                </a:cubicBezTo>
                <a:cubicBezTo>
                  <a:pt x="529702" y="2602457"/>
                  <a:pt x="580092" y="2665841"/>
                  <a:pt x="637648" y="2710015"/>
                </a:cubicBezTo>
                <a:cubicBezTo>
                  <a:pt x="638018" y="2713468"/>
                  <a:pt x="638084" y="2717097"/>
                  <a:pt x="638455" y="2720549"/>
                </a:cubicBezTo>
                <a:cubicBezTo>
                  <a:pt x="663776" y="2737706"/>
                  <a:pt x="684681" y="2759857"/>
                  <a:pt x="702510" y="2785821"/>
                </a:cubicBezTo>
                <a:cubicBezTo>
                  <a:pt x="685395" y="2776555"/>
                  <a:pt x="670185" y="2764968"/>
                  <a:pt x="661908" y="2745711"/>
                </a:cubicBezTo>
                <a:cubicBezTo>
                  <a:pt x="585230" y="2685281"/>
                  <a:pt x="521937" y="2609385"/>
                  <a:pt x="457907" y="2534321"/>
                </a:cubicBezTo>
                <a:cubicBezTo>
                  <a:pt x="459121" y="2525879"/>
                  <a:pt x="452712" y="2526727"/>
                  <a:pt x="453924" y="2518287"/>
                </a:cubicBezTo>
                <a:cubicBezTo>
                  <a:pt x="433969" y="2501291"/>
                  <a:pt x="407756" y="2467132"/>
                  <a:pt x="393718" y="2433683"/>
                </a:cubicBezTo>
                <a:cubicBezTo>
                  <a:pt x="348832" y="2385453"/>
                  <a:pt x="317804" y="2306409"/>
                  <a:pt x="285018" y="2239787"/>
                </a:cubicBezTo>
                <a:cubicBezTo>
                  <a:pt x="281217" y="2231797"/>
                  <a:pt x="272802" y="2225656"/>
                  <a:pt x="269882" y="2219193"/>
                </a:cubicBezTo>
                <a:cubicBezTo>
                  <a:pt x="266385" y="2211027"/>
                  <a:pt x="267112" y="2194719"/>
                  <a:pt x="261754" y="2181924"/>
                </a:cubicBezTo>
                <a:cubicBezTo>
                  <a:pt x="252899" y="2160965"/>
                  <a:pt x="239727" y="2154312"/>
                  <a:pt x="247325" y="2134444"/>
                </a:cubicBezTo>
                <a:close/>
                <a:moveTo>
                  <a:pt x="105945" y="2108112"/>
                </a:moveTo>
                <a:cubicBezTo>
                  <a:pt x="114051" y="2106691"/>
                  <a:pt x="129031" y="2137558"/>
                  <a:pt x="122712" y="2152613"/>
                </a:cubicBezTo>
                <a:cubicBezTo>
                  <a:pt x="111189" y="2144600"/>
                  <a:pt x="114524" y="2119454"/>
                  <a:pt x="105945" y="2108112"/>
                </a:cubicBezTo>
                <a:close/>
                <a:moveTo>
                  <a:pt x="1388209" y="2042430"/>
                </a:moveTo>
                <a:cubicBezTo>
                  <a:pt x="1389374" y="2089421"/>
                  <a:pt x="1360582" y="2110527"/>
                  <a:pt x="1344596" y="2142569"/>
                </a:cubicBezTo>
                <a:cubicBezTo>
                  <a:pt x="1361388" y="2225760"/>
                  <a:pt x="1377255" y="2294001"/>
                  <a:pt x="1389432" y="2379041"/>
                </a:cubicBezTo>
                <a:lnTo>
                  <a:pt x="1390650" y="2378338"/>
                </a:lnTo>
                <a:cubicBezTo>
                  <a:pt x="1391938" y="2360891"/>
                  <a:pt x="1403825" y="2336510"/>
                  <a:pt x="1395544" y="2337624"/>
                </a:cubicBezTo>
                <a:cubicBezTo>
                  <a:pt x="1413084" y="2330758"/>
                  <a:pt x="1396245" y="2359219"/>
                  <a:pt x="1400996" y="2372364"/>
                </a:cubicBezTo>
                <a:cubicBezTo>
                  <a:pt x="1394945" y="2381561"/>
                  <a:pt x="1389305" y="2379522"/>
                  <a:pt x="1385816" y="2386832"/>
                </a:cubicBezTo>
                <a:cubicBezTo>
                  <a:pt x="1383679" y="2400695"/>
                  <a:pt x="1393988" y="2389040"/>
                  <a:pt x="1394632" y="2394371"/>
                </a:cubicBezTo>
                <a:cubicBezTo>
                  <a:pt x="1386928" y="2397189"/>
                  <a:pt x="1398337" y="2400787"/>
                  <a:pt x="1395457" y="2407746"/>
                </a:cubicBezTo>
                <a:cubicBezTo>
                  <a:pt x="1391338" y="2404828"/>
                  <a:pt x="1388680" y="2405141"/>
                  <a:pt x="1384948" y="2408517"/>
                </a:cubicBezTo>
                <a:cubicBezTo>
                  <a:pt x="1384442" y="2446290"/>
                  <a:pt x="1392504" y="2479929"/>
                  <a:pt x="1389814" y="2510406"/>
                </a:cubicBezTo>
                <a:cubicBezTo>
                  <a:pt x="1390070" y="2509444"/>
                  <a:pt x="1387199" y="2503769"/>
                  <a:pt x="1386815" y="2505212"/>
                </a:cubicBezTo>
                <a:cubicBezTo>
                  <a:pt x="1376741" y="2533436"/>
                  <a:pt x="1374341" y="2568634"/>
                  <a:pt x="1375532" y="2605833"/>
                </a:cubicBezTo>
                <a:cubicBezTo>
                  <a:pt x="1361841" y="2613738"/>
                  <a:pt x="1352888" y="2647424"/>
                  <a:pt x="1360632" y="2658027"/>
                </a:cubicBezTo>
                <a:cubicBezTo>
                  <a:pt x="1360963" y="2648058"/>
                  <a:pt x="1372256" y="2647241"/>
                  <a:pt x="1369994" y="2641215"/>
                </a:cubicBezTo>
                <a:cubicBezTo>
                  <a:pt x="1371075" y="2653627"/>
                  <a:pt x="1374957" y="2688458"/>
                  <a:pt x="1363587" y="2698282"/>
                </a:cubicBezTo>
                <a:cubicBezTo>
                  <a:pt x="1369900" y="2723969"/>
                  <a:pt x="1384611" y="2788804"/>
                  <a:pt x="1360943" y="2806136"/>
                </a:cubicBezTo>
                <a:cubicBezTo>
                  <a:pt x="1363995" y="2819854"/>
                  <a:pt x="1358536" y="2825858"/>
                  <a:pt x="1360580" y="2838530"/>
                </a:cubicBezTo>
                <a:cubicBezTo>
                  <a:pt x="1365038" y="2846956"/>
                  <a:pt x="1370470" y="2822634"/>
                  <a:pt x="1373261" y="2829579"/>
                </a:cubicBezTo>
                <a:cubicBezTo>
                  <a:pt x="1374024" y="2847063"/>
                  <a:pt x="1379356" y="2869650"/>
                  <a:pt x="1378025" y="2894047"/>
                </a:cubicBezTo>
                <a:cubicBezTo>
                  <a:pt x="1373187" y="2894803"/>
                  <a:pt x="1364360" y="2892160"/>
                  <a:pt x="1367680" y="2900020"/>
                </a:cubicBezTo>
                <a:cubicBezTo>
                  <a:pt x="1364337" y="2909690"/>
                  <a:pt x="1377020" y="2900738"/>
                  <a:pt x="1376319" y="2907254"/>
                </a:cubicBezTo>
                <a:cubicBezTo>
                  <a:pt x="1374030" y="2911020"/>
                  <a:pt x="1372751" y="2915832"/>
                  <a:pt x="1369148" y="2918726"/>
                </a:cubicBezTo>
                <a:cubicBezTo>
                  <a:pt x="1368122" y="2914837"/>
                  <a:pt x="1369174" y="2908934"/>
                  <a:pt x="1365507" y="2908201"/>
                </a:cubicBezTo>
                <a:cubicBezTo>
                  <a:pt x="1369520" y="2922179"/>
                  <a:pt x="1372491" y="2937166"/>
                  <a:pt x="1381787" y="2944835"/>
                </a:cubicBezTo>
                <a:cubicBezTo>
                  <a:pt x="1381130" y="2888180"/>
                  <a:pt x="1386574" y="2830854"/>
                  <a:pt x="1397497" y="2798476"/>
                </a:cubicBezTo>
                <a:cubicBezTo>
                  <a:pt x="1385833" y="2767730"/>
                  <a:pt x="1400023" y="2734686"/>
                  <a:pt x="1400966" y="2703996"/>
                </a:cubicBezTo>
                <a:cubicBezTo>
                  <a:pt x="1403029" y="2642919"/>
                  <a:pt x="1390111" y="2579084"/>
                  <a:pt x="1395545" y="2526654"/>
                </a:cubicBezTo>
                <a:cubicBezTo>
                  <a:pt x="1402652" y="2547400"/>
                  <a:pt x="1400921" y="2570399"/>
                  <a:pt x="1405142" y="2582628"/>
                </a:cubicBezTo>
                <a:cubicBezTo>
                  <a:pt x="1412670" y="2474804"/>
                  <a:pt x="1418396" y="2350504"/>
                  <a:pt x="1415572" y="2261287"/>
                </a:cubicBezTo>
                <a:cubicBezTo>
                  <a:pt x="1415175" y="2267627"/>
                  <a:pt x="1416812" y="2271163"/>
                  <a:pt x="1421570" y="2271675"/>
                </a:cubicBezTo>
                <a:cubicBezTo>
                  <a:pt x="1419290" y="2262806"/>
                  <a:pt x="1423157" y="2246316"/>
                  <a:pt x="1416763" y="2242267"/>
                </a:cubicBezTo>
                <a:cubicBezTo>
                  <a:pt x="1416878" y="2246682"/>
                  <a:pt x="1417650" y="2251532"/>
                  <a:pt x="1411931" y="2250761"/>
                </a:cubicBezTo>
                <a:cubicBezTo>
                  <a:pt x="1400266" y="2191907"/>
                  <a:pt x="1405643" y="2102843"/>
                  <a:pt x="1388209" y="2042430"/>
                </a:cubicBezTo>
                <a:close/>
                <a:moveTo>
                  <a:pt x="87690" y="2042061"/>
                </a:moveTo>
                <a:cubicBezTo>
                  <a:pt x="96149" y="2041252"/>
                  <a:pt x="95951" y="2058477"/>
                  <a:pt x="94350" y="2060623"/>
                </a:cubicBezTo>
                <a:cubicBezTo>
                  <a:pt x="88710" y="2058583"/>
                  <a:pt x="87920" y="2050891"/>
                  <a:pt x="87690" y="2042061"/>
                </a:cubicBezTo>
                <a:close/>
                <a:moveTo>
                  <a:pt x="839734" y="2011591"/>
                </a:moveTo>
                <a:lnTo>
                  <a:pt x="840214" y="2011721"/>
                </a:lnTo>
                <a:cubicBezTo>
                  <a:pt x="870525" y="2066329"/>
                  <a:pt x="862496" y="2171181"/>
                  <a:pt x="890108" y="2212681"/>
                </a:cubicBezTo>
                <a:cubicBezTo>
                  <a:pt x="895347" y="2213324"/>
                  <a:pt x="899558" y="2210077"/>
                  <a:pt x="895281" y="2209695"/>
                </a:cubicBezTo>
                <a:cubicBezTo>
                  <a:pt x="905547" y="2204990"/>
                  <a:pt x="902883" y="2225675"/>
                  <a:pt x="905244" y="2233275"/>
                </a:cubicBezTo>
                <a:cubicBezTo>
                  <a:pt x="916882" y="2273813"/>
                  <a:pt x="942235" y="2317024"/>
                  <a:pt x="959911" y="2353260"/>
                </a:cubicBezTo>
                <a:cubicBezTo>
                  <a:pt x="960203" y="2357981"/>
                  <a:pt x="960622" y="2362221"/>
                  <a:pt x="960737" y="2366636"/>
                </a:cubicBezTo>
                <a:cubicBezTo>
                  <a:pt x="980419" y="2409862"/>
                  <a:pt x="1005080" y="2446955"/>
                  <a:pt x="1019048" y="2497148"/>
                </a:cubicBezTo>
                <a:cubicBezTo>
                  <a:pt x="1031642" y="2502098"/>
                  <a:pt x="1035832" y="2516381"/>
                  <a:pt x="1037989" y="2533468"/>
                </a:cubicBezTo>
                <a:cubicBezTo>
                  <a:pt x="1074311" y="2593569"/>
                  <a:pt x="1091043" y="2660497"/>
                  <a:pt x="1114214" y="2724523"/>
                </a:cubicBezTo>
                <a:cubicBezTo>
                  <a:pt x="1121804" y="2745399"/>
                  <a:pt x="1134505" y="2767397"/>
                  <a:pt x="1141266" y="2795270"/>
                </a:cubicBezTo>
                <a:cubicBezTo>
                  <a:pt x="1142842" y="2802917"/>
                  <a:pt x="1136350" y="2797295"/>
                  <a:pt x="1142414" y="2811312"/>
                </a:cubicBezTo>
                <a:cubicBezTo>
                  <a:pt x="1155168" y="2841835"/>
                  <a:pt x="1165368" y="2889720"/>
                  <a:pt x="1173228" y="2932847"/>
                </a:cubicBezTo>
                <a:cubicBezTo>
                  <a:pt x="1135882" y="2820378"/>
                  <a:pt x="1100084" y="2669129"/>
                  <a:pt x="1040909" y="2568040"/>
                </a:cubicBezTo>
                <a:cubicBezTo>
                  <a:pt x="1033808" y="2534660"/>
                  <a:pt x="1021985" y="2506451"/>
                  <a:pt x="1004878" y="2484552"/>
                </a:cubicBezTo>
                <a:cubicBezTo>
                  <a:pt x="982941" y="2422664"/>
                  <a:pt x="949831" y="2373747"/>
                  <a:pt x="929800" y="2309538"/>
                </a:cubicBezTo>
                <a:cubicBezTo>
                  <a:pt x="928820" y="2306437"/>
                  <a:pt x="924463" y="2307322"/>
                  <a:pt x="924305" y="2309858"/>
                </a:cubicBezTo>
                <a:cubicBezTo>
                  <a:pt x="924362" y="2298011"/>
                  <a:pt x="909311" y="2283888"/>
                  <a:pt x="907537" y="2265357"/>
                </a:cubicBezTo>
                <a:cubicBezTo>
                  <a:pt x="901482" y="2266816"/>
                  <a:pt x="895251" y="2267969"/>
                  <a:pt x="897531" y="2276837"/>
                </a:cubicBezTo>
                <a:cubicBezTo>
                  <a:pt x="890449" y="2274408"/>
                  <a:pt x="893804" y="2259841"/>
                  <a:pt x="887891" y="2255923"/>
                </a:cubicBezTo>
                <a:cubicBezTo>
                  <a:pt x="895111" y="2245236"/>
                  <a:pt x="895330" y="2266700"/>
                  <a:pt x="902042" y="2265677"/>
                </a:cubicBezTo>
                <a:cubicBezTo>
                  <a:pt x="897468" y="2224728"/>
                  <a:pt x="867316" y="2195693"/>
                  <a:pt x="856353" y="2158433"/>
                </a:cubicBezTo>
                <a:cubicBezTo>
                  <a:pt x="843559" y="2114488"/>
                  <a:pt x="849181" y="2057467"/>
                  <a:pt x="839734" y="2011591"/>
                </a:cubicBezTo>
                <a:close/>
                <a:moveTo>
                  <a:pt x="1553900" y="2000545"/>
                </a:moveTo>
                <a:cubicBezTo>
                  <a:pt x="1556153" y="2019206"/>
                  <a:pt x="1553231" y="2033116"/>
                  <a:pt x="1546669" y="2044236"/>
                </a:cubicBezTo>
                <a:cubicBezTo>
                  <a:pt x="1541420" y="2028119"/>
                  <a:pt x="1540080" y="2008932"/>
                  <a:pt x="1553900" y="2000545"/>
                </a:cubicBezTo>
                <a:close/>
                <a:moveTo>
                  <a:pt x="1364477" y="1979542"/>
                </a:moveTo>
                <a:cubicBezTo>
                  <a:pt x="1367468" y="2025480"/>
                  <a:pt x="1354182" y="2070630"/>
                  <a:pt x="1346814" y="2099328"/>
                </a:cubicBezTo>
                <a:cubicBezTo>
                  <a:pt x="1371076" y="2086541"/>
                  <a:pt x="1385342" y="2016382"/>
                  <a:pt x="1364477" y="1979542"/>
                </a:cubicBezTo>
                <a:close/>
                <a:moveTo>
                  <a:pt x="87344" y="1972598"/>
                </a:moveTo>
                <a:cubicBezTo>
                  <a:pt x="124233" y="2095517"/>
                  <a:pt x="166452" y="2212912"/>
                  <a:pt x="215682" y="2321371"/>
                </a:cubicBezTo>
                <a:cubicBezTo>
                  <a:pt x="220152" y="2324900"/>
                  <a:pt x="224625" y="2328430"/>
                  <a:pt x="229832" y="2331127"/>
                </a:cubicBezTo>
                <a:cubicBezTo>
                  <a:pt x="235378" y="2359701"/>
                  <a:pt x="249886" y="2377804"/>
                  <a:pt x="264396" y="2395908"/>
                </a:cubicBezTo>
                <a:cubicBezTo>
                  <a:pt x="292228" y="2458873"/>
                  <a:pt x="332532" y="2506897"/>
                  <a:pt x="370802" y="2557723"/>
                </a:cubicBezTo>
                <a:cubicBezTo>
                  <a:pt x="371956" y="2561130"/>
                  <a:pt x="376619" y="2560068"/>
                  <a:pt x="376297" y="2557403"/>
                </a:cubicBezTo>
                <a:cubicBezTo>
                  <a:pt x="403353" y="2607779"/>
                  <a:pt x="459218" y="2639892"/>
                  <a:pt x="485261" y="2681483"/>
                </a:cubicBezTo>
                <a:cubicBezTo>
                  <a:pt x="400102" y="2611285"/>
                  <a:pt x="315156" y="2518964"/>
                  <a:pt x="260170" y="2404052"/>
                </a:cubicBezTo>
                <a:lnTo>
                  <a:pt x="259258" y="2404578"/>
                </a:lnTo>
                <a:cubicBezTo>
                  <a:pt x="224278" y="2363665"/>
                  <a:pt x="201640" y="2308294"/>
                  <a:pt x="175497" y="2257391"/>
                </a:cubicBezTo>
                <a:cubicBezTo>
                  <a:pt x="169375" y="2283332"/>
                  <a:pt x="206219" y="2328872"/>
                  <a:pt x="218333" y="2361802"/>
                </a:cubicBezTo>
                <a:cubicBezTo>
                  <a:pt x="223638" y="2366072"/>
                  <a:pt x="228384" y="2371479"/>
                  <a:pt x="235465" y="2373909"/>
                </a:cubicBezTo>
                <a:cubicBezTo>
                  <a:pt x="232290" y="2396520"/>
                  <a:pt x="261283" y="2414408"/>
                  <a:pt x="259197" y="2436796"/>
                </a:cubicBezTo>
                <a:cubicBezTo>
                  <a:pt x="229235" y="2403172"/>
                  <a:pt x="210884" y="2363658"/>
                  <a:pt x="188543" y="2320745"/>
                </a:cubicBezTo>
                <a:cubicBezTo>
                  <a:pt x="169249" y="2283813"/>
                  <a:pt x="140759" y="2220413"/>
                  <a:pt x="127938" y="2158151"/>
                </a:cubicBezTo>
                <a:cubicBezTo>
                  <a:pt x="144859" y="2164270"/>
                  <a:pt x="137734" y="2196901"/>
                  <a:pt x="153521" y="2210192"/>
                </a:cubicBezTo>
                <a:cubicBezTo>
                  <a:pt x="139747" y="2135038"/>
                  <a:pt x="92458" y="2058048"/>
                  <a:pt x="87344" y="1972598"/>
                </a:cubicBezTo>
                <a:close/>
                <a:moveTo>
                  <a:pt x="709502" y="1953971"/>
                </a:moveTo>
                <a:cubicBezTo>
                  <a:pt x="711776" y="1955102"/>
                  <a:pt x="714054" y="1956233"/>
                  <a:pt x="717674" y="1956178"/>
                </a:cubicBezTo>
                <a:cubicBezTo>
                  <a:pt x="719050" y="1981049"/>
                  <a:pt x="722891" y="2002460"/>
                  <a:pt x="728078" y="2022687"/>
                </a:cubicBezTo>
                <a:cubicBezTo>
                  <a:pt x="708754" y="2015919"/>
                  <a:pt x="714432" y="1975160"/>
                  <a:pt x="709502" y="1953971"/>
                </a:cubicBezTo>
                <a:close/>
                <a:moveTo>
                  <a:pt x="1378011" y="1946062"/>
                </a:moveTo>
                <a:cubicBezTo>
                  <a:pt x="1378016" y="1953801"/>
                  <a:pt x="1379798" y="1959696"/>
                  <a:pt x="1384653" y="1961783"/>
                </a:cubicBezTo>
                <a:cubicBezTo>
                  <a:pt x="1382438" y="1956543"/>
                  <a:pt x="1387413" y="1942672"/>
                  <a:pt x="1378011" y="1946062"/>
                </a:cubicBezTo>
                <a:close/>
                <a:moveTo>
                  <a:pt x="80328" y="1945686"/>
                </a:moveTo>
                <a:cubicBezTo>
                  <a:pt x="84495" y="1949391"/>
                  <a:pt x="85463" y="1957389"/>
                  <a:pt x="87293" y="1964073"/>
                </a:cubicBezTo>
                <a:cubicBezTo>
                  <a:pt x="77234" y="1967028"/>
                  <a:pt x="82895" y="1951538"/>
                  <a:pt x="80328" y="1945686"/>
                </a:cubicBezTo>
                <a:close/>
                <a:moveTo>
                  <a:pt x="80391" y="1913468"/>
                </a:moveTo>
                <a:cubicBezTo>
                  <a:pt x="86979" y="1920663"/>
                  <a:pt x="85942" y="1929410"/>
                  <a:pt x="82199" y="1937682"/>
                </a:cubicBezTo>
                <a:cubicBezTo>
                  <a:pt x="76686" y="1935161"/>
                  <a:pt x="77621" y="1917104"/>
                  <a:pt x="80391" y="1913468"/>
                </a:cubicBezTo>
                <a:close/>
                <a:moveTo>
                  <a:pt x="604138" y="1875476"/>
                </a:moveTo>
                <a:cubicBezTo>
                  <a:pt x="618700" y="1902105"/>
                  <a:pt x="619202" y="1940922"/>
                  <a:pt x="619349" y="1971392"/>
                </a:cubicBezTo>
                <a:cubicBezTo>
                  <a:pt x="605669" y="1946292"/>
                  <a:pt x="605722" y="1898598"/>
                  <a:pt x="604138" y="1875476"/>
                </a:cubicBezTo>
                <a:close/>
                <a:moveTo>
                  <a:pt x="1484079" y="1857123"/>
                </a:moveTo>
                <a:cubicBezTo>
                  <a:pt x="1482335" y="1997457"/>
                  <a:pt x="1475626" y="2167137"/>
                  <a:pt x="1470298" y="2313207"/>
                </a:cubicBezTo>
                <a:lnTo>
                  <a:pt x="1470169" y="2313689"/>
                </a:lnTo>
                <a:cubicBezTo>
                  <a:pt x="1454968" y="2261358"/>
                  <a:pt x="1469547" y="2206499"/>
                  <a:pt x="1468553" y="2152075"/>
                </a:cubicBezTo>
                <a:cubicBezTo>
                  <a:pt x="1467537" y="2087071"/>
                  <a:pt x="1463575" y="2025398"/>
                  <a:pt x="1470135" y="1958058"/>
                </a:cubicBezTo>
                <a:cubicBezTo>
                  <a:pt x="1472461" y="1931866"/>
                  <a:pt x="1469671" y="1904550"/>
                  <a:pt x="1472397" y="1879756"/>
                </a:cubicBezTo>
                <a:cubicBezTo>
                  <a:pt x="1473463" y="1868955"/>
                  <a:pt x="1482963" y="1867137"/>
                  <a:pt x="1476246" y="1860423"/>
                </a:cubicBezTo>
                <a:cubicBezTo>
                  <a:pt x="1475621" y="1857933"/>
                  <a:pt x="1477191" y="1857842"/>
                  <a:pt x="1478583" y="1857444"/>
                </a:cubicBezTo>
                <a:cubicBezTo>
                  <a:pt x="1480843" y="1855734"/>
                  <a:pt x="1483101" y="1854023"/>
                  <a:pt x="1484079" y="1857123"/>
                </a:cubicBezTo>
                <a:close/>
                <a:moveTo>
                  <a:pt x="733809" y="1849905"/>
                </a:moveTo>
                <a:cubicBezTo>
                  <a:pt x="733411" y="1856245"/>
                  <a:pt x="731348" y="1861103"/>
                  <a:pt x="729636" y="1866572"/>
                </a:cubicBezTo>
                <a:cubicBezTo>
                  <a:pt x="720472" y="1866160"/>
                  <a:pt x="720830" y="1846399"/>
                  <a:pt x="733809" y="1849905"/>
                </a:cubicBezTo>
                <a:close/>
                <a:moveTo>
                  <a:pt x="827621" y="1845852"/>
                </a:moveTo>
                <a:cubicBezTo>
                  <a:pt x="834327" y="1865200"/>
                  <a:pt x="825539" y="1875978"/>
                  <a:pt x="836233" y="1890988"/>
                </a:cubicBezTo>
                <a:cubicBezTo>
                  <a:pt x="837423" y="1871969"/>
                  <a:pt x="845777" y="1854109"/>
                  <a:pt x="827621" y="1845852"/>
                </a:cubicBezTo>
                <a:close/>
                <a:moveTo>
                  <a:pt x="1085492" y="1841533"/>
                </a:moveTo>
                <a:lnTo>
                  <a:pt x="1094665" y="1861197"/>
                </a:lnTo>
                <a:cubicBezTo>
                  <a:pt x="1095697" y="1869922"/>
                  <a:pt x="1095567" y="1880589"/>
                  <a:pt x="1097304" y="1893436"/>
                </a:cubicBezTo>
                <a:cubicBezTo>
                  <a:pt x="1106946" y="1970569"/>
                  <a:pt x="1133680" y="2046389"/>
                  <a:pt x="1152309" y="2123630"/>
                </a:cubicBezTo>
                <a:cubicBezTo>
                  <a:pt x="1179851" y="2238092"/>
                  <a:pt x="1209957" y="2350667"/>
                  <a:pt x="1241833" y="2453665"/>
                </a:cubicBezTo>
                <a:cubicBezTo>
                  <a:pt x="1224605" y="2468095"/>
                  <a:pt x="1248056" y="2493256"/>
                  <a:pt x="1243581" y="2510098"/>
                </a:cubicBezTo>
                <a:cubicBezTo>
                  <a:pt x="1225662" y="2498036"/>
                  <a:pt x="1231082" y="2450502"/>
                  <a:pt x="1226212" y="2425205"/>
                </a:cubicBezTo>
                <a:cubicBezTo>
                  <a:pt x="1219350" y="2388020"/>
                  <a:pt x="1198503" y="2354022"/>
                  <a:pt x="1188356" y="2314660"/>
                </a:cubicBezTo>
                <a:cubicBezTo>
                  <a:pt x="1176201" y="2268309"/>
                  <a:pt x="1162762" y="2219034"/>
                  <a:pt x="1150397" y="2166695"/>
                </a:cubicBezTo>
                <a:cubicBezTo>
                  <a:pt x="1129872" y="2081077"/>
                  <a:pt x="1102195" y="1985839"/>
                  <a:pt x="1089898" y="1899252"/>
                </a:cubicBezTo>
                <a:close/>
                <a:moveTo>
                  <a:pt x="1085361" y="1839808"/>
                </a:moveTo>
                <a:lnTo>
                  <a:pt x="1085492" y="1841533"/>
                </a:lnTo>
                <a:lnTo>
                  <a:pt x="1085066" y="1840616"/>
                </a:lnTo>
                <a:close/>
                <a:moveTo>
                  <a:pt x="692014" y="1828815"/>
                </a:moveTo>
                <a:cubicBezTo>
                  <a:pt x="706127" y="1853258"/>
                  <a:pt x="705355" y="1876516"/>
                  <a:pt x="706226" y="1911050"/>
                </a:cubicBezTo>
                <a:cubicBezTo>
                  <a:pt x="691041" y="1889671"/>
                  <a:pt x="694383" y="1851891"/>
                  <a:pt x="692014" y="1828815"/>
                </a:cubicBezTo>
                <a:close/>
                <a:moveTo>
                  <a:pt x="81843" y="1824633"/>
                </a:moveTo>
                <a:cubicBezTo>
                  <a:pt x="89362" y="1834143"/>
                  <a:pt x="83717" y="1852474"/>
                  <a:pt x="76304" y="1860014"/>
                </a:cubicBezTo>
                <a:cubicBezTo>
                  <a:pt x="76618" y="1847205"/>
                  <a:pt x="79559" y="1836137"/>
                  <a:pt x="81843" y="1824633"/>
                </a:cubicBezTo>
                <a:close/>
                <a:moveTo>
                  <a:pt x="1083623" y="1817038"/>
                </a:moveTo>
                <a:lnTo>
                  <a:pt x="1089783" y="1827708"/>
                </a:lnTo>
                <a:lnTo>
                  <a:pt x="1085361" y="1839808"/>
                </a:lnTo>
                <a:close/>
                <a:moveTo>
                  <a:pt x="1083561" y="1816227"/>
                </a:moveTo>
                <a:lnTo>
                  <a:pt x="1083623" y="1817038"/>
                </a:lnTo>
                <a:lnTo>
                  <a:pt x="1083256" y="1816403"/>
                </a:lnTo>
                <a:close/>
                <a:moveTo>
                  <a:pt x="596759" y="1776262"/>
                </a:moveTo>
                <a:cubicBezTo>
                  <a:pt x="612576" y="1787498"/>
                  <a:pt x="611038" y="1841754"/>
                  <a:pt x="605651" y="1859123"/>
                </a:cubicBezTo>
                <a:cubicBezTo>
                  <a:pt x="595450" y="1839347"/>
                  <a:pt x="598792" y="1801567"/>
                  <a:pt x="596759" y="1776262"/>
                </a:cubicBezTo>
                <a:close/>
                <a:moveTo>
                  <a:pt x="686946" y="1764523"/>
                </a:moveTo>
                <a:cubicBezTo>
                  <a:pt x="694307" y="1776568"/>
                  <a:pt x="687264" y="1787560"/>
                  <a:pt x="692415" y="1802104"/>
                </a:cubicBezTo>
                <a:cubicBezTo>
                  <a:pt x="680046" y="1798247"/>
                  <a:pt x="681504" y="1773367"/>
                  <a:pt x="686946" y="1764523"/>
                </a:cubicBezTo>
                <a:close/>
                <a:moveTo>
                  <a:pt x="722640" y="1737804"/>
                </a:moveTo>
                <a:cubicBezTo>
                  <a:pt x="742538" y="1766648"/>
                  <a:pt x="730778" y="1818657"/>
                  <a:pt x="733000" y="1839372"/>
                </a:cubicBezTo>
                <a:cubicBezTo>
                  <a:pt x="717353" y="1820703"/>
                  <a:pt x="724404" y="1768969"/>
                  <a:pt x="722640" y="1737804"/>
                </a:cubicBezTo>
                <a:close/>
                <a:moveTo>
                  <a:pt x="1078086" y="1714690"/>
                </a:moveTo>
                <a:cubicBezTo>
                  <a:pt x="1079638" y="1739867"/>
                  <a:pt x="1088297" y="1778050"/>
                  <a:pt x="1076469" y="1798323"/>
                </a:cubicBezTo>
                <a:cubicBezTo>
                  <a:pt x="1081545" y="1765653"/>
                  <a:pt x="1063817" y="1749002"/>
                  <a:pt x="1078086" y="1714690"/>
                </a:cubicBezTo>
                <a:close/>
                <a:moveTo>
                  <a:pt x="526125" y="1550043"/>
                </a:moveTo>
                <a:lnTo>
                  <a:pt x="527530" y="1553056"/>
                </a:lnTo>
                <a:lnTo>
                  <a:pt x="526088" y="1552667"/>
                </a:lnTo>
                <a:close/>
                <a:moveTo>
                  <a:pt x="972865" y="1526117"/>
                </a:moveTo>
                <a:cubicBezTo>
                  <a:pt x="976097" y="1708798"/>
                  <a:pt x="982962" y="1886530"/>
                  <a:pt x="995497" y="2036137"/>
                </a:cubicBezTo>
                <a:cubicBezTo>
                  <a:pt x="998515" y="2072282"/>
                  <a:pt x="1007380" y="2108717"/>
                  <a:pt x="1011839" y="2145253"/>
                </a:cubicBezTo>
                <a:cubicBezTo>
                  <a:pt x="1016396" y="2183360"/>
                  <a:pt x="1014064" y="2222187"/>
                  <a:pt x="1020349" y="2257667"/>
                </a:cubicBezTo>
                <a:cubicBezTo>
                  <a:pt x="1023193" y="2273135"/>
                  <a:pt x="1039523" y="2310556"/>
                  <a:pt x="1043774" y="2320731"/>
                </a:cubicBezTo>
                <a:cubicBezTo>
                  <a:pt x="1070179" y="2378409"/>
                  <a:pt x="1073751" y="2433788"/>
                  <a:pt x="1090227" y="2473570"/>
                </a:cubicBezTo>
                <a:lnTo>
                  <a:pt x="1089874" y="2472959"/>
                </a:lnTo>
                <a:cubicBezTo>
                  <a:pt x="1084253" y="2473760"/>
                  <a:pt x="1077580" y="2460094"/>
                  <a:pt x="1074916" y="2452669"/>
                </a:cubicBezTo>
                <a:cubicBezTo>
                  <a:pt x="1064084" y="2422665"/>
                  <a:pt x="1059982" y="2366370"/>
                  <a:pt x="1039912" y="2344960"/>
                </a:cubicBezTo>
                <a:cubicBezTo>
                  <a:pt x="1047028" y="2429662"/>
                  <a:pt x="1082074" y="2530422"/>
                  <a:pt x="1097855" y="2612566"/>
                </a:cubicBezTo>
                <a:cubicBezTo>
                  <a:pt x="1077595" y="2595747"/>
                  <a:pt x="1080863" y="2566971"/>
                  <a:pt x="1073638" y="2541811"/>
                </a:cubicBezTo>
                <a:cubicBezTo>
                  <a:pt x="1066013" y="2515252"/>
                  <a:pt x="1055455" y="2487127"/>
                  <a:pt x="1048422" y="2457375"/>
                </a:cubicBezTo>
                <a:cubicBezTo>
                  <a:pt x="1038208" y="2414386"/>
                  <a:pt x="1028309" y="2366325"/>
                  <a:pt x="1022439" y="2327346"/>
                </a:cubicBezTo>
                <a:cubicBezTo>
                  <a:pt x="1017790" y="2295401"/>
                  <a:pt x="1016896" y="2270660"/>
                  <a:pt x="1010888" y="2244797"/>
                </a:cubicBezTo>
                <a:cubicBezTo>
                  <a:pt x="1005756" y="2233095"/>
                  <a:pt x="994042" y="2229671"/>
                  <a:pt x="994928" y="2210828"/>
                </a:cubicBezTo>
                <a:cubicBezTo>
                  <a:pt x="998597" y="2211560"/>
                  <a:pt x="997543" y="2217465"/>
                  <a:pt x="998571" y="2221353"/>
                </a:cubicBezTo>
                <a:cubicBezTo>
                  <a:pt x="1010547" y="2183070"/>
                  <a:pt x="993541" y="2114263"/>
                  <a:pt x="986299" y="2058150"/>
                </a:cubicBezTo>
                <a:cubicBezTo>
                  <a:pt x="977623" y="1989015"/>
                  <a:pt x="976986" y="1914831"/>
                  <a:pt x="972602" y="1841180"/>
                </a:cubicBezTo>
                <a:cubicBezTo>
                  <a:pt x="967671" y="1763772"/>
                  <a:pt x="958716" y="1685020"/>
                  <a:pt x="960259" y="1610392"/>
                </a:cubicBezTo>
                <a:cubicBezTo>
                  <a:pt x="960915" y="1582717"/>
                  <a:pt x="957709" y="1551163"/>
                  <a:pt x="972865" y="1526117"/>
                </a:cubicBezTo>
                <a:close/>
                <a:moveTo>
                  <a:pt x="526603" y="1515815"/>
                </a:moveTo>
                <a:lnTo>
                  <a:pt x="526125" y="1550043"/>
                </a:lnTo>
                <a:lnTo>
                  <a:pt x="522897" y="1543122"/>
                </a:lnTo>
                <a:cubicBezTo>
                  <a:pt x="522365" y="1539806"/>
                  <a:pt x="522677" y="1536482"/>
                  <a:pt x="523328" y="1533127"/>
                </a:cubicBezTo>
                <a:close/>
                <a:moveTo>
                  <a:pt x="526792" y="1502359"/>
                </a:moveTo>
                <a:lnTo>
                  <a:pt x="527233" y="1512488"/>
                </a:lnTo>
                <a:lnTo>
                  <a:pt x="526603" y="1515815"/>
                </a:lnTo>
                <a:close/>
                <a:moveTo>
                  <a:pt x="1213495" y="1370893"/>
                </a:moveTo>
                <a:cubicBezTo>
                  <a:pt x="1207843" y="1401859"/>
                  <a:pt x="1204686" y="1455419"/>
                  <a:pt x="1225005" y="1488502"/>
                </a:cubicBezTo>
                <a:cubicBezTo>
                  <a:pt x="1230792" y="1444420"/>
                  <a:pt x="1223366" y="1400638"/>
                  <a:pt x="1213495" y="1370893"/>
                </a:cubicBezTo>
                <a:close/>
                <a:moveTo>
                  <a:pt x="1162122" y="1296668"/>
                </a:moveTo>
                <a:cubicBezTo>
                  <a:pt x="1170978" y="1317629"/>
                  <a:pt x="1185139" y="1370968"/>
                  <a:pt x="1194467" y="1404693"/>
                </a:cubicBezTo>
                <a:cubicBezTo>
                  <a:pt x="1214061" y="1377493"/>
                  <a:pt x="1197336" y="1297930"/>
                  <a:pt x="1162122" y="1296668"/>
                </a:cubicBezTo>
                <a:close/>
                <a:moveTo>
                  <a:pt x="828918" y="1291347"/>
                </a:moveTo>
                <a:lnTo>
                  <a:pt x="831685" y="1293533"/>
                </a:lnTo>
                <a:cubicBezTo>
                  <a:pt x="920593" y="1475634"/>
                  <a:pt x="937567" y="1707415"/>
                  <a:pt x="954952" y="1927960"/>
                </a:cubicBezTo>
                <a:cubicBezTo>
                  <a:pt x="960633" y="1999640"/>
                  <a:pt x="969516" y="2067026"/>
                  <a:pt x="962990" y="2140049"/>
                </a:cubicBezTo>
                <a:cubicBezTo>
                  <a:pt x="939026" y="1899674"/>
                  <a:pt x="931860" y="1645528"/>
                  <a:pt x="878120" y="1443528"/>
                </a:cubicBezTo>
                <a:cubicBezTo>
                  <a:pt x="864458" y="1393161"/>
                  <a:pt x="836396" y="1349476"/>
                  <a:pt x="826834" y="1299184"/>
                </a:cubicBezTo>
                <a:close/>
                <a:moveTo>
                  <a:pt x="829008" y="1291004"/>
                </a:moveTo>
                <a:lnTo>
                  <a:pt x="828918" y="1291347"/>
                </a:lnTo>
                <a:lnTo>
                  <a:pt x="828704" y="1291179"/>
                </a:lnTo>
                <a:close/>
                <a:moveTo>
                  <a:pt x="667087" y="1286717"/>
                </a:moveTo>
                <a:cubicBezTo>
                  <a:pt x="670757" y="1287449"/>
                  <a:pt x="671608" y="1291033"/>
                  <a:pt x="675581" y="1291591"/>
                </a:cubicBezTo>
                <a:cubicBezTo>
                  <a:pt x="668591" y="1443914"/>
                  <a:pt x="676495" y="1592528"/>
                  <a:pt x="685975" y="1748787"/>
                </a:cubicBezTo>
                <a:cubicBezTo>
                  <a:pt x="673115" y="1701215"/>
                  <a:pt x="668180" y="1644179"/>
                  <a:pt x="665532" y="1583377"/>
                </a:cubicBezTo>
                <a:cubicBezTo>
                  <a:pt x="661279" y="1488875"/>
                  <a:pt x="660015" y="1384091"/>
                  <a:pt x="665090" y="1295203"/>
                </a:cubicBezTo>
                <a:cubicBezTo>
                  <a:pt x="666210" y="1292927"/>
                  <a:pt x="667635" y="1290475"/>
                  <a:pt x="667265" y="1287022"/>
                </a:cubicBezTo>
                <a:close/>
                <a:moveTo>
                  <a:pt x="599006" y="1240469"/>
                </a:moveTo>
                <a:cubicBezTo>
                  <a:pt x="616712" y="1246543"/>
                  <a:pt x="615204" y="1270635"/>
                  <a:pt x="607619" y="1285608"/>
                </a:cubicBezTo>
                <a:cubicBezTo>
                  <a:pt x="600562" y="1273384"/>
                  <a:pt x="601581" y="1261798"/>
                  <a:pt x="599006" y="1240469"/>
                </a:cubicBezTo>
                <a:close/>
                <a:moveTo>
                  <a:pt x="721159" y="1213128"/>
                </a:moveTo>
                <a:cubicBezTo>
                  <a:pt x="726081" y="1218841"/>
                  <a:pt x="727193" y="1229199"/>
                  <a:pt x="740649" y="1225096"/>
                </a:cubicBezTo>
                <a:cubicBezTo>
                  <a:pt x="764738" y="1296334"/>
                  <a:pt x="776084" y="1360260"/>
                  <a:pt x="789656" y="1444901"/>
                </a:cubicBezTo>
                <a:cubicBezTo>
                  <a:pt x="797773" y="1410475"/>
                  <a:pt x="786911" y="1354417"/>
                  <a:pt x="798341" y="1312376"/>
                </a:cubicBezTo>
                <a:cubicBezTo>
                  <a:pt x="804409" y="1362239"/>
                  <a:pt x="805218" y="1428993"/>
                  <a:pt x="806100" y="1486738"/>
                </a:cubicBezTo>
                <a:cubicBezTo>
                  <a:pt x="808317" y="1632525"/>
                  <a:pt x="843212" y="1799777"/>
                  <a:pt x="854306" y="1948995"/>
                </a:cubicBezTo>
                <a:lnTo>
                  <a:pt x="854964" y="1949429"/>
                </a:lnTo>
                <a:cubicBezTo>
                  <a:pt x="854568" y="1955770"/>
                  <a:pt x="847704" y="1946696"/>
                  <a:pt x="846469" y="1944557"/>
                </a:cubicBezTo>
                <a:cubicBezTo>
                  <a:pt x="834524" y="1952676"/>
                  <a:pt x="847048" y="1974369"/>
                  <a:pt x="846911" y="1987485"/>
                </a:cubicBezTo>
                <a:cubicBezTo>
                  <a:pt x="859616" y="1989112"/>
                  <a:pt x="845042" y="1967380"/>
                  <a:pt x="853276" y="1965478"/>
                </a:cubicBezTo>
                <a:cubicBezTo>
                  <a:pt x="871366" y="2026326"/>
                  <a:pt x="884826" y="2114291"/>
                  <a:pt x="887342" y="2167836"/>
                </a:cubicBezTo>
                <a:cubicBezTo>
                  <a:pt x="871323" y="2117606"/>
                  <a:pt x="864447" y="2057208"/>
                  <a:pt x="852424" y="1990005"/>
                </a:cubicBezTo>
                <a:cubicBezTo>
                  <a:pt x="844252" y="1987797"/>
                  <a:pt x="848103" y="1996573"/>
                  <a:pt x="847913" y="2001164"/>
                </a:cubicBezTo>
                <a:cubicBezTo>
                  <a:pt x="841889" y="2000569"/>
                  <a:pt x="838485" y="1986239"/>
                  <a:pt x="839758" y="2001799"/>
                </a:cubicBezTo>
                <a:cubicBezTo>
                  <a:pt x="836121" y="1999010"/>
                  <a:pt x="829161" y="1988363"/>
                  <a:pt x="841611" y="1990951"/>
                </a:cubicBezTo>
                <a:cubicBezTo>
                  <a:pt x="838594" y="1982917"/>
                  <a:pt x="836747" y="1973391"/>
                  <a:pt x="829616" y="1970175"/>
                </a:cubicBezTo>
                <a:cubicBezTo>
                  <a:pt x="812724" y="1849564"/>
                  <a:pt x="811856" y="1738440"/>
                  <a:pt x="796785" y="1609036"/>
                </a:cubicBezTo>
                <a:cubicBezTo>
                  <a:pt x="782309" y="1484179"/>
                  <a:pt x="766211" y="1350887"/>
                  <a:pt x="730800" y="1234042"/>
                </a:cubicBezTo>
                <a:cubicBezTo>
                  <a:pt x="724662" y="1229030"/>
                  <a:pt x="720353" y="1230703"/>
                  <a:pt x="721159" y="1213128"/>
                </a:cubicBezTo>
                <a:close/>
                <a:moveTo>
                  <a:pt x="685880" y="1180128"/>
                </a:moveTo>
                <a:cubicBezTo>
                  <a:pt x="689901" y="1181473"/>
                  <a:pt x="692883" y="1183825"/>
                  <a:pt x="697034" y="1184689"/>
                </a:cubicBezTo>
                <a:cubicBezTo>
                  <a:pt x="699520" y="1191808"/>
                  <a:pt x="692182" y="1190342"/>
                  <a:pt x="692521" y="1195849"/>
                </a:cubicBezTo>
                <a:cubicBezTo>
                  <a:pt x="688371" y="1194985"/>
                  <a:pt x="689633" y="1187331"/>
                  <a:pt x="681368" y="1191288"/>
                </a:cubicBezTo>
                <a:cubicBezTo>
                  <a:pt x="682696" y="1187263"/>
                  <a:pt x="685033" y="1184283"/>
                  <a:pt x="685880" y="1180128"/>
                </a:cubicBezTo>
                <a:close/>
                <a:moveTo>
                  <a:pt x="1140992" y="1160988"/>
                </a:moveTo>
                <a:cubicBezTo>
                  <a:pt x="1145368" y="1219162"/>
                  <a:pt x="1160322" y="1259821"/>
                  <a:pt x="1194452" y="1297151"/>
                </a:cubicBezTo>
                <a:cubicBezTo>
                  <a:pt x="1187113" y="1239465"/>
                  <a:pt x="1168166" y="1195407"/>
                  <a:pt x="1140992" y="1160988"/>
                </a:cubicBezTo>
                <a:close/>
                <a:moveTo>
                  <a:pt x="590740" y="1160100"/>
                </a:moveTo>
                <a:lnTo>
                  <a:pt x="590787" y="1160249"/>
                </a:lnTo>
                <a:lnTo>
                  <a:pt x="590436" y="1160276"/>
                </a:lnTo>
                <a:close/>
                <a:moveTo>
                  <a:pt x="600944" y="1159505"/>
                </a:moveTo>
                <a:cubicBezTo>
                  <a:pt x="602324" y="1164004"/>
                  <a:pt x="599057" y="1164667"/>
                  <a:pt x="596093" y="1165157"/>
                </a:cubicBezTo>
                <a:cubicBezTo>
                  <a:pt x="604538" y="1169242"/>
                  <a:pt x="597783" y="1177219"/>
                  <a:pt x="602735" y="1180877"/>
                </a:cubicBezTo>
                <a:cubicBezTo>
                  <a:pt x="594678" y="1190112"/>
                  <a:pt x="594330" y="1176335"/>
                  <a:pt x="592882" y="1166973"/>
                </a:cubicBezTo>
                <a:lnTo>
                  <a:pt x="590787" y="1160249"/>
                </a:lnTo>
                <a:close/>
                <a:moveTo>
                  <a:pt x="599295" y="1132753"/>
                </a:moveTo>
                <a:lnTo>
                  <a:pt x="598991" y="1132929"/>
                </a:lnTo>
                <a:cubicBezTo>
                  <a:pt x="597026" y="1139360"/>
                  <a:pt x="599401" y="1149802"/>
                  <a:pt x="589628" y="1149740"/>
                </a:cubicBezTo>
                <a:cubicBezTo>
                  <a:pt x="594176" y="1144264"/>
                  <a:pt x="587591" y="1144808"/>
                  <a:pt x="588804" y="1136366"/>
                </a:cubicBezTo>
                <a:cubicBezTo>
                  <a:pt x="591189" y="1134173"/>
                  <a:pt x="594585" y="1133027"/>
                  <a:pt x="599295" y="1132753"/>
                </a:cubicBezTo>
                <a:close/>
                <a:moveTo>
                  <a:pt x="1601447" y="1103319"/>
                </a:moveTo>
                <a:cubicBezTo>
                  <a:pt x="1604715" y="1102654"/>
                  <a:pt x="1606030" y="1103524"/>
                  <a:pt x="1606784" y="1105534"/>
                </a:cubicBezTo>
                <a:lnTo>
                  <a:pt x="1614234" y="1265884"/>
                </a:lnTo>
                <a:lnTo>
                  <a:pt x="1614234" y="1685523"/>
                </a:lnTo>
                <a:lnTo>
                  <a:pt x="1604761" y="1758980"/>
                </a:lnTo>
                <a:cubicBezTo>
                  <a:pt x="1594853" y="1827285"/>
                  <a:pt x="1584107" y="1895107"/>
                  <a:pt x="1580152" y="1963796"/>
                </a:cubicBezTo>
                <a:cubicBezTo>
                  <a:pt x="1576298" y="2031610"/>
                  <a:pt x="1564723" y="2099401"/>
                  <a:pt x="1560565" y="2167390"/>
                </a:cubicBezTo>
                <a:cubicBezTo>
                  <a:pt x="1558899" y="2194018"/>
                  <a:pt x="1566411" y="2216162"/>
                  <a:pt x="1552647" y="2240811"/>
                </a:cubicBezTo>
                <a:cubicBezTo>
                  <a:pt x="1546720" y="1968432"/>
                  <a:pt x="1620139" y="1695052"/>
                  <a:pt x="1611729" y="1423292"/>
                </a:cubicBezTo>
                <a:cubicBezTo>
                  <a:pt x="1603422" y="1329500"/>
                  <a:pt x="1595880" y="1196973"/>
                  <a:pt x="1600839" y="1103670"/>
                </a:cubicBezTo>
                <a:close/>
                <a:moveTo>
                  <a:pt x="1607011" y="1030036"/>
                </a:moveTo>
                <a:cubicBezTo>
                  <a:pt x="1605997" y="1049361"/>
                  <a:pt x="1609195" y="1065440"/>
                  <a:pt x="1606099" y="1086783"/>
                </a:cubicBezTo>
                <a:cubicBezTo>
                  <a:pt x="1587158" y="1078570"/>
                  <a:pt x="1608286" y="1045596"/>
                  <a:pt x="1599338" y="1030800"/>
                </a:cubicBezTo>
                <a:lnTo>
                  <a:pt x="1598858" y="1030670"/>
                </a:lnTo>
                <a:cubicBezTo>
                  <a:pt x="1601516" y="1030357"/>
                  <a:pt x="1604353" y="1030349"/>
                  <a:pt x="1607011" y="1030036"/>
                </a:cubicBezTo>
                <a:close/>
                <a:moveTo>
                  <a:pt x="1594979" y="947357"/>
                </a:moveTo>
                <a:cubicBezTo>
                  <a:pt x="1605131" y="966346"/>
                  <a:pt x="1605750" y="1009579"/>
                  <a:pt x="1598213" y="1025338"/>
                </a:cubicBezTo>
                <a:cubicBezTo>
                  <a:pt x="1595250" y="997717"/>
                  <a:pt x="1599434" y="976155"/>
                  <a:pt x="1594979" y="947357"/>
                </a:cubicBezTo>
                <a:close/>
                <a:moveTo>
                  <a:pt x="254150" y="939708"/>
                </a:moveTo>
                <a:cubicBezTo>
                  <a:pt x="277567" y="987297"/>
                  <a:pt x="287601" y="1050353"/>
                  <a:pt x="299413" y="1111568"/>
                </a:cubicBezTo>
                <a:cubicBezTo>
                  <a:pt x="279517" y="1062352"/>
                  <a:pt x="259217" y="1004001"/>
                  <a:pt x="254150" y="939708"/>
                </a:cubicBezTo>
                <a:close/>
                <a:moveTo>
                  <a:pt x="1597199" y="904116"/>
                </a:moveTo>
                <a:cubicBezTo>
                  <a:pt x="1610499" y="910289"/>
                  <a:pt x="1599456" y="930515"/>
                  <a:pt x="1602814" y="944058"/>
                </a:cubicBezTo>
                <a:cubicBezTo>
                  <a:pt x="1588630" y="936358"/>
                  <a:pt x="1596289" y="912381"/>
                  <a:pt x="1597199" y="904116"/>
                </a:cubicBezTo>
                <a:close/>
                <a:moveTo>
                  <a:pt x="1516798" y="872400"/>
                </a:moveTo>
                <a:lnTo>
                  <a:pt x="1524006" y="892853"/>
                </a:lnTo>
                <a:cubicBezTo>
                  <a:pt x="1523754" y="900585"/>
                  <a:pt x="1522081" y="908579"/>
                  <a:pt x="1522710" y="914938"/>
                </a:cubicBezTo>
                <a:cubicBezTo>
                  <a:pt x="1525983" y="950121"/>
                  <a:pt x="1538578" y="983180"/>
                  <a:pt x="1543902" y="1018401"/>
                </a:cubicBezTo>
                <a:cubicBezTo>
                  <a:pt x="1547809" y="1043440"/>
                  <a:pt x="1547487" y="1068884"/>
                  <a:pt x="1550117" y="1098734"/>
                </a:cubicBezTo>
                <a:cubicBezTo>
                  <a:pt x="1551537" y="1116656"/>
                  <a:pt x="1546180" y="1131969"/>
                  <a:pt x="1546029" y="1149982"/>
                </a:cubicBezTo>
                <a:cubicBezTo>
                  <a:pt x="1545625" y="1197064"/>
                  <a:pt x="1548791" y="1243308"/>
                  <a:pt x="1545855" y="1290222"/>
                </a:cubicBezTo>
                <a:cubicBezTo>
                  <a:pt x="1540033" y="1384840"/>
                  <a:pt x="1531368" y="1471727"/>
                  <a:pt x="1520994" y="1564084"/>
                </a:cubicBezTo>
                <a:cubicBezTo>
                  <a:pt x="1520628" y="1568368"/>
                  <a:pt x="1523097" y="1572645"/>
                  <a:pt x="1521818" y="1577458"/>
                </a:cubicBezTo>
                <a:cubicBezTo>
                  <a:pt x="1503603" y="1657638"/>
                  <a:pt x="1502172" y="1757053"/>
                  <a:pt x="1487801" y="1838271"/>
                </a:cubicBezTo>
                <a:cubicBezTo>
                  <a:pt x="1488877" y="1842946"/>
                  <a:pt x="1485784" y="1843917"/>
                  <a:pt x="1485463" y="1841251"/>
                </a:cubicBezTo>
                <a:cubicBezTo>
                  <a:pt x="1471244" y="1771649"/>
                  <a:pt x="1505203" y="1683600"/>
                  <a:pt x="1501242" y="1621928"/>
                </a:cubicBezTo>
                <a:cubicBezTo>
                  <a:pt x="1498671" y="1608340"/>
                  <a:pt x="1510661" y="1621378"/>
                  <a:pt x="1508412" y="1610455"/>
                </a:cubicBezTo>
                <a:cubicBezTo>
                  <a:pt x="1526934" y="1397291"/>
                  <a:pt x="1557034" y="1172552"/>
                  <a:pt x="1524602" y="973732"/>
                </a:cubicBezTo>
                <a:cubicBezTo>
                  <a:pt x="1520490" y="949218"/>
                  <a:pt x="1511646" y="921249"/>
                  <a:pt x="1512406" y="895985"/>
                </a:cubicBezTo>
                <a:close/>
                <a:moveTo>
                  <a:pt x="1516900" y="871849"/>
                </a:moveTo>
                <a:lnTo>
                  <a:pt x="1516798" y="872400"/>
                </a:lnTo>
                <a:lnTo>
                  <a:pt x="1516773" y="872332"/>
                </a:lnTo>
                <a:close/>
                <a:moveTo>
                  <a:pt x="1592305" y="840129"/>
                </a:moveTo>
                <a:cubicBezTo>
                  <a:pt x="1599521" y="849814"/>
                  <a:pt x="1601038" y="869308"/>
                  <a:pt x="1598241" y="882737"/>
                </a:cubicBezTo>
                <a:cubicBezTo>
                  <a:pt x="1588227" y="878741"/>
                  <a:pt x="1589700" y="848966"/>
                  <a:pt x="1592305" y="840129"/>
                </a:cubicBezTo>
                <a:close/>
                <a:moveTo>
                  <a:pt x="366432" y="819986"/>
                </a:moveTo>
                <a:cubicBezTo>
                  <a:pt x="362177" y="820609"/>
                  <a:pt x="357925" y="822555"/>
                  <a:pt x="351855" y="825041"/>
                </a:cubicBezTo>
                <a:cubicBezTo>
                  <a:pt x="400856" y="952779"/>
                  <a:pt x="424205" y="1129548"/>
                  <a:pt x="421558" y="1285886"/>
                </a:cubicBezTo>
                <a:cubicBezTo>
                  <a:pt x="404423" y="1133230"/>
                  <a:pt x="397129" y="935783"/>
                  <a:pt x="332547" y="821114"/>
                </a:cubicBezTo>
                <a:cubicBezTo>
                  <a:pt x="305585" y="820794"/>
                  <a:pt x="299000" y="821335"/>
                  <a:pt x="273401" y="822672"/>
                </a:cubicBezTo>
                <a:cubicBezTo>
                  <a:pt x="279134" y="846656"/>
                  <a:pt x="289336" y="866433"/>
                  <a:pt x="302807" y="893282"/>
                </a:cubicBezTo>
                <a:cubicBezTo>
                  <a:pt x="328995" y="965344"/>
                  <a:pt x="347448" y="1070387"/>
                  <a:pt x="358092" y="1161201"/>
                </a:cubicBezTo>
                <a:cubicBezTo>
                  <a:pt x="360121" y="1178769"/>
                  <a:pt x="367120" y="1202839"/>
                  <a:pt x="357003" y="1217641"/>
                </a:cubicBezTo>
                <a:cubicBezTo>
                  <a:pt x="344931" y="1093433"/>
                  <a:pt x="319439" y="979010"/>
                  <a:pt x="285318" y="872826"/>
                </a:cubicBezTo>
                <a:cubicBezTo>
                  <a:pt x="271774" y="862719"/>
                  <a:pt x="268798" y="839997"/>
                  <a:pt x="252869" y="832083"/>
                </a:cubicBezTo>
                <a:cubicBezTo>
                  <a:pt x="251590" y="836895"/>
                  <a:pt x="257283" y="847458"/>
                  <a:pt x="251357" y="848437"/>
                </a:cubicBezTo>
                <a:cubicBezTo>
                  <a:pt x="249826" y="833838"/>
                  <a:pt x="243699" y="823931"/>
                  <a:pt x="225712" y="828614"/>
                </a:cubicBezTo>
                <a:cubicBezTo>
                  <a:pt x="220283" y="860671"/>
                  <a:pt x="260323" y="894183"/>
                  <a:pt x="250224" y="939936"/>
                </a:cubicBezTo>
                <a:cubicBezTo>
                  <a:pt x="238524" y="903509"/>
                  <a:pt x="224496" y="885535"/>
                  <a:pt x="213047" y="840406"/>
                </a:cubicBezTo>
                <a:cubicBezTo>
                  <a:pt x="199631" y="829819"/>
                  <a:pt x="187225" y="820279"/>
                  <a:pt x="173930" y="821845"/>
                </a:cubicBezTo>
                <a:cubicBezTo>
                  <a:pt x="175157" y="864728"/>
                  <a:pt x="216108" y="897710"/>
                  <a:pt x="213723" y="956121"/>
                </a:cubicBezTo>
                <a:cubicBezTo>
                  <a:pt x="212445" y="989043"/>
                  <a:pt x="198245" y="1034720"/>
                  <a:pt x="198737" y="1078436"/>
                </a:cubicBezTo>
                <a:cubicBezTo>
                  <a:pt x="199122" y="1133212"/>
                  <a:pt x="193667" y="1175063"/>
                  <a:pt x="172918" y="1198855"/>
                </a:cubicBezTo>
                <a:cubicBezTo>
                  <a:pt x="175904" y="1208946"/>
                  <a:pt x="170731" y="1211932"/>
                  <a:pt x="172050" y="1220541"/>
                </a:cubicBezTo>
                <a:cubicBezTo>
                  <a:pt x="100338" y="1376014"/>
                  <a:pt x="90345" y="1599734"/>
                  <a:pt x="63117" y="1802038"/>
                </a:cubicBezTo>
                <a:cubicBezTo>
                  <a:pt x="53483" y="1873189"/>
                  <a:pt x="56448" y="1957029"/>
                  <a:pt x="48145" y="2031893"/>
                </a:cubicBezTo>
                <a:cubicBezTo>
                  <a:pt x="38106" y="2122019"/>
                  <a:pt x="68166" y="2213436"/>
                  <a:pt x="99624" y="2284085"/>
                </a:cubicBezTo>
                <a:cubicBezTo>
                  <a:pt x="110750" y="2298438"/>
                  <a:pt x="129626" y="2331132"/>
                  <a:pt x="123355" y="2346972"/>
                </a:cubicBezTo>
                <a:cubicBezTo>
                  <a:pt x="134874" y="2347249"/>
                  <a:pt x="136934" y="2362761"/>
                  <a:pt x="141168" y="2370094"/>
                </a:cubicBezTo>
                <a:cubicBezTo>
                  <a:pt x="177684" y="2433342"/>
                  <a:pt x="205969" y="2506228"/>
                  <a:pt x="254555" y="2553137"/>
                </a:cubicBezTo>
                <a:cubicBezTo>
                  <a:pt x="269969" y="2583347"/>
                  <a:pt x="292922" y="2605538"/>
                  <a:pt x="316438" y="2626589"/>
                </a:cubicBezTo>
                <a:cubicBezTo>
                  <a:pt x="319084" y="2631172"/>
                  <a:pt x="324547" y="2632907"/>
                  <a:pt x="323078" y="2642309"/>
                </a:cubicBezTo>
                <a:cubicBezTo>
                  <a:pt x="337033" y="2641179"/>
                  <a:pt x="336476" y="2650055"/>
                  <a:pt x="345062" y="2648764"/>
                </a:cubicBezTo>
                <a:cubicBezTo>
                  <a:pt x="361314" y="2687454"/>
                  <a:pt x="392801" y="2699829"/>
                  <a:pt x="418437" y="2732285"/>
                </a:cubicBezTo>
                <a:cubicBezTo>
                  <a:pt x="417326" y="2721927"/>
                  <a:pt x="420567" y="2731055"/>
                  <a:pt x="426269" y="2728985"/>
                </a:cubicBezTo>
                <a:cubicBezTo>
                  <a:pt x="431190" y="2734699"/>
                  <a:pt x="433775" y="2743391"/>
                  <a:pt x="438266" y="2749761"/>
                </a:cubicBezTo>
                <a:cubicBezTo>
                  <a:pt x="463829" y="2742742"/>
                  <a:pt x="475622" y="2773007"/>
                  <a:pt x="491210" y="2775413"/>
                </a:cubicBezTo>
                <a:cubicBezTo>
                  <a:pt x="502245" y="2767820"/>
                  <a:pt x="485033" y="2756981"/>
                  <a:pt x="491916" y="2748525"/>
                </a:cubicBezTo>
                <a:cubicBezTo>
                  <a:pt x="493490" y="2756172"/>
                  <a:pt x="505490" y="2756576"/>
                  <a:pt x="512387" y="2771334"/>
                </a:cubicBezTo>
                <a:cubicBezTo>
                  <a:pt x="527028" y="2768585"/>
                  <a:pt x="537454" y="2789453"/>
                  <a:pt x="552505" y="2803576"/>
                </a:cubicBezTo>
                <a:cubicBezTo>
                  <a:pt x="565233" y="2815784"/>
                  <a:pt x="577779" y="2819947"/>
                  <a:pt x="586468" y="2827966"/>
                </a:cubicBezTo>
                <a:cubicBezTo>
                  <a:pt x="590987" y="2832283"/>
                  <a:pt x="588650" y="2835262"/>
                  <a:pt x="595446" y="2840708"/>
                </a:cubicBezTo>
                <a:cubicBezTo>
                  <a:pt x="594613" y="2839968"/>
                  <a:pt x="594530" y="2833497"/>
                  <a:pt x="597784" y="2837728"/>
                </a:cubicBezTo>
                <a:cubicBezTo>
                  <a:pt x="603812" y="2846063"/>
                  <a:pt x="601686" y="2855030"/>
                  <a:pt x="607765" y="2864151"/>
                </a:cubicBezTo>
                <a:cubicBezTo>
                  <a:pt x="617497" y="2878901"/>
                  <a:pt x="640155" y="2888633"/>
                  <a:pt x="653861" y="2903941"/>
                </a:cubicBezTo>
                <a:cubicBezTo>
                  <a:pt x="660275" y="2910831"/>
                  <a:pt x="660856" y="2920271"/>
                  <a:pt x="666483" y="2927208"/>
                </a:cubicBezTo>
                <a:cubicBezTo>
                  <a:pt x="686042" y="2950543"/>
                  <a:pt x="722799" y="2961505"/>
                  <a:pt x="733374" y="2992471"/>
                </a:cubicBezTo>
                <a:cubicBezTo>
                  <a:pt x="754683" y="2995649"/>
                  <a:pt x="785708" y="3010736"/>
                  <a:pt x="790788" y="3042023"/>
                </a:cubicBezTo>
                <a:cubicBezTo>
                  <a:pt x="802241" y="3038670"/>
                  <a:pt x="803688" y="3046798"/>
                  <a:pt x="810113" y="3048791"/>
                </a:cubicBezTo>
                <a:cubicBezTo>
                  <a:pt x="849605" y="3106653"/>
                  <a:pt x="881910" y="3173146"/>
                  <a:pt x="893465" y="3263432"/>
                </a:cubicBezTo>
                <a:cubicBezTo>
                  <a:pt x="897108" y="3273958"/>
                  <a:pt x="907508" y="3276510"/>
                  <a:pt x="911278" y="3286555"/>
                </a:cubicBezTo>
                <a:cubicBezTo>
                  <a:pt x="925422" y="3365162"/>
                  <a:pt x="931849" y="3423375"/>
                  <a:pt x="938982" y="3510919"/>
                </a:cubicBezTo>
                <a:cubicBezTo>
                  <a:pt x="943441" y="3519344"/>
                  <a:pt x="947595" y="3527946"/>
                  <a:pt x="949107" y="3539701"/>
                </a:cubicBezTo>
                <a:cubicBezTo>
                  <a:pt x="942749" y="3541335"/>
                  <a:pt x="943017" y="3535477"/>
                  <a:pt x="935617" y="3538120"/>
                </a:cubicBezTo>
                <a:cubicBezTo>
                  <a:pt x="935357" y="3559454"/>
                  <a:pt x="953148" y="3600106"/>
                  <a:pt x="935998" y="3613267"/>
                </a:cubicBezTo>
                <a:cubicBezTo>
                  <a:pt x="933719" y="3604397"/>
                  <a:pt x="937584" y="3587907"/>
                  <a:pt x="931191" y="3583858"/>
                </a:cubicBezTo>
                <a:cubicBezTo>
                  <a:pt x="923955" y="3647922"/>
                  <a:pt x="972793" y="3686129"/>
                  <a:pt x="975130" y="3739370"/>
                </a:cubicBezTo>
                <a:cubicBezTo>
                  <a:pt x="950562" y="3724223"/>
                  <a:pt x="951809" y="3693357"/>
                  <a:pt x="929736" y="3672694"/>
                </a:cubicBezTo>
                <a:cubicBezTo>
                  <a:pt x="932260" y="3713605"/>
                  <a:pt x="954444" y="3730944"/>
                  <a:pt x="973296" y="3753058"/>
                </a:cubicBezTo>
                <a:cubicBezTo>
                  <a:pt x="982605" y="3755831"/>
                  <a:pt x="982274" y="3737690"/>
                  <a:pt x="985978" y="3744106"/>
                </a:cubicBezTo>
                <a:cubicBezTo>
                  <a:pt x="987761" y="3778112"/>
                  <a:pt x="1018040" y="3778557"/>
                  <a:pt x="1028051" y="3802924"/>
                </a:cubicBezTo>
                <a:cubicBezTo>
                  <a:pt x="1049405" y="3799149"/>
                  <a:pt x="1057853" y="3810975"/>
                  <a:pt x="1072018" y="3815833"/>
                </a:cubicBezTo>
                <a:cubicBezTo>
                  <a:pt x="1084750" y="3835778"/>
                  <a:pt x="1105152" y="3847220"/>
                  <a:pt x="1119263" y="3871663"/>
                </a:cubicBezTo>
                <a:cubicBezTo>
                  <a:pt x="1120935" y="3880883"/>
                  <a:pt x="1126049" y="3861634"/>
                  <a:pt x="1127418" y="3871029"/>
                </a:cubicBezTo>
                <a:cubicBezTo>
                  <a:pt x="1137362" y="3891768"/>
                  <a:pt x="1152329" y="3899422"/>
                  <a:pt x="1173855" y="3916326"/>
                </a:cubicBezTo>
                <a:cubicBezTo>
                  <a:pt x="1162384" y="3888730"/>
                  <a:pt x="1142107" y="3869066"/>
                  <a:pt x="1143804" y="3840384"/>
                </a:cubicBezTo>
                <a:cubicBezTo>
                  <a:pt x="1154636" y="3842279"/>
                  <a:pt x="1150732" y="3853088"/>
                  <a:pt x="1147949" y="3861619"/>
                </a:cubicBezTo>
                <a:cubicBezTo>
                  <a:pt x="1152051" y="3861696"/>
                  <a:pt x="1157625" y="3860107"/>
                  <a:pt x="1158780" y="3863514"/>
                </a:cubicBezTo>
                <a:cubicBezTo>
                  <a:pt x="1166358" y="3889287"/>
                  <a:pt x="1183075" y="3904892"/>
                  <a:pt x="1190525" y="3931145"/>
                </a:cubicBezTo>
                <a:cubicBezTo>
                  <a:pt x="1200297" y="3931206"/>
                  <a:pt x="1202578" y="3940075"/>
                  <a:pt x="1210014" y="3943114"/>
                </a:cubicBezTo>
                <a:cubicBezTo>
                  <a:pt x="1209123" y="3954221"/>
                  <a:pt x="1218060" y="3953542"/>
                  <a:pt x="1216995" y="3964342"/>
                </a:cubicBezTo>
                <a:cubicBezTo>
                  <a:pt x="1252688" y="3993843"/>
                  <a:pt x="1270581" y="4043806"/>
                  <a:pt x="1320524" y="4056526"/>
                </a:cubicBezTo>
                <a:cubicBezTo>
                  <a:pt x="1330239" y="4068433"/>
                  <a:pt x="1341458" y="4076621"/>
                  <a:pt x="1354000" y="4073048"/>
                </a:cubicBezTo>
                <a:cubicBezTo>
                  <a:pt x="1341093" y="4052798"/>
                  <a:pt x="1308714" y="4023420"/>
                  <a:pt x="1284432" y="4005255"/>
                </a:cubicBezTo>
                <a:cubicBezTo>
                  <a:pt x="1227163" y="3929954"/>
                  <a:pt x="1166211" y="3858817"/>
                  <a:pt x="1123799" y="3766382"/>
                </a:cubicBezTo>
                <a:cubicBezTo>
                  <a:pt x="1103023" y="3743750"/>
                  <a:pt x="1069043" y="3688408"/>
                  <a:pt x="1060655" y="3644366"/>
                </a:cubicBezTo>
                <a:cubicBezTo>
                  <a:pt x="1111598" y="3747355"/>
                  <a:pt x="1173840" y="3836894"/>
                  <a:pt x="1235220" y="3927747"/>
                </a:cubicBezTo>
                <a:cubicBezTo>
                  <a:pt x="1258844" y="3945477"/>
                  <a:pt x="1273723" y="3967033"/>
                  <a:pt x="1285787" y="3991437"/>
                </a:cubicBezTo>
                <a:cubicBezTo>
                  <a:pt x="1310509" y="3996311"/>
                  <a:pt x="1317732" y="4021472"/>
                  <a:pt x="1332047" y="4036428"/>
                </a:cubicBezTo>
                <a:cubicBezTo>
                  <a:pt x="1343989" y="4048681"/>
                  <a:pt x="1360205" y="4053578"/>
                  <a:pt x="1366652" y="4066151"/>
                </a:cubicBezTo>
                <a:cubicBezTo>
                  <a:pt x="1366361" y="4061430"/>
                  <a:pt x="1368266" y="4059108"/>
                  <a:pt x="1371487" y="4057656"/>
                </a:cubicBezTo>
                <a:cubicBezTo>
                  <a:pt x="1371600" y="4062072"/>
                  <a:pt x="1372196" y="4066616"/>
                  <a:pt x="1372311" y="4071031"/>
                </a:cubicBezTo>
                <a:cubicBezTo>
                  <a:pt x="1390431" y="4073606"/>
                  <a:pt x="1392076" y="4064509"/>
                  <a:pt x="1404804" y="4076714"/>
                </a:cubicBezTo>
                <a:cubicBezTo>
                  <a:pt x="1402518" y="4060110"/>
                  <a:pt x="1391600" y="4044006"/>
                  <a:pt x="1381011" y="4046047"/>
                </a:cubicBezTo>
                <a:cubicBezTo>
                  <a:pt x="1382020" y="4018984"/>
                  <a:pt x="1362386" y="4004654"/>
                  <a:pt x="1352088" y="3983303"/>
                </a:cubicBezTo>
                <a:cubicBezTo>
                  <a:pt x="1349346" y="3977148"/>
                  <a:pt x="1350912" y="3969317"/>
                  <a:pt x="1347943" y="3962068"/>
                </a:cubicBezTo>
                <a:cubicBezTo>
                  <a:pt x="1345504" y="3955737"/>
                  <a:pt x="1338228" y="3950160"/>
                  <a:pt x="1335967" y="3944133"/>
                </a:cubicBezTo>
                <a:cubicBezTo>
                  <a:pt x="1281072" y="3794947"/>
                  <a:pt x="1274436" y="3597935"/>
                  <a:pt x="1335255" y="3472788"/>
                </a:cubicBezTo>
                <a:cubicBezTo>
                  <a:pt x="1351201" y="3427325"/>
                  <a:pt x="1370115" y="3389109"/>
                  <a:pt x="1370435" y="3335556"/>
                </a:cubicBezTo>
                <a:cubicBezTo>
                  <a:pt x="1370945" y="3277412"/>
                  <a:pt x="1358223" y="3216724"/>
                  <a:pt x="1349671" y="3167479"/>
                </a:cubicBezTo>
                <a:cubicBezTo>
                  <a:pt x="1341070" y="3117449"/>
                  <a:pt x="1313124" y="3078178"/>
                  <a:pt x="1305025" y="3038856"/>
                </a:cubicBezTo>
                <a:cubicBezTo>
                  <a:pt x="1302953" y="3028238"/>
                  <a:pt x="1297859" y="3001847"/>
                  <a:pt x="1312901" y="3000495"/>
                </a:cubicBezTo>
                <a:cubicBezTo>
                  <a:pt x="1307314" y="3035090"/>
                  <a:pt x="1326665" y="3060175"/>
                  <a:pt x="1335605" y="3087604"/>
                </a:cubicBezTo>
                <a:cubicBezTo>
                  <a:pt x="1323930" y="3013274"/>
                  <a:pt x="1314487" y="2947026"/>
                  <a:pt x="1290403" y="2883527"/>
                </a:cubicBezTo>
                <a:cubicBezTo>
                  <a:pt x="1308420" y="2981491"/>
                  <a:pt x="1268363" y="3077948"/>
                  <a:pt x="1272346" y="3178310"/>
                </a:cubicBezTo>
                <a:cubicBezTo>
                  <a:pt x="1274235" y="3229364"/>
                  <a:pt x="1301070" y="3286386"/>
                  <a:pt x="1294157" y="3325007"/>
                </a:cubicBezTo>
                <a:cubicBezTo>
                  <a:pt x="1291520" y="3307789"/>
                  <a:pt x="1279881" y="3295361"/>
                  <a:pt x="1285222" y="3277204"/>
                </a:cubicBezTo>
                <a:cubicBezTo>
                  <a:pt x="1276241" y="3264464"/>
                  <a:pt x="1270446" y="3244588"/>
                  <a:pt x="1268113" y="3227196"/>
                </a:cubicBezTo>
                <a:cubicBezTo>
                  <a:pt x="1260099" y="3166233"/>
                  <a:pt x="1264075" y="3090200"/>
                  <a:pt x="1281191" y="3043246"/>
                </a:cubicBezTo>
                <a:cubicBezTo>
                  <a:pt x="1285114" y="2958689"/>
                  <a:pt x="1282501" y="2875461"/>
                  <a:pt x="1288859" y="2789498"/>
                </a:cubicBezTo>
                <a:cubicBezTo>
                  <a:pt x="1277145" y="2786076"/>
                  <a:pt x="1277876" y="2749396"/>
                  <a:pt x="1279261" y="2733523"/>
                </a:cubicBezTo>
                <a:cubicBezTo>
                  <a:pt x="1287697" y="2750244"/>
                  <a:pt x="1293027" y="2765093"/>
                  <a:pt x="1298864" y="2778018"/>
                </a:cubicBezTo>
                <a:cubicBezTo>
                  <a:pt x="1314897" y="2718652"/>
                  <a:pt x="1322496" y="2642565"/>
                  <a:pt x="1337307" y="2576164"/>
                </a:cubicBezTo>
                <a:cubicBezTo>
                  <a:pt x="1345840" y="2538240"/>
                  <a:pt x="1340005" y="2504943"/>
                  <a:pt x="1336952" y="2463116"/>
                </a:cubicBezTo>
                <a:cubicBezTo>
                  <a:pt x="1333656" y="2417354"/>
                  <a:pt x="1349249" y="2371279"/>
                  <a:pt x="1345297" y="2325082"/>
                </a:cubicBezTo>
                <a:cubicBezTo>
                  <a:pt x="1340587" y="2269137"/>
                  <a:pt x="1324360" y="2220656"/>
                  <a:pt x="1311848" y="2165957"/>
                </a:cubicBezTo>
                <a:cubicBezTo>
                  <a:pt x="1311266" y="2156516"/>
                  <a:pt x="1320813" y="2155485"/>
                  <a:pt x="1318212" y="2143951"/>
                </a:cubicBezTo>
                <a:cubicBezTo>
                  <a:pt x="1299936" y="2095430"/>
                  <a:pt x="1287181" y="2036798"/>
                  <a:pt x="1309407" y="1990967"/>
                </a:cubicBezTo>
                <a:cubicBezTo>
                  <a:pt x="1310778" y="1979992"/>
                  <a:pt x="1296251" y="1987156"/>
                  <a:pt x="1297447" y="1975874"/>
                </a:cubicBezTo>
                <a:cubicBezTo>
                  <a:pt x="1293253" y="1953852"/>
                  <a:pt x="1279607" y="1934436"/>
                  <a:pt x="1273697" y="1910145"/>
                </a:cubicBezTo>
                <a:cubicBezTo>
                  <a:pt x="1265410" y="1875412"/>
                  <a:pt x="1264060" y="1840750"/>
                  <a:pt x="1247672" y="1815175"/>
                </a:cubicBezTo>
                <a:cubicBezTo>
                  <a:pt x="1229216" y="1786722"/>
                  <a:pt x="1198897" y="1772858"/>
                  <a:pt x="1190641" y="1736071"/>
                </a:cubicBezTo>
                <a:cubicBezTo>
                  <a:pt x="1173720" y="1729953"/>
                  <a:pt x="1169680" y="1697657"/>
                  <a:pt x="1155374" y="1698176"/>
                </a:cubicBezTo>
                <a:cubicBezTo>
                  <a:pt x="1146531" y="1672320"/>
                  <a:pt x="1120027" y="1661549"/>
                  <a:pt x="1102811" y="1642972"/>
                </a:cubicBezTo>
                <a:cubicBezTo>
                  <a:pt x="1075270" y="1612837"/>
                  <a:pt x="1054582" y="1576303"/>
                  <a:pt x="1030626" y="1540433"/>
                </a:cubicBezTo>
                <a:cubicBezTo>
                  <a:pt x="1011015" y="1536681"/>
                  <a:pt x="1008038" y="1513957"/>
                  <a:pt x="993022" y="1505516"/>
                </a:cubicBezTo>
                <a:cubicBezTo>
                  <a:pt x="1007285" y="1568167"/>
                  <a:pt x="1024974" y="1627617"/>
                  <a:pt x="1035771" y="1680048"/>
                </a:cubicBezTo>
                <a:cubicBezTo>
                  <a:pt x="1040057" y="1667796"/>
                  <a:pt x="1037195" y="1649486"/>
                  <a:pt x="1043325" y="1639022"/>
                </a:cubicBezTo>
                <a:cubicBezTo>
                  <a:pt x="1056246" y="1654375"/>
                  <a:pt x="1040195" y="1682790"/>
                  <a:pt x="1039578" y="1695775"/>
                </a:cubicBezTo>
                <a:cubicBezTo>
                  <a:pt x="1039485" y="1701939"/>
                  <a:pt x="1046459" y="1707691"/>
                  <a:pt x="1046541" y="1714160"/>
                </a:cubicBezTo>
                <a:cubicBezTo>
                  <a:pt x="1046515" y="1723953"/>
                  <a:pt x="1040386" y="1734418"/>
                  <a:pt x="1040663" y="1744035"/>
                </a:cubicBezTo>
                <a:cubicBezTo>
                  <a:pt x="1041643" y="1831464"/>
                  <a:pt x="1064418" y="1929940"/>
                  <a:pt x="1065426" y="2035686"/>
                </a:cubicBezTo>
                <a:cubicBezTo>
                  <a:pt x="1067804" y="2046127"/>
                  <a:pt x="1068545" y="2024923"/>
                  <a:pt x="1070921" y="2035366"/>
                </a:cubicBezTo>
                <a:cubicBezTo>
                  <a:pt x="1084915" y="2103875"/>
                  <a:pt x="1093027" y="2166410"/>
                  <a:pt x="1104308" y="2226709"/>
                </a:cubicBezTo>
                <a:cubicBezTo>
                  <a:pt x="1120154" y="2312482"/>
                  <a:pt x="1155097" y="2396191"/>
                  <a:pt x="1155951" y="2484102"/>
                </a:cubicBezTo>
                <a:cubicBezTo>
                  <a:pt x="1119234" y="2353752"/>
                  <a:pt x="1095635" y="2213793"/>
                  <a:pt x="1062706" y="2068218"/>
                </a:cubicBezTo>
                <a:cubicBezTo>
                  <a:pt x="1063577" y="2158971"/>
                  <a:pt x="1079238" y="2285181"/>
                  <a:pt x="1080342" y="2336283"/>
                </a:cubicBezTo>
                <a:cubicBezTo>
                  <a:pt x="1036884" y="2152790"/>
                  <a:pt x="1061588" y="1937684"/>
                  <a:pt x="1028669" y="1723257"/>
                </a:cubicBezTo>
                <a:cubicBezTo>
                  <a:pt x="1014661" y="1631535"/>
                  <a:pt x="994279" y="1546343"/>
                  <a:pt x="964022" y="1472151"/>
                </a:cubicBezTo>
                <a:cubicBezTo>
                  <a:pt x="938907" y="1453246"/>
                  <a:pt x="929642" y="1415412"/>
                  <a:pt x="906990" y="1393046"/>
                </a:cubicBezTo>
                <a:cubicBezTo>
                  <a:pt x="886638" y="1326171"/>
                  <a:pt x="868084" y="1268036"/>
                  <a:pt x="822064" y="1226978"/>
                </a:cubicBezTo>
                <a:cubicBezTo>
                  <a:pt x="813625" y="1230629"/>
                  <a:pt x="814648" y="1226778"/>
                  <a:pt x="808739" y="1230597"/>
                </a:cubicBezTo>
                <a:cubicBezTo>
                  <a:pt x="800222" y="1215144"/>
                  <a:pt x="785816" y="1206352"/>
                  <a:pt x="763787" y="1206849"/>
                </a:cubicBezTo>
                <a:cubicBezTo>
                  <a:pt x="721746" y="1174086"/>
                  <a:pt x="687806" y="1132167"/>
                  <a:pt x="638274" y="1108212"/>
                </a:cubicBezTo>
                <a:cubicBezTo>
                  <a:pt x="659041" y="1171588"/>
                  <a:pt x="684549" y="1232635"/>
                  <a:pt x="698817" y="1303024"/>
                </a:cubicBezTo>
                <a:cubicBezTo>
                  <a:pt x="704810" y="1333783"/>
                  <a:pt x="700861" y="1371913"/>
                  <a:pt x="706197" y="1402240"/>
                </a:cubicBezTo>
                <a:cubicBezTo>
                  <a:pt x="707691" y="1411154"/>
                  <a:pt x="714506" y="1419441"/>
                  <a:pt x="716001" y="1428356"/>
                </a:cubicBezTo>
                <a:cubicBezTo>
                  <a:pt x="733470" y="1522560"/>
                  <a:pt x="726165" y="1631477"/>
                  <a:pt x="730594" y="1726285"/>
                </a:cubicBezTo>
                <a:cubicBezTo>
                  <a:pt x="707833" y="1679132"/>
                  <a:pt x="729202" y="1593872"/>
                  <a:pt x="710680" y="1533680"/>
                </a:cubicBezTo>
                <a:cubicBezTo>
                  <a:pt x="710651" y="1459146"/>
                  <a:pt x="701262" y="1373313"/>
                  <a:pt x="684362" y="1293445"/>
                </a:cubicBezTo>
                <a:cubicBezTo>
                  <a:pt x="666883" y="1211874"/>
                  <a:pt x="633203" y="1148619"/>
                  <a:pt x="606345" y="1081018"/>
                </a:cubicBezTo>
                <a:cubicBezTo>
                  <a:pt x="598500" y="1061103"/>
                  <a:pt x="570121" y="1050602"/>
                  <a:pt x="560084" y="1036026"/>
                </a:cubicBezTo>
                <a:cubicBezTo>
                  <a:pt x="556066" y="1014311"/>
                  <a:pt x="538664" y="1008062"/>
                  <a:pt x="524816" y="998131"/>
                </a:cubicBezTo>
                <a:cubicBezTo>
                  <a:pt x="590343" y="1194547"/>
                  <a:pt x="587504" y="1460174"/>
                  <a:pt x="598371" y="1684890"/>
                </a:cubicBezTo>
                <a:cubicBezTo>
                  <a:pt x="599393" y="1709149"/>
                  <a:pt x="609611" y="1731767"/>
                  <a:pt x="595447" y="1755018"/>
                </a:cubicBezTo>
                <a:cubicBezTo>
                  <a:pt x="584490" y="1592685"/>
                  <a:pt x="580143" y="1420019"/>
                  <a:pt x="567757" y="1280510"/>
                </a:cubicBezTo>
                <a:cubicBezTo>
                  <a:pt x="558291" y="1175573"/>
                  <a:pt x="533435" y="1079114"/>
                  <a:pt x="516662" y="998766"/>
                </a:cubicBezTo>
                <a:cubicBezTo>
                  <a:pt x="489527" y="949657"/>
                  <a:pt x="453116" y="875350"/>
                  <a:pt x="408063" y="842290"/>
                </a:cubicBezTo>
                <a:cubicBezTo>
                  <a:pt x="402494" y="851616"/>
                  <a:pt x="403959" y="862585"/>
                  <a:pt x="415191" y="865878"/>
                </a:cubicBezTo>
                <a:cubicBezTo>
                  <a:pt x="418887" y="884929"/>
                  <a:pt x="429771" y="895346"/>
                  <a:pt x="432297" y="915886"/>
                </a:cubicBezTo>
                <a:cubicBezTo>
                  <a:pt x="494358" y="1040771"/>
                  <a:pt x="523111" y="1223384"/>
                  <a:pt x="528340" y="1391734"/>
                </a:cubicBezTo>
                <a:lnTo>
                  <a:pt x="526792" y="1502359"/>
                </a:lnTo>
                <a:lnTo>
                  <a:pt x="520936" y="1367932"/>
                </a:lnTo>
                <a:cubicBezTo>
                  <a:pt x="509312" y="1220784"/>
                  <a:pt x="482009" y="1069798"/>
                  <a:pt x="441674" y="950397"/>
                </a:cubicBezTo>
                <a:cubicBezTo>
                  <a:pt x="416276" y="914137"/>
                  <a:pt x="402181" y="864426"/>
                  <a:pt x="381026" y="822864"/>
                </a:cubicBezTo>
                <a:cubicBezTo>
                  <a:pt x="374946" y="820061"/>
                  <a:pt x="370688" y="819362"/>
                  <a:pt x="366432" y="819986"/>
                </a:cubicBezTo>
                <a:close/>
                <a:moveTo>
                  <a:pt x="152374" y="806995"/>
                </a:moveTo>
                <a:cubicBezTo>
                  <a:pt x="152155" y="813641"/>
                  <a:pt x="153622" y="818292"/>
                  <a:pt x="155989" y="821867"/>
                </a:cubicBezTo>
                <a:lnTo>
                  <a:pt x="164862" y="830137"/>
                </a:lnTo>
                <a:lnTo>
                  <a:pt x="164691" y="830437"/>
                </a:lnTo>
                <a:lnTo>
                  <a:pt x="164995" y="830261"/>
                </a:lnTo>
                <a:lnTo>
                  <a:pt x="164862" y="830137"/>
                </a:lnTo>
                <a:lnTo>
                  <a:pt x="169524" y="821944"/>
                </a:lnTo>
                <a:cubicBezTo>
                  <a:pt x="158535" y="822585"/>
                  <a:pt x="168947" y="820241"/>
                  <a:pt x="169185" y="816436"/>
                </a:cubicBezTo>
                <a:cubicBezTo>
                  <a:pt x="163192" y="813786"/>
                  <a:pt x="159535" y="808156"/>
                  <a:pt x="152374" y="806995"/>
                </a:cubicBezTo>
                <a:close/>
                <a:moveTo>
                  <a:pt x="1581649" y="697993"/>
                </a:moveTo>
                <a:cubicBezTo>
                  <a:pt x="1584675" y="749613"/>
                  <a:pt x="1596511" y="772926"/>
                  <a:pt x="1590983" y="823782"/>
                </a:cubicBezTo>
                <a:cubicBezTo>
                  <a:pt x="1586564" y="772559"/>
                  <a:pt x="1568080" y="725788"/>
                  <a:pt x="1581649" y="697993"/>
                </a:cubicBezTo>
                <a:close/>
                <a:moveTo>
                  <a:pt x="435406" y="633562"/>
                </a:moveTo>
                <a:cubicBezTo>
                  <a:pt x="434721" y="634384"/>
                  <a:pt x="434790" y="636305"/>
                  <a:pt x="436077" y="639941"/>
                </a:cubicBezTo>
                <a:cubicBezTo>
                  <a:pt x="411575" y="628422"/>
                  <a:pt x="380793" y="645379"/>
                  <a:pt x="355590" y="640374"/>
                </a:cubicBezTo>
                <a:cubicBezTo>
                  <a:pt x="351154" y="642528"/>
                  <a:pt x="351718" y="649127"/>
                  <a:pt x="348420" y="651847"/>
                </a:cubicBezTo>
                <a:cubicBezTo>
                  <a:pt x="349376" y="644369"/>
                  <a:pt x="342281" y="646836"/>
                  <a:pt x="339604" y="644307"/>
                </a:cubicBezTo>
                <a:cubicBezTo>
                  <a:pt x="340764" y="655452"/>
                  <a:pt x="335375" y="644712"/>
                  <a:pt x="331450" y="644942"/>
                </a:cubicBezTo>
                <a:cubicBezTo>
                  <a:pt x="331741" y="649662"/>
                  <a:pt x="329836" y="651984"/>
                  <a:pt x="326617" y="653435"/>
                </a:cubicBezTo>
                <a:cubicBezTo>
                  <a:pt x="281103" y="651195"/>
                  <a:pt x="258153" y="664854"/>
                  <a:pt x="209308" y="667388"/>
                </a:cubicBezTo>
                <a:cubicBezTo>
                  <a:pt x="209599" y="672110"/>
                  <a:pt x="207694" y="674430"/>
                  <a:pt x="204475" y="675881"/>
                </a:cubicBezTo>
                <a:cubicBezTo>
                  <a:pt x="182588" y="671001"/>
                  <a:pt x="157311" y="703112"/>
                  <a:pt x="130648" y="694878"/>
                </a:cubicBezTo>
                <a:cubicBezTo>
                  <a:pt x="130363" y="697894"/>
                  <a:pt x="131742" y="702393"/>
                  <a:pt x="128475" y="703058"/>
                </a:cubicBezTo>
                <a:cubicBezTo>
                  <a:pt x="109873" y="700355"/>
                  <a:pt x="55698" y="708410"/>
                  <a:pt x="44303" y="728028"/>
                </a:cubicBezTo>
                <a:cubicBezTo>
                  <a:pt x="67450" y="753365"/>
                  <a:pt x="114694" y="752975"/>
                  <a:pt x="140026" y="785606"/>
                </a:cubicBezTo>
                <a:cubicBezTo>
                  <a:pt x="144431" y="785508"/>
                  <a:pt x="148964" y="784927"/>
                  <a:pt x="153370" y="784828"/>
                </a:cubicBezTo>
                <a:cubicBezTo>
                  <a:pt x="165415" y="806392"/>
                  <a:pt x="198815" y="803812"/>
                  <a:pt x="217487" y="817880"/>
                </a:cubicBezTo>
                <a:cubicBezTo>
                  <a:pt x="250602" y="818318"/>
                  <a:pt x="285710" y="802529"/>
                  <a:pt x="329623" y="806915"/>
                </a:cubicBezTo>
                <a:cubicBezTo>
                  <a:pt x="326430" y="798573"/>
                  <a:pt x="338015" y="802477"/>
                  <a:pt x="339647" y="798275"/>
                </a:cubicBezTo>
                <a:cubicBezTo>
                  <a:pt x="369516" y="809955"/>
                  <a:pt x="414131" y="807825"/>
                  <a:pt x="420735" y="838233"/>
                </a:cubicBezTo>
                <a:cubicBezTo>
                  <a:pt x="427062" y="838655"/>
                  <a:pt x="431067" y="837156"/>
                  <a:pt x="434060" y="834614"/>
                </a:cubicBezTo>
                <a:cubicBezTo>
                  <a:pt x="444847" y="843460"/>
                  <a:pt x="455410" y="879323"/>
                  <a:pt x="466170" y="869850"/>
                </a:cubicBezTo>
                <a:cubicBezTo>
                  <a:pt x="466682" y="896035"/>
                  <a:pt x="491497" y="894745"/>
                  <a:pt x="488935" y="924740"/>
                </a:cubicBezTo>
                <a:cubicBezTo>
                  <a:pt x="494125" y="924595"/>
                  <a:pt x="494540" y="921096"/>
                  <a:pt x="499428" y="921128"/>
                </a:cubicBezTo>
                <a:cubicBezTo>
                  <a:pt x="516918" y="969693"/>
                  <a:pt x="552212" y="997796"/>
                  <a:pt x="577930" y="1036724"/>
                </a:cubicBezTo>
                <a:cubicBezTo>
                  <a:pt x="591977" y="1029427"/>
                  <a:pt x="597916" y="1051663"/>
                  <a:pt x="606878" y="1061563"/>
                </a:cubicBezTo>
                <a:cubicBezTo>
                  <a:pt x="625025" y="1082454"/>
                  <a:pt x="648857" y="1098433"/>
                  <a:pt x="671802" y="1105149"/>
                </a:cubicBezTo>
                <a:cubicBezTo>
                  <a:pt x="673015" y="1124818"/>
                  <a:pt x="699699" y="1115522"/>
                  <a:pt x="700913" y="1135192"/>
                </a:cubicBezTo>
                <a:cubicBezTo>
                  <a:pt x="728312" y="1142593"/>
                  <a:pt x="734051" y="1174316"/>
                  <a:pt x="758504" y="1185049"/>
                </a:cubicBezTo>
                <a:cubicBezTo>
                  <a:pt x="763998" y="1184727"/>
                  <a:pt x="769012" y="1184277"/>
                  <a:pt x="774507" y="1183958"/>
                </a:cubicBezTo>
                <a:cubicBezTo>
                  <a:pt x="789951" y="1212113"/>
                  <a:pt x="819034" y="1195728"/>
                  <a:pt x="834095" y="1225328"/>
                </a:cubicBezTo>
                <a:cubicBezTo>
                  <a:pt x="839159" y="1225665"/>
                  <a:pt x="839700" y="1221685"/>
                  <a:pt x="844587" y="1221715"/>
                </a:cubicBezTo>
                <a:cubicBezTo>
                  <a:pt x="851882" y="1230132"/>
                  <a:pt x="858999" y="1238245"/>
                  <a:pt x="860529" y="1252842"/>
                </a:cubicBezTo>
                <a:cubicBezTo>
                  <a:pt x="870976" y="1256180"/>
                  <a:pt x="865106" y="1245310"/>
                  <a:pt x="873535" y="1246555"/>
                </a:cubicBezTo>
                <a:cubicBezTo>
                  <a:pt x="880144" y="1264330"/>
                  <a:pt x="891735" y="1275971"/>
                  <a:pt x="891285" y="1301897"/>
                </a:cubicBezTo>
                <a:cubicBezTo>
                  <a:pt x="906456" y="1328174"/>
                  <a:pt x="925110" y="1367512"/>
                  <a:pt x="936956" y="1406299"/>
                </a:cubicBezTo>
                <a:cubicBezTo>
                  <a:pt x="941842" y="1406332"/>
                  <a:pt x="942562" y="1402657"/>
                  <a:pt x="947448" y="1402686"/>
                </a:cubicBezTo>
                <a:cubicBezTo>
                  <a:pt x="944507" y="1413755"/>
                  <a:pt x="953045" y="1411678"/>
                  <a:pt x="956427" y="1415428"/>
                </a:cubicBezTo>
                <a:cubicBezTo>
                  <a:pt x="947518" y="1414053"/>
                  <a:pt x="943100" y="1419049"/>
                  <a:pt x="949238" y="1424059"/>
                </a:cubicBezTo>
                <a:cubicBezTo>
                  <a:pt x="952257" y="1432094"/>
                  <a:pt x="952951" y="1417841"/>
                  <a:pt x="956749" y="1418094"/>
                </a:cubicBezTo>
                <a:cubicBezTo>
                  <a:pt x="957913" y="1436976"/>
                  <a:pt x="973198" y="1439558"/>
                  <a:pt x="970857" y="1462908"/>
                </a:cubicBezTo>
                <a:cubicBezTo>
                  <a:pt x="977574" y="1469622"/>
                  <a:pt x="977485" y="1455415"/>
                  <a:pt x="984201" y="1462130"/>
                </a:cubicBezTo>
                <a:cubicBezTo>
                  <a:pt x="981231" y="1475253"/>
                  <a:pt x="991293" y="1480035"/>
                  <a:pt x="997484" y="1493569"/>
                </a:cubicBezTo>
                <a:cubicBezTo>
                  <a:pt x="1002372" y="1493600"/>
                  <a:pt x="1003090" y="1489926"/>
                  <a:pt x="1007977" y="1489956"/>
                </a:cubicBezTo>
                <a:cubicBezTo>
                  <a:pt x="1010402" y="1501186"/>
                  <a:pt x="1015769" y="1501345"/>
                  <a:pt x="1025788" y="1513079"/>
                </a:cubicBezTo>
                <a:cubicBezTo>
                  <a:pt x="1025435" y="1512468"/>
                  <a:pt x="1019253" y="1514408"/>
                  <a:pt x="1020617" y="1516065"/>
                </a:cubicBezTo>
                <a:cubicBezTo>
                  <a:pt x="1027029" y="1522955"/>
                  <a:pt x="1034811" y="1518869"/>
                  <a:pt x="1036960" y="1520480"/>
                </a:cubicBezTo>
                <a:cubicBezTo>
                  <a:pt x="1050197" y="1530763"/>
                  <a:pt x="1048276" y="1558351"/>
                  <a:pt x="1054431" y="1538095"/>
                </a:cubicBezTo>
                <a:cubicBezTo>
                  <a:pt x="1059804" y="1545993"/>
                  <a:pt x="1065700" y="1575180"/>
                  <a:pt x="1072389" y="1563577"/>
                </a:cubicBezTo>
                <a:cubicBezTo>
                  <a:pt x="1080945" y="1592451"/>
                  <a:pt x="1100517" y="1610891"/>
                  <a:pt x="1112142" y="1628214"/>
                </a:cubicBezTo>
                <a:cubicBezTo>
                  <a:pt x="1125871" y="1625992"/>
                  <a:pt x="1129443" y="1653262"/>
                  <a:pt x="1151920" y="1654950"/>
                </a:cubicBezTo>
                <a:cubicBezTo>
                  <a:pt x="1155462" y="1684274"/>
                  <a:pt x="1179231" y="1676254"/>
                  <a:pt x="1182354" y="1701339"/>
                </a:cubicBezTo>
                <a:cubicBezTo>
                  <a:pt x="1188349" y="1703990"/>
                  <a:pt x="1196982" y="1703486"/>
                  <a:pt x="1199165" y="1710780"/>
                </a:cubicBezTo>
                <a:cubicBezTo>
                  <a:pt x="1211333" y="1752234"/>
                  <a:pt x="1245673" y="1767443"/>
                  <a:pt x="1257842" y="1808897"/>
                </a:cubicBezTo>
                <a:cubicBezTo>
                  <a:pt x="1258129" y="1805879"/>
                  <a:pt x="1260258" y="1804650"/>
                  <a:pt x="1262692" y="1803245"/>
                </a:cubicBezTo>
                <a:cubicBezTo>
                  <a:pt x="1292201" y="1855057"/>
                  <a:pt x="1286610" y="1910023"/>
                  <a:pt x="1312144" y="1961277"/>
                </a:cubicBezTo>
                <a:cubicBezTo>
                  <a:pt x="1314385" y="1956725"/>
                  <a:pt x="1310966" y="1947291"/>
                  <a:pt x="1319169" y="1947445"/>
                </a:cubicBezTo>
                <a:cubicBezTo>
                  <a:pt x="1320727" y="1952249"/>
                  <a:pt x="1316872" y="1963844"/>
                  <a:pt x="1325489" y="1960498"/>
                </a:cubicBezTo>
                <a:cubicBezTo>
                  <a:pt x="1342009" y="1909000"/>
                  <a:pt x="1328649" y="1858457"/>
                  <a:pt x="1304360" y="1824816"/>
                </a:cubicBezTo>
                <a:cubicBezTo>
                  <a:pt x="1307000" y="1821661"/>
                  <a:pt x="1309338" y="1818682"/>
                  <a:pt x="1311851" y="1816010"/>
                </a:cubicBezTo>
                <a:cubicBezTo>
                  <a:pt x="1301948" y="1760210"/>
                  <a:pt x="1301520" y="1712386"/>
                  <a:pt x="1284400" y="1667273"/>
                </a:cubicBezTo>
                <a:cubicBezTo>
                  <a:pt x="1276730" y="1647665"/>
                  <a:pt x="1263840" y="1630257"/>
                  <a:pt x="1256158" y="1615545"/>
                </a:cubicBezTo>
                <a:cubicBezTo>
                  <a:pt x="1245957" y="1595769"/>
                  <a:pt x="1244087" y="1575665"/>
                  <a:pt x="1235730" y="1557676"/>
                </a:cubicBezTo>
                <a:cubicBezTo>
                  <a:pt x="1227950" y="1541390"/>
                  <a:pt x="1214244" y="1526083"/>
                  <a:pt x="1207810" y="1508613"/>
                </a:cubicBezTo>
                <a:cubicBezTo>
                  <a:pt x="1206125" y="1504290"/>
                  <a:pt x="1205986" y="1499482"/>
                  <a:pt x="1205406" y="1494877"/>
                </a:cubicBezTo>
                <a:lnTo>
                  <a:pt x="1200450" y="1482583"/>
                </a:lnTo>
                <a:lnTo>
                  <a:pt x="1200616" y="1481398"/>
                </a:lnTo>
                <a:lnTo>
                  <a:pt x="1200360" y="1482360"/>
                </a:lnTo>
                <a:lnTo>
                  <a:pt x="1200450" y="1482583"/>
                </a:lnTo>
                <a:lnTo>
                  <a:pt x="1199473" y="1489531"/>
                </a:lnTo>
                <a:cubicBezTo>
                  <a:pt x="1197316" y="1494787"/>
                  <a:pt x="1192521" y="1493202"/>
                  <a:pt x="1188740" y="1500883"/>
                </a:cubicBezTo>
                <a:cubicBezTo>
                  <a:pt x="1210450" y="1449240"/>
                  <a:pt x="1163087" y="1409367"/>
                  <a:pt x="1153459" y="1355446"/>
                </a:cubicBezTo>
                <a:cubicBezTo>
                  <a:pt x="1139684" y="1280292"/>
                  <a:pt x="1126828" y="1184239"/>
                  <a:pt x="1103788" y="1127469"/>
                </a:cubicBezTo>
                <a:cubicBezTo>
                  <a:pt x="1081231" y="1070830"/>
                  <a:pt x="1015226" y="1014830"/>
                  <a:pt x="979509" y="974751"/>
                </a:cubicBezTo>
                <a:cubicBezTo>
                  <a:pt x="965798" y="979816"/>
                  <a:pt x="966601" y="954502"/>
                  <a:pt x="960184" y="967983"/>
                </a:cubicBezTo>
                <a:cubicBezTo>
                  <a:pt x="937239" y="933158"/>
                  <a:pt x="884976" y="926260"/>
                  <a:pt x="864843" y="880850"/>
                </a:cubicBezTo>
                <a:cubicBezTo>
                  <a:pt x="859234" y="876755"/>
                  <a:pt x="861575" y="881514"/>
                  <a:pt x="854335" y="881620"/>
                </a:cubicBezTo>
                <a:cubicBezTo>
                  <a:pt x="815616" y="828609"/>
                  <a:pt x="768810" y="787599"/>
                  <a:pt x="714025" y="767897"/>
                </a:cubicBezTo>
                <a:cubicBezTo>
                  <a:pt x="697143" y="747089"/>
                  <a:pt x="680019" y="722349"/>
                  <a:pt x="658949" y="715366"/>
                </a:cubicBezTo>
                <a:cubicBezTo>
                  <a:pt x="650423" y="712548"/>
                  <a:pt x="643320" y="699540"/>
                  <a:pt x="636139" y="695537"/>
                </a:cubicBezTo>
                <a:cubicBezTo>
                  <a:pt x="624890" y="689403"/>
                  <a:pt x="608151" y="691327"/>
                  <a:pt x="595153" y="684979"/>
                </a:cubicBezTo>
                <a:cubicBezTo>
                  <a:pt x="584609" y="680068"/>
                  <a:pt x="582403" y="662193"/>
                  <a:pt x="567189" y="670977"/>
                </a:cubicBezTo>
                <a:cubicBezTo>
                  <a:pt x="565713" y="664906"/>
                  <a:pt x="563498" y="659665"/>
                  <a:pt x="558211" y="658237"/>
                </a:cubicBezTo>
                <a:cubicBezTo>
                  <a:pt x="549531" y="665691"/>
                  <a:pt x="527795" y="642798"/>
                  <a:pt x="515050" y="655860"/>
                </a:cubicBezTo>
                <a:cubicBezTo>
                  <a:pt x="514790" y="649086"/>
                  <a:pt x="514402" y="642792"/>
                  <a:pt x="508731" y="642806"/>
                </a:cubicBezTo>
                <a:cubicBezTo>
                  <a:pt x="507836" y="646175"/>
                  <a:pt x="505931" y="648496"/>
                  <a:pt x="501221" y="648772"/>
                </a:cubicBezTo>
                <a:cubicBezTo>
                  <a:pt x="492498" y="635068"/>
                  <a:pt x="464706" y="641744"/>
                  <a:pt x="449421" y="639162"/>
                </a:cubicBezTo>
                <a:cubicBezTo>
                  <a:pt x="447347" y="638730"/>
                  <a:pt x="442723" y="635289"/>
                  <a:pt x="439261" y="633773"/>
                </a:cubicBezTo>
                <a:cubicBezTo>
                  <a:pt x="437531" y="633016"/>
                  <a:pt x="436091" y="632740"/>
                  <a:pt x="435406" y="633562"/>
                </a:cubicBezTo>
                <a:close/>
                <a:moveTo>
                  <a:pt x="1552669" y="562768"/>
                </a:moveTo>
                <a:cubicBezTo>
                  <a:pt x="1567243" y="584501"/>
                  <a:pt x="1574228" y="613464"/>
                  <a:pt x="1574564" y="639344"/>
                </a:cubicBezTo>
                <a:cubicBezTo>
                  <a:pt x="1558679" y="624479"/>
                  <a:pt x="1554508" y="584928"/>
                  <a:pt x="1552669" y="562768"/>
                </a:cubicBezTo>
                <a:close/>
                <a:moveTo>
                  <a:pt x="1529796" y="332"/>
                </a:moveTo>
                <a:cubicBezTo>
                  <a:pt x="1535630" y="5519"/>
                  <a:pt x="1546563" y="16727"/>
                  <a:pt x="1560595" y="14327"/>
                </a:cubicBezTo>
                <a:cubicBezTo>
                  <a:pt x="1573494" y="33157"/>
                  <a:pt x="1588711" y="49324"/>
                  <a:pt x="1605954" y="63201"/>
                </a:cubicBezTo>
                <a:lnTo>
                  <a:pt x="1614234" y="68260"/>
                </a:lnTo>
                <a:lnTo>
                  <a:pt x="1614234" y="94697"/>
                </a:lnTo>
                <a:lnTo>
                  <a:pt x="1612054" y="91863"/>
                </a:lnTo>
                <a:cubicBezTo>
                  <a:pt x="1607359" y="89175"/>
                  <a:pt x="1602387" y="87768"/>
                  <a:pt x="1599823" y="85786"/>
                </a:cubicBezTo>
                <a:cubicBezTo>
                  <a:pt x="1584260" y="73587"/>
                  <a:pt x="1571224" y="53819"/>
                  <a:pt x="1556221" y="40482"/>
                </a:cubicBezTo>
                <a:cubicBezTo>
                  <a:pt x="1552053" y="36776"/>
                  <a:pt x="1537597" y="27198"/>
                  <a:pt x="1533575" y="25853"/>
                </a:cubicBezTo>
                <a:cubicBezTo>
                  <a:pt x="1513818" y="19742"/>
                  <a:pt x="1497855" y="34255"/>
                  <a:pt x="1482261" y="24111"/>
                </a:cubicBezTo>
                <a:cubicBezTo>
                  <a:pt x="1483527" y="24195"/>
                  <a:pt x="1484951" y="21742"/>
                  <a:pt x="1481940" y="21446"/>
                </a:cubicBezTo>
                <a:lnTo>
                  <a:pt x="1481282" y="21009"/>
                </a:lnTo>
                <a:cubicBezTo>
                  <a:pt x="1481172" y="24332"/>
                  <a:pt x="1477904" y="24997"/>
                  <a:pt x="1479108" y="29190"/>
                </a:cubicBezTo>
                <a:cubicBezTo>
                  <a:pt x="1464436" y="33995"/>
                  <a:pt x="1444101" y="26180"/>
                  <a:pt x="1420623" y="38921"/>
                </a:cubicBezTo>
                <a:cubicBezTo>
                  <a:pt x="1414494" y="49385"/>
                  <a:pt x="1392338" y="78472"/>
                  <a:pt x="1375246" y="79785"/>
                </a:cubicBezTo>
                <a:cubicBezTo>
                  <a:pt x="1368746" y="114907"/>
                  <a:pt x="1340449" y="131245"/>
                  <a:pt x="1327810" y="161356"/>
                </a:cubicBezTo>
                <a:cubicBezTo>
                  <a:pt x="1324365" y="161715"/>
                  <a:pt x="1320921" y="162073"/>
                  <a:pt x="1317300" y="162127"/>
                </a:cubicBezTo>
                <a:cubicBezTo>
                  <a:pt x="1313575" y="201350"/>
                  <a:pt x="1282568" y="217214"/>
                  <a:pt x="1267527" y="246676"/>
                </a:cubicBezTo>
                <a:cubicBezTo>
                  <a:pt x="1266883" y="241345"/>
                  <a:pt x="1264656" y="241000"/>
                  <a:pt x="1261710" y="244331"/>
                </a:cubicBezTo>
                <a:cubicBezTo>
                  <a:pt x="1249063" y="258966"/>
                  <a:pt x="1244936" y="268682"/>
                  <a:pt x="1237509" y="281117"/>
                </a:cubicBezTo>
                <a:cubicBezTo>
                  <a:pt x="1227618" y="297012"/>
                  <a:pt x="1200568" y="310594"/>
                  <a:pt x="1195130" y="327175"/>
                </a:cubicBezTo>
                <a:cubicBezTo>
                  <a:pt x="1194632" y="324204"/>
                  <a:pt x="1193957" y="320927"/>
                  <a:pt x="1189472" y="322294"/>
                </a:cubicBezTo>
                <a:cubicBezTo>
                  <a:pt x="1166523" y="364061"/>
                  <a:pt x="1131064" y="407348"/>
                  <a:pt x="1119643" y="464864"/>
                </a:cubicBezTo>
                <a:cubicBezTo>
                  <a:pt x="1111482" y="506242"/>
                  <a:pt x="1113030" y="551790"/>
                  <a:pt x="1102466" y="592518"/>
                </a:cubicBezTo>
                <a:cubicBezTo>
                  <a:pt x="1100163" y="601181"/>
                  <a:pt x="1092268" y="608590"/>
                  <a:pt x="1090928" y="617511"/>
                </a:cubicBezTo>
                <a:cubicBezTo>
                  <a:pt x="1087816" y="636012"/>
                  <a:pt x="1097849" y="670958"/>
                  <a:pt x="1082025" y="680092"/>
                </a:cubicBezTo>
                <a:cubicBezTo>
                  <a:pt x="1077242" y="717484"/>
                  <a:pt x="1072820" y="770960"/>
                  <a:pt x="1065831" y="818585"/>
                </a:cubicBezTo>
                <a:cubicBezTo>
                  <a:pt x="1059098" y="865249"/>
                  <a:pt x="1042883" y="916571"/>
                  <a:pt x="1035501" y="950164"/>
                </a:cubicBezTo>
                <a:cubicBezTo>
                  <a:pt x="1023168" y="1008208"/>
                  <a:pt x="1064407" y="1038176"/>
                  <a:pt x="1100499" y="1061335"/>
                </a:cubicBezTo>
                <a:cubicBezTo>
                  <a:pt x="1112930" y="1089192"/>
                  <a:pt x="1135306" y="1109680"/>
                  <a:pt x="1149212" y="1135872"/>
                </a:cubicBezTo>
                <a:cubicBezTo>
                  <a:pt x="1151858" y="1140456"/>
                  <a:pt x="1150341" y="1149072"/>
                  <a:pt x="1153339" y="1154266"/>
                </a:cubicBezTo>
                <a:cubicBezTo>
                  <a:pt x="1157349" y="1160507"/>
                  <a:pt x="1167091" y="1162621"/>
                  <a:pt x="1170491" y="1169215"/>
                </a:cubicBezTo>
                <a:cubicBezTo>
                  <a:pt x="1175125" y="1177946"/>
                  <a:pt x="1174331" y="1190625"/>
                  <a:pt x="1178279" y="1200975"/>
                </a:cubicBezTo>
                <a:cubicBezTo>
                  <a:pt x="1189494" y="1229536"/>
                  <a:pt x="1208033" y="1264458"/>
                  <a:pt x="1210139" y="1301131"/>
                </a:cubicBezTo>
                <a:cubicBezTo>
                  <a:pt x="1211613" y="1327576"/>
                  <a:pt x="1219881" y="1331357"/>
                  <a:pt x="1227245" y="1351141"/>
                </a:cubicBezTo>
                <a:cubicBezTo>
                  <a:pt x="1252101" y="1419489"/>
                  <a:pt x="1234445" y="1498531"/>
                  <a:pt x="1257286" y="1572525"/>
                </a:cubicBezTo>
                <a:cubicBezTo>
                  <a:pt x="1289974" y="1637576"/>
                  <a:pt x="1335573" y="1702502"/>
                  <a:pt x="1341300" y="1795340"/>
                </a:cubicBezTo>
                <a:cubicBezTo>
                  <a:pt x="1365630" y="1842401"/>
                  <a:pt x="1358716" y="1881021"/>
                  <a:pt x="1368107" y="1938745"/>
                </a:cubicBezTo>
                <a:cubicBezTo>
                  <a:pt x="1390146" y="1905243"/>
                  <a:pt x="1358016" y="1831317"/>
                  <a:pt x="1362300" y="1790957"/>
                </a:cubicBezTo>
                <a:cubicBezTo>
                  <a:pt x="1391523" y="1930114"/>
                  <a:pt x="1408274" y="2084212"/>
                  <a:pt x="1414047" y="2226318"/>
                </a:cubicBezTo>
                <a:cubicBezTo>
                  <a:pt x="1434875" y="2257476"/>
                  <a:pt x="1422316" y="2314427"/>
                  <a:pt x="1421025" y="2352245"/>
                </a:cubicBezTo>
                <a:cubicBezTo>
                  <a:pt x="1417860" y="2446549"/>
                  <a:pt x="1424442" y="2550708"/>
                  <a:pt x="1413798" y="2648922"/>
                </a:cubicBezTo>
                <a:cubicBezTo>
                  <a:pt x="1408098" y="2650992"/>
                  <a:pt x="1404550" y="2642040"/>
                  <a:pt x="1405966" y="2652222"/>
                </a:cubicBezTo>
                <a:cubicBezTo>
                  <a:pt x="1413214" y="2744182"/>
                  <a:pt x="1417012" y="2828762"/>
                  <a:pt x="1425114" y="2903932"/>
                </a:cubicBezTo>
                <a:cubicBezTo>
                  <a:pt x="1437019" y="3015202"/>
                  <a:pt x="1426217" y="3115952"/>
                  <a:pt x="1439004" y="3228749"/>
                </a:cubicBezTo>
                <a:cubicBezTo>
                  <a:pt x="1447286" y="3038606"/>
                  <a:pt x="1449541" y="2868238"/>
                  <a:pt x="1446084" y="2684465"/>
                </a:cubicBezTo>
                <a:cubicBezTo>
                  <a:pt x="1445480" y="2664445"/>
                  <a:pt x="1433052" y="2644324"/>
                  <a:pt x="1449831" y="2627711"/>
                </a:cubicBezTo>
                <a:cubicBezTo>
                  <a:pt x="1457540" y="2793549"/>
                  <a:pt x="1465899" y="2980195"/>
                  <a:pt x="1459460" y="3144016"/>
                </a:cubicBezTo>
                <a:cubicBezTo>
                  <a:pt x="1458926" y="3163472"/>
                  <a:pt x="1448700" y="3181597"/>
                  <a:pt x="1461207" y="3200450"/>
                </a:cubicBezTo>
                <a:cubicBezTo>
                  <a:pt x="1462883" y="3189297"/>
                  <a:pt x="1460744" y="3175051"/>
                  <a:pt x="1469744" y="3170263"/>
                </a:cubicBezTo>
                <a:cubicBezTo>
                  <a:pt x="1484709" y="3037369"/>
                  <a:pt x="1490417" y="2882118"/>
                  <a:pt x="1490992" y="2743274"/>
                </a:cubicBezTo>
                <a:cubicBezTo>
                  <a:pt x="1490718" y="2713285"/>
                  <a:pt x="1483803" y="2667577"/>
                  <a:pt x="1497120" y="2648481"/>
                </a:cubicBezTo>
                <a:cubicBezTo>
                  <a:pt x="1489848" y="2650643"/>
                  <a:pt x="1491286" y="2643294"/>
                  <a:pt x="1488304" y="2640942"/>
                </a:cubicBezTo>
                <a:cubicBezTo>
                  <a:pt x="1498199" y="2604675"/>
                  <a:pt x="1496805" y="2548853"/>
                  <a:pt x="1496650" y="2502908"/>
                </a:cubicBezTo>
                <a:cubicBezTo>
                  <a:pt x="1496755" y="2463738"/>
                  <a:pt x="1508568" y="2420252"/>
                  <a:pt x="1507126" y="2391753"/>
                </a:cubicBezTo>
                <a:cubicBezTo>
                  <a:pt x="1503570" y="2311107"/>
                  <a:pt x="1513177" y="2221637"/>
                  <a:pt x="1531782" y="2147751"/>
                </a:cubicBezTo>
                <a:cubicBezTo>
                  <a:pt x="1528783" y="2142557"/>
                  <a:pt x="1529611" y="2135560"/>
                  <a:pt x="1527314" y="2123851"/>
                </a:cubicBezTo>
                <a:cubicBezTo>
                  <a:pt x="1535441" y="2104899"/>
                  <a:pt x="1533324" y="2073124"/>
                  <a:pt x="1541230" y="2060818"/>
                </a:cubicBezTo>
                <a:cubicBezTo>
                  <a:pt x="1536639" y="2206056"/>
                  <a:pt x="1510168" y="2361887"/>
                  <a:pt x="1513637" y="2512654"/>
                </a:cubicBezTo>
                <a:cubicBezTo>
                  <a:pt x="1545150" y="2459018"/>
                  <a:pt x="1544863" y="2377706"/>
                  <a:pt x="1551417" y="2302629"/>
                </a:cubicBezTo>
                <a:cubicBezTo>
                  <a:pt x="1565282" y="2259182"/>
                  <a:pt x="1580063" y="2222945"/>
                  <a:pt x="1598734" y="2180796"/>
                </a:cubicBezTo>
                <a:cubicBezTo>
                  <a:pt x="1606909" y="2162632"/>
                  <a:pt x="1606386" y="2141343"/>
                  <a:pt x="1612973" y="2120430"/>
                </a:cubicBezTo>
                <a:lnTo>
                  <a:pt x="1614234" y="2118150"/>
                </a:lnTo>
                <a:lnTo>
                  <a:pt x="1614234" y="2192696"/>
                </a:lnTo>
                <a:lnTo>
                  <a:pt x="1604211" y="2218831"/>
                </a:lnTo>
                <a:cubicBezTo>
                  <a:pt x="1594918" y="2249201"/>
                  <a:pt x="1586353" y="2280218"/>
                  <a:pt x="1575452" y="2309122"/>
                </a:cubicBezTo>
                <a:cubicBezTo>
                  <a:pt x="1538928" y="2475647"/>
                  <a:pt x="1562472" y="2683672"/>
                  <a:pt x="1558202" y="2859685"/>
                </a:cubicBezTo>
                <a:cubicBezTo>
                  <a:pt x="1566074" y="2869806"/>
                  <a:pt x="1570449" y="2899871"/>
                  <a:pt x="1559289" y="2907944"/>
                </a:cubicBezTo>
                <a:cubicBezTo>
                  <a:pt x="1574460" y="2934221"/>
                  <a:pt x="1561966" y="2966692"/>
                  <a:pt x="1563329" y="2996459"/>
                </a:cubicBezTo>
                <a:cubicBezTo>
                  <a:pt x="1544966" y="2989951"/>
                  <a:pt x="1570721" y="3034560"/>
                  <a:pt x="1552776" y="3032291"/>
                </a:cubicBezTo>
                <a:cubicBezTo>
                  <a:pt x="1550766" y="3073783"/>
                  <a:pt x="1525092" y="3112234"/>
                  <a:pt x="1525106" y="3163557"/>
                </a:cubicBezTo>
                <a:cubicBezTo>
                  <a:pt x="1514051" y="3160571"/>
                  <a:pt x="1521716" y="3172441"/>
                  <a:pt x="1519065" y="3188229"/>
                </a:cubicBezTo>
                <a:cubicBezTo>
                  <a:pt x="1515890" y="3210839"/>
                  <a:pt x="1498746" y="3231736"/>
                  <a:pt x="1496977" y="3249053"/>
                </a:cubicBezTo>
                <a:cubicBezTo>
                  <a:pt x="1493533" y="3249412"/>
                  <a:pt x="1489914" y="3249466"/>
                  <a:pt x="1486469" y="3249825"/>
                </a:cubicBezTo>
                <a:cubicBezTo>
                  <a:pt x="1467079" y="3295647"/>
                  <a:pt x="1443874" y="3338377"/>
                  <a:pt x="1400843" y="3363628"/>
                </a:cubicBezTo>
                <a:cubicBezTo>
                  <a:pt x="1388415" y="3399727"/>
                  <a:pt x="1377656" y="3437308"/>
                  <a:pt x="1354572" y="3464080"/>
                </a:cubicBezTo>
                <a:cubicBezTo>
                  <a:pt x="1329158" y="3565527"/>
                  <a:pt x="1289167" y="3693722"/>
                  <a:pt x="1332602" y="3810415"/>
                </a:cubicBezTo>
                <a:cubicBezTo>
                  <a:pt x="1339430" y="3898135"/>
                  <a:pt x="1387337" y="3962138"/>
                  <a:pt x="1409124" y="4042036"/>
                </a:cubicBezTo>
                <a:cubicBezTo>
                  <a:pt x="1411722" y="4045834"/>
                  <a:pt x="1418129" y="4044986"/>
                  <a:pt x="1422938" y="4046283"/>
                </a:cubicBezTo>
                <a:cubicBezTo>
                  <a:pt x="1422866" y="4063027"/>
                  <a:pt x="1432929" y="4067810"/>
                  <a:pt x="1433723" y="4083239"/>
                </a:cubicBezTo>
                <a:cubicBezTo>
                  <a:pt x="1424432" y="4083308"/>
                  <a:pt x="1417764" y="4077380"/>
                  <a:pt x="1421040" y="4092192"/>
                </a:cubicBezTo>
                <a:cubicBezTo>
                  <a:pt x="1414487" y="4090679"/>
                  <a:pt x="1405764" y="4076975"/>
                  <a:pt x="1405037" y="4093283"/>
                </a:cubicBezTo>
                <a:cubicBezTo>
                  <a:pt x="1387252" y="4088477"/>
                  <a:pt x="1373329" y="4087554"/>
                  <a:pt x="1351385" y="4094519"/>
                </a:cubicBezTo>
                <a:lnTo>
                  <a:pt x="1349075" y="4099774"/>
                </a:lnTo>
                <a:lnTo>
                  <a:pt x="1329212" y="4099774"/>
                </a:lnTo>
                <a:lnTo>
                  <a:pt x="1330272" y="4094487"/>
                </a:lnTo>
                <a:cubicBezTo>
                  <a:pt x="1318105" y="4081143"/>
                  <a:pt x="1303176" y="4086910"/>
                  <a:pt x="1291154" y="4075926"/>
                </a:cubicBezTo>
                <a:cubicBezTo>
                  <a:pt x="1290642" y="4077851"/>
                  <a:pt x="1291621" y="4080952"/>
                  <a:pt x="1288962" y="4081266"/>
                </a:cubicBezTo>
                <a:cubicBezTo>
                  <a:pt x="1217634" y="4018156"/>
                  <a:pt x="1162191" y="3913691"/>
                  <a:pt x="1080452" y="3881034"/>
                </a:cubicBezTo>
                <a:cubicBezTo>
                  <a:pt x="1077845" y="3861762"/>
                  <a:pt x="1056875" y="3864093"/>
                  <a:pt x="1051019" y="3848326"/>
                </a:cubicBezTo>
                <a:cubicBezTo>
                  <a:pt x="1012374" y="3842528"/>
                  <a:pt x="992308" y="3800745"/>
                  <a:pt x="966109" y="3789798"/>
                </a:cubicBezTo>
                <a:cubicBezTo>
                  <a:pt x="960057" y="3770887"/>
                  <a:pt x="941791" y="3765951"/>
                  <a:pt x="938509" y="3743403"/>
                </a:cubicBezTo>
                <a:cubicBezTo>
                  <a:pt x="907772" y="3725299"/>
                  <a:pt x="903211" y="3679453"/>
                  <a:pt x="892336" y="3628290"/>
                </a:cubicBezTo>
                <a:cubicBezTo>
                  <a:pt x="881107" y="3576518"/>
                  <a:pt x="893855" y="3543084"/>
                  <a:pt x="910661" y="3516678"/>
                </a:cubicBezTo>
                <a:cubicBezTo>
                  <a:pt x="902089" y="3484963"/>
                  <a:pt x="869523" y="3467914"/>
                  <a:pt x="851925" y="3450780"/>
                </a:cubicBezTo>
                <a:cubicBezTo>
                  <a:pt x="805183" y="3405658"/>
                  <a:pt x="794086" y="3333032"/>
                  <a:pt x="745840" y="3291631"/>
                </a:cubicBezTo>
                <a:cubicBezTo>
                  <a:pt x="747228" y="3283496"/>
                  <a:pt x="740820" y="3284344"/>
                  <a:pt x="742033" y="3275904"/>
                </a:cubicBezTo>
                <a:cubicBezTo>
                  <a:pt x="670639" y="3209165"/>
                  <a:pt x="672919" y="3057114"/>
                  <a:pt x="639164" y="2946647"/>
                </a:cubicBezTo>
                <a:cubicBezTo>
                  <a:pt x="633970" y="2939054"/>
                  <a:pt x="631623" y="2954667"/>
                  <a:pt x="628655" y="2947418"/>
                </a:cubicBezTo>
                <a:cubicBezTo>
                  <a:pt x="628778" y="2939199"/>
                  <a:pt x="636227" y="2937343"/>
                  <a:pt x="632359" y="2925725"/>
                </a:cubicBezTo>
                <a:cubicBezTo>
                  <a:pt x="626775" y="2911838"/>
                  <a:pt x="612227" y="2908423"/>
                  <a:pt x="610758" y="2889717"/>
                </a:cubicBezTo>
                <a:cubicBezTo>
                  <a:pt x="583610" y="2873614"/>
                  <a:pt x="561618" y="2851683"/>
                  <a:pt x="541529" y="2827431"/>
                </a:cubicBezTo>
                <a:cubicBezTo>
                  <a:pt x="521404" y="2817867"/>
                  <a:pt x="508088" y="2816592"/>
                  <a:pt x="496093" y="2795814"/>
                </a:cubicBezTo>
                <a:cubicBezTo>
                  <a:pt x="448747" y="2786892"/>
                  <a:pt x="424488" y="2751198"/>
                  <a:pt x="386540" y="2731145"/>
                </a:cubicBezTo>
                <a:cubicBezTo>
                  <a:pt x="396652" y="2897634"/>
                  <a:pt x="469238" y="3029680"/>
                  <a:pt x="515757" y="3158038"/>
                </a:cubicBezTo>
                <a:cubicBezTo>
                  <a:pt x="518767" y="3158336"/>
                  <a:pt x="523252" y="3156969"/>
                  <a:pt x="523927" y="3160246"/>
                </a:cubicBezTo>
                <a:cubicBezTo>
                  <a:pt x="549437" y="3249402"/>
                  <a:pt x="588095" y="3306524"/>
                  <a:pt x="616598" y="3393136"/>
                </a:cubicBezTo>
                <a:cubicBezTo>
                  <a:pt x="620540" y="3395749"/>
                  <a:pt x="626948" y="3394901"/>
                  <a:pt x="628073" y="3400362"/>
                </a:cubicBezTo>
                <a:cubicBezTo>
                  <a:pt x="628783" y="3409322"/>
                  <a:pt x="633607" y="3413461"/>
                  <a:pt x="632540" y="3424263"/>
                </a:cubicBezTo>
                <a:cubicBezTo>
                  <a:pt x="647623" y="3436332"/>
                  <a:pt x="649237" y="3457399"/>
                  <a:pt x="658124" y="3476303"/>
                </a:cubicBezTo>
                <a:cubicBezTo>
                  <a:pt x="671037" y="3504292"/>
                  <a:pt x="698912" y="3532195"/>
                  <a:pt x="691495" y="3560106"/>
                </a:cubicBezTo>
                <a:cubicBezTo>
                  <a:pt x="670622" y="3507789"/>
                  <a:pt x="640783" y="3465946"/>
                  <a:pt x="623720" y="3408986"/>
                </a:cubicBezTo>
                <a:cubicBezTo>
                  <a:pt x="573387" y="3333754"/>
                  <a:pt x="542893" y="3235255"/>
                  <a:pt x="504598" y="3145740"/>
                </a:cubicBezTo>
                <a:cubicBezTo>
                  <a:pt x="479071" y="3081851"/>
                  <a:pt x="447072" y="3043292"/>
                  <a:pt x="432033" y="2968053"/>
                </a:cubicBezTo>
                <a:cubicBezTo>
                  <a:pt x="428651" y="2964303"/>
                  <a:pt x="424659" y="2960903"/>
                  <a:pt x="420541" y="2957985"/>
                </a:cubicBezTo>
                <a:cubicBezTo>
                  <a:pt x="405580" y="2881479"/>
                  <a:pt x="369391" y="2800526"/>
                  <a:pt x="375382" y="2718848"/>
                </a:cubicBezTo>
                <a:cubicBezTo>
                  <a:pt x="370552" y="2717157"/>
                  <a:pt x="370382" y="2719495"/>
                  <a:pt x="370605" y="2722167"/>
                </a:cubicBezTo>
                <a:lnTo>
                  <a:pt x="368935" y="2725846"/>
                </a:lnTo>
                <a:lnTo>
                  <a:pt x="358379" y="2698620"/>
                </a:lnTo>
                <a:cubicBezTo>
                  <a:pt x="353190" y="2691125"/>
                  <a:pt x="347407" y="2685502"/>
                  <a:pt x="344137" y="2682297"/>
                </a:cubicBezTo>
                <a:cubicBezTo>
                  <a:pt x="317346" y="2646435"/>
                  <a:pt x="261162" y="2619393"/>
                  <a:pt x="241153" y="2565763"/>
                </a:cubicBezTo>
                <a:cubicBezTo>
                  <a:pt x="220422" y="2564288"/>
                  <a:pt x="219576" y="2540333"/>
                  <a:pt x="206208" y="2530534"/>
                </a:cubicBezTo>
                <a:cubicBezTo>
                  <a:pt x="240892" y="2663688"/>
                  <a:pt x="230887" y="2815716"/>
                  <a:pt x="239275" y="2964459"/>
                </a:cubicBezTo>
                <a:cubicBezTo>
                  <a:pt x="242009" y="3011359"/>
                  <a:pt x="259129" y="3056472"/>
                  <a:pt x="257764" y="3103295"/>
                </a:cubicBezTo>
                <a:cubicBezTo>
                  <a:pt x="273614" y="3140586"/>
                  <a:pt x="279149" y="3209906"/>
                  <a:pt x="274400" y="3252980"/>
                </a:cubicBezTo>
                <a:cubicBezTo>
                  <a:pt x="275654" y="3257960"/>
                  <a:pt x="284878" y="3254263"/>
                  <a:pt x="283058" y="3263053"/>
                </a:cubicBezTo>
                <a:cubicBezTo>
                  <a:pt x="297674" y="3382536"/>
                  <a:pt x="350912" y="3441015"/>
                  <a:pt x="394184" y="3524398"/>
                </a:cubicBezTo>
                <a:cubicBezTo>
                  <a:pt x="417638" y="3549559"/>
                  <a:pt x="435573" y="3564463"/>
                  <a:pt x="442916" y="3601777"/>
                </a:cubicBezTo>
                <a:cubicBezTo>
                  <a:pt x="426259" y="3582060"/>
                  <a:pt x="411381" y="3560506"/>
                  <a:pt x="400182" y="3534787"/>
                </a:cubicBezTo>
                <a:cubicBezTo>
                  <a:pt x="392725" y="3549277"/>
                  <a:pt x="385606" y="3513055"/>
                  <a:pt x="381902" y="3506639"/>
                </a:cubicBezTo>
                <a:cubicBezTo>
                  <a:pt x="380491" y="3504195"/>
                  <a:pt x="372271" y="3501199"/>
                  <a:pt x="370733" y="3499237"/>
                </a:cubicBezTo>
                <a:cubicBezTo>
                  <a:pt x="348831" y="3471142"/>
                  <a:pt x="333219" y="3430048"/>
                  <a:pt x="314891" y="3401112"/>
                </a:cubicBezTo>
                <a:cubicBezTo>
                  <a:pt x="335434" y="3491506"/>
                  <a:pt x="363342" y="3573574"/>
                  <a:pt x="393027" y="3653801"/>
                </a:cubicBezTo>
                <a:cubicBezTo>
                  <a:pt x="407183" y="3671293"/>
                  <a:pt x="427672" y="3696943"/>
                  <a:pt x="427606" y="3721425"/>
                </a:cubicBezTo>
                <a:cubicBezTo>
                  <a:pt x="431616" y="3727666"/>
                  <a:pt x="435165" y="3716246"/>
                  <a:pt x="438438" y="3723319"/>
                </a:cubicBezTo>
                <a:cubicBezTo>
                  <a:pt x="469489" y="3784833"/>
                  <a:pt x="519256" y="3825355"/>
                  <a:pt x="569888" y="3864564"/>
                </a:cubicBezTo>
                <a:cubicBezTo>
                  <a:pt x="568323" y="3872393"/>
                  <a:pt x="574250" y="3871416"/>
                  <a:pt x="573548" y="3877931"/>
                </a:cubicBezTo>
                <a:cubicBezTo>
                  <a:pt x="581430" y="3875419"/>
                  <a:pt x="578289" y="3875602"/>
                  <a:pt x="586716" y="3876848"/>
                </a:cubicBezTo>
                <a:cubicBezTo>
                  <a:pt x="586831" y="3881262"/>
                  <a:pt x="587122" y="3885983"/>
                  <a:pt x="587541" y="3890222"/>
                </a:cubicBezTo>
                <a:cubicBezTo>
                  <a:pt x="607610" y="3883523"/>
                  <a:pt x="627897" y="3918661"/>
                  <a:pt x="651640" y="3920433"/>
                </a:cubicBezTo>
                <a:cubicBezTo>
                  <a:pt x="651117" y="3927255"/>
                  <a:pt x="656866" y="3925971"/>
                  <a:pt x="655301" y="3933801"/>
                </a:cubicBezTo>
                <a:cubicBezTo>
                  <a:pt x="660364" y="3934137"/>
                  <a:pt x="660249" y="3929722"/>
                  <a:pt x="662811" y="3927836"/>
                </a:cubicBezTo>
                <a:cubicBezTo>
                  <a:pt x="691639" y="3940523"/>
                  <a:pt x="727921" y="3959093"/>
                  <a:pt x="756745" y="3964044"/>
                </a:cubicBezTo>
                <a:cubicBezTo>
                  <a:pt x="750116" y="3971537"/>
                  <a:pt x="762001" y="3967526"/>
                  <a:pt x="762742" y="3974432"/>
                </a:cubicBezTo>
                <a:cubicBezTo>
                  <a:pt x="784995" y="3975028"/>
                  <a:pt x="793401" y="3993804"/>
                  <a:pt x="812545" y="3992528"/>
                </a:cubicBezTo>
                <a:cubicBezTo>
                  <a:pt x="820579" y="4007850"/>
                  <a:pt x="842990" y="4005911"/>
                  <a:pt x="852322" y="4019263"/>
                </a:cubicBezTo>
                <a:cubicBezTo>
                  <a:pt x="898750" y="4020976"/>
                  <a:pt x="945796" y="4065921"/>
                  <a:pt x="984503" y="4095719"/>
                </a:cubicBezTo>
                <a:cubicBezTo>
                  <a:pt x="992216" y="4094321"/>
                  <a:pt x="999211" y="4095019"/>
                  <a:pt x="1005820" y="4096792"/>
                </a:cubicBezTo>
                <a:lnTo>
                  <a:pt x="1013344" y="4099774"/>
                </a:lnTo>
                <a:lnTo>
                  <a:pt x="959302" y="4099774"/>
                </a:lnTo>
                <a:lnTo>
                  <a:pt x="933489" y="4086063"/>
                </a:lnTo>
                <a:cubicBezTo>
                  <a:pt x="912550" y="4058228"/>
                  <a:pt x="880821" y="4041919"/>
                  <a:pt x="849403" y="4040911"/>
                </a:cubicBezTo>
                <a:cubicBezTo>
                  <a:pt x="806114" y="4010906"/>
                  <a:pt x="760162" y="4001587"/>
                  <a:pt x="720203" y="3966808"/>
                </a:cubicBezTo>
                <a:cubicBezTo>
                  <a:pt x="713315" y="3967526"/>
                  <a:pt x="705946" y="3968113"/>
                  <a:pt x="698883" y="3968525"/>
                </a:cubicBezTo>
                <a:cubicBezTo>
                  <a:pt x="682106" y="3964767"/>
                  <a:pt x="672853" y="3950148"/>
                  <a:pt x="659425" y="3944457"/>
                </a:cubicBezTo>
                <a:cubicBezTo>
                  <a:pt x="651989" y="3941416"/>
                  <a:pt x="643469" y="3946335"/>
                  <a:pt x="637781" y="3943508"/>
                </a:cubicBezTo>
                <a:cubicBezTo>
                  <a:pt x="627717" y="3938727"/>
                  <a:pt x="626733" y="3927887"/>
                  <a:pt x="614330" y="3918347"/>
                </a:cubicBezTo>
                <a:cubicBezTo>
                  <a:pt x="597932" y="3905408"/>
                  <a:pt x="578243" y="3902925"/>
                  <a:pt x="564041" y="3892383"/>
                </a:cubicBezTo>
                <a:cubicBezTo>
                  <a:pt x="547693" y="3880232"/>
                  <a:pt x="535666" y="3861508"/>
                  <a:pt x="520456" y="3849920"/>
                </a:cubicBezTo>
                <a:cubicBezTo>
                  <a:pt x="499285" y="3833627"/>
                  <a:pt x="464040" y="3806311"/>
                  <a:pt x="445569" y="3782754"/>
                </a:cubicBezTo>
                <a:cubicBezTo>
                  <a:pt x="426571" y="3758280"/>
                  <a:pt x="416538" y="3723334"/>
                  <a:pt x="395387" y="3689511"/>
                </a:cubicBezTo>
                <a:cubicBezTo>
                  <a:pt x="367100" y="3644734"/>
                  <a:pt x="351508" y="3606481"/>
                  <a:pt x="336270" y="3548465"/>
                </a:cubicBezTo>
                <a:cubicBezTo>
                  <a:pt x="308877" y="3444102"/>
                  <a:pt x="256365" y="3341203"/>
                  <a:pt x="251577" y="3209936"/>
                </a:cubicBezTo>
                <a:cubicBezTo>
                  <a:pt x="252633" y="3204032"/>
                  <a:pt x="246017" y="3206628"/>
                  <a:pt x="245599" y="3202388"/>
                </a:cubicBezTo>
                <a:cubicBezTo>
                  <a:pt x="227743" y="3081518"/>
                  <a:pt x="210525" y="2950503"/>
                  <a:pt x="208299" y="2817350"/>
                </a:cubicBezTo>
                <a:cubicBezTo>
                  <a:pt x="206491" y="2708808"/>
                  <a:pt x="209257" y="2620843"/>
                  <a:pt x="180216" y="2517838"/>
                </a:cubicBezTo>
                <a:cubicBezTo>
                  <a:pt x="185194" y="2511706"/>
                  <a:pt x="188852" y="2517334"/>
                  <a:pt x="193706" y="2519420"/>
                </a:cubicBezTo>
                <a:cubicBezTo>
                  <a:pt x="166310" y="2463536"/>
                  <a:pt x="137331" y="2412641"/>
                  <a:pt x="109282" y="2364060"/>
                </a:cubicBezTo>
                <a:cubicBezTo>
                  <a:pt x="98474" y="2344636"/>
                  <a:pt x="95832" y="2319680"/>
                  <a:pt x="85534" y="2298331"/>
                </a:cubicBezTo>
                <a:cubicBezTo>
                  <a:pt x="54720" y="2233014"/>
                  <a:pt x="18959" y="2171775"/>
                  <a:pt x="17140" y="2103977"/>
                </a:cubicBezTo>
                <a:cubicBezTo>
                  <a:pt x="16487" y="2083170"/>
                  <a:pt x="17885" y="2062401"/>
                  <a:pt x="19741" y="2031182"/>
                </a:cubicBezTo>
                <a:cubicBezTo>
                  <a:pt x="23771" y="1963674"/>
                  <a:pt x="35341" y="1888145"/>
                  <a:pt x="38536" y="1819896"/>
                </a:cubicBezTo>
                <a:cubicBezTo>
                  <a:pt x="40609" y="1774294"/>
                  <a:pt x="50540" y="1715601"/>
                  <a:pt x="56907" y="1673223"/>
                </a:cubicBezTo>
                <a:cubicBezTo>
                  <a:pt x="63577" y="1630670"/>
                  <a:pt x="58712" y="1584998"/>
                  <a:pt x="66235" y="1546028"/>
                </a:cubicBezTo>
                <a:cubicBezTo>
                  <a:pt x="67879" y="1536930"/>
                  <a:pt x="75774" y="1529521"/>
                  <a:pt x="77771" y="1521035"/>
                </a:cubicBezTo>
                <a:cubicBezTo>
                  <a:pt x="92904" y="1457300"/>
                  <a:pt x="92797" y="1384033"/>
                  <a:pt x="104883" y="1314316"/>
                </a:cubicBezTo>
                <a:cubicBezTo>
                  <a:pt x="120499" y="1306930"/>
                  <a:pt x="111992" y="1278844"/>
                  <a:pt x="128442" y="1272198"/>
                </a:cubicBezTo>
                <a:cubicBezTo>
                  <a:pt x="139976" y="1219095"/>
                  <a:pt x="170391" y="1178316"/>
                  <a:pt x="176140" y="1120813"/>
                </a:cubicBezTo>
                <a:cubicBezTo>
                  <a:pt x="180378" y="1079665"/>
                  <a:pt x="164988" y="1031925"/>
                  <a:pt x="188129" y="993304"/>
                </a:cubicBezTo>
                <a:cubicBezTo>
                  <a:pt x="195307" y="884871"/>
                  <a:pt x="131400" y="801587"/>
                  <a:pt x="57634" y="760255"/>
                </a:cubicBezTo>
                <a:cubicBezTo>
                  <a:pt x="52139" y="760575"/>
                  <a:pt x="47124" y="761025"/>
                  <a:pt x="41630" y="761347"/>
                </a:cubicBezTo>
                <a:cubicBezTo>
                  <a:pt x="36545" y="750431"/>
                  <a:pt x="30163" y="741486"/>
                  <a:pt x="20836" y="735871"/>
                </a:cubicBezTo>
                <a:cubicBezTo>
                  <a:pt x="7955" y="733938"/>
                  <a:pt x="12704" y="747084"/>
                  <a:pt x="0" y="745456"/>
                </a:cubicBezTo>
                <a:cubicBezTo>
                  <a:pt x="4127" y="707632"/>
                  <a:pt x="67217" y="708686"/>
                  <a:pt x="100219" y="684336"/>
                </a:cubicBezTo>
                <a:cubicBezTo>
                  <a:pt x="105997" y="701370"/>
                  <a:pt x="116748" y="676422"/>
                  <a:pt x="124863" y="690478"/>
                </a:cubicBezTo>
                <a:cubicBezTo>
                  <a:pt x="134736" y="671741"/>
                  <a:pt x="172547" y="676800"/>
                  <a:pt x="181234" y="656710"/>
                </a:cubicBezTo>
                <a:cubicBezTo>
                  <a:pt x="189635" y="667747"/>
                  <a:pt x="210318" y="640327"/>
                  <a:pt x="221395" y="653891"/>
                </a:cubicBezTo>
                <a:cubicBezTo>
                  <a:pt x="224615" y="652440"/>
                  <a:pt x="226824" y="649943"/>
                  <a:pt x="226229" y="645398"/>
                </a:cubicBezTo>
                <a:cubicBezTo>
                  <a:pt x="244306" y="654923"/>
                  <a:pt x="253059" y="638462"/>
                  <a:pt x="269389" y="647774"/>
                </a:cubicBezTo>
                <a:lnTo>
                  <a:pt x="265221" y="644070"/>
                </a:lnTo>
                <a:cubicBezTo>
                  <a:pt x="268706" y="629021"/>
                  <a:pt x="297004" y="640793"/>
                  <a:pt x="312231" y="627114"/>
                </a:cubicBezTo>
                <a:cubicBezTo>
                  <a:pt x="315243" y="627411"/>
                  <a:pt x="314123" y="629686"/>
                  <a:pt x="312553" y="629780"/>
                </a:cubicBezTo>
                <a:cubicBezTo>
                  <a:pt x="345425" y="626281"/>
                  <a:pt x="381463" y="612807"/>
                  <a:pt x="410556" y="611899"/>
                </a:cubicBezTo>
                <a:cubicBezTo>
                  <a:pt x="442004" y="610854"/>
                  <a:pt x="470593" y="627345"/>
                  <a:pt x="499858" y="619004"/>
                </a:cubicBezTo>
                <a:cubicBezTo>
                  <a:pt x="496069" y="634228"/>
                  <a:pt x="536305" y="622405"/>
                  <a:pt x="541329" y="637429"/>
                </a:cubicBezTo>
                <a:cubicBezTo>
                  <a:pt x="546373" y="634924"/>
                  <a:pt x="542719" y="629295"/>
                  <a:pt x="549160" y="634129"/>
                </a:cubicBezTo>
                <a:cubicBezTo>
                  <a:pt x="599148" y="668008"/>
                  <a:pt x="666775" y="676220"/>
                  <a:pt x="701493" y="730729"/>
                </a:cubicBezTo>
                <a:cubicBezTo>
                  <a:pt x="729844" y="751024"/>
                  <a:pt x="758069" y="771801"/>
                  <a:pt x="791575" y="786270"/>
                </a:cubicBezTo>
                <a:cubicBezTo>
                  <a:pt x="791130" y="791823"/>
                  <a:pt x="794062" y="793387"/>
                  <a:pt x="795219" y="796795"/>
                </a:cubicBezTo>
                <a:cubicBezTo>
                  <a:pt x="845505" y="822759"/>
                  <a:pt x="867119" y="881979"/>
                  <a:pt x="918879" y="906279"/>
                </a:cubicBezTo>
                <a:cubicBezTo>
                  <a:pt x="917667" y="914719"/>
                  <a:pt x="924075" y="913871"/>
                  <a:pt x="922862" y="922313"/>
                </a:cubicBezTo>
                <a:cubicBezTo>
                  <a:pt x="926081" y="920860"/>
                  <a:pt x="928290" y="918363"/>
                  <a:pt x="927695" y="913818"/>
                </a:cubicBezTo>
                <a:cubicBezTo>
                  <a:pt x="938804" y="925330"/>
                  <a:pt x="954567" y="948413"/>
                  <a:pt x="981625" y="950308"/>
                </a:cubicBezTo>
                <a:cubicBezTo>
                  <a:pt x="979669" y="972216"/>
                  <a:pt x="996937" y="971208"/>
                  <a:pt x="1005417" y="980977"/>
                </a:cubicBezTo>
                <a:cubicBezTo>
                  <a:pt x="1025618" y="869098"/>
                  <a:pt x="1048799" y="759571"/>
                  <a:pt x="1071675" y="650219"/>
                </a:cubicBezTo>
                <a:cubicBezTo>
                  <a:pt x="1065179" y="636858"/>
                  <a:pt x="1068432" y="612980"/>
                  <a:pt x="1076230" y="603997"/>
                </a:cubicBezTo>
                <a:cubicBezTo>
                  <a:pt x="1089634" y="514781"/>
                  <a:pt x="1097862" y="420814"/>
                  <a:pt x="1137890" y="354519"/>
                </a:cubicBezTo>
                <a:cubicBezTo>
                  <a:pt x="1159782" y="339030"/>
                  <a:pt x="1162456" y="313449"/>
                  <a:pt x="1190437" y="302182"/>
                </a:cubicBezTo>
                <a:cubicBezTo>
                  <a:pt x="1195927" y="294124"/>
                  <a:pt x="1202781" y="287724"/>
                  <a:pt x="1204634" y="276878"/>
                </a:cubicBezTo>
                <a:cubicBezTo>
                  <a:pt x="1230567" y="273310"/>
                  <a:pt x="1232817" y="228015"/>
                  <a:pt x="1262033" y="218886"/>
                </a:cubicBezTo>
                <a:cubicBezTo>
                  <a:pt x="1268770" y="208071"/>
                  <a:pt x="1272174" y="194291"/>
                  <a:pt x="1283736" y="187616"/>
                </a:cubicBezTo>
                <a:cubicBezTo>
                  <a:pt x="1286078" y="164265"/>
                  <a:pt x="1315224" y="143772"/>
                  <a:pt x="1324004" y="117519"/>
                </a:cubicBezTo>
                <a:cubicBezTo>
                  <a:pt x="1340385" y="107244"/>
                  <a:pt x="1359224" y="78036"/>
                  <a:pt x="1370249" y="54968"/>
                </a:cubicBezTo>
                <a:cubicBezTo>
                  <a:pt x="1377076" y="58361"/>
                  <a:pt x="1387434" y="47490"/>
                  <a:pt x="1387764" y="37522"/>
                </a:cubicBezTo>
                <a:cubicBezTo>
                  <a:pt x="1403543" y="35338"/>
                  <a:pt x="1407173" y="22650"/>
                  <a:pt x="1412469" y="11445"/>
                </a:cubicBezTo>
                <a:cubicBezTo>
                  <a:pt x="1427979" y="15120"/>
                  <a:pt x="1442390" y="3540"/>
                  <a:pt x="1454967" y="5648"/>
                </a:cubicBezTo>
                <a:cubicBezTo>
                  <a:pt x="1466407" y="7191"/>
                  <a:pt x="1461029" y="11927"/>
                  <a:pt x="1465798" y="7542"/>
                </a:cubicBezTo>
                <a:cubicBezTo>
                  <a:pt x="1472651" y="1141"/>
                  <a:pt x="1490156" y="16703"/>
                  <a:pt x="1489312" y="485"/>
                </a:cubicBezTo>
                <a:cubicBezTo>
                  <a:pt x="1496409" y="-1983"/>
                  <a:pt x="1495147" y="5672"/>
                  <a:pt x="1498128" y="8025"/>
                </a:cubicBezTo>
                <a:cubicBezTo>
                  <a:pt x="1507591" y="523"/>
                  <a:pt x="1522492" y="4549"/>
                  <a:pt x="1529796" y="332"/>
                </a:cubicBezTo>
                <a:close/>
              </a:path>
            </a:pathLst>
          </a:custGeom>
          <a:solidFill>
            <a:schemeClr val="accent6">
              <a:lumMod val="60000"/>
              <a:lumOff val="40000"/>
              <a:alpha val="40000"/>
            </a:schemeClr>
          </a:solidFill>
          <a:ln w="3527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Picture Placeholder 7">
            <a:extLst>
              <a:ext uri="{FF2B5EF4-FFF2-40B4-BE49-F238E27FC236}">
                <a16:creationId xmlns:a16="http://schemas.microsoft.com/office/drawing/2014/main" id="{21C04FF5-CD69-FDF7-3522-0DBF89488965}"/>
              </a:ext>
            </a:extLst>
          </p:cNvPr>
          <p:cNvSpPr>
            <a:spLocks noGrp="1"/>
          </p:cNvSpPr>
          <p:nvPr>
            <p:ph type="pic" sz="quarter" idx="10"/>
          </p:nvPr>
        </p:nvSpPr>
        <p:spPr>
          <a:xfrm>
            <a:off x="1098616" y="946150"/>
            <a:ext cx="3968496" cy="4965192"/>
          </a:xfrm>
        </p:spPr>
        <p:txBody>
          <a:bodyPr/>
          <a:lstStyle/>
          <a:p>
            <a:r>
              <a:rPr lang="en-US"/>
              <a:t>Click icon to add picture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5422392" y="4379976"/>
            <a:ext cx="4956048" cy="548640"/>
          </a:xfrm>
        </p:spPr>
        <p:txBody>
          <a:bodyPr anchor="ctr">
            <a:noAutofit/>
          </a:bodyPr>
          <a:lstStyle>
            <a:lvl1pPr marL="0" indent="0" algn="l">
              <a:buNone/>
              <a:defRPr sz="2800" b="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71283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D418AA7-07C3-4111-840A-A884D4067A95}" type="datetimeFigureOut">
              <a:rPr lang="en-GB" smtClean="0"/>
              <a:t>10/02/2023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A337942-1E2A-4823-AC61-B082D5F128F0}" type="slidenum">
              <a:rPr lang="en-GB" smtClean="0"/>
              <a:t>‹#›</a:t>
            </a:fld>
            <a:endParaRPr lang="en-GB"/>
          </a:p>
        </p:txBody>
      </p:sp>
    </p:spTree>
    <p:extLst>
      <p:ext uri="{BB962C8B-B14F-4D97-AF65-F5344CB8AC3E}">
        <p14:creationId xmlns:p14="http://schemas.microsoft.com/office/powerpoint/2010/main" val="3831728402"/>
      </p:ext>
    </p:extLst>
  </p:cSld>
  <p:clrMap bg1="lt1" tx1="dk1" bg2="lt2" tx2="dk2" accent1="accent1" accent2="accent2" accent3="accent3" accent4="accent4" accent5="accent5" accent6="accent6" hlink="hlink" folHlink="folHlink"/>
  <p:sldLayoutIdLst>
    <p:sldLayoutId id="2147483994" r:id="rId1"/>
    <p:sldLayoutId id="2147483995" r:id="rId2"/>
    <p:sldLayoutId id="2147483996" r:id="rId3"/>
    <p:sldLayoutId id="2147483997" r:id="rId4"/>
    <p:sldLayoutId id="2147483998" r:id="rId5"/>
    <p:sldLayoutId id="2147483999" r:id="rId6"/>
    <p:sldLayoutId id="2147484000" r:id="rId7"/>
    <p:sldLayoutId id="2147484001" r:id="rId8"/>
    <p:sldLayoutId id="2147484002" r:id="rId9"/>
    <p:sldLayoutId id="2147484003" r:id="rId10"/>
    <p:sldLayoutId id="2147484004" r:id="rId11"/>
    <p:sldLayoutId id="2147484005" r:id="rId12"/>
    <p:sldLayoutId id="2147484006" r:id="rId13"/>
    <p:sldLayoutId id="2147484007" r:id="rId14"/>
    <p:sldLayoutId id="2147484008" r:id="rId15"/>
    <p:sldLayoutId id="2147484009" r:id="rId16"/>
    <p:sldLayoutId id="2147484010"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8"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9"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0"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1"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2"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3"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4"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5"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6"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7"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8"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9"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1" name="Group 70">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72"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3"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4"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5"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6"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7"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8"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9"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0"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1"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2"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3"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5" name="Rectangle 84">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7"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89" name="Rectangle 88">
            <a:extLst>
              <a:ext uri="{FF2B5EF4-FFF2-40B4-BE49-F238E27FC236}">
                <a16:creationId xmlns:a16="http://schemas.microsoft.com/office/drawing/2014/main" id="{B8B04C4B-AC68-4DAC-B6E9-4BA106EEA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83B8F510-7BD8-444A-82C8-5DA7E5E2A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rgbClr val="3F4167">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11" name="TextBox 10">
            <a:extLst>
              <a:ext uri="{FF2B5EF4-FFF2-40B4-BE49-F238E27FC236}">
                <a16:creationId xmlns:a16="http://schemas.microsoft.com/office/drawing/2014/main" id="{19E66D0C-BC57-621A-9ACC-3322C22B746D}"/>
              </a:ext>
            </a:extLst>
          </p:cNvPr>
          <p:cNvSpPr txBox="1"/>
          <p:nvPr/>
        </p:nvSpPr>
        <p:spPr>
          <a:xfrm>
            <a:off x="641358" y="-138351"/>
            <a:ext cx="5280460" cy="5054818"/>
          </a:xfrm>
          <a:prstGeom prst="rect">
            <a:avLst/>
          </a:prstGeom>
        </p:spPr>
        <p:txBody>
          <a:bodyPr vert="horz" lIns="91440" tIns="45720" rIns="91440" bIns="45720" rtlCol="0" anchor="b">
            <a:normAutofit/>
          </a:bodyPr>
          <a:lstStyle/>
          <a:p>
            <a:pPr marL="0" marR="0">
              <a:spcBef>
                <a:spcPct val="0"/>
              </a:spcBef>
              <a:spcAft>
                <a:spcPts val="800"/>
              </a:spcAft>
            </a:pPr>
            <a:r>
              <a:rPr lang="en-US" sz="3200" dirty="0">
                <a:solidFill>
                  <a:srgbClr val="FEFFFF"/>
                </a:solidFill>
                <a:effectLst/>
                <a:latin typeface="+mj-lt"/>
                <a:ea typeface="+mj-ea"/>
                <a:cs typeface="+mj-cs"/>
              </a:rPr>
              <a:t>The role and importance of quality service, hospitality and guest services within the hotel industry</a:t>
            </a:r>
          </a:p>
          <a:p>
            <a:pPr marL="0" marR="0" algn="ctr">
              <a:spcBef>
                <a:spcPct val="0"/>
              </a:spcBef>
              <a:spcAft>
                <a:spcPts val="800"/>
              </a:spcAft>
            </a:pPr>
            <a:r>
              <a:rPr lang="en-US" sz="2400">
                <a:solidFill>
                  <a:srgbClr val="FEFFFF"/>
                </a:solidFill>
                <a:latin typeface="+mj-lt"/>
                <a:ea typeface="+mj-ea"/>
                <a:cs typeface="+mj-cs"/>
              </a:rPr>
              <a:t>Student: </a:t>
            </a:r>
            <a:r>
              <a:rPr lang="en-US" sz="2400" dirty="0">
                <a:solidFill>
                  <a:srgbClr val="FEFFFF"/>
                </a:solidFill>
                <a:latin typeface="+mj-lt"/>
                <a:ea typeface="+mj-ea"/>
                <a:cs typeface="+mj-cs"/>
              </a:rPr>
              <a:t>Cosmin </a:t>
            </a:r>
            <a:r>
              <a:rPr lang="en-US" sz="2400" dirty="0" err="1">
                <a:solidFill>
                  <a:srgbClr val="FEFFFF"/>
                </a:solidFill>
                <a:latin typeface="+mj-lt"/>
                <a:ea typeface="+mj-ea"/>
                <a:cs typeface="+mj-cs"/>
              </a:rPr>
              <a:t>Ionut</a:t>
            </a:r>
            <a:r>
              <a:rPr lang="en-US" sz="2400" dirty="0">
                <a:solidFill>
                  <a:srgbClr val="FEFFFF"/>
                </a:solidFill>
                <a:latin typeface="+mj-lt"/>
                <a:ea typeface="+mj-ea"/>
                <a:cs typeface="+mj-cs"/>
              </a:rPr>
              <a:t> Lazea</a:t>
            </a:r>
          </a:p>
          <a:p>
            <a:pPr marL="0" marR="0" algn="ctr">
              <a:spcBef>
                <a:spcPct val="0"/>
              </a:spcBef>
              <a:spcAft>
                <a:spcPts val="800"/>
              </a:spcAft>
            </a:pPr>
            <a:r>
              <a:rPr lang="en-US" sz="2400" dirty="0">
                <a:solidFill>
                  <a:srgbClr val="FEFFFF"/>
                </a:solidFill>
                <a:latin typeface="+mj-lt"/>
                <a:ea typeface="+mj-ea"/>
                <a:cs typeface="+mj-cs"/>
              </a:rPr>
              <a:t>Student ID: 2206422</a:t>
            </a:r>
          </a:p>
          <a:p>
            <a:pPr marL="0" marR="0">
              <a:spcBef>
                <a:spcPct val="0"/>
              </a:spcBef>
              <a:spcAft>
                <a:spcPts val="800"/>
              </a:spcAft>
            </a:pPr>
            <a:endParaRPr lang="en-US" sz="3200" dirty="0">
              <a:solidFill>
                <a:srgbClr val="FEFFFF"/>
              </a:solidFill>
              <a:effectLst/>
              <a:latin typeface="+mj-lt"/>
              <a:ea typeface="+mj-ea"/>
              <a:cs typeface="+mj-cs"/>
            </a:endParaRPr>
          </a:p>
        </p:txBody>
      </p:sp>
      <p:pic>
        <p:nvPicPr>
          <p:cNvPr id="8" name="Picture Placeholder 7">
            <a:extLst>
              <a:ext uri="{FF2B5EF4-FFF2-40B4-BE49-F238E27FC236}">
                <a16:creationId xmlns:a16="http://schemas.microsoft.com/office/drawing/2014/main" id="{C2FF92C9-C380-F08C-54D6-92AFC74271A3}"/>
              </a:ext>
            </a:extLst>
          </p:cNvPr>
          <p:cNvPicPr>
            <a:picLocks noGrp="1" noChangeAspect="1"/>
          </p:cNvPicPr>
          <p:nvPr>
            <p:ph type="pic" sz="quarter" idx="10"/>
          </p:nvPr>
        </p:nvPicPr>
        <p:blipFill rotWithShape="1">
          <a:blip r:embed="rId2"/>
          <a:srcRect l="20898" r="29227"/>
          <a:stretch/>
        </p:blipFill>
        <p:spPr>
          <a:xfrm>
            <a:off x="6111242" y="10"/>
            <a:ext cx="6080758" cy="6857990"/>
          </a:xfrm>
          <a:prstGeom prst="rect">
            <a:avLst/>
          </a:prstGeom>
        </p:spPr>
      </p:pic>
      <p:sp>
        <p:nvSpPr>
          <p:cNvPr id="93" name="Freeform 27">
            <a:extLst>
              <a:ext uri="{FF2B5EF4-FFF2-40B4-BE49-F238E27FC236}">
                <a16:creationId xmlns:a16="http://schemas.microsoft.com/office/drawing/2014/main" id="{760B9607-D73D-493B-848E-23B932717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Tree>
    <p:extLst>
      <p:ext uri="{BB962C8B-B14F-4D97-AF65-F5344CB8AC3E}">
        <p14:creationId xmlns:p14="http://schemas.microsoft.com/office/powerpoint/2010/main" val="2295525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2" name="Rectangle 41">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AA22AB8F-8672-4CA8-8E57-FDB5A32F1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rgbClr val="767BDD">
              <a:alpha val="90000"/>
            </a:srgbClr>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685CC0B5-7C0C-16D8-3CEA-7504B6F21143}"/>
              </a:ext>
            </a:extLst>
          </p:cNvPr>
          <p:cNvPicPr>
            <a:picLocks noChangeAspect="1"/>
          </p:cNvPicPr>
          <p:nvPr/>
        </p:nvPicPr>
        <p:blipFill rotWithShape="1">
          <a:blip r:embed="rId2"/>
          <a:srcRect l="24719" r="39892" b="1"/>
          <a:stretch/>
        </p:blipFill>
        <p:spPr>
          <a:xfrm>
            <a:off x="8229598" y="10"/>
            <a:ext cx="3962401" cy="6857990"/>
          </a:xfrm>
          <a:prstGeom prst="rect">
            <a:avLst/>
          </a:prstGeom>
        </p:spPr>
      </p:pic>
      <p:sp>
        <p:nvSpPr>
          <p:cNvPr id="46"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7D9ED91-0089-0604-B045-EA6865800991}"/>
              </a:ext>
            </a:extLst>
          </p:cNvPr>
          <p:cNvSpPr>
            <a:spLocks noGrp="1"/>
          </p:cNvSpPr>
          <p:nvPr>
            <p:ph type="title"/>
          </p:nvPr>
        </p:nvSpPr>
        <p:spPr>
          <a:xfrm>
            <a:off x="541867" y="787400"/>
            <a:ext cx="7145866" cy="778933"/>
          </a:xfrm>
        </p:spPr>
        <p:txBody>
          <a:bodyPr vert="horz" lIns="91440" tIns="45720" rIns="91440" bIns="45720" rtlCol="0" anchor="ctr">
            <a:normAutofit/>
          </a:bodyPr>
          <a:lstStyle/>
          <a:p>
            <a:r>
              <a:rPr lang="en-US" sz="3200">
                <a:solidFill>
                  <a:srgbClr val="FEFFFF"/>
                </a:solidFill>
              </a:rPr>
              <a:t>Table of contents </a:t>
            </a:r>
          </a:p>
        </p:txBody>
      </p:sp>
      <p:sp>
        <p:nvSpPr>
          <p:cNvPr id="4" name="TextBox 3">
            <a:extLst>
              <a:ext uri="{FF2B5EF4-FFF2-40B4-BE49-F238E27FC236}">
                <a16:creationId xmlns:a16="http://schemas.microsoft.com/office/drawing/2014/main" id="{64D6A070-3186-41D4-DECD-F663858970C5}"/>
              </a:ext>
            </a:extLst>
          </p:cNvPr>
          <p:cNvSpPr txBox="1"/>
          <p:nvPr/>
        </p:nvSpPr>
        <p:spPr>
          <a:xfrm>
            <a:off x="541866" y="2032000"/>
            <a:ext cx="7145867" cy="3879222"/>
          </a:xfrm>
          <a:prstGeom prst="rect">
            <a:avLst/>
          </a:prstGeom>
        </p:spPr>
        <p:txBody>
          <a:bodyPr vert="horz" lIns="91440" tIns="45720" rIns="91440" bIns="45720" rtlCol="0">
            <a:normAutofit/>
          </a:bodyPr>
          <a:lstStyle/>
          <a:p>
            <a:pPr marL="285750" indent="-285750">
              <a:lnSpc>
                <a:spcPct val="90000"/>
              </a:lnSpc>
              <a:spcBef>
                <a:spcPts val="1000"/>
              </a:spcBef>
              <a:buClr>
                <a:srgbClr val="7F35FF"/>
              </a:buClr>
              <a:buFont typeface="Wingdings 3" charset="2"/>
              <a:buChar char=""/>
            </a:pPr>
            <a:r>
              <a:rPr lang="en-US" sz="1300" b="1" dirty="0">
                <a:solidFill>
                  <a:srgbClr val="FEFFFF"/>
                </a:solidFill>
              </a:rPr>
              <a:t>Introduction 												3</a:t>
            </a:r>
          </a:p>
          <a:p>
            <a:pPr marL="285750" indent="-285750">
              <a:lnSpc>
                <a:spcPct val="90000"/>
              </a:lnSpc>
              <a:spcBef>
                <a:spcPts val="1000"/>
              </a:spcBef>
              <a:buClr>
                <a:srgbClr val="7F35FF"/>
              </a:buClr>
              <a:buFont typeface="Wingdings 3" charset="2"/>
              <a:buChar char=""/>
            </a:pPr>
            <a:r>
              <a:rPr lang="en-US" sz="1300" b="1" dirty="0">
                <a:solidFill>
                  <a:srgbClr val="FEFFFF"/>
                </a:solidFill>
              </a:rPr>
              <a:t>The background of JW Marriot 									4</a:t>
            </a:r>
          </a:p>
          <a:p>
            <a:pPr marL="285750" indent="-285750">
              <a:lnSpc>
                <a:spcPct val="90000"/>
              </a:lnSpc>
              <a:spcBef>
                <a:spcPts val="1000"/>
              </a:spcBef>
              <a:buClr>
                <a:srgbClr val="7F35FF"/>
              </a:buClr>
              <a:buFont typeface="Wingdings 3" charset="2"/>
              <a:buChar char=""/>
            </a:pPr>
            <a:r>
              <a:rPr lang="en-US" sz="1300" b="1" dirty="0">
                <a:solidFill>
                  <a:srgbClr val="FEFFFF"/>
                </a:solidFill>
              </a:rPr>
              <a:t>The main customer base of JW Marriot							6</a:t>
            </a:r>
          </a:p>
          <a:p>
            <a:pPr marL="285750" indent="-285750">
              <a:lnSpc>
                <a:spcPct val="90000"/>
              </a:lnSpc>
              <a:spcBef>
                <a:spcPts val="1000"/>
              </a:spcBef>
              <a:buClr>
                <a:srgbClr val="7F35FF"/>
              </a:buClr>
              <a:buFont typeface="Wingdings 3" charset="2"/>
              <a:buChar char=""/>
            </a:pPr>
            <a:r>
              <a:rPr lang="en-US" sz="1300" b="1" dirty="0">
                <a:solidFill>
                  <a:srgbClr val="FEFFFF"/>
                </a:solidFill>
              </a:rPr>
              <a:t>The guest service facilities provided by JW Marriot					7</a:t>
            </a:r>
          </a:p>
          <a:p>
            <a:pPr marL="285750" indent="-285750">
              <a:lnSpc>
                <a:spcPct val="90000"/>
              </a:lnSpc>
              <a:spcBef>
                <a:spcPts val="1000"/>
              </a:spcBef>
              <a:buClr>
                <a:srgbClr val="7F35FF"/>
              </a:buClr>
              <a:buFont typeface="Wingdings 3" charset="2"/>
              <a:buChar char=""/>
            </a:pPr>
            <a:r>
              <a:rPr lang="en-US" sz="1300" b="1" dirty="0">
                <a:solidFill>
                  <a:srgbClr val="FEFFFF"/>
                </a:solidFill>
              </a:rPr>
              <a:t>The role of Guest service 									8</a:t>
            </a:r>
          </a:p>
          <a:p>
            <a:pPr marL="285750" indent="-285750">
              <a:lnSpc>
                <a:spcPct val="90000"/>
              </a:lnSpc>
              <a:spcBef>
                <a:spcPts val="1000"/>
              </a:spcBef>
              <a:buClr>
                <a:srgbClr val="7F35FF"/>
              </a:buClr>
              <a:buFont typeface="Wingdings 3" charset="2"/>
              <a:buChar char=""/>
            </a:pPr>
            <a:r>
              <a:rPr lang="en-US" sz="1300" b="1" dirty="0">
                <a:solidFill>
                  <a:srgbClr val="FEFFFF"/>
                </a:solidFill>
              </a:rPr>
              <a:t>The way hotels meet the customer expectations 					9</a:t>
            </a:r>
          </a:p>
          <a:p>
            <a:pPr marL="285750" indent="-285750">
              <a:lnSpc>
                <a:spcPct val="90000"/>
              </a:lnSpc>
              <a:spcBef>
                <a:spcPts val="1000"/>
              </a:spcBef>
              <a:buClr>
                <a:srgbClr val="7F35FF"/>
              </a:buClr>
              <a:buFont typeface="Wingdings 3" charset="2"/>
              <a:buChar char=""/>
            </a:pPr>
            <a:r>
              <a:rPr lang="en-US" sz="1300" b="1" dirty="0">
                <a:solidFill>
                  <a:srgbClr val="FEFFFF"/>
                </a:solidFill>
              </a:rPr>
              <a:t>Conclusion 												10</a:t>
            </a:r>
          </a:p>
          <a:p>
            <a:pPr marL="285750" indent="-285750">
              <a:lnSpc>
                <a:spcPct val="90000"/>
              </a:lnSpc>
              <a:spcBef>
                <a:spcPts val="1000"/>
              </a:spcBef>
              <a:buClr>
                <a:srgbClr val="7F35FF"/>
              </a:buClr>
              <a:buFont typeface="Wingdings 3" charset="2"/>
              <a:buChar char=""/>
            </a:pPr>
            <a:r>
              <a:rPr lang="en-US" sz="1300" b="1" dirty="0">
                <a:solidFill>
                  <a:srgbClr val="FEFFFF"/>
                </a:solidFill>
              </a:rPr>
              <a:t>References												11</a:t>
            </a:r>
          </a:p>
        </p:txBody>
      </p:sp>
    </p:spTree>
    <p:extLst>
      <p:ext uri="{BB962C8B-B14F-4D97-AF65-F5344CB8AC3E}">
        <p14:creationId xmlns:p14="http://schemas.microsoft.com/office/powerpoint/2010/main" val="12381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15E9-F760-97A7-3ED5-AD6C896D0A9A}"/>
              </a:ext>
            </a:extLst>
          </p:cNvPr>
          <p:cNvSpPr>
            <a:spLocks noGrp="1"/>
          </p:cNvSpPr>
          <p:nvPr>
            <p:ph type="title"/>
          </p:nvPr>
        </p:nvSpPr>
        <p:spPr/>
        <p:txBody>
          <a:bodyPr>
            <a:normAutofit/>
          </a:bodyPr>
          <a:lstStyle/>
          <a:p>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GB" sz="6600" dirty="0"/>
          </a:p>
        </p:txBody>
      </p:sp>
      <p:sp>
        <p:nvSpPr>
          <p:cNvPr id="4" name="TextBox 3">
            <a:extLst>
              <a:ext uri="{FF2B5EF4-FFF2-40B4-BE49-F238E27FC236}">
                <a16:creationId xmlns:a16="http://schemas.microsoft.com/office/drawing/2014/main" id="{495D8361-4E29-7681-A2FA-1B3ACB183686}"/>
              </a:ext>
            </a:extLst>
          </p:cNvPr>
          <p:cNvSpPr txBox="1"/>
          <p:nvPr/>
        </p:nvSpPr>
        <p:spPr>
          <a:xfrm>
            <a:off x="838200" y="1965239"/>
            <a:ext cx="6096000" cy="3754874"/>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This presentation will describe the importance of guest and service quality in the Hospitality industry. </a:t>
            </a:r>
          </a:p>
          <a:p>
            <a:pPr marL="285750" marR="0" indent="-285750" algn="just">
              <a:spcBef>
                <a:spcPts val="0"/>
              </a:spcBef>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brand of the Marriot will be chosen here is JW Marriot which conducts its business in different countries of the world. </a:t>
            </a:r>
          </a:p>
          <a:p>
            <a:pPr marL="285750" marR="0" indent="-285750" algn="just">
              <a:spcBef>
                <a:spcPts val="0"/>
              </a:spcBef>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roles and the nature of the guest service in the organisations will be described here.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1028" name="Picture 4" descr="JW MARRIOTT MUMBAI SAHAR - Hotel Reviews, Photos, Rate Comparison -  Tripadvisor">
            <a:extLst>
              <a:ext uri="{FF2B5EF4-FFF2-40B4-BE49-F238E27FC236}">
                <a16:creationId xmlns:a16="http://schemas.microsoft.com/office/drawing/2014/main" id="{7B1F8DC6-8321-4306-E0CA-FFD614566F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190" y="1204912"/>
            <a:ext cx="4861810" cy="4448175"/>
          </a:xfrm>
          <a:prstGeom prst="round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09F0CE-9D5A-1CFA-A92D-6AAE9AAE6FFE}"/>
              </a:ext>
            </a:extLst>
          </p:cNvPr>
          <p:cNvSpPr txBox="1"/>
          <p:nvPr/>
        </p:nvSpPr>
        <p:spPr>
          <a:xfrm>
            <a:off x="8457861" y="5864557"/>
            <a:ext cx="6093500"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Heppell</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2015</a:t>
            </a:r>
            <a:r>
              <a:rPr lang="en-US" sz="1800" dirty="0">
                <a:effectLst/>
                <a:latin typeface="Times New Roman" panose="02020603050405020304" pitchFamily="18" charset="0"/>
                <a:ea typeface="Calibri" panose="020F050202020403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2589465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49C08-27BD-7200-B8D3-484989911142}"/>
              </a:ext>
            </a:extLst>
          </p:cNvPr>
          <p:cNvSpPr>
            <a:spLocks noGrp="1"/>
          </p:cNvSpPr>
          <p:nvPr>
            <p:ph type="title"/>
          </p:nvPr>
        </p:nvSpPr>
        <p:spPr/>
        <p:txBody>
          <a:bodyPr>
            <a:normAutofit/>
          </a:bodyPr>
          <a:lstStyle/>
          <a:p>
            <a:r>
              <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rPr>
              <a:t>The background of JW Marriot </a:t>
            </a:r>
            <a:b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5400" dirty="0"/>
          </a:p>
        </p:txBody>
      </p:sp>
      <p:sp>
        <p:nvSpPr>
          <p:cNvPr id="4" name="TextBox 3">
            <a:extLst>
              <a:ext uri="{FF2B5EF4-FFF2-40B4-BE49-F238E27FC236}">
                <a16:creationId xmlns:a16="http://schemas.microsoft.com/office/drawing/2014/main" id="{BB20E2A9-211C-E594-F95F-82F24B1C28B7}"/>
              </a:ext>
            </a:extLst>
          </p:cNvPr>
          <p:cNvSpPr txBox="1"/>
          <p:nvPr/>
        </p:nvSpPr>
        <p:spPr>
          <a:xfrm>
            <a:off x="838200" y="1690688"/>
            <a:ext cx="6096000" cy="646331"/>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This is one of the renowned international brands established by Marriot International in the year of 1984</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014361A3-AF85-BD8C-2183-EAF570AF23E9}"/>
              </a:ext>
            </a:extLst>
          </p:cNvPr>
          <p:cNvSpPr txBox="1"/>
          <p:nvPr/>
        </p:nvSpPr>
        <p:spPr>
          <a:xfrm>
            <a:off x="6745574" y="2967335"/>
            <a:ext cx="4608226" cy="1200329"/>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brand was introduced by the organisation named JW Marriot and was established by Marriot International on a tribute of John Willard Marriot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889657DB-45D2-EBD4-1C7C-5E75EF084C93}"/>
              </a:ext>
            </a:extLst>
          </p:cNvPr>
          <p:cNvSpPr txBox="1"/>
          <p:nvPr/>
        </p:nvSpPr>
        <p:spPr>
          <a:xfrm>
            <a:off x="838200" y="5167312"/>
            <a:ext cx="6096000" cy="1200329"/>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As the organization operates its business near about 103 locations it has a vast type of customer base, so it must operate its business according to the demand of the customers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2050" name="Picture 2" descr="JW Marriott Hotels - Wikipedia">
            <a:extLst>
              <a:ext uri="{FF2B5EF4-FFF2-40B4-BE49-F238E27FC236}">
                <a16:creationId xmlns:a16="http://schemas.microsoft.com/office/drawing/2014/main" id="{8EB8269F-03FC-F473-00FD-E3E3A8F8EC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2508" y="2799445"/>
            <a:ext cx="3987383" cy="158629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CD8AF59-EAD7-84F8-BFC1-5C37413AC25E}"/>
              </a:ext>
            </a:extLst>
          </p:cNvPr>
          <p:cNvSpPr txBox="1"/>
          <p:nvPr/>
        </p:nvSpPr>
        <p:spPr>
          <a:xfrm>
            <a:off x="2833141" y="4520982"/>
            <a:ext cx="6093500"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(O'Fallon, 2010) </a:t>
            </a:r>
            <a:endParaRPr lang="en-GB" dirty="0"/>
          </a:p>
        </p:txBody>
      </p:sp>
    </p:spTree>
    <p:extLst>
      <p:ext uri="{BB962C8B-B14F-4D97-AF65-F5344CB8AC3E}">
        <p14:creationId xmlns:p14="http://schemas.microsoft.com/office/powerpoint/2010/main" val="3849328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72086-3E83-D948-3F3F-1377F5F96D2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Contd…</a:t>
            </a: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5A2CC5B-4928-239E-5C62-C83392AAADF2}"/>
              </a:ext>
            </a:extLst>
          </p:cNvPr>
          <p:cNvSpPr txBox="1"/>
          <p:nvPr/>
        </p:nvSpPr>
        <p:spPr>
          <a:xfrm>
            <a:off x="1138003" y="2284790"/>
            <a:ext cx="4423348" cy="2995692"/>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first hotel was established in Washington DC and now the hotel with the name of JW Marriot operates near about 103 locations across the world. </a:t>
            </a:r>
          </a:p>
          <a:p>
            <a:pPr marL="285750" marR="0" indent="-285750" algn="just">
              <a:spcBef>
                <a:spcPts val="0"/>
              </a:spcBef>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yearly Revenue of the organisation JW Marriot is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Times New Roman" panose="02020603050405020304" pitchFamily="18" charset="0"/>
                <a:ea typeface="Calibri" panose="020F0502020204030204" pitchFamily="34" charset="0"/>
                <a:cs typeface="Arial" panose="020B0604020202020204" pitchFamily="34" charset="0"/>
              </a:rPr>
              <a:t>20 million.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3074" name="Picture 2" descr="JW Marriott Hotel Shenzhen Bao&amp;#39;an | Shenzhen 2020 UPDATED DEALS ₹10054,  HD Photos &amp; Reviews">
            <a:extLst>
              <a:ext uri="{FF2B5EF4-FFF2-40B4-BE49-F238E27FC236}">
                <a16:creationId xmlns:a16="http://schemas.microsoft.com/office/drawing/2014/main" id="{EC293503-74C9-9223-F4D0-573B30C5F5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6096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50837A0-69CD-9199-CA6F-848DD6640E8B}"/>
              </a:ext>
            </a:extLst>
          </p:cNvPr>
          <p:cNvSpPr txBox="1"/>
          <p:nvPr/>
        </p:nvSpPr>
        <p:spPr>
          <a:xfrm>
            <a:off x="4620718" y="6488668"/>
            <a:ext cx="6093500"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a:t>
            </a:r>
            <a:r>
              <a:rPr lang="en-US" sz="1800" dirty="0" err="1">
                <a:effectLst/>
                <a:latin typeface="Times New Roman" panose="02020603050405020304" pitchFamily="18" charset="0"/>
                <a:ea typeface="Calibri" panose="020F0502020204030204" pitchFamily="34" charset="0"/>
                <a:cs typeface="Arial" panose="020B0604020202020204" pitchFamily="34" charset="0"/>
              </a:rPr>
              <a:t>Tesone</a:t>
            </a:r>
            <a:r>
              <a:rPr lang="en-US" sz="1800" dirty="0">
                <a:effectLst/>
                <a:latin typeface="Times New Roman" panose="02020603050405020304" pitchFamily="18" charset="0"/>
                <a:ea typeface="Calibri" panose="020F0502020204030204" pitchFamily="34" charset="0"/>
                <a:cs typeface="Arial" panose="020B0604020202020204" pitchFamily="34" charset="0"/>
              </a:rPr>
              <a:t>, 2014). </a:t>
            </a:r>
            <a:endParaRPr lang="en-GB" dirty="0"/>
          </a:p>
        </p:txBody>
      </p:sp>
    </p:spTree>
    <p:extLst>
      <p:ext uri="{BB962C8B-B14F-4D97-AF65-F5344CB8AC3E}">
        <p14:creationId xmlns:p14="http://schemas.microsoft.com/office/powerpoint/2010/main" val="1599667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4B5DA-B93F-D246-1820-A2B599F2B97C}"/>
              </a:ext>
            </a:extLst>
          </p:cNvPr>
          <p:cNvSpPr>
            <a:spLocks noGrp="1"/>
          </p:cNvSpPr>
          <p:nvPr>
            <p:ph type="title"/>
          </p:nvPr>
        </p:nvSpPr>
        <p:spPr/>
        <p:txBody>
          <a:bodyPr>
            <a:normAutofit/>
          </a:bodyPr>
          <a:lstStyle/>
          <a:p>
            <a:r>
              <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rPr>
              <a:t>The main customer base of JW Marriot</a:t>
            </a:r>
            <a:endParaRPr lang="en-GB" sz="5400" dirty="0"/>
          </a:p>
        </p:txBody>
      </p:sp>
      <p:sp>
        <p:nvSpPr>
          <p:cNvPr id="4" name="TextBox 3">
            <a:extLst>
              <a:ext uri="{FF2B5EF4-FFF2-40B4-BE49-F238E27FC236}">
                <a16:creationId xmlns:a16="http://schemas.microsoft.com/office/drawing/2014/main" id="{597D70DF-1D17-08B9-5CAC-F9CF32882302}"/>
              </a:ext>
            </a:extLst>
          </p:cNvPr>
          <p:cNvSpPr txBox="1"/>
          <p:nvPr/>
        </p:nvSpPr>
        <p:spPr>
          <a:xfrm>
            <a:off x="5260300" y="2429003"/>
            <a:ext cx="6093500" cy="3549690"/>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There are mainly two types of customer base of the organisation one is the customer of restaurants and the second one is the residential customer means the travellers or tourists</a:t>
            </a:r>
          </a:p>
          <a:p>
            <a:pPr marL="285750" marR="0" indent="-285750" algn="just">
              <a:spcBef>
                <a:spcPts val="0"/>
              </a:spcBef>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Some of the outlets of JW Marriot provides banquet facilities which target different types of events and cultural programme. </a:t>
            </a:r>
          </a:p>
          <a:p>
            <a:pPr marL="285750" marR="0" indent="-285750" algn="just">
              <a:spcBef>
                <a:spcPts val="0"/>
              </a:spcBef>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main customer base of the brand is Upper-middle-class people to higher-class people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4098" name="Picture 2" descr="Customer Base là gì? 4 câu hỏi giúp xác định Customer Base - CRMVIET">
            <a:extLst>
              <a:ext uri="{FF2B5EF4-FFF2-40B4-BE49-F238E27FC236}">
                <a16:creationId xmlns:a16="http://schemas.microsoft.com/office/drawing/2014/main" id="{0F7939B2-B318-4719-6A61-BF3AD8CBA0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86000"/>
            <a:ext cx="5260300" cy="4572000"/>
          </a:xfrm>
          <a:prstGeom prst="round1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F8B15D1-F844-7377-9E12-F04AC1A7E803}"/>
              </a:ext>
            </a:extLst>
          </p:cNvPr>
          <p:cNvSpPr txBox="1"/>
          <p:nvPr/>
        </p:nvSpPr>
        <p:spPr>
          <a:xfrm>
            <a:off x="1367853" y="6359693"/>
            <a:ext cx="6093500"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a:t>
            </a:r>
            <a:r>
              <a:rPr lang="en-IN" sz="1800" dirty="0" err="1">
                <a:effectLst/>
                <a:latin typeface="Times New Roman" panose="02020603050405020304" pitchFamily="18" charset="0"/>
                <a:ea typeface="Calibri" panose="020F0502020204030204" pitchFamily="34" charset="0"/>
                <a:cs typeface="Arial" panose="020B0604020202020204" pitchFamily="34" charset="0"/>
              </a:rPr>
              <a:t>Ntounis</a:t>
            </a:r>
            <a:r>
              <a:rPr lang="en-IN" sz="1800" dirty="0">
                <a:effectLst/>
                <a:latin typeface="Times New Roman" panose="02020603050405020304" pitchFamily="18" charset="0"/>
                <a:ea typeface="Calibri" panose="020F0502020204030204" pitchFamily="34" charset="0"/>
                <a:cs typeface="Arial" panose="020B0604020202020204" pitchFamily="34" charset="0"/>
              </a:rPr>
              <a:t>, 2022</a:t>
            </a:r>
            <a:r>
              <a:rPr lang="en-IN" sz="1200" dirty="0">
                <a:solidFill>
                  <a:srgbClr val="222222"/>
                </a:solidFill>
                <a:effectLst/>
                <a:latin typeface="Arial" panose="020B0604020202020204" pitchFamily="34" charset="0"/>
                <a:ea typeface="Calibri" panose="020F0502020204030204" pitchFamily="34" charset="0"/>
              </a:rPr>
              <a:t>) </a:t>
            </a:r>
            <a:endParaRPr lang="en-GB" dirty="0"/>
          </a:p>
        </p:txBody>
      </p:sp>
    </p:spTree>
    <p:extLst>
      <p:ext uri="{BB962C8B-B14F-4D97-AF65-F5344CB8AC3E}">
        <p14:creationId xmlns:p14="http://schemas.microsoft.com/office/powerpoint/2010/main" val="2578895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636DF-47D2-EF28-1F7D-38A061696413}"/>
              </a:ext>
            </a:extLst>
          </p:cNvPr>
          <p:cNvSpPr>
            <a:spLocks noGrp="1"/>
          </p:cNvSpPr>
          <p:nvPr>
            <p:ph type="title"/>
          </p:nvPr>
        </p:nvSpPr>
        <p:spPr>
          <a:xfrm>
            <a:off x="1498642" y="529603"/>
            <a:ext cx="6685987" cy="1280890"/>
          </a:xfrm>
        </p:spPr>
        <p:txBody>
          <a:bodyPr>
            <a:normAutofit/>
          </a:bodyPr>
          <a:lstStyle/>
          <a:p>
            <a:r>
              <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rPr>
              <a:t>The guest service facilities provided by JW Marriot</a:t>
            </a:r>
            <a:endParaRPr lang="en-GB" sz="5400" dirty="0"/>
          </a:p>
        </p:txBody>
      </p:sp>
      <p:sp>
        <p:nvSpPr>
          <p:cNvPr id="4" name="TextBox 3">
            <a:extLst>
              <a:ext uri="{FF2B5EF4-FFF2-40B4-BE49-F238E27FC236}">
                <a16:creationId xmlns:a16="http://schemas.microsoft.com/office/drawing/2014/main" id="{533C20F3-B80F-347C-7C8D-78FAF7A68607}"/>
              </a:ext>
            </a:extLst>
          </p:cNvPr>
          <p:cNvSpPr txBox="1"/>
          <p:nvPr/>
        </p:nvSpPr>
        <p:spPr>
          <a:xfrm>
            <a:off x="838200" y="1690688"/>
            <a:ext cx="6093500"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Luxury staying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2A3EAB2A-AAE1-ADEF-AA16-CAE77BF2CA2F}"/>
              </a:ext>
            </a:extLst>
          </p:cNvPr>
          <p:cNvSpPr txBox="1"/>
          <p:nvPr/>
        </p:nvSpPr>
        <p:spPr>
          <a:xfrm>
            <a:off x="838200" y="4324389"/>
            <a:ext cx="6093500"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Restaurant</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D636737A-145C-FFBB-7511-767FD723EA15}"/>
              </a:ext>
            </a:extLst>
          </p:cNvPr>
          <p:cNvSpPr txBox="1"/>
          <p:nvPr/>
        </p:nvSpPr>
        <p:spPr>
          <a:xfrm>
            <a:off x="838200" y="2847061"/>
            <a:ext cx="4588239" cy="1200329"/>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They provide high class and well-maintained rooms and facilities to the customer of the organisation along with some quality service.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F1A7486-E435-6E66-B9A8-3E9BDD0390D7}"/>
              </a:ext>
            </a:extLst>
          </p:cNvPr>
          <p:cNvSpPr txBox="1"/>
          <p:nvPr/>
        </p:nvSpPr>
        <p:spPr>
          <a:xfrm>
            <a:off x="838200" y="5440336"/>
            <a:ext cx="5517630" cy="646331"/>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non-residential customers can choose Luxury to dine in in the restaurants of the Hotel apartment.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5122" name="Picture 2" descr="Luxury Hotel Room Images - Free Download on Freepik">
            <a:extLst>
              <a:ext uri="{FF2B5EF4-FFF2-40B4-BE49-F238E27FC236}">
                <a16:creationId xmlns:a16="http://schemas.microsoft.com/office/drawing/2014/main" id="{44F536FE-5C0E-4D81-C12D-E756BD787E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6086881" y="0"/>
            <a:ext cx="6105119" cy="7000407"/>
          </a:xfrm>
          <a:prstGeom prst="flowChartDelay">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1C3F7D9-4909-E44B-993A-8819A548D8F6}"/>
              </a:ext>
            </a:extLst>
          </p:cNvPr>
          <p:cNvSpPr txBox="1"/>
          <p:nvPr/>
        </p:nvSpPr>
        <p:spPr>
          <a:xfrm>
            <a:off x="9805692" y="6488668"/>
            <a:ext cx="6093500"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(People, 2017). </a:t>
            </a:r>
            <a:endParaRPr lang="en-GB" dirty="0"/>
          </a:p>
        </p:txBody>
      </p:sp>
    </p:spTree>
    <p:extLst>
      <p:ext uri="{BB962C8B-B14F-4D97-AF65-F5344CB8AC3E}">
        <p14:creationId xmlns:p14="http://schemas.microsoft.com/office/powerpoint/2010/main" val="2544231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DCCD6-4A41-EBCB-3D3C-F5A4EE9636B1}"/>
              </a:ext>
            </a:extLst>
          </p:cNvPr>
          <p:cNvSpPr>
            <a:spLocks noGrp="1"/>
          </p:cNvSpPr>
          <p:nvPr>
            <p:ph type="title"/>
          </p:nvPr>
        </p:nvSpPr>
        <p:spPr/>
        <p:txBody>
          <a:bodyPr>
            <a:normAutofit/>
          </a:bodyPr>
          <a:lstStyle/>
          <a:p>
            <a:r>
              <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rPr>
              <a:t>The role of Guest service </a:t>
            </a:r>
            <a:b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5400" dirty="0"/>
          </a:p>
        </p:txBody>
      </p:sp>
      <p:sp>
        <p:nvSpPr>
          <p:cNvPr id="4" name="TextBox 3">
            <a:extLst>
              <a:ext uri="{FF2B5EF4-FFF2-40B4-BE49-F238E27FC236}">
                <a16:creationId xmlns:a16="http://schemas.microsoft.com/office/drawing/2014/main" id="{18A7B8DE-2073-E07A-4B37-9BF195EE6157}"/>
              </a:ext>
            </a:extLst>
          </p:cNvPr>
          <p:cNvSpPr txBox="1"/>
          <p:nvPr/>
        </p:nvSpPr>
        <p:spPr>
          <a:xfrm>
            <a:off x="838200" y="1409713"/>
            <a:ext cx="6093500"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Ensures the customer satisfaction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D23B23D0-D8AC-213E-90F6-BF48650ED06D}"/>
              </a:ext>
            </a:extLst>
          </p:cNvPr>
          <p:cNvSpPr txBox="1"/>
          <p:nvPr/>
        </p:nvSpPr>
        <p:spPr>
          <a:xfrm>
            <a:off x="6900474" y="3216235"/>
            <a:ext cx="6093500"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Maintaining the reputation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C8BC3C6C-D79E-A38E-CEF5-86BCA4EFD124}"/>
              </a:ext>
            </a:extLst>
          </p:cNvPr>
          <p:cNvSpPr txBox="1"/>
          <p:nvPr/>
        </p:nvSpPr>
        <p:spPr>
          <a:xfrm>
            <a:off x="838200" y="4886339"/>
            <a:ext cx="6250898"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Handling the needs of the visitors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D4D23BC-A3EE-C192-6A09-7339988A611C}"/>
              </a:ext>
            </a:extLst>
          </p:cNvPr>
          <p:cNvSpPr txBox="1"/>
          <p:nvPr/>
        </p:nvSpPr>
        <p:spPr>
          <a:xfrm>
            <a:off x="838200" y="2679637"/>
            <a:ext cx="4453328" cy="1754326"/>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primary role of guest service is to take care of the needs and requirements of the guests. Providing good quality service and ensuring the safety and satisfaction of the guest sustains both the reputation of the organisation and the customer </a:t>
            </a:r>
            <a:endParaRPr lang="en-GB" dirty="0"/>
          </a:p>
        </p:txBody>
      </p:sp>
      <p:sp>
        <p:nvSpPr>
          <p:cNvPr id="12" name="TextBox 11">
            <a:extLst>
              <a:ext uri="{FF2B5EF4-FFF2-40B4-BE49-F238E27FC236}">
                <a16:creationId xmlns:a16="http://schemas.microsoft.com/office/drawing/2014/main" id="{B9B1ACA8-A84E-F756-9AD0-471007A5BE38}"/>
              </a:ext>
            </a:extLst>
          </p:cNvPr>
          <p:cNvSpPr txBox="1"/>
          <p:nvPr/>
        </p:nvSpPr>
        <p:spPr>
          <a:xfrm>
            <a:off x="6931700" y="4060839"/>
            <a:ext cx="4189751" cy="1477328"/>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Efficient guest service and satisfaction of customers bring sustainability to the business of an organisation. The customer base increases and the number of loyal customers increases as well.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A5A6DC9-C33E-8EBA-FBB6-1ECF84DAD52F}"/>
              </a:ext>
            </a:extLst>
          </p:cNvPr>
          <p:cNvSpPr txBox="1"/>
          <p:nvPr/>
        </p:nvSpPr>
        <p:spPr>
          <a:xfrm>
            <a:off x="838200" y="5717153"/>
            <a:ext cx="6250898" cy="923330"/>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Every different customer has different requirements, The guest service of a hotel takes care of the needs of the customer and provides the facility to the customers.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6146" name="Picture 2" descr="A Business Guide to Reputation Score - Reputation">
            <a:extLst>
              <a:ext uri="{FF2B5EF4-FFF2-40B4-BE49-F238E27FC236}">
                <a16:creationId xmlns:a16="http://schemas.microsoft.com/office/drawing/2014/main" id="{0DF5D19B-A430-7432-0EA0-A51A62DBD9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9098" y="0"/>
            <a:ext cx="5102902" cy="3429000"/>
          </a:xfrm>
          <a:prstGeom prst="teardrop">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41064E8C-0F11-2092-E451-0AA931C19A83}"/>
              </a:ext>
            </a:extLst>
          </p:cNvPr>
          <p:cNvSpPr txBox="1"/>
          <p:nvPr/>
        </p:nvSpPr>
        <p:spPr>
          <a:xfrm>
            <a:off x="8465695" y="2843960"/>
            <a:ext cx="6498236" cy="561949"/>
          </a:xfrm>
          <a:prstGeom prst="rect">
            <a:avLst/>
          </a:prstGeom>
          <a:noFill/>
        </p:spPr>
        <p:txBody>
          <a:bodyPr wrap="square">
            <a:spAutoFit/>
          </a:bodyPr>
          <a:lstStyle/>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a:t>
            </a:r>
            <a:r>
              <a:rPr lang="en-IN"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Zientara</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2022</a:t>
            </a:r>
            <a:r>
              <a:rPr lang="en-US" sz="1800"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62479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D2B1-92ED-F84E-7480-3E260DE4BFB6}"/>
              </a:ext>
            </a:extLst>
          </p:cNvPr>
          <p:cNvSpPr>
            <a:spLocks noGrp="1"/>
          </p:cNvSpPr>
          <p:nvPr>
            <p:ph type="title"/>
          </p:nvPr>
        </p:nvSpPr>
        <p:spPr/>
        <p:txBody>
          <a:bodyPr>
            <a:normAutofit/>
          </a:bodyPr>
          <a:lstStyle/>
          <a:p>
            <a:r>
              <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rPr>
              <a:t>The way hotels meet the customer expectation </a:t>
            </a:r>
            <a:b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5400" dirty="0"/>
          </a:p>
        </p:txBody>
      </p:sp>
      <p:sp>
        <p:nvSpPr>
          <p:cNvPr id="4" name="TextBox 3">
            <a:extLst>
              <a:ext uri="{FF2B5EF4-FFF2-40B4-BE49-F238E27FC236}">
                <a16:creationId xmlns:a16="http://schemas.microsoft.com/office/drawing/2014/main" id="{44BD4990-80AD-E61C-BC80-39D8040E818B}"/>
              </a:ext>
            </a:extLst>
          </p:cNvPr>
          <p:cNvSpPr txBox="1"/>
          <p:nvPr/>
        </p:nvSpPr>
        <p:spPr>
          <a:xfrm>
            <a:off x="838200" y="1690688"/>
            <a:ext cx="6093500"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Providing compulsory foods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E16A61FB-31B8-DFEA-E33B-88C78536865C}"/>
              </a:ext>
            </a:extLst>
          </p:cNvPr>
          <p:cNvSpPr txBox="1"/>
          <p:nvPr/>
        </p:nvSpPr>
        <p:spPr>
          <a:xfrm>
            <a:off x="838200" y="3820324"/>
            <a:ext cx="6093500"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WIFI facilities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143EB927-E2AB-DCD9-50AF-E1A250B132EF}"/>
              </a:ext>
            </a:extLst>
          </p:cNvPr>
          <p:cNvSpPr txBox="1"/>
          <p:nvPr/>
        </p:nvSpPr>
        <p:spPr>
          <a:xfrm>
            <a:off x="838200" y="5388011"/>
            <a:ext cx="6093500"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q"/>
            </a:pPr>
            <a:r>
              <a:rPr lang="en-US" sz="1800" b="1" dirty="0">
                <a:effectLst/>
                <a:latin typeface="Times New Roman" panose="02020603050405020304" pitchFamily="18" charset="0"/>
                <a:ea typeface="Calibri" panose="020F0502020204030204" pitchFamily="34" charset="0"/>
                <a:cs typeface="Arial" panose="020B0604020202020204" pitchFamily="34" charset="0"/>
              </a:rPr>
              <a:t>Authentic and quality service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47065C7-EC6E-C1F0-A7AD-AE7CAAAED50C}"/>
              </a:ext>
            </a:extLst>
          </p:cNvPr>
          <p:cNvSpPr txBox="1"/>
          <p:nvPr/>
        </p:nvSpPr>
        <p:spPr>
          <a:xfrm>
            <a:off x="838200" y="2437511"/>
            <a:ext cx="6093500" cy="1200329"/>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Today most of the hotels from the hospitality industry provide compulsory food to their guests and these are free of cost. The compulsory food for the guests increases their satisfaction of the guests.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90E6E0BD-0741-C50A-C87E-91C44E7D51DE}"/>
              </a:ext>
            </a:extLst>
          </p:cNvPr>
          <p:cNvSpPr txBox="1"/>
          <p:nvPr/>
        </p:nvSpPr>
        <p:spPr>
          <a:xfrm>
            <a:off x="838200" y="4605364"/>
            <a:ext cx="6093500" cy="646331"/>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Internet is now a part of the daily life of a human being. JW Marriot provides free internet service to its customer.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E0F68BE-FE7D-AD3D-C1FA-62A17D19ED58}"/>
              </a:ext>
            </a:extLst>
          </p:cNvPr>
          <p:cNvSpPr txBox="1"/>
          <p:nvPr/>
        </p:nvSpPr>
        <p:spPr>
          <a:xfrm>
            <a:off x="838200" y="5934670"/>
            <a:ext cx="8125918" cy="646331"/>
          </a:xfrm>
          <a:prstGeom prst="rect">
            <a:avLst/>
          </a:prstGeom>
          <a:noFill/>
        </p:spPr>
        <p:txBody>
          <a:bodyPr wrap="square">
            <a:spAutoFit/>
          </a:bodyPr>
          <a:lstStyle/>
          <a:p>
            <a:pPr marL="285750" indent="-285750">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Most customers choose luxury hotels as it provides high-quality service to customers. JW Marriot also provides high-quality service to its customers. </a:t>
            </a:r>
            <a:endParaRPr lang="en-GB" dirty="0"/>
          </a:p>
        </p:txBody>
      </p:sp>
      <p:pic>
        <p:nvPicPr>
          <p:cNvPr id="7170" name="Picture 2">
            <a:extLst>
              <a:ext uri="{FF2B5EF4-FFF2-40B4-BE49-F238E27FC236}">
                <a16:creationId xmlns:a16="http://schemas.microsoft.com/office/drawing/2014/main" id="{67F1056B-5D64-27FB-E260-840C28105B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575"/>
          <a:stretch/>
        </p:blipFill>
        <p:spPr bwMode="auto">
          <a:xfrm>
            <a:off x="6807332" y="2140000"/>
            <a:ext cx="5384668" cy="363784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D74863A-D5C8-5481-8F68-533EDFF60C77}"/>
              </a:ext>
            </a:extLst>
          </p:cNvPr>
          <p:cNvSpPr txBox="1"/>
          <p:nvPr/>
        </p:nvSpPr>
        <p:spPr>
          <a:xfrm>
            <a:off x="9145250" y="5575281"/>
            <a:ext cx="6093500" cy="561949"/>
          </a:xfrm>
          <a:prstGeom prst="rect">
            <a:avLst/>
          </a:prstGeom>
          <a:noFill/>
        </p:spPr>
        <p:txBody>
          <a:bodyPr wrap="square">
            <a:spAutoFit/>
          </a:bodyPr>
          <a:lstStyle/>
          <a:p>
            <a:pPr marL="0" marR="0" algn="just">
              <a:lnSpc>
                <a:spcPct val="20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Baum, 2019</a:t>
            </a:r>
            <a:r>
              <a:rPr lang="en-US" sz="1800" dirty="0">
                <a:effectLst/>
                <a:latin typeface="Times New Roman" panose="02020603050405020304" pitchFamily="18" charset="0"/>
                <a:ea typeface="Calibri" panose="020F0502020204030204" pitchFamily="34" charset="0"/>
                <a:cs typeface="Arial" panose="020B0604020202020204" pitchFamily="34"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41125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0449F-586C-9BAF-9912-51A2A53E1271}"/>
              </a:ext>
            </a:extLst>
          </p:cNvPr>
          <p:cNvSpPr>
            <a:spLocks noGrp="1"/>
          </p:cNvSpPr>
          <p:nvPr>
            <p:ph type="title"/>
          </p:nvPr>
        </p:nvSpPr>
        <p:spPr/>
        <p:txBody>
          <a:bodyPr>
            <a:normAutofit/>
          </a:bodyPr>
          <a:lstStyle/>
          <a:p>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 </a:t>
            </a:r>
            <a:endParaRPr lang="en-GB" sz="6000" dirty="0"/>
          </a:p>
        </p:txBody>
      </p:sp>
      <p:sp>
        <p:nvSpPr>
          <p:cNvPr id="4" name="TextBox 3">
            <a:extLst>
              <a:ext uri="{FF2B5EF4-FFF2-40B4-BE49-F238E27FC236}">
                <a16:creationId xmlns:a16="http://schemas.microsoft.com/office/drawing/2014/main" id="{47C22BD6-1750-3B65-7D7A-4665DB7215FD}"/>
              </a:ext>
            </a:extLst>
          </p:cNvPr>
          <p:cNvSpPr txBox="1"/>
          <p:nvPr/>
        </p:nvSpPr>
        <p:spPr>
          <a:xfrm>
            <a:off x="838200" y="1882181"/>
            <a:ext cx="6093500" cy="3754874"/>
          </a:xfrm>
          <a:prstGeom prst="rect">
            <a:avLst/>
          </a:prstGeom>
          <a:noFill/>
        </p:spPr>
        <p:txBody>
          <a:bodyPr wrap="square">
            <a:spAutoFit/>
          </a:bodyPr>
          <a:lstStyle/>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This presentation has elaborated on the importance of guest and service quality in the Hospitality industry. </a:t>
            </a:r>
          </a:p>
          <a:p>
            <a:pPr marL="285750" marR="0" indent="-285750" algn="just">
              <a:spcBef>
                <a:spcPts val="0"/>
              </a:spcBef>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changing nature of the customer base according to the time has been described in the report. </a:t>
            </a:r>
          </a:p>
          <a:p>
            <a:pPr marL="285750" marR="0" indent="-285750" algn="just">
              <a:spcBef>
                <a:spcPts val="0"/>
              </a:spcBef>
              <a:spcAft>
                <a:spcPts val="800"/>
              </a:spcAft>
              <a:buFont typeface="Arial" panose="020B0604020202020204" pitchFamily="34" charset="0"/>
              <a:buChar char="•"/>
            </a:pPr>
            <a:endParaRPr lang="en-US" dirty="0">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285750" marR="0" indent="-285750" algn="just">
              <a:spcBef>
                <a:spcPts val="0"/>
              </a:spcBef>
              <a:spcAft>
                <a:spcPts val="800"/>
              </a:spcAft>
              <a:buFont typeface="Arial" panose="020B0604020202020204" pitchFamily="34" charset="0"/>
              <a:buChar char="•"/>
            </a:pPr>
            <a:r>
              <a:rPr lang="en-US" sz="1800" dirty="0">
                <a:effectLst/>
                <a:latin typeface="Times New Roman" panose="02020603050405020304" pitchFamily="18" charset="0"/>
                <a:ea typeface="Calibri" panose="020F0502020204030204" pitchFamily="34" charset="0"/>
                <a:cs typeface="Arial" panose="020B0604020202020204" pitchFamily="34" charset="0"/>
              </a:rPr>
              <a:t>The brand of the Marriot that has been chosen here is JW Marriot which conducts its business in different countries of the world.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8194" name="Picture 2" descr="JW Marriott Grosvenor House London, London – Updated 2023 Prices">
            <a:extLst>
              <a:ext uri="{FF2B5EF4-FFF2-40B4-BE49-F238E27FC236}">
                <a16:creationId xmlns:a16="http://schemas.microsoft.com/office/drawing/2014/main" id="{BF9CDA02-A3FB-A6BA-2868-BD7C9ACF35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1905000"/>
            <a:ext cx="4762500" cy="31718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89A36CC-E624-4271-EB37-837803DF0D1D}"/>
              </a:ext>
            </a:extLst>
          </p:cNvPr>
          <p:cNvSpPr txBox="1"/>
          <p:nvPr/>
        </p:nvSpPr>
        <p:spPr>
          <a:xfrm>
            <a:off x="8877925" y="5406664"/>
            <a:ext cx="6093500"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cs typeface="Arial" panose="020B0604020202020204" pitchFamily="34" charset="0"/>
              </a:rPr>
              <a:t>(Wood, </a:t>
            </a:r>
            <a:r>
              <a:rPr lang="en-US" sz="1800">
                <a:effectLst/>
                <a:latin typeface="Times New Roman" panose="02020603050405020304" pitchFamily="18" charset="0"/>
                <a:ea typeface="Calibri" panose="020F0502020204030204" pitchFamily="34" charset="0"/>
                <a:cs typeface="Arial" panose="020B0604020202020204" pitchFamily="34" charset="0"/>
              </a:rPr>
              <a:t>2015) </a:t>
            </a:r>
            <a:endParaRPr lang="en-GB" dirty="0"/>
          </a:p>
        </p:txBody>
      </p:sp>
    </p:spTree>
    <p:extLst>
      <p:ext uri="{BB962C8B-B14F-4D97-AF65-F5344CB8AC3E}">
        <p14:creationId xmlns:p14="http://schemas.microsoft.com/office/powerpoint/2010/main" val="137243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179DBEAA-367B-4941-8368-15EBD551F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1" name="Rectangle 4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4"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5"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7"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9"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5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6B83ACB7-C521-8099-81F7-FD7B356F6D63}"/>
              </a:ext>
            </a:extLst>
          </p:cNvPr>
          <p:cNvSpPr>
            <a:spLocks noGrp="1"/>
          </p:cNvSpPr>
          <p:nvPr>
            <p:ph type="title"/>
          </p:nvPr>
        </p:nvSpPr>
        <p:spPr>
          <a:xfrm>
            <a:off x="1217056" y="1093380"/>
            <a:ext cx="3068182" cy="4671240"/>
          </a:xfrm>
        </p:spPr>
        <p:txBody>
          <a:bodyPr vert="horz" lIns="91440" tIns="45720" rIns="91440" bIns="45720" rtlCol="0" anchor="ctr">
            <a:normAutofit/>
          </a:bodyPr>
          <a:lstStyle/>
          <a:p>
            <a:pPr algn="r"/>
            <a:r>
              <a:rPr lang="en-US" b="1">
                <a:effectLst/>
              </a:rPr>
              <a:t>References</a:t>
            </a:r>
            <a:endParaRPr lang="en-US" b="1"/>
          </a:p>
        </p:txBody>
      </p:sp>
      <p:sp>
        <p:nvSpPr>
          <p:cNvPr id="57"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9" name="Rectangle 5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EC0C1FE-03C1-D176-AB8F-B4FAD85625CF}"/>
              </a:ext>
            </a:extLst>
          </p:cNvPr>
          <p:cNvSpPr txBox="1"/>
          <p:nvPr/>
        </p:nvSpPr>
        <p:spPr>
          <a:xfrm>
            <a:off x="5285509" y="228600"/>
            <a:ext cx="6219103" cy="6371740"/>
          </a:xfrm>
          <a:prstGeom prst="rect">
            <a:avLst/>
          </a:prstGeom>
        </p:spPr>
        <p:txBody>
          <a:bodyPr vert="horz" lIns="91440" tIns="45720" rIns="91440" bIns="45720" rtlCol="0" anchor="ctr">
            <a:normAutofit/>
          </a:bodyPr>
          <a:lstStyle/>
          <a:p>
            <a:pPr marL="0" marR="0">
              <a:lnSpc>
                <a:spcPct val="90000"/>
              </a:lnSpc>
              <a:spcBef>
                <a:spcPts val="1000"/>
              </a:spcBef>
              <a:buClr>
                <a:schemeClr val="accent1"/>
              </a:buClr>
              <a:buFont typeface="Wingdings 3" charset="2"/>
              <a:buChar char=""/>
            </a:pPr>
            <a:r>
              <a:rPr lang="en-US" sz="1600" dirty="0">
                <a:solidFill>
                  <a:schemeClr val="tx1">
                    <a:lumMod val="75000"/>
                    <a:lumOff val="25000"/>
                  </a:schemeClr>
                </a:solidFill>
                <a:effectLst/>
              </a:rPr>
              <a:t>Baum, T., (2019). Does the hospitality industry need or deserve talent?. </a:t>
            </a:r>
            <a:r>
              <a:rPr lang="en-US" sz="1600" i="1" dirty="0">
                <a:solidFill>
                  <a:schemeClr val="tx1">
                    <a:lumMod val="75000"/>
                    <a:lumOff val="25000"/>
                  </a:schemeClr>
                </a:solidFill>
                <a:effectLst/>
              </a:rPr>
              <a:t>International Journal of Contemporary Hospitality Management</a:t>
            </a:r>
            <a:r>
              <a:rPr lang="en-US" sz="1600" dirty="0">
                <a:solidFill>
                  <a:schemeClr val="tx1">
                    <a:lumMod val="75000"/>
                    <a:lumOff val="25000"/>
                  </a:schemeClr>
                </a:solidFill>
                <a:effectLst/>
              </a:rPr>
              <a:t>.</a:t>
            </a:r>
          </a:p>
          <a:p>
            <a:pPr marL="0" marR="0">
              <a:lnSpc>
                <a:spcPct val="90000"/>
              </a:lnSpc>
              <a:spcBef>
                <a:spcPts val="1000"/>
              </a:spcBef>
              <a:buClr>
                <a:schemeClr val="accent1"/>
              </a:buClr>
              <a:buFont typeface="Wingdings 3" charset="2"/>
              <a:buChar char=""/>
            </a:pPr>
            <a:r>
              <a:rPr lang="en-US" sz="1600" dirty="0" err="1">
                <a:solidFill>
                  <a:schemeClr val="tx1">
                    <a:lumMod val="75000"/>
                    <a:lumOff val="25000"/>
                  </a:schemeClr>
                </a:solidFill>
                <a:effectLst/>
              </a:rPr>
              <a:t>Calinaud</a:t>
            </a:r>
            <a:r>
              <a:rPr lang="en-US" sz="1600" dirty="0">
                <a:solidFill>
                  <a:schemeClr val="tx1">
                    <a:lumMod val="75000"/>
                    <a:lumOff val="25000"/>
                  </a:schemeClr>
                </a:solidFill>
                <a:effectLst/>
              </a:rPr>
              <a:t>, V., </a:t>
            </a:r>
            <a:r>
              <a:rPr lang="en-US" sz="1600" dirty="0" err="1">
                <a:solidFill>
                  <a:schemeClr val="tx1">
                    <a:lumMod val="75000"/>
                    <a:lumOff val="25000"/>
                  </a:schemeClr>
                </a:solidFill>
                <a:effectLst/>
              </a:rPr>
              <a:t>Kokkranikal</a:t>
            </a:r>
            <a:r>
              <a:rPr lang="en-US" sz="1600" dirty="0">
                <a:solidFill>
                  <a:schemeClr val="tx1">
                    <a:lumMod val="75000"/>
                    <a:lumOff val="25000"/>
                  </a:schemeClr>
                </a:solidFill>
                <a:effectLst/>
              </a:rPr>
              <a:t>, J. and </a:t>
            </a:r>
            <a:r>
              <a:rPr lang="en-US" sz="1600" dirty="0" err="1">
                <a:solidFill>
                  <a:schemeClr val="tx1">
                    <a:lumMod val="75000"/>
                    <a:lumOff val="25000"/>
                  </a:schemeClr>
                </a:solidFill>
                <a:effectLst/>
              </a:rPr>
              <a:t>Gebbels</a:t>
            </a:r>
            <a:r>
              <a:rPr lang="en-US" sz="1600" dirty="0">
                <a:solidFill>
                  <a:schemeClr val="tx1">
                    <a:lumMod val="75000"/>
                    <a:lumOff val="25000"/>
                  </a:schemeClr>
                </a:solidFill>
                <a:effectLst/>
              </a:rPr>
              <a:t>, M., (2021). Career advancement for women in the British hospitality industry: The enabling factors. </a:t>
            </a:r>
            <a:r>
              <a:rPr lang="en-US" sz="1600" i="1" dirty="0">
                <a:solidFill>
                  <a:schemeClr val="tx1">
                    <a:lumMod val="75000"/>
                    <a:lumOff val="25000"/>
                  </a:schemeClr>
                </a:solidFill>
                <a:effectLst/>
              </a:rPr>
              <a:t>Work, Employment and Society</a:t>
            </a:r>
            <a:r>
              <a:rPr lang="en-US" sz="1600" dirty="0">
                <a:solidFill>
                  <a:schemeClr val="tx1">
                    <a:lumMod val="75000"/>
                    <a:lumOff val="25000"/>
                  </a:schemeClr>
                </a:solidFill>
                <a:effectLst/>
              </a:rPr>
              <a:t>, </a:t>
            </a:r>
            <a:r>
              <a:rPr lang="en-US" sz="1600" i="1" dirty="0">
                <a:solidFill>
                  <a:schemeClr val="tx1">
                    <a:lumMod val="75000"/>
                    <a:lumOff val="25000"/>
                  </a:schemeClr>
                </a:solidFill>
                <a:effectLst/>
              </a:rPr>
              <a:t>35</a:t>
            </a:r>
            <a:r>
              <a:rPr lang="en-US" sz="1600" dirty="0">
                <a:solidFill>
                  <a:schemeClr val="tx1">
                    <a:lumMod val="75000"/>
                    <a:lumOff val="25000"/>
                  </a:schemeClr>
                </a:solidFill>
                <a:effectLst/>
              </a:rPr>
              <a:t>(4), pp.677-695.</a:t>
            </a:r>
          </a:p>
          <a:p>
            <a:pPr marL="0" marR="0">
              <a:lnSpc>
                <a:spcPct val="90000"/>
              </a:lnSpc>
              <a:spcBef>
                <a:spcPts val="1000"/>
              </a:spcBef>
              <a:buClr>
                <a:schemeClr val="accent1"/>
              </a:buClr>
              <a:buFont typeface="Wingdings 3" charset="2"/>
              <a:buChar char=""/>
            </a:pPr>
            <a:r>
              <a:rPr lang="en-US" sz="1600" dirty="0" err="1">
                <a:solidFill>
                  <a:schemeClr val="tx1">
                    <a:lumMod val="75000"/>
                    <a:lumOff val="25000"/>
                  </a:schemeClr>
                </a:solidFill>
                <a:effectLst/>
              </a:rPr>
              <a:t>Heppell</a:t>
            </a:r>
            <a:r>
              <a:rPr lang="en-US" sz="1600" dirty="0">
                <a:solidFill>
                  <a:schemeClr val="tx1">
                    <a:lumMod val="75000"/>
                    <a:lumOff val="25000"/>
                  </a:schemeClr>
                </a:solidFill>
                <a:effectLst/>
              </a:rPr>
              <a:t>, M., (2015). Five Star Service: How to deliver exceptional customer service. Pearson UK.</a:t>
            </a:r>
          </a:p>
          <a:p>
            <a:pPr marL="0" marR="0">
              <a:lnSpc>
                <a:spcPct val="90000"/>
              </a:lnSpc>
              <a:spcBef>
                <a:spcPts val="1000"/>
              </a:spcBef>
              <a:buClr>
                <a:schemeClr val="accent1"/>
              </a:buClr>
              <a:buFont typeface="Wingdings 3" charset="2"/>
              <a:buChar char=""/>
            </a:pPr>
            <a:r>
              <a:rPr lang="en-US" sz="1600" dirty="0" err="1">
                <a:solidFill>
                  <a:schemeClr val="tx1">
                    <a:lumMod val="75000"/>
                    <a:lumOff val="25000"/>
                  </a:schemeClr>
                </a:solidFill>
                <a:effectLst/>
              </a:rPr>
              <a:t>Ntounis</a:t>
            </a:r>
            <a:r>
              <a:rPr lang="en-US" sz="1600" dirty="0">
                <a:solidFill>
                  <a:schemeClr val="tx1">
                    <a:lumMod val="75000"/>
                    <a:lumOff val="25000"/>
                  </a:schemeClr>
                </a:solidFill>
                <a:effectLst/>
              </a:rPr>
              <a:t>, N., Parker, C., Skinner, H., Steadman, C. and </a:t>
            </a:r>
            <a:r>
              <a:rPr lang="en-US" sz="1600" dirty="0" err="1">
                <a:solidFill>
                  <a:schemeClr val="tx1">
                    <a:lumMod val="75000"/>
                    <a:lumOff val="25000"/>
                  </a:schemeClr>
                </a:solidFill>
                <a:effectLst/>
              </a:rPr>
              <a:t>Warnaby</a:t>
            </a:r>
            <a:r>
              <a:rPr lang="en-US" sz="1600" dirty="0">
                <a:solidFill>
                  <a:schemeClr val="tx1">
                    <a:lumMod val="75000"/>
                    <a:lumOff val="25000"/>
                  </a:schemeClr>
                </a:solidFill>
                <a:effectLst/>
              </a:rPr>
              <a:t>, G., (2022). Tourism and Hospitality industry resilience during the Covid-19 pandemic: Evidence from England. </a:t>
            </a:r>
            <a:r>
              <a:rPr lang="en-US" sz="1600" i="1" dirty="0">
                <a:solidFill>
                  <a:schemeClr val="tx1">
                    <a:lumMod val="75000"/>
                    <a:lumOff val="25000"/>
                  </a:schemeClr>
                </a:solidFill>
                <a:effectLst/>
              </a:rPr>
              <a:t>Current Issues in Tourism</a:t>
            </a:r>
            <a:r>
              <a:rPr lang="en-US" sz="1600" dirty="0">
                <a:solidFill>
                  <a:schemeClr val="tx1">
                    <a:lumMod val="75000"/>
                    <a:lumOff val="25000"/>
                  </a:schemeClr>
                </a:solidFill>
                <a:effectLst/>
              </a:rPr>
              <a:t>, </a:t>
            </a:r>
            <a:r>
              <a:rPr lang="en-US" sz="1600" i="1" dirty="0">
                <a:solidFill>
                  <a:schemeClr val="tx1">
                    <a:lumMod val="75000"/>
                    <a:lumOff val="25000"/>
                  </a:schemeClr>
                </a:solidFill>
                <a:effectLst/>
              </a:rPr>
              <a:t>25</a:t>
            </a:r>
            <a:r>
              <a:rPr lang="en-US" sz="1600" dirty="0">
                <a:solidFill>
                  <a:schemeClr val="tx1">
                    <a:lumMod val="75000"/>
                    <a:lumOff val="25000"/>
                  </a:schemeClr>
                </a:solidFill>
                <a:effectLst/>
              </a:rPr>
              <a:t>(1), pp.46-59.</a:t>
            </a:r>
          </a:p>
          <a:p>
            <a:pPr marL="0" marR="0">
              <a:lnSpc>
                <a:spcPct val="90000"/>
              </a:lnSpc>
              <a:spcBef>
                <a:spcPts val="1000"/>
              </a:spcBef>
              <a:buClr>
                <a:schemeClr val="accent1"/>
              </a:buClr>
              <a:buFont typeface="Wingdings 3" charset="2"/>
              <a:buChar char=""/>
            </a:pPr>
            <a:r>
              <a:rPr lang="en-US" sz="1600" dirty="0">
                <a:solidFill>
                  <a:schemeClr val="tx1">
                    <a:lumMod val="75000"/>
                    <a:lumOff val="25000"/>
                  </a:schemeClr>
                </a:solidFill>
                <a:effectLst/>
              </a:rPr>
              <a:t>People 1 </a:t>
            </a:r>
            <a:r>
              <a:rPr lang="en-US" sz="1600" dirty="0" err="1">
                <a:solidFill>
                  <a:schemeClr val="tx1">
                    <a:lumMod val="75000"/>
                    <a:lumOff val="25000"/>
                  </a:schemeClr>
                </a:solidFill>
                <a:effectLst/>
              </a:rPr>
              <a:t>st</a:t>
            </a:r>
            <a:r>
              <a:rPr lang="en-US" sz="1600" dirty="0">
                <a:solidFill>
                  <a:schemeClr val="tx1">
                    <a:lumMod val="75000"/>
                    <a:lumOff val="25000"/>
                  </a:schemeClr>
                </a:solidFill>
                <a:effectLst/>
              </a:rPr>
              <a:t> (2017) The performance &amp; talent management revolution, PF, Uxbridge.</a:t>
            </a:r>
          </a:p>
          <a:p>
            <a:pPr marL="0" marR="0">
              <a:lnSpc>
                <a:spcPct val="90000"/>
              </a:lnSpc>
              <a:spcBef>
                <a:spcPts val="1000"/>
              </a:spcBef>
              <a:buClr>
                <a:schemeClr val="accent1"/>
              </a:buClr>
              <a:buFont typeface="Wingdings 3" charset="2"/>
              <a:buChar char=""/>
            </a:pPr>
            <a:r>
              <a:rPr lang="en-US" sz="1600" dirty="0" err="1">
                <a:solidFill>
                  <a:schemeClr val="tx1">
                    <a:lumMod val="75000"/>
                    <a:lumOff val="25000"/>
                  </a:schemeClr>
                </a:solidFill>
                <a:effectLst/>
              </a:rPr>
              <a:t>Tesone</a:t>
            </a:r>
            <a:r>
              <a:rPr lang="en-US" sz="1600" dirty="0">
                <a:solidFill>
                  <a:schemeClr val="tx1">
                    <a:lumMod val="75000"/>
                    <a:lumOff val="25000"/>
                  </a:schemeClr>
                </a:solidFill>
                <a:effectLst/>
              </a:rPr>
              <a:t>, V. (2014) Principles of Management for the Hospitality Industry, Butterworth Heineman, Oxford</a:t>
            </a:r>
          </a:p>
          <a:p>
            <a:pPr>
              <a:lnSpc>
                <a:spcPct val="90000"/>
              </a:lnSpc>
              <a:spcBef>
                <a:spcPts val="1000"/>
              </a:spcBef>
              <a:buClr>
                <a:schemeClr val="accent1"/>
              </a:buClr>
              <a:buFont typeface="Wingdings 3" charset="2"/>
              <a:buChar char=""/>
            </a:pPr>
            <a:r>
              <a:rPr lang="en-US" sz="1600" dirty="0">
                <a:effectLst/>
                <a:latin typeface="Century Gothic" panose="020B0502020202020204" pitchFamily="34" charset="0"/>
                <a:ea typeface="Calibri" panose="020F0502020204030204" pitchFamily="34" charset="0"/>
                <a:cs typeface="Arial" panose="020B0604020202020204" pitchFamily="34" charset="0"/>
              </a:rPr>
              <a:t>Wood, R.C., (2015). Hospitality Management: a brief introduction, Sage, London    </a:t>
            </a:r>
            <a:endParaRPr lang="en-GB" sz="1600" dirty="0">
              <a:effectLst/>
              <a:latin typeface="Century Gothic" panose="020B0502020202020204" pitchFamily="34" charset="0"/>
              <a:ea typeface="Calibri" panose="020F0502020204030204" pitchFamily="34" charset="0"/>
              <a:cs typeface="Arial" panose="020B0604020202020204" pitchFamily="34" charset="0"/>
            </a:endParaRPr>
          </a:p>
          <a:p>
            <a:pPr>
              <a:lnSpc>
                <a:spcPct val="90000"/>
              </a:lnSpc>
              <a:spcBef>
                <a:spcPts val="1000"/>
              </a:spcBef>
              <a:buClr>
                <a:schemeClr val="accent1"/>
              </a:buClr>
              <a:buFont typeface="Wingdings 3" charset="2"/>
              <a:buChar char=""/>
            </a:pPr>
            <a:r>
              <a:rPr lang="en-IN" sz="1600" dirty="0" err="1">
                <a:effectLst/>
                <a:latin typeface="Century Gothic" panose="020B0502020202020204" pitchFamily="34" charset="0"/>
                <a:ea typeface="Calibri" panose="020F0502020204030204" pitchFamily="34" charset="0"/>
                <a:cs typeface="Arial" panose="020B0604020202020204" pitchFamily="34" charset="0"/>
              </a:rPr>
              <a:t>Zientara</a:t>
            </a:r>
            <a:r>
              <a:rPr lang="en-IN" sz="1600" dirty="0">
                <a:effectLst/>
                <a:latin typeface="Century Gothic" panose="020B0502020202020204" pitchFamily="34" charset="0"/>
                <a:ea typeface="Calibri" panose="020F0502020204030204" pitchFamily="34" charset="0"/>
                <a:cs typeface="Arial" panose="020B0604020202020204" pitchFamily="34" charset="0"/>
              </a:rPr>
              <a:t>, P., </a:t>
            </a:r>
            <a:r>
              <a:rPr lang="en-IN" sz="1600" dirty="0" err="1">
                <a:effectLst/>
                <a:latin typeface="Century Gothic" panose="020B0502020202020204" pitchFamily="34" charset="0"/>
                <a:ea typeface="Calibri" panose="020F0502020204030204" pitchFamily="34" charset="0"/>
                <a:cs typeface="Arial" panose="020B0604020202020204" pitchFamily="34" charset="0"/>
              </a:rPr>
              <a:t>Adamska-Mieruszewska</a:t>
            </a:r>
            <a:r>
              <a:rPr lang="en-IN" sz="1600" dirty="0">
                <a:effectLst/>
                <a:latin typeface="Century Gothic" panose="020B0502020202020204" pitchFamily="34" charset="0"/>
                <a:ea typeface="Calibri" panose="020F0502020204030204" pitchFamily="34" charset="0"/>
                <a:cs typeface="Arial" panose="020B0604020202020204" pitchFamily="34" charset="0"/>
              </a:rPr>
              <a:t>, J. and </a:t>
            </a:r>
            <a:r>
              <a:rPr lang="en-IN" sz="1600" dirty="0" err="1">
                <a:effectLst/>
                <a:latin typeface="Century Gothic" panose="020B0502020202020204" pitchFamily="34" charset="0"/>
                <a:ea typeface="Calibri" panose="020F0502020204030204" pitchFamily="34" charset="0"/>
                <a:cs typeface="Arial" panose="020B0604020202020204" pitchFamily="34" charset="0"/>
              </a:rPr>
              <a:t>Bąk</a:t>
            </a:r>
            <a:r>
              <a:rPr lang="en-IN" sz="1600" dirty="0">
                <a:effectLst/>
                <a:latin typeface="Century Gothic" panose="020B0502020202020204" pitchFamily="34" charset="0"/>
                <a:ea typeface="Calibri" panose="020F0502020204030204" pitchFamily="34" charset="0"/>
                <a:cs typeface="Arial" panose="020B0604020202020204" pitchFamily="34" charset="0"/>
              </a:rPr>
              <a:t>, M., (2022). Factors Affecting Hospitality Workers’ Intention to Leave the Industry during the Coronavirus Pandemic. Evidence from the UK. </a:t>
            </a:r>
            <a:r>
              <a:rPr lang="en-IN" sz="1600" i="1" dirty="0">
                <a:effectLst/>
                <a:latin typeface="Century Gothic" panose="020B0502020202020204" pitchFamily="34" charset="0"/>
                <a:ea typeface="Calibri" panose="020F0502020204030204" pitchFamily="34" charset="0"/>
                <a:cs typeface="Arial" panose="020B0604020202020204" pitchFamily="34" charset="0"/>
              </a:rPr>
              <a:t>Journal of Quality Assurance in Hospitality &amp; Tourism</a:t>
            </a:r>
            <a:r>
              <a:rPr lang="en-IN" sz="1600" dirty="0">
                <a:effectLst/>
                <a:latin typeface="Century Gothic" panose="020B0502020202020204" pitchFamily="34" charset="0"/>
                <a:ea typeface="Calibri" panose="020F0502020204030204" pitchFamily="34" charset="0"/>
                <a:cs typeface="Arial" panose="020B0604020202020204" pitchFamily="34" charset="0"/>
              </a:rPr>
              <a:t>, pp.1-34.</a:t>
            </a:r>
            <a:endParaRPr lang="en-GB" sz="1600" dirty="0">
              <a:effectLst/>
              <a:latin typeface="Century Gothic" panose="020B0502020202020204" pitchFamily="34" charset="0"/>
              <a:ea typeface="Calibri" panose="020F0502020204030204" pitchFamily="34" charset="0"/>
              <a:cs typeface="Arial" panose="020B0604020202020204" pitchFamily="34" charset="0"/>
            </a:endParaRPr>
          </a:p>
          <a:p>
            <a:pPr marL="0" marR="0">
              <a:lnSpc>
                <a:spcPct val="90000"/>
              </a:lnSpc>
              <a:spcBef>
                <a:spcPts val="1000"/>
              </a:spcBef>
              <a:buClr>
                <a:schemeClr val="accent1"/>
              </a:buClr>
              <a:buFont typeface="Wingdings 3" charset="2"/>
              <a:buChar char=""/>
            </a:pPr>
            <a:endParaRPr lang="en-US" sz="1500" dirty="0">
              <a:solidFill>
                <a:schemeClr val="tx1">
                  <a:lumMod val="75000"/>
                  <a:lumOff val="25000"/>
                </a:schemeClr>
              </a:solidFill>
              <a:effectLst/>
            </a:endParaRPr>
          </a:p>
        </p:txBody>
      </p:sp>
    </p:spTree>
    <p:extLst>
      <p:ext uri="{BB962C8B-B14F-4D97-AF65-F5344CB8AC3E}">
        <p14:creationId xmlns:p14="http://schemas.microsoft.com/office/powerpoint/2010/main" val="4686488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146</TotalTime>
  <Words>2378</Words>
  <Application>Microsoft Office PowerPoint</Application>
  <PresentationFormat>Widescreen</PresentationFormat>
  <Paragraphs>122</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Wisp</vt:lpstr>
      <vt:lpstr>PowerPoint Presentation</vt:lpstr>
      <vt:lpstr>Table of contents </vt:lpstr>
      <vt:lpstr>Introduction </vt:lpstr>
      <vt:lpstr>The background of JW Marriot  </vt:lpstr>
      <vt:lpstr>Contd…</vt:lpstr>
      <vt:lpstr>The main customer base of JW Marriot</vt:lpstr>
      <vt:lpstr>The guest service facilities provided by JW Marriot</vt:lpstr>
      <vt:lpstr>The role of Guest service  </vt:lpstr>
      <vt:lpstr>The way hotels meet the customer expectation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x y</dc:creator>
  <cp:lastModifiedBy>Anamaria Salanchi</cp:lastModifiedBy>
  <cp:revision>8</cp:revision>
  <dcterms:created xsi:type="dcterms:W3CDTF">2023-01-27T13:46:08Z</dcterms:created>
  <dcterms:modified xsi:type="dcterms:W3CDTF">2023-02-10T21:38:39Z</dcterms:modified>
</cp:coreProperties>
</file>