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notesMasters/notesMaster1.xml" ContentType="application/vnd.openxmlformats-officedocument.presentationml.notesMaster+xml"/>
  <Override PartName="/docProps/custom.xml" ContentType="application/vnd.openxmlformats-officedocument.custom-properties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trictFirstAndLastChars="0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306" r:id="rId3"/>
    <p:sldId id="324" r:id="rId4"/>
    <p:sldId id="325" r:id="rId5"/>
    <p:sldId id="326" r:id="rId6"/>
    <p:sldId id="327" r:id="rId7"/>
    <p:sldId id="336" r:id="rId8"/>
    <p:sldId id="335" r:id="rId9"/>
    <p:sldId id="337" r:id="rId10"/>
    <p:sldId id="328" r:id="rId11"/>
    <p:sldId id="330" r:id="rId12"/>
    <p:sldId id="331" r:id="rId13"/>
    <p:sldId id="332" r:id="rId14"/>
    <p:sldId id="333" r:id="rId15"/>
    <p:sldId id="334" r:id="rId16"/>
    <p:sldId id="338" r:id="rId17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" charset="0"/>
        <a:ea typeface="MS PGothic" pitchFamily="34" charset="-128"/>
        <a:cs typeface="MS PGothic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srgbClr val="FF0000"/>
    </p:penClr>
  </p:showPr>
  <p:clrMru>
    <a:srgbClr val="CC0066"/>
    <a:srgbClr val="FF0066"/>
    <a:srgbClr val="B30068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7406" autoAdjust="0"/>
  </p:normalViewPr>
  <p:slideViewPr>
    <p:cSldViewPr>
      <p:cViewPr>
        <p:scale>
          <a:sx n="76" d="100"/>
          <a:sy n="76" d="100"/>
        </p:scale>
        <p:origin x="-1280" y="-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70F189A0-41C5-9F44-9977-16DFA3150270}" type="slidenum">
              <a:rPr lang="cy-GB"/>
              <a:pPr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6738E459-0C5C-974A-BD2D-6DEFE0D9E514}" type="slidenum">
              <a:rPr lang="cy-GB"/>
              <a:pPr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pitchFamily="34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45790A-328B-CF41-9532-53E7BFE30E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06D72-8E06-2247-81E3-75CFF623F2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F7F1E9-B9E6-6241-A947-079216B630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1049D8C-7081-EB44-9D17-B3FFA507F7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085732-B2B1-4D4B-B2FD-9C486C199E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A68480D-507C-924B-9D77-9D6A6A514F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493232-3E7F-914A-ADAE-3010030CE9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168EC72-560F-944C-AFD6-F372C34369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2A321A-9675-B846-A66E-B883DD0D9E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8756017-BC11-EA4D-AD95-E0016C2AD1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F5F36F-F94D-8645-89B0-B09DF1344DF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fld id="{1385BBE8-CBCE-764B-9FCF-117507154A67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031" name="Picture 4" descr="Slide-master-white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MS PGothic" pitchFamily="34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MS PGothic" pitchFamily="34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MS PGothic" pitchFamily="34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MS PGothic" pitchFamily="34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MS PGothic" pitchFamily="34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MS PGothic" pitchFamily="34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2209800"/>
            <a:ext cx="7772400" cy="1905000"/>
          </a:xfrm>
        </p:spPr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Bodies and their Environments</a:t>
            </a:r>
            <a:br>
              <a:rPr lang="en-GB" dirty="0" smtClean="0">
                <a:latin typeface="Georgia"/>
                <a:cs typeface="Georgia"/>
              </a:rPr>
            </a:br>
            <a:r>
              <a:rPr lang="en-US" dirty="0" smtClean="0">
                <a:latin typeface="Georgia"/>
                <a:cs typeface="Georgia"/>
              </a:rPr>
              <a:t/>
            </a:r>
            <a:br>
              <a:rPr lang="en-US" dirty="0" smtClean="0">
                <a:latin typeface="Georgia"/>
                <a:cs typeface="Georgia"/>
              </a:rPr>
            </a:br>
            <a:endParaRPr lang="en-GB" dirty="0">
              <a:latin typeface="Georgia"/>
              <a:cs typeface="Georgia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371600" y="3276600"/>
            <a:ext cx="6400800" cy="1828800"/>
          </a:xfrm>
        </p:spPr>
        <p:txBody>
          <a:bodyPr/>
          <a:lstStyle/>
          <a:p>
            <a:pPr algn="l"/>
            <a:endParaRPr lang="en-GB" sz="2000" dirty="0" smtClean="0">
              <a:latin typeface="Verdana" charset="0"/>
            </a:endParaRPr>
          </a:p>
          <a:p>
            <a:pPr algn="l"/>
            <a:endParaRPr lang="en-GB" sz="2000" dirty="0" smtClean="0">
              <a:latin typeface="Georgia"/>
              <a:cs typeface="Georgia"/>
            </a:endParaRPr>
          </a:p>
          <a:p>
            <a:pPr algn="r"/>
            <a:r>
              <a:rPr lang="en-GB" sz="2000" b="1" dirty="0" smtClean="0">
                <a:latin typeface="Georgia"/>
                <a:cs typeface="Georgia"/>
              </a:rPr>
              <a:t>Dr Emma-Jayne Abbots </a:t>
            </a:r>
          </a:p>
          <a:p>
            <a:pPr algn="r"/>
            <a:r>
              <a:rPr lang="en-GB" sz="1800" dirty="0" smtClean="0">
                <a:latin typeface="Georgia"/>
                <a:cs typeface="Georgia"/>
              </a:rPr>
              <a:t>School of Archaeology, History and Anthropology</a:t>
            </a:r>
          </a:p>
          <a:p>
            <a:endParaRPr lang="en-GB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990600"/>
          </a:xfrm>
        </p:spPr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Key</a:t>
            </a:r>
            <a:r>
              <a:rPr lang="en-GB" dirty="0" smtClean="0">
                <a:latin typeface="Georgia"/>
                <a:cs typeface="Georgia"/>
              </a:rPr>
              <a:t> Questions</a:t>
            </a:r>
            <a:endParaRPr lang="en-GB" dirty="0">
              <a:latin typeface="Georgia"/>
              <a:cs typeface="Georgia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1371600"/>
            <a:ext cx="7772400" cy="3886200"/>
          </a:xfrm>
        </p:spPr>
        <p:txBody>
          <a:bodyPr/>
          <a:lstStyle/>
          <a:p>
            <a:r>
              <a:rPr lang="en-GB" sz="2800" dirty="0" smtClean="0">
                <a:latin typeface="Georgia"/>
                <a:cs typeface="Georgia"/>
              </a:rPr>
              <a:t>The embodied experience of taste and ingestion</a:t>
            </a:r>
          </a:p>
          <a:p>
            <a:pPr lvl="1"/>
            <a:r>
              <a:rPr lang="en-GB" dirty="0" smtClean="0">
                <a:latin typeface="Georgia"/>
                <a:cs typeface="Georgia"/>
              </a:rPr>
              <a:t>Influences climate and environments</a:t>
            </a:r>
          </a:p>
          <a:p>
            <a:r>
              <a:rPr lang="en-GB" sz="2800" dirty="0" smtClean="0">
                <a:latin typeface="Georgia"/>
                <a:cs typeface="Georgia"/>
              </a:rPr>
              <a:t>Changing</a:t>
            </a:r>
            <a:r>
              <a:rPr lang="en-GB" sz="2800" dirty="0" smtClean="0">
                <a:latin typeface="Georgia"/>
                <a:cs typeface="Georgia"/>
              </a:rPr>
              <a:t> bodies</a:t>
            </a:r>
            <a:endParaRPr lang="en-GB" sz="2800" dirty="0" smtClean="0">
              <a:latin typeface="Georgia"/>
              <a:cs typeface="Georgia"/>
            </a:endParaRPr>
          </a:p>
          <a:p>
            <a:r>
              <a:rPr lang="en-GB" sz="2800" dirty="0" smtClean="0">
                <a:latin typeface="Georgia"/>
                <a:cs typeface="Georgia"/>
              </a:rPr>
              <a:t>How bodies experience changing environments</a:t>
            </a:r>
          </a:p>
          <a:p>
            <a:pPr lvl="1"/>
            <a:r>
              <a:rPr lang="en-GB" dirty="0" err="1" smtClean="0">
                <a:latin typeface="Georgia"/>
                <a:cs typeface="Georgia"/>
              </a:rPr>
              <a:t>Materialities</a:t>
            </a:r>
            <a:r>
              <a:rPr lang="en-GB" dirty="0" smtClean="0">
                <a:latin typeface="Georgia"/>
                <a:cs typeface="Georgia"/>
              </a:rPr>
              <a:t> and lived experiences </a:t>
            </a:r>
          </a:p>
          <a:p>
            <a:r>
              <a:rPr lang="en-GB" sz="2800" dirty="0" smtClean="0">
                <a:latin typeface="Georgia"/>
                <a:cs typeface="Georgia"/>
              </a:rPr>
              <a:t>Social Bodies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Tastes </a:t>
            </a:r>
            <a:endParaRPr lang="en-GB" dirty="0">
              <a:latin typeface="Georgia"/>
              <a:cs typeface="Georgi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962400" cy="4114800"/>
          </a:xfrm>
        </p:spPr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Eating is an embodied experience</a:t>
            </a:r>
            <a:endParaRPr lang="en-GB" dirty="0">
              <a:latin typeface="Georgia"/>
              <a:cs typeface="Georgia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200400"/>
            <a:ext cx="3810000" cy="2133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4038600"/>
            <a:ext cx="4191000" cy="25527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1600200"/>
            <a:ext cx="4038600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Desires for ‘exotic’ flavours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981200"/>
            <a:ext cx="3492500" cy="232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828800"/>
            <a:ext cx="3289300" cy="2463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2800" y="3962400"/>
            <a:ext cx="3797300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Out of </a:t>
            </a:r>
            <a:r>
              <a:rPr lang="en-GB" dirty="0" smtClean="0">
                <a:latin typeface="Georgia"/>
                <a:cs typeface="Georgia"/>
              </a:rPr>
              <a:t>Season Produce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1981200"/>
            <a:ext cx="3835400" cy="3200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0" y="1752600"/>
            <a:ext cx="2971799" cy="4495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Environmental Consequences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828800"/>
            <a:ext cx="3479800" cy="2590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1828800"/>
            <a:ext cx="4114800" cy="273928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0" y="3733800"/>
            <a:ext cx="3810000" cy="28575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914400"/>
            <a:ext cx="4114800" cy="4191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3352800"/>
            <a:ext cx="4038600" cy="2819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400" y="762000"/>
            <a:ext cx="4000500" cy="2159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1219200"/>
            <a:ext cx="3810000" cy="3810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1219200"/>
            <a:ext cx="4038600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600" y="685800"/>
            <a:ext cx="3810000" cy="2133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447800"/>
            <a:ext cx="3810000" cy="3619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0" y="3200400"/>
            <a:ext cx="3810000" cy="33401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Bodies are Changing</a:t>
            </a:r>
            <a:endParaRPr lang="en-GB" dirty="0">
              <a:latin typeface="Georgia"/>
              <a:cs typeface="Georgi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>
                <a:latin typeface="Georgia"/>
                <a:cs typeface="Georgia"/>
              </a:rPr>
              <a:t>Healthier, Safer </a:t>
            </a:r>
            <a:r>
              <a:rPr lang="en-GB" sz="2400" dirty="0" smtClean="0">
                <a:latin typeface="Georgia"/>
                <a:cs typeface="Georgia"/>
              </a:rPr>
              <a:t>Food?</a:t>
            </a:r>
            <a:endParaRPr lang="en-GB" sz="2400" dirty="0">
              <a:latin typeface="Georgia"/>
              <a:cs typeface="Georgia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err="1" smtClean="0">
                <a:latin typeface="Georgia"/>
                <a:cs typeface="Georgia"/>
              </a:rPr>
              <a:t>Globesity</a:t>
            </a:r>
            <a:r>
              <a:rPr lang="en-GB" sz="2400" dirty="0" smtClean="0">
                <a:latin typeface="Georgia"/>
                <a:cs typeface="Georgia"/>
              </a:rPr>
              <a:t> </a:t>
            </a:r>
            <a:r>
              <a:rPr lang="en-GB" sz="2400" dirty="0" smtClean="0">
                <a:latin typeface="Georgia"/>
                <a:cs typeface="Georgia"/>
              </a:rPr>
              <a:t>and </a:t>
            </a:r>
            <a:r>
              <a:rPr lang="en-GB" sz="2400" dirty="0" smtClean="0">
                <a:latin typeface="Georgia"/>
                <a:cs typeface="Georgia"/>
              </a:rPr>
              <a:t>Nutrition </a:t>
            </a:r>
            <a:r>
              <a:rPr lang="en-GB" sz="2400" dirty="0" smtClean="0">
                <a:latin typeface="Georgia"/>
                <a:cs typeface="Georgia"/>
              </a:rPr>
              <a:t>Transitions?</a:t>
            </a:r>
            <a:endParaRPr lang="en-GB" sz="2400" dirty="0">
              <a:latin typeface="Georgia"/>
              <a:cs typeface="Georgia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514600"/>
            <a:ext cx="2844800" cy="2844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0200" y="2895600"/>
            <a:ext cx="2413000" cy="3378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How do bodies experience changing environments?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2057400"/>
            <a:ext cx="3530600" cy="2298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2286000"/>
            <a:ext cx="3644900" cy="2222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200" y="3962400"/>
            <a:ext cx="3175000" cy="25654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Sourcing Food 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676400"/>
            <a:ext cx="2159000" cy="37592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00" y="4114800"/>
            <a:ext cx="4114800" cy="2260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2400" y="1600200"/>
            <a:ext cx="3962400" cy="23241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Preparing Food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1676400"/>
            <a:ext cx="3657600" cy="3505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1752600"/>
            <a:ext cx="4191000" cy="32766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Consuming Food</a:t>
            </a:r>
            <a:endParaRPr lang="en-GB" dirty="0">
              <a:latin typeface="Georgia"/>
              <a:cs typeface="Georgi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1828800"/>
            <a:ext cx="4191000" cy="32766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1828800"/>
            <a:ext cx="349250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Social Body and the Body Politic</a:t>
            </a:r>
            <a:endParaRPr lang="en-GB" dirty="0">
              <a:latin typeface="Georgia"/>
              <a:cs typeface="Georgi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Social Justice </a:t>
            </a:r>
          </a:p>
          <a:p>
            <a:r>
              <a:rPr lang="en-GB" dirty="0" smtClean="0">
                <a:latin typeface="Georgia"/>
                <a:cs typeface="Georgia"/>
              </a:rPr>
              <a:t>Migration and </a:t>
            </a:r>
          </a:p>
          <a:p>
            <a:pPr>
              <a:buNone/>
            </a:pPr>
            <a:r>
              <a:rPr lang="en-GB" dirty="0" smtClean="0">
                <a:latin typeface="Georgia"/>
                <a:cs typeface="Georgia"/>
              </a:rPr>
              <a:t>   Displacement </a:t>
            </a:r>
            <a:endParaRPr lang="en-GB" dirty="0" smtClean="0">
              <a:latin typeface="Georgia"/>
              <a:cs typeface="Georgia"/>
            </a:endParaRPr>
          </a:p>
          <a:p>
            <a:r>
              <a:rPr lang="en-GB" dirty="0" smtClean="0">
                <a:latin typeface="Georgia"/>
                <a:cs typeface="Georgia"/>
              </a:rPr>
              <a:t>Economic</a:t>
            </a:r>
            <a:r>
              <a:rPr lang="en-GB" dirty="0" smtClean="0">
                <a:latin typeface="Georgia"/>
                <a:cs typeface="Georgia"/>
              </a:rPr>
              <a:t> Inequities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1905000"/>
            <a:ext cx="3505200" cy="2311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4343400"/>
            <a:ext cx="4343400" cy="21463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81000"/>
            <a:ext cx="7772400" cy="5715000"/>
          </a:xfrm>
        </p:spPr>
        <p:txBody>
          <a:bodyPr/>
          <a:lstStyle/>
          <a:p>
            <a:r>
              <a:rPr lang="en-GB" dirty="0" smtClean="0">
                <a:latin typeface="Georgia"/>
                <a:cs typeface="Georgia"/>
              </a:rPr>
              <a:t>The Production and Valuing of Knowledge</a:t>
            </a:r>
          </a:p>
          <a:p>
            <a:pPr lvl="1"/>
            <a:r>
              <a:rPr lang="en-GB" dirty="0" smtClean="0">
                <a:latin typeface="Georgia"/>
                <a:cs typeface="Georgia"/>
              </a:rPr>
              <a:t>Of environments and bodies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7200" y="2133600"/>
            <a:ext cx="4102100" cy="2590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286000"/>
            <a:ext cx="3352800" cy="2133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5200" y="4114800"/>
            <a:ext cx="3505200" cy="2286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1573</TotalTime>
  <Words>112</Words>
  <Application>Microsoft Macintosh PowerPoint</Application>
  <PresentationFormat>On-screen Show (4:3)</PresentationFormat>
  <Paragraphs>31</Paragraphs>
  <Slides>16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Blank Presentation</vt:lpstr>
      <vt:lpstr>Bodies and their Environments  </vt:lpstr>
      <vt:lpstr>Key Questions</vt:lpstr>
      <vt:lpstr>Tastes </vt:lpstr>
      <vt:lpstr>Desires for ‘exotic’ flavours</vt:lpstr>
      <vt:lpstr>Out of Season Produce</vt:lpstr>
      <vt:lpstr>Environmental Consequences</vt:lpstr>
      <vt:lpstr>Slide 7</vt:lpstr>
      <vt:lpstr>Slide 8</vt:lpstr>
      <vt:lpstr>Slide 9</vt:lpstr>
      <vt:lpstr>Bodies are Changing</vt:lpstr>
      <vt:lpstr>How do bodies experience changing environments?</vt:lpstr>
      <vt:lpstr>Sourcing Food </vt:lpstr>
      <vt:lpstr>Preparing Food</vt:lpstr>
      <vt:lpstr>Consuming Food</vt:lpstr>
      <vt:lpstr>Social Body and the Body Politic</vt:lpstr>
      <vt:lpstr>Slide 16</vt:lpstr>
    </vt:vector>
  </TitlesOfParts>
  <Company>Stills Design &amp; Advertising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Emma-Jayne Abbots</cp:lastModifiedBy>
  <cp:revision>68</cp:revision>
  <dcterms:created xsi:type="dcterms:W3CDTF">2013-11-26T21:42:58Z</dcterms:created>
  <dcterms:modified xsi:type="dcterms:W3CDTF">2013-11-26T22:46:48Z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